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74" r:id="rId4"/>
    <p:sldId id="275" r:id="rId5"/>
    <p:sldId id="269" r:id="rId6"/>
    <p:sldId id="272" r:id="rId7"/>
    <p:sldId id="287" r:id="rId8"/>
    <p:sldId id="273" r:id="rId9"/>
    <p:sldId id="277" r:id="rId10"/>
    <p:sldId id="278" r:id="rId11"/>
    <p:sldId id="279" r:id="rId12"/>
    <p:sldId id="267" r:id="rId13"/>
    <p:sldId id="285" r:id="rId14"/>
    <p:sldId id="281" r:id="rId15"/>
    <p:sldId id="289" r:id="rId16"/>
    <p:sldId id="291" r:id="rId17"/>
    <p:sldId id="293" r:id="rId18"/>
    <p:sldId id="294" r:id="rId19"/>
    <p:sldId id="296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FF"/>
    <a:srgbClr val="33CC33"/>
    <a:srgbClr val="0000FF"/>
    <a:srgbClr val="00B0F0"/>
    <a:srgbClr val="FF0000"/>
    <a:srgbClr val="9933FF"/>
    <a:srgbClr val="FF00FF"/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660"/>
  </p:normalViewPr>
  <p:slideViewPr>
    <p:cSldViewPr snapToGrid="0">
      <p:cViewPr>
        <p:scale>
          <a:sx n="66" d="100"/>
          <a:sy n="66" d="100"/>
        </p:scale>
        <p:origin x="740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11D8-9172-48A9-AE1B-5886DABC737B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194-8ADB-4462-84C1-6AA04C542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46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11D8-9172-48A9-AE1B-5886DABC737B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194-8ADB-4462-84C1-6AA04C542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0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11D8-9172-48A9-AE1B-5886DABC737B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194-8ADB-4462-84C1-6AA04C542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33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11D8-9172-48A9-AE1B-5886DABC737B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194-8ADB-4462-84C1-6AA04C542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6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11D8-9172-48A9-AE1B-5886DABC737B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194-8ADB-4462-84C1-6AA04C542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94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11D8-9172-48A9-AE1B-5886DABC737B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194-8ADB-4462-84C1-6AA04C542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1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11D8-9172-48A9-AE1B-5886DABC737B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194-8ADB-4462-84C1-6AA04C542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55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11D8-9172-48A9-AE1B-5886DABC737B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194-8ADB-4462-84C1-6AA04C542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22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11D8-9172-48A9-AE1B-5886DABC737B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194-8ADB-4462-84C1-6AA04C542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44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11D8-9172-48A9-AE1B-5886DABC737B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194-8ADB-4462-84C1-6AA04C542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36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11D8-9172-48A9-AE1B-5886DABC737B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194-8ADB-4462-84C1-6AA04C542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42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811D8-9172-48A9-AE1B-5886DABC737B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9B194-8ADB-4462-84C1-6AA04C5426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79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26" y="2434092"/>
            <a:ext cx="4275745" cy="363106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77" y="81273"/>
            <a:ext cx="4739402" cy="355455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4142" r="2295"/>
          <a:stretch/>
        </p:blipFill>
        <p:spPr>
          <a:xfrm>
            <a:off x="6495921" y="3407229"/>
            <a:ext cx="4747658" cy="324394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04799" y="390525"/>
            <a:ext cx="6143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Réducteur</a:t>
            </a:r>
          </a:p>
          <a:p>
            <a:r>
              <a:rPr lang="fr-FR" sz="2800" b="1" dirty="0" smtClean="0"/>
              <a:t>Architecture et modélisation des efforts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0849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/>
        </p:nvSpPr>
        <p:spPr>
          <a:xfrm>
            <a:off x="4865511" y="475262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6281299" y="4250268"/>
            <a:ext cx="344317" cy="342025"/>
          </a:xfrm>
          <a:prstGeom prst="ellipse">
            <a:avLst/>
          </a:prstGeom>
          <a:ln w="28575">
            <a:solidFill>
              <a:srgbClr val="FF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1" name="Groupe 80"/>
          <p:cNvGrpSpPr/>
          <p:nvPr/>
        </p:nvGrpSpPr>
        <p:grpSpPr>
          <a:xfrm>
            <a:off x="4543575" y="4147350"/>
            <a:ext cx="598715" cy="459631"/>
            <a:chOff x="1552570" y="3122178"/>
            <a:chExt cx="598715" cy="459631"/>
          </a:xfrm>
        </p:grpSpPr>
        <p:sp>
          <p:nvSpPr>
            <p:cNvPr id="85" name="Rectangle 84"/>
            <p:cNvSpPr/>
            <p:nvPr/>
          </p:nvSpPr>
          <p:spPr>
            <a:xfrm>
              <a:off x="1552570" y="3122178"/>
              <a:ext cx="598715" cy="347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Ellipse 82"/>
            <p:cNvSpPr/>
            <p:nvPr/>
          </p:nvSpPr>
          <p:spPr>
            <a:xfrm>
              <a:off x="1681175" y="3239784"/>
              <a:ext cx="344317" cy="342025"/>
            </a:xfrm>
            <a:prstGeom prst="ellipse">
              <a:avLst/>
            </a:prstGeom>
            <a:ln w="28575">
              <a:solidFill>
                <a:srgbClr val="FF66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5016497" y="3368540"/>
            <a:ext cx="2192905" cy="2140220"/>
            <a:chOff x="5016497" y="3368540"/>
            <a:chExt cx="2192905" cy="2140220"/>
          </a:xfrm>
        </p:grpSpPr>
        <p:grpSp>
          <p:nvGrpSpPr>
            <p:cNvPr id="31" name="Groupe 30"/>
            <p:cNvGrpSpPr/>
            <p:nvPr/>
          </p:nvGrpSpPr>
          <p:grpSpPr>
            <a:xfrm>
              <a:off x="5642111" y="4102261"/>
              <a:ext cx="321367" cy="704343"/>
              <a:chOff x="5645426" y="1922780"/>
              <a:chExt cx="321367" cy="2140220"/>
            </a:xfrm>
          </p:grpSpPr>
          <p:cxnSp>
            <p:nvCxnSpPr>
              <p:cNvPr id="32" name="Connecteur droit 31"/>
              <p:cNvCxnSpPr/>
              <p:nvPr/>
            </p:nvCxnSpPr>
            <p:spPr>
              <a:xfrm>
                <a:off x="5804452" y="1922780"/>
                <a:ext cx="0" cy="214022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5645426" y="1922780"/>
                <a:ext cx="318052" cy="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>
                <a:off x="5648741" y="4063000"/>
                <a:ext cx="318052" cy="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e 34"/>
            <p:cNvGrpSpPr/>
            <p:nvPr/>
          </p:nvGrpSpPr>
          <p:grpSpPr>
            <a:xfrm>
              <a:off x="6888035" y="3368540"/>
              <a:ext cx="321367" cy="2140220"/>
              <a:chOff x="5645426" y="1922780"/>
              <a:chExt cx="321367" cy="2140220"/>
            </a:xfrm>
          </p:grpSpPr>
          <p:cxnSp>
            <p:nvCxnSpPr>
              <p:cNvPr id="36" name="Connecteur droit 35"/>
              <p:cNvCxnSpPr/>
              <p:nvPr/>
            </p:nvCxnSpPr>
            <p:spPr>
              <a:xfrm>
                <a:off x="5804452" y="1922780"/>
                <a:ext cx="0" cy="214022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5645426" y="1922780"/>
                <a:ext cx="318052" cy="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>
                <a:off x="5648741" y="4063000"/>
                <a:ext cx="318052" cy="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Connecteur droit 46"/>
            <p:cNvCxnSpPr>
              <a:stCxn id="83" idx="6"/>
              <a:endCxn id="80" idx="2"/>
            </p:cNvCxnSpPr>
            <p:nvPr/>
          </p:nvCxnSpPr>
          <p:spPr>
            <a:xfrm flipV="1">
              <a:off x="5016497" y="4421281"/>
              <a:ext cx="1264802" cy="14688"/>
            </a:xfrm>
            <a:prstGeom prst="line">
              <a:avLst/>
            </a:prstGeom>
            <a:ln w="28575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Connecteur droit 22"/>
          <p:cNvCxnSpPr>
            <a:endCxn id="80" idx="6"/>
          </p:cNvCxnSpPr>
          <p:nvPr/>
        </p:nvCxnSpPr>
        <p:spPr>
          <a:xfrm flipH="1">
            <a:off x="6625616" y="4421280"/>
            <a:ext cx="945404" cy="1"/>
          </a:xfrm>
          <a:prstGeom prst="line">
            <a:avLst/>
          </a:prstGeom>
          <a:ln w="28575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/>
          <p:cNvGrpSpPr/>
          <p:nvPr/>
        </p:nvGrpSpPr>
        <p:grpSpPr>
          <a:xfrm>
            <a:off x="4287981" y="3529931"/>
            <a:ext cx="2182145" cy="1424089"/>
            <a:chOff x="4287981" y="3529931"/>
            <a:chExt cx="2182145" cy="1424089"/>
          </a:xfrm>
        </p:grpSpPr>
        <p:cxnSp>
          <p:nvCxnSpPr>
            <p:cNvPr id="76" name="Connecteur droit avec flèche 75"/>
            <p:cNvCxnSpPr/>
            <p:nvPr/>
          </p:nvCxnSpPr>
          <p:spPr>
            <a:xfrm>
              <a:off x="4859033" y="3551707"/>
              <a:ext cx="0" cy="89641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avec flèche 76"/>
            <p:cNvCxnSpPr/>
            <p:nvPr/>
          </p:nvCxnSpPr>
          <p:spPr>
            <a:xfrm flipH="1">
              <a:off x="4287981" y="4435968"/>
              <a:ext cx="558666" cy="51805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avec flèche 77"/>
            <p:cNvCxnSpPr/>
            <p:nvPr/>
          </p:nvCxnSpPr>
          <p:spPr>
            <a:xfrm>
              <a:off x="6470126" y="3529931"/>
              <a:ext cx="0" cy="89641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avec flèche 78"/>
            <p:cNvCxnSpPr/>
            <p:nvPr/>
          </p:nvCxnSpPr>
          <p:spPr>
            <a:xfrm flipH="1">
              <a:off x="5899074" y="4414192"/>
              <a:ext cx="558666" cy="51805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avec flèche 96"/>
            <p:cNvCxnSpPr/>
            <p:nvPr/>
          </p:nvCxnSpPr>
          <p:spPr>
            <a:xfrm flipH="1" flipV="1">
              <a:off x="4841761" y="4441782"/>
              <a:ext cx="443144" cy="496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e 98"/>
          <p:cNvGrpSpPr/>
          <p:nvPr/>
        </p:nvGrpSpPr>
        <p:grpSpPr>
          <a:xfrm>
            <a:off x="697769" y="4580506"/>
            <a:ext cx="1540719" cy="1678616"/>
            <a:chOff x="228086" y="237270"/>
            <a:chExt cx="1540719" cy="1678616"/>
          </a:xfrm>
        </p:grpSpPr>
        <p:grpSp>
          <p:nvGrpSpPr>
            <p:cNvPr id="100" name="Groupe 99"/>
            <p:cNvGrpSpPr/>
            <p:nvPr/>
          </p:nvGrpSpPr>
          <p:grpSpPr>
            <a:xfrm>
              <a:off x="370113" y="283029"/>
              <a:ext cx="1393373" cy="1632857"/>
              <a:chOff x="370113" y="283029"/>
              <a:chExt cx="1393373" cy="1632857"/>
            </a:xfrm>
          </p:grpSpPr>
          <p:cxnSp>
            <p:nvCxnSpPr>
              <p:cNvPr id="104" name="Connecteur droit avec flèche 103"/>
              <p:cNvCxnSpPr/>
              <p:nvPr/>
            </p:nvCxnSpPr>
            <p:spPr>
              <a:xfrm flipV="1">
                <a:off x="979714" y="283029"/>
                <a:ext cx="0" cy="10668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avec flèche 104"/>
              <p:cNvCxnSpPr/>
              <p:nvPr/>
            </p:nvCxnSpPr>
            <p:spPr>
              <a:xfrm flipV="1">
                <a:off x="979714" y="1338943"/>
                <a:ext cx="783772" cy="108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avec flèche 105"/>
              <p:cNvCxnSpPr/>
              <p:nvPr/>
            </p:nvCxnSpPr>
            <p:spPr>
              <a:xfrm flipH="1">
                <a:off x="370113" y="1349829"/>
                <a:ext cx="609600" cy="5660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ZoneTexte 100"/>
            <p:cNvSpPr txBox="1"/>
            <p:nvPr/>
          </p:nvSpPr>
          <p:spPr>
            <a:xfrm>
              <a:off x="228086" y="1448191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</a:t>
              </a:r>
              <a:endParaRPr lang="fr-FR" dirty="0"/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1479943" y="926068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y</a:t>
              </a:r>
              <a:endParaRPr lang="fr-FR" dirty="0"/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674913" y="23727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z</a:t>
              </a:r>
              <a:endParaRPr lang="fr-FR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5860899" y="4435968"/>
            <a:ext cx="692818" cy="1244036"/>
            <a:chOff x="5860899" y="4435968"/>
            <a:chExt cx="692818" cy="1244036"/>
          </a:xfrm>
        </p:grpSpPr>
        <p:cxnSp>
          <p:nvCxnSpPr>
            <p:cNvPr id="107" name="Connecteur droit avec flèche 106"/>
            <p:cNvCxnSpPr/>
            <p:nvPr/>
          </p:nvCxnSpPr>
          <p:spPr>
            <a:xfrm>
              <a:off x="6197973" y="4435968"/>
              <a:ext cx="0" cy="896416"/>
            </a:xfrm>
            <a:prstGeom prst="straightConnector1">
              <a:avLst/>
            </a:prstGeom>
            <a:ln w="38100">
              <a:solidFill>
                <a:srgbClr val="92D05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ZoneTexte 107"/>
            <p:cNvSpPr txBox="1"/>
            <p:nvPr/>
          </p:nvSpPr>
          <p:spPr>
            <a:xfrm>
              <a:off x="5860899" y="5310672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92D050"/>
                  </a:solidFill>
                </a:rPr>
                <a:t>Poids</a:t>
              </a:r>
              <a:endParaRPr lang="fr-FR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5790616" y="3368540"/>
            <a:ext cx="1256445" cy="1618249"/>
            <a:chOff x="5790616" y="3368540"/>
            <a:chExt cx="1256445" cy="1618249"/>
          </a:xfrm>
        </p:grpSpPr>
        <p:cxnSp>
          <p:nvCxnSpPr>
            <p:cNvPr id="10" name="Connecteur droit avec flèche 9"/>
            <p:cNvCxnSpPr/>
            <p:nvPr/>
          </p:nvCxnSpPr>
          <p:spPr>
            <a:xfrm>
              <a:off x="7047061" y="3368540"/>
              <a:ext cx="0" cy="896416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avec flèche 67"/>
            <p:cNvCxnSpPr/>
            <p:nvPr/>
          </p:nvCxnSpPr>
          <p:spPr>
            <a:xfrm flipH="1">
              <a:off x="6488395" y="3376858"/>
              <a:ext cx="558666" cy="518052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avec flèche 73"/>
            <p:cNvCxnSpPr/>
            <p:nvPr/>
          </p:nvCxnSpPr>
          <p:spPr>
            <a:xfrm flipH="1">
              <a:off x="5790616" y="3595251"/>
              <a:ext cx="558666" cy="518052"/>
            </a:xfrm>
            <a:prstGeom prst="straightConnector1">
              <a:avLst/>
            </a:prstGeom>
            <a:ln w="38100">
              <a:solidFill>
                <a:srgbClr val="9933FF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avec flèche 74"/>
            <p:cNvCxnSpPr/>
            <p:nvPr/>
          </p:nvCxnSpPr>
          <p:spPr>
            <a:xfrm>
              <a:off x="5806088" y="4090373"/>
              <a:ext cx="0" cy="896416"/>
            </a:xfrm>
            <a:prstGeom prst="straightConnector1">
              <a:avLst/>
            </a:prstGeom>
            <a:ln w="38100">
              <a:solidFill>
                <a:srgbClr val="9933FF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6178407" y="1745510"/>
            <a:ext cx="3337248" cy="1881808"/>
            <a:chOff x="6178407" y="1745510"/>
            <a:chExt cx="3337248" cy="1881808"/>
          </a:xfrm>
          <a:noFill/>
        </p:grpSpPr>
        <p:sp>
          <p:nvSpPr>
            <p:cNvPr id="20" name="Légende encadrée 1 19"/>
            <p:cNvSpPr/>
            <p:nvPr/>
          </p:nvSpPr>
          <p:spPr>
            <a:xfrm>
              <a:off x="7571020" y="3376858"/>
              <a:ext cx="250372" cy="250460"/>
            </a:xfrm>
            <a:prstGeom prst="borderCallout1">
              <a:avLst>
                <a:gd name="adj1" fmla="val 50733"/>
                <a:gd name="adj2" fmla="val -1190"/>
                <a:gd name="adj3" fmla="val 212465"/>
                <a:gd name="adj4" fmla="val -216593"/>
              </a:avLst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dirty="0" smtClean="0">
                  <a:solidFill>
                    <a:srgbClr val="0000FF"/>
                  </a:solidFill>
                </a:rPr>
                <a:t>Fr</a:t>
              </a:r>
              <a:endParaRPr lang="fr-FR" dirty="0">
                <a:solidFill>
                  <a:srgbClr val="0000FF"/>
                </a:solidFill>
              </a:endParaRPr>
            </a:p>
          </p:txBody>
        </p:sp>
        <p:sp>
          <p:nvSpPr>
            <p:cNvPr id="109" name="Légende encadrée 1 108"/>
            <p:cNvSpPr/>
            <p:nvPr/>
          </p:nvSpPr>
          <p:spPr>
            <a:xfrm>
              <a:off x="6178407" y="2862445"/>
              <a:ext cx="250372" cy="250460"/>
            </a:xfrm>
            <a:prstGeom prst="borderCallout1">
              <a:avLst>
                <a:gd name="adj1" fmla="val 50733"/>
                <a:gd name="adj2" fmla="val 103158"/>
                <a:gd name="adj3" fmla="val 268967"/>
                <a:gd name="adj4" fmla="val 261667"/>
              </a:avLst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dirty="0" err="1" smtClean="0">
                  <a:solidFill>
                    <a:srgbClr val="0000FF"/>
                  </a:solidFill>
                </a:rPr>
                <a:t>Ft</a:t>
              </a:r>
              <a:endParaRPr lang="fr-FR" dirty="0">
                <a:solidFill>
                  <a:srgbClr val="0000FF"/>
                </a:solidFill>
              </a:endParaRPr>
            </a:p>
          </p:txBody>
        </p:sp>
        <p:sp>
          <p:nvSpPr>
            <p:cNvPr id="113" name="Accolade ouvrante 112"/>
            <p:cNvSpPr/>
            <p:nvPr/>
          </p:nvSpPr>
          <p:spPr>
            <a:xfrm rot="7206198">
              <a:off x="7153808" y="1605289"/>
              <a:ext cx="352052" cy="2219912"/>
            </a:xfrm>
            <a:prstGeom prst="leftBrace">
              <a:avLst>
                <a:gd name="adj1" fmla="val 136067"/>
                <a:gd name="adj2" fmla="val 51315"/>
              </a:avLst>
            </a:prstGeom>
            <a:grpFill/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7571020" y="1745510"/>
              <a:ext cx="1944635" cy="92333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0000FF"/>
                  </a:solidFill>
                </a:rPr>
                <a:t>Efforts transmis </a:t>
              </a:r>
            </a:p>
            <a:p>
              <a:r>
                <a:rPr lang="fr-FR" dirty="0" smtClean="0">
                  <a:solidFill>
                    <a:srgbClr val="0000FF"/>
                  </a:solidFill>
                </a:rPr>
                <a:t>par les engrenages</a:t>
              </a:r>
            </a:p>
            <a:p>
              <a:r>
                <a:rPr lang="fr-FR" b="1" dirty="0" smtClean="0">
                  <a:solidFill>
                    <a:srgbClr val="0000FF"/>
                  </a:solidFill>
                </a:rPr>
                <a:t>F</a:t>
              </a:r>
              <a:r>
                <a:rPr lang="fr-FR" sz="1400" b="1" dirty="0" smtClean="0">
                  <a:solidFill>
                    <a:srgbClr val="0000FF"/>
                  </a:solidFill>
                </a:rPr>
                <a:t>T</a:t>
              </a:r>
              <a:r>
                <a:rPr lang="fr-FR" dirty="0" smtClean="0">
                  <a:solidFill>
                    <a:srgbClr val="0000FF"/>
                  </a:solidFill>
                </a:rPr>
                <a:t> </a:t>
              </a:r>
              <a:r>
                <a:rPr lang="fr-FR" dirty="0" smtClean="0">
                  <a:solidFill>
                    <a:srgbClr val="0000FF"/>
                  </a:solidFill>
                </a:rPr>
                <a:t>et Fr</a:t>
              </a:r>
              <a:endParaRPr lang="fr-FR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1929634" y="2901225"/>
            <a:ext cx="3352496" cy="2306643"/>
            <a:chOff x="1929634" y="2901225"/>
            <a:chExt cx="3352496" cy="2306643"/>
          </a:xfrm>
        </p:grpSpPr>
        <p:grpSp>
          <p:nvGrpSpPr>
            <p:cNvPr id="26" name="Groupe 25"/>
            <p:cNvGrpSpPr/>
            <p:nvPr/>
          </p:nvGrpSpPr>
          <p:grpSpPr>
            <a:xfrm>
              <a:off x="1929634" y="2901225"/>
              <a:ext cx="3352496" cy="2306643"/>
              <a:chOff x="1929634" y="2901225"/>
              <a:chExt cx="3352496" cy="2306643"/>
            </a:xfrm>
          </p:grpSpPr>
          <p:sp>
            <p:nvSpPr>
              <p:cNvPr id="110" name="Légende encadrée 1 109"/>
              <p:cNvSpPr/>
              <p:nvPr/>
            </p:nvSpPr>
            <p:spPr>
              <a:xfrm>
                <a:off x="3961549" y="3595096"/>
                <a:ext cx="347654" cy="299814"/>
              </a:xfrm>
              <a:prstGeom prst="borderCallout1">
                <a:avLst>
                  <a:gd name="adj1" fmla="val 52932"/>
                  <a:gd name="adj2" fmla="val 99485"/>
                  <a:gd name="adj3" fmla="val 145392"/>
                  <a:gd name="adj4" fmla="val 253531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dirty="0" smtClean="0">
                    <a:solidFill>
                      <a:srgbClr val="FF0000"/>
                    </a:solidFill>
                  </a:rPr>
                  <a:t>Fr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Légende encadrée 1 111"/>
              <p:cNvSpPr/>
              <p:nvPr/>
            </p:nvSpPr>
            <p:spPr>
              <a:xfrm>
                <a:off x="4936324" y="4880912"/>
                <a:ext cx="345806" cy="326956"/>
              </a:xfrm>
              <a:prstGeom prst="borderCallout1">
                <a:avLst>
                  <a:gd name="adj1" fmla="val 3407"/>
                  <a:gd name="adj2" fmla="val 49905"/>
                  <a:gd name="adj3" fmla="val -115021"/>
                  <a:gd name="adj4" fmla="val 5378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dirty="0" smtClean="0">
                    <a:solidFill>
                      <a:srgbClr val="FF0000"/>
                    </a:solidFill>
                  </a:rPr>
                  <a:t>Fa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Accolade ouvrante 23"/>
              <p:cNvSpPr/>
              <p:nvPr/>
            </p:nvSpPr>
            <p:spPr>
              <a:xfrm rot="1216704">
                <a:off x="3248523" y="2901225"/>
                <a:ext cx="399348" cy="1849403"/>
              </a:xfrm>
              <a:prstGeom prst="leftBrace">
                <a:avLst>
                  <a:gd name="adj1" fmla="val 136067"/>
                  <a:gd name="adj2" fmla="val 51315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1929634" y="3040423"/>
                <a:ext cx="1500795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FF0000"/>
                    </a:solidFill>
                  </a:rPr>
                  <a:t>Efforts sur les </a:t>
                </a:r>
              </a:p>
              <a:p>
                <a:r>
                  <a:rPr lang="fr-FR" dirty="0" smtClean="0">
                    <a:solidFill>
                      <a:srgbClr val="FF0000"/>
                    </a:solidFill>
                  </a:rPr>
                  <a:t>roulements: </a:t>
                </a:r>
              </a:p>
              <a:p>
                <a:r>
                  <a:rPr lang="fr-FR" dirty="0" smtClean="0">
                    <a:solidFill>
                      <a:srgbClr val="FF0000"/>
                    </a:solidFill>
                  </a:rPr>
                  <a:t>Fa et Fr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7" name="Connecteur droit 6"/>
            <p:cNvCxnSpPr>
              <a:stCxn id="110" idx="0"/>
            </p:cNvCxnSpPr>
            <p:nvPr/>
          </p:nvCxnSpPr>
          <p:spPr>
            <a:xfrm>
              <a:off x="4309203" y="3745003"/>
              <a:ext cx="305625" cy="8812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ZoneTexte 59"/>
          <p:cNvSpPr txBox="1"/>
          <p:nvPr/>
        </p:nvSpPr>
        <p:spPr>
          <a:xfrm>
            <a:off x="500743" y="1264119"/>
            <a:ext cx="2874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/>
              <a:t>Modélisation des efforts</a:t>
            </a:r>
          </a:p>
          <a:p>
            <a:r>
              <a:rPr lang="fr-FR" sz="2000" b="1" i="1" dirty="0" smtClean="0"/>
              <a:t>sur l’arbre intermédiaire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125377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/>
        </p:nvSpPr>
        <p:spPr>
          <a:xfrm>
            <a:off x="4865511" y="475262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3874709" y="2749644"/>
            <a:ext cx="598715" cy="459631"/>
            <a:chOff x="1552570" y="3122178"/>
            <a:chExt cx="598715" cy="459631"/>
          </a:xfrm>
        </p:grpSpPr>
        <p:sp>
          <p:nvSpPr>
            <p:cNvPr id="4" name="Rectangle 3"/>
            <p:cNvSpPr/>
            <p:nvPr/>
          </p:nvSpPr>
          <p:spPr>
            <a:xfrm>
              <a:off x="1552570" y="3122178"/>
              <a:ext cx="598715" cy="347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Ellipse 1"/>
            <p:cNvSpPr/>
            <p:nvPr/>
          </p:nvSpPr>
          <p:spPr>
            <a:xfrm>
              <a:off x="1681175" y="3239784"/>
              <a:ext cx="344317" cy="342025"/>
            </a:xfrm>
            <a:prstGeom prst="ellipse">
              <a:avLst/>
            </a:prstGeom>
            <a:ln w="28575">
              <a:solidFill>
                <a:srgbClr val="9933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7" name="Ellipse 86"/>
          <p:cNvSpPr/>
          <p:nvPr/>
        </p:nvSpPr>
        <p:spPr>
          <a:xfrm>
            <a:off x="6274915" y="2854550"/>
            <a:ext cx="344317" cy="342025"/>
          </a:xfrm>
          <a:prstGeom prst="ellipse">
            <a:avLst/>
          </a:prstGeom>
          <a:ln w="28575">
            <a:solidFill>
              <a:srgbClr val="9933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0" name="Groupe 49"/>
          <p:cNvGrpSpPr/>
          <p:nvPr/>
        </p:nvGrpSpPr>
        <p:grpSpPr>
          <a:xfrm>
            <a:off x="4347631" y="1922780"/>
            <a:ext cx="1927284" cy="2140220"/>
            <a:chOff x="4347631" y="1922780"/>
            <a:chExt cx="1927284" cy="2140220"/>
          </a:xfrm>
        </p:grpSpPr>
        <p:grpSp>
          <p:nvGrpSpPr>
            <p:cNvPr id="30" name="Groupe 29"/>
            <p:cNvGrpSpPr/>
            <p:nvPr/>
          </p:nvGrpSpPr>
          <p:grpSpPr>
            <a:xfrm>
              <a:off x="5645426" y="1922780"/>
              <a:ext cx="321367" cy="2140220"/>
              <a:chOff x="5645426" y="1922780"/>
              <a:chExt cx="321367" cy="2140220"/>
            </a:xfrm>
          </p:grpSpPr>
          <p:cxnSp>
            <p:nvCxnSpPr>
              <p:cNvPr id="3" name="Connecteur droit 2"/>
              <p:cNvCxnSpPr/>
              <p:nvPr/>
            </p:nvCxnSpPr>
            <p:spPr>
              <a:xfrm>
                <a:off x="5804452" y="1922780"/>
                <a:ext cx="0" cy="2140220"/>
              </a:xfrm>
              <a:prstGeom prst="line">
                <a:avLst/>
              </a:prstGeom>
              <a:ln w="28575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5645426" y="1922780"/>
                <a:ext cx="318052" cy="0"/>
              </a:xfrm>
              <a:prstGeom prst="line">
                <a:avLst/>
              </a:prstGeom>
              <a:ln w="28575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>
                <a:off x="5648741" y="4063000"/>
                <a:ext cx="318052" cy="0"/>
              </a:xfrm>
              <a:prstGeom prst="line">
                <a:avLst/>
              </a:prstGeom>
              <a:ln w="28575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Connecteur droit 48"/>
            <p:cNvCxnSpPr>
              <a:stCxn id="2" idx="6"/>
              <a:endCxn id="87" idx="2"/>
            </p:cNvCxnSpPr>
            <p:nvPr/>
          </p:nvCxnSpPr>
          <p:spPr>
            <a:xfrm flipV="1">
              <a:off x="4347631" y="3025563"/>
              <a:ext cx="1927284" cy="12700"/>
            </a:xfrm>
            <a:prstGeom prst="line">
              <a:avLst/>
            </a:prstGeom>
            <a:ln w="28575">
              <a:solidFill>
                <a:srgbClr val="99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Connecteur droit 57"/>
          <p:cNvCxnSpPr>
            <a:stCxn id="2" idx="2"/>
          </p:cNvCxnSpPr>
          <p:nvPr/>
        </p:nvCxnSpPr>
        <p:spPr>
          <a:xfrm flipH="1">
            <a:off x="3069771" y="3038263"/>
            <a:ext cx="933543" cy="9217"/>
          </a:xfrm>
          <a:prstGeom prst="line">
            <a:avLst/>
          </a:prstGeom>
          <a:ln w="28575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lèche courbée vers la droite 71"/>
          <p:cNvSpPr/>
          <p:nvPr/>
        </p:nvSpPr>
        <p:spPr>
          <a:xfrm rot="5400000">
            <a:off x="2108276" y="2713905"/>
            <a:ext cx="709623" cy="623316"/>
          </a:xfrm>
          <a:prstGeom prst="curvedRightArrow">
            <a:avLst>
              <a:gd name="adj1" fmla="val 9861"/>
              <a:gd name="adj2" fmla="val 31982"/>
              <a:gd name="adj3" fmla="val 35220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697769" y="2321983"/>
            <a:ext cx="1616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Couple arbre </a:t>
            </a:r>
          </a:p>
          <a:p>
            <a:pPr algn="ctr"/>
            <a:r>
              <a:rPr lang="fr-FR" sz="2000" b="1" dirty="0">
                <a:solidFill>
                  <a:srgbClr val="0000FF"/>
                </a:solidFill>
              </a:rPr>
              <a:t>d</a:t>
            </a:r>
            <a:r>
              <a:rPr lang="fr-FR" sz="2000" b="1" dirty="0" smtClean="0">
                <a:solidFill>
                  <a:srgbClr val="0000FF"/>
                </a:solidFill>
              </a:rPr>
              <a:t>e sortie </a:t>
            </a:r>
          </a:p>
        </p:txBody>
      </p:sp>
      <p:cxnSp>
        <p:nvCxnSpPr>
          <p:cNvPr id="68" name="Connecteur droit avec flèche 67"/>
          <p:cNvCxnSpPr/>
          <p:nvPr/>
        </p:nvCxnSpPr>
        <p:spPr>
          <a:xfrm flipV="1">
            <a:off x="5804452" y="3167250"/>
            <a:ext cx="0" cy="896416"/>
          </a:xfrm>
          <a:prstGeom prst="straightConnector1">
            <a:avLst/>
          </a:prstGeom>
          <a:ln w="38100">
            <a:solidFill>
              <a:srgbClr val="0000FF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flipH="1">
            <a:off x="5245786" y="4057316"/>
            <a:ext cx="558666" cy="518052"/>
          </a:xfrm>
          <a:prstGeom prst="straightConnector1">
            <a:avLst/>
          </a:prstGeom>
          <a:ln w="38100">
            <a:solidFill>
              <a:srgbClr val="0000FF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>
            <a:off x="4195007" y="2147447"/>
            <a:ext cx="0" cy="896416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H="1">
            <a:off x="3623955" y="3031708"/>
            <a:ext cx="558666" cy="518052"/>
          </a:xfrm>
          <a:prstGeom prst="straightConnector1">
            <a:avLst/>
          </a:prstGeom>
          <a:ln w="3810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flipH="1" flipV="1">
            <a:off x="4177735" y="3037522"/>
            <a:ext cx="443144" cy="4965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>
            <a:off x="6448354" y="2136560"/>
            <a:ext cx="0" cy="896416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 flipH="1">
            <a:off x="5877302" y="3020821"/>
            <a:ext cx="558666" cy="518052"/>
          </a:xfrm>
          <a:prstGeom prst="straightConnector1">
            <a:avLst/>
          </a:prstGeom>
          <a:ln w="3810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e 96"/>
          <p:cNvGrpSpPr/>
          <p:nvPr/>
        </p:nvGrpSpPr>
        <p:grpSpPr>
          <a:xfrm>
            <a:off x="697769" y="4580506"/>
            <a:ext cx="1540719" cy="1678616"/>
            <a:chOff x="228086" y="237270"/>
            <a:chExt cx="1540719" cy="1678616"/>
          </a:xfrm>
        </p:grpSpPr>
        <p:grpSp>
          <p:nvGrpSpPr>
            <p:cNvPr id="98" name="Groupe 97"/>
            <p:cNvGrpSpPr/>
            <p:nvPr/>
          </p:nvGrpSpPr>
          <p:grpSpPr>
            <a:xfrm>
              <a:off x="370113" y="283029"/>
              <a:ext cx="1393373" cy="1632857"/>
              <a:chOff x="370113" y="283029"/>
              <a:chExt cx="1393373" cy="1632857"/>
            </a:xfrm>
          </p:grpSpPr>
          <p:cxnSp>
            <p:nvCxnSpPr>
              <p:cNvPr id="102" name="Connecteur droit avec flèche 101"/>
              <p:cNvCxnSpPr/>
              <p:nvPr/>
            </p:nvCxnSpPr>
            <p:spPr>
              <a:xfrm flipV="1">
                <a:off x="979714" y="283029"/>
                <a:ext cx="0" cy="10668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avec flèche 102"/>
              <p:cNvCxnSpPr/>
              <p:nvPr/>
            </p:nvCxnSpPr>
            <p:spPr>
              <a:xfrm flipV="1">
                <a:off x="979714" y="1338943"/>
                <a:ext cx="783772" cy="108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avec flèche 103"/>
              <p:cNvCxnSpPr/>
              <p:nvPr/>
            </p:nvCxnSpPr>
            <p:spPr>
              <a:xfrm flipH="1">
                <a:off x="370113" y="1349829"/>
                <a:ext cx="609600" cy="5660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ZoneTexte 98"/>
            <p:cNvSpPr txBox="1"/>
            <p:nvPr/>
          </p:nvSpPr>
          <p:spPr>
            <a:xfrm>
              <a:off x="228086" y="1448191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</a:t>
              </a:r>
              <a:endParaRPr lang="fr-FR" dirty="0"/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1479943" y="926068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y</a:t>
              </a:r>
              <a:endParaRPr lang="fr-FR" dirty="0"/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674913" y="23727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z</a:t>
              </a:r>
              <a:endParaRPr lang="fr-FR" dirty="0"/>
            </a:p>
          </p:txBody>
        </p:sp>
      </p:grpSp>
      <p:cxnSp>
        <p:nvCxnSpPr>
          <p:cNvPr id="105" name="Connecteur droit avec flèche 104"/>
          <p:cNvCxnSpPr/>
          <p:nvPr/>
        </p:nvCxnSpPr>
        <p:spPr>
          <a:xfrm>
            <a:off x="5381544" y="3029869"/>
            <a:ext cx="0" cy="896416"/>
          </a:xfrm>
          <a:prstGeom prst="straightConnector1">
            <a:avLst/>
          </a:prstGeom>
          <a:ln w="38100">
            <a:solidFill>
              <a:srgbClr val="92D05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664269" y="3556953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Poids</a:t>
            </a:r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34" name="Légende encadrée 1 33"/>
          <p:cNvSpPr/>
          <p:nvPr/>
        </p:nvSpPr>
        <p:spPr>
          <a:xfrm>
            <a:off x="3304876" y="2215660"/>
            <a:ext cx="347654" cy="299814"/>
          </a:xfrm>
          <a:prstGeom prst="borderCallout1">
            <a:avLst>
              <a:gd name="adj1" fmla="val 52932"/>
              <a:gd name="adj2" fmla="val 99485"/>
              <a:gd name="adj3" fmla="val 145392"/>
              <a:gd name="adj4" fmla="val 253531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Fr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5" name="Légende encadrée 1 34"/>
          <p:cNvSpPr/>
          <p:nvPr/>
        </p:nvSpPr>
        <p:spPr>
          <a:xfrm>
            <a:off x="4182621" y="3414857"/>
            <a:ext cx="345806" cy="326956"/>
          </a:xfrm>
          <a:prstGeom prst="borderCallout1">
            <a:avLst>
              <a:gd name="adj1" fmla="val 3407"/>
              <a:gd name="adj2" fmla="val 49905"/>
              <a:gd name="adj3" fmla="val -115021"/>
              <a:gd name="adj4" fmla="val 5378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Fa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6" name="Connecteur droit 35"/>
          <p:cNvCxnSpPr>
            <a:stCxn id="34" idx="0"/>
          </p:cNvCxnSpPr>
          <p:nvPr/>
        </p:nvCxnSpPr>
        <p:spPr>
          <a:xfrm>
            <a:off x="3652530" y="2365567"/>
            <a:ext cx="305625" cy="8812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500743" y="1264119"/>
            <a:ext cx="2874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/>
              <a:t>Modélisation des efforts</a:t>
            </a:r>
          </a:p>
          <a:p>
            <a:r>
              <a:rPr lang="fr-FR" sz="2000" b="1" i="1" dirty="0" smtClean="0"/>
              <a:t>sur l’arbre de sortie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14107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" y="642711"/>
            <a:ext cx="6415089" cy="5447847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1005945" y="883227"/>
            <a:ext cx="956685" cy="4412669"/>
            <a:chOff x="2826328" y="1378527"/>
            <a:chExt cx="956685" cy="4412669"/>
          </a:xfrm>
        </p:grpSpPr>
        <p:sp>
          <p:nvSpPr>
            <p:cNvPr id="4" name="Forme libre 3"/>
            <p:cNvSpPr/>
            <p:nvPr/>
          </p:nvSpPr>
          <p:spPr>
            <a:xfrm>
              <a:off x="2840182" y="1378527"/>
              <a:ext cx="942109" cy="1600200"/>
            </a:xfrm>
            <a:custGeom>
              <a:avLst/>
              <a:gdLst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796636 w 942109"/>
                <a:gd name="connsiteY21" fmla="*/ 491837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796636 w 942109"/>
                <a:gd name="connsiteY21" fmla="*/ 512619 h 1600200"/>
                <a:gd name="connsiteX22" fmla="*/ 942109 w 942109"/>
                <a:gd name="connsiteY22" fmla="*/ 512618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2109" h="1600200">
                  <a:moveTo>
                    <a:pt x="942109" y="512618"/>
                  </a:moveTo>
                  <a:lnTo>
                    <a:pt x="942109" y="401782"/>
                  </a:lnTo>
                  <a:lnTo>
                    <a:pt x="831273" y="401782"/>
                  </a:lnTo>
                  <a:lnTo>
                    <a:pt x="824345" y="0"/>
                  </a:lnTo>
                  <a:lnTo>
                    <a:pt x="658091" y="6928"/>
                  </a:lnTo>
                  <a:lnTo>
                    <a:pt x="665018" y="367146"/>
                  </a:lnTo>
                  <a:lnTo>
                    <a:pt x="48491" y="1143000"/>
                  </a:lnTo>
                  <a:lnTo>
                    <a:pt x="48491" y="1336964"/>
                  </a:lnTo>
                  <a:lnTo>
                    <a:pt x="6927" y="1392382"/>
                  </a:lnTo>
                  <a:lnTo>
                    <a:pt x="0" y="1600200"/>
                  </a:lnTo>
                  <a:lnTo>
                    <a:pt x="48491" y="1600200"/>
                  </a:lnTo>
                  <a:lnTo>
                    <a:pt x="69273" y="1475509"/>
                  </a:lnTo>
                  <a:lnTo>
                    <a:pt x="207818" y="1482437"/>
                  </a:lnTo>
                  <a:lnTo>
                    <a:pt x="207818" y="1420091"/>
                  </a:lnTo>
                  <a:lnTo>
                    <a:pt x="304800" y="1427018"/>
                  </a:lnTo>
                  <a:lnTo>
                    <a:pt x="304800" y="1336964"/>
                  </a:lnTo>
                  <a:lnTo>
                    <a:pt x="671945" y="1323109"/>
                  </a:lnTo>
                  <a:lnTo>
                    <a:pt x="665018" y="1205346"/>
                  </a:lnTo>
                  <a:lnTo>
                    <a:pt x="616527" y="1156855"/>
                  </a:lnTo>
                  <a:lnTo>
                    <a:pt x="401782" y="1115291"/>
                  </a:lnTo>
                  <a:lnTo>
                    <a:pt x="408709" y="1046018"/>
                  </a:lnTo>
                  <a:lnTo>
                    <a:pt x="796636" y="512619"/>
                  </a:lnTo>
                  <a:lnTo>
                    <a:pt x="942109" y="512618"/>
                  </a:lnTo>
                  <a:close/>
                </a:path>
              </a:pathLst>
            </a:custGeom>
            <a:solidFill>
              <a:srgbClr val="FFC00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Forme libre 4"/>
            <p:cNvSpPr/>
            <p:nvPr/>
          </p:nvSpPr>
          <p:spPr>
            <a:xfrm flipV="1">
              <a:off x="2826328" y="4087088"/>
              <a:ext cx="956685" cy="1704108"/>
            </a:xfrm>
            <a:custGeom>
              <a:avLst/>
              <a:gdLst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796636 w 942109"/>
                <a:gd name="connsiteY21" fmla="*/ 491837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796636 w 942109"/>
                <a:gd name="connsiteY21" fmla="*/ 5126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70163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07818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493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21673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21673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55963"/>
                <a:gd name="connsiteY0" fmla="*/ 512618 h 1600200"/>
                <a:gd name="connsiteX1" fmla="*/ 955963 w 955963"/>
                <a:gd name="connsiteY1" fmla="*/ 249382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942109 w 955963"/>
                <a:gd name="connsiteY22" fmla="*/ 512618 h 1600200"/>
                <a:gd name="connsiteX0" fmla="*/ 942109 w 955963"/>
                <a:gd name="connsiteY0" fmla="*/ 512618 h 1600200"/>
                <a:gd name="connsiteX1" fmla="*/ 955963 w 955963"/>
                <a:gd name="connsiteY1" fmla="*/ 249382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942109 w 955963"/>
                <a:gd name="connsiteY22" fmla="*/ 512618 h 1600200"/>
                <a:gd name="connsiteX0" fmla="*/ 942109 w 955963"/>
                <a:gd name="connsiteY0" fmla="*/ 512618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942109 w 955963"/>
                <a:gd name="connsiteY22" fmla="*/ 512618 h 1600200"/>
                <a:gd name="connsiteX0" fmla="*/ 838200 w 955963"/>
                <a:gd name="connsiteY0" fmla="*/ 360218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838200 w 955963"/>
                <a:gd name="connsiteY22" fmla="*/ 360218 h 1600200"/>
                <a:gd name="connsiteX0" fmla="*/ 838200 w 955963"/>
                <a:gd name="connsiteY0" fmla="*/ 360218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838200 w 955963"/>
                <a:gd name="connsiteY22" fmla="*/ 360218 h 1600200"/>
                <a:gd name="connsiteX0" fmla="*/ 838200 w 955963"/>
                <a:gd name="connsiteY0" fmla="*/ 360218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838200 w 955963"/>
                <a:gd name="connsiteY22" fmla="*/ 360218 h 1600200"/>
                <a:gd name="connsiteX0" fmla="*/ 713509 w 955963"/>
                <a:gd name="connsiteY0" fmla="*/ 457199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713509 w 955963"/>
                <a:gd name="connsiteY22" fmla="*/ 457199 h 1600200"/>
                <a:gd name="connsiteX0" fmla="*/ 713509 w 980120"/>
                <a:gd name="connsiteY0" fmla="*/ 457199 h 1600200"/>
                <a:gd name="connsiteX1" fmla="*/ 962890 w 980120"/>
                <a:gd name="connsiteY1" fmla="*/ 284015 h 1600200"/>
                <a:gd name="connsiteX2" fmla="*/ 955963 w 980120"/>
                <a:gd name="connsiteY2" fmla="*/ 228601 h 1600200"/>
                <a:gd name="connsiteX3" fmla="*/ 831273 w 980120"/>
                <a:gd name="connsiteY3" fmla="*/ 221673 h 1600200"/>
                <a:gd name="connsiteX4" fmla="*/ 824345 w 980120"/>
                <a:gd name="connsiteY4" fmla="*/ 0 h 1600200"/>
                <a:gd name="connsiteX5" fmla="*/ 658091 w 980120"/>
                <a:gd name="connsiteY5" fmla="*/ 6928 h 1600200"/>
                <a:gd name="connsiteX6" fmla="*/ 665018 w 980120"/>
                <a:gd name="connsiteY6" fmla="*/ 367146 h 1600200"/>
                <a:gd name="connsiteX7" fmla="*/ 48491 w 980120"/>
                <a:gd name="connsiteY7" fmla="*/ 1143000 h 1600200"/>
                <a:gd name="connsiteX8" fmla="*/ 48491 w 980120"/>
                <a:gd name="connsiteY8" fmla="*/ 1336964 h 1600200"/>
                <a:gd name="connsiteX9" fmla="*/ 6927 w 980120"/>
                <a:gd name="connsiteY9" fmla="*/ 1392382 h 1600200"/>
                <a:gd name="connsiteX10" fmla="*/ 0 w 980120"/>
                <a:gd name="connsiteY10" fmla="*/ 1600200 h 1600200"/>
                <a:gd name="connsiteX11" fmla="*/ 48491 w 980120"/>
                <a:gd name="connsiteY11" fmla="*/ 1600200 h 1600200"/>
                <a:gd name="connsiteX12" fmla="*/ 69273 w 980120"/>
                <a:gd name="connsiteY12" fmla="*/ 1475509 h 1600200"/>
                <a:gd name="connsiteX13" fmla="*/ 207818 w 980120"/>
                <a:gd name="connsiteY13" fmla="*/ 1482437 h 1600200"/>
                <a:gd name="connsiteX14" fmla="*/ 207818 w 980120"/>
                <a:gd name="connsiteY14" fmla="*/ 1420091 h 1600200"/>
                <a:gd name="connsiteX15" fmla="*/ 304800 w 980120"/>
                <a:gd name="connsiteY15" fmla="*/ 1427018 h 1600200"/>
                <a:gd name="connsiteX16" fmla="*/ 304800 w 980120"/>
                <a:gd name="connsiteY16" fmla="*/ 1336964 h 1600200"/>
                <a:gd name="connsiteX17" fmla="*/ 671945 w 980120"/>
                <a:gd name="connsiteY17" fmla="*/ 1323109 h 1600200"/>
                <a:gd name="connsiteX18" fmla="*/ 665018 w 980120"/>
                <a:gd name="connsiteY18" fmla="*/ 1205346 h 1600200"/>
                <a:gd name="connsiteX19" fmla="*/ 616527 w 980120"/>
                <a:gd name="connsiteY19" fmla="*/ 1156855 h 1600200"/>
                <a:gd name="connsiteX20" fmla="*/ 401782 w 980120"/>
                <a:gd name="connsiteY20" fmla="*/ 1115291 h 1600200"/>
                <a:gd name="connsiteX21" fmla="*/ 408709 w 980120"/>
                <a:gd name="connsiteY21" fmla="*/ 1046018 h 1600200"/>
                <a:gd name="connsiteX22" fmla="*/ 824345 w 980120"/>
                <a:gd name="connsiteY22" fmla="*/ 588819 h 1600200"/>
                <a:gd name="connsiteX23" fmla="*/ 713509 w 980120"/>
                <a:gd name="connsiteY23" fmla="*/ 457199 h 1600200"/>
                <a:gd name="connsiteX0" fmla="*/ 713509 w 962890"/>
                <a:gd name="connsiteY0" fmla="*/ 457199 h 1600200"/>
                <a:gd name="connsiteX1" fmla="*/ 962890 w 962890"/>
                <a:gd name="connsiteY1" fmla="*/ 284015 h 1600200"/>
                <a:gd name="connsiteX2" fmla="*/ 955963 w 962890"/>
                <a:gd name="connsiteY2" fmla="*/ 228601 h 1600200"/>
                <a:gd name="connsiteX3" fmla="*/ 831273 w 962890"/>
                <a:gd name="connsiteY3" fmla="*/ 221673 h 1600200"/>
                <a:gd name="connsiteX4" fmla="*/ 824345 w 962890"/>
                <a:gd name="connsiteY4" fmla="*/ 0 h 1600200"/>
                <a:gd name="connsiteX5" fmla="*/ 658091 w 962890"/>
                <a:gd name="connsiteY5" fmla="*/ 6928 h 1600200"/>
                <a:gd name="connsiteX6" fmla="*/ 665018 w 962890"/>
                <a:gd name="connsiteY6" fmla="*/ 367146 h 1600200"/>
                <a:gd name="connsiteX7" fmla="*/ 48491 w 962890"/>
                <a:gd name="connsiteY7" fmla="*/ 1143000 h 1600200"/>
                <a:gd name="connsiteX8" fmla="*/ 48491 w 962890"/>
                <a:gd name="connsiteY8" fmla="*/ 1336964 h 1600200"/>
                <a:gd name="connsiteX9" fmla="*/ 6927 w 962890"/>
                <a:gd name="connsiteY9" fmla="*/ 1392382 h 1600200"/>
                <a:gd name="connsiteX10" fmla="*/ 0 w 962890"/>
                <a:gd name="connsiteY10" fmla="*/ 1600200 h 1600200"/>
                <a:gd name="connsiteX11" fmla="*/ 48491 w 962890"/>
                <a:gd name="connsiteY11" fmla="*/ 1600200 h 1600200"/>
                <a:gd name="connsiteX12" fmla="*/ 69273 w 962890"/>
                <a:gd name="connsiteY12" fmla="*/ 1475509 h 1600200"/>
                <a:gd name="connsiteX13" fmla="*/ 207818 w 962890"/>
                <a:gd name="connsiteY13" fmla="*/ 1482437 h 1600200"/>
                <a:gd name="connsiteX14" fmla="*/ 207818 w 962890"/>
                <a:gd name="connsiteY14" fmla="*/ 1420091 h 1600200"/>
                <a:gd name="connsiteX15" fmla="*/ 304800 w 962890"/>
                <a:gd name="connsiteY15" fmla="*/ 1427018 h 1600200"/>
                <a:gd name="connsiteX16" fmla="*/ 304800 w 962890"/>
                <a:gd name="connsiteY16" fmla="*/ 1336964 h 1600200"/>
                <a:gd name="connsiteX17" fmla="*/ 671945 w 962890"/>
                <a:gd name="connsiteY17" fmla="*/ 1323109 h 1600200"/>
                <a:gd name="connsiteX18" fmla="*/ 665018 w 962890"/>
                <a:gd name="connsiteY18" fmla="*/ 1205346 h 1600200"/>
                <a:gd name="connsiteX19" fmla="*/ 616527 w 962890"/>
                <a:gd name="connsiteY19" fmla="*/ 1156855 h 1600200"/>
                <a:gd name="connsiteX20" fmla="*/ 401782 w 962890"/>
                <a:gd name="connsiteY20" fmla="*/ 1115291 h 1600200"/>
                <a:gd name="connsiteX21" fmla="*/ 408709 w 962890"/>
                <a:gd name="connsiteY21" fmla="*/ 1046018 h 1600200"/>
                <a:gd name="connsiteX22" fmla="*/ 824345 w 962890"/>
                <a:gd name="connsiteY22" fmla="*/ 588819 h 1600200"/>
                <a:gd name="connsiteX23" fmla="*/ 713509 w 962890"/>
                <a:gd name="connsiteY23" fmla="*/ 457199 h 1600200"/>
                <a:gd name="connsiteX0" fmla="*/ 713509 w 956167"/>
                <a:gd name="connsiteY0" fmla="*/ 457199 h 1600200"/>
                <a:gd name="connsiteX1" fmla="*/ 893617 w 956167"/>
                <a:gd name="connsiteY1" fmla="*/ 277087 h 1600200"/>
                <a:gd name="connsiteX2" fmla="*/ 955963 w 956167"/>
                <a:gd name="connsiteY2" fmla="*/ 228601 h 1600200"/>
                <a:gd name="connsiteX3" fmla="*/ 831273 w 956167"/>
                <a:gd name="connsiteY3" fmla="*/ 221673 h 1600200"/>
                <a:gd name="connsiteX4" fmla="*/ 824345 w 956167"/>
                <a:gd name="connsiteY4" fmla="*/ 0 h 1600200"/>
                <a:gd name="connsiteX5" fmla="*/ 658091 w 956167"/>
                <a:gd name="connsiteY5" fmla="*/ 6928 h 1600200"/>
                <a:gd name="connsiteX6" fmla="*/ 665018 w 956167"/>
                <a:gd name="connsiteY6" fmla="*/ 367146 h 1600200"/>
                <a:gd name="connsiteX7" fmla="*/ 48491 w 956167"/>
                <a:gd name="connsiteY7" fmla="*/ 1143000 h 1600200"/>
                <a:gd name="connsiteX8" fmla="*/ 48491 w 956167"/>
                <a:gd name="connsiteY8" fmla="*/ 1336964 h 1600200"/>
                <a:gd name="connsiteX9" fmla="*/ 6927 w 956167"/>
                <a:gd name="connsiteY9" fmla="*/ 1392382 h 1600200"/>
                <a:gd name="connsiteX10" fmla="*/ 0 w 956167"/>
                <a:gd name="connsiteY10" fmla="*/ 1600200 h 1600200"/>
                <a:gd name="connsiteX11" fmla="*/ 48491 w 956167"/>
                <a:gd name="connsiteY11" fmla="*/ 1600200 h 1600200"/>
                <a:gd name="connsiteX12" fmla="*/ 69273 w 956167"/>
                <a:gd name="connsiteY12" fmla="*/ 1475509 h 1600200"/>
                <a:gd name="connsiteX13" fmla="*/ 207818 w 956167"/>
                <a:gd name="connsiteY13" fmla="*/ 1482437 h 1600200"/>
                <a:gd name="connsiteX14" fmla="*/ 207818 w 956167"/>
                <a:gd name="connsiteY14" fmla="*/ 1420091 h 1600200"/>
                <a:gd name="connsiteX15" fmla="*/ 304800 w 956167"/>
                <a:gd name="connsiteY15" fmla="*/ 1427018 h 1600200"/>
                <a:gd name="connsiteX16" fmla="*/ 304800 w 956167"/>
                <a:gd name="connsiteY16" fmla="*/ 1336964 h 1600200"/>
                <a:gd name="connsiteX17" fmla="*/ 671945 w 956167"/>
                <a:gd name="connsiteY17" fmla="*/ 1323109 h 1600200"/>
                <a:gd name="connsiteX18" fmla="*/ 665018 w 956167"/>
                <a:gd name="connsiteY18" fmla="*/ 1205346 h 1600200"/>
                <a:gd name="connsiteX19" fmla="*/ 616527 w 956167"/>
                <a:gd name="connsiteY19" fmla="*/ 1156855 h 1600200"/>
                <a:gd name="connsiteX20" fmla="*/ 401782 w 956167"/>
                <a:gd name="connsiteY20" fmla="*/ 1115291 h 1600200"/>
                <a:gd name="connsiteX21" fmla="*/ 408709 w 956167"/>
                <a:gd name="connsiteY21" fmla="*/ 1046018 h 1600200"/>
                <a:gd name="connsiteX22" fmla="*/ 824345 w 956167"/>
                <a:gd name="connsiteY22" fmla="*/ 588819 h 1600200"/>
                <a:gd name="connsiteX23" fmla="*/ 713509 w 956167"/>
                <a:gd name="connsiteY23" fmla="*/ 457199 h 1600200"/>
                <a:gd name="connsiteX0" fmla="*/ 713509 w 957005"/>
                <a:gd name="connsiteY0" fmla="*/ 457199 h 1600200"/>
                <a:gd name="connsiteX1" fmla="*/ 955962 w 957005"/>
                <a:gd name="connsiteY1" fmla="*/ 297869 h 1600200"/>
                <a:gd name="connsiteX2" fmla="*/ 955963 w 957005"/>
                <a:gd name="connsiteY2" fmla="*/ 228601 h 1600200"/>
                <a:gd name="connsiteX3" fmla="*/ 831273 w 957005"/>
                <a:gd name="connsiteY3" fmla="*/ 221673 h 1600200"/>
                <a:gd name="connsiteX4" fmla="*/ 824345 w 957005"/>
                <a:gd name="connsiteY4" fmla="*/ 0 h 1600200"/>
                <a:gd name="connsiteX5" fmla="*/ 658091 w 957005"/>
                <a:gd name="connsiteY5" fmla="*/ 6928 h 1600200"/>
                <a:gd name="connsiteX6" fmla="*/ 665018 w 957005"/>
                <a:gd name="connsiteY6" fmla="*/ 367146 h 1600200"/>
                <a:gd name="connsiteX7" fmla="*/ 48491 w 957005"/>
                <a:gd name="connsiteY7" fmla="*/ 1143000 h 1600200"/>
                <a:gd name="connsiteX8" fmla="*/ 48491 w 957005"/>
                <a:gd name="connsiteY8" fmla="*/ 1336964 h 1600200"/>
                <a:gd name="connsiteX9" fmla="*/ 6927 w 957005"/>
                <a:gd name="connsiteY9" fmla="*/ 1392382 h 1600200"/>
                <a:gd name="connsiteX10" fmla="*/ 0 w 957005"/>
                <a:gd name="connsiteY10" fmla="*/ 1600200 h 1600200"/>
                <a:gd name="connsiteX11" fmla="*/ 48491 w 957005"/>
                <a:gd name="connsiteY11" fmla="*/ 1600200 h 1600200"/>
                <a:gd name="connsiteX12" fmla="*/ 69273 w 957005"/>
                <a:gd name="connsiteY12" fmla="*/ 1475509 h 1600200"/>
                <a:gd name="connsiteX13" fmla="*/ 207818 w 957005"/>
                <a:gd name="connsiteY13" fmla="*/ 1482437 h 1600200"/>
                <a:gd name="connsiteX14" fmla="*/ 207818 w 957005"/>
                <a:gd name="connsiteY14" fmla="*/ 1420091 h 1600200"/>
                <a:gd name="connsiteX15" fmla="*/ 304800 w 957005"/>
                <a:gd name="connsiteY15" fmla="*/ 1427018 h 1600200"/>
                <a:gd name="connsiteX16" fmla="*/ 304800 w 957005"/>
                <a:gd name="connsiteY16" fmla="*/ 1336964 h 1600200"/>
                <a:gd name="connsiteX17" fmla="*/ 671945 w 957005"/>
                <a:gd name="connsiteY17" fmla="*/ 1323109 h 1600200"/>
                <a:gd name="connsiteX18" fmla="*/ 665018 w 957005"/>
                <a:gd name="connsiteY18" fmla="*/ 1205346 h 1600200"/>
                <a:gd name="connsiteX19" fmla="*/ 616527 w 957005"/>
                <a:gd name="connsiteY19" fmla="*/ 1156855 h 1600200"/>
                <a:gd name="connsiteX20" fmla="*/ 401782 w 957005"/>
                <a:gd name="connsiteY20" fmla="*/ 1115291 h 1600200"/>
                <a:gd name="connsiteX21" fmla="*/ 408709 w 957005"/>
                <a:gd name="connsiteY21" fmla="*/ 1046018 h 1600200"/>
                <a:gd name="connsiteX22" fmla="*/ 824345 w 957005"/>
                <a:gd name="connsiteY22" fmla="*/ 588819 h 1600200"/>
                <a:gd name="connsiteX23" fmla="*/ 713509 w 957005"/>
                <a:gd name="connsiteY23" fmla="*/ 457199 h 1600200"/>
                <a:gd name="connsiteX0" fmla="*/ 713509 w 957005"/>
                <a:gd name="connsiteY0" fmla="*/ 457199 h 1600200"/>
                <a:gd name="connsiteX1" fmla="*/ 955962 w 957005"/>
                <a:gd name="connsiteY1" fmla="*/ 297869 h 1600200"/>
                <a:gd name="connsiteX2" fmla="*/ 955963 w 957005"/>
                <a:gd name="connsiteY2" fmla="*/ 228601 h 1600200"/>
                <a:gd name="connsiteX3" fmla="*/ 831273 w 957005"/>
                <a:gd name="connsiteY3" fmla="*/ 221673 h 1600200"/>
                <a:gd name="connsiteX4" fmla="*/ 824345 w 957005"/>
                <a:gd name="connsiteY4" fmla="*/ 0 h 1600200"/>
                <a:gd name="connsiteX5" fmla="*/ 658091 w 957005"/>
                <a:gd name="connsiteY5" fmla="*/ 6928 h 1600200"/>
                <a:gd name="connsiteX6" fmla="*/ 665018 w 957005"/>
                <a:gd name="connsiteY6" fmla="*/ 367146 h 1600200"/>
                <a:gd name="connsiteX7" fmla="*/ 48491 w 957005"/>
                <a:gd name="connsiteY7" fmla="*/ 1143000 h 1600200"/>
                <a:gd name="connsiteX8" fmla="*/ 48491 w 957005"/>
                <a:gd name="connsiteY8" fmla="*/ 1336964 h 1600200"/>
                <a:gd name="connsiteX9" fmla="*/ 6927 w 957005"/>
                <a:gd name="connsiteY9" fmla="*/ 1392382 h 1600200"/>
                <a:gd name="connsiteX10" fmla="*/ 0 w 957005"/>
                <a:gd name="connsiteY10" fmla="*/ 1600200 h 1600200"/>
                <a:gd name="connsiteX11" fmla="*/ 48491 w 957005"/>
                <a:gd name="connsiteY11" fmla="*/ 1600200 h 1600200"/>
                <a:gd name="connsiteX12" fmla="*/ 69273 w 957005"/>
                <a:gd name="connsiteY12" fmla="*/ 1475509 h 1600200"/>
                <a:gd name="connsiteX13" fmla="*/ 207818 w 957005"/>
                <a:gd name="connsiteY13" fmla="*/ 1482437 h 1600200"/>
                <a:gd name="connsiteX14" fmla="*/ 207818 w 957005"/>
                <a:gd name="connsiteY14" fmla="*/ 1420091 h 1600200"/>
                <a:gd name="connsiteX15" fmla="*/ 304800 w 957005"/>
                <a:gd name="connsiteY15" fmla="*/ 1427018 h 1600200"/>
                <a:gd name="connsiteX16" fmla="*/ 304800 w 957005"/>
                <a:gd name="connsiteY16" fmla="*/ 1336964 h 1600200"/>
                <a:gd name="connsiteX17" fmla="*/ 671945 w 957005"/>
                <a:gd name="connsiteY17" fmla="*/ 1323109 h 1600200"/>
                <a:gd name="connsiteX18" fmla="*/ 665018 w 957005"/>
                <a:gd name="connsiteY18" fmla="*/ 1205346 h 1600200"/>
                <a:gd name="connsiteX19" fmla="*/ 616527 w 957005"/>
                <a:gd name="connsiteY19" fmla="*/ 1156855 h 1600200"/>
                <a:gd name="connsiteX20" fmla="*/ 401782 w 957005"/>
                <a:gd name="connsiteY20" fmla="*/ 1115291 h 1600200"/>
                <a:gd name="connsiteX21" fmla="*/ 408709 w 957005"/>
                <a:gd name="connsiteY21" fmla="*/ 1046018 h 1600200"/>
                <a:gd name="connsiteX22" fmla="*/ 824345 w 957005"/>
                <a:gd name="connsiteY22" fmla="*/ 588819 h 1600200"/>
                <a:gd name="connsiteX23" fmla="*/ 713509 w 957005"/>
                <a:gd name="connsiteY23" fmla="*/ 457199 h 1600200"/>
                <a:gd name="connsiteX0" fmla="*/ 713509 w 956685"/>
                <a:gd name="connsiteY0" fmla="*/ 457199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08709 w 956685"/>
                <a:gd name="connsiteY21" fmla="*/ 1046018 h 1600200"/>
                <a:gd name="connsiteX22" fmla="*/ 824345 w 956685"/>
                <a:gd name="connsiteY22" fmla="*/ 588819 h 1600200"/>
                <a:gd name="connsiteX23" fmla="*/ 713509 w 956685"/>
                <a:gd name="connsiteY23" fmla="*/ 457199 h 1600200"/>
                <a:gd name="connsiteX0" fmla="*/ 845128 w 956685"/>
                <a:gd name="connsiteY0" fmla="*/ 415636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08709 w 956685"/>
                <a:gd name="connsiteY21" fmla="*/ 1046018 h 1600200"/>
                <a:gd name="connsiteX22" fmla="*/ 824345 w 956685"/>
                <a:gd name="connsiteY22" fmla="*/ 588819 h 1600200"/>
                <a:gd name="connsiteX23" fmla="*/ 845128 w 956685"/>
                <a:gd name="connsiteY23" fmla="*/ 415636 h 1600200"/>
                <a:gd name="connsiteX0" fmla="*/ 845128 w 956685"/>
                <a:gd name="connsiteY0" fmla="*/ 415636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08709 w 956685"/>
                <a:gd name="connsiteY21" fmla="*/ 1046018 h 1600200"/>
                <a:gd name="connsiteX22" fmla="*/ 824345 w 956685"/>
                <a:gd name="connsiteY22" fmla="*/ 588819 h 1600200"/>
                <a:gd name="connsiteX23" fmla="*/ 845128 w 956685"/>
                <a:gd name="connsiteY23" fmla="*/ 415636 h 1600200"/>
                <a:gd name="connsiteX0" fmla="*/ 852055 w 956685"/>
                <a:gd name="connsiteY0" fmla="*/ 311727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08709 w 956685"/>
                <a:gd name="connsiteY21" fmla="*/ 1046018 h 1600200"/>
                <a:gd name="connsiteX22" fmla="*/ 824345 w 956685"/>
                <a:gd name="connsiteY22" fmla="*/ 588819 h 1600200"/>
                <a:gd name="connsiteX23" fmla="*/ 852055 w 956685"/>
                <a:gd name="connsiteY23" fmla="*/ 311727 h 1600200"/>
                <a:gd name="connsiteX0" fmla="*/ 852055 w 956685"/>
                <a:gd name="connsiteY0" fmla="*/ 311727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22564 w 956685"/>
                <a:gd name="connsiteY21" fmla="*/ 1046018 h 1600200"/>
                <a:gd name="connsiteX22" fmla="*/ 824345 w 956685"/>
                <a:gd name="connsiteY22" fmla="*/ 588819 h 1600200"/>
                <a:gd name="connsiteX23" fmla="*/ 852055 w 956685"/>
                <a:gd name="connsiteY23" fmla="*/ 311727 h 1600200"/>
                <a:gd name="connsiteX0" fmla="*/ 852055 w 956685"/>
                <a:gd name="connsiteY0" fmla="*/ 408709 h 1697182"/>
                <a:gd name="connsiteX1" fmla="*/ 955962 w 956685"/>
                <a:gd name="connsiteY1" fmla="*/ 394851 h 1697182"/>
                <a:gd name="connsiteX2" fmla="*/ 955963 w 956685"/>
                <a:gd name="connsiteY2" fmla="*/ 325583 h 1697182"/>
                <a:gd name="connsiteX3" fmla="*/ 831273 w 956685"/>
                <a:gd name="connsiteY3" fmla="*/ 318655 h 1697182"/>
                <a:gd name="connsiteX4" fmla="*/ 831273 w 956685"/>
                <a:gd name="connsiteY4" fmla="*/ 0 h 1697182"/>
                <a:gd name="connsiteX5" fmla="*/ 658091 w 956685"/>
                <a:gd name="connsiteY5" fmla="*/ 103910 h 1697182"/>
                <a:gd name="connsiteX6" fmla="*/ 665018 w 956685"/>
                <a:gd name="connsiteY6" fmla="*/ 464128 h 1697182"/>
                <a:gd name="connsiteX7" fmla="*/ 48491 w 956685"/>
                <a:gd name="connsiteY7" fmla="*/ 1239982 h 1697182"/>
                <a:gd name="connsiteX8" fmla="*/ 48491 w 956685"/>
                <a:gd name="connsiteY8" fmla="*/ 1433946 h 1697182"/>
                <a:gd name="connsiteX9" fmla="*/ 6927 w 956685"/>
                <a:gd name="connsiteY9" fmla="*/ 1489364 h 1697182"/>
                <a:gd name="connsiteX10" fmla="*/ 0 w 956685"/>
                <a:gd name="connsiteY10" fmla="*/ 1697182 h 1697182"/>
                <a:gd name="connsiteX11" fmla="*/ 48491 w 956685"/>
                <a:gd name="connsiteY11" fmla="*/ 1697182 h 1697182"/>
                <a:gd name="connsiteX12" fmla="*/ 69273 w 956685"/>
                <a:gd name="connsiteY12" fmla="*/ 1572491 h 1697182"/>
                <a:gd name="connsiteX13" fmla="*/ 207818 w 956685"/>
                <a:gd name="connsiteY13" fmla="*/ 1579419 h 1697182"/>
                <a:gd name="connsiteX14" fmla="*/ 207818 w 956685"/>
                <a:gd name="connsiteY14" fmla="*/ 1517073 h 1697182"/>
                <a:gd name="connsiteX15" fmla="*/ 304800 w 956685"/>
                <a:gd name="connsiteY15" fmla="*/ 1524000 h 1697182"/>
                <a:gd name="connsiteX16" fmla="*/ 304800 w 956685"/>
                <a:gd name="connsiteY16" fmla="*/ 1433946 h 1697182"/>
                <a:gd name="connsiteX17" fmla="*/ 671945 w 956685"/>
                <a:gd name="connsiteY17" fmla="*/ 1420091 h 1697182"/>
                <a:gd name="connsiteX18" fmla="*/ 665018 w 956685"/>
                <a:gd name="connsiteY18" fmla="*/ 1302328 h 1697182"/>
                <a:gd name="connsiteX19" fmla="*/ 616527 w 956685"/>
                <a:gd name="connsiteY19" fmla="*/ 1253837 h 1697182"/>
                <a:gd name="connsiteX20" fmla="*/ 401782 w 956685"/>
                <a:gd name="connsiteY20" fmla="*/ 1212273 h 1697182"/>
                <a:gd name="connsiteX21" fmla="*/ 422564 w 956685"/>
                <a:gd name="connsiteY21" fmla="*/ 1143000 h 1697182"/>
                <a:gd name="connsiteX22" fmla="*/ 824345 w 956685"/>
                <a:gd name="connsiteY22" fmla="*/ 685801 h 1697182"/>
                <a:gd name="connsiteX23" fmla="*/ 852055 w 956685"/>
                <a:gd name="connsiteY23" fmla="*/ 408709 h 1697182"/>
                <a:gd name="connsiteX0" fmla="*/ 852055 w 956685"/>
                <a:gd name="connsiteY0" fmla="*/ 408709 h 1697182"/>
                <a:gd name="connsiteX1" fmla="*/ 955962 w 956685"/>
                <a:gd name="connsiteY1" fmla="*/ 394851 h 1697182"/>
                <a:gd name="connsiteX2" fmla="*/ 955963 w 956685"/>
                <a:gd name="connsiteY2" fmla="*/ 325583 h 1697182"/>
                <a:gd name="connsiteX3" fmla="*/ 831273 w 956685"/>
                <a:gd name="connsiteY3" fmla="*/ 318655 h 1697182"/>
                <a:gd name="connsiteX4" fmla="*/ 831273 w 956685"/>
                <a:gd name="connsiteY4" fmla="*/ 0 h 1697182"/>
                <a:gd name="connsiteX5" fmla="*/ 678873 w 956685"/>
                <a:gd name="connsiteY5" fmla="*/ 20783 h 1697182"/>
                <a:gd name="connsiteX6" fmla="*/ 665018 w 956685"/>
                <a:gd name="connsiteY6" fmla="*/ 464128 h 1697182"/>
                <a:gd name="connsiteX7" fmla="*/ 48491 w 956685"/>
                <a:gd name="connsiteY7" fmla="*/ 1239982 h 1697182"/>
                <a:gd name="connsiteX8" fmla="*/ 48491 w 956685"/>
                <a:gd name="connsiteY8" fmla="*/ 1433946 h 1697182"/>
                <a:gd name="connsiteX9" fmla="*/ 6927 w 956685"/>
                <a:gd name="connsiteY9" fmla="*/ 1489364 h 1697182"/>
                <a:gd name="connsiteX10" fmla="*/ 0 w 956685"/>
                <a:gd name="connsiteY10" fmla="*/ 1697182 h 1697182"/>
                <a:gd name="connsiteX11" fmla="*/ 48491 w 956685"/>
                <a:gd name="connsiteY11" fmla="*/ 1697182 h 1697182"/>
                <a:gd name="connsiteX12" fmla="*/ 69273 w 956685"/>
                <a:gd name="connsiteY12" fmla="*/ 1572491 h 1697182"/>
                <a:gd name="connsiteX13" fmla="*/ 207818 w 956685"/>
                <a:gd name="connsiteY13" fmla="*/ 1579419 h 1697182"/>
                <a:gd name="connsiteX14" fmla="*/ 207818 w 956685"/>
                <a:gd name="connsiteY14" fmla="*/ 1517073 h 1697182"/>
                <a:gd name="connsiteX15" fmla="*/ 304800 w 956685"/>
                <a:gd name="connsiteY15" fmla="*/ 1524000 h 1697182"/>
                <a:gd name="connsiteX16" fmla="*/ 304800 w 956685"/>
                <a:gd name="connsiteY16" fmla="*/ 1433946 h 1697182"/>
                <a:gd name="connsiteX17" fmla="*/ 671945 w 956685"/>
                <a:gd name="connsiteY17" fmla="*/ 1420091 h 1697182"/>
                <a:gd name="connsiteX18" fmla="*/ 665018 w 956685"/>
                <a:gd name="connsiteY18" fmla="*/ 1302328 h 1697182"/>
                <a:gd name="connsiteX19" fmla="*/ 616527 w 956685"/>
                <a:gd name="connsiteY19" fmla="*/ 1253837 h 1697182"/>
                <a:gd name="connsiteX20" fmla="*/ 401782 w 956685"/>
                <a:gd name="connsiteY20" fmla="*/ 1212273 h 1697182"/>
                <a:gd name="connsiteX21" fmla="*/ 422564 w 956685"/>
                <a:gd name="connsiteY21" fmla="*/ 1143000 h 1697182"/>
                <a:gd name="connsiteX22" fmla="*/ 824345 w 956685"/>
                <a:gd name="connsiteY22" fmla="*/ 685801 h 1697182"/>
                <a:gd name="connsiteX23" fmla="*/ 852055 w 956685"/>
                <a:gd name="connsiteY23" fmla="*/ 408709 h 1697182"/>
                <a:gd name="connsiteX0" fmla="*/ 852055 w 956685"/>
                <a:gd name="connsiteY0" fmla="*/ 408709 h 1697182"/>
                <a:gd name="connsiteX1" fmla="*/ 955962 w 956685"/>
                <a:gd name="connsiteY1" fmla="*/ 394851 h 1697182"/>
                <a:gd name="connsiteX2" fmla="*/ 955963 w 956685"/>
                <a:gd name="connsiteY2" fmla="*/ 325583 h 1697182"/>
                <a:gd name="connsiteX3" fmla="*/ 831273 w 956685"/>
                <a:gd name="connsiteY3" fmla="*/ 318655 h 1697182"/>
                <a:gd name="connsiteX4" fmla="*/ 831273 w 956685"/>
                <a:gd name="connsiteY4" fmla="*/ 0 h 1697182"/>
                <a:gd name="connsiteX5" fmla="*/ 678873 w 956685"/>
                <a:gd name="connsiteY5" fmla="*/ 20783 h 1697182"/>
                <a:gd name="connsiteX6" fmla="*/ 685800 w 956685"/>
                <a:gd name="connsiteY6" fmla="*/ 519546 h 1697182"/>
                <a:gd name="connsiteX7" fmla="*/ 48491 w 956685"/>
                <a:gd name="connsiteY7" fmla="*/ 1239982 h 1697182"/>
                <a:gd name="connsiteX8" fmla="*/ 48491 w 956685"/>
                <a:gd name="connsiteY8" fmla="*/ 1433946 h 1697182"/>
                <a:gd name="connsiteX9" fmla="*/ 6927 w 956685"/>
                <a:gd name="connsiteY9" fmla="*/ 1489364 h 1697182"/>
                <a:gd name="connsiteX10" fmla="*/ 0 w 956685"/>
                <a:gd name="connsiteY10" fmla="*/ 1697182 h 1697182"/>
                <a:gd name="connsiteX11" fmla="*/ 48491 w 956685"/>
                <a:gd name="connsiteY11" fmla="*/ 1697182 h 1697182"/>
                <a:gd name="connsiteX12" fmla="*/ 69273 w 956685"/>
                <a:gd name="connsiteY12" fmla="*/ 1572491 h 1697182"/>
                <a:gd name="connsiteX13" fmla="*/ 207818 w 956685"/>
                <a:gd name="connsiteY13" fmla="*/ 1579419 h 1697182"/>
                <a:gd name="connsiteX14" fmla="*/ 207818 w 956685"/>
                <a:gd name="connsiteY14" fmla="*/ 1517073 h 1697182"/>
                <a:gd name="connsiteX15" fmla="*/ 304800 w 956685"/>
                <a:gd name="connsiteY15" fmla="*/ 1524000 h 1697182"/>
                <a:gd name="connsiteX16" fmla="*/ 304800 w 956685"/>
                <a:gd name="connsiteY16" fmla="*/ 1433946 h 1697182"/>
                <a:gd name="connsiteX17" fmla="*/ 671945 w 956685"/>
                <a:gd name="connsiteY17" fmla="*/ 1420091 h 1697182"/>
                <a:gd name="connsiteX18" fmla="*/ 665018 w 956685"/>
                <a:gd name="connsiteY18" fmla="*/ 1302328 h 1697182"/>
                <a:gd name="connsiteX19" fmla="*/ 616527 w 956685"/>
                <a:gd name="connsiteY19" fmla="*/ 1253837 h 1697182"/>
                <a:gd name="connsiteX20" fmla="*/ 401782 w 956685"/>
                <a:gd name="connsiteY20" fmla="*/ 1212273 h 1697182"/>
                <a:gd name="connsiteX21" fmla="*/ 422564 w 956685"/>
                <a:gd name="connsiteY21" fmla="*/ 1143000 h 1697182"/>
                <a:gd name="connsiteX22" fmla="*/ 824345 w 956685"/>
                <a:gd name="connsiteY22" fmla="*/ 685801 h 1697182"/>
                <a:gd name="connsiteX23" fmla="*/ 852055 w 956685"/>
                <a:gd name="connsiteY23" fmla="*/ 408709 h 1697182"/>
                <a:gd name="connsiteX0" fmla="*/ 852055 w 956685"/>
                <a:gd name="connsiteY0" fmla="*/ 422562 h 1711035"/>
                <a:gd name="connsiteX1" fmla="*/ 955962 w 956685"/>
                <a:gd name="connsiteY1" fmla="*/ 408704 h 1711035"/>
                <a:gd name="connsiteX2" fmla="*/ 955963 w 956685"/>
                <a:gd name="connsiteY2" fmla="*/ 339436 h 1711035"/>
                <a:gd name="connsiteX3" fmla="*/ 831273 w 956685"/>
                <a:gd name="connsiteY3" fmla="*/ 332508 h 1711035"/>
                <a:gd name="connsiteX4" fmla="*/ 831273 w 956685"/>
                <a:gd name="connsiteY4" fmla="*/ 13853 h 1711035"/>
                <a:gd name="connsiteX5" fmla="*/ 671946 w 956685"/>
                <a:gd name="connsiteY5" fmla="*/ 0 h 1711035"/>
                <a:gd name="connsiteX6" fmla="*/ 685800 w 956685"/>
                <a:gd name="connsiteY6" fmla="*/ 533399 h 1711035"/>
                <a:gd name="connsiteX7" fmla="*/ 48491 w 956685"/>
                <a:gd name="connsiteY7" fmla="*/ 1253835 h 1711035"/>
                <a:gd name="connsiteX8" fmla="*/ 48491 w 956685"/>
                <a:gd name="connsiteY8" fmla="*/ 1447799 h 1711035"/>
                <a:gd name="connsiteX9" fmla="*/ 6927 w 956685"/>
                <a:gd name="connsiteY9" fmla="*/ 1503217 h 1711035"/>
                <a:gd name="connsiteX10" fmla="*/ 0 w 956685"/>
                <a:gd name="connsiteY10" fmla="*/ 1711035 h 1711035"/>
                <a:gd name="connsiteX11" fmla="*/ 48491 w 956685"/>
                <a:gd name="connsiteY11" fmla="*/ 1711035 h 1711035"/>
                <a:gd name="connsiteX12" fmla="*/ 69273 w 956685"/>
                <a:gd name="connsiteY12" fmla="*/ 1586344 h 1711035"/>
                <a:gd name="connsiteX13" fmla="*/ 207818 w 956685"/>
                <a:gd name="connsiteY13" fmla="*/ 1593272 h 1711035"/>
                <a:gd name="connsiteX14" fmla="*/ 207818 w 956685"/>
                <a:gd name="connsiteY14" fmla="*/ 1530926 h 1711035"/>
                <a:gd name="connsiteX15" fmla="*/ 304800 w 956685"/>
                <a:gd name="connsiteY15" fmla="*/ 1537853 h 1711035"/>
                <a:gd name="connsiteX16" fmla="*/ 304800 w 956685"/>
                <a:gd name="connsiteY16" fmla="*/ 1447799 h 1711035"/>
                <a:gd name="connsiteX17" fmla="*/ 671945 w 956685"/>
                <a:gd name="connsiteY17" fmla="*/ 1433944 h 1711035"/>
                <a:gd name="connsiteX18" fmla="*/ 665018 w 956685"/>
                <a:gd name="connsiteY18" fmla="*/ 1316181 h 1711035"/>
                <a:gd name="connsiteX19" fmla="*/ 616527 w 956685"/>
                <a:gd name="connsiteY19" fmla="*/ 1267690 h 1711035"/>
                <a:gd name="connsiteX20" fmla="*/ 401782 w 956685"/>
                <a:gd name="connsiteY20" fmla="*/ 1226126 h 1711035"/>
                <a:gd name="connsiteX21" fmla="*/ 422564 w 956685"/>
                <a:gd name="connsiteY21" fmla="*/ 1156853 h 1711035"/>
                <a:gd name="connsiteX22" fmla="*/ 824345 w 956685"/>
                <a:gd name="connsiteY22" fmla="*/ 699654 h 1711035"/>
                <a:gd name="connsiteX23" fmla="*/ 852055 w 956685"/>
                <a:gd name="connsiteY23" fmla="*/ 422562 h 1711035"/>
                <a:gd name="connsiteX0" fmla="*/ 852055 w 956685"/>
                <a:gd name="connsiteY0" fmla="*/ 408709 h 1697182"/>
                <a:gd name="connsiteX1" fmla="*/ 955962 w 956685"/>
                <a:gd name="connsiteY1" fmla="*/ 394851 h 1697182"/>
                <a:gd name="connsiteX2" fmla="*/ 955963 w 956685"/>
                <a:gd name="connsiteY2" fmla="*/ 325583 h 1697182"/>
                <a:gd name="connsiteX3" fmla="*/ 831273 w 956685"/>
                <a:gd name="connsiteY3" fmla="*/ 318655 h 1697182"/>
                <a:gd name="connsiteX4" fmla="*/ 831273 w 956685"/>
                <a:gd name="connsiteY4" fmla="*/ 0 h 1697182"/>
                <a:gd name="connsiteX5" fmla="*/ 671946 w 956685"/>
                <a:gd name="connsiteY5" fmla="*/ 6929 h 1697182"/>
                <a:gd name="connsiteX6" fmla="*/ 685800 w 956685"/>
                <a:gd name="connsiteY6" fmla="*/ 519546 h 1697182"/>
                <a:gd name="connsiteX7" fmla="*/ 48491 w 956685"/>
                <a:gd name="connsiteY7" fmla="*/ 1239982 h 1697182"/>
                <a:gd name="connsiteX8" fmla="*/ 48491 w 956685"/>
                <a:gd name="connsiteY8" fmla="*/ 1433946 h 1697182"/>
                <a:gd name="connsiteX9" fmla="*/ 6927 w 956685"/>
                <a:gd name="connsiteY9" fmla="*/ 1489364 h 1697182"/>
                <a:gd name="connsiteX10" fmla="*/ 0 w 956685"/>
                <a:gd name="connsiteY10" fmla="*/ 1697182 h 1697182"/>
                <a:gd name="connsiteX11" fmla="*/ 48491 w 956685"/>
                <a:gd name="connsiteY11" fmla="*/ 1697182 h 1697182"/>
                <a:gd name="connsiteX12" fmla="*/ 69273 w 956685"/>
                <a:gd name="connsiteY12" fmla="*/ 1572491 h 1697182"/>
                <a:gd name="connsiteX13" fmla="*/ 207818 w 956685"/>
                <a:gd name="connsiteY13" fmla="*/ 1579419 h 1697182"/>
                <a:gd name="connsiteX14" fmla="*/ 207818 w 956685"/>
                <a:gd name="connsiteY14" fmla="*/ 1517073 h 1697182"/>
                <a:gd name="connsiteX15" fmla="*/ 304800 w 956685"/>
                <a:gd name="connsiteY15" fmla="*/ 1524000 h 1697182"/>
                <a:gd name="connsiteX16" fmla="*/ 304800 w 956685"/>
                <a:gd name="connsiteY16" fmla="*/ 1433946 h 1697182"/>
                <a:gd name="connsiteX17" fmla="*/ 671945 w 956685"/>
                <a:gd name="connsiteY17" fmla="*/ 1420091 h 1697182"/>
                <a:gd name="connsiteX18" fmla="*/ 665018 w 956685"/>
                <a:gd name="connsiteY18" fmla="*/ 1302328 h 1697182"/>
                <a:gd name="connsiteX19" fmla="*/ 616527 w 956685"/>
                <a:gd name="connsiteY19" fmla="*/ 1253837 h 1697182"/>
                <a:gd name="connsiteX20" fmla="*/ 401782 w 956685"/>
                <a:gd name="connsiteY20" fmla="*/ 1212273 h 1697182"/>
                <a:gd name="connsiteX21" fmla="*/ 422564 w 956685"/>
                <a:gd name="connsiteY21" fmla="*/ 1143000 h 1697182"/>
                <a:gd name="connsiteX22" fmla="*/ 824345 w 956685"/>
                <a:gd name="connsiteY22" fmla="*/ 685801 h 1697182"/>
                <a:gd name="connsiteX23" fmla="*/ 852055 w 956685"/>
                <a:gd name="connsiteY23" fmla="*/ 408709 h 1697182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713510 w 956685"/>
                <a:gd name="connsiteY5" fmla="*/ 0 h 1704108"/>
                <a:gd name="connsiteX6" fmla="*/ 685800 w 956685"/>
                <a:gd name="connsiteY6" fmla="*/ 526472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92727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713510 w 956685"/>
                <a:gd name="connsiteY5" fmla="*/ 0 h 1704108"/>
                <a:gd name="connsiteX6" fmla="*/ 720436 w 956685"/>
                <a:gd name="connsiteY6" fmla="*/ 498763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92727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713510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92727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92727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44236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78872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78872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45127 w 956685"/>
                <a:gd name="connsiteY22" fmla="*/ 685800 h 1704108"/>
                <a:gd name="connsiteX23" fmla="*/ 852055 w 956685"/>
                <a:gd name="connsiteY23" fmla="*/ 415635 h 170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6685" h="1704108">
                  <a:moveTo>
                    <a:pt x="852055" y="415635"/>
                  </a:moveTo>
                  <a:cubicBezTo>
                    <a:pt x="961737" y="409862"/>
                    <a:pt x="867062" y="405241"/>
                    <a:pt x="955962" y="401777"/>
                  </a:cubicBezTo>
                  <a:cubicBezTo>
                    <a:pt x="940953" y="329041"/>
                    <a:pt x="960581" y="346363"/>
                    <a:pt x="955963" y="332509"/>
                  </a:cubicBezTo>
                  <a:cubicBezTo>
                    <a:pt x="870527" y="320964"/>
                    <a:pt x="923637" y="330199"/>
                    <a:pt x="831273" y="325581"/>
                  </a:cubicBezTo>
                  <a:lnTo>
                    <a:pt x="831273" y="6926"/>
                  </a:lnTo>
                  <a:lnTo>
                    <a:pt x="699655" y="0"/>
                  </a:lnTo>
                  <a:cubicBezTo>
                    <a:pt x="701964" y="166254"/>
                    <a:pt x="704273" y="318654"/>
                    <a:pt x="706582" y="484908"/>
                  </a:cubicBezTo>
                  <a:lnTo>
                    <a:pt x="48491" y="1246908"/>
                  </a:lnTo>
                  <a:lnTo>
                    <a:pt x="48491" y="1440872"/>
                  </a:lnTo>
                  <a:lnTo>
                    <a:pt x="6927" y="1496290"/>
                  </a:lnTo>
                  <a:lnTo>
                    <a:pt x="0" y="1704108"/>
                  </a:lnTo>
                  <a:lnTo>
                    <a:pt x="48491" y="1704108"/>
                  </a:lnTo>
                  <a:lnTo>
                    <a:pt x="69273" y="1579417"/>
                  </a:lnTo>
                  <a:lnTo>
                    <a:pt x="207818" y="1586345"/>
                  </a:lnTo>
                  <a:lnTo>
                    <a:pt x="207818" y="1523999"/>
                  </a:lnTo>
                  <a:lnTo>
                    <a:pt x="304800" y="1530926"/>
                  </a:lnTo>
                  <a:lnTo>
                    <a:pt x="304800" y="1440872"/>
                  </a:lnTo>
                  <a:lnTo>
                    <a:pt x="671945" y="1427017"/>
                  </a:lnTo>
                  <a:lnTo>
                    <a:pt x="665018" y="1309254"/>
                  </a:lnTo>
                  <a:lnTo>
                    <a:pt x="616527" y="1260763"/>
                  </a:lnTo>
                  <a:lnTo>
                    <a:pt x="401782" y="1219199"/>
                  </a:lnTo>
                  <a:lnTo>
                    <a:pt x="422564" y="1149926"/>
                  </a:lnTo>
                  <a:lnTo>
                    <a:pt x="845127" y="685800"/>
                  </a:lnTo>
                  <a:lnTo>
                    <a:pt x="852055" y="415635"/>
                  </a:lnTo>
                  <a:close/>
                </a:path>
              </a:pathLst>
            </a:custGeom>
            <a:solidFill>
              <a:srgbClr val="FFC00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Forme libre 6"/>
          <p:cNvSpPr/>
          <p:nvPr/>
        </p:nvSpPr>
        <p:spPr>
          <a:xfrm>
            <a:off x="4026235" y="1513609"/>
            <a:ext cx="1600200" cy="3048000"/>
          </a:xfrm>
          <a:custGeom>
            <a:avLst/>
            <a:gdLst>
              <a:gd name="connsiteX0" fmla="*/ 1544782 w 1600200"/>
              <a:gd name="connsiteY0" fmla="*/ 117764 h 3048000"/>
              <a:gd name="connsiteX1" fmla="*/ 1323109 w 1600200"/>
              <a:gd name="connsiteY1" fmla="*/ 367146 h 3048000"/>
              <a:gd name="connsiteX2" fmla="*/ 1163782 w 1600200"/>
              <a:gd name="connsiteY2" fmla="*/ 353291 h 3048000"/>
              <a:gd name="connsiteX3" fmla="*/ 1156855 w 1600200"/>
              <a:gd name="connsiteY3" fmla="*/ 0 h 3048000"/>
              <a:gd name="connsiteX4" fmla="*/ 1011382 w 1600200"/>
              <a:gd name="connsiteY4" fmla="*/ 0 h 3048000"/>
              <a:gd name="connsiteX5" fmla="*/ 1004455 w 1600200"/>
              <a:gd name="connsiteY5" fmla="*/ 353291 h 3048000"/>
              <a:gd name="connsiteX6" fmla="*/ 935182 w 1600200"/>
              <a:gd name="connsiteY6" fmla="*/ 339436 h 3048000"/>
              <a:gd name="connsiteX7" fmla="*/ 935182 w 1600200"/>
              <a:gd name="connsiteY7" fmla="*/ 748146 h 3048000"/>
              <a:gd name="connsiteX8" fmla="*/ 831273 w 1600200"/>
              <a:gd name="connsiteY8" fmla="*/ 741218 h 3048000"/>
              <a:gd name="connsiteX9" fmla="*/ 845127 w 1600200"/>
              <a:gd name="connsiteY9" fmla="*/ 990600 h 3048000"/>
              <a:gd name="connsiteX10" fmla="*/ 748146 w 1600200"/>
              <a:gd name="connsiteY10" fmla="*/ 1087582 h 3048000"/>
              <a:gd name="connsiteX11" fmla="*/ 755073 w 1600200"/>
              <a:gd name="connsiteY11" fmla="*/ 1233055 h 3048000"/>
              <a:gd name="connsiteX12" fmla="*/ 561109 w 1600200"/>
              <a:gd name="connsiteY12" fmla="*/ 1246909 h 3048000"/>
              <a:gd name="connsiteX13" fmla="*/ 436418 w 1600200"/>
              <a:gd name="connsiteY13" fmla="*/ 1281546 h 3048000"/>
              <a:gd name="connsiteX14" fmla="*/ 436418 w 1600200"/>
              <a:gd name="connsiteY14" fmla="*/ 1143000 h 3048000"/>
              <a:gd name="connsiteX15" fmla="*/ 76200 w 1600200"/>
              <a:gd name="connsiteY15" fmla="*/ 1143000 h 3048000"/>
              <a:gd name="connsiteX16" fmla="*/ 76200 w 1600200"/>
              <a:gd name="connsiteY16" fmla="*/ 1281546 h 3048000"/>
              <a:gd name="connsiteX17" fmla="*/ 41564 w 1600200"/>
              <a:gd name="connsiteY17" fmla="*/ 1288473 h 3048000"/>
              <a:gd name="connsiteX18" fmla="*/ 41564 w 1600200"/>
              <a:gd name="connsiteY18" fmla="*/ 1357746 h 3048000"/>
              <a:gd name="connsiteX19" fmla="*/ 6927 w 1600200"/>
              <a:gd name="connsiteY19" fmla="*/ 1357746 h 3048000"/>
              <a:gd name="connsiteX20" fmla="*/ 0 w 1600200"/>
              <a:gd name="connsiteY20" fmla="*/ 1697182 h 3048000"/>
              <a:gd name="connsiteX21" fmla="*/ 48491 w 1600200"/>
              <a:gd name="connsiteY21" fmla="*/ 1704109 h 3048000"/>
              <a:gd name="connsiteX22" fmla="*/ 48491 w 1600200"/>
              <a:gd name="connsiteY22" fmla="*/ 1766455 h 3048000"/>
              <a:gd name="connsiteX23" fmla="*/ 90055 w 1600200"/>
              <a:gd name="connsiteY23" fmla="*/ 1766455 h 3048000"/>
              <a:gd name="connsiteX24" fmla="*/ 90055 w 1600200"/>
              <a:gd name="connsiteY24" fmla="*/ 1856509 h 3048000"/>
              <a:gd name="connsiteX25" fmla="*/ 443346 w 1600200"/>
              <a:gd name="connsiteY25" fmla="*/ 1842655 h 3048000"/>
              <a:gd name="connsiteX26" fmla="*/ 436418 w 1600200"/>
              <a:gd name="connsiteY26" fmla="*/ 1752600 h 3048000"/>
              <a:gd name="connsiteX27" fmla="*/ 554182 w 1600200"/>
              <a:gd name="connsiteY27" fmla="*/ 1794164 h 3048000"/>
              <a:gd name="connsiteX28" fmla="*/ 755073 w 1600200"/>
              <a:gd name="connsiteY28" fmla="*/ 1787236 h 3048000"/>
              <a:gd name="connsiteX29" fmla="*/ 762000 w 1600200"/>
              <a:gd name="connsiteY29" fmla="*/ 1960418 h 3048000"/>
              <a:gd name="connsiteX30" fmla="*/ 831273 w 1600200"/>
              <a:gd name="connsiteY30" fmla="*/ 2036618 h 3048000"/>
              <a:gd name="connsiteX31" fmla="*/ 838200 w 1600200"/>
              <a:gd name="connsiteY31" fmla="*/ 2286000 h 3048000"/>
              <a:gd name="connsiteX32" fmla="*/ 921327 w 1600200"/>
              <a:gd name="connsiteY32" fmla="*/ 2286000 h 3048000"/>
              <a:gd name="connsiteX33" fmla="*/ 928255 w 1600200"/>
              <a:gd name="connsiteY33" fmla="*/ 2667000 h 3048000"/>
              <a:gd name="connsiteX34" fmla="*/ 990600 w 1600200"/>
              <a:gd name="connsiteY34" fmla="*/ 2673927 h 3048000"/>
              <a:gd name="connsiteX35" fmla="*/ 990600 w 1600200"/>
              <a:gd name="connsiteY35" fmla="*/ 3048000 h 3048000"/>
              <a:gd name="connsiteX36" fmla="*/ 1156855 w 1600200"/>
              <a:gd name="connsiteY36" fmla="*/ 3041073 h 3048000"/>
              <a:gd name="connsiteX37" fmla="*/ 1163782 w 1600200"/>
              <a:gd name="connsiteY37" fmla="*/ 2694709 h 3048000"/>
              <a:gd name="connsiteX38" fmla="*/ 1378527 w 1600200"/>
              <a:gd name="connsiteY38" fmla="*/ 2687782 h 3048000"/>
              <a:gd name="connsiteX39" fmla="*/ 1579418 w 1600200"/>
              <a:gd name="connsiteY39" fmla="*/ 2833255 h 3048000"/>
              <a:gd name="connsiteX40" fmla="*/ 1600200 w 1600200"/>
              <a:gd name="connsiteY40" fmla="*/ 2694709 h 3048000"/>
              <a:gd name="connsiteX41" fmla="*/ 1586346 w 1600200"/>
              <a:gd name="connsiteY41" fmla="*/ 1863436 h 3048000"/>
              <a:gd name="connsiteX42" fmla="*/ 1544782 w 1600200"/>
              <a:gd name="connsiteY42" fmla="*/ 1427018 h 3048000"/>
              <a:gd name="connsiteX43" fmla="*/ 1510146 w 1600200"/>
              <a:gd name="connsiteY43" fmla="*/ 1129146 h 3048000"/>
              <a:gd name="connsiteX44" fmla="*/ 1565564 w 1600200"/>
              <a:gd name="connsiteY44" fmla="*/ 325582 h 3048000"/>
              <a:gd name="connsiteX45" fmla="*/ 1544782 w 1600200"/>
              <a:gd name="connsiteY45" fmla="*/ 117764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600200" h="3048000">
                <a:moveTo>
                  <a:pt x="1544782" y="117764"/>
                </a:moveTo>
                <a:lnTo>
                  <a:pt x="1323109" y="367146"/>
                </a:lnTo>
                <a:lnTo>
                  <a:pt x="1163782" y="353291"/>
                </a:lnTo>
                <a:lnTo>
                  <a:pt x="1156855" y="0"/>
                </a:lnTo>
                <a:lnTo>
                  <a:pt x="1011382" y="0"/>
                </a:lnTo>
                <a:lnTo>
                  <a:pt x="1004455" y="353291"/>
                </a:lnTo>
                <a:lnTo>
                  <a:pt x="935182" y="339436"/>
                </a:lnTo>
                <a:lnTo>
                  <a:pt x="935182" y="748146"/>
                </a:lnTo>
                <a:lnTo>
                  <a:pt x="831273" y="741218"/>
                </a:lnTo>
                <a:lnTo>
                  <a:pt x="845127" y="990600"/>
                </a:lnTo>
                <a:lnTo>
                  <a:pt x="748146" y="1087582"/>
                </a:lnTo>
                <a:lnTo>
                  <a:pt x="755073" y="1233055"/>
                </a:lnTo>
                <a:lnTo>
                  <a:pt x="561109" y="1246909"/>
                </a:lnTo>
                <a:lnTo>
                  <a:pt x="436418" y="1281546"/>
                </a:lnTo>
                <a:lnTo>
                  <a:pt x="436418" y="1143000"/>
                </a:lnTo>
                <a:lnTo>
                  <a:pt x="76200" y="1143000"/>
                </a:lnTo>
                <a:lnTo>
                  <a:pt x="76200" y="1281546"/>
                </a:lnTo>
                <a:lnTo>
                  <a:pt x="41564" y="1288473"/>
                </a:lnTo>
                <a:lnTo>
                  <a:pt x="41564" y="1357746"/>
                </a:lnTo>
                <a:lnTo>
                  <a:pt x="6927" y="1357746"/>
                </a:lnTo>
                <a:lnTo>
                  <a:pt x="0" y="1697182"/>
                </a:lnTo>
                <a:lnTo>
                  <a:pt x="48491" y="1704109"/>
                </a:lnTo>
                <a:lnTo>
                  <a:pt x="48491" y="1766455"/>
                </a:lnTo>
                <a:lnTo>
                  <a:pt x="90055" y="1766455"/>
                </a:lnTo>
                <a:lnTo>
                  <a:pt x="90055" y="1856509"/>
                </a:lnTo>
                <a:lnTo>
                  <a:pt x="443346" y="1842655"/>
                </a:lnTo>
                <a:lnTo>
                  <a:pt x="436418" y="1752600"/>
                </a:lnTo>
                <a:lnTo>
                  <a:pt x="554182" y="1794164"/>
                </a:lnTo>
                <a:lnTo>
                  <a:pt x="755073" y="1787236"/>
                </a:lnTo>
                <a:lnTo>
                  <a:pt x="762000" y="1960418"/>
                </a:lnTo>
                <a:lnTo>
                  <a:pt x="831273" y="2036618"/>
                </a:lnTo>
                <a:lnTo>
                  <a:pt x="838200" y="2286000"/>
                </a:lnTo>
                <a:lnTo>
                  <a:pt x="921327" y="2286000"/>
                </a:lnTo>
                <a:lnTo>
                  <a:pt x="928255" y="2667000"/>
                </a:lnTo>
                <a:lnTo>
                  <a:pt x="990600" y="2673927"/>
                </a:lnTo>
                <a:lnTo>
                  <a:pt x="990600" y="3048000"/>
                </a:lnTo>
                <a:lnTo>
                  <a:pt x="1156855" y="3041073"/>
                </a:lnTo>
                <a:lnTo>
                  <a:pt x="1163782" y="2694709"/>
                </a:lnTo>
                <a:lnTo>
                  <a:pt x="1378527" y="2687782"/>
                </a:lnTo>
                <a:lnTo>
                  <a:pt x="1579418" y="2833255"/>
                </a:lnTo>
                <a:lnTo>
                  <a:pt x="1600200" y="2694709"/>
                </a:lnTo>
                <a:lnTo>
                  <a:pt x="1586346" y="1863436"/>
                </a:lnTo>
                <a:lnTo>
                  <a:pt x="1544782" y="1427018"/>
                </a:lnTo>
                <a:lnTo>
                  <a:pt x="1510146" y="1129146"/>
                </a:lnTo>
                <a:lnTo>
                  <a:pt x="1565564" y="325582"/>
                </a:lnTo>
                <a:lnTo>
                  <a:pt x="1544782" y="117764"/>
                </a:lnTo>
                <a:close/>
              </a:path>
            </a:pathLst>
          </a:custGeom>
          <a:solidFill>
            <a:srgbClr val="00B0F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4712035" y="869373"/>
            <a:ext cx="311728" cy="4315698"/>
            <a:chOff x="6532418" y="1364673"/>
            <a:chExt cx="311728" cy="4315698"/>
          </a:xfrm>
          <a:solidFill>
            <a:srgbClr val="FFC000">
              <a:alpha val="60000"/>
            </a:srgbClr>
          </a:solidFill>
        </p:grpSpPr>
        <p:sp>
          <p:nvSpPr>
            <p:cNvPr id="8" name="Forme libre 7"/>
            <p:cNvSpPr/>
            <p:nvPr/>
          </p:nvSpPr>
          <p:spPr>
            <a:xfrm>
              <a:off x="6532418" y="1364673"/>
              <a:ext cx="304800" cy="1039091"/>
            </a:xfrm>
            <a:custGeom>
              <a:avLst/>
              <a:gdLst>
                <a:gd name="connsiteX0" fmla="*/ 0 w 304800"/>
                <a:gd name="connsiteY0" fmla="*/ 0 h 1039091"/>
                <a:gd name="connsiteX1" fmla="*/ 193964 w 304800"/>
                <a:gd name="connsiteY1" fmla="*/ 13854 h 1039091"/>
                <a:gd name="connsiteX2" fmla="*/ 277091 w 304800"/>
                <a:gd name="connsiteY2" fmla="*/ 110836 h 1039091"/>
                <a:gd name="connsiteX3" fmla="*/ 277091 w 304800"/>
                <a:gd name="connsiteY3" fmla="*/ 609600 h 1039091"/>
                <a:gd name="connsiteX4" fmla="*/ 297873 w 304800"/>
                <a:gd name="connsiteY4" fmla="*/ 651163 h 1039091"/>
                <a:gd name="connsiteX5" fmla="*/ 304800 w 304800"/>
                <a:gd name="connsiteY5" fmla="*/ 983672 h 1039091"/>
                <a:gd name="connsiteX6" fmla="*/ 249382 w 304800"/>
                <a:gd name="connsiteY6" fmla="*/ 997527 h 1039091"/>
                <a:gd name="connsiteX7" fmla="*/ 235528 w 304800"/>
                <a:gd name="connsiteY7" fmla="*/ 1039091 h 1039091"/>
                <a:gd name="connsiteX8" fmla="*/ 69273 w 304800"/>
                <a:gd name="connsiteY8" fmla="*/ 1039091 h 1039091"/>
                <a:gd name="connsiteX9" fmla="*/ 55419 w 304800"/>
                <a:gd name="connsiteY9" fmla="*/ 90054 h 1039091"/>
                <a:gd name="connsiteX10" fmla="*/ 6928 w 304800"/>
                <a:gd name="connsiteY10" fmla="*/ 90054 h 1039091"/>
                <a:gd name="connsiteX11" fmla="*/ 0 w 304800"/>
                <a:gd name="connsiteY11" fmla="*/ 0 h 103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00" h="1039091">
                  <a:moveTo>
                    <a:pt x="0" y="0"/>
                  </a:moveTo>
                  <a:lnTo>
                    <a:pt x="193964" y="13854"/>
                  </a:lnTo>
                  <a:lnTo>
                    <a:pt x="277091" y="110836"/>
                  </a:lnTo>
                  <a:lnTo>
                    <a:pt x="277091" y="609600"/>
                  </a:lnTo>
                  <a:lnTo>
                    <a:pt x="297873" y="651163"/>
                  </a:lnTo>
                  <a:lnTo>
                    <a:pt x="304800" y="983672"/>
                  </a:lnTo>
                  <a:lnTo>
                    <a:pt x="249382" y="997527"/>
                  </a:lnTo>
                  <a:lnTo>
                    <a:pt x="235528" y="1039091"/>
                  </a:lnTo>
                  <a:lnTo>
                    <a:pt x="69273" y="1039091"/>
                  </a:lnTo>
                  <a:lnTo>
                    <a:pt x="55419" y="90054"/>
                  </a:lnTo>
                  <a:lnTo>
                    <a:pt x="6928" y="900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9" name="Forme libre 8"/>
            <p:cNvSpPr/>
            <p:nvPr/>
          </p:nvSpPr>
          <p:spPr>
            <a:xfrm flipV="1">
              <a:off x="6539346" y="4641280"/>
              <a:ext cx="304800" cy="1039091"/>
            </a:xfrm>
            <a:custGeom>
              <a:avLst/>
              <a:gdLst>
                <a:gd name="connsiteX0" fmla="*/ 0 w 304800"/>
                <a:gd name="connsiteY0" fmla="*/ 0 h 1039091"/>
                <a:gd name="connsiteX1" fmla="*/ 193964 w 304800"/>
                <a:gd name="connsiteY1" fmla="*/ 13854 h 1039091"/>
                <a:gd name="connsiteX2" fmla="*/ 277091 w 304800"/>
                <a:gd name="connsiteY2" fmla="*/ 110836 h 1039091"/>
                <a:gd name="connsiteX3" fmla="*/ 277091 w 304800"/>
                <a:gd name="connsiteY3" fmla="*/ 609600 h 1039091"/>
                <a:gd name="connsiteX4" fmla="*/ 297873 w 304800"/>
                <a:gd name="connsiteY4" fmla="*/ 651163 h 1039091"/>
                <a:gd name="connsiteX5" fmla="*/ 304800 w 304800"/>
                <a:gd name="connsiteY5" fmla="*/ 983672 h 1039091"/>
                <a:gd name="connsiteX6" fmla="*/ 249382 w 304800"/>
                <a:gd name="connsiteY6" fmla="*/ 997527 h 1039091"/>
                <a:gd name="connsiteX7" fmla="*/ 235528 w 304800"/>
                <a:gd name="connsiteY7" fmla="*/ 1039091 h 1039091"/>
                <a:gd name="connsiteX8" fmla="*/ 69273 w 304800"/>
                <a:gd name="connsiteY8" fmla="*/ 1039091 h 1039091"/>
                <a:gd name="connsiteX9" fmla="*/ 55419 w 304800"/>
                <a:gd name="connsiteY9" fmla="*/ 90054 h 1039091"/>
                <a:gd name="connsiteX10" fmla="*/ 6928 w 304800"/>
                <a:gd name="connsiteY10" fmla="*/ 90054 h 1039091"/>
                <a:gd name="connsiteX11" fmla="*/ 0 w 304800"/>
                <a:gd name="connsiteY11" fmla="*/ 0 h 1039091"/>
                <a:gd name="connsiteX0" fmla="*/ 0 w 304800"/>
                <a:gd name="connsiteY0" fmla="*/ 0 h 1039091"/>
                <a:gd name="connsiteX1" fmla="*/ 193964 w 304800"/>
                <a:gd name="connsiteY1" fmla="*/ 13854 h 1039091"/>
                <a:gd name="connsiteX2" fmla="*/ 277091 w 304800"/>
                <a:gd name="connsiteY2" fmla="*/ 76200 h 1039091"/>
                <a:gd name="connsiteX3" fmla="*/ 277091 w 304800"/>
                <a:gd name="connsiteY3" fmla="*/ 609600 h 1039091"/>
                <a:gd name="connsiteX4" fmla="*/ 297873 w 304800"/>
                <a:gd name="connsiteY4" fmla="*/ 651163 h 1039091"/>
                <a:gd name="connsiteX5" fmla="*/ 304800 w 304800"/>
                <a:gd name="connsiteY5" fmla="*/ 983672 h 1039091"/>
                <a:gd name="connsiteX6" fmla="*/ 249382 w 304800"/>
                <a:gd name="connsiteY6" fmla="*/ 997527 h 1039091"/>
                <a:gd name="connsiteX7" fmla="*/ 235528 w 304800"/>
                <a:gd name="connsiteY7" fmla="*/ 1039091 h 1039091"/>
                <a:gd name="connsiteX8" fmla="*/ 69273 w 304800"/>
                <a:gd name="connsiteY8" fmla="*/ 1039091 h 1039091"/>
                <a:gd name="connsiteX9" fmla="*/ 55419 w 304800"/>
                <a:gd name="connsiteY9" fmla="*/ 90054 h 1039091"/>
                <a:gd name="connsiteX10" fmla="*/ 6928 w 304800"/>
                <a:gd name="connsiteY10" fmla="*/ 90054 h 1039091"/>
                <a:gd name="connsiteX11" fmla="*/ 0 w 304800"/>
                <a:gd name="connsiteY11" fmla="*/ 0 h 1039091"/>
                <a:gd name="connsiteX0" fmla="*/ 0 w 304800"/>
                <a:gd name="connsiteY0" fmla="*/ 0 h 1039091"/>
                <a:gd name="connsiteX1" fmla="*/ 235527 w 304800"/>
                <a:gd name="connsiteY1" fmla="*/ 0 h 1039091"/>
                <a:gd name="connsiteX2" fmla="*/ 277091 w 304800"/>
                <a:gd name="connsiteY2" fmla="*/ 76200 h 1039091"/>
                <a:gd name="connsiteX3" fmla="*/ 277091 w 304800"/>
                <a:gd name="connsiteY3" fmla="*/ 609600 h 1039091"/>
                <a:gd name="connsiteX4" fmla="*/ 297873 w 304800"/>
                <a:gd name="connsiteY4" fmla="*/ 651163 h 1039091"/>
                <a:gd name="connsiteX5" fmla="*/ 304800 w 304800"/>
                <a:gd name="connsiteY5" fmla="*/ 983672 h 1039091"/>
                <a:gd name="connsiteX6" fmla="*/ 249382 w 304800"/>
                <a:gd name="connsiteY6" fmla="*/ 997527 h 1039091"/>
                <a:gd name="connsiteX7" fmla="*/ 235528 w 304800"/>
                <a:gd name="connsiteY7" fmla="*/ 1039091 h 1039091"/>
                <a:gd name="connsiteX8" fmla="*/ 69273 w 304800"/>
                <a:gd name="connsiteY8" fmla="*/ 1039091 h 1039091"/>
                <a:gd name="connsiteX9" fmla="*/ 55419 w 304800"/>
                <a:gd name="connsiteY9" fmla="*/ 90054 h 1039091"/>
                <a:gd name="connsiteX10" fmla="*/ 6928 w 304800"/>
                <a:gd name="connsiteY10" fmla="*/ 90054 h 1039091"/>
                <a:gd name="connsiteX11" fmla="*/ 0 w 304800"/>
                <a:gd name="connsiteY11" fmla="*/ 0 h 103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00" h="1039091">
                  <a:moveTo>
                    <a:pt x="0" y="0"/>
                  </a:moveTo>
                  <a:lnTo>
                    <a:pt x="235527" y="0"/>
                  </a:lnTo>
                  <a:lnTo>
                    <a:pt x="277091" y="76200"/>
                  </a:lnTo>
                  <a:lnTo>
                    <a:pt x="277091" y="609600"/>
                  </a:lnTo>
                  <a:lnTo>
                    <a:pt x="297873" y="651163"/>
                  </a:lnTo>
                  <a:lnTo>
                    <a:pt x="304800" y="983672"/>
                  </a:lnTo>
                  <a:lnTo>
                    <a:pt x="249382" y="997527"/>
                  </a:lnTo>
                  <a:lnTo>
                    <a:pt x="235528" y="1039091"/>
                  </a:lnTo>
                  <a:lnTo>
                    <a:pt x="69273" y="1039091"/>
                  </a:lnTo>
                  <a:lnTo>
                    <a:pt x="55419" y="90054"/>
                  </a:lnTo>
                  <a:lnTo>
                    <a:pt x="6928" y="900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4061407" y="3361592"/>
            <a:ext cx="442808" cy="2180501"/>
            <a:chOff x="5881790" y="3856892"/>
            <a:chExt cx="442808" cy="2180501"/>
          </a:xfrm>
          <a:solidFill>
            <a:srgbClr val="FF99FF">
              <a:alpha val="60000"/>
            </a:srgbClr>
          </a:solidFill>
        </p:grpSpPr>
        <p:sp>
          <p:nvSpPr>
            <p:cNvPr id="14" name="Rectangle 13"/>
            <p:cNvSpPr/>
            <p:nvPr/>
          </p:nvSpPr>
          <p:spPr>
            <a:xfrm>
              <a:off x="5881790" y="3856892"/>
              <a:ext cx="436949" cy="83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87649" y="5199193"/>
              <a:ext cx="436949" cy="83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1843079" y="876300"/>
            <a:ext cx="2924907" cy="5087815"/>
            <a:chOff x="3663462" y="1371600"/>
            <a:chExt cx="2924907" cy="5087815"/>
          </a:xfrm>
        </p:grpSpPr>
        <p:sp>
          <p:nvSpPr>
            <p:cNvPr id="11" name="Forme libre 10"/>
            <p:cNvSpPr/>
            <p:nvPr/>
          </p:nvSpPr>
          <p:spPr>
            <a:xfrm>
              <a:off x="3671455" y="1371600"/>
              <a:ext cx="2909454" cy="1482436"/>
            </a:xfrm>
            <a:custGeom>
              <a:avLst/>
              <a:gdLst>
                <a:gd name="connsiteX0" fmla="*/ 0 w 2909454"/>
                <a:gd name="connsiteY0" fmla="*/ 13855 h 1482436"/>
                <a:gd name="connsiteX1" fmla="*/ 2854036 w 2909454"/>
                <a:gd name="connsiteY1" fmla="*/ 0 h 1482436"/>
                <a:gd name="connsiteX2" fmla="*/ 2854036 w 2909454"/>
                <a:gd name="connsiteY2" fmla="*/ 96982 h 1482436"/>
                <a:gd name="connsiteX3" fmla="*/ 2895600 w 2909454"/>
                <a:gd name="connsiteY3" fmla="*/ 83127 h 1482436"/>
                <a:gd name="connsiteX4" fmla="*/ 2909454 w 2909454"/>
                <a:gd name="connsiteY4" fmla="*/ 408709 h 1482436"/>
                <a:gd name="connsiteX5" fmla="*/ 2722418 w 2909454"/>
                <a:gd name="connsiteY5" fmla="*/ 415636 h 1482436"/>
                <a:gd name="connsiteX6" fmla="*/ 2701636 w 2909454"/>
                <a:gd name="connsiteY6" fmla="*/ 387927 h 1482436"/>
                <a:gd name="connsiteX7" fmla="*/ 2466109 w 2909454"/>
                <a:gd name="connsiteY7" fmla="*/ 381000 h 1482436"/>
                <a:gd name="connsiteX8" fmla="*/ 2396836 w 2909454"/>
                <a:gd name="connsiteY8" fmla="*/ 145473 h 1482436"/>
                <a:gd name="connsiteX9" fmla="*/ 2036618 w 2909454"/>
                <a:gd name="connsiteY9" fmla="*/ 138545 h 1482436"/>
                <a:gd name="connsiteX10" fmla="*/ 2029690 w 2909454"/>
                <a:gd name="connsiteY10" fmla="*/ 1205345 h 1482436"/>
                <a:gd name="connsiteX11" fmla="*/ 2119745 w 2909454"/>
                <a:gd name="connsiteY11" fmla="*/ 1267691 h 1482436"/>
                <a:gd name="connsiteX12" fmla="*/ 2119745 w 2909454"/>
                <a:gd name="connsiteY12" fmla="*/ 1482436 h 1482436"/>
                <a:gd name="connsiteX13" fmla="*/ 1662545 w 2909454"/>
                <a:gd name="connsiteY13" fmla="*/ 1475509 h 1482436"/>
                <a:gd name="connsiteX14" fmla="*/ 1655618 w 2909454"/>
                <a:gd name="connsiteY14" fmla="*/ 1260764 h 1482436"/>
                <a:gd name="connsiteX15" fmla="*/ 1856509 w 2909454"/>
                <a:gd name="connsiteY15" fmla="*/ 1260764 h 1482436"/>
                <a:gd name="connsiteX16" fmla="*/ 1856509 w 2909454"/>
                <a:gd name="connsiteY16" fmla="*/ 193964 h 1482436"/>
                <a:gd name="connsiteX17" fmla="*/ 1814945 w 2909454"/>
                <a:gd name="connsiteY17" fmla="*/ 131618 h 1482436"/>
                <a:gd name="connsiteX18" fmla="*/ 568036 w 2909454"/>
                <a:gd name="connsiteY18" fmla="*/ 173182 h 1482436"/>
                <a:gd name="connsiteX19" fmla="*/ 533400 w 2909454"/>
                <a:gd name="connsiteY19" fmla="*/ 221673 h 1482436"/>
                <a:gd name="connsiteX20" fmla="*/ 505690 w 2909454"/>
                <a:gd name="connsiteY20" fmla="*/ 284018 h 1482436"/>
                <a:gd name="connsiteX21" fmla="*/ 484909 w 2909454"/>
                <a:gd name="connsiteY21" fmla="*/ 325582 h 1482436"/>
                <a:gd name="connsiteX22" fmla="*/ 422563 w 2909454"/>
                <a:gd name="connsiteY22" fmla="*/ 367145 h 1482436"/>
                <a:gd name="connsiteX23" fmla="*/ 256309 w 2909454"/>
                <a:gd name="connsiteY23" fmla="*/ 408709 h 1482436"/>
                <a:gd name="connsiteX24" fmla="*/ 6927 w 2909454"/>
                <a:gd name="connsiteY24" fmla="*/ 408709 h 1482436"/>
                <a:gd name="connsiteX25" fmla="*/ 0 w 2909454"/>
                <a:gd name="connsiteY25" fmla="*/ 13855 h 148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09454" h="1482436">
                  <a:moveTo>
                    <a:pt x="0" y="13855"/>
                  </a:moveTo>
                  <a:lnTo>
                    <a:pt x="2854036" y="0"/>
                  </a:lnTo>
                  <a:lnTo>
                    <a:pt x="2854036" y="96982"/>
                  </a:lnTo>
                  <a:lnTo>
                    <a:pt x="2895600" y="83127"/>
                  </a:lnTo>
                  <a:lnTo>
                    <a:pt x="2909454" y="408709"/>
                  </a:lnTo>
                  <a:lnTo>
                    <a:pt x="2722418" y="415636"/>
                  </a:lnTo>
                  <a:lnTo>
                    <a:pt x="2701636" y="387927"/>
                  </a:lnTo>
                  <a:lnTo>
                    <a:pt x="2466109" y="381000"/>
                  </a:lnTo>
                  <a:lnTo>
                    <a:pt x="2396836" y="145473"/>
                  </a:lnTo>
                  <a:lnTo>
                    <a:pt x="2036618" y="138545"/>
                  </a:lnTo>
                  <a:cubicBezTo>
                    <a:pt x="2034309" y="494145"/>
                    <a:pt x="2031999" y="849745"/>
                    <a:pt x="2029690" y="1205345"/>
                  </a:cubicBezTo>
                  <a:lnTo>
                    <a:pt x="2119745" y="1267691"/>
                  </a:lnTo>
                  <a:lnTo>
                    <a:pt x="2119745" y="1482436"/>
                  </a:lnTo>
                  <a:lnTo>
                    <a:pt x="1662545" y="1475509"/>
                  </a:lnTo>
                  <a:lnTo>
                    <a:pt x="1655618" y="1260764"/>
                  </a:lnTo>
                  <a:lnTo>
                    <a:pt x="1856509" y="1260764"/>
                  </a:lnTo>
                  <a:lnTo>
                    <a:pt x="1856509" y="193964"/>
                  </a:lnTo>
                  <a:lnTo>
                    <a:pt x="1814945" y="131618"/>
                  </a:lnTo>
                  <a:lnTo>
                    <a:pt x="568036" y="173182"/>
                  </a:lnTo>
                  <a:lnTo>
                    <a:pt x="533400" y="221673"/>
                  </a:lnTo>
                  <a:lnTo>
                    <a:pt x="505690" y="284018"/>
                  </a:lnTo>
                  <a:lnTo>
                    <a:pt x="484909" y="325582"/>
                  </a:lnTo>
                  <a:lnTo>
                    <a:pt x="422563" y="367145"/>
                  </a:lnTo>
                  <a:lnTo>
                    <a:pt x="256309" y="408709"/>
                  </a:lnTo>
                  <a:lnTo>
                    <a:pt x="6927" y="408709"/>
                  </a:lnTo>
                  <a:lnTo>
                    <a:pt x="0" y="13855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40927" y="4170218"/>
              <a:ext cx="429491" cy="214746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71455" y="4242956"/>
              <a:ext cx="429491" cy="142008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3663462" y="5462954"/>
              <a:ext cx="2924907" cy="996461"/>
            </a:xfrm>
            <a:custGeom>
              <a:avLst/>
              <a:gdLst>
                <a:gd name="connsiteX0" fmla="*/ 0 w 2924907"/>
                <a:gd name="connsiteY0" fmla="*/ 0 h 996461"/>
                <a:gd name="connsiteX1" fmla="*/ 404446 w 2924907"/>
                <a:gd name="connsiteY1" fmla="*/ 0 h 996461"/>
                <a:gd name="connsiteX2" fmla="*/ 463061 w 2924907"/>
                <a:gd name="connsiteY2" fmla="*/ 169984 h 996461"/>
                <a:gd name="connsiteX3" fmla="*/ 1658815 w 2924907"/>
                <a:gd name="connsiteY3" fmla="*/ 169984 h 996461"/>
                <a:gd name="connsiteX4" fmla="*/ 1729153 w 2924907"/>
                <a:gd name="connsiteY4" fmla="*/ 11723 h 996461"/>
                <a:gd name="connsiteX5" fmla="*/ 2116015 w 2924907"/>
                <a:gd name="connsiteY5" fmla="*/ 0 h 996461"/>
                <a:gd name="connsiteX6" fmla="*/ 2127738 w 2924907"/>
                <a:gd name="connsiteY6" fmla="*/ 298938 h 996461"/>
                <a:gd name="connsiteX7" fmla="*/ 2110153 w 2924907"/>
                <a:gd name="connsiteY7" fmla="*/ 351692 h 996461"/>
                <a:gd name="connsiteX8" fmla="*/ 2051538 w 2924907"/>
                <a:gd name="connsiteY8" fmla="*/ 351692 h 996461"/>
                <a:gd name="connsiteX9" fmla="*/ 2051538 w 2924907"/>
                <a:gd name="connsiteY9" fmla="*/ 720969 h 996461"/>
                <a:gd name="connsiteX10" fmla="*/ 2725615 w 2924907"/>
                <a:gd name="connsiteY10" fmla="*/ 715108 h 996461"/>
                <a:gd name="connsiteX11" fmla="*/ 2737338 w 2924907"/>
                <a:gd name="connsiteY11" fmla="*/ 5861 h 996461"/>
                <a:gd name="connsiteX12" fmla="*/ 2907323 w 2924907"/>
                <a:gd name="connsiteY12" fmla="*/ 0 h 996461"/>
                <a:gd name="connsiteX13" fmla="*/ 2924907 w 2924907"/>
                <a:gd name="connsiteY13" fmla="*/ 123092 h 996461"/>
                <a:gd name="connsiteX14" fmla="*/ 2872153 w 2924907"/>
                <a:gd name="connsiteY14" fmla="*/ 123092 h 996461"/>
                <a:gd name="connsiteX15" fmla="*/ 2866292 w 2924907"/>
                <a:gd name="connsiteY15" fmla="*/ 873369 h 996461"/>
                <a:gd name="connsiteX16" fmla="*/ 2051538 w 2924907"/>
                <a:gd name="connsiteY16" fmla="*/ 861646 h 996461"/>
                <a:gd name="connsiteX17" fmla="*/ 2051538 w 2924907"/>
                <a:gd name="connsiteY17" fmla="*/ 996461 h 996461"/>
                <a:gd name="connsiteX18" fmla="*/ 1910861 w 2924907"/>
                <a:gd name="connsiteY18" fmla="*/ 990600 h 996461"/>
                <a:gd name="connsiteX19" fmla="*/ 1916723 w 2924907"/>
                <a:gd name="connsiteY19" fmla="*/ 328246 h 996461"/>
                <a:gd name="connsiteX20" fmla="*/ 457200 w 2924907"/>
                <a:gd name="connsiteY20" fmla="*/ 334108 h 996461"/>
                <a:gd name="connsiteX21" fmla="*/ 457200 w 2924907"/>
                <a:gd name="connsiteY21" fmla="*/ 550984 h 996461"/>
                <a:gd name="connsiteX22" fmla="*/ 322384 w 2924907"/>
                <a:gd name="connsiteY22" fmla="*/ 545123 h 996461"/>
                <a:gd name="connsiteX23" fmla="*/ 322384 w 2924907"/>
                <a:gd name="connsiteY23" fmla="*/ 316523 h 996461"/>
                <a:gd name="connsiteX24" fmla="*/ 11723 w 2924907"/>
                <a:gd name="connsiteY24" fmla="*/ 310661 h 996461"/>
                <a:gd name="connsiteX25" fmla="*/ 0 w 2924907"/>
                <a:gd name="connsiteY25" fmla="*/ 0 h 9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24907" h="996461">
                  <a:moveTo>
                    <a:pt x="0" y="0"/>
                  </a:moveTo>
                  <a:lnTo>
                    <a:pt x="404446" y="0"/>
                  </a:lnTo>
                  <a:lnTo>
                    <a:pt x="463061" y="169984"/>
                  </a:lnTo>
                  <a:lnTo>
                    <a:pt x="1658815" y="169984"/>
                  </a:lnTo>
                  <a:lnTo>
                    <a:pt x="1729153" y="11723"/>
                  </a:lnTo>
                  <a:lnTo>
                    <a:pt x="2116015" y="0"/>
                  </a:lnTo>
                  <a:lnTo>
                    <a:pt x="2127738" y="298938"/>
                  </a:lnTo>
                  <a:lnTo>
                    <a:pt x="2110153" y="351692"/>
                  </a:lnTo>
                  <a:lnTo>
                    <a:pt x="2051538" y="351692"/>
                  </a:lnTo>
                  <a:lnTo>
                    <a:pt x="2051538" y="720969"/>
                  </a:lnTo>
                  <a:lnTo>
                    <a:pt x="2725615" y="715108"/>
                  </a:lnTo>
                  <a:lnTo>
                    <a:pt x="2737338" y="5861"/>
                  </a:lnTo>
                  <a:lnTo>
                    <a:pt x="2907323" y="0"/>
                  </a:lnTo>
                  <a:lnTo>
                    <a:pt x="2924907" y="123092"/>
                  </a:lnTo>
                  <a:lnTo>
                    <a:pt x="2872153" y="123092"/>
                  </a:lnTo>
                  <a:cubicBezTo>
                    <a:pt x="2870199" y="373184"/>
                    <a:pt x="2868246" y="623277"/>
                    <a:pt x="2866292" y="873369"/>
                  </a:cubicBezTo>
                  <a:lnTo>
                    <a:pt x="2051538" y="861646"/>
                  </a:lnTo>
                  <a:lnTo>
                    <a:pt x="2051538" y="996461"/>
                  </a:lnTo>
                  <a:lnTo>
                    <a:pt x="1910861" y="990600"/>
                  </a:lnTo>
                  <a:lnTo>
                    <a:pt x="1916723" y="328246"/>
                  </a:lnTo>
                  <a:lnTo>
                    <a:pt x="457200" y="334108"/>
                  </a:lnTo>
                  <a:lnTo>
                    <a:pt x="457200" y="550984"/>
                  </a:lnTo>
                  <a:lnTo>
                    <a:pt x="322384" y="545123"/>
                  </a:lnTo>
                  <a:lnTo>
                    <a:pt x="322384" y="316523"/>
                  </a:lnTo>
                  <a:lnTo>
                    <a:pt x="11723" y="3106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473237" y="1935480"/>
            <a:ext cx="3436620" cy="2209800"/>
            <a:chOff x="2293620" y="2430780"/>
            <a:chExt cx="3436620" cy="2209800"/>
          </a:xfrm>
          <a:solidFill>
            <a:srgbClr val="9933FF">
              <a:alpha val="60000"/>
            </a:srgbClr>
          </a:solidFill>
        </p:grpSpPr>
        <p:sp>
          <p:nvSpPr>
            <p:cNvPr id="19" name="Forme libre 18"/>
            <p:cNvSpPr/>
            <p:nvPr/>
          </p:nvSpPr>
          <p:spPr>
            <a:xfrm>
              <a:off x="2301240" y="2430780"/>
              <a:ext cx="3429000" cy="1112520"/>
            </a:xfrm>
            <a:custGeom>
              <a:avLst/>
              <a:gdLst>
                <a:gd name="connsiteX0" fmla="*/ 60960 w 3429000"/>
                <a:gd name="connsiteY0" fmla="*/ 640080 h 1112520"/>
                <a:gd name="connsiteX1" fmla="*/ 480060 w 3429000"/>
                <a:gd name="connsiteY1" fmla="*/ 647700 h 1112520"/>
                <a:gd name="connsiteX2" fmla="*/ 533400 w 3429000"/>
                <a:gd name="connsiteY2" fmla="*/ 571500 h 1112520"/>
                <a:gd name="connsiteX3" fmla="*/ 739140 w 3429000"/>
                <a:gd name="connsiteY3" fmla="*/ 563880 h 1112520"/>
                <a:gd name="connsiteX4" fmla="*/ 754380 w 3429000"/>
                <a:gd name="connsiteY4" fmla="*/ 495300 h 1112520"/>
                <a:gd name="connsiteX5" fmla="*/ 853440 w 3429000"/>
                <a:gd name="connsiteY5" fmla="*/ 502920 h 1112520"/>
                <a:gd name="connsiteX6" fmla="*/ 845820 w 3429000"/>
                <a:gd name="connsiteY6" fmla="*/ 281940 h 1112520"/>
                <a:gd name="connsiteX7" fmla="*/ 1112520 w 3429000"/>
                <a:gd name="connsiteY7" fmla="*/ 281940 h 1112520"/>
                <a:gd name="connsiteX8" fmla="*/ 1112520 w 3429000"/>
                <a:gd name="connsiteY8" fmla="*/ 464820 h 1112520"/>
                <a:gd name="connsiteX9" fmla="*/ 2186940 w 3429000"/>
                <a:gd name="connsiteY9" fmla="*/ 480060 h 1112520"/>
                <a:gd name="connsiteX10" fmla="*/ 2186940 w 3429000"/>
                <a:gd name="connsiteY10" fmla="*/ 0 h 1112520"/>
                <a:gd name="connsiteX11" fmla="*/ 2948940 w 3429000"/>
                <a:gd name="connsiteY11" fmla="*/ 7620 h 1112520"/>
                <a:gd name="connsiteX12" fmla="*/ 2948940 w 3429000"/>
                <a:gd name="connsiteY12" fmla="*/ 594360 h 1112520"/>
                <a:gd name="connsiteX13" fmla="*/ 3025140 w 3429000"/>
                <a:gd name="connsiteY13" fmla="*/ 594360 h 1112520"/>
                <a:gd name="connsiteX14" fmla="*/ 3017520 w 3429000"/>
                <a:gd name="connsiteY14" fmla="*/ 434340 h 1112520"/>
                <a:gd name="connsiteX15" fmla="*/ 3291840 w 3429000"/>
                <a:gd name="connsiteY15" fmla="*/ 441960 h 1112520"/>
                <a:gd name="connsiteX16" fmla="*/ 3307080 w 3429000"/>
                <a:gd name="connsiteY16" fmla="*/ 617220 h 1112520"/>
                <a:gd name="connsiteX17" fmla="*/ 3368040 w 3429000"/>
                <a:gd name="connsiteY17" fmla="*/ 617220 h 1112520"/>
                <a:gd name="connsiteX18" fmla="*/ 3368040 w 3429000"/>
                <a:gd name="connsiteY18" fmla="*/ 693420 h 1112520"/>
                <a:gd name="connsiteX19" fmla="*/ 3429000 w 3429000"/>
                <a:gd name="connsiteY19" fmla="*/ 693420 h 1112520"/>
                <a:gd name="connsiteX20" fmla="*/ 3429000 w 3429000"/>
                <a:gd name="connsiteY20" fmla="*/ 1104900 h 1112520"/>
                <a:gd name="connsiteX21" fmla="*/ 45720 w 3429000"/>
                <a:gd name="connsiteY21" fmla="*/ 1112520 h 1112520"/>
                <a:gd name="connsiteX22" fmla="*/ 15240 w 3429000"/>
                <a:gd name="connsiteY22" fmla="*/ 982980 h 1112520"/>
                <a:gd name="connsiteX23" fmla="*/ 7620 w 3429000"/>
                <a:gd name="connsiteY23" fmla="*/ 899160 h 1112520"/>
                <a:gd name="connsiteX24" fmla="*/ 0 w 3429000"/>
                <a:gd name="connsiteY24" fmla="*/ 845820 h 1112520"/>
                <a:gd name="connsiteX25" fmla="*/ 15240 w 3429000"/>
                <a:gd name="connsiteY25" fmla="*/ 762000 h 1112520"/>
                <a:gd name="connsiteX26" fmla="*/ 60960 w 3429000"/>
                <a:gd name="connsiteY26" fmla="*/ 640080 h 11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29000" h="1112520">
                  <a:moveTo>
                    <a:pt x="60960" y="640080"/>
                  </a:moveTo>
                  <a:lnTo>
                    <a:pt x="480060" y="647700"/>
                  </a:lnTo>
                  <a:lnTo>
                    <a:pt x="533400" y="571500"/>
                  </a:lnTo>
                  <a:lnTo>
                    <a:pt x="739140" y="563880"/>
                  </a:lnTo>
                  <a:lnTo>
                    <a:pt x="754380" y="495300"/>
                  </a:lnTo>
                  <a:lnTo>
                    <a:pt x="853440" y="502920"/>
                  </a:lnTo>
                  <a:lnTo>
                    <a:pt x="845820" y="281940"/>
                  </a:lnTo>
                  <a:lnTo>
                    <a:pt x="1112520" y="281940"/>
                  </a:lnTo>
                  <a:lnTo>
                    <a:pt x="1112520" y="464820"/>
                  </a:lnTo>
                  <a:lnTo>
                    <a:pt x="2186940" y="480060"/>
                  </a:lnTo>
                  <a:lnTo>
                    <a:pt x="2186940" y="0"/>
                  </a:lnTo>
                  <a:lnTo>
                    <a:pt x="2948940" y="7620"/>
                  </a:lnTo>
                  <a:lnTo>
                    <a:pt x="2948940" y="594360"/>
                  </a:lnTo>
                  <a:lnTo>
                    <a:pt x="3025140" y="594360"/>
                  </a:lnTo>
                  <a:lnTo>
                    <a:pt x="3017520" y="434340"/>
                  </a:lnTo>
                  <a:lnTo>
                    <a:pt x="3291840" y="441960"/>
                  </a:lnTo>
                  <a:lnTo>
                    <a:pt x="3307080" y="617220"/>
                  </a:lnTo>
                  <a:lnTo>
                    <a:pt x="3368040" y="617220"/>
                  </a:lnTo>
                  <a:lnTo>
                    <a:pt x="3368040" y="693420"/>
                  </a:lnTo>
                  <a:lnTo>
                    <a:pt x="3429000" y="693420"/>
                  </a:lnTo>
                  <a:lnTo>
                    <a:pt x="3429000" y="1104900"/>
                  </a:lnTo>
                  <a:lnTo>
                    <a:pt x="45720" y="1112520"/>
                  </a:lnTo>
                  <a:lnTo>
                    <a:pt x="15240" y="982980"/>
                  </a:lnTo>
                  <a:lnTo>
                    <a:pt x="7620" y="899160"/>
                  </a:lnTo>
                  <a:lnTo>
                    <a:pt x="0" y="845820"/>
                  </a:lnTo>
                  <a:lnTo>
                    <a:pt x="15240" y="762000"/>
                  </a:lnTo>
                  <a:lnTo>
                    <a:pt x="60960" y="6400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/>
          </p:nvSpPr>
          <p:spPr>
            <a:xfrm flipV="1">
              <a:off x="2293620" y="3528060"/>
              <a:ext cx="3429000" cy="1112520"/>
            </a:xfrm>
            <a:custGeom>
              <a:avLst/>
              <a:gdLst>
                <a:gd name="connsiteX0" fmla="*/ 60960 w 3429000"/>
                <a:gd name="connsiteY0" fmla="*/ 640080 h 1112520"/>
                <a:gd name="connsiteX1" fmla="*/ 480060 w 3429000"/>
                <a:gd name="connsiteY1" fmla="*/ 647700 h 1112520"/>
                <a:gd name="connsiteX2" fmla="*/ 533400 w 3429000"/>
                <a:gd name="connsiteY2" fmla="*/ 571500 h 1112520"/>
                <a:gd name="connsiteX3" fmla="*/ 739140 w 3429000"/>
                <a:gd name="connsiteY3" fmla="*/ 563880 h 1112520"/>
                <a:gd name="connsiteX4" fmla="*/ 754380 w 3429000"/>
                <a:gd name="connsiteY4" fmla="*/ 495300 h 1112520"/>
                <a:gd name="connsiteX5" fmla="*/ 853440 w 3429000"/>
                <a:gd name="connsiteY5" fmla="*/ 502920 h 1112520"/>
                <a:gd name="connsiteX6" fmla="*/ 845820 w 3429000"/>
                <a:gd name="connsiteY6" fmla="*/ 281940 h 1112520"/>
                <a:gd name="connsiteX7" fmla="*/ 1112520 w 3429000"/>
                <a:gd name="connsiteY7" fmla="*/ 281940 h 1112520"/>
                <a:gd name="connsiteX8" fmla="*/ 1112520 w 3429000"/>
                <a:gd name="connsiteY8" fmla="*/ 464820 h 1112520"/>
                <a:gd name="connsiteX9" fmla="*/ 2186940 w 3429000"/>
                <a:gd name="connsiteY9" fmla="*/ 480060 h 1112520"/>
                <a:gd name="connsiteX10" fmla="*/ 2186940 w 3429000"/>
                <a:gd name="connsiteY10" fmla="*/ 0 h 1112520"/>
                <a:gd name="connsiteX11" fmla="*/ 2948940 w 3429000"/>
                <a:gd name="connsiteY11" fmla="*/ 7620 h 1112520"/>
                <a:gd name="connsiteX12" fmla="*/ 2948940 w 3429000"/>
                <a:gd name="connsiteY12" fmla="*/ 594360 h 1112520"/>
                <a:gd name="connsiteX13" fmla="*/ 3025140 w 3429000"/>
                <a:gd name="connsiteY13" fmla="*/ 594360 h 1112520"/>
                <a:gd name="connsiteX14" fmla="*/ 3017520 w 3429000"/>
                <a:gd name="connsiteY14" fmla="*/ 434340 h 1112520"/>
                <a:gd name="connsiteX15" fmla="*/ 3291840 w 3429000"/>
                <a:gd name="connsiteY15" fmla="*/ 441960 h 1112520"/>
                <a:gd name="connsiteX16" fmla="*/ 3307080 w 3429000"/>
                <a:gd name="connsiteY16" fmla="*/ 617220 h 1112520"/>
                <a:gd name="connsiteX17" fmla="*/ 3368040 w 3429000"/>
                <a:gd name="connsiteY17" fmla="*/ 617220 h 1112520"/>
                <a:gd name="connsiteX18" fmla="*/ 3368040 w 3429000"/>
                <a:gd name="connsiteY18" fmla="*/ 693420 h 1112520"/>
                <a:gd name="connsiteX19" fmla="*/ 3429000 w 3429000"/>
                <a:gd name="connsiteY19" fmla="*/ 693420 h 1112520"/>
                <a:gd name="connsiteX20" fmla="*/ 3429000 w 3429000"/>
                <a:gd name="connsiteY20" fmla="*/ 1104900 h 1112520"/>
                <a:gd name="connsiteX21" fmla="*/ 45720 w 3429000"/>
                <a:gd name="connsiteY21" fmla="*/ 1112520 h 1112520"/>
                <a:gd name="connsiteX22" fmla="*/ 15240 w 3429000"/>
                <a:gd name="connsiteY22" fmla="*/ 982980 h 1112520"/>
                <a:gd name="connsiteX23" fmla="*/ 7620 w 3429000"/>
                <a:gd name="connsiteY23" fmla="*/ 899160 h 1112520"/>
                <a:gd name="connsiteX24" fmla="*/ 0 w 3429000"/>
                <a:gd name="connsiteY24" fmla="*/ 845820 h 1112520"/>
                <a:gd name="connsiteX25" fmla="*/ 15240 w 3429000"/>
                <a:gd name="connsiteY25" fmla="*/ 762000 h 1112520"/>
                <a:gd name="connsiteX26" fmla="*/ 60960 w 3429000"/>
                <a:gd name="connsiteY26" fmla="*/ 640080 h 11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29000" h="1112520">
                  <a:moveTo>
                    <a:pt x="60960" y="640080"/>
                  </a:moveTo>
                  <a:lnTo>
                    <a:pt x="480060" y="647700"/>
                  </a:lnTo>
                  <a:lnTo>
                    <a:pt x="533400" y="571500"/>
                  </a:lnTo>
                  <a:lnTo>
                    <a:pt x="739140" y="563880"/>
                  </a:lnTo>
                  <a:lnTo>
                    <a:pt x="754380" y="495300"/>
                  </a:lnTo>
                  <a:lnTo>
                    <a:pt x="853440" y="502920"/>
                  </a:lnTo>
                  <a:lnTo>
                    <a:pt x="845820" y="281940"/>
                  </a:lnTo>
                  <a:lnTo>
                    <a:pt x="1112520" y="281940"/>
                  </a:lnTo>
                  <a:lnTo>
                    <a:pt x="1112520" y="464820"/>
                  </a:lnTo>
                  <a:lnTo>
                    <a:pt x="2186940" y="480060"/>
                  </a:lnTo>
                  <a:lnTo>
                    <a:pt x="2186940" y="0"/>
                  </a:lnTo>
                  <a:lnTo>
                    <a:pt x="2948940" y="7620"/>
                  </a:lnTo>
                  <a:lnTo>
                    <a:pt x="2948940" y="594360"/>
                  </a:lnTo>
                  <a:lnTo>
                    <a:pt x="3025140" y="594360"/>
                  </a:lnTo>
                  <a:lnTo>
                    <a:pt x="3017520" y="434340"/>
                  </a:lnTo>
                  <a:lnTo>
                    <a:pt x="3291840" y="441960"/>
                  </a:lnTo>
                  <a:lnTo>
                    <a:pt x="3307080" y="617220"/>
                  </a:lnTo>
                  <a:lnTo>
                    <a:pt x="3368040" y="617220"/>
                  </a:lnTo>
                  <a:lnTo>
                    <a:pt x="3368040" y="693420"/>
                  </a:lnTo>
                  <a:lnTo>
                    <a:pt x="3429000" y="693420"/>
                  </a:lnTo>
                  <a:lnTo>
                    <a:pt x="3429000" y="1104900"/>
                  </a:lnTo>
                  <a:lnTo>
                    <a:pt x="45720" y="1112520"/>
                  </a:lnTo>
                  <a:lnTo>
                    <a:pt x="15240" y="982980"/>
                  </a:lnTo>
                  <a:lnTo>
                    <a:pt x="7620" y="899160"/>
                  </a:lnTo>
                  <a:lnTo>
                    <a:pt x="0" y="845820"/>
                  </a:lnTo>
                  <a:lnTo>
                    <a:pt x="15240" y="762000"/>
                  </a:lnTo>
                  <a:lnTo>
                    <a:pt x="60960" y="6400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1897542" y="3911600"/>
            <a:ext cx="2679700" cy="1041400"/>
            <a:chOff x="3717925" y="4406900"/>
            <a:chExt cx="2679700" cy="1041400"/>
          </a:xfrm>
          <a:solidFill>
            <a:srgbClr val="FF99FF">
              <a:alpha val="60000"/>
            </a:srgbClr>
          </a:solidFill>
        </p:grpSpPr>
        <p:sp>
          <p:nvSpPr>
            <p:cNvPr id="23" name="Forme libre 22"/>
            <p:cNvSpPr/>
            <p:nvPr/>
          </p:nvSpPr>
          <p:spPr>
            <a:xfrm>
              <a:off x="3717925" y="4406900"/>
              <a:ext cx="2679700" cy="539750"/>
            </a:xfrm>
            <a:custGeom>
              <a:avLst/>
              <a:gdLst>
                <a:gd name="connsiteX0" fmla="*/ 0 w 2679700"/>
                <a:gd name="connsiteY0" fmla="*/ 520700 h 539750"/>
                <a:gd name="connsiteX1" fmla="*/ 19050 w 2679700"/>
                <a:gd name="connsiteY1" fmla="*/ 285750 h 539750"/>
                <a:gd name="connsiteX2" fmla="*/ 50800 w 2679700"/>
                <a:gd name="connsiteY2" fmla="*/ 247650 h 539750"/>
                <a:gd name="connsiteX3" fmla="*/ 57150 w 2679700"/>
                <a:gd name="connsiteY3" fmla="*/ 209550 h 539750"/>
                <a:gd name="connsiteX4" fmla="*/ 88900 w 2679700"/>
                <a:gd name="connsiteY4" fmla="*/ 209550 h 539750"/>
                <a:gd name="connsiteX5" fmla="*/ 76200 w 2679700"/>
                <a:gd name="connsiteY5" fmla="*/ 0 h 539750"/>
                <a:gd name="connsiteX6" fmla="*/ 374650 w 2679700"/>
                <a:gd name="connsiteY6" fmla="*/ 0 h 539750"/>
                <a:gd name="connsiteX7" fmla="*/ 374650 w 2679700"/>
                <a:gd name="connsiteY7" fmla="*/ 158750 h 539750"/>
                <a:gd name="connsiteX8" fmla="*/ 457200 w 2679700"/>
                <a:gd name="connsiteY8" fmla="*/ 171450 h 539750"/>
                <a:gd name="connsiteX9" fmla="*/ 482600 w 2679700"/>
                <a:gd name="connsiteY9" fmla="*/ 139700 h 539750"/>
                <a:gd name="connsiteX10" fmla="*/ 1543050 w 2679700"/>
                <a:gd name="connsiteY10" fmla="*/ 127000 h 539750"/>
                <a:gd name="connsiteX11" fmla="*/ 1568450 w 2679700"/>
                <a:gd name="connsiteY11" fmla="*/ 203200 h 539750"/>
                <a:gd name="connsiteX12" fmla="*/ 1612900 w 2679700"/>
                <a:gd name="connsiteY12" fmla="*/ 203200 h 539750"/>
                <a:gd name="connsiteX13" fmla="*/ 1612900 w 2679700"/>
                <a:gd name="connsiteY13" fmla="*/ 0 h 539750"/>
                <a:gd name="connsiteX14" fmla="*/ 1993900 w 2679700"/>
                <a:gd name="connsiteY14" fmla="*/ 0 h 539750"/>
                <a:gd name="connsiteX15" fmla="*/ 2006600 w 2679700"/>
                <a:gd name="connsiteY15" fmla="*/ 203200 h 539750"/>
                <a:gd name="connsiteX16" fmla="*/ 2133600 w 2679700"/>
                <a:gd name="connsiteY16" fmla="*/ 203200 h 539750"/>
                <a:gd name="connsiteX17" fmla="*/ 2146300 w 2679700"/>
                <a:gd name="connsiteY17" fmla="*/ 273050 h 539750"/>
                <a:gd name="connsiteX18" fmla="*/ 2679700 w 2679700"/>
                <a:gd name="connsiteY18" fmla="*/ 285750 h 539750"/>
                <a:gd name="connsiteX19" fmla="*/ 2679700 w 2679700"/>
                <a:gd name="connsiteY19" fmla="*/ 539750 h 539750"/>
                <a:gd name="connsiteX20" fmla="*/ 0 w 2679700"/>
                <a:gd name="connsiteY20" fmla="*/ 52070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79700" h="539750">
                  <a:moveTo>
                    <a:pt x="0" y="520700"/>
                  </a:moveTo>
                  <a:lnTo>
                    <a:pt x="19050" y="285750"/>
                  </a:lnTo>
                  <a:lnTo>
                    <a:pt x="50800" y="247650"/>
                  </a:lnTo>
                  <a:lnTo>
                    <a:pt x="57150" y="209550"/>
                  </a:lnTo>
                  <a:lnTo>
                    <a:pt x="88900" y="209550"/>
                  </a:lnTo>
                  <a:lnTo>
                    <a:pt x="76200" y="0"/>
                  </a:lnTo>
                  <a:lnTo>
                    <a:pt x="374650" y="0"/>
                  </a:lnTo>
                  <a:lnTo>
                    <a:pt x="374650" y="158750"/>
                  </a:lnTo>
                  <a:lnTo>
                    <a:pt x="457200" y="171450"/>
                  </a:lnTo>
                  <a:lnTo>
                    <a:pt x="482600" y="139700"/>
                  </a:lnTo>
                  <a:lnTo>
                    <a:pt x="1543050" y="127000"/>
                  </a:lnTo>
                  <a:lnTo>
                    <a:pt x="1568450" y="203200"/>
                  </a:lnTo>
                  <a:lnTo>
                    <a:pt x="1612900" y="203200"/>
                  </a:lnTo>
                  <a:lnTo>
                    <a:pt x="1612900" y="0"/>
                  </a:lnTo>
                  <a:lnTo>
                    <a:pt x="1993900" y="0"/>
                  </a:lnTo>
                  <a:lnTo>
                    <a:pt x="2006600" y="203200"/>
                  </a:lnTo>
                  <a:lnTo>
                    <a:pt x="2133600" y="203200"/>
                  </a:lnTo>
                  <a:lnTo>
                    <a:pt x="2146300" y="273050"/>
                  </a:lnTo>
                  <a:lnTo>
                    <a:pt x="2679700" y="285750"/>
                  </a:lnTo>
                  <a:lnTo>
                    <a:pt x="2679700" y="539750"/>
                  </a:lnTo>
                  <a:lnTo>
                    <a:pt x="0" y="5207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 flipV="1">
              <a:off x="3717925" y="4908550"/>
              <a:ext cx="2679700" cy="539750"/>
            </a:xfrm>
            <a:custGeom>
              <a:avLst/>
              <a:gdLst>
                <a:gd name="connsiteX0" fmla="*/ 0 w 2679700"/>
                <a:gd name="connsiteY0" fmla="*/ 520700 h 539750"/>
                <a:gd name="connsiteX1" fmla="*/ 19050 w 2679700"/>
                <a:gd name="connsiteY1" fmla="*/ 285750 h 539750"/>
                <a:gd name="connsiteX2" fmla="*/ 50800 w 2679700"/>
                <a:gd name="connsiteY2" fmla="*/ 247650 h 539750"/>
                <a:gd name="connsiteX3" fmla="*/ 57150 w 2679700"/>
                <a:gd name="connsiteY3" fmla="*/ 209550 h 539750"/>
                <a:gd name="connsiteX4" fmla="*/ 88900 w 2679700"/>
                <a:gd name="connsiteY4" fmla="*/ 209550 h 539750"/>
                <a:gd name="connsiteX5" fmla="*/ 76200 w 2679700"/>
                <a:gd name="connsiteY5" fmla="*/ 0 h 539750"/>
                <a:gd name="connsiteX6" fmla="*/ 374650 w 2679700"/>
                <a:gd name="connsiteY6" fmla="*/ 0 h 539750"/>
                <a:gd name="connsiteX7" fmla="*/ 374650 w 2679700"/>
                <a:gd name="connsiteY7" fmla="*/ 158750 h 539750"/>
                <a:gd name="connsiteX8" fmla="*/ 457200 w 2679700"/>
                <a:gd name="connsiteY8" fmla="*/ 171450 h 539750"/>
                <a:gd name="connsiteX9" fmla="*/ 482600 w 2679700"/>
                <a:gd name="connsiteY9" fmla="*/ 139700 h 539750"/>
                <a:gd name="connsiteX10" fmla="*/ 1543050 w 2679700"/>
                <a:gd name="connsiteY10" fmla="*/ 127000 h 539750"/>
                <a:gd name="connsiteX11" fmla="*/ 1568450 w 2679700"/>
                <a:gd name="connsiteY11" fmla="*/ 203200 h 539750"/>
                <a:gd name="connsiteX12" fmla="*/ 1612900 w 2679700"/>
                <a:gd name="connsiteY12" fmla="*/ 203200 h 539750"/>
                <a:gd name="connsiteX13" fmla="*/ 1612900 w 2679700"/>
                <a:gd name="connsiteY13" fmla="*/ 0 h 539750"/>
                <a:gd name="connsiteX14" fmla="*/ 1993900 w 2679700"/>
                <a:gd name="connsiteY14" fmla="*/ 0 h 539750"/>
                <a:gd name="connsiteX15" fmla="*/ 2006600 w 2679700"/>
                <a:gd name="connsiteY15" fmla="*/ 203200 h 539750"/>
                <a:gd name="connsiteX16" fmla="*/ 2133600 w 2679700"/>
                <a:gd name="connsiteY16" fmla="*/ 203200 h 539750"/>
                <a:gd name="connsiteX17" fmla="*/ 2146300 w 2679700"/>
                <a:gd name="connsiteY17" fmla="*/ 273050 h 539750"/>
                <a:gd name="connsiteX18" fmla="*/ 2679700 w 2679700"/>
                <a:gd name="connsiteY18" fmla="*/ 285750 h 539750"/>
                <a:gd name="connsiteX19" fmla="*/ 2679700 w 2679700"/>
                <a:gd name="connsiteY19" fmla="*/ 539750 h 539750"/>
                <a:gd name="connsiteX20" fmla="*/ 0 w 2679700"/>
                <a:gd name="connsiteY20" fmla="*/ 52070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79700" h="539750">
                  <a:moveTo>
                    <a:pt x="0" y="520700"/>
                  </a:moveTo>
                  <a:lnTo>
                    <a:pt x="19050" y="285750"/>
                  </a:lnTo>
                  <a:lnTo>
                    <a:pt x="50800" y="247650"/>
                  </a:lnTo>
                  <a:lnTo>
                    <a:pt x="57150" y="209550"/>
                  </a:lnTo>
                  <a:lnTo>
                    <a:pt x="88900" y="209550"/>
                  </a:lnTo>
                  <a:lnTo>
                    <a:pt x="76200" y="0"/>
                  </a:lnTo>
                  <a:lnTo>
                    <a:pt x="374650" y="0"/>
                  </a:lnTo>
                  <a:lnTo>
                    <a:pt x="374650" y="158750"/>
                  </a:lnTo>
                  <a:lnTo>
                    <a:pt x="457200" y="171450"/>
                  </a:lnTo>
                  <a:lnTo>
                    <a:pt x="482600" y="139700"/>
                  </a:lnTo>
                  <a:lnTo>
                    <a:pt x="1543050" y="127000"/>
                  </a:lnTo>
                  <a:lnTo>
                    <a:pt x="1568450" y="203200"/>
                  </a:lnTo>
                  <a:lnTo>
                    <a:pt x="1612900" y="203200"/>
                  </a:lnTo>
                  <a:lnTo>
                    <a:pt x="1612900" y="0"/>
                  </a:lnTo>
                  <a:lnTo>
                    <a:pt x="1993900" y="0"/>
                  </a:lnTo>
                  <a:lnTo>
                    <a:pt x="2006600" y="203200"/>
                  </a:lnTo>
                  <a:lnTo>
                    <a:pt x="2133600" y="203200"/>
                  </a:lnTo>
                  <a:lnTo>
                    <a:pt x="2146300" y="273050"/>
                  </a:lnTo>
                  <a:lnTo>
                    <a:pt x="2679700" y="285750"/>
                  </a:lnTo>
                  <a:lnTo>
                    <a:pt x="2679700" y="539750"/>
                  </a:lnTo>
                  <a:lnTo>
                    <a:pt x="0" y="5207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7405446" y="500263"/>
            <a:ext cx="3971925" cy="2524125"/>
            <a:chOff x="7491171" y="366913"/>
            <a:chExt cx="3971925" cy="2524125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91171" y="366913"/>
              <a:ext cx="3971925" cy="2524125"/>
            </a:xfrm>
            <a:prstGeom prst="rect">
              <a:avLst/>
            </a:prstGeom>
          </p:spPr>
        </p:pic>
        <p:grpSp>
          <p:nvGrpSpPr>
            <p:cNvPr id="28" name="Groupe 27"/>
            <p:cNvGrpSpPr/>
            <p:nvPr/>
          </p:nvGrpSpPr>
          <p:grpSpPr>
            <a:xfrm>
              <a:off x="8743710" y="803315"/>
              <a:ext cx="277793" cy="1655179"/>
              <a:chOff x="4095510" y="2187615"/>
              <a:chExt cx="277793" cy="1655179"/>
            </a:xfrm>
          </p:grpSpPr>
          <p:grpSp>
            <p:nvGrpSpPr>
              <p:cNvPr id="29" name="Groupe 28"/>
              <p:cNvGrpSpPr/>
              <p:nvPr/>
            </p:nvGrpSpPr>
            <p:grpSpPr>
              <a:xfrm>
                <a:off x="4095510" y="2187615"/>
                <a:ext cx="277793" cy="308659"/>
                <a:chOff x="4097438" y="2187615"/>
                <a:chExt cx="277793" cy="308659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4097438" y="2187615"/>
                  <a:ext cx="277793" cy="115747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097438" y="2403676"/>
                  <a:ext cx="277793" cy="925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" name="Ellipse 35"/>
                <p:cNvSpPr/>
                <p:nvPr/>
              </p:nvSpPr>
              <p:spPr>
                <a:xfrm>
                  <a:off x="4166886" y="2288758"/>
                  <a:ext cx="138897" cy="1295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0" name="Groupe 29"/>
              <p:cNvGrpSpPr/>
              <p:nvPr/>
            </p:nvGrpSpPr>
            <p:grpSpPr>
              <a:xfrm>
                <a:off x="4095510" y="3534135"/>
                <a:ext cx="277793" cy="308659"/>
                <a:chOff x="4097438" y="2187615"/>
                <a:chExt cx="277793" cy="308659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4097438" y="2187615"/>
                  <a:ext cx="277793" cy="115747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4097438" y="2403676"/>
                  <a:ext cx="277793" cy="925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" name="Ellipse 32"/>
                <p:cNvSpPr/>
                <p:nvPr/>
              </p:nvSpPr>
              <p:spPr>
                <a:xfrm>
                  <a:off x="4166886" y="2288758"/>
                  <a:ext cx="138897" cy="1295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37" name="Groupe 36"/>
            <p:cNvGrpSpPr/>
            <p:nvPr/>
          </p:nvGrpSpPr>
          <p:grpSpPr>
            <a:xfrm>
              <a:off x="10930361" y="962180"/>
              <a:ext cx="257535" cy="1353221"/>
              <a:chOff x="6282161" y="2346480"/>
              <a:chExt cx="257535" cy="1353221"/>
            </a:xfrm>
          </p:grpSpPr>
          <p:grpSp>
            <p:nvGrpSpPr>
              <p:cNvPr id="38" name="Groupe 37"/>
              <p:cNvGrpSpPr/>
              <p:nvPr/>
            </p:nvGrpSpPr>
            <p:grpSpPr>
              <a:xfrm>
                <a:off x="6282161" y="2346480"/>
                <a:ext cx="257535" cy="246252"/>
                <a:chOff x="4097438" y="2210764"/>
                <a:chExt cx="277793" cy="28551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4097438" y="2210764"/>
                  <a:ext cx="277793" cy="92597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4097438" y="2403676"/>
                  <a:ext cx="277793" cy="925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" name="Ellipse 44"/>
                <p:cNvSpPr/>
                <p:nvPr/>
              </p:nvSpPr>
              <p:spPr>
                <a:xfrm>
                  <a:off x="4166886" y="2288758"/>
                  <a:ext cx="138897" cy="1295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9" name="Groupe 38"/>
              <p:cNvGrpSpPr/>
              <p:nvPr/>
            </p:nvGrpSpPr>
            <p:grpSpPr>
              <a:xfrm>
                <a:off x="6282161" y="3453449"/>
                <a:ext cx="257535" cy="246252"/>
                <a:chOff x="4097438" y="2210764"/>
                <a:chExt cx="277793" cy="28551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4097438" y="2210764"/>
                  <a:ext cx="277793" cy="92597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097438" y="2403676"/>
                  <a:ext cx="277793" cy="925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" name="Ellipse 41"/>
                <p:cNvSpPr/>
                <p:nvPr/>
              </p:nvSpPr>
              <p:spPr>
                <a:xfrm>
                  <a:off x="4166886" y="2288758"/>
                  <a:ext cx="138897" cy="1295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46" name="Groupe 45"/>
            <p:cNvGrpSpPr/>
            <p:nvPr/>
          </p:nvGrpSpPr>
          <p:grpSpPr>
            <a:xfrm>
              <a:off x="10872131" y="1127338"/>
              <a:ext cx="45719" cy="1022906"/>
              <a:chOff x="6217054" y="2516413"/>
              <a:chExt cx="45719" cy="1022906"/>
            </a:xfrm>
            <a:solidFill>
              <a:srgbClr val="00B0F0"/>
            </a:solidFill>
          </p:grpSpPr>
          <p:sp>
            <p:nvSpPr>
              <p:cNvPr id="47" name="Rectangle 46"/>
              <p:cNvSpPr/>
              <p:nvPr/>
            </p:nvSpPr>
            <p:spPr>
              <a:xfrm flipH="1">
                <a:off x="6217054" y="2516413"/>
                <a:ext cx="45719" cy="75990"/>
              </a:xfrm>
              <a:prstGeom prst="rect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Rectangle 47"/>
              <p:cNvSpPr/>
              <p:nvPr/>
            </p:nvSpPr>
            <p:spPr>
              <a:xfrm flipH="1">
                <a:off x="6217054" y="3452607"/>
                <a:ext cx="45719" cy="86712"/>
              </a:xfrm>
              <a:prstGeom prst="rect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9" name="Groupe 48"/>
            <p:cNvGrpSpPr/>
            <p:nvPr/>
          </p:nvGrpSpPr>
          <p:grpSpPr>
            <a:xfrm>
              <a:off x="9043736" y="1019376"/>
              <a:ext cx="1008000" cy="1211963"/>
              <a:chOff x="4395536" y="2403676"/>
              <a:chExt cx="1022428" cy="1211963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4395536" y="2403676"/>
                <a:ext cx="1022428" cy="77165"/>
              </a:xfrm>
              <a:prstGeom prst="rect">
                <a:avLst/>
              </a:prstGeom>
              <a:pattFill prst="wdUpDiag">
                <a:fgClr>
                  <a:srgbClr val="0000FF"/>
                </a:fgClr>
                <a:bgClr>
                  <a:schemeClr val="bg1"/>
                </a:bgClr>
              </a:pattFill>
              <a:ln w="19050"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2000"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395536" y="3538474"/>
                <a:ext cx="1022428" cy="77165"/>
              </a:xfrm>
              <a:prstGeom prst="rect">
                <a:avLst/>
              </a:prstGeom>
              <a:pattFill prst="wdUpDiag">
                <a:fgClr>
                  <a:srgbClr val="0000FF"/>
                </a:fgClr>
                <a:bgClr>
                  <a:schemeClr val="bg1"/>
                </a:bgClr>
              </a:pattFill>
              <a:ln w="19050"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2000"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2" name="Groupe 51"/>
            <p:cNvGrpSpPr/>
            <p:nvPr/>
          </p:nvGrpSpPr>
          <p:grpSpPr>
            <a:xfrm>
              <a:off x="10075882" y="521665"/>
              <a:ext cx="776470" cy="2229221"/>
              <a:chOff x="5435398" y="1905965"/>
              <a:chExt cx="776470" cy="2229221"/>
            </a:xfrm>
          </p:grpSpPr>
          <p:grpSp>
            <p:nvGrpSpPr>
              <p:cNvPr id="53" name="Groupe 52"/>
              <p:cNvGrpSpPr/>
              <p:nvPr/>
            </p:nvGrpSpPr>
            <p:grpSpPr>
              <a:xfrm>
                <a:off x="5435398" y="1905965"/>
                <a:ext cx="776470" cy="611782"/>
                <a:chOff x="5436243" y="1913681"/>
                <a:chExt cx="767787" cy="611782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5441209" y="2037144"/>
                  <a:ext cx="760317" cy="488319"/>
                </a:xfrm>
                <a:prstGeom prst="rect">
                  <a:avLst/>
                </a:prstGeom>
                <a:pattFill prst="wdDnDiag">
                  <a:fgClr>
                    <a:srgbClr val="FF66FF"/>
                  </a:fgClr>
                  <a:bgClr>
                    <a:schemeClr val="bg1"/>
                  </a:bgClr>
                </a:pattFill>
                <a:ln w="28575">
                  <a:solidFill>
                    <a:srgbClr val="FF66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" name="Forme libre 57"/>
                <p:cNvSpPr/>
                <p:nvPr/>
              </p:nvSpPr>
              <p:spPr>
                <a:xfrm>
                  <a:off x="5436243" y="1913681"/>
                  <a:ext cx="767787" cy="123463"/>
                </a:xfrm>
                <a:custGeom>
                  <a:avLst/>
                  <a:gdLst>
                    <a:gd name="connsiteX0" fmla="*/ 0 w 767787"/>
                    <a:gd name="connsiteY0" fmla="*/ 115747 h 123463"/>
                    <a:gd name="connsiteX1" fmla="*/ 46299 w 767787"/>
                    <a:gd name="connsiteY1" fmla="*/ 11575 h 123463"/>
                    <a:gd name="connsiteX2" fmla="*/ 717630 w 767787"/>
                    <a:gd name="connsiteY2" fmla="*/ 0 h 123463"/>
                    <a:gd name="connsiteX3" fmla="*/ 767787 w 767787"/>
                    <a:gd name="connsiteY3" fmla="*/ 123463 h 123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787" h="123463">
                      <a:moveTo>
                        <a:pt x="0" y="115747"/>
                      </a:moveTo>
                      <a:lnTo>
                        <a:pt x="46299" y="11575"/>
                      </a:lnTo>
                      <a:lnTo>
                        <a:pt x="717630" y="0"/>
                      </a:lnTo>
                      <a:lnTo>
                        <a:pt x="767787" y="123463"/>
                      </a:lnTo>
                    </a:path>
                  </a:pathLst>
                </a:custGeom>
                <a:noFill/>
                <a:ln w="28575">
                  <a:solidFill>
                    <a:srgbClr val="FF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4" name="Groupe 53"/>
              <p:cNvGrpSpPr/>
              <p:nvPr/>
            </p:nvGrpSpPr>
            <p:grpSpPr>
              <a:xfrm flipV="1">
                <a:off x="5435398" y="3523404"/>
                <a:ext cx="776470" cy="611782"/>
                <a:chOff x="5436243" y="1913681"/>
                <a:chExt cx="767787" cy="611782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5441209" y="2037144"/>
                  <a:ext cx="760317" cy="488319"/>
                </a:xfrm>
                <a:prstGeom prst="rect">
                  <a:avLst/>
                </a:prstGeom>
                <a:pattFill prst="wdDnDiag">
                  <a:fgClr>
                    <a:srgbClr val="FF66FF"/>
                  </a:fgClr>
                  <a:bgClr>
                    <a:schemeClr val="bg1"/>
                  </a:bgClr>
                </a:pattFill>
                <a:ln w="28575">
                  <a:solidFill>
                    <a:srgbClr val="FF66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" name="Forme libre 55"/>
                <p:cNvSpPr/>
                <p:nvPr/>
              </p:nvSpPr>
              <p:spPr>
                <a:xfrm>
                  <a:off x="5436243" y="1913681"/>
                  <a:ext cx="767787" cy="123463"/>
                </a:xfrm>
                <a:custGeom>
                  <a:avLst/>
                  <a:gdLst>
                    <a:gd name="connsiteX0" fmla="*/ 0 w 767787"/>
                    <a:gd name="connsiteY0" fmla="*/ 115747 h 123463"/>
                    <a:gd name="connsiteX1" fmla="*/ 46299 w 767787"/>
                    <a:gd name="connsiteY1" fmla="*/ 11575 h 123463"/>
                    <a:gd name="connsiteX2" fmla="*/ 717630 w 767787"/>
                    <a:gd name="connsiteY2" fmla="*/ 0 h 123463"/>
                    <a:gd name="connsiteX3" fmla="*/ 767787 w 767787"/>
                    <a:gd name="connsiteY3" fmla="*/ 123463 h 123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787" h="123463">
                      <a:moveTo>
                        <a:pt x="0" y="115747"/>
                      </a:moveTo>
                      <a:lnTo>
                        <a:pt x="46299" y="11575"/>
                      </a:lnTo>
                      <a:lnTo>
                        <a:pt x="717630" y="0"/>
                      </a:lnTo>
                      <a:lnTo>
                        <a:pt x="767787" y="123463"/>
                      </a:lnTo>
                    </a:path>
                  </a:pathLst>
                </a:custGeom>
                <a:noFill/>
                <a:ln w="28575">
                  <a:solidFill>
                    <a:srgbClr val="FF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59" name="Groupe 58"/>
            <p:cNvGrpSpPr/>
            <p:nvPr/>
          </p:nvGrpSpPr>
          <p:grpSpPr>
            <a:xfrm>
              <a:off x="7900686" y="1096541"/>
              <a:ext cx="3437681" cy="1064870"/>
              <a:chOff x="3252486" y="2480841"/>
              <a:chExt cx="3437681" cy="1064870"/>
            </a:xfrm>
          </p:grpSpPr>
          <p:sp>
            <p:nvSpPr>
              <p:cNvPr id="60" name="Forme libre 59"/>
              <p:cNvSpPr/>
              <p:nvPr/>
            </p:nvSpPr>
            <p:spPr>
              <a:xfrm>
                <a:off x="3252486" y="2480841"/>
                <a:ext cx="3437681" cy="1064870"/>
              </a:xfrm>
              <a:custGeom>
                <a:avLst/>
                <a:gdLst>
                  <a:gd name="connsiteX0" fmla="*/ 81023 w 3437681"/>
                  <a:gd name="connsiteY0" fmla="*/ 81022 h 1064870"/>
                  <a:gd name="connsiteX1" fmla="*/ 478420 w 3437681"/>
                  <a:gd name="connsiteY1" fmla="*/ 84881 h 1064870"/>
                  <a:gd name="connsiteX2" fmla="*/ 532436 w 3437681"/>
                  <a:gd name="connsiteY2" fmla="*/ 0 h 1064870"/>
                  <a:gd name="connsiteX3" fmla="*/ 760071 w 3437681"/>
                  <a:gd name="connsiteY3" fmla="*/ 3858 h 1064870"/>
                  <a:gd name="connsiteX4" fmla="*/ 760071 w 3437681"/>
                  <a:gd name="connsiteY4" fmla="*/ 34724 h 1064870"/>
                  <a:gd name="connsiteX5" fmla="*/ 1331089 w 3437681"/>
                  <a:gd name="connsiteY5" fmla="*/ 19291 h 1064870"/>
                  <a:gd name="connsiteX6" fmla="*/ 1385104 w 3437681"/>
                  <a:gd name="connsiteY6" fmla="*/ 65589 h 1064870"/>
                  <a:gd name="connsiteX7" fmla="*/ 2947686 w 3437681"/>
                  <a:gd name="connsiteY7" fmla="*/ 50156 h 1064870"/>
                  <a:gd name="connsiteX8" fmla="*/ 2959261 w 3437681"/>
                  <a:gd name="connsiteY8" fmla="*/ 131179 h 1064870"/>
                  <a:gd name="connsiteX9" fmla="*/ 3306501 w 3437681"/>
                  <a:gd name="connsiteY9" fmla="*/ 119605 h 1064870"/>
                  <a:gd name="connsiteX10" fmla="*/ 3306501 w 3437681"/>
                  <a:gd name="connsiteY10" fmla="*/ 169762 h 1064870"/>
                  <a:gd name="connsiteX11" fmla="*/ 3360517 w 3437681"/>
                  <a:gd name="connsiteY11" fmla="*/ 169762 h 1064870"/>
                  <a:gd name="connsiteX12" fmla="*/ 3364375 w 3437681"/>
                  <a:gd name="connsiteY12" fmla="*/ 115746 h 1064870"/>
                  <a:gd name="connsiteX13" fmla="*/ 3414532 w 3437681"/>
                  <a:gd name="connsiteY13" fmla="*/ 115746 h 1064870"/>
                  <a:gd name="connsiteX14" fmla="*/ 3437681 w 3437681"/>
                  <a:gd name="connsiteY14" fmla="*/ 162045 h 1064870"/>
                  <a:gd name="connsiteX15" fmla="*/ 3418390 w 3437681"/>
                  <a:gd name="connsiteY15" fmla="*/ 910541 h 1064870"/>
                  <a:gd name="connsiteX16" fmla="*/ 3383666 w 3437681"/>
                  <a:gd name="connsiteY16" fmla="*/ 968415 h 1064870"/>
                  <a:gd name="connsiteX17" fmla="*/ 3348942 w 3437681"/>
                  <a:gd name="connsiteY17" fmla="*/ 964556 h 1064870"/>
                  <a:gd name="connsiteX18" fmla="*/ 3337367 w 3437681"/>
                  <a:gd name="connsiteY18" fmla="*/ 929832 h 1064870"/>
                  <a:gd name="connsiteX19" fmla="*/ 3306501 w 3437681"/>
                  <a:gd name="connsiteY19" fmla="*/ 929832 h 1064870"/>
                  <a:gd name="connsiteX20" fmla="*/ 3298785 w 3437681"/>
                  <a:gd name="connsiteY20" fmla="*/ 960698 h 1064870"/>
                  <a:gd name="connsiteX21" fmla="*/ 2959261 w 3437681"/>
                  <a:gd name="connsiteY21" fmla="*/ 956840 h 1064870"/>
                  <a:gd name="connsiteX22" fmla="*/ 2951544 w 3437681"/>
                  <a:gd name="connsiteY22" fmla="*/ 1022430 h 1064870"/>
                  <a:gd name="connsiteX23" fmla="*/ 1365813 w 3437681"/>
                  <a:gd name="connsiteY23" fmla="*/ 1018572 h 1064870"/>
                  <a:gd name="connsiteX24" fmla="*/ 1307939 w 3437681"/>
                  <a:gd name="connsiteY24" fmla="*/ 1045579 h 1064870"/>
                  <a:gd name="connsiteX25" fmla="*/ 767787 w 3437681"/>
                  <a:gd name="connsiteY25" fmla="*/ 1037863 h 1064870"/>
                  <a:gd name="connsiteX26" fmla="*/ 763929 w 3437681"/>
                  <a:gd name="connsiteY26" fmla="*/ 1064870 h 1064870"/>
                  <a:gd name="connsiteX27" fmla="*/ 486137 w 3437681"/>
                  <a:gd name="connsiteY27" fmla="*/ 1061012 h 1064870"/>
                  <a:gd name="connsiteX28" fmla="*/ 478420 w 3437681"/>
                  <a:gd name="connsiteY28" fmla="*/ 995422 h 1064870"/>
                  <a:gd name="connsiteX29" fmla="*/ 100314 w 3437681"/>
                  <a:gd name="connsiteY29" fmla="*/ 995422 h 1064870"/>
                  <a:gd name="connsiteX30" fmla="*/ 115747 w 3437681"/>
                  <a:gd name="connsiteY30" fmla="*/ 883534 h 1064870"/>
                  <a:gd name="connsiteX31" fmla="*/ 123463 w 3437681"/>
                  <a:gd name="connsiteY31" fmla="*/ 825660 h 1064870"/>
                  <a:gd name="connsiteX32" fmla="*/ 123463 w 3437681"/>
                  <a:gd name="connsiteY32" fmla="*/ 760070 h 1064870"/>
                  <a:gd name="connsiteX33" fmla="*/ 108030 w 3437681"/>
                  <a:gd name="connsiteY33" fmla="*/ 682906 h 1064870"/>
                  <a:gd name="connsiteX34" fmla="*/ 88739 w 3437681"/>
                  <a:gd name="connsiteY34" fmla="*/ 594167 h 1064870"/>
                  <a:gd name="connsiteX35" fmla="*/ 38582 w 3437681"/>
                  <a:gd name="connsiteY35" fmla="*/ 505427 h 1064870"/>
                  <a:gd name="connsiteX36" fmla="*/ 23149 w 3437681"/>
                  <a:gd name="connsiteY36" fmla="*/ 424405 h 1064870"/>
                  <a:gd name="connsiteX37" fmla="*/ 0 w 3437681"/>
                  <a:gd name="connsiteY37" fmla="*/ 351098 h 1064870"/>
                  <a:gd name="connsiteX38" fmla="*/ 11575 w 3437681"/>
                  <a:gd name="connsiteY38" fmla="*/ 300941 h 1064870"/>
                  <a:gd name="connsiteX39" fmla="*/ 11575 w 3437681"/>
                  <a:gd name="connsiteY39" fmla="*/ 246926 h 1064870"/>
                  <a:gd name="connsiteX40" fmla="*/ 23149 w 3437681"/>
                  <a:gd name="connsiteY40" fmla="*/ 192911 h 1064870"/>
                  <a:gd name="connsiteX41" fmla="*/ 54015 w 3437681"/>
                  <a:gd name="connsiteY41" fmla="*/ 131179 h 1064870"/>
                  <a:gd name="connsiteX42" fmla="*/ 81023 w 3437681"/>
                  <a:gd name="connsiteY42" fmla="*/ 81022 h 106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437681" h="1064870">
                    <a:moveTo>
                      <a:pt x="81023" y="81022"/>
                    </a:moveTo>
                    <a:lnTo>
                      <a:pt x="478420" y="84881"/>
                    </a:lnTo>
                    <a:lnTo>
                      <a:pt x="532436" y="0"/>
                    </a:lnTo>
                    <a:lnTo>
                      <a:pt x="760071" y="3858"/>
                    </a:lnTo>
                    <a:lnTo>
                      <a:pt x="760071" y="34724"/>
                    </a:lnTo>
                    <a:lnTo>
                      <a:pt x="1331089" y="19291"/>
                    </a:lnTo>
                    <a:lnTo>
                      <a:pt x="1385104" y="65589"/>
                    </a:lnTo>
                    <a:lnTo>
                      <a:pt x="2947686" y="50156"/>
                    </a:lnTo>
                    <a:lnTo>
                      <a:pt x="2959261" y="131179"/>
                    </a:lnTo>
                    <a:lnTo>
                      <a:pt x="3306501" y="119605"/>
                    </a:lnTo>
                    <a:lnTo>
                      <a:pt x="3306501" y="169762"/>
                    </a:lnTo>
                    <a:lnTo>
                      <a:pt x="3360517" y="169762"/>
                    </a:lnTo>
                    <a:lnTo>
                      <a:pt x="3364375" y="115746"/>
                    </a:lnTo>
                    <a:lnTo>
                      <a:pt x="3414532" y="115746"/>
                    </a:lnTo>
                    <a:lnTo>
                      <a:pt x="3437681" y="162045"/>
                    </a:lnTo>
                    <a:lnTo>
                      <a:pt x="3418390" y="910541"/>
                    </a:lnTo>
                    <a:lnTo>
                      <a:pt x="3383666" y="968415"/>
                    </a:lnTo>
                    <a:lnTo>
                      <a:pt x="3348942" y="964556"/>
                    </a:lnTo>
                    <a:lnTo>
                      <a:pt x="3337367" y="929832"/>
                    </a:lnTo>
                    <a:lnTo>
                      <a:pt x="3306501" y="929832"/>
                    </a:lnTo>
                    <a:lnTo>
                      <a:pt x="3298785" y="960698"/>
                    </a:lnTo>
                    <a:lnTo>
                      <a:pt x="2959261" y="956840"/>
                    </a:lnTo>
                    <a:lnTo>
                      <a:pt x="2951544" y="1022430"/>
                    </a:lnTo>
                    <a:lnTo>
                      <a:pt x="1365813" y="1018572"/>
                    </a:lnTo>
                    <a:lnTo>
                      <a:pt x="1307939" y="1045579"/>
                    </a:lnTo>
                    <a:lnTo>
                      <a:pt x="767787" y="1037863"/>
                    </a:lnTo>
                    <a:lnTo>
                      <a:pt x="763929" y="1064870"/>
                    </a:lnTo>
                    <a:lnTo>
                      <a:pt x="486137" y="1061012"/>
                    </a:lnTo>
                    <a:lnTo>
                      <a:pt x="478420" y="995422"/>
                    </a:lnTo>
                    <a:lnTo>
                      <a:pt x="100314" y="995422"/>
                    </a:lnTo>
                    <a:lnTo>
                      <a:pt x="115747" y="883534"/>
                    </a:lnTo>
                    <a:lnTo>
                      <a:pt x="123463" y="825660"/>
                    </a:lnTo>
                    <a:lnTo>
                      <a:pt x="123463" y="760070"/>
                    </a:lnTo>
                    <a:lnTo>
                      <a:pt x="108030" y="682906"/>
                    </a:lnTo>
                    <a:lnTo>
                      <a:pt x="88739" y="594167"/>
                    </a:lnTo>
                    <a:lnTo>
                      <a:pt x="38582" y="505427"/>
                    </a:lnTo>
                    <a:lnTo>
                      <a:pt x="23149" y="424405"/>
                    </a:lnTo>
                    <a:lnTo>
                      <a:pt x="0" y="351098"/>
                    </a:lnTo>
                    <a:lnTo>
                      <a:pt x="11575" y="300941"/>
                    </a:lnTo>
                    <a:lnTo>
                      <a:pt x="11575" y="246926"/>
                    </a:lnTo>
                    <a:lnTo>
                      <a:pt x="23149" y="192911"/>
                    </a:lnTo>
                    <a:lnTo>
                      <a:pt x="54015" y="131179"/>
                    </a:lnTo>
                    <a:lnTo>
                      <a:pt x="81023" y="81022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Rectangle à coins arrondis 60"/>
              <p:cNvSpPr/>
              <p:nvPr/>
            </p:nvSpPr>
            <p:spPr>
              <a:xfrm>
                <a:off x="5297347" y="2878239"/>
                <a:ext cx="949443" cy="255066"/>
              </a:xfrm>
              <a:prstGeom prst="roundRect">
                <a:avLst>
                  <a:gd name="adj" fmla="val 5000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10075882" y="1519271"/>
              <a:ext cx="699184" cy="19844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3" name="Groupe 62"/>
            <p:cNvGrpSpPr/>
            <p:nvPr/>
          </p:nvGrpSpPr>
          <p:grpSpPr>
            <a:xfrm>
              <a:off x="11210402" y="1148475"/>
              <a:ext cx="36000" cy="984086"/>
              <a:chOff x="6562202" y="2532775"/>
              <a:chExt cx="36000" cy="984086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6562202" y="2532775"/>
                <a:ext cx="36000" cy="94274"/>
              </a:xfrm>
              <a:prstGeom prst="rect">
                <a:avLst/>
              </a:prstGeom>
              <a:solidFill>
                <a:srgbClr val="66FF33"/>
              </a:solidFill>
              <a:ln>
                <a:solidFill>
                  <a:srgbClr val="66FF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6562202" y="3422587"/>
                <a:ext cx="36000" cy="94274"/>
              </a:xfrm>
              <a:prstGeom prst="rect">
                <a:avLst/>
              </a:prstGeom>
              <a:solidFill>
                <a:srgbClr val="66FF33"/>
              </a:solidFill>
              <a:ln>
                <a:solidFill>
                  <a:srgbClr val="66FF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6" name="Groupe 65"/>
            <p:cNvGrpSpPr/>
            <p:nvPr/>
          </p:nvGrpSpPr>
          <p:grpSpPr>
            <a:xfrm>
              <a:off x="8680048" y="1050242"/>
              <a:ext cx="36000" cy="1157468"/>
              <a:chOff x="4016416" y="2434542"/>
              <a:chExt cx="54015" cy="1157468"/>
            </a:xfrm>
            <a:solidFill>
              <a:srgbClr val="00B0F0"/>
            </a:solidFill>
          </p:grpSpPr>
          <p:sp>
            <p:nvSpPr>
              <p:cNvPr id="67" name="Rectangle 66"/>
              <p:cNvSpPr/>
              <p:nvPr/>
            </p:nvSpPr>
            <p:spPr>
              <a:xfrm>
                <a:off x="4016416" y="2434542"/>
                <a:ext cx="54015" cy="69449"/>
              </a:xfrm>
              <a:prstGeom prst="rect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016416" y="3522561"/>
                <a:ext cx="54015" cy="69449"/>
              </a:xfrm>
              <a:prstGeom prst="rect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2" name="Groupe 21"/>
          <p:cNvGrpSpPr/>
          <p:nvPr/>
        </p:nvGrpSpPr>
        <p:grpSpPr>
          <a:xfrm>
            <a:off x="7599635" y="4101034"/>
            <a:ext cx="2883051" cy="2317033"/>
            <a:chOff x="8047310" y="3434284"/>
            <a:chExt cx="2883051" cy="2317033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47310" y="3434284"/>
              <a:ext cx="2883051" cy="2317033"/>
            </a:xfrm>
            <a:prstGeom prst="rect">
              <a:avLst/>
            </a:prstGeom>
          </p:spPr>
        </p:pic>
        <p:grpSp>
          <p:nvGrpSpPr>
            <p:cNvPr id="69" name="Groupe 68"/>
            <p:cNvGrpSpPr/>
            <p:nvPr/>
          </p:nvGrpSpPr>
          <p:grpSpPr>
            <a:xfrm>
              <a:off x="8546066" y="4275992"/>
              <a:ext cx="48700" cy="690743"/>
              <a:chOff x="3987834" y="2434542"/>
              <a:chExt cx="73069" cy="690743"/>
            </a:xfrm>
            <a:solidFill>
              <a:srgbClr val="00B0F0"/>
            </a:solidFill>
          </p:grpSpPr>
          <p:sp>
            <p:nvSpPr>
              <p:cNvPr id="70" name="Rectangle 69"/>
              <p:cNvSpPr/>
              <p:nvPr/>
            </p:nvSpPr>
            <p:spPr>
              <a:xfrm>
                <a:off x="4006889" y="2434542"/>
                <a:ext cx="54014" cy="69449"/>
              </a:xfrm>
              <a:prstGeom prst="rect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987834" y="3055836"/>
                <a:ext cx="54015" cy="69449"/>
              </a:xfrm>
              <a:prstGeom prst="rect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2" name="Groupe 71"/>
            <p:cNvGrpSpPr/>
            <p:nvPr/>
          </p:nvGrpSpPr>
          <p:grpSpPr>
            <a:xfrm>
              <a:off x="8247496" y="4077089"/>
              <a:ext cx="288000" cy="1079112"/>
              <a:chOff x="4095510" y="2187615"/>
              <a:chExt cx="277793" cy="1159879"/>
            </a:xfrm>
          </p:grpSpPr>
          <p:grpSp>
            <p:nvGrpSpPr>
              <p:cNvPr id="73" name="Groupe 72"/>
              <p:cNvGrpSpPr/>
              <p:nvPr/>
            </p:nvGrpSpPr>
            <p:grpSpPr>
              <a:xfrm>
                <a:off x="4095510" y="2187615"/>
                <a:ext cx="277793" cy="308659"/>
                <a:chOff x="4097438" y="2187615"/>
                <a:chExt cx="277793" cy="308659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4097438" y="2187615"/>
                  <a:ext cx="277793" cy="115747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4097438" y="2403676"/>
                  <a:ext cx="277793" cy="925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" name="Ellipse 79"/>
                <p:cNvSpPr/>
                <p:nvPr/>
              </p:nvSpPr>
              <p:spPr>
                <a:xfrm>
                  <a:off x="4166886" y="2288758"/>
                  <a:ext cx="138897" cy="1295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4" name="Groupe 73"/>
              <p:cNvGrpSpPr/>
              <p:nvPr/>
            </p:nvGrpSpPr>
            <p:grpSpPr>
              <a:xfrm>
                <a:off x="4095510" y="3038835"/>
                <a:ext cx="277793" cy="308659"/>
                <a:chOff x="4097438" y="1692315"/>
                <a:chExt cx="277793" cy="308659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4097438" y="1692315"/>
                  <a:ext cx="277793" cy="115747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097438" y="1908376"/>
                  <a:ext cx="277793" cy="925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7" name="Ellipse 76"/>
                <p:cNvSpPr/>
                <p:nvPr/>
              </p:nvSpPr>
              <p:spPr>
                <a:xfrm>
                  <a:off x="4166887" y="1793458"/>
                  <a:ext cx="138897" cy="1295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pic>
          <p:nvPicPr>
            <p:cNvPr id="81" name="Image 80"/>
            <p:cNvPicPr preferRelativeResize="0"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8196498" y="4295787"/>
              <a:ext cx="32677" cy="647192"/>
            </a:xfrm>
            <a:prstGeom prst="rect">
              <a:avLst/>
            </a:prstGeom>
          </p:spPr>
        </p:pic>
        <p:grpSp>
          <p:nvGrpSpPr>
            <p:cNvPr id="82" name="Groupe 81"/>
            <p:cNvGrpSpPr/>
            <p:nvPr/>
          </p:nvGrpSpPr>
          <p:grpSpPr>
            <a:xfrm>
              <a:off x="9708599" y="4278992"/>
              <a:ext cx="47580" cy="690743"/>
              <a:chOff x="3996438" y="2434542"/>
              <a:chExt cx="64465" cy="690743"/>
            </a:xfrm>
            <a:solidFill>
              <a:srgbClr val="00B0F0"/>
            </a:solidFill>
          </p:grpSpPr>
          <p:sp>
            <p:nvSpPr>
              <p:cNvPr id="83" name="Rectangle 82"/>
              <p:cNvSpPr/>
              <p:nvPr/>
            </p:nvSpPr>
            <p:spPr>
              <a:xfrm>
                <a:off x="4006889" y="2434542"/>
                <a:ext cx="54014" cy="69449"/>
              </a:xfrm>
              <a:prstGeom prst="rect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3996438" y="3055836"/>
                <a:ext cx="54015" cy="69449"/>
              </a:xfrm>
              <a:prstGeom prst="rect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1" name="Groupe 100"/>
            <p:cNvGrpSpPr/>
            <p:nvPr/>
          </p:nvGrpSpPr>
          <p:grpSpPr>
            <a:xfrm>
              <a:off x="9776369" y="4077096"/>
              <a:ext cx="370932" cy="1079112"/>
              <a:chOff x="9776369" y="4077096"/>
              <a:chExt cx="370932" cy="1079112"/>
            </a:xfrm>
          </p:grpSpPr>
          <p:grpSp>
            <p:nvGrpSpPr>
              <p:cNvPr id="88" name="Groupe 87"/>
              <p:cNvGrpSpPr/>
              <p:nvPr/>
            </p:nvGrpSpPr>
            <p:grpSpPr>
              <a:xfrm>
                <a:off x="9776369" y="4077096"/>
                <a:ext cx="370932" cy="1079112"/>
                <a:chOff x="4095510" y="2187615"/>
                <a:chExt cx="277793" cy="1159879"/>
              </a:xfrm>
            </p:grpSpPr>
            <p:grpSp>
              <p:nvGrpSpPr>
                <p:cNvPr id="89" name="Groupe 88"/>
                <p:cNvGrpSpPr/>
                <p:nvPr/>
              </p:nvGrpSpPr>
              <p:grpSpPr>
                <a:xfrm>
                  <a:off x="4095510" y="2187615"/>
                  <a:ext cx="277793" cy="308659"/>
                  <a:chOff x="4097438" y="2187615"/>
                  <a:chExt cx="277793" cy="308659"/>
                </a:xfrm>
              </p:grpSpPr>
              <p:sp>
                <p:nvSpPr>
                  <p:cNvPr id="94" name="Rectangle 93"/>
                  <p:cNvSpPr/>
                  <p:nvPr/>
                </p:nvSpPr>
                <p:spPr>
                  <a:xfrm>
                    <a:off x="4097438" y="2187615"/>
                    <a:ext cx="277793" cy="115747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4097438" y="2403676"/>
                    <a:ext cx="277793" cy="9259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90" name="Groupe 89"/>
                <p:cNvGrpSpPr/>
                <p:nvPr/>
              </p:nvGrpSpPr>
              <p:grpSpPr>
                <a:xfrm>
                  <a:off x="4095510" y="3038835"/>
                  <a:ext cx="277793" cy="308659"/>
                  <a:chOff x="4097438" y="1692315"/>
                  <a:chExt cx="277793" cy="308659"/>
                </a:xfrm>
              </p:grpSpPr>
              <p:sp>
                <p:nvSpPr>
                  <p:cNvPr id="91" name="Rectangle 90"/>
                  <p:cNvSpPr/>
                  <p:nvPr/>
                </p:nvSpPr>
                <p:spPr>
                  <a:xfrm>
                    <a:off x="4097438" y="1692315"/>
                    <a:ext cx="277793" cy="115747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>
                  <a:xfrm>
                    <a:off x="4097438" y="1908376"/>
                    <a:ext cx="277793" cy="9259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sp>
            <p:nvSpPr>
              <p:cNvPr id="97" name="Ellipse 96"/>
              <p:cNvSpPr/>
              <p:nvPr/>
            </p:nvSpPr>
            <p:spPr>
              <a:xfrm>
                <a:off x="9820893" y="4183643"/>
                <a:ext cx="84685" cy="9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8" name="Ellipse 97"/>
              <p:cNvSpPr/>
              <p:nvPr/>
            </p:nvSpPr>
            <p:spPr>
              <a:xfrm>
                <a:off x="9997761" y="4181965"/>
                <a:ext cx="84685" cy="9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9" name="Ellipse 98"/>
              <p:cNvSpPr/>
              <p:nvPr/>
            </p:nvSpPr>
            <p:spPr>
              <a:xfrm>
                <a:off x="9833593" y="4971043"/>
                <a:ext cx="84685" cy="9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0" name="Ellipse 99"/>
              <p:cNvSpPr/>
              <p:nvPr/>
            </p:nvSpPr>
            <p:spPr>
              <a:xfrm>
                <a:off x="10010461" y="4969365"/>
                <a:ext cx="84685" cy="9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2" name="Groupe 101"/>
            <p:cNvGrpSpPr/>
            <p:nvPr/>
          </p:nvGrpSpPr>
          <p:grpSpPr>
            <a:xfrm>
              <a:off x="10163195" y="4272642"/>
              <a:ext cx="113190" cy="690743"/>
              <a:chOff x="4006889" y="2434542"/>
              <a:chExt cx="58649" cy="690743"/>
            </a:xfrm>
            <a:solidFill>
              <a:srgbClr val="00B0F0"/>
            </a:solidFill>
          </p:grpSpPr>
          <p:sp>
            <p:nvSpPr>
              <p:cNvPr id="103" name="Rectangle 102"/>
              <p:cNvSpPr/>
              <p:nvPr/>
            </p:nvSpPr>
            <p:spPr>
              <a:xfrm>
                <a:off x="4006889" y="2434542"/>
                <a:ext cx="54014" cy="69449"/>
              </a:xfrm>
              <a:prstGeom prst="rect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4011523" y="3055836"/>
                <a:ext cx="54015" cy="69449"/>
              </a:xfrm>
              <a:prstGeom prst="rect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2" name="Groupe 121"/>
            <p:cNvGrpSpPr/>
            <p:nvPr/>
          </p:nvGrpSpPr>
          <p:grpSpPr>
            <a:xfrm>
              <a:off x="10291782" y="3530601"/>
              <a:ext cx="457843" cy="2170776"/>
              <a:chOff x="10291782" y="3530601"/>
              <a:chExt cx="457843" cy="2170776"/>
            </a:xfrm>
          </p:grpSpPr>
          <p:grpSp>
            <p:nvGrpSpPr>
              <p:cNvPr id="113" name="Groupe 112"/>
              <p:cNvGrpSpPr/>
              <p:nvPr/>
            </p:nvGrpSpPr>
            <p:grpSpPr>
              <a:xfrm>
                <a:off x="10291782" y="3530601"/>
                <a:ext cx="448348" cy="811488"/>
                <a:chOff x="5436243" y="1913681"/>
                <a:chExt cx="771528" cy="743403"/>
              </a:xfrm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5447454" y="1996189"/>
                  <a:ext cx="760317" cy="660895"/>
                </a:xfrm>
                <a:prstGeom prst="rect">
                  <a:avLst/>
                </a:prstGeom>
                <a:pattFill prst="wdDnDiag">
                  <a:fgClr>
                    <a:srgbClr val="FF66FF"/>
                  </a:fgClr>
                  <a:bgClr>
                    <a:schemeClr val="bg1"/>
                  </a:bgClr>
                </a:pattFill>
                <a:ln w="28575">
                  <a:solidFill>
                    <a:srgbClr val="FF66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8" name="Forme libre 117"/>
                <p:cNvSpPr/>
                <p:nvPr/>
              </p:nvSpPr>
              <p:spPr>
                <a:xfrm>
                  <a:off x="5436243" y="1913681"/>
                  <a:ext cx="767787" cy="123463"/>
                </a:xfrm>
                <a:custGeom>
                  <a:avLst/>
                  <a:gdLst>
                    <a:gd name="connsiteX0" fmla="*/ 0 w 767787"/>
                    <a:gd name="connsiteY0" fmla="*/ 115747 h 123463"/>
                    <a:gd name="connsiteX1" fmla="*/ 46299 w 767787"/>
                    <a:gd name="connsiteY1" fmla="*/ 11575 h 123463"/>
                    <a:gd name="connsiteX2" fmla="*/ 717630 w 767787"/>
                    <a:gd name="connsiteY2" fmla="*/ 0 h 123463"/>
                    <a:gd name="connsiteX3" fmla="*/ 767787 w 767787"/>
                    <a:gd name="connsiteY3" fmla="*/ 123463 h 123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787" h="123463">
                      <a:moveTo>
                        <a:pt x="0" y="115747"/>
                      </a:moveTo>
                      <a:lnTo>
                        <a:pt x="46299" y="11575"/>
                      </a:lnTo>
                      <a:lnTo>
                        <a:pt x="717630" y="0"/>
                      </a:lnTo>
                      <a:lnTo>
                        <a:pt x="767787" y="123463"/>
                      </a:lnTo>
                    </a:path>
                  </a:pathLst>
                </a:custGeom>
                <a:noFill/>
                <a:ln w="28575">
                  <a:solidFill>
                    <a:srgbClr val="FF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19" name="Groupe 118"/>
              <p:cNvGrpSpPr/>
              <p:nvPr/>
            </p:nvGrpSpPr>
            <p:grpSpPr>
              <a:xfrm rot="10800000">
                <a:off x="10303451" y="4889889"/>
                <a:ext cx="446174" cy="811488"/>
                <a:chOff x="5436243" y="1913681"/>
                <a:chExt cx="767787" cy="743403"/>
              </a:xfrm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5441209" y="1996189"/>
                  <a:ext cx="760317" cy="660895"/>
                </a:xfrm>
                <a:prstGeom prst="rect">
                  <a:avLst/>
                </a:prstGeom>
                <a:pattFill prst="wdDnDiag">
                  <a:fgClr>
                    <a:srgbClr val="FF66FF"/>
                  </a:fgClr>
                  <a:bgClr>
                    <a:schemeClr val="bg1"/>
                  </a:bgClr>
                </a:pattFill>
                <a:ln w="28575">
                  <a:solidFill>
                    <a:srgbClr val="FF66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1" name="Forme libre 120"/>
                <p:cNvSpPr/>
                <p:nvPr/>
              </p:nvSpPr>
              <p:spPr>
                <a:xfrm>
                  <a:off x="5436243" y="1913681"/>
                  <a:ext cx="767787" cy="123463"/>
                </a:xfrm>
                <a:custGeom>
                  <a:avLst/>
                  <a:gdLst>
                    <a:gd name="connsiteX0" fmla="*/ 0 w 767787"/>
                    <a:gd name="connsiteY0" fmla="*/ 115747 h 123463"/>
                    <a:gd name="connsiteX1" fmla="*/ 46299 w 767787"/>
                    <a:gd name="connsiteY1" fmla="*/ 11575 h 123463"/>
                    <a:gd name="connsiteX2" fmla="*/ 717630 w 767787"/>
                    <a:gd name="connsiteY2" fmla="*/ 0 h 123463"/>
                    <a:gd name="connsiteX3" fmla="*/ 767787 w 767787"/>
                    <a:gd name="connsiteY3" fmla="*/ 123463 h 123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787" h="123463">
                      <a:moveTo>
                        <a:pt x="0" y="115747"/>
                      </a:moveTo>
                      <a:lnTo>
                        <a:pt x="46299" y="11575"/>
                      </a:lnTo>
                      <a:lnTo>
                        <a:pt x="717630" y="0"/>
                      </a:lnTo>
                      <a:lnTo>
                        <a:pt x="767787" y="123463"/>
                      </a:lnTo>
                    </a:path>
                  </a:pathLst>
                </a:custGeom>
                <a:noFill/>
                <a:ln w="28575">
                  <a:solidFill>
                    <a:srgbClr val="FF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pic>
          <p:nvPicPr>
            <p:cNvPr id="126" name="Image 125"/>
            <p:cNvPicPr preferRelativeResize="0"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0759177" y="4288529"/>
              <a:ext cx="32677" cy="662400"/>
            </a:xfrm>
            <a:prstGeom prst="rect">
              <a:avLst/>
            </a:prstGeom>
          </p:spPr>
        </p:pic>
        <p:sp>
          <p:nvSpPr>
            <p:cNvPr id="127" name="Rectangle 126"/>
            <p:cNvSpPr/>
            <p:nvPr/>
          </p:nvSpPr>
          <p:spPr>
            <a:xfrm>
              <a:off x="10328910" y="4561609"/>
              <a:ext cx="396000" cy="1008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324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" y="642711"/>
            <a:ext cx="6415089" cy="5447847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1005945" y="883227"/>
            <a:ext cx="956685" cy="4412669"/>
            <a:chOff x="2826328" y="1378527"/>
            <a:chExt cx="956685" cy="4412669"/>
          </a:xfrm>
        </p:grpSpPr>
        <p:sp>
          <p:nvSpPr>
            <p:cNvPr id="4" name="Forme libre 3"/>
            <p:cNvSpPr/>
            <p:nvPr/>
          </p:nvSpPr>
          <p:spPr>
            <a:xfrm>
              <a:off x="2840182" y="1378527"/>
              <a:ext cx="942109" cy="1600200"/>
            </a:xfrm>
            <a:custGeom>
              <a:avLst/>
              <a:gdLst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796636 w 942109"/>
                <a:gd name="connsiteY21" fmla="*/ 491837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796636 w 942109"/>
                <a:gd name="connsiteY21" fmla="*/ 512619 h 1600200"/>
                <a:gd name="connsiteX22" fmla="*/ 942109 w 942109"/>
                <a:gd name="connsiteY22" fmla="*/ 512618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2109" h="1600200">
                  <a:moveTo>
                    <a:pt x="942109" y="512618"/>
                  </a:moveTo>
                  <a:lnTo>
                    <a:pt x="942109" y="401782"/>
                  </a:lnTo>
                  <a:lnTo>
                    <a:pt x="831273" y="401782"/>
                  </a:lnTo>
                  <a:lnTo>
                    <a:pt x="824345" y="0"/>
                  </a:lnTo>
                  <a:lnTo>
                    <a:pt x="658091" y="6928"/>
                  </a:lnTo>
                  <a:lnTo>
                    <a:pt x="665018" y="367146"/>
                  </a:lnTo>
                  <a:lnTo>
                    <a:pt x="48491" y="1143000"/>
                  </a:lnTo>
                  <a:lnTo>
                    <a:pt x="48491" y="1336964"/>
                  </a:lnTo>
                  <a:lnTo>
                    <a:pt x="6927" y="1392382"/>
                  </a:lnTo>
                  <a:lnTo>
                    <a:pt x="0" y="1600200"/>
                  </a:lnTo>
                  <a:lnTo>
                    <a:pt x="48491" y="1600200"/>
                  </a:lnTo>
                  <a:lnTo>
                    <a:pt x="69273" y="1475509"/>
                  </a:lnTo>
                  <a:lnTo>
                    <a:pt x="207818" y="1482437"/>
                  </a:lnTo>
                  <a:lnTo>
                    <a:pt x="207818" y="1420091"/>
                  </a:lnTo>
                  <a:lnTo>
                    <a:pt x="304800" y="1427018"/>
                  </a:lnTo>
                  <a:lnTo>
                    <a:pt x="304800" y="1336964"/>
                  </a:lnTo>
                  <a:lnTo>
                    <a:pt x="671945" y="1323109"/>
                  </a:lnTo>
                  <a:lnTo>
                    <a:pt x="665018" y="1205346"/>
                  </a:lnTo>
                  <a:lnTo>
                    <a:pt x="616527" y="1156855"/>
                  </a:lnTo>
                  <a:lnTo>
                    <a:pt x="401782" y="1115291"/>
                  </a:lnTo>
                  <a:lnTo>
                    <a:pt x="408709" y="1046018"/>
                  </a:lnTo>
                  <a:lnTo>
                    <a:pt x="796636" y="512619"/>
                  </a:lnTo>
                  <a:lnTo>
                    <a:pt x="942109" y="512618"/>
                  </a:lnTo>
                  <a:close/>
                </a:path>
              </a:pathLst>
            </a:custGeom>
            <a:solidFill>
              <a:srgbClr val="FFC00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Forme libre 4"/>
            <p:cNvSpPr/>
            <p:nvPr/>
          </p:nvSpPr>
          <p:spPr>
            <a:xfrm flipV="1">
              <a:off x="2826328" y="4087088"/>
              <a:ext cx="956685" cy="1704108"/>
            </a:xfrm>
            <a:custGeom>
              <a:avLst/>
              <a:gdLst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796636 w 942109"/>
                <a:gd name="connsiteY21" fmla="*/ 491837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796636 w 942109"/>
                <a:gd name="connsiteY21" fmla="*/ 5126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70163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07818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493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21673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21673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55963"/>
                <a:gd name="connsiteY0" fmla="*/ 512618 h 1600200"/>
                <a:gd name="connsiteX1" fmla="*/ 955963 w 955963"/>
                <a:gd name="connsiteY1" fmla="*/ 249382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942109 w 955963"/>
                <a:gd name="connsiteY22" fmla="*/ 512618 h 1600200"/>
                <a:gd name="connsiteX0" fmla="*/ 942109 w 955963"/>
                <a:gd name="connsiteY0" fmla="*/ 512618 h 1600200"/>
                <a:gd name="connsiteX1" fmla="*/ 955963 w 955963"/>
                <a:gd name="connsiteY1" fmla="*/ 249382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942109 w 955963"/>
                <a:gd name="connsiteY22" fmla="*/ 512618 h 1600200"/>
                <a:gd name="connsiteX0" fmla="*/ 942109 w 955963"/>
                <a:gd name="connsiteY0" fmla="*/ 512618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942109 w 955963"/>
                <a:gd name="connsiteY22" fmla="*/ 512618 h 1600200"/>
                <a:gd name="connsiteX0" fmla="*/ 838200 w 955963"/>
                <a:gd name="connsiteY0" fmla="*/ 360218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838200 w 955963"/>
                <a:gd name="connsiteY22" fmla="*/ 360218 h 1600200"/>
                <a:gd name="connsiteX0" fmla="*/ 838200 w 955963"/>
                <a:gd name="connsiteY0" fmla="*/ 360218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838200 w 955963"/>
                <a:gd name="connsiteY22" fmla="*/ 360218 h 1600200"/>
                <a:gd name="connsiteX0" fmla="*/ 838200 w 955963"/>
                <a:gd name="connsiteY0" fmla="*/ 360218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838200 w 955963"/>
                <a:gd name="connsiteY22" fmla="*/ 360218 h 1600200"/>
                <a:gd name="connsiteX0" fmla="*/ 713509 w 955963"/>
                <a:gd name="connsiteY0" fmla="*/ 457199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713509 w 955963"/>
                <a:gd name="connsiteY22" fmla="*/ 457199 h 1600200"/>
                <a:gd name="connsiteX0" fmla="*/ 713509 w 980120"/>
                <a:gd name="connsiteY0" fmla="*/ 457199 h 1600200"/>
                <a:gd name="connsiteX1" fmla="*/ 962890 w 980120"/>
                <a:gd name="connsiteY1" fmla="*/ 284015 h 1600200"/>
                <a:gd name="connsiteX2" fmla="*/ 955963 w 980120"/>
                <a:gd name="connsiteY2" fmla="*/ 228601 h 1600200"/>
                <a:gd name="connsiteX3" fmla="*/ 831273 w 980120"/>
                <a:gd name="connsiteY3" fmla="*/ 221673 h 1600200"/>
                <a:gd name="connsiteX4" fmla="*/ 824345 w 980120"/>
                <a:gd name="connsiteY4" fmla="*/ 0 h 1600200"/>
                <a:gd name="connsiteX5" fmla="*/ 658091 w 980120"/>
                <a:gd name="connsiteY5" fmla="*/ 6928 h 1600200"/>
                <a:gd name="connsiteX6" fmla="*/ 665018 w 980120"/>
                <a:gd name="connsiteY6" fmla="*/ 367146 h 1600200"/>
                <a:gd name="connsiteX7" fmla="*/ 48491 w 980120"/>
                <a:gd name="connsiteY7" fmla="*/ 1143000 h 1600200"/>
                <a:gd name="connsiteX8" fmla="*/ 48491 w 980120"/>
                <a:gd name="connsiteY8" fmla="*/ 1336964 h 1600200"/>
                <a:gd name="connsiteX9" fmla="*/ 6927 w 980120"/>
                <a:gd name="connsiteY9" fmla="*/ 1392382 h 1600200"/>
                <a:gd name="connsiteX10" fmla="*/ 0 w 980120"/>
                <a:gd name="connsiteY10" fmla="*/ 1600200 h 1600200"/>
                <a:gd name="connsiteX11" fmla="*/ 48491 w 980120"/>
                <a:gd name="connsiteY11" fmla="*/ 1600200 h 1600200"/>
                <a:gd name="connsiteX12" fmla="*/ 69273 w 980120"/>
                <a:gd name="connsiteY12" fmla="*/ 1475509 h 1600200"/>
                <a:gd name="connsiteX13" fmla="*/ 207818 w 980120"/>
                <a:gd name="connsiteY13" fmla="*/ 1482437 h 1600200"/>
                <a:gd name="connsiteX14" fmla="*/ 207818 w 980120"/>
                <a:gd name="connsiteY14" fmla="*/ 1420091 h 1600200"/>
                <a:gd name="connsiteX15" fmla="*/ 304800 w 980120"/>
                <a:gd name="connsiteY15" fmla="*/ 1427018 h 1600200"/>
                <a:gd name="connsiteX16" fmla="*/ 304800 w 980120"/>
                <a:gd name="connsiteY16" fmla="*/ 1336964 h 1600200"/>
                <a:gd name="connsiteX17" fmla="*/ 671945 w 980120"/>
                <a:gd name="connsiteY17" fmla="*/ 1323109 h 1600200"/>
                <a:gd name="connsiteX18" fmla="*/ 665018 w 980120"/>
                <a:gd name="connsiteY18" fmla="*/ 1205346 h 1600200"/>
                <a:gd name="connsiteX19" fmla="*/ 616527 w 980120"/>
                <a:gd name="connsiteY19" fmla="*/ 1156855 h 1600200"/>
                <a:gd name="connsiteX20" fmla="*/ 401782 w 980120"/>
                <a:gd name="connsiteY20" fmla="*/ 1115291 h 1600200"/>
                <a:gd name="connsiteX21" fmla="*/ 408709 w 980120"/>
                <a:gd name="connsiteY21" fmla="*/ 1046018 h 1600200"/>
                <a:gd name="connsiteX22" fmla="*/ 824345 w 980120"/>
                <a:gd name="connsiteY22" fmla="*/ 588819 h 1600200"/>
                <a:gd name="connsiteX23" fmla="*/ 713509 w 980120"/>
                <a:gd name="connsiteY23" fmla="*/ 457199 h 1600200"/>
                <a:gd name="connsiteX0" fmla="*/ 713509 w 962890"/>
                <a:gd name="connsiteY0" fmla="*/ 457199 h 1600200"/>
                <a:gd name="connsiteX1" fmla="*/ 962890 w 962890"/>
                <a:gd name="connsiteY1" fmla="*/ 284015 h 1600200"/>
                <a:gd name="connsiteX2" fmla="*/ 955963 w 962890"/>
                <a:gd name="connsiteY2" fmla="*/ 228601 h 1600200"/>
                <a:gd name="connsiteX3" fmla="*/ 831273 w 962890"/>
                <a:gd name="connsiteY3" fmla="*/ 221673 h 1600200"/>
                <a:gd name="connsiteX4" fmla="*/ 824345 w 962890"/>
                <a:gd name="connsiteY4" fmla="*/ 0 h 1600200"/>
                <a:gd name="connsiteX5" fmla="*/ 658091 w 962890"/>
                <a:gd name="connsiteY5" fmla="*/ 6928 h 1600200"/>
                <a:gd name="connsiteX6" fmla="*/ 665018 w 962890"/>
                <a:gd name="connsiteY6" fmla="*/ 367146 h 1600200"/>
                <a:gd name="connsiteX7" fmla="*/ 48491 w 962890"/>
                <a:gd name="connsiteY7" fmla="*/ 1143000 h 1600200"/>
                <a:gd name="connsiteX8" fmla="*/ 48491 w 962890"/>
                <a:gd name="connsiteY8" fmla="*/ 1336964 h 1600200"/>
                <a:gd name="connsiteX9" fmla="*/ 6927 w 962890"/>
                <a:gd name="connsiteY9" fmla="*/ 1392382 h 1600200"/>
                <a:gd name="connsiteX10" fmla="*/ 0 w 962890"/>
                <a:gd name="connsiteY10" fmla="*/ 1600200 h 1600200"/>
                <a:gd name="connsiteX11" fmla="*/ 48491 w 962890"/>
                <a:gd name="connsiteY11" fmla="*/ 1600200 h 1600200"/>
                <a:gd name="connsiteX12" fmla="*/ 69273 w 962890"/>
                <a:gd name="connsiteY12" fmla="*/ 1475509 h 1600200"/>
                <a:gd name="connsiteX13" fmla="*/ 207818 w 962890"/>
                <a:gd name="connsiteY13" fmla="*/ 1482437 h 1600200"/>
                <a:gd name="connsiteX14" fmla="*/ 207818 w 962890"/>
                <a:gd name="connsiteY14" fmla="*/ 1420091 h 1600200"/>
                <a:gd name="connsiteX15" fmla="*/ 304800 w 962890"/>
                <a:gd name="connsiteY15" fmla="*/ 1427018 h 1600200"/>
                <a:gd name="connsiteX16" fmla="*/ 304800 w 962890"/>
                <a:gd name="connsiteY16" fmla="*/ 1336964 h 1600200"/>
                <a:gd name="connsiteX17" fmla="*/ 671945 w 962890"/>
                <a:gd name="connsiteY17" fmla="*/ 1323109 h 1600200"/>
                <a:gd name="connsiteX18" fmla="*/ 665018 w 962890"/>
                <a:gd name="connsiteY18" fmla="*/ 1205346 h 1600200"/>
                <a:gd name="connsiteX19" fmla="*/ 616527 w 962890"/>
                <a:gd name="connsiteY19" fmla="*/ 1156855 h 1600200"/>
                <a:gd name="connsiteX20" fmla="*/ 401782 w 962890"/>
                <a:gd name="connsiteY20" fmla="*/ 1115291 h 1600200"/>
                <a:gd name="connsiteX21" fmla="*/ 408709 w 962890"/>
                <a:gd name="connsiteY21" fmla="*/ 1046018 h 1600200"/>
                <a:gd name="connsiteX22" fmla="*/ 824345 w 962890"/>
                <a:gd name="connsiteY22" fmla="*/ 588819 h 1600200"/>
                <a:gd name="connsiteX23" fmla="*/ 713509 w 962890"/>
                <a:gd name="connsiteY23" fmla="*/ 457199 h 1600200"/>
                <a:gd name="connsiteX0" fmla="*/ 713509 w 956167"/>
                <a:gd name="connsiteY0" fmla="*/ 457199 h 1600200"/>
                <a:gd name="connsiteX1" fmla="*/ 893617 w 956167"/>
                <a:gd name="connsiteY1" fmla="*/ 277087 h 1600200"/>
                <a:gd name="connsiteX2" fmla="*/ 955963 w 956167"/>
                <a:gd name="connsiteY2" fmla="*/ 228601 h 1600200"/>
                <a:gd name="connsiteX3" fmla="*/ 831273 w 956167"/>
                <a:gd name="connsiteY3" fmla="*/ 221673 h 1600200"/>
                <a:gd name="connsiteX4" fmla="*/ 824345 w 956167"/>
                <a:gd name="connsiteY4" fmla="*/ 0 h 1600200"/>
                <a:gd name="connsiteX5" fmla="*/ 658091 w 956167"/>
                <a:gd name="connsiteY5" fmla="*/ 6928 h 1600200"/>
                <a:gd name="connsiteX6" fmla="*/ 665018 w 956167"/>
                <a:gd name="connsiteY6" fmla="*/ 367146 h 1600200"/>
                <a:gd name="connsiteX7" fmla="*/ 48491 w 956167"/>
                <a:gd name="connsiteY7" fmla="*/ 1143000 h 1600200"/>
                <a:gd name="connsiteX8" fmla="*/ 48491 w 956167"/>
                <a:gd name="connsiteY8" fmla="*/ 1336964 h 1600200"/>
                <a:gd name="connsiteX9" fmla="*/ 6927 w 956167"/>
                <a:gd name="connsiteY9" fmla="*/ 1392382 h 1600200"/>
                <a:gd name="connsiteX10" fmla="*/ 0 w 956167"/>
                <a:gd name="connsiteY10" fmla="*/ 1600200 h 1600200"/>
                <a:gd name="connsiteX11" fmla="*/ 48491 w 956167"/>
                <a:gd name="connsiteY11" fmla="*/ 1600200 h 1600200"/>
                <a:gd name="connsiteX12" fmla="*/ 69273 w 956167"/>
                <a:gd name="connsiteY12" fmla="*/ 1475509 h 1600200"/>
                <a:gd name="connsiteX13" fmla="*/ 207818 w 956167"/>
                <a:gd name="connsiteY13" fmla="*/ 1482437 h 1600200"/>
                <a:gd name="connsiteX14" fmla="*/ 207818 w 956167"/>
                <a:gd name="connsiteY14" fmla="*/ 1420091 h 1600200"/>
                <a:gd name="connsiteX15" fmla="*/ 304800 w 956167"/>
                <a:gd name="connsiteY15" fmla="*/ 1427018 h 1600200"/>
                <a:gd name="connsiteX16" fmla="*/ 304800 w 956167"/>
                <a:gd name="connsiteY16" fmla="*/ 1336964 h 1600200"/>
                <a:gd name="connsiteX17" fmla="*/ 671945 w 956167"/>
                <a:gd name="connsiteY17" fmla="*/ 1323109 h 1600200"/>
                <a:gd name="connsiteX18" fmla="*/ 665018 w 956167"/>
                <a:gd name="connsiteY18" fmla="*/ 1205346 h 1600200"/>
                <a:gd name="connsiteX19" fmla="*/ 616527 w 956167"/>
                <a:gd name="connsiteY19" fmla="*/ 1156855 h 1600200"/>
                <a:gd name="connsiteX20" fmla="*/ 401782 w 956167"/>
                <a:gd name="connsiteY20" fmla="*/ 1115291 h 1600200"/>
                <a:gd name="connsiteX21" fmla="*/ 408709 w 956167"/>
                <a:gd name="connsiteY21" fmla="*/ 1046018 h 1600200"/>
                <a:gd name="connsiteX22" fmla="*/ 824345 w 956167"/>
                <a:gd name="connsiteY22" fmla="*/ 588819 h 1600200"/>
                <a:gd name="connsiteX23" fmla="*/ 713509 w 956167"/>
                <a:gd name="connsiteY23" fmla="*/ 457199 h 1600200"/>
                <a:gd name="connsiteX0" fmla="*/ 713509 w 957005"/>
                <a:gd name="connsiteY0" fmla="*/ 457199 h 1600200"/>
                <a:gd name="connsiteX1" fmla="*/ 955962 w 957005"/>
                <a:gd name="connsiteY1" fmla="*/ 297869 h 1600200"/>
                <a:gd name="connsiteX2" fmla="*/ 955963 w 957005"/>
                <a:gd name="connsiteY2" fmla="*/ 228601 h 1600200"/>
                <a:gd name="connsiteX3" fmla="*/ 831273 w 957005"/>
                <a:gd name="connsiteY3" fmla="*/ 221673 h 1600200"/>
                <a:gd name="connsiteX4" fmla="*/ 824345 w 957005"/>
                <a:gd name="connsiteY4" fmla="*/ 0 h 1600200"/>
                <a:gd name="connsiteX5" fmla="*/ 658091 w 957005"/>
                <a:gd name="connsiteY5" fmla="*/ 6928 h 1600200"/>
                <a:gd name="connsiteX6" fmla="*/ 665018 w 957005"/>
                <a:gd name="connsiteY6" fmla="*/ 367146 h 1600200"/>
                <a:gd name="connsiteX7" fmla="*/ 48491 w 957005"/>
                <a:gd name="connsiteY7" fmla="*/ 1143000 h 1600200"/>
                <a:gd name="connsiteX8" fmla="*/ 48491 w 957005"/>
                <a:gd name="connsiteY8" fmla="*/ 1336964 h 1600200"/>
                <a:gd name="connsiteX9" fmla="*/ 6927 w 957005"/>
                <a:gd name="connsiteY9" fmla="*/ 1392382 h 1600200"/>
                <a:gd name="connsiteX10" fmla="*/ 0 w 957005"/>
                <a:gd name="connsiteY10" fmla="*/ 1600200 h 1600200"/>
                <a:gd name="connsiteX11" fmla="*/ 48491 w 957005"/>
                <a:gd name="connsiteY11" fmla="*/ 1600200 h 1600200"/>
                <a:gd name="connsiteX12" fmla="*/ 69273 w 957005"/>
                <a:gd name="connsiteY12" fmla="*/ 1475509 h 1600200"/>
                <a:gd name="connsiteX13" fmla="*/ 207818 w 957005"/>
                <a:gd name="connsiteY13" fmla="*/ 1482437 h 1600200"/>
                <a:gd name="connsiteX14" fmla="*/ 207818 w 957005"/>
                <a:gd name="connsiteY14" fmla="*/ 1420091 h 1600200"/>
                <a:gd name="connsiteX15" fmla="*/ 304800 w 957005"/>
                <a:gd name="connsiteY15" fmla="*/ 1427018 h 1600200"/>
                <a:gd name="connsiteX16" fmla="*/ 304800 w 957005"/>
                <a:gd name="connsiteY16" fmla="*/ 1336964 h 1600200"/>
                <a:gd name="connsiteX17" fmla="*/ 671945 w 957005"/>
                <a:gd name="connsiteY17" fmla="*/ 1323109 h 1600200"/>
                <a:gd name="connsiteX18" fmla="*/ 665018 w 957005"/>
                <a:gd name="connsiteY18" fmla="*/ 1205346 h 1600200"/>
                <a:gd name="connsiteX19" fmla="*/ 616527 w 957005"/>
                <a:gd name="connsiteY19" fmla="*/ 1156855 h 1600200"/>
                <a:gd name="connsiteX20" fmla="*/ 401782 w 957005"/>
                <a:gd name="connsiteY20" fmla="*/ 1115291 h 1600200"/>
                <a:gd name="connsiteX21" fmla="*/ 408709 w 957005"/>
                <a:gd name="connsiteY21" fmla="*/ 1046018 h 1600200"/>
                <a:gd name="connsiteX22" fmla="*/ 824345 w 957005"/>
                <a:gd name="connsiteY22" fmla="*/ 588819 h 1600200"/>
                <a:gd name="connsiteX23" fmla="*/ 713509 w 957005"/>
                <a:gd name="connsiteY23" fmla="*/ 457199 h 1600200"/>
                <a:gd name="connsiteX0" fmla="*/ 713509 w 957005"/>
                <a:gd name="connsiteY0" fmla="*/ 457199 h 1600200"/>
                <a:gd name="connsiteX1" fmla="*/ 955962 w 957005"/>
                <a:gd name="connsiteY1" fmla="*/ 297869 h 1600200"/>
                <a:gd name="connsiteX2" fmla="*/ 955963 w 957005"/>
                <a:gd name="connsiteY2" fmla="*/ 228601 h 1600200"/>
                <a:gd name="connsiteX3" fmla="*/ 831273 w 957005"/>
                <a:gd name="connsiteY3" fmla="*/ 221673 h 1600200"/>
                <a:gd name="connsiteX4" fmla="*/ 824345 w 957005"/>
                <a:gd name="connsiteY4" fmla="*/ 0 h 1600200"/>
                <a:gd name="connsiteX5" fmla="*/ 658091 w 957005"/>
                <a:gd name="connsiteY5" fmla="*/ 6928 h 1600200"/>
                <a:gd name="connsiteX6" fmla="*/ 665018 w 957005"/>
                <a:gd name="connsiteY6" fmla="*/ 367146 h 1600200"/>
                <a:gd name="connsiteX7" fmla="*/ 48491 w 957005"/>
                <a:gd name="connsiteY7" fmla="*/ 1143000 h 1600200"/>
                <a:gd name="connsiteX8" fmla="*/ 48491 w 957005"/>
                <a:gd name="connsiteY8" fmla="*/ 1336964 h 1600200"/>
                <a:gd name="connsiteX9" fmla="*/ 6927 w 957005"/>
                <a:gd name="connsiteY9" fmla="*/ 1392382 h 1600200"/>
                <a:gd name="connsiteX10" fmla="*/ 0 w 957005"/>
                <a:gd name="connsiteY10" fmla="*/ 1600200 h 1600200"/>
                <a:gd name="connsiteX11" fmla="*/ 48491 w 957005"/>
                <a:gd name="connsiteY11" fmla="*/ 1600200 h 1600200"/>
                <a:gd name="connsiteX12" fmla="*/ 69273 w 957005"/>
                <a:gd name="connsiteY12" fmla="*/ 1475509 h 1600200"/>
                <a:gd name="connsiteX13" fmla="*/ 207818 w 957005"/>
                <a:gd name="connsiteY13" fmla="*/ 1482437 h 1600200"/>
                <a:gd name="connsiteX14" fmla="*/ 207818 w 957005"/>
                <a:gd name="connsiteY14" fmla="*/ 1420091 h 1600200"/>
                <a:gd name="connsiteX15" fmla="*/ 304800 w 957005"/>
                <a:gd name="connsiteY15" fmla="*/ 1427018 h 1600200"/>
                <a:gd name="connsiteX16" fmla="*/ 304800 w 957005"/>
                <a:gd name="connsiteY16" fmla="*/ 1336964 h 1600200"/>
                <a:gd name="connsiteX17" fmla="*/ 671945 w 957005"/>
                <a:gd name="connsiteY17" fmla="*/ 1323109 h 1600200"/>
                <a:gd name="connsiteX18" fmla="*/ 665018 w 957005"/>
                <a:gd name="connsiteY18" fmla="*/ 1205346 h 1600200"/>
                <a:gd name="connsiteX19" fmla="*/ 616527 w 957005"/>
                <a:gd name="connsiteY19" fmla="*/ 1156855 h 1600200"/>
                <a:gd name="connsiteX20" fmla="*/ 401782 w 957005"/>
                <a:gd name="connsiteY20" fmla="*/ 1115291 h 1600200"/>
                <a:gd name="connsiteX21" fmla="*/ 408709 w 957005"/>
                <a:gd name="connsiteY21" fmla="*/ 1046018 h 1600200"/>
                <a:gd name="connsiteX22" fmla="*/ 824345 w 957005"/>
                <a:gd name="connsiteY22" fmla="*/ 588819 h 1600200"/>
                <a:gd name="connsiteX23" fmla="*/ 713509 w 957005"/>
                <a:gd name="connsiteY23" fmla="*/ 457199 h 1600200"/>
                <a:gd name="connsiteX0" fmla="*/ 713509 w 956685"/>
                <a:gd name="connsiteY0" fmla="*/ 457199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08709 w 956685"/>
                <a:gd name="connsiteY21" fmla="*/ 1046018 h 1600200"/>
                <a:gd name="connsiteX22" fmla="*/ 824345 w 956685"/>
                <a:gd name="connsiteY22" fmla="*/ 588819 h 1600200"/>
                <a:gd name="connsiteX23" fmla="*/ 713509 w 956685"/>
                <a:gd name="connsiteY23" fmla="*/ 457199 h 1600200"/>
                <a:gd name="connsiteX0" fmla="*/ 845128 w 956685"/>
                <a:gd name="connsiteY0" fmla="*/ 415636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08709 w 956685"/>
                <a:gd name="connsiteY21" fmla="*/ 1046018 h 1600200"/>
                <a:gd name="connsiteX22" fmla="*/ 824345 w 956685"/>
                <a:gd name="connsiteY22" fmla="*/ 588819 h 1600200"/>
                <a:gd name="connsiteX23" fmla="*/ 845128 w 956685"/>
                <a:gd name="connsiteY23" fmla="*/ 415636 h 1600200"/>
                <a:gd name="connsiteX0" fmla="*/ 845128 w 956685"/>
                <a:gd name="connsiteY0" fmla="*/ 415636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08709 w 956685"/>
                <a:gd name="connsiteY21" fmla="*/ 1046018 h 1600200"/>
                <a:gd name="connsiteX22" fmla="*/ 824345 w 956685"/>
                <a:gd name="connsiteY22" fmla="*/ 588819 h 1600200"/>
                <a:gd name="connsiteX23" fmla="*/ 845128 w 956685"/>
                <a:gd name="connsiteY23" fmla="*/ 415636 h 1600200"/>
                <a:gd name="connsiteX0" fmla="*/ 852055 w 956685"/>
                <a:gd name="connsiteY0" fmla="*/ 311727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08709 w 956685"/>
                <a:gd name="connsiteY21" fmla="*/ 1046018 h 1600200"/>
                <a:gd name="connsiteX22" fmla="*/ 824345 w 956685"/>
                <a:gd name="connsiteY22" fmla="*/ 588819 h 1600200"/>
                <a:gd name="connsiteX23" fmla="*/ 852055 w 956685"/>
                <a:gd name="connsiteY23" fmla="*/ 311727 h 1600200"/>
                <a:gd name="connsiteX0" fmla="*/ 852055 w 956685"/>
                <a:gd name="connsiteY0" fmla="*/ 311727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22564 w 956685"/>
                <a:gd name="connsiteY21" fmla="*/ 1046018 h 1600200"/>
                <a:gd name="connsiteX22" fmla="*/ 824345 w 956685"/>
                <a:gd name="connsiteY22" fmla="*/ 588819 h 1600200"/>
                <a:gd name="connsiteX23" fmla="*/ 852055 w 956685"/>
                <a:gd name="connsiteY23" fmla="*/ 311727 h 1600200"/>
                <a:gd name="connsiteX0" fmla="*/ 852055 w 956685"/>
                <a:gd name="connsiteY0" fmla="*/ 408709 h 1697182"/>
                <a:gd name="connsiteX1" fmla="*/ 955962 w 956685"/>
                <a:gd name="connsiteY1" fmla="*/ 394851 h 1697182"/>
                <a:gd name="connsiteX2" fmla="*/ 955963 w 956685"/>
                <a:gd name="connsiteY2" fmla="*/ 325583 h 1697182"/>
                <a:gd name="connsiteX3" fmla="*/ 831273 w 956685"/>
                <a:gd name="connsiteY3" fmla="*/ 318655 h 1697182"/>
                <a:gd name="connsiteX4" fmla="*/ 831273 w 956685"/>
                <a:gd name="connsiteY4" fmla="*/ 0 h 1697182"/>
                <a:gd name="connsiteX5" fmla="*/ 658091 w 956685"/>
                <a:gd name="connsiteY5" fmla="*/ 103910 h 1697182"/>
                <a:gd name="connsiteX6" fmla="*/ 665018 w 956685"/>
                <a:gd name="connsiteY6" fmla="*/ 464128 h 1697182"/>
                <a:gd name="connsiteX7" fmla="*/ 48491 w 956685"/>
                <a:gd name="connsiteY7" fmla="*/ 1239982 h 1697182"/>
                <a:gd name="connsiteX8" fmla="*/ 48491 w 956685"/>
                <a:gd name="connsiteY8" fmla="*/ 1433946 h 1697182"/>
                <a:gd name="connsiteX9" fmla="*/ 6927 w 956685"/>
                <a:gd name="connsiteY9" fmla="*/ 1489364 h 1697182"/>
                <a:gd name="connsiteX10" fmla="*/ 0 w 956685"/>
                <a:gd name="connsiteY10" fmla="*/ 1697182 h 1697182"/>
                <a:gd name="connsiteX11" fmla="*/ 48491 w 956685"/>
                <a:gd name="connsiteY11" fmla="*/ 1697182 h 1697182"/>
                <a:gd name="connsiteX12" fmla="*/ 69273 w 956685"/>
                <a:gd name="connsiteY12" fmla="*/ 1572491 h 1697182"/>
                <a:gd name="connsiteX13" fmla="*/ 207818 w 956685"/>
                <a:gd name="connsiteY13" fmla="*/ 1579419 h 1697182"/>
                <a:gd name="connsiteX14" fmla="*/ 207818 w 956685"/>
                <a:gd name="connsiteY14" fmla="*/ 1517073 h 1697182"/>
                <a:gd name="connsiteX15" fmla="*/ 304800 w 956685"/>
                <a:gd name="connsiteY15" fmla="*/ 1524000 h 1697182"/>
                <a:gd name="connsiteX16" fmla="*/ 304800 w 956685"/>
                <a:gd name="connsiteY16" fmla="*/ 1433946 h 1697182"/>
                <a:gd name="connsiteX17" fmla="*/ 671945 w 956685"/>
                <a:gd name="connsiteY17" fmla="*/ 1420091 h 1697182"/>
                <a:gd name="connsiteX18" fmla="*/ 665018 w 956685"/>
                <a:gd name="connsiteY18" fmla="*/ 1302328 h 1697182"/>
                <a:gd name="connsiteX19" fmla="*/ 616527 w 956685"/>
                <a:gd name="connsiteY19" fmla="*/ 1253837 h 1697182"/>
                <a:gd name="connsiteX20" fmla="*/ 401782 w 956685"/>
                <a:gd name="connsiteY20" fmla="*/ 1212273 h 1697182"/>
                <a:gd name="connsiteX21" fmla="*/ 422564 w 956685"/>
                <a:gd name="connsiteY21" fmla="*/ 1143000 h 1697182"/>
                <a:gd name="connsiteX22" fmla="*/ 824345 w 956685"/>
                <a:gd name="connsiteY22" fmla="*/ 685801 h 1697182"/>
                <a:gd name="connsiteX23" fmla="*/ 852055 w 956685"/>
                <a:gd name="connsiteY23" fmla="*/ 408709 h 1697182"/>
                <a:gd name="connsiteX0" fmla="*/ 852055 w 956685"/>
                <a:gd name="connsiteY0" fmla="*/ 408709 h 1697182"/>
                <a:gd name="connsiteX1" fmla="*/ 955962 w 956685"/>
                <a:gd name="connsiteY1" fmla="*/ 394851 h 1697182"/>
                <a:gd name="connsiteX2" fmla="*/ 955963 w 956685"/>
                <a:gd name="connsiteY2" fmla="*/ 325583 h 1697182"/>
                <a:gd name="connsiteX3" fmla="*/ 831273 w 956685"/>
                <a:gd name="connsiteY3" fmla="*/ 318655 h 1697182"/>
                <a:gd name="connsiteX4" fmla="*/ 831273 w 956685"/>
                <a:gd name="connsiteY4" fmla="*/ 0 h 1697182"/>
                <a:gd name="connsiteX5" fmla="*/ 678873 w 956685"/>
                <a:gd name="connsiteY5" fmla="*/ 20783 h 1697182"/>
                <a:gd name="connsiteX6" fmla="*/ 665018 w 956685"/>
                <a:gd name="connsiteY6" fmla="*/ 464128 h 1697182"/>
                <a:gd name="connsiteX7" fmla="*/ 48491 w 956685"/>
                <a:gd name="connsiteY7" fmla="*/ 1239982 h 1697182"/>
                <a:gd name="connsiteX8" fmla="*/ 48491 w 956685"/>
                <a:gd name="connsiteY8" fmla="*/ 1433946 h 1697182"/>
                <a:gd name="connsiteX9" fmla="*/ 6927 w 956685"/>
                <a:gd name="connsiteY9" fmla="*/ 1489364 h 1697182"/>
                <a:gd name="connsiteX10" fmla="*/ 0 w 956685"/>
                <a:gd name="connsiteY10" fmla="*/ 1697182 h 1697182"/>
                <a:gd name="connsiteX11" fmla="*/ 48491 w 956685"/>
                <a:gd name="connsiteY11" fmla="*/ 1697182 h 1697182"/>
                <a:gd name="connsiteX12" fmla="*/ 69273 w 956685"/>
                <a:gd name="connsiteY12" fmla="*/ 1572491 h 1697182"/>
                <a:gd name="connsiteX13" fmla="*/ 207818 w 956685"/>
                <a:gd name="connsiteY13" fmla="*/ 1579419 h 1697182"/>
                <a:gd name="connsiteX14" fmla="*/ 207818 w 956685"/>
                <a:gd name="connsiteY14" fmla="*/ 1517073 h 1697182"/>
                <a:gd name="connsiteX15" fmla="*/ 304800 w 956685"/>
                <a:gd name="connsiteY15" fmla="*/ 1524000 h 1697182"/>
                <a:gd name="connsiteX16" fmla="*/ 304800 w 956685"/>
                <a:gd name="connsiteY16" fmla="*/ 1433946 h 1697182"/>
                <a:gd name="connsiteX17" fmla="*/ 671945 w 956685"/>
                <a:gd name="connsiteY17" fmla="*/ 1420091 h 1697182"/>
                <a:gd name="connsiteX18" fmla="*/ 665018 w 956685"/>
                <a:gd name="connsiteY18" fmla="*/ 1302328 h 1697182"/>
                <a:gd name="connsiteX19" fmla="*/ 616527 w 956685"/>
                <a:gd name="connsiteY19" fmla="*/ 1253837 h 1697182"/>
                <a:gd name="connsiteX20" fmla="*/ 401782 w 956685"/>
                <a:gd name="connsiteY20" fmla="*/ 1212273 h 1697182"/>
                <a:gd name="connsiteX21" fmla="*/ 422564 w 956685"/>
                <a:gd name="connsiteY21" fmla="*/ 1143000 h 1697182"/>
                <a:gd name="connsiteX22" fmla="*/ 824345 w 956685"/>
                <a:gd name="connsiteY22" fmla="*/ 685801 h 1697182"/>
                <a:gd name="connsiteX23" fmla="*/ 852055 w 956685"/>
                <a:gd name="connsiteY23" fmla="*/ 408709 h 1697182"/>
                <a:gd name="connsiteX0" fmla="*/ 852055 w 956685"/>
                <a:gd name="connsiteY0" fmla="*/ 408709 h 1697182"/>
                <a:gd name="connsiteX1" fmla="*/ 955962 w 956685"/>
                <a:gd name="connsiteY1" fmla="*/ 394851 h 1697182"/>
                <a:gd name="connsiteX2" fmla="*/ 955963 w 956685"/>
                <a:gd name="connsiteY2" fmla="*/ 325583 h 1697182"/>
                <a:gd name="connsiteX3" fmla="*/ 831273 w 956685"/>
                <a:gd name="connsiteY3" fmla="*/ 318655 h 1697182"/>
                <a:gd name="connsiteX4" fmla="*/ 831273 w 956685"/>
                <a:gd name="connsiteY4" fmla="*/ 0 h 1697182"/>
                <a:gd name="connsiteX5" fmla="*/ 678873 w 956685"/>
                <a:gd name="connsiteY5" fmla="*/ 20783 h 1697182"/>
                <a:gd name="connsiteX6" fmla="*/ 685800 w 956685"/>
                <a:gd name="connsiteY6" fmla="*/ 519546 h 1697182"/>
                <a:gd name="connsiteX7" fmla="*/ 48491 w 956685"/>
                <a:gd name="connsiteY7" fmla="*/ 1239982 h 1697182"/>
                <a:gd name="connsiteX8" fmla="*/ 48491 w 956685"/>
                <a:gd name="connsiteY8" fmla="*/ 1433946 h 1697182"/>
                <a:gd name="connsiteX9" fmla="*/ 6927 w 956685"/>
                <a:gd name="connsiteY9" fmla="*/ 1489364 h 1697182"/>
                <a:gd name="connsiteX10" fmla="*/ 0 w 956685"/>
                <a:gd name="connsiteY10" fmla="*/ 1697182 h 1697182"/>
                <a:gd name="connsiteX11" fmla="*/ 48491 w 956685"/>
                <a:gd name="connsiteY11" fmla="*/ 1697182 h 1697182"/>
                <a:gd name="connsiteX12" fmla="*/ 69273 w 956685"/>
                <a:gd name="connsiteY12" fmla="*/ 1572491 h 1697182"/>
                <a:gd name="connsiteX13" fmla="*/ 207818 w 956685"/>
                <a:gd name="connsiteY13" fmla="*/ 1579419 h 1697182"/>
                <a:gd name="connsiteX14" fmla="*/ 207818 w 956685"/>
                <a:gd name="connsiteY14" fmla="*/ 1517073 h 1697182"/>
                <a:gd name="connsiteX15" fmla="*/ 304800 w 956685"/>
                <a:gd name="connsiteY15" fmla="*/ 1524000 h 1697182"/>
                <a:gd name="connsiteX16" fmla="*/ 304800 w 956685"/>
                <a:gd name="connsiteY16" fmla="*/ 1433946 h 1697182"/>
                <a:gd name="connsiteX17" fmla="*/ 671945 w 956685"/>
                <a:gd name="connsiteY17" fmla="*/ 1420091 h 1697182"/>
                <a:gd name="connsiteX18" fmla="*/ 665018 w 956685"/>
                <a:gd name="connsiteY18" fmla="*/ 1302328 h 1697182"/>
                <a:gd name="connsiteX19" fmla="*/ 616527 w 956685"/>
                <a:gd name="connsiteY19" fmla="*/ 1253837 h 1697182"/>
                <a:gd name="connsiteX20" fmla="*/ 401782 w 956685"/>
                <a:gd name="connsiteY20" fmla="*/ 1212273 h 1697182"/>
                <a:gd name="connsiteX21" fmla="*/ 422564 w 956685"/>
                <a:gd name="connsiteY21" fmla="*/ 1143000 h 1697182"/>
                <a:gd name="connsiteX22" fmla="*/ 824345 w 956685"/>
                <a:gd name="connsiteY22" fmla="*/ 685801 h 1697182"/>
                <a:gd name="connsiteX23" fmla="*/ 852055 w 956685"/>
                <a:gd name="connsiteY23" fmla="*/ 408709 h 1697182"/>
                <a:gd name="connsiteX0" fmla="*/ 852055 w 956685"/>
                <a:gd name="connsiteY0" fmla="*/ 422562 h 1711035"/>
                <a:gd name="connsiteX1" fmla="*/ 955962 w 956685"/>
                <a:gd name="connsiteY1" fmla="*/ 408704 h 1711035"/>
                <a:gd name="connsiteX2" fmla="*/ 955963 w 956685"/>
                <a:gd name="connsiteY2" fmla="*/ 339436 h 1711035"/>
                <a:gd name="connsiteX3" fmla="*/ 831273 w 956685"/>
                <a:gd name="connsiteY3" fmla="*/ 332508 h 1711035"/>
                <a:gd name="connsiteX4" fmla="*/ 831273 w 956685"/>
                <a:gd name="connsiteY4" fmla="*/ 13853 h 1711035"/>
                <a:gd name="connsiteX5" fmla="*/ 671946 w 956685"/>
                <a:gd name="connsiteY5" fmla="*/ 0 h 1711035"/>
                <a:gd name="connsiteX6" fmla="*/ 685800 w 956685"/>
                <a:gd name="connsiteY6" fmla="*/ 533399 h 1711035"/>
                <a:gd name="connsiteX7" fmla="*/ 48491 w 956685"/>
                <a:gd name="connsiteY7" fmla="*/ 1253835 h 1711035"/>
                <a:gd name="connsiteX8" fmla="*/ 48491 w 956685"/>
                <a:gd name="connsiteY8" fmla="*/ 1447799 h 1711035"/>
                <a:gd name="connsiteX9" fmla="*/ 6927 w 956685"/>
                <a:gd name="connsiteY9" fmla="*/ 1503217 h 1711035"/>
                <a:gd name="connsiteX10" fmla="*/ 0 w 956685"/>
                <a:gd name="connsiteY10" fmla="*/ 1711035 h 1711035"/>
                <a:gd name="connsiteX11" fmla="*/ 48491 w 956685"/>
                <a:gd name="connsiteY11" fmla="*/ 1711035 h 1711035"/>
                <a:gd name="connsiteX12" fmla="*/ 69273 w 956685"/>
                <a:gd name="connsiteY12" fmla="*/ 1586344 h 1711035"/>
                <a:gd name="connsiteX13" fmla="*/ 207818 w 956685"/>
                <a:gd name="connsiteY13" fmla="*/ 1593272 h 1711035"/>
                <a:gd name="connsiteX14" fmla="*/ 207818 w 956685"/>
                <a:gd name="connsiteY14" fmla="*/ 1530926 h 1711035"/>
                <a:gd name="connsiteX15" fmla="*/ 304800 w 956685"/>
                <a:gd name="connsiteY15" fmla="*/ 1537853 h 1711035"/>
                <a:gd name="connsiteX16" fmla="*/ 304800 w 956685"/>
                <a:gd name="connsiteY16" fmla="*/ 1447799 h 1711035"/>
                <a:gd name="connsiteX17" fmla="*/ 671945 w 956685"/>
                <a:gd name="connsiteY17" fmla="*/ 1433944 h 1711035"/>
                <a:gd name="connsiteX18" fmla="*/ 665018 w 956685"/>
                <a:gd name="connsiteY18" fmla="*/ 1316181 h 1711035"/>
                <a:gd name="connsiteX19" fmla="*/ 616527 w 956685"/>
                <a:gd name="connsiteY19" fmla="*/ 1267690 h 1711035"/>
                <a:gd name="connsiteX20" fmla="*/ 401782 w 956685"/>
                <a:gd name="connsiteY20" fmla="*/ 1226126 h 1711035"/>
                <a:gd name="connsiteX21" fmla="*/ 422564 w 956685"/>
                <a:gd name="connsiteY21" fmla="*/ 1156853 h 1711035"/>
                <a:gd name="connsiteX22" fmla="*/ 824345 w 956685"/>
                <a:gd name="connsiteY22" fmla="*/ 699654 h 1711035"/>
                <a:gd name="connsiteX23" fmla="*/ 852055 w 956685"/>
                <a:gd name="connsiteY23" fmla="*/ 422562 h 1711035"/>
                <a:gd name="connsiteX0" fmla="*/ 852055 w 956685"/>
                <a:gd name="connsiteY0" fmla="*/ 408709 h 1697182"/>
                <a:gd name="connsiteX1" fmla="*/ 955962 w 956685"/>
                <a:gd name="connsiteY1" fmla="*/ 394851 h 1697182"/>
                <a:gd name="connsiteX2" fmla="*/ 955963 w 956685"/>
                <a:gd name="connsiteY2" fmla="*/ 325583 h 1697182"/>
                <a:gd name="connsiteX3" fmla="*/ 831273 w 956685"/>
                <a:gd name="connsiteY3" fmla="*/ 318655 h 1697182"/>
                <a:gd name="connsiteX4" fmla="*/ 831273 w 956685"/>
                <a:gd name="connsiteY4" fmla="*/ 0 h 1697182"/>
                <a:gd name="connsiteX5" fmla="*/ 671946 w 956685"/>
                <a:gd name="connsiteY5" fmla="*/ 6929 h 1697182"/>
                <a:gd name="connsiteX6" fmla="*/ 685800 w 956685"/>
                <a:gd name="connsiteY6" fmla="*/ 519546 h 1697182"/>
                <a:gd name="connsiteX7" fmla="*/ 48491 w 956685"/>
                <a:gd name="connsiteY7" fmla="*/ 1239982 h 1697182"/>
                <a:gd name="connsiteX8" fmla="*/ 48491 w 956685"/>
                <a:gd name="connsiteY8" fmla="*/ 1433946 h 1697182"/>
                <a:gd name="connsiteX9" fmla="*/ 6927 w 956685"/>
                <a:gd name="connsiteY9" fmla="*/ 1489364 h 1697182"/>
                <a:gd name="connsiteX10" fmla="*/ 0 w 956685"/>
                <a:gd name="connsiteY10" fmla="*/ 1697182 h 1697182"/>
                <a:gd name="connsiteX11" fmla="*/ 48491 w 956685"/>
                <a:gd name="connsiteY11" fmla="*/ 1697182 h 1697182"/>
                <a:gd name="connsiteX12" fmla="*/ 69273 w 956685"/>
                <a:gd name="connsiteY12" fmla="*/ 1572491 h 1697182"/>
                <a:gd name="connsiteX13" fmla="*/ 207818 w 956685"/>
                <a:gd name="connsiteY13" fmla="*/ 1579419 h 1697182"/>
                <a:gd name="connsiteX14" fmla="*/ 207818 w 956685"/>
                <a:gd name="connsiteY14" fmla="*/ 1517073 h 1697182"/>
                <a:gd name="connsiteX15" fmla="*/ 304800 w 956685"/>
                <a:gd name="connsiteY15" fmla="*/ 1524000 h 1697182"/>
                <a:gd name="connsiteX16" fmla="*/ 304800 w 956685"/>
                <a:gd name="connsiteY16" fmla="*/ 1433946 h 1697182"/>
                <a:gd name="connsiteX17" fmla="*/ 671945 w 956685"/>
                <a:gd name="connsiteY17" fmla="*/ 1420091 h 1697182"/>
                <a:gd name="connsiteX18" fmla="*/ 665018 w 956685"/>
                <a:gd name="connsiteY18" fmla="*/ 1302328 h 1697182"/>
                <a:gd name="connsiteX19" fmla="*/ 616527 w 956685"/>
                <a:gd name="connsiteY19" fmla="*/ 1253837 h 1697182"/>
                <a:gd name="connsiteX20" fmla="*/ 401782 w 956685"/>
                <a:gd name="connsiteY20" fmla="*/ 1212273 h 1697182"/>
                <a:gd name="connsiteX21" fmla="*/ 422564 w 956685"/>
                <a:gd name="connsiteY21" fmla="*/ 1143000 h 1697182"/>
                <a:gd name="connsiteX22" fmla="*/ 824345 w 956685"/>
                <a:gd name="connsiteY22" fmla="*/ 685801 h 1697182"/>
                <a:gd name="connsiteX23" fmla="*/ 852055 w 956685"/>
                <a:gd name="connsiteY23" fmla="*/ 408709 h 1697182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713510 w 956685"/>
                <a:gd name="connsiteY5" fmla="*/ 0 h 1704108"/>
                <a:gd name="connsiteX6" fmla="*/ 685800 w 956685"/>
                <a:gd name="connsiteY6" fmla="*/ 526472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92727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713510 w 956685"/>
                <a:gd name="connsiteY5" fmla="*/ 0 h 1704108"/>
                <a:gd name="connsiteX6" fmla="*/ 720436 w 956685"/>
                <a:gd name="connsiteY6" fmla="*/ 498763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92727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713510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92727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92727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44236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78872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78872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45127 w 956685"/>
                <a:gd name="connsiteY22" fmla="*/ 685800 h 1704108"/>
                <a:gd name="connsiteX23" fmla="*/ 852055 w 956685"/>
                <a:gd name="connsiteY23" fmla="*/ 415635 h 170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6685" h="1704108">
                  <a:moveTo>
                    <a:pt x="852055" y="415635"/>
                  </a:moveTo>
                  <a:cubicBezTo>
                    <a:pt x="961737" y="409862"/>
                    <a:pt x="867062" y="405241"/>
                    <a:pt x="955962" y="401777"/>
                  </a:cubicBezTo>
                  <a:cubicBezTo>
                    <a:pt x="940953" y="329041"/>
                    <a:pt x="960581" y="346363"/>
                    <a:pt x="955963" y="332509"/>
                  </a:cubicBezTo>
                  <a:cubicBezTo>
                    <a:pt x="870527" y="320964"/>
                    <a:pt x="923637" y="330199"/>
                    <a:pt x="831273" y="325581"/>
                  </a:cubicBezTo>
                  <a:lnTo>
                    <a:pt x="831273" y="6926"/>
                  </a:lnTo>
                  <a:lnTo>
                    <a:pt x="699655" y="0"/>
                  </a:lnTo>
                  <a:cubicBezTo>
                    <a:pt x="701964" y="166254"/>
                    <a:pt x="704273" y="318654"/>
                    <a:pt x="706582" y="484908"/>
                  </a:cubicBezTo>
                  <a:lnTo>
                    <a:pt x="48491" y="1246908"/>
                  </a:lnTo>
                  <a:lnTo>
                    <a:pt x="48491" y="1440872"/>
                  </a:lnTo>
                  <a:lnTo>
                    <a:pt x="6927" y="1496290"/>
                  </a:lnTo>
                  <a:lnTo>
                    <a:pt x="0" y="1704108"/>
                  </a:lnTo>
                  <a:lnTo>
                    <a:pt x="48491" y="1704108"/>
                  </a:lnTo>
                  <a:lnTo>
                    <a:pt x="69273" y="1579417"/>
                  </a:lnTo>
                  <a:lnTo>
                    <a:pt x="207818" y="1586345"/>
                  </a:lnTo>
                  <a:lnTo>
                    <a:pt x="207818" y="1523999"/>
                  </a:lnTo>
                  <a:lnTo>
                    <a:pt x="304800" y="1530926"/>
                  </a:lnTo>
                  <a:lnTo>
                    <a:pt x="304800" y="1440872"/>
                  </a:lnTo>
                  <a:lnTo>
                    <a:pt x="671945" y="1427017"/>
                  </a:lnTo>
                  <a:lnTo>
                    <a:pt x="665018" y="1309254"/>
                  </a:lnTo>
                  <a:lnTo>
                    <a:pt x="616527" y="1260763"/>
                  </a:lnTo>
                  <a:lnTo>
                    <a:pt x="401782" y="1219199"/>
                  </a:lnTo>
                  <a:lnTo>
                    <a:pt x="422564" y="1149926"/>
                  </a:lnTo>
                  <a:lnTo>
                    <a:pt x="845127" y="685800"/>
                  </a:lnTo>
                  <a:lnTo>
                    <a:pt x="852055" y="415635"/>
                  </a:lnTo>
                  <a:close/>
                </a:path>
              </a:pathLst>
            </a:custGeom>
            <a:solidFill>
              <a:srgbClr val="FFC00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Forme libre 6"/>
          <p:cNvSpPr/>
          <p:nvPr/>
        </p:nvSpPr>
        <p:spPr>
          <a:xfrm>
            <a:off x="4026235" y="1513609"/>
            <a:ext cx="1600200" cy="3048000"/>
          </a:xfrm>
          <a:custGeom>
            <a:avLst/>
            <a:gdLst>
              <a:gd name="connsiteX0" fmla="*/ 1544782 w 1600200"/>
              <a:gd name="connsiteY0" fmla="*/ 117764 h 3048000"/>
              <a:gd name="connsiteX1" fmla="*/ 1323109 w 1600200"/>
              <a:gd name="connsiteY1" fmla="*/ 367146 h 3048000"/>
              <a:gd name="connsiteX2" fmla="*/ 1163782 w 1600200"/>
              <a:gd name="connsiteY2" fmla="*/ 353291 h 3048000"/>
              <a:gd name="connsiteX3" fmla="*/ 1156855 w 1600200"/>
              <a:gd name="connsiteY3" fmla="*/ 0 h 3048000"/>
              <a:gd name="connsiteX4" fmla="*/ 1011382 w 1600200"/>
              <a:gd name="connsiteY4" fmla="*/ 0 h 3048000"/>
              <a:gd name="connsiteX5" fmla="*/ 1004455 w 1600200"/>
              <a:gd name="connsiteY5" fmla="*/ 353291 h 3048000"/>
              <a:gd name="connsiteX6" fmla="*/ 935182 w 1600200"/>
              <a:gd name="connsiteY6" fmla="*/ 339436 h 3048000"/>
              <a:gd name="connsiteX7" fmla="*/ 935182 w 1600200"/>
              <a:gd name="connsiteY7" fmla="*/ 748146 h 3048000"/>
              <a:gd name="connsiteX8" fmla="*/ 831273 w 1600200"/>
              <a:gd name="connsiteY8" fmla="*/ 741218 h 3048000"/>
              <a:gd name="connsiteX9" fmla="*/ 845127 w 1600200"/>
              <a:gd name="connsiteY9" fmla="*/ 990600 h 3048000"/>
              <a:gd name="connsiteX10" fmla="*/ 748146 w 1600200"/>
              <a:gd name="connsiteY10" fmla="*/ 1087582 h 3048000"/>
              <a:gd name="connsiteX11" fmla="*/ 755073 w 1600200"/>
              <a:gd name="connsiteY11" fmla="*/ 1233055 h 3048000"/>
              <a:gd name="connsiteX12" fmla="*/ 561109 w 1600200"/>
              <a:gd name="connsiteY12" fmla="*/ 1246909 h 3048000"/>
              <a:gd name="connsiteX13" fmla="*/ 436418 w 1600200"/>
              <a:gd name="connsiteY13" fmla="*/ 1281546 h 3048000"/>
              <a:gd name="connsiteX14" fmla="*/ 436418 w 1600200"/>
              <a:gd name="connsiteY14" fmla="*/ 1143000 h 3048000"/>
              <a:gd name="connsiteX15" fmla="*/ 76200 w 1600200"/>
              <a:gd name="connsiteY15" fmla="*/ 1143000 h 3048000"/>
              <a:gd name="connsiteX16" fmla="*/ 76200 w 1600200"/>
              <a:gd name="connsiteY16" fmla="*/ 1281546 h 3048000"/>
              <a:gd name="connsiteX17" fmla="*/ 41564 w 1600200"/>
              <a:gd name="connsiteY17" fmla="*/ 1288473 h 3048000"/>
              <a:gd name="connsiteX18" fmla="*/ 41564 w 1600200"/>
              <a:gd name="connsiteY18" fmla="*/ 1357746 h 3048000"/>
              <a:gd name="connsiteX19" fmla="*/ 6927 w 1600200"/>
              <a:gd name="connsiteY19" fmla="*/ 1357746 h 3048000"/>
              <a:gd name="connsiteX20" fmla="*/ 0 w 1600200"/>
              <a:gd name="connsiteY20" fmla="*/ 1697182 h 3048000"/>
              <a:gd name="connsiteX21" fmla="*/ 48491 w 1600200"/>
              <a:gd name="connsiteY21" fmla="*/ 1704109 h 3048000"/>
              <a:gd name="connsiteX22" fmla="*/ 48491 w 1600200"/>
              <a:gd name="connsiteY22" fmla="*/ 1766455 h 3048000"/>
              <a:gd name="connsiteX23" fmla="*/ 90055 w 1600200"/>
              <a:gd name="connsiteY23" fmla="*/ 1766455 h 3048000"/>
              <a:gd name="connsiteX24" fmla="*/ 90055 w 1600200"/>
              <a:gd name="connsiteY24" fmla="*/ 1856509 h 3048000"/>
              <a:gd name="connsiteX25" fmla="*/ 443346 w 1600200"/>
              <a:gd name="connsiteY25" fmla="*/ 1842655 h 3048000"/>
              <a:gd name="connsiteX26" fmla="*/ 436418 w 1600200"/>
              <a:gd name="connsiteY26" fmla="*/ 1752600 h 3048000"/>
              <a:gd name="connsiteX27" fmla="*/ 554182 w 1600200"/>
              <a:gd name="connsiteY27" fmla="*/ 1794164 h 3048000"/>
              <a:gd name="connsiteX28" fmla="*/ 755073 w 1600200"/>
              <a:gd name="connsiteY28" fmla="*/ 1787236 h 3048000"/>
              <a:gd name="connsiteX29" fmla="*/ 762000 w 1600200"/>
              <a:gd name="connsiteY29" fmla="*/ 1960418 h 3048000"/>
              <a:gd name="connsiteX30" fmla="*/ 831273 w 1600200"/>
              <a:gd name="connsiteY30" fmla="*/ 2036618 h 3048000"/>
              <a:gd name="connsiteX31" fmla="*/ 838200 w 1600200"/>
              <a:gd name="connsiteY31" fmla="*/ 2286000 h 3048000"/>
              <a:gd name="connsiteX32" fmla="*/ 921327 w 1600200"/>
              <a:gd name="connsiteY32" fmla="*/ 2286000 h 3048000"/>
              <a:gd name="connsiteX33" fmla="*/ 928255 w 1600200"/>
              <a:gd name="connsiteY33" fmla="*/ 2667000 h 3048000"/>
              <a:gd name="connsiteX34" fmla="*/ 990600 w 1600200"/>
              <a:gd name="connsiteY34" fmla="*/ 2673927 h 3048000"/>
              <a:gd name="connsiteX35" fmla="*/ 990600 w 1600200"/>
              <a:gd name="connsiteY35" fmla="*/ 3048000 h 3048000"/>
              <a:gd name="connsiteX36" fmla="*/ 1156855 w 1600200"/>
              <a:gd name="connsiteY36" fmla="*/ 3041073 h 3048000"/>
              <a:gd name="connsiteX37" fmla="*/ 1163782 w 1600200"/>
              <a:gd name="connsiteY37" fmla="*/ 2694709 h 3048000"/>
              <a:gd name="connsiteX38" fmla="*/ 1378527 w 1600200"/>
              <a:gd name="connsiteY38" fmla="*/ 2687782 h 3048000"/>
              <a:gd name="connsiteX39" fmla="*/ 1579418 w 1600200"/>
              <a:gd name="connsiteY39" fmla="*/ 2833255 h 3048000"/>
              <a:gd name="connsiteX40" fmla="*/ 1600200 w 1600200"/>
              <a:gd name="connsiteY40" fmla="*/ 2694709 h 3048000"/>
              <a:gd name="connsiteX41" fmla="*/ 1586346 w 1600200"/>
              <a:gd name="connsiteY41" fmla="*/ 1863436 h 3048000"/>
              <a:gd name="connsiteX42" fmla="*/ 1544782 w 1600200"/>
              <a:gd name="connsiteY42" fmla="*/ 1427018 h 3048000"/>
              <a:gd name="connsiteX43" fmla="*/ 1510146 w 1600200"/>
              <a:gd name="connsiteY43" fmla="*/ 1129146 h 3048000"/>
              <a:gd name="connsiteX44" fmla="*/ 1565564 w 1600200"/>
              <a:gd name="connsiteY44" fmla="*/ 325582 h 3048000"/>
              <a:gd name="connsiteX45" fmla="*/ 1544782 w 1600200"/>
              <a:gd name="connsiteY45" fmla="*/ 117764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600200" h="3048000">
                <a:moveTo>
                  <a:pt x="1544782" y="117764"/>
                </a:moveTo>
                <a:lnTo>
                  <a:pt x="1323109" y="367146"/>
                </a:lnTo>
                <a:lnTo>
                  <a:pt x="1163782" y="353291"/>
                </a:lnTo>
                <a:lnTo>
                  <a:pt x="1156855" y="0"/>
                </a:lnTo>
                <a:lnTo>
                  <a:pt x="1011382" y="0"/>
                </a:lnTo>
                <a:lnTo>
                  <a:pt x="1004455" y="353291"/>
                </a:lnTo>
                <a:lnTo>
                  <a:pt x="935182" y="339436"/>
                </a:lnTo>
                <a:lnTo>
                  <a:pt x="935182" y="748146"/>
                </a:lnTo>
                <a:lnTo>
                  <a:pt x="831273" y="741218"/>
                </a:lnTo>
                <a:lnTo>
                  <a:pt x="845127" y="990600"/>
                </a:lnTo>
                <a:lnTo>
                  <a:pt x="748146" y="1087582"/>
                </a:lnTo>
                <a:lnTo>
                  <a:pt x="755073" y="1233055"/>
                </a:lnTo>
                <a:lnTo>
                  <a:pt x="561109" y="1246909"/>
                </a:lnTo>
                <a:lnTo>
                  <a:pt x="436418" y="1281546"/>
                </a:lnTo>
                <a:lnTo>
                  <a:pt x="436418" y="1143000"/>
                </a:lnTo>
                <a:lnTo>
                  <a:pt x="76200" y="1143000"/>
                </a:lnTo>
                <a:lnTo>
                  <a:pt x="76200" y="1281546"/>
                </a:lnTo>
                <a:lnTo>
                  <a:pt x="41564" y="1288473"/>
                </a:lnTo>
                <a:lnTo>
                  <a:pt x="41564" y="1357746"/>
                </a:lnTo>
                <a:lnTo>
                  <a:pt x="6927" y="1357746"/>
                </a:lnTo>
                <a:lnTo>
                  <a:pt x="0" y="1697182"/>
                </a:lnTo>
                <a:lnTo>
                  <a:pt x="48491" y="1704109"/>
                </a:lnTo>
                <a:lnTo>
                  <a:pt x="48491" y="1766455"/>
                </a:lnTo>
                <a:lnTo>
                  <a:pt x="90055" y="1766455"/>
                </a:lnTo>
                <a:lnTo>
                  <a:pt x="90055" y="1856509"/>
                </a:lnTo>
                <a:lnTo>
                  <a:pt x="443346" y="1842655"/>
                </a:lnTo>
                <a:lnTo>
                  <a:pt x="436418" y="1752600"/>
                </a:lnTo>
                <a:lnTo>
                  <a:pt x="554182" y="1794164"/>
                </a:lnTo>
                <a:lnTo>
                  <a:pt x="755073" y="1787236"/>
                </a:lnTo>
                <a:lnTo>
                  <a:pt x="762000" y="1960418"/>
                </a:lnTo>
                <a:lnTo>
                  <a:pt x="831273" y="2036618"/>
                </a:lnTo>
                <a:lnTo>
                  <a:pt x="838200" y="2286000"/>
                </a:lnTo>
                <a:lnTo>
                  <a:pt x="921327" y="2286000"/>
                </a:lnTo>
                <a:lnTo>
                  <a:pt x="928255" y="2667000"/>
                </a:lnTo>
                <a:lnTo>
                  <a:pt x="990600" y="2673927"/>
                </a:lnTo>
                <a:lnTo>
                  <a:pt x="990600" y="3048000"/>
                </a:lnTo>
                <a:lnTo>
                  <a:pt x="1156855" y="3041073"/>
                </a:lnTo>
                <a:lnTo>
                  <a:pt x="1163782" y="2694709"/>
                </a:lnTo>
                <a:lnTo>
                  <a:pt x="1378527" y="2687782"/>
                </a:lnTo>
                <a:lnTo>
                  <a:pt x="1579418" y="2833255"/>
                </a:lnTo>
                <a:lnTo>
                  <a:pt x="1600200" y="2694709"/>
                </a:lnTo>
                <a:lnTo>
                  <a:pt x="1586346" y="1863436"/>
                </a:lnTo>
                <a:lnTo>
                  <a:pt x="1544782" y="1427018"/>
                </a:lnTo>
                <a:lnTo>
                  <a:pt x="1510146" y="1129146"/>
                </a:lnTo>
                <a:lnTo>
                  <a:pt x="1565564" y="325582"/>
                </a:lnTo>
                <a:lnTo>
                  <a:pt x="1544782" y="117764"/>
                </a:lnTo>
                <a:close/>
              </a:path>
            </a:pathLst>
          </a:custGeom>
          <a:solidFill>
            <a:srgbClr val="00B0F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4712035" y="869373"/>
            <a:ext cx="311728" cy="4315698"/>
            <a:chOff x="6532418" y="1364673"/>
            <a:chExt cx="311728" cy="4315698"/>
          </a:xfrm>
          <a:solidFill>
            <a:srgbClr val="FFC000">
              <a:alpha val="60000"/>
            </a:srgbClr>
          </a:solidFill>
        </p:grpSpPr>
        <p:sp>
          <p:nvSpPr>
            <p:cNvPr id="8" name="Forme libre 7"/>
            <p:cNvSpPr/>
            <p:nvPr/>
          </p:nvSpPr>
          <p:spPr>
            <a:xfrm>
              <a:off x="6532418" y="1364673"/>
              <a:ext cx="304800" cy="1039091"/>
            </a:xfrm>
            <a:custGeom>
              <a:avLst/>
              <a:gdLst>
                <a:gd name="connsiteX0" fmla="*/ 0 w 304800"/>
                <a:gd name="connsiteY0" fmla="*/ 0 h 1039091"/>
                <a:gd name="connsiteX1" fmla="*/ 193964 w 304800"/>
                <a:gd name="connsiteY1" fmla="*/ 13854 h 1039091"/>
                <a:gd name="connsiteX2" fmla="*/ 277091 w 304800"/>
                <a:gd name="connsiteY2" fmla="*/ 110836 h 1039091"/>
                <a:gd name="connsiteX3" fmla="*/ 277091 w 304800"/>
                <a:gd name="connsiteY3" fmla="*/ 609600 h 1039091"/>
                <a:gd name="connsiteX4" fmla="*/ 297873 w 304800"/>
                <a:gd name="connsiteY4" fmla="*/ 651163 h 1039091"/>
                <a:gd name="connsiteX5" fmla="*/ 304800 w 304800"/>
                <a:gd name="connsiteY5" fmla="*/ 983672 h 1039091"/>
                <a:gd name="connsiteX6" fmla="*/ 249382 w 304800"/>
                <a:gd name="connsiteY6" fmla="*/ 997527 h 1039091"/>
                <a:gd name="connsiteX7" fmla="*/ 235528 w 304800"/>
                <a:gd name="connsiteY7" fmla="*/ 1039091 h 1039091"/>
                <a:gd name="connsiteX8" fmla="*/ 69273 w 304800"/>
                <a:gd name="connsiteY8" fmla="*/ 1039091 h 1039091"/>
                <a:gd name="connsiteX9" fmla="*/ 55419 w 304800"/>
                <a:gd name="connsiteY9" fmla="*/ 90054 h 1039091"/>
                <a:gd name="connsiteX10" fmla="*/ 6928 w 304800"/>
                <a:gd name="connsiteY10" fmla="*/ 90054 h 1039091"/>
                <a:gd name="connsiteX11" fmla="*/ 0 w 304800"/>
                <a:gd name="connsiteY11" fmla="*/ 0 h 103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00" h="1039091">
                  <a:moveTo>
                    <a:pt x="0" y="0"/>
                  </a:moveTo>
                  <a:lnTo>
                    <a:pt x="193964" y="13854"/>
                  </a:lnTo>
                  <a:lnTo>
                    <a:pt x="277091" y="110836"/>
                  </a:lnTo>
                  <a:lnTo>
                    <a:pt x="277091" y="609600"/>
                  </a:lnTo>
                  <a:lnTo>
                    <a:pt x="297873" y="651163"/>
                  </a:lnTo>
                  <a:lnTo>
                    <a:pt x="304800" y="983672"/>
                  </a:lnTo>
                  <a:lnTo>
                    <a:pt x="249382" y="997527"/>
                  </a:lnTo>
                  <a:lnTo>
                    <a:pt x="235528" y="1039091"/>
                  </a:lnTo>
                  <a:lnTo>
                    <a:pt x="69273" y="1039091"/>
                  </a:lnTo>
                  <a:lnTo>
                    <a:pt x="55419" y="90054"/>
                  </a:lnTo>
                  <a:lnTo>
                    <a:pt x="6928" y="900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9" name="Forme libre 8"/>
            <p:cNvSpPr/>
            <p:nvPr/>
          </p:nvSpPr>
          <p:spPr>
            <a:xfrm flipV="1">
              <a:off x="6539346" y="4641280"/>
              <a:ext cx="304800" cy="1039091"/>
            </a:xfrm>
            <a:custGeom>
              <a:avLst/>
              <a:gdLst>
                <a:gd name="connsiteX0" fmla="*/ 0 w 304800"/>
                <a:gd name="connsiteY0" fmla="*/ 0 h 1039091"/>
                <a:gd name="connsiteX1" fmla="*/ 193964 w 304800"/>
                <a:gd name="connsiteY1" fmla="*/ 13854 h 1039091"/>
                <a:gd name="connsiteX2" fmla="*/ 277091 w 304800"/>
                <a:gd name="connsiteY2" fmla="*/ 110836 h 1039091"/>
                <a:gd name="connsiteX3" fmla="*/ 277091 w 304800"/>
                <a:gd name="connsiteY3" fmla="*/ 609600 h 1039091"/>
                <a:gd name="connsiteX4" fmla="*/ 297873 w 304800"/>
                <a:gd name="connsiteY4" fmla="*/ 651163 h 1039091"/>
                <a:gd name="connsiteX5" fmla="*/ 304800 w 304800"/>
                <a:gd name="connsiteY5" fmla="*/ 983672 h 1039091"/>
                <a:gd name="connsiteX6" fmla="*/ 249382 w 304800"/>
                <a:gd name="connsiteY6" fmla="*/ 997527 h 1039091"/>
                <a:gd name="connsiteX7" fmla="*/ 235528 w 304800"/>
                <a:gd name="connsiteY7" fmla="*/ 1039091 h 1039091"/>
                <a:gd name="connsiteX8" fmla="*/ 69273 w 304800"/>
                <a:gd name="connsiteY8" fmla="*/ 1039091 h 1039091"/>
                <a:gd name="connsiteX9" fmla="*/ 55419 w 304800"/>
                <a:gd name="connsiteY9" fmla="*/ 90054 h 1039091"/>
                <a:gd name="connsiteX10" fmla="*/ 6928 w 304800"/>
                <a:gd name="connsiteY10" fmla="*/ 90054 h 1039091"/>
                <a:gd name="connsiteX11" fmla="*/ 0 w 304800"/>
                <a:gd name="connsiteY11" fmla="*/ 0 h 1039091"/>
                <a:gd name="connsiteX0" fmla="*/ 0 w 304800"/>
                <a:gd name="connsiteY0" fmla="*/ 0 h 1039091"/>
                <a:gd name="connsiteX1" fmla="*/ 193964 w 304800"/>
                <a:gd name="connsiteY1" fmla="*/ 13854 h 1039091"/>
                <a:gd name="connsiteX2" fmla="*/ 277091 w 304800"/>
                <a:gd name="connsiteY2" fmla="*/ 76200 h 1039091"/>
                <a:gd name="connsiteX3" fmla="*/ 277091 w 304800"/>
                <a:gd name="connsiteY3" fmla="*/ 609600 h 1039091"/>
                <a:gd name="connsiteX4" fmla="*/ 297873 w 304800"/>
                <a:gd name="connsiteY4" fmla="*/ 651163 h 1039091"/>
                <a:gd name="connsiteX5" fmla="*/ 304800 w 304800"/>
                <a:gd name="connsiteY5" fmla="*/ 983672 h 1039091"/>
                <a:gd name="connsiteX6" fmla="*/ 249382 w 304800"/>
                <a:gd name="connsiteY6" fmla="*/ 997527 h 1039091"/>
                <a:gd name="connsiteX7" fmla="*/ 235528 w 304800"/>
                <a:gd name="connsiteY7" fmla="*/ 1039091 h 1039091"/>
                <a:gd name="connsiteX8" fmla="*/ 69273 w 304800"/>
                <a:gd name="connsiteY8" fmla="*/ 1039091 h 1039091"/>
                <a:gd name="connsiteX9" fmla="*/ 55419 w 304800"/>
                <a:gd name="connsiteY9" fmla="*/ 90054 h 1039091"/>
                <a:gd name="connsiteX10" fmla="*/ 6928 w 304800"/>
                <a:gd name="connsiteY10" fmla="*/ 90054 h 1039091"/>
                <a:gd name="connsiteX11" fmla="*/ 0 w 304800"/>
                <a:gd name="connsiteY11" fmla="*/ 0 h 1039091"/>
                <a:gd name="connsiteX0" fmla="*/ 0 w 304800"/>
                <a:gd name="connsiteY0" fmla="*/ 0 h 1039091"/>
                <a:gd name="connsiteX1" fmla="*/ 235527 w 304800"/>
                <a:gd name="connsiteY1" fmla="*/ 0 h 1039091"/>
                <a:gd name="connsiteX2" fmla="*/ 277091 w 304800"/>
                <a:gd name="connsiteY2" fmla="*/ 76200 h 1039091"/>
                <a:gd name="connsiteX3" fmla="*/ 277091 w 304800"/>
                <a:gd name="connsiteY3" fmla="*/ 609600 h 1039091"/>
                <a:gd name="connsiteX4" fmla="*/ 297873 w 304800"/>
                <a:gd name="connsiteY4" fmla="*/ 651163 h 1039091"/>
                <a:gd name="connsiteX5" fmla="*/ 304800 w 304800"/>
                <a:gd name="connsiteY5" fmla="*/ 983672 h 1039091"/>
                <a:gd name="connsiteX6" fmla="*/ 249382 w 304800"/>
                <a:gd name="connsiteY6" fmla="*/ 997527 h 1039091"/>
                <a:gd name="connsiteX7" fmla="*/ 235528 w 304800"/>
                <a:gd name="connsiteY7" fmla="*/ 1039091 h 1039091"/>
                <a:gd name="connsiteX8" fmla="*/ 69273 w 304800"/>
                <a:gd name="connsiteY8" fmla="*/ 1039091 h 1039091"/>
                <a:gd name="connsiteX9" fmla="*/ 55419 w 304800"/>
                <a:gd name="connsiteY9" fmla="*/ 90054 h 1039091"/>
                <a:gd name="connsiteX10" fmla="*/ 6928 w 304800"/>
                <a:gd name="connsiteY10" fmla="*/ 90054 h 1039091"/>
                <a:gd name="connsiteX11" fmla="*/ 0 w 304800"/>
                <a:gd name="connsiteY11" fmla="*/ 0 h 103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00" h="1039091">
                  <a:moveTo>
                    <a:pt x="0" y="0"/>
                  </a:moveTo>
                  <a:lnTo>
                    <a:pt x="235527" y="0"/>
                  </a:lnTo>
                  <a:lnTo>
                    <a:pt x="277091" y="76200"/>
                  </a:lnTo>
                  <a:lnTo>
                    <a:pt x="277091" y="609600"/>
                  </a:lnTo>
                  <a:lnTo>
                    <a:pt x="297873" y="651163"/>
                  </a:lnTo>
                  <a:lnTo>
                    <a:pt x="304800" y="983672"/>
                  </a:lnTo>
                  <a:lnTo>
                    <a:pt x="249382" y="997527"/>
                  </a:lnTo>
                  <a:lnTo>
                    <a:pt x="235528" y="1039091"/>
                  </a:lnTo>
                  <a:lnTo>
                    <a:pt x="69273" y="1039091"/>
                  </a:lnTo>
                  <a:lnTo>
                    <a:pt x="55419" y="90054"/>
                  </a:lnTo>
                  <a:lnTo>
                    <a:pt x="6928" y="900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4061407" y="3361592"/>
            <a:ext cx="442808" cy="2180501"/>
            <a:chOff x="5881790" y="3856892"/>
            <a:chExt cx="442808" cy="2180501"/>
          </a:xfrm>
          <a:solidFill>
            <a:srgbClr val="FF99FF">
              <a:alpha val="60000"/>
            </a:srgbClr>
          </a:solidFill>
        </p:grpSpPr>
        <p:sp>
          <p:nvSpPr>
            <p:cNvPr id="14" name="Rectangle 13"/>
            <p:cNvSpPr/>
            <p:nvPr/>
          </p:nvSpPr>
          <p:spPr>
            <a:xfrm>
              <a:off x="5881790" y="3856892"/>
              <a:ext cx="436949" cy="83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87649" y="5199193"/>
              <a:ext cx="436949" cy="83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1843079" y="876300"/>
            <a:ext cx="2924907" cy="5087815"/>
            <a:chOff x="3663462" y="1371600"/>
            <a:chExt cx="2924907" cy="5087815"/>
          </a:xfrm>
        </p:grpSpPr>
        <p:sp>
          <p:nvSpPr>
            <p:cNvPr id="11" name="Forme libre 10"/>
            <p:cNvSpPr/>
            <p:nvPr/>
          </p:nvSpPr>
          <p:spPr>
            <a:xfrm>
              <a:off x="3671455" y="1371600"/>
              <a:ext cx="2909454" cy="1482436"/>
            </a:xfrm>
            <a:custGeom>
              <a:avLst/>
              <a:gdLst>
                <a:gd name="connsiteX0" fmla="*/ 0 w 2909454"/>
                <a:gd name="connsiteY0" fmla="*/ 13855 h 1482436"/>
                <a:gd name="connsiteX1" fmla="*/ 2854036 w 2909454"/>
                <a:gd name="connsiteY1" fmla="*/ 0 h 1482436"/>
                <a:gd name="connsiteX2" fmla="*/ 2854036 w 2909454"/>
                <a:gd name="connsiteY2" fmla="*/ 96982 h 1482436"/>
                <a:gd name="connsiteX3" fmla="*/ 2895600 w 2909454"/>
                <a:gd name="connsiteY3" fmla="*/ 83127 h 1482436"/>
                <a:gd name="connsiteX4" fmla="*/ 2909454 w 2909454"/>
                <a:gd name="connsiteY4" fmla="*/ 408709 h 1482436"/>
                <a:gd name="connsiteX5" fmla="*/ 2722418 w 2909454"/>
                <a:gd name="connsiteY5" fmla="*/ 415636 h 1482436"/>
                <a:gd name="connsiteX6" fmla="*/ 2701636 w 2909454"/>
                <a:gd name="connsiteY6" fmla="*/ 387927 h 1482436"/>
                <a:gd name="connsiteX7" fmla="*/ 2466109 w 2909454"/>
                <a:gd name="connsiteY7" fmla="*/ 381000 h 1482436"/>
                <a:gd name="connsiteX8" fmla="*/ 2396836 w 2909454"/>
                <a:gd name="connsiteY8" fmla="*/ 145473 h 1482436"/>
                <a:gd name="connsiteX9" fmla="*/ 2036618 w 2909454"/>
                <a:gd name="connsiteY9" fmla="*/ 138545 h 1482436"/>
                <a:gd name="connsiteX10" fmla="*/ 2029690 w 2909454"/>
                <a:gd name="connsiteY10" fmla="*/ 1205345 h 1482436"/>
                <a:gd name="connsiteX11" fmla="*/ 2119745 w 2909454"/>
                <a:gd name="connsiteY11" fmla="*/ 1267691 h 1482436"/>
                <a:gd name="connsiteX12" fmla="*/ 2119745 w 2909454"/>
                <a:gd name="connsiteY12" fmla="*/ 1482436 h 1482436"/>
                <a:gd name="connsiteX13" fmla="*/ 1662545 w 2909454"/>
                <a:gd name="connsiteY13" fmla="*/ 1475509 h 1482436"/>
                <a:gd name="connsiteX14" fmla="*/ 1655618 w 2909454"/>
                <a:gd name="connsiteY14" fmla="*/ 1260764 h 1482436"/>
                <a:gd name="connsiteX15" fmla="*/ 1856509 w 2909454"/>
                <a:gd name="connsiteY15" fmla="*/ 1260764 h 1482436"/>
                <a:gd name="connsiteX16" fmla="*/ 1856509 w 2909454"/>
                <a:gd name="connsiteY16" fmla="*/ 193964 h 1482436"/>
                <a:gd name="connsiteX17" fmla="*/ 1814945 w 2909454"/>
                <a:gd name="connsiteY17" fmla="*/ 131618 h 1482436"/>
                <a:gd name="connsiteX18" fmla="*/ 568036 w 2909454"/>
                <a:gd name="connsiteY18" fmla="*/ 173182 h 1482436"/>
                <a:gd name="connsiteX19" fmla="*/ 533400 w 2909454"/>
                <a:gd name="connsiteY19" fmla="*/ 221673 h 1482436"/>
                <a:gd name="connsiteX20" fmla="*/ 505690 w 2909454"/>
                <a:gd name="connsiteY20" fmla="*/ 284018 h 1482436"/>
                <a:gd name="connsiteX21" fmla="*/ 484909 w 2909454"/>
                <a:gd name="connsiteY21" fmla="*/ 325582 h 1482436"/>
                <a:gd name="connsiteX22" fmla="*/ 422563 w 2909454"/>
                <a:gd name="connsiteY22" fmla="*/ 367145 h 1482436"/>
                <a:gd name="connsiteX23" fmla="*/ 256309 w 2909454"/>
                <a:gd name="connsiteY23" fmla="*/ 408709 h 1482436"/>
                <a:gd name="connsiteX24" fmla="*/ 6927 w 2909454"/>
                <a:gd name="connsiteY24" fmla="*/ 408709 h 1482436"/>
                <a:gd name="connsiteX25" fmla="*/ 0 w 2909454"/>
                <a:gd name="connsiteY25" fmla="*/ 13855 h 148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09454" h="1482436">
                  <a:moveTo>
                    <a:pt x="0" y="13855"/>
                  </a:moveTo>
                  <a:lnTo>
                    <a:pt x="2854036" y="0"/>
                  </a:lnTo>
                  <a:lnTo>
                    <a:pt x="2854036" y="96982"/>
                  </a:lnTo>
                  <a:lnTo>
                    <a:pt x="2895600" y="83127"/>
                  </a:lnTo>
                  <a:lnTo>
                    <a:pt x="2909454" y="408709"/>
                  </a:lnTo>
                  <a:lnTo>
                    <a:pt x="2722418" y="415636"/>
                  </a:lnTo>
                  <a:lnTo>
                    <a:pt x="2701636" y="387927"/>
                  </a:lnTo>
                  <a:lnTo>
                    <a:pt x="2466109" y="381000"/>
                  </a:lnTo>
                  <a:lnTo>
                    <a:pt x="2396836" y="145473"/>
                  </a:lnTo>
                  <a:lnTo>
                    <a:pt x="2036618" y="138545"/>
                  </a:lnTo>
                  <a:cubicBezTo>
                    <a:pt x="2034309" y="494145"/>
                    <a:pt x="2031999" y="849745"/>
                    <a:pt x="2029690" y="1205345"/>
                  </a:cubicBezTo>
                  <a:lnTo>
                    <a:pt x="2119745" y="1267691"/>
                  </a:lnTo>
                  <a:lnTo>
                    <a:pt x="2119745" y="1482436"/>
                  </a:lnTo>
                  <a:lnTo>
                    <a:pt x="1662545" y="1475509"/>
                  </a:lnTo>
                  <a:lnTo>
                    <a:pt x="1655618" y="1260764"/>
                  </a:lnTo>
                  <a:lnTo>
                    <a:pt x="1856509" y="1260764"/>
                  </a:lnTo>
                  <a:lnTo>
                    <a:pt x="1856509" y="193964"/>
                  </a:lnTo>
                  <a:lnTo>
                    <a:pt x="1814945" y="131618"/>
                  </a:lnTo>
                  <a:lnTo>
                    <a:pt x="568036" y="173182"/>
                  </a:lnTo>
                  <a:lnTo>
                    <a:pt x="533400" y="221673"/>
                  </a:lnTo>
                  <a:lnTo>
                    <a:pt x="505690" y="284018"/>
                  </a:lnTo>
                  <a:lnTo>
                    <a:pt x="484909" y="325582"/>
                  </a:lnTo>
                  <a:lnTo>
                    <a:pt x="422563" y="367145"/>
                  </a:lnTo>
                  <a:lnTo>
                    <a:pt x="256309" y="408709"/>
                  </a:lnTo>
                  <a:lnTo>
                    <a:pt x="6927" y="408709"/>
                  </a:lnTo>
                  <a:lnTo>
                    <a:pt x="0" y="13855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40927" y="4170218"/>
              <a:ext cx="429491" cy="214746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71455" y="4242956"/>
              <a:ext cx="429491" cy="142008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3663462" y="5462954"/>
              <a:ext cx="2924907" cy="996461"/>
            </a:xfrm>
            <a:custGeom>
              <a:avLst/>
              <a:gdLst>
                <a:gd name="connsiteX0" fmla="*/ 0 w 2924907"/>
                <a:gd name="connsiteY0" fmla="*/ 0 h 996461"/>
                <a:gd name="connsiteX1" fmla="*/ 404446 w 2924907"/>
                <a:gd name="connsiteY1" fmla="*/ 0 h 996461"/>
                <a:gd name="connsiteX2" fmla="*/ 463061 w 2924907"/>
                <a:gd name="connsiteY2" fmla="*/ 169984 h 996461"/>
                <a:gd name="connsiteX3" fmla="*/ 1658815 w 2924907"/>
                <a:gd name="connsiteY3" fmla="*/ 169984 h 996461"/>
                <a:gd name="connsiteX4" fmla="*/ 1729153 w 2924907"/>
                <a:gd name="connsiteY4" fmla="*/ 11723 h 996461"/>
                <a:gd name="connsiteX5" fmla="*/ 2116015 w 2924907"/>
                <a:gd name="connsiteY5" fmla="*/ 0 h 996461"/>
                <a:gd name="connsiteX6" fmla="*/ 2127738 w 2924907"/>
                <a:gd name="connsiteY6" fmla="*/ 298938 h 996461"/>
                <a:gd name="connsiteX7" fmla="*/ 2110153 w 2924907"/>
                <a:gd name="connsiteY7" fmla="*/ 351692 h 996461"/>
                <a:gd name="connsiteX8" fmla="*/ 2051538 w 2924907"/>
                <a:gd name="connsiteY8" fmla="*/ 351692 h 996461"/>
                <a:gd name="connsiteX9" fmla="*/ 2051538 w 2924907"/>
                <a:gd name="connsiteY9" fmla="*/ 720969 h 996461"/>
                <a:gd name="connsiteX10" fmla="*/ 2725615 w 2924907"/>
                <a:gd name="connsiteY10" fmla="*/ 715108 h 996461"/>
                <a:gd name="connsiteX11" fmla="*/ 2737338 w 2924907"/>
                <a:gd name="connsiteY11" fmla="*/ 5861 h 996461"/>
                <a:gd name="connsiteX12" fmla="*/ 2907323 w 2924907"/>
                <a:gd name="connsiteY12" fmla="*/ 0 h 996461"/>
                <a:gd name="connsiteX13" fmla="*/ 2924907 w 2924907"/>
                <a:gd name="connsiteY13" fmla="*/ 123092 h 996461"/>
                <a:gd name="connsiteX14" fmla="*/ 2872153 w 2924907"/>
                <a:gd name="connsiteY14" fmla="*/ 123092 h 996461"/>
                <a:gd name="connsiteX15" fmla="*/ 2866292 w 2924907"/>
                <a:gd name="connsiteY15" fmla="*/ 873369 h 996461"/>
                <a:gd name="connsiteX16" fmla="*/ 2051538 w 2924907"/>
                <a:gd name="connsiteY16" fmla="*/ 861646 h 996461"/>
                <a:gd name="connsiteX17" fmla="*/ 2051538 w 2924907"/>
                <a:gd name="connsiteY17" fmla="*/ 996461 h 996461"/>
                <a:gd name="connsiteX18" fmla="*/ 1910861 w 2924907"/>
                <a:gd name="connsiteY18" fmla="*/ 990600 h 996461"/>
                <a:gd name="connsiteX19" fmla="*/ 1916723 w 2924907"/>
                <a:gd name="connsiteY19" fmla="*/ 328246 h 996461"/>
                <a:gd name="connsiteX20" fmla="*/ 457200 w 2924907"/>
                <a:gd name="connsiteY20" fmla="*/ 334108 h 996461"/>
                <a:gd name="connsiteX21" fmla="*/ 457200 w 2924907"/>
                <a:gd name="connsiteY21" fmla="*/ 550984 h 996461"/>
                <a:gd name="connsiteX22" fmla="*/ 322384 w 2924907"/>
                <a:gd name="connsiteY22" fmla="*/ 545123 h 996461"/>
                <a:gd name="connsiteX23" fmla="*/ 322384 w 2924907"/>
                <a:gd name="connsiteY23" fmla="*/ 316523 h 996461"/>
                <a:gd name="connsiteX24" fmla="*/ 11723 w 2924907"/>
                <a:gd name="connsiteY24" fmla="*/ 310661 h 996461"/>
                <a:gd name="connsiteX25" fmla="*/ 0 w 2924907"/>
                <a:gd name="connsiteY25" fmla="*/ 0 h 9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24907" h="996461">
                  <a:moveTo>
                    <a:pt x="0" y="0"/>
                  </a:moveTo>
                  <a:lnTo>
                    <a:pt x="404446" y="0"/>
                  </a:lnTo>
                  <a:lnTo>
                    <a:pt x="463061" y="169984"/>
                  </a:lnTo>
                  <a:lnTo>
                    <a:pt x="1658815" y="169984"/>
                  </a:lnTo>
                  <a:lnTo>
                    <a:pt x="1729153" y="11723"/>
                  </a:lnTo>
                  <a:lnTo>
                    <a:pt x="2116015" y="0"/>
                  </a:lnTo>
                  <a:lnTo>
                    <a:pt x="2127738" y="298938"/>
                  </a:lnTo>
                  <a:lnTo>
                    <a:pt x="2110153" y="351692"/>
                  </a:lnTo>
                  <a:lnTo>
                    <a:pt x="2051538" y="351692"/>
                  </a:lnTo>
                  <a:lnTo>
                    <a:pt x="2051538" y="720969"/>
                  </a:lnTo>
                  <a:lnTo>
                    <a:pt x="2725615" y="715108"/>
                  </a:lnTo>
                  <a:lnTo>
                    <a:pt x="2737338" y="5861"/>
                  </a:lnTo>
                  <a:lnTo>
                    <a:pt x="2907323" y="0"/>
                  </a:lnTo>
                  <a:lnTo>
                    <a:pt x="2924907" y="123092"/>
                  </a:lnTo>
                  <a:lnTo>
                    <a:pt x="2872153" y="123092"/>
                  </a:lnTo>
                  <a:cubicBezTo>
                    <a:pt x="2870199" y="373184"/>
                    <a:pt x="2868246" y="623277"/>
                    <a:pt x="2866292" y="873369"/>
                  </a:cubicBezTo>
                  <a:lnTo>
                    <a:pt x="2051538" y="861646"/>
                  </a:lnTo>
                  <a:lnTo>
                    <a:pt x="2051538" y="996461"/>
                  </a:lnTo>
                  <a:lnTo>
                    <a:pt x="1910861" y="990600"/>
                  </a:lnTo>
                  <a:lnTo>
                    <a:pt x="1916723" y="328246"/>
                  </a:lnTo>
                  <a:lnTo>
                    <a:pt x="457200" y="334108"/>
                  </a:lnTo>
                  <a:lnTo>
                    <a:pt x="457200" y="550984"/>
                  </a:lnTo>
                  <a:lnTo>
                    <a:pt x="322384" y="545123"/>
                  </a:lnTo>
                  <a:lnTo>
                    <a:pt x="322384" y="316523"/>
                  </a:lnTo>
                  <a:lnTo>
                    <a:pt x="11723" y="3106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473237" y="1935480"/>
            <a:ext cx="3436620" cy="2209800"/>
            <a:chOff x="2293620" y="2430780"/>
            <a:chExt cx="3436620" cy="2209800"/>
          </a:xfrm>
          <a:solidFill>
            <a:srgbClr val="9933FF">
              <a:alpha val="60000"/>
            </a:srgbClr>
          </a:solidFill>
        </p:grpSpPr>
        <p:sp>
          <p:nvSpPr>
            <p:cNvPr id="19" name="Forme libre 18"/>
            <p:cNvSpPr/>
            <p:nvPr/>
          </p:nvSpPr>
          <p:spPr>
            <a:xfrm>
              <a:off x="2301240" y="2430780"/>
              <a:ext cx="3429000" cy="1112520"/>
            </a:xfrm>
            <a:custGeom>
              <a:avLst/>
              <a:gdLst>
                <a:gd name="connsiteX0" fmla="*/ 60960 w 3429000"/>
                <a:gd name="connsiteY0" fmla="*/ 640080 h 1112520"/>
                <a:gd name="connsiteX1" fmla="*/ 480060 w 3429000"/>
                <a:gd name="connsiteY1" fmla="*/ 647700 h 1112520"/>
                <a:gd name="connsiteX2" fmla="*/ 533400 w 3429000"/>
                <a:gd name="connsiteY2" fmla="*/ 571500 h 1112520"/>
                <a:gd name="connsiteX3" fmla="*/ 739140 w 3429000"/>
                <a:gd name="connsiteY3" fmla="*/ 563880 h 1112520"/>
                <a:gd name="connsiteX4" fmla="*/ 754380 w 3429000"/>
                <a:gd name="connsiteY4" fmla="*/ 495300 h 1112520"/>
                <a:gd name="connsiteX5" fmla="*/ 853440 w 3429000"/>
                <a:gd name="connsiteY5" fmla="*/ 502920 h 1112520"/>
                <a:gd name="connsiteX6" fmla="*/ 845820 w 3429000"/>
                <a:gd name="connsiteY6" fmla="*/ 281940 h 1112520"/>
                <a:gd name="connsiteX7" fmla="*/ 1112520 w 3429000"/>
                <a:gd name="connsiteY7" fmla="*/ 281940 h 1112520"/>
                <a:gd name="connsiteX8" fmla="*/ 1112520 w 3429000"/>
                <a:gd name="connsiteY8" fmla="*/ 464820 h 1112520"/>
                <a:gd name="connsiteX9" fmla="*/ 2186940 w 3429000"/>
                <a:gd name="connsiteY9" fmla="*/ 480060 h 1112520"/>
                <a:gd name="connsiteX10" fmla="*/ 2186940 w 3429000"/>
                <a:gd name="connsiteY10" fmla="*/ 0 h 1112520"/>
                <a:gd name="connsiteX11" fmla="*/ 2948940 w 3429000"/>
                <a:gd name="connsiteY11" fmla="*/ 7620 h 1112520"/>
                <a:gd name="connsiteX12" fmla="*/ 2948940 w 3429000"/>
                <a:gd name="connsiteY12" fmla="*/ 594360 h 1112520"/>
                <a:gd name="connsiteX13" fmla="*/ 3025140 w 3429000"/>
                <a:gd name="connsiteY13" fmla="*/ 594360 h 1112520"/>
                <a:gd name="connsiteX14" fmla="*/ 3017520 w 3429000"/>
                <a:gd name="connsiteY14" fmla="*/ 434340 h 1112520"/>
                <a:gd name="connsiteX15" fmla="*/ 3291840 w 3429000"/>
                <a:gd name="connsiteY15" fmla="*/ 441960 h 1112520"/>
                <a:gd name="connsiteX16" fmla="*/ 3307080 w 3429000"/>
                <a:gd name="connsiteY16" fmla="*/ 617220 h 1112520"/>
                <a:gd name="connsiteX17" fmla="*/ 3368040 w 3429000"/>
                <a:gd name="connsiteY17" fmla="*/ 617220 h 1112520"/>
                <a:gd name="connsiteX18" fmla="*/ 3368040 w 3429000"/>
                <a:gd name="connsiteY18" fmla="*/ 693420 h 1112520"/>
                <a:gd name="connsiteX19" fmla="*/ 3429000 w 3429000"/>
                <a:gd name="connsiteY19" fmla="*/ 693420 h 1112520"/>
                <a:gd name="connsiteX20" fmla="*/ 3429000 w 3429000"/>
                <a:gd name="connsiteY20" fmla="*/ 1104900 h 1112520"/>
                <a:gd name="connsiteX21" fmla="*/ 45720 w 3429000"/>
                <a:gd name="connsiteY21" fmla="*/ 1112520 h 1112520"/>
                <a:gd name="connsiteX22" fmla="*/ 15240 w 3429000"/>
                <a:gd name="connsiteY22" fmla="*/ 982980 h 1112520"/>
                <a:gd name="connsiteX23" fmla="*/ 7620 w 3429000"/>
                <a:gd name="connsiteY23" fmla="*/ 899160 h 1112520"/>
                <a:gd name="connsiteX24" fmla="*/ 0 w 3429000"/>
                <a:gd name="connsiteY24" fmla="*/ 845820 h 1112520"/>
                <a:gd name="connsiteX25" fmla="*/ 15240 w 3429000"/>
                <a:gd name="connsiteY25" fmla="*/ 762000 h 1112520"/>
                <a:gd name="connsiteX26" fmla="*/ 60960 w 3429000"/>
                <a:gd name="connsiteY26" fmla="*/ 640080 h 11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29000" h="1112520">
                  <a:moveTo>
                    <a:pt x="60960" y="640080"/>
                  </a:moveTo>
                  <a:lnTo>
                    <a:pt x="480060" y="647700"/>
                  </a:lnTo>
                  <a:lnTo>
                    <a:pt x="533400" y="571500"/>
                  </a:lnTo>
                  <a:lnTo>
                    <a:pt x="739140" y="563880"/>
                  </a:lnTo>
                  <a:lnTo>
                    <a:pt x="754380" y="495300"/>
                  </a:lnTo>
                  <a:lnTo>
                    <a:pt x="853440" y="502920"/>
                  </a:lnTo>
                  <a:lnTo>
                    <a:pt x="845820" y="281940"/>
                  </a:lnTo>
                  <a:lnTo>
                    <a:pt x="1112520" y="281940"/>
                  </a:lnTo>
                  <a:lnTo>
                    <a:pt x="1112520" y="464820"/>
                  </a:lnTo>
                  <a:lnTo>
                    <a:pt x="2186940" y="480060"/>
                  </a:lnTo>
                  <a:lnTo>
                    <a:pt x="2186940" y="0"/>
                  </a:lnTo>
                  <a:lnTo>
                    <a:pt x="2948940" y="7620"/>
                  </a:lnTo>
                  <a:lnTo>
                    <a:pt x="2948940" y="594360"/>
                  </a:lnTo>
                  <a:lnTo>
                    <a:pt x="3025140" y="594360"/>
                  </a:lnTo>
                  <a:lnTo>
                    <a:pt x="3017520" y="434340"/>
                  </a:lnTo>
                  <a:lnTo>
                    <a:pt x="3291840" y="441960"/>
                  </a:lnTo>
                  <a:lnTo>
                    <a:pt x="3307080" y="617220"/>
                  </a:lnTo>
                  <a:lnTo>
                    <a:pt x="3368040" y="617220"/>
                  </a:lnTo>
                  <a:lnTo>
                    <a:pt x="3368040" y="693420"/>
                  </a:lnTo>
                  <a:lnTo>
                    <a:pt x="3429000" y="693420"/>
                  </a:lnTo>
                  <a:lnTo>
                    <a:pt x="3429000" y="1104900"/>
                  </a:lnTo>
                  <a:lnTo>
                    <a:pt x="45720" y="1112520"/>
                  </a:lnTo>
                  <a:lnTo>
                    <a:pt x="15240" y="982980"/>
                  </a:lnTo>
                  <a:lnTo>
                    <a:pt x="7620" y="899160"/>
                  </a:lnTo>
                  <a:lnTo>
                    <a:pt x="0" y="845820"/>
                  </a:lnTo>
                  <a:lnTo>
                    <a:pt x="15240" y="762000"/>
                  </a:lnTo>
                  <a:lnTo>
                    <a:pt x="60960" y="6400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/>
          </p:nvSpPr>
          <p:spPr>
            <a:xfrm flipV="1">
              <a:off x="2293620" y="3528060"/>
              <a:ext cx="3429000" cy="1112520"/>
            </a:xfrm>
            <a:custGeom>
              <a:avLst/>
              <a:gdLst>
                <a:gd name="connsiteX0" fmla="*/ 60960 w 3429000"/>
                <a:gd name="connsiteY0" fmla="*/ 640080 h 1112520"/>
                <a:gd name="connsiteX1" fmla="*/ 480060 w 3429000"/>
                <a:gd name="connsiteY1" fmla="*/ 647700 h 1112520"/>
                <a:gd name="connsiteX2" fmla="*/ 533400 w 3429000"/>
                <a:gd name="connsiteY2" fmla="*/ 571500 h 1112520"/>
                <a:gd name="connsiteX3" fmla="*/ 739140 w 3429000"/>
                <a:gd name="connsiteY3" fmla="*/ 563880 h 1112520"/>
                <a:gd name="connsiteX4" fmla="*/ 754380 w 3429000"/>
                <a:gd name="connsiteY4" fmla="*/ 495300 h 1112520"/>
                <a:gd name="connsiteX5" fmla="*/ 853440 w 3429000"/>
                <a:gd name="connsiteY5" fmla="*/ 502920 h 1112520"/>
                <a:gd name="connsiteX6" fmla="*/ 845820 w 3429000"/>
                <a:gd name="connsiteY6" fmla="*/ 281940 h 1112520"/>
                <a:gd name="connsiteX7" fmla="*/ 1112520 w 3429000"/>
                <a:gd name="connsiteY7" fmla="*/ 281940 h 1112520"/>
                <a:gd name="connsiteX8" fmla="*/ 1112520 w 3429000"/>
                <a:gd name="connsiteY8" fmla="*/ 464820 h 1112520"/>
                <a:gd name="connsiteX9" fmla="*/ 2186940 w 3429000"/>
                <a:gd name="connsiteY9" fmla="*/ 480060 h 1112520"/>
                <a:gd name="connsiteX10" fmla="*/ 2186940 w 3429000"/>
                <a:gd name="connsiteY10" fmla="*/ 0 h 1112520"/>
                <a:gd name="connsiteX11" fmla="*/ 2948940 w 3429000"/>
                <a:gd name="connsiteY11" fmla="*/ 7620 h 1112520"/>
                <a:gd name="connsiteX12" fmla="*/ 2948940 w 3429000"/>
                <a:gd name="connsiteY12" fmla="*/ 594360 h 1112520"/>
                <a:gd name="connsiteX13" fmla="*/ 3025140 w 3429000"/>
                <a:gd name="connsiteY13" fmla="*/ 594360 h 1112520"/>
                <a:gd name="connsiteX14" fmla="*/ 3017520 w 3429000"/>
                <a:gd name="connsiteY14" fmla="*/ 434340 h 1112520"/>
                <a:gd name="connsiteX15" fmla="*/ 3291840 w 3429000"/>
                <a:gd name="connsiteY15" fmla="*/ 441960 h 1112520"/>
                <a:gd name="connsiteX16" fmla="*/ 3307080 w 3429000"/>
                <a:gd name="connsiteY16" fmla="*/ 617220 h 1112520"/>
                <a:gd name="connsiteX17" fmla="*/ 3368040 w 3429000"/>
                <a:gd name="connsiteY17" fmla="*/ 617220 h 1112520"/>
                <a:gd name="connsiteX18" fmla="*/ 3368040 w 3429000"/>
                <a:gd name="connsiteY18" fmla="*/ 693420 h 1112520"/>
                <a:gd name="connsiteX19" fmla="*/ 3429000 w 3429000"/>
                <a:gd name="connsiteY19" fmla="*/ 693420 h 1112520"/>
                <a:gd name="connsiteX20" fmla="*/ 3429000 w 3429000"/>
                <a:gd name="connsiteY20" fmla="*/ 1104900 h 1112520"/>
                <a:gd name="connsiteX21" fmla="*/ 45720 w 3429000"/>
                <a:gd name="connsiteY21" fmla="*/ 1112520 h 1112520"/>
                <a:gd name="connsiteX22" fmla="*/ 15240 w 3429000"/>
                <a:gd name="connsiteY22" fmla="*/ 982980 h 1112520"/>
                <a:gd name="connsiteX23" fmla="*/ 7620 w 3429000"/>
                <a:gd name="connsiteY23" fmla="*/ 899160 h 1112520"/>
                <a:gd name="connsiteX24" fmla="*/ 0 w 3429000"/>
                <a:gd name="connsiteY24" fmla="*/ 845820 h 1112520"/>
                <a:gd name="connsiteX25" fmla="*/ 15240 w 3429000"/>
                <a:gd name="connsiteY25" fmla="*/ 762000 h 1112520"/>
                <a:gd name="connsiteX26" fmla="*/ 60960 w 3429000"/>
                <a:gd name="connsiteY26" fmla="*/ 640080 h 11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29000" h="1112520">
                  <a:moveTo>
                    <a:pt x="60960" y="640080"/>
                  </a:moveTo>
                  <a:lnTo>
                    <a:pt x="480060" y="647700"/>
                  </a:lnTo>
                  <a:lnTo>
                    <a:pt x="533400" y="571500"/>
                  </a:lnTo>
                  <a:lnTo>
                    <a:pt x="739140" y="563880"/>
                  </a:lnTo>
                  <a:lnTo>
                    <a:pt x="754380" y="495300"/>
                  </a:lnTo>
                  <a:lnTo>
                    <a:pt x="853440" y="502920"/>
                  </a:lnTo>
                  <a:lnTo>
                    <a:pt x="845820" y="281940"/>
                  </a:lnTo>
                  <a:lnTo>
                    <a:pt x="1112520" y="281940"/>
                  </a:lnTo>
                  <a:lnTo>
                    <a:pt x="1112520" y="464820"/>
                  </a:lnTo>
                  <a:lnTo>
                    <a:pt x="2186940" y="480060"/>
                  </a:lnTo>
                  <a:lnTo>
                    <a:pt x="2186940" y="0"/>
                  </a:lnTo>
                  <a:lnTo>
                    <a:pt x="2948940" y="7620"/>
                  </a:lnTo>
                  <a:lnTo>
                    <a:pt x="2948940" y="594360"/>
                  </a:lnTo>
                  <a:lnTo>
                    <a:pt x="3025140" y="594360"/>
                  </a:lnTo>
                  <a:lnTo>
                    <a:pt x="3017520" y="434340"/>
                  </a:lnTo>
                  <a:lnTo>
                    <a:pt x="3291840" y="441960"/>
                  </a:lnTo>
                  <a:lnTo>
                    <a:pt x="3307080" y="617220"/>
                  </a:lnTo>
                  <a:lnTo>
                    <a:pt x="3368040" y="617220"/>
                  </a:lnTo>
                  <a:lnTo>
                    <a:pt x="3368040" y="693420"/>
                  </a:lnTo>
                  <a:lnTo>
                    <a:pt x="3429000" y="693420"/>
                  </a:lnTo>
                  <a:lnTo>
                    <a:pt x="3429000" y="1104900"/>
                  </a:lnTo>
                  <a:lnTo>
                    <a:pt x="45720" y="1112520"/>
                  </a:lnTo>
                  <a:lnTo>
                    <a:pt x="15240" y="982980"/>
                  </a:lnTo>
                  <a:lnTo>
                    <a:pt x="7620" y="899160"/>
                  </a:lnTo>
                  <a:lnTo>
                    <a:pt x="0" y="845820"/>
                  </a:lnTo>
                  <a:lnTo>
                    <a:pt x="15240" y="762000"/>
                  </a:lnTo>
                  <a:lnTo>
                    <a:pt x="60960" y="6400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1897542" y="3911600"/>
            <a:ext cx="2679700" cy="1041400"/>
            <a:chOff x="3717925" y="4406900"/>
            <a:chExt cx="2679700" cy="1041400"/>
          </a:xfrm>
          <a:solidFill>
            <a:srgbClr val="FF99FF">
              <a:alpha val="60000"/>
            </a:srgbClr>
          </a:solidFill>
        </p:grpSpPr>
        <p:sp>
          <p:nvSpPr>
            <p:cNvPr id="23" name="Forme libre 22"/>
            <p:cNvSpPr/>
            <p:nvPr/>
          </p:nvSpPr>
          <p:spPr>
            <a:xfrm>
              <a:off x="3717925" y="4406900"/>
              <a:ext cx="2679700" cy="539750"/>
            </a:xfrm>
            <a:custGeom>
              <a:avLst/>
              <a:gdLst>
                <a:gd name="connsiteX0" fmla="*/ 0 w 2679700"/>
                <a:gd name="connsiteY0" fmla="*/ 520700 h 539750"/>
                <a:gd name="connsiteX1" fmla="*/ 19050 w 2679700"/>
                <a:gd name="connsiteY1" fmla="*/ 285750 h 539750"/>
                <a:gd name="connsiteX2" fmla="*/ 50800 w 2679700"/>
                <a:gd name="connsiteY2" fmla="*/ 247650 h 539750"/>
                <a:gd name="connsiteX3" fmla="*/ 57150 w 2679700"/>
                <a:gd name="connsiteY3" fmla="*/ 209550 h 539750"/>
                <a:gd name="connsiteX4" fmla="*/ 88900 w 2679700"/>
                <a:gd name="connsiteY4" fmla="*/ 209550 h 539750"/>
                <a:gd name="connsiteX5" fmla="*/ 76200 w 2679700"/>
                <a:gd name="connsiteY5" fmla="*/ 0 h 539750"/>
                <a:gd name="connsiteX6" fmla="*/ 374650 w 2679700"/>
                <a:gd name="connsiteY6" fmla="*/ 0 h 539750"/>
                <a:gd name="connsiteX7" fmla="*/ 374650 w 2679700"/>
                <a:gd name="connsiteY7" fmla="*/ 158750 h 539750"/>
                <a:gd name="connsiteX8" fmla="*/ 457200 w 2679700"/>
                <a:gd name="connsiteY8" fmla="*/ 171450 h 539750"/>
                <a:gd name="connsiteX9" fmla="*/ 482600 w 2679700"/>
                <a:gd name="connsiteY9" fmla="*/ 139700 h 539750"/>
                <a:gd name="connsiteX10" fmla="*/ 1543050 w 2679700"/>
                <a:gd name="connsiteY10" fmla="*/ 127000 h 539750"/>
                <a:gd name="connsiteX11" fmla="*/ 1568450 w 2679700"/>
                <a:gd name="connsiteY11" fmla="*/ 203200 h 539750"/>
                <a:gd name="connsiteX12" fmla="*/ 1612900 w 2679700"/>
                <a:gd name="connsiteY12" fmla="*/ 203200 h 539750"/>
                <a:gd name="connsiteX13" fmla="*/ 1612900 w 2679700"/>
                <a:gd name="connsiteY13" fmla="*/ 0 h 539750"/>
                <a:gd name="connsiteX14" fmla="*/ 1993900 w 2679700"/>
                <a:gd name="connsiteY14" fmla="*/ 0 h 539750"/>
                <a:gd name="connsiteX15" fmla="*/ 2006600 w 2679700"/>
                <a:gd name="connsiteY15" fmla="*/ 203200 h 539750"/>
                <a:gd name="connsiteX16" fmla="*/ 2133600 w 2679700"/>
                <a:gd name="connsiteY16" fmla="*/ 203200 h 539750"/>
                <a:gd name="connsiteX17" fmla="*/ 2146300 w 2679700"/>
                <a:gd name="connsiteY17" fmla="*/ 273050 h 539750"/>
                <a:gd name="connsiteX18" fmla="*/ 2679700 w 2679700"/>
                <a:gd name="connsiteY18" fmla="*/ 285750 h 539750"/>
                <a:gd name="connsiteX19" fmla="*/ 2679700 w 2679700"/>
                <a:gd name="connsiteY19" fmla="*/ 539750 h 539750"/>
                <a:gd name="connsiteX20" fmla="*/ 0 w 2679700"/>
                <a:gd name="connsiteY20" fmla="*/ 52070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79700" h="539750">
                  <a:moveTo>
                    <a:pt x="0" y="520700"/>
                  </a:moveTo>
                  <a:lnTo>
                    <a:pt x="19050" y="285750"/>
                  </a:lnTo>
                  <a:lnTo>
                    <a:pt x="50800" y="247650"/>
                  </a:lnTo>
                  <a:lnTo>
                    <a:pt x="57150" y="209550"/>
                  </a:lnTo>
                  <a:lnTo>
                    <a:pt x="88900" y="209550"/>
                  </a:lnTo>
                  <a:lnTo>
                    <a:pt x="76200" y="0"/>
                  </a:lnTo>
                  <a:lnTo>
                    <a:pt x="374650" y="0"/>
                  </a:lnTo>
                  <a:lnTo>
                    <a:pt x="374650" y="158750"/>
                  </a:lnTo>
                  <a:lnTo>
                    <a:pt x="457200" y="171450"/>
                  </a:lnTo>
                  <a:lnTo>
                    <a:pt x="482600" y="139700"/>
                  </a:lnTo>
                  <a:lnTo>
                    <a:pt x="1543050" y="127000"/>
                  </a:lnTo>
                  <a:lnTo>
                    <a:pt x="1568450" y="203200"/>
                  </a:lnTo>
                  <a:lnTo>
                    <a:pt x="1612900" y="203200"/>
                  </a:lnTo>
                  <a:lnTo>
                    <a:pt x="1612900" y="0"/>
                  </a:lnTo>
                  <a:lnTo>
                    <a:pt x="1993900" y="0"/>
                  </a:lnTo>
                  <a:lnTo>
                    <a:pt x="2006600" y="203200"/>
                  </a:lnTo>
                  <a:lnTo>
                    <a:pt x="2133600" y="203200"/>
                  </a:lnTo>
                  <a:lnTo>
                    <a:pt x="2146300" y="273050"/>
                  </a:lnTo>
                  <a:lnTo>
                    <a:pt x="2679700" y="285750"/>
                  </a:lnTo>
                  <a:lnTo>
                    <a:pt x="2679700" y="539750"/>
                  </a:lnTo>
                  <a:lnTo>
                    <a:pt x="0" y="5207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 flipV="1">
              <a:off x="3717925" y="4908550"/>
              <a:ext cx="2679700" cy="539750"/>
            </a:xfrm>
            <a:custGeom>
              <a:avLst/>
              <a:gdLst>
                <a:gd name="connsiteX0" fmla="*/ 0 w 2679700"/>
                <a:gd name="connsiteY0" fmla="*/ 520700 h 539750"/>
                <a:gd name="connsiteX1" fmla="*/ 19050 w 2679700"/>
                <a:gd name="connsiteY1" fmla="*/ 285750 h 539750"/>
                <a:gd name="connsiteX2" fmla="*/ 50800 w 2679700"/>
                <a:gd name="connsiteY2" fmla="*/ 247650 h 539750"/>
                <a:gd name="connsiteX3" fmla="*/ 57150 w 2679700"/>
                <a:gd name="connsiteY3" fmla="*/ 209550 h 539750"/>
                <a:gd name="connsiteX4" fmla="*/ 88900 w 2679700"/>
                <a:gd name="connsiteY4" fmla="*/ 209550 h 539750"/>
                <a:gd name="connsiteX5" fmla="*/ 76200 w 2679700"/>
                <a:gd name="connsiteY5" fmla="*/ 0 h 539750"/>
                <a:gd name="connsiteX6" fmla="*/ 374650 w 2679700"/>
                <a:gd name="connsiteY6" fmla="*/ 0 h 539750"/>
                <a:gd name="connsiteX7" fmla="*/ 374650 w 2679700"/>
                <a:gd name="connsiteY7" fmla="*/ 158750 h 539750"/>
                <a:gd name="connsiteX8" fmla="*/ 457200 w 2679700"/>
                <a:gd name="connsiteY8" fmla="*/ 171450 h 539750"/>
                <a:gd name="connsiteX9" fmla="*/ 482600 w 2679700"/>
                <a:gd name="connsiteY9" fmla="*/ 139700 h 539750"/>
                <a:gd name="connsiteX10" fmla="*/ 1543050 w 2679700"/>
                <a:gd name="connsiteY10" fmla="*/ 127000 h 539750"/>
                <a:gd name="connsiteX11" fmla="*/ 1568450 w 2679700"/>
                <a:gd name="connsiteY11" fmla="*/ 203200 h 539750"/>
                <a:gd name="connsiteX12" fmla="*/ 1612900 w 2679700"/>
                <a:gd name="connsiteY12" fmla="*/ 203200 h 539750"/>
                <a:gd name="connsiteX13" fmla="*/ 1612900 w 2679700"/>
                <a:gd name="connsiteY13" fmla="*/ 0 h 539750"/>
                <a:gd name="connsiteX14" fmla="*/ 1993900 w 2679700"/>
                <a:gd name="connsiteY14" fmla="*/ 0 h 539750"/>
                <a:gd name="connsiteX15" fmla="*/ 2006600 w 2679700"/>
                <a:gd name="connsiteY15" fmla="*/ 203200 h 539750"/>
                <a:gd name="connsiteX16" fmla="*/ 2133600 w 2679700"/>
                <a:gd name="connsiteY16" fmla="*/ 203200 h 539750"/>
                <a:gd name="connsiteX17" fmla="*/ 2146300 w 2679700"/>
                <a:gd name="connsiteY17" fmla="*/ 273050 h 539750"/>
                <a:gd name="connsiteX18" fmla="*/ 2679700 w 2679700"/>
                <a:gd name="connsiteY18" fmla="*/ 285750 h 539750"/>
                <a:gd name="connsiteX19" fmla="*/ 2679700 w 2679700"/>
                <a:gd name="connsiteY19" fmla="*/ 539750 h 539750"/>
                <a:gd name="connsiteX20" fmla="*/ 0 w 2679700"/>
                <a:gd name="connsiteY20" fmla="*/ 52070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79700" h="539750">
                  <a:moveTo>
                    <a:pt x="0" y="520700"/>
                  </a:moveTo>
                  <a:lnTo>
                    <a:pt x="19050" y="285750"/>
                  </a:lnTo>
                  <a:lnTo>
                    <a:pt x="50800" y="247650"/>
                  </a:lnTo>
                  <a:lnTo>
                    <a:pt x="57150" y="209550"/>
                  </a:lnTo>
                  <a:lnTo>
                    <a:pt x="88900" y="209550"/>
                  </a:lnTo>
                  <a:lnTo>
                    <a:pt x="76200" y="0"/>
                  </a:lnTo>
                  <a:lnTo>
                    <a:pt x="374650" y="0"/>
                  </a:lnTo>
                  <a:lnTo>
                    <a:pt x="374650" y="158750"/>
                  </a:lnTo>
                  <a:lnTo>
                    <a:pt x="457200" y="171450"/>
                  </a:lnTo>
                  <a:lnTo>
                    <a:pt x="482600" y="139700"/>
                  </a:lnTo>
                  <a:lnTo>
                    <a:pt x="1543050" y="127000"/>
                  </a:lnTo>
                  <a:lnTo>
                    <a:pt x="1568450" y="203200"/>
                  </a:lnTo>
                  <a:lnTo>
                    <a:pt x="1612900" y="203200"/>
                  </a:lnTo>
                  <a:lnTo>
                    <a:pt x="1612900" y="0"/>
                  </a:lnTo>
                  <a:lnTo>
                    <a:pt x="1993900" y="0"/>
                  </a:lnTo>
                  <a:lnTo>
                    <a:pt x="2006600" y="203200"/>
                  </a:lnTo>
                  <a:lnTo>
                    <a:pt x="2133600" y="203200"/>
                  </a:lnTo>
                  <a:lnTo>
                    <a:pt x="2146300" y="273050"/>
                  </a:lnTo>
                  <a:lnTo>
                    <a:pt x="2679700" y="285750"/>
                  </a:lnTo>
                  <a:lnTo>
                    <a:pt x="2679700" y="539750"/>
                  </a:lnTo>
                  <a:lnTo>
                    <a:pt x="0" y="5207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6700159" y="94207"/>
            <a:ext cx="5296740" cy="3331564"/>
            <a:chOff x="6700159" y="94207"/>
            <a:chExt cx="5296740" cy="3331564"/>
          </a:xfrm>
        </p:grpSpPr>
        <p:pic>
          <p:nvPicPr>
            <p:cNvPr id="107" name="Image 1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14971" y="506613"/>
              <a:ext cx="3971925" cy="2524125"/>
            </a:xfrm>
            <a:prstGeom prst="rect">
              <a:avLst/>
            </a:prstGeom>
          </p:spPr>
        </p:pic>
        <p:grpSp>
          <p:nvGrpSpPr>
            <p:cNvPr id="108" name="Groupe 107"/>
            <p:cNvGrpSpPr/>
            <p:nvPr/>
          </p:nvGrpSpPr>
          <p:grpSpPr>
            <a:xfrm>
              <a:off x="8667510" y="943015"/>
              <a:ext cx="277793" cy="1655179"/>
              <a:chOff x="4095510" y="2187615"/>
              <a:chExt cx="277793" cy="1655179"/>
            </a:xfrm>
          </p:grpSpPr>
          <p:grpSp>
            <p:nvGrpSpPr>
              <p:cNvPr id="109" name="Groupe 108"/>
              <p:cNvGrpSpPr/>
              <p:nvPr/>
            </p:nvGrpSpPr>
            <p:grpSpPr>
              <a:xfrm>
                <a:off x="4095510" y="2187615"/>
                <a:ext cx="277793" cy="308659"/>
                <a:chOff x="4097438" y="2187615"/>
                <a:chExt cx="277793" cy="308659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4097438" y="2187615"/>
                  <a:ext cx="277793" cy="115747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4097438" y="2403676"/>
                  <a:ext cx="277793" cy="925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Ellipse 122"/>
                <p:cNvSpPr/>
                <p:nvPr/>
              </p:nvSpPr>
              <p:spPr>
                <a:xfrm>
                  <a:off x="4166886" y="2288758"/>
                  <a:ext cx="138897" cy="1295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0" name="Groupe 109"/>
              <p:cNvGrpSpPr/>
              <p:nvPr/>
            </p:nvGrpSpPr>
            <p:grpSpPr>
              <a:xfrm>
                <a:off x="4095510" y="3534135"/>
                <a:ext cx="277793" cy="308659"/>
                <a:chOff x="4097438" y="2187615"/>
                <a:chExt cx="277793" cy="308659"/>
              </a:xfrm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4097438" y="2187615"/>
                  <a:ext cx="277793" cy="115747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4097438" y="2403676"/>
                  <a:ext cx="277793" cy="925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Ellipse 113"/>
                <p:cNvSpPr/>
                <p:nvPr/>
              </p:nvSpPr>
              <p:spPr>
                <a:xfrm>
                  <a:off x="4166886" y="2288758"/>
                  <a:ext cx="138897" cy="1295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24" name="Groupe 123"/>
            <p:cNvGrpSpPr/>
            <p:nvPr/>
          </p:nvGrpSpPr>
          <p:grpSpPr>
            <a:xfrm>
              <a:off x="10854161" y="1101880"/>
              <a:ext cx="257535" cy="1353221"/>
              <a:chOff x="6282161" y="2346480"/>
              <a:chExt cx="257535" cy="1353221"/>
            </a:xfrm>
          </p:grpSpPr>
          <p:grpSp>
            <p:nvGrpSpPr>
              <p:cNvPr id="125" name="Groupe 124"/>
              <p:cNvGrpSpPr/>
              <p:nvPr/>
            </p:nvGrpSpPr>
            <p:grpSpPr>
              <a:xfrm>
                <a:off x="6282161" y="2346480"/>
                <a:ext cx="257535" cy="246252"/>
                <a:chOff x="4097438" y="2210764"/>
                <a:chExt cx="277793" cy="285510"/>
              </a:xfrm>
            </p:grpSpPr>
            <p:sp>
              <p:nvSpPr>
                <p:cNvPr id="132" name="Rectangle 131"/>
                <p:cNvSpPr/>
                <p:nvPr/>
              </p:nvSpPr>
              <p:spPr>
                <a:xfrm>
                  <a:off x="4097438" y="2210764"/>
                  <a:ext cx="277793" cy="92597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>
                  <a:off x="4097438" y="2403676"/>
                  <a:ext cx="277793" cy="925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Ellipse 133"/>
                <p:cNvSpPr/>
                <p:nvPr/>
              </p:nvSpPr>
              <p:spPr>
                <a:xfrm>
                  <a:off x="4166886" y="2288758"/>
                  <a:ext cx="138897" cy="1295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8" name="Groupe 127"/>
              <p:cNvGrpSpPr/>
              <p:nvPr/>
            </p:nvGrpSpPr>
            <p:grpSpPr>
              <a:xfrm>
                <a:off x="6282161" y="3453449"/>
                <a:ext cx="257535" cy="246252"/>
                <a:chOff x="4097438" y="2210764"/>
                <a:chExt cx="277793" cy="285510"/>
              </a:xfrm>
            </p:grpSpPr>
            <p:sp>
              <p:nvSpPr>
                <p:cNvPr id="129" name="Rectangle 128"/>
                <p:cNvSpPr/>
                <p:nvPr/>
              </p:nvSpPr>
              <p:spPr>
                <a:xfrm>
                  <a:off x="4097438" y="2210764"/>
                  <a:ext cx="277793" cy="92597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4097438" y="2403676"/>
                  <a:ext cx="277793" cy="925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Ellipse 130"/>
                <p:cNvSpPr/>
                <p:nvPr/>
              </p:nvSpPr>
              <p:spPr>
                <a:xfrm>
                  <a:off x="4166886" y="2288758"/>
                  <a:ext cx="138897" cy="1295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5" name="Groupe 134"/>
            <p:cNvGrpSpPr/>
            <p:nvPr/>
          </p:nvGrpSpPr>
          <p:grpSpPr>
            <a:xfrm>
              <a:off x="10795931" y="1267038"/>
              <a:ext cx="45719" cy="1022906"/>
              <a:chOff x="6217054" y="2516413"/>
              <a:chExt cx="45719" cy="1022906"/>
            </a:xfrm>
            <a:solidFill>
              <a:srgbClr val="00B0F0"/>
            </a:solidFill>
          </p:grpSpPr>
          <p:sp>
            <p:nvSpPr>
              <p:cNvPr id="136" name="Rectangle 135"/>
              <p:cNvSpPr/>
              <p:nvPr/>
            </p:nvSpPr>
            <p:spPr>
              <a:xfrm flipH="1">
                <a:off x="6217054" y="2516413"/>
                <a:ext cx="45719" cy="75990"/>
              </a:xfrm>
              <a:prstGeom prst="rect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 flipH="1">
                <a:off x="6217054" y="3452607"/>
                <a:ext cx="45719" cy="86712"/>
              </a:xfrm>
              <a:prstGeom prst="rect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8" name="Groupe 137"/>
            <p:cNvGrpSpPr/>
            <p:nvPr/>
          </p:nvGrpSpPr>
          <p:grpSpPr>
            <a:xfrm>
              <a:off x="8967536" y="1159076"/>
              <a:ext cx="1008000" cy="1211963"/>
              <a:chOff x="4395536" y="2403676"/>
              <a:chExt cx="1022428" cy="1211963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4395536" y="2403676"/>
                <a:ext cx="1022428" cy="77165"/>
              </a:xfrm>
              <a:prstGeom prst="rect">
                <a:avLst/>
              </a:prstGeom>
              <a:pattFill prst="wdUpDiag">
                <a:fgClr>
                  <a:srgbClr val="0000FF"/>
                </a:fgClr>
                <a:bgClr>
                  <a:schemeClr val="bg1"/>
                </a:bgClr>
              </a:pattFill>
              <a:ln w="19050"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2000"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395536" y="3538474"/>
                <a:ext cx="1022428" cy="77165"/>
              </a:xfrm>
              <a:prstGeom prst="rect">
                <a:avLst/>
              </a:prstGeom>
              <a:pattFill prst="wdUpDiag">
                <a:fgClr>
                  <a:srgbClr val="0000FF"/>
                </a:fgClr>
                <a:bgClr>
                  <a:schemeClr val="bg1"/>
                </a:bgClr>
              </a:pattFill>
              <a:ln w="19050"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2000"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1" name="Groupe 140"/>
            <p:cNvGrpSpPr/>
            <p:nvPr/>
          </p:nvGrpSpPr>
          <p:grpSpPr>
            <a:xfrm>
              <a:off x="9999682" y="661365"/>
              <a:ext cx="776470" cy="2229221"/>
              <a:chOff x="5435398" y="1905965"/>
              <a:chExt cx="776470" cy="2229221"/>
            </a:xfrm>
          </p:grpSpPr>
          <p:grpSp>
            <p:nvGrpSpPr>
              <p:cNvPr id="142" name="Groupe 141"/>
              <p:cNvGrpSpPr/>
              <p:nvPr/>
            </p:nvGrpSpPr>
            <p:grpSpPr>
              <a:xfrm>
                <a:off x="5435398" y="1905965"/>
                <a:ext cx="776470" cy="611782"/>
                <a:chOff x="5436243" y="1913681"/>
                <a:chExt cx="767787" cy="611782"/>
              </a:xfrm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5441209" y="2037144"/>
                  <a:ext cx="760317" cy="488319"/>
                </a:xfrm>
                <a:prstGeom prst="rect">
                  <a:avLst/>
                </a:prstGeom>
                <a:pattFill prst="wdDnDiag">
                  <a:fgClr>
                    <a:srgbClr val="FF66FF"/>
                  </a:fgClr>
                  <a:bgClr>
                    <a:schemeClr val="bg1"/>
                  </a:bgClr>
                </a:pattFill>
                <a:ln w="28575">
                  <a:solidFill>
                    <a:srgbClr val="FF66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Forme libre 146"/>
                <p:cNvSpPr/>
                <p:nvPr/>
              </p:nvSpPr>
              <p:spPr>
                <a:xfrm>
                  <a:off x="5436243" y="1913681"/>
                  <a:ext cx="767787" cy="123463"/>
                </a:xfrm>
                <a:custGeom>
                  <a:avLst/>
                  <a:gdLst>
                    <a:gd name="connsiteX0" fmla="*/ 0 w 767787"/>
                    <a:gd name="connsiteY0" fmla="*/ 115747 h 123463"/>
                    <a:gd name="connsiteX1" fmla="*/ 46299 w 767787"/>
                    <a:gd name="connsiteY1" fmla="*/ 11575 h 123463"/>
                    <a:gd name="connsiteX2" fmla="*/ 717630 w 767787"/>
                    <a:gd name="connsiteY2" fmla="*/ 0 h 123463"/>
                    <a:gd name="connsiteX3" fmla="*/ 767787 w 767787"/>
                    <a:gd name="connsiteY3" fmla="*/ 123463 h 123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787" h="123463">
                      <a:moveTo>
                        <a:pt x="0" y="115747"/>
                      </a:moveTo>
                      <a:lnTo>
                        <a:pt x="46299" y="11575"/>
                      </a:lnTo>
                      <a:lnTo>
                        <a:pt x="717630" y="0"/>
                      </a:lnTo>
                      <a:lnTo>
                        <a:pt x="767787" y="123463"/>
                      </a:lnTo>
                    </a:path>
                  </a:pathLst>
                </a:custGeom>
                <a:noFill/>
                <a:ln w="28575">
                  <a:solidFill>
                    <a:srgbClr val="FF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3" name="Groupe 142"/>
              <p:cNvGrpSpPr/>
              <p:nvPr/>
            </p:nvGrpSpPr>
            <p:grpSpPr>
              <a:xfrm flipV="1">
                <a:off x="5435398" y="3523404"/>
                <a:ext cx="776470" cy="611782"/>
                <a:chOff x="5436243" y="1913681"/>
                <a:chExt cx="767787" cy="611782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441209" y="2037144"/>
                  <a:ext cx="760317" cy="488319"/>
                </a:xfrm>
                <a:prstGeom prst="rect">
                  <a:avLst/>
                </a:prstGeom>
                <a:pattFill prst="wdDnDiag">
                  <a:fgClr>
                    <a:srgbClr val="FF66FF"/>
                  </a:fgClr>
                  <a:bgClr>
                    <a:schemeClr val="bg1"/>
                  </a:bgClr>
                </a:pattFill>
                <a:ln w="28575">
                  <a:solidFill>
                    <a:srgbClr val="FF66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5" name="Forme libre 144"/>
                <p:cNvSpPr/>
                <p:nvPr/>
              </p:nvSpPr>
              <p:spPr>
                <a:xfrm>
                  <a:off x="5436243" y="1913681"/>
                  <a:ext cx="767787" cy="123463"/>
                </a:xfrm>
                <a:custGeom>
                  <a:avLst/>
                  <a:gdLst>
                    <a:gd name="connsiteX0" fmla="*/ 0 w 767787"/>
                    <a:gd name="connsiteY0" fmla="*/ 115747 h 123463"/>
                    <a:gd name="connsiteX1" fmla="*/ 46299 w 767787"/>
                    <a:gd name="connsiteY1" fmla="*/ 11575 h 123463"/>
                    <a:gd name="connsiteX2" fmla="*/ 717630 w 767787"/>
                    <a:gd name="connsiteY2" fmla="*/ 0 h 123463"/>
                    <a:gd name="connsiteX3" fmla="*/ 767787 w 767787"/>
                    <a:gd name="connsiteY3" fmla="*/ 123463 h 123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787" h="123463">
                      <a:moveTo>
                        <a:pt x="0" y="115747"/>
                      </a:moveTo>
                      <a:lnTo>
                        <a:pt x="46299" y="11575"/>
                      </a:lnTo>
                      <a:lnTo>
                        <a:pt x="717630" y="0"/>
                      </a:lnTo>
                      <a:lnTo>
                        <a:pt x="767787" y="123463"/>
                      </a:lnTo>
                    </a:path>
                  </a:pathLst>
                </a:custGeom>
                <a:noFill/>
                <a:ln w="28575">
                  <a:solidFill>
                    <a:srgbClr val="FF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48" name="Groupe 147"/>
            <p:cNvGrpSpPr/>
            <p:nvPr/>
          </p:nvGrpSpPr>
          <p:grpSpPr>
            <a:xfrm>
              <a:off x="7824486" y="1236241"/>
              <a:ext cx="3437681" cy="1064870"/>
              <a:chOff x="3252486" y="2480841"/>
              <a:chExt cx="3437681" cy="1064870"/>
            </a:xfrm>
          </p:grpSpPr>
          <p:sp>
            <p:nvSpPr>
              <p:cNvPr id="149" name="Forme libre 148"/>
              <p:cNvSpPr/>
              <p:nvPr/>
            </p:nvSpPr>
            <p:spPr>
              <a:xfrm>
                <a:off x="3252486" y="2480841"/>
                <a:ext cx="3437681" cy="1064870"/>
              </a:xfrm>
              <a:custGeom>
                <a:avLst/>
                <a:gdLst>
                  <a:gd name="connsiteX0" fmla="*/ 81023 w 3437681"/>
                  <a:gd name="connsiteY0" fmla="*/ 81022 h 1064870"/>
                  <a:gd name="connsiteX1" fmla="*/ 478420 w 3437681"/>
                  <a:gd name="connsiteY1" fmla="*/ 84881 h 1064870"/>
                  <a:gd name="connsiteX2" fmla="*/ 532436 w 3437681"/>
                  <a:gd name="connsiteY2" fmla="*/ 0 h 1064870"/>
                  <a:gd name="connsiteX3" fmla="*/ 760071 w 3437681"/>
                  <a:gd name="connsiteY3" fmla="*/ 3858 h 1064870"/>
                  <a:gd name="connsiteX4" fmla="*/ 760071 w 3437681"/>
                  <a:gd name="connsiteY4" fmla="*/ 34724 h 1064870"/>
                  <a:gd name="connsiteX5" fmla="*/ 1331089 w 3437681"/>
                  <a:gd name="connsiteY5" fmla="*/ 19291 h 1064870"/>
                  <a:gd name="connsiteX6" fmla="*/ 1385104 w 3437681"/>
                  <a:gd name="connsiteY6" fmla="*/ 65589 h 1064870"/>
                  <a:gd name="connsiteX7" fmla="*/ 2947686 w 3437681"/>
                  <a:gd name="connsiteY7" fmla="*/ 50156 h 1064870"/>
                  <a:gd name="connsiteX8" fmla="*/ 2959261 w 3437681"/>
                  <a:gd name="connsiteY8" fmla="*/ 131179 h 1064870"/>
                  <a:gd name="connsiteX9" fmla="*/ 3306501 w 3437681"/>
                  <a:gd name="connsiteY9" fmla="*/ 119605 h 1064870"/>
                  <a:gd name="connsiteX10" fmla="*/ 3306501 w 3437681"/>
                  <a:gd name="connsiteY10" fmla="*/ 169762 h 1064870"/>
                  <a:gd name="connsiteX11" fmla="*/ 3360517 w 3437681"/>
                  <a:gd name="connsiteY11" fmla="*/ 169762 h 1064870"/>
                  <a:gd name="connsiteX12" fmla="*/ 3364375 w 3437681"/>
                  <a:gd name="connsiteY12" fmla="*/ 115746 h 1064870"/>
                  <a:gd name="connsiteX13" fmla="*/ 3414532 w 3437681"/>
                  <a:gd name="connsiteY13" fmla="*/ 115746 h 1064870"/>
                  <a:gd name="connsiteX14" fmla="*/ 3437681 w 3437681"/>
                  <a:gd name="connsiteY14" fmla="*/ 162045 h 1064870"/>
                  <a:gd name="connsiteX15" fmla="*/ 3418390 w 3437681"/>
                  <a:gd name="connsiteY15" fmla="*/ 910541 h 1064870"/>
                  <a:gd name="connsiteX16" fmla="*/ 3383666 w 3437681"/>
                  <a:gd name="connsiteY16" fmla="*/ 968415 h 1064870"/>
                  <a:gd name="connsiteX17" fmla="*/ 3348942 w 3437681"/>
                  <a:gd name="connsiteY17" fmla="*/ 964556 h 1064870"/>
                  <a:gd name="connsiteX18" fmla="*/ 3337367 w 3437681"/>
                  <a:gd name="connsiteY18" fmla="*/ 929832 h 1064870"/>
                  <a:gd name="connsiteX19" fmla="*/ 3306501 w 3437681"/>
                  <a:gd name="connsiteY19" fmla="*/ 929832 h 1064870"/>
                  <a:gd name="connsiteX20" fmla="*/ 3298785 w 3437681"/>
                  <a:gd name="connsiteY20" fmla="*/ 960698 h 1064870"/>
                  <a:gd name="connsiteX21" fmla="*/ 2959261 w 3437681"/>
                  <a:gd name="connsiteY21" fmla="*/ 956840 h 1064870"/>
                  <a:gd name="connsiteX22" fmla="*/ 2951544 w 3437681"/>
                  <a:gd name="connsiteY22" fmla="*/ 1022430 h 1064870"/>
                  <a:gd name="connsiteX23" fmla="*/ 1365813 w 3437681"/>
                  <a:gd name="connsiteY23" fmla="*/ 1018572 h 1064870"/>
                  <a:gd name="connsiteX24" fmla="*/ 1307939 w 3437681"/>
                  <a:gd name="connsiteY24" fmla="*/ 1045579 h 1064870"/>
                  <a:gd name="connsiteX25" fmla="*/ 767787 w 3437681"/>
                  <a:gd name="connsiteY25" fmla="*/ 1037863 h 1064870"/>
                  <a:gd name="connsiteX26" fmla="*/ 763929 w 3437681"/>
                  <a:gd name="connsiteY26" fmla="*/ 1064870 h 1064870"/>
                  <a:gd name="connsiteX27" fmla="*/ 486137 w 3437681"/>
                  <a:gd name="connsiteY27" fmla="*/ 1061012 h 1064870"/>
                  <a:gd name="connsiteX28" fmla="*/ 478420 w 3437681"/>
                  <a:gd name="connsiteY28" fmla="*/ 995422 h 1064870"/>
                  <a:gd name="connsiteX29" fmla="*/ 100314 w 3437681"/>
                  <a:gd name="connsiteY29" fmla="*/ 995422 h 1064870"/>
                  <a:gd name="connsiteX30" fmla="*/ 115747 w 3437681"/>
                  <a:gd name="connsiteY30" fmla="*/ 883534 h 1064870"/>
                  <a:gd name="connsiteX31" fmla="*/ 123463 w 3437681"/>
                  <a:gd name="connsiteY31" fmla="*/ 825660 h 1064870"/>
                  <a:gd name="connsiteX32" fmla="*/ 123463 w 3437681"/>
                  <a:gd name="connsiteY32" fmla="*/ 760070 h 1064870"/>
                  <a:gd name="connsiteX33" fmla="*/ 108030 w 3437681"/>
                  <a:gd name="connsiteY33" fmla="*/ 682906 h 1064870"/>
                  <a:gd name="connsiteX34" fmla="*/ 88739 w 3437681"/>
                  <a:gd name="connsiteY34" fmla="*/ 594167 h 1064870"/>
                  <a:gd name="connsiteX35" fmla="*/ 38582 w 3437681"/>
                  <a:gd name="connsiteY35" fmla="*/ 505427 h 1064870"/>
                  <a:gd name="connsiteX36" fmla="*/ 23149 w 3437681"/>
                  <a:gd name="connsiteY36" fmla="*/ 424405 h 1064870"/>
                  <a:gd name="connsiteX37" fmla="*/ 0 w 3437681"/>
                  <a:gd name="connsiteY37" fmla="*/ 351098 h 1064870"/>
                  <a:gd name="connsiteX38" fmla="*/ 11575 w 3437681"/>
                  <a:gd name="connsiteY38" fmla="*/ 300941 h 1064870"/>
                  <a:gd name="connsiteX39" fmla="*/ 11575 w 3437681"/>
                  <a:gd name="connsiteY39" fmla="*/ 246926 h 1064870"/>
                  <a:gd name="connsiteX40" fmla="*/ 23149 w 3437681"/>
                  <a:gd name="connsiteY40" fmla="*/ 192911 h 1064870"/>
                  <a:gd name="connsiteX41" fmla="*/ 54015 w 3437681"/>
                  <a:gd name="connsiteY41" fmla="*/ 131179 h 1064870"/>
                  <a:gd name="connsiteX42" fmla="*/ 81023 w 3437681"/>
                  <a:gd name="connsiteY42" fmla="*/ 81022 h 106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437681" h="1064870">
                    <a:moveTo>
                      <a:pt x="81023" y="81022"/>
                    </a:moveTo>
                    <a:lnTo>
                      <a:pt x="478420" y="84881"/>
                    </a:lnTo>
                    <a:lnTo>
                      <a:pt x="532436" y="0"/>
                    </a:lnTo>
                    <a:lnTo>
                      <a:pt x="760071" y="3858"/>
                    </a:lnTo>
                    <a:lnTo>
                      <a:pt x="760071" y="34724"/>
                    </a:lnTo>
                    <a:lnTo>
                      <a:pt x="1331089" y="19291"/>
                    </a:lnTo>
                    <a:lnTo>
                      <a:pt x="1385104" y="65589"/>
                    </a:lnTo>
                    <a:lnTo>
                      <a:pt x="2947686" y="50156"/>
                    </a:lnTo>
                    <a:lnTo>
                      <a:pt x="2959261" y="131179"/>
                    </a:lnTo>
                    <a:lnTo>
                      <a:pt x="3306501" y="119605"/>
                    </a:lnTo>
                    <a:lnTo>
                      <a:pt x="3306501" y="169762"/>
                    </a:lnTo>
                    <a:lnTo>
                      <a:pt x="3360517" y="169762"/>
                    </a:lnTo>
                    <a:lnTo>
                      <a:pt x="3364375" y="115746"/>
                    </a:lnTo>
                    <a:lnTo>
                      <a:pt x="3414532" y="115746"/>
                    </a:lnTo>
                    <a:lnTo>
                      <a:pt x="3437681" y="162045"/>
                    </a:lnTo>
                    <a:lnTo>
                      <a:pt x="3418390" y="910541"/>
                    </a:lnTo>
                    <a:lnTo>
                      <a:pt x="3383666" y="968415"/>
                    </a:lnTo>
                    <a:lnTo>
                      <a:pt x="3348942" y="964556"/>
                    </a:lnTo>
                    <a:lnTo>
                      <a:pt x="3337367" y="929832"/>
                    </a:lnTo>
                    <a:lnTo>
                      <a:pt x="3306501" y="929832"/>
                    </a:lnTo>
                    <a:lnTo>
                      <a:pt x="3298785" y="960698"/>
                    </a:lnTo>
                    <a:lnTo>
                      <a:pt x="2959261" y="956840"/>
                    </a:lnTo>
                    <a:lnTo>
                      <a:pt x="2951544" y="1022430"/>
                    </a:lnTo>
                    <a:lnTo>
                      <a:pt x="1365813" y="1018572"/>
                    </a:lnTo>
                    <a:lnTo>
                      <a:pt x="1307939" y="1045579"/>
                    </a:lnTo>
                    <a:lnTo>
                      <a:pt x="767787" y="1037863"/>
                    </a:lnTo>
                    <a:lnTo>
                      <a:pt x="763929" y="1064870"/>
                    </a:lnTo>
                    <a:lnTo>
                      <a:pt x="486137" y="1061012"/>
                    </a:lnTo>
                    <a:lnTo>
                      <a:pt x="478420" y="995422"/>
                    </a:lnTo>
                    <a:lnTo>
                      <a:pt x="100314" y="995422"/>
                    </a:lnTo>
                    <a:lnTo>
                      <a:pt x="115747" y="883534"/>
                    </a:lnTo>
                    <a:lnTo>
                      <a:pt x="123463" y="825660"/>
                    </a:lnTo>
                    <a:lnTo>
                      <a:pt x="123463" y="760070"/>
                    </a:lnTo>
                    <a:lnTo>
                      <a:pt x="108030" y="682906"/>
                    </a:lnTo>
                    <a:lnTo>
                      <a:pt x="88739" y="594167"/>
                    </a:lnTo>
                    <a:lnTo>
                      <a:pt x="38582" y="505427"/>
                    </a:lnTo>
                    <a:lnTo>
                      <a:pt x="23149" y="424405"/>
                    </a:lnTo>
                    <a:lnTo>
                      <a:pt x="0" y="351098"/>
                    </a:lnTo>
                    <a:lnTo>
                      <a:pt x="11575" y="300941"/>
                    </a:lnTo>
                    <a:lnTo>
                      <a:pt x="11575" y="246926"/>
                    </a:lnTo>
                    <a:lnTo>
                      <a:pt x="23149" y="192911"/>
                    </a:lnTo>
                    <a:lnTo>
                      <a:pt x="54015" y="131179"/>
                    </a:lnTo>
                    <a:lnTo>
                      <a:pt x="81023" y="81022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à coins arrondis 149"/>
              <p:cNvSpPr/>
              <p:nvPr/>
            </p:nvSpPr>
            <p:spPr>
              <a:xfrm>
                <a:off x="5297347" y="2878239"/>
                <a:ext cx="949443" cy="255066"/>
              </a:xfrm>
              <a:prstGeom prst="roundRect">
                <a:avLst>
                  <a:gd name="adj" fmla="val 5000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1" name="Rectangle 150"/>
            <p:cNvSpPr/>
            <p:nvPr/>
          </p:nvSpPr>
          <p:spPr>
            <a:xfrm>
              <a:off x="9999682" y="1658971"/>
              <a:ext cx="699184" cy="19844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152" name="Groupe 151"/>
            <p:cNvGrpSpPr/>
            <p:nvPr/>
          </p:nvGrpSpPr>
          <p:grpSpPr>
            <a:xfrm>
              <a:off x="11134202" y="1288175"/>
              <a:ext cx="36000" cy="984086"/>
              <a:chOff x="6562202" y="2532775"/>
              <a:chExt cx="36000" cy="984086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6562202" y="2532775"/>
                <a:ext cx="36000" cy="94274"/>
              </a:xfrm>
              <a:prstGeom prst="rect">
                <a:avLst/>
              </a:prstGeom>
              <a:solidFill>
                <a:srgbClr val="66FF33"/>
              </a:solidFill>
              <a:ln>
                <a:solidFill>
                  <a:srgbClr val="66FF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6562202" y="3422587"/>
                <a:ext cx="36000" cy="94274"/>
              </a:xfrm>
              <a:prstGeom prst="rect">
                <a:avLst/>
              </a:prstGeom>
              <a:solidFill>
                <a:srgbClr val="66FF33"/>
              </a:solidFill>
              <a:ln>
                <a:solidFill>
                  <a:srgbClr val="66FF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5" name="Groupe 154"/>
            <p:cNvGrpSpPr/>
            <p:nvPr/>
          </p:nvGrpSpPr>
          <p:grpSpPr>
            <a:xfrm>
              <a:off x="8603848" y="1189942"/>
              <a:ext cx="36000" cy="1157468"/>
              <a:chOff x="4016416" y="2434542"/>
              <a:chExt cx="54015" cy="1157468"/>
            </a:xfrm>
            <a:solidFill>
              <a:srgbClr val="00B0F0"/>
            </a:solidFill>
          </p:grpSpPr>
          <p:sp>
            <p:nvSpPr>
              <p:cNvPr id="156" name="Rectangle 155"/>
              <p:cNvSpPr/>
              <p:nvPr/>
            </p:nvSpPr>
            <p:spPr>
              <a:xfrm>
                <a:off x="4016416" y="2434542"/>
                <a:ext cx="54015" cy="69449"/>
              </a:xfrm>
              <a:prstGeom prst="rect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4016416" y="3522561"/>
                <a:ext cx="54015" cy="69449"/>
              </a:xfrm>
              <a:prstGeom prst="rect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8" name="Légende encadrée 1 157"/>
            <p:cNvSpPr/>
            <p:nvPr/>
          </p:nvSpPr>
          <p:spPr>
            <a:xfrm>
              <a:off x="6700159" y="1181745"/>
              <a:ext cx="609600" cy="331165"/>
            </a:xfrm>
            <a:prstGeom prst="borderCallout1">
              <a:avLst>
                <a:gd name="adj1" fmla="val 49845"/>
                <a:gd name="adj2" fmla="val 101389"/>
                <a:gd name="adj3" fmla="val 125144"/>
                <a:gd name="adj4" fmla="val 22833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Arbre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59" name="Légende encadrée 1 158"/>
            <p:cNvSpPr/>
            <p:nvPr/>
          </p:nvSpPr>
          <p:spPr>
            <a:xfrm>
              <a:off x="7132014" y="2513704"/>
              <a:ext cx="609600" cy="331165"/>
            </a:xfrm>
            <a:prstGeom prst="borderCallout1">
              <a:avLst>
                <a:gd name="adj1" fmla="val 49845"/>
                <a:gd name="adj2" fmla="val 101389"/>
                <a:gd name="adj3" fmla="val -55099"/>
                <a:gd name="adj4" fmla="val 240832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Cale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60" name="Légende encadrée 1 159"/>
            <p:cNvSpPr/>
            <p:nvPr/>
          </p:nvSpPr>
          <p:spPr>
            <a:xfrm>
              <a:off x="6991722" y="421927"/>
              <a:ext cx="1160670" cy="315908"/>
            </a:xfrm>
            <a:prstGeom prst="borderCallout1">
              <a:avLst>
                <a:gd name="adj1" fmla="val 49845"/>
                <a:gd name="adj2" fmla="val 101389"/>
                <a:gd name="adj3" fmla="val 179889"/>
                <a:gd name="adj4" fmla="val 152388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Roulement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61" name="Légende encadrée 1 160"/>
            <p:cNvSpPr/>
            <p:nvPr/>
          </p:nvSpPr>
          <p:spPr>
            <a:xfrm>
              <a:off x="11055892" y="2959510"/>
              <a:ext cx="609600" cy="331165"/>
            </a:xfrm>
            <a:prstGeom prst="borderCallout1">
              <a:avLst>
                <a:gd name="adj1" fmla="val 42175"/>
                <a:gd name="adj2" fmla="val 1389"/>
                <a:gd name="adj3" fmla="val -200827"/>
                <a:gd name="adj4" fmla="val -38334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Cale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62" name="Légende encadrée 1 161"/>
            <p:cNvSpPr/>
            <p:nvPr/>
          </p:nvSpPr>
          <p:spPr>
            <a:xfrm>
              <a:off x="9869347" y="94207"/>
              <a:ext cx="1160670" cy="315908"/>
            </a:xfrm>
            <a:prstGeom prst="borderCallout1">
              <a:avLst>
                <a:gd name="adj1" fmla="val 49845"/>
                <a:gd name="adj2" fmla="val 101389"/>
                <a:gd name="adj3" fmla="val 326625"/>
                <a:gd name="adj4" fmla="val 97678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Roulement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63" name="Légende encadrée 1 162"/>
            <p:cNvSpPr/>
            <p:nvPr/>
          </p:nvSpPr>
          <p:spPr>
            <a:xfrm>
              <a:off x="7270046" y="3050263"/>
              <a:ext cx="1160670" cy="315908"/>
            </a:xfrm>
            <a:prstGeom prst="borderCallout1">
              <a:avLst>
                <a:gd name="adj1" fmla="val 49845"/>
                <a:gd name="adj2" fmla="val 101389"/>
                <a:gd name="adj3" fmla="val -226147"/>
                <a:gd name="adj4" fmla="val 192873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Entretoise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64" name="Légende encadrée 1 163"/>
            <p:cNvSpPr/>
            <p:nvPr/>
          </p:nvSpPr>
          <p:spPr>
            <a:xfrm>
              <a:off x="8884880" y="3124061"/>
              <a:ext cx="1333802" cy="301710"/>
            </a:xfrm>
            <a:prstGeom prst="borderCallout1">
              <a:avLst>
                <a:gd name="adj1" fmla="val 49845"/>
                <a:gd name="adj2" fmla="val 101389"/>
                <a:gd name="adj3" fmla="val -184361"/>
                <a:gd name="adj4" fmla="val 124599"/>
              </a:avLst>
            </a:prstGeom>
            <a:solidFill>
              <a:srgbClr val="FF66FF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Roue dentée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65" name="Légende encadrée 1 164"/>
            <p:cNvSpPr/>
            <p:nvPr/>
          </p:nvSpPr>
          <p:spPr>
            <a:xfrm>
              <a:off x="8667510" y="203754"/>
              <a:ext cx="867688" cy="283334"/>
            </a:xfrm>
            <a:prstGeom prst="borderCallout1">
              <a:avLst>
                <a:gd name="adj1" fmla="val 49845"/>
                <a:gd name="adj2" fmla="val 101389"/>
                <a:gd name="adj3" fmla="val 545776"/>
                <a:gd name="adj4" fmla="val 182456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Clavette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66" name="Légende encadrée 1 165"/>
            <p:cNvSpPr/>
            <p:nvPr/>
          </p:nvSpPr>
          <p:spPr>
            <a:xfrm>
              <a:off x="11234933" y="391458"/>
              <a:ext cx="761966" cy="288957"/>
            </a:xfrm>
            <a:prstGeom prst="borderCallout1">
              <a:avLst>
                <a:gd name="adj1" fmla="val 41548"/>
                <a:gd name="adj2" fmla="val -282"/>
                <a:gd name="adj3" fmla="val 309577"/>
                <a:gd name="adj4" fmla="val -8982"/>
              </a:avLst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dirty="0" err="1" smtClean="0">
                  <a:solidFill>
                    <a:schemeClr val="tx1"/>
                  </a:solidFill>
                </a:rPr>
                <a:t>Circlips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6488876" y="3990783"/>
            <a:ext cx="5485217" cy="2679673"/>
            <a:chOff x="6488876" y="3990783"/>
            <a:chExt cx="5485217" cy="2679673"/>
          </a:xfrm>
        </p:grpSpPr>
        <p:pic>
          <p:nvPicPr>
            <p:cNvPr id="167" name="Image 1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99635" y="4101034"/>
              <a:ext cx="2883051" cy="2317033"/>
            </a:xfrm>
            <a:prstGeom prst="rect">
              <a:avLst/>
            </a:prstGeom>
          </p:spPr>
        </p:pic>
        <p:grpSp>
          <p:nvGrpSpPr>
            <p:cNvPr id="168" name="Groupe 167"/>
            <p:cNvGrpSpPr/>
            <p:nvPr/>
          </p:nvGrpSpPr>
          <p:grpSpPr>
            <a:xfrm>
              <a:off x="8098391" y="4942742"/>
              <a:ext cx="48700" cy="690743"/>
              <a:chOff x="3987834" y="2434542"/>
              <a:chExt cx="73069" cy="690743"/>
            </a:xfrm>
            <a:solidFill>
              <a:srgbClr val="00B0F0"/>
            </a:solidFill>
          </p:grpSpPr>
          <p:sp>
            <p:nvSpPr>
              <p:cNvPr id="169" name="Rectangle 168"/>
              <p:cNvSpPr/>
              <p:nvPr/>
            </p:nvSpPr>
            <p:spPr>
              <a:xfrm>
                <a:off x="4006889" y="2434542"/>
                <a:ext cx="54014" cy="69449"/>
              </a:xfrm>
              <a:prstGeom prst="rect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3987834" y="3055836"/>
                <a:ext cx="54015" cy="69449"/>
              </a:xfrm>
              <a:prstGeom prst="rect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71" name="Groupe 170"/>
            <p:cNvGrpSpPr/>
            <p:nvPr/>
          </p:nvGrpSpPr>
          <p:grpSpPr>
            <a:xfrm>
              <a:off x="7799821" y="4743839"/>
              <a:ext cx="288000" cy="1079112"/>
              <a:chOff x="4095510" y="2187615"/>
              <a:chExt cx="277793" cy="1159879"/>
            </a:xfrm>
          </p:grpSpPr>
          <p:grpSp>
            <p:nvGrpSpPr>
              <p:cNvPr id="172" name="Groupe 171"/>
              <p:cNvGrpSpPr/>
              <p:nvPr/>
            </p:nvGrpSpPr>
            <p:grpSpPr>
              <a:xfrm>
                <a:off x="4095510" y="2187615"/>
                <a:ext cx="277793" cy="308659"/>
                <a:chOff x="4097438" y="2187615"/>
                <a:chExt cx="277793" cy="308659"/>
              </a:xfrm>
            </p:grpSpPr>
            <p:sp>
              <p:nvSpPr>
                <p:cNvPr id="177" name="Rectangle 176"/>
                <p:cNvSpPr/>
                <p:nvPr/>
              </p:nvSpPr>
              <p:spPr>
                <a:xfrm>
                  <a:off x="4097438" y="2187615"/>
                  <a:ext cx="277793" cy="115747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4097438" y="2403676"/>
                  <a:ext cx="277793" cy="925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9" name="Ellipse 178"/>
                <p:cNvSpPr/>
                <p:nvPr/>
              </p:nvSpPr>
              <p:spPr>
                <a:xfrm>
                  <a:off x="4166886" y="2288758"/>
                  <a:ext cx="138897" cy="1295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73" name="Groupe 172"/>
              <p:cNvGrpSpPr/>
              <p:nvPr/>
            </p:nvGrpSpPr>
            <p:grpSpPr>
              <a:xfrm>
                <a:off x="4095510" y="3038835"/>
                <a:ext cx="277793" cy="308659"/>
                <a:chOff x="4097438" y="1692315"/>
                <a:chExt cx="277793" cy="308659"/>
              </a:xfrm>
            </p:grpSpPr>
            <p:sp>
              <p:nvSpPr>
                <p:cNvPr id="174" name="Rectangle 173"/>
                <p:cNvSpPr/>
                <p:nvPr/>
              </p:nvSpPr>
              <p:spPr>
                <a:xfrm>
                  <a:off x="4097438" y="1692315"/>
                  <a:ext cx="277793" cy="115747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4097438" y="1908376"/>
                  <a:ext cx="277793" cy="925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6" name="Ellipse 175"/>
                <p:cNvSpPr/>
                <p:nvPr/>
              </p:nvSpPr>
              <p:spPr>
                <a:xfrm>
                  <a:off x="4166887" y="1793458"/>
                  <a:ext cx="138897" cy="1295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pic>
          <p:nvPicPr>
            <p:cNvPr id="180" name="Image 179"/>
            <p:cNvPicPr preferRelativeResize="0"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748823" y="4962537"/>
              <a:ext cx="32677" cy="647192"/>
            </a:xfrm>
            <a:prstGeom prst="rect">
              <a:avLst/>
            </a:prstGeom>
          </p:spPr>
        </p:pic>
        <p:grpSp>
          <p:nvGrpSpPr>
            <p:cNvPr id="181" name="Groupe 180"/>
            <p:cNvGrpSpPr/>
            <p:nvPr/>
          </p:nvGrpSpPr>
          <p:grpSpPr>
            <a:xfrm>
              <a:off x="9260924" y="4945742"/>
              <a:ext cx="47580" cy="690743"/>
              <a:chOff x="3996438" y="2434542"/>
              <a:chExt cx="64465" cy="690743"/>
            </a:xfrm>
            <a:solidFill>
              <a:srgbClr val="00B0F0"/>
            </a:solidFill>
          </p:grpSpPr>
          <p:sp>
            <p:nvSpPr>
              <p:cNvPr id="182" name="Rectangle 181"/>
              <p:cNvSpPr/>
              <p:nvPr/>
            </p:nvSpPr>
            <p:spPr>
              <a:xfrm>
                <a:off x="4006889" y="2434542"/>
                <a:ext cx="54014" cy="69449"/>
              </a:xfrm>
              <a:prstGeom prst="rect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3996438" y="3055836"/>
                <a:ext cx="54015" cy="69449"/>
              </a:xfrm>
              <a:prstGeom prst="rect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84" name="Groupe 183"/>
            <p:cNvGrpSpPr/>
            <p:nvPr/>
          </p:nvGrpSpPr>
          <p:grpSpPr>
            <a:xfrm>
              <a:off x="9328694" y="4743846"/>
              <a:ext cx="370932" cy="1079112"/>
              <a:chOff x="9776369" y="4077096"/>
              <a:chExt cx="370932" cy="1079112"/>
            </a:xfrm>
          </p:grpSpPr>
          <p:grpSp>
            <p:nvGrpSpPr>
              <p:cNvPr id="185" name="Groupe 184"/>
              <p:cNvGrpSpPr/>
              <p:nvPr/>
            </p:nvGrpSpPr>
            <p:grpSpPr>
              <a:xfrm>
                <a:off x="9776369" y="4077096"/>
                <a:ext cx="370932" cy="1079112"/>
                <a:chOff x="4095510" y="2187615"/>
                <a:chExt cx="277793" cy="1159879"/>
              </a:xfrm>
            </p:grpSpPr>
            <p:grpSp>
              <p:nvGrpSpPr>
                <p:cNvPr id="190" name="Groupe 189"/>
                <p:cNvGrpSpPr/>
                <p:nvPr/>
              </p:nvGrpSpPr>
              <p:grpSpPr>
                <a:xfrm>
                  <a:off x="4095510" y="2187615"/>
                  <a:ext cx="277793" cy="308659"/>
                  <a:chOff x="4097438" y="2187615"/>
                  <a:chExt cx="277793" cy="308659"/>
                </a:xfrm>
              </p:grpSpPr>
              <p:sp>
                <p:nvSpPr>
                  <p:cNvPr id="194" name="Rectangle 193"/>
                  <p:cNvSpPr/>
                  <p:nvPr/>
                </p:nvSpPr>
                <p:spPr>
                  <a:xfrm>
                    <a:off x="4097438" y="2187615"/>
                    <a:ext cx="277793" cy="115747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5" name="Rectangle 194"/>
                  <p:cNvSpPr/>
                  <p:nvPr/>
                </p:nvSpPr>
                <p:spPr>
                  <a:xfrm>
                    <a:off x="4097438" y="2403676"/>
                    <a:ext cx="277793" cy="9259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91" name="Groupe 190"/>
                <p:cNvGrpSpPr/>
                <p:nvPr/>
              </p:nvGrpSpPr>
              <p:grpSpPr>
                <a:xfrm>
                  <a:off x="4095510" y="3038835"/>
                  <a:ext cx="277793" cy="308659"/>
                  <a:chOff x="4097438" y="1692315"/>
                  <a:chExt cx="277793" cy="308659"/>
                </a:xfrm>
              </p:grpSpPr>
              <p:sp>
                <p:nvSpPr>
                  <p:cNvPr id="192" name="Rectangle 191"/>
                  <p:cNvSpPr/>
                  <p:nvPr/>
                </p:nvSpPr>
                <p:spPr>
                  <a:xfrm>
                    <a:off x="4097438" y="1692315"/>
                    <a:ext cx="277793" cy="115747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3" name="Rectangle 192"/>
                  <p:cNvSpPr/>
                  <p:nvPr/>
                </p:nvSpPr>
                <p:spPr>
                  <a:xfrm>
                    <a:off x="4097438" y="1908376"/>
                    <a:ext cx="277793" cy="9259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sp>
            <p:nvSpPr>
              <p:cNvPr id="186" name="Ellipse 185"/>
              <p:cNvSpPr/>
              <p:nvPr/>
            </p:nvSpPr>
            <p:spPr>
              <a:xfrm>
                <a:off x="9820893" y="4183643"/>
                <a:ext cx="84685" cy="9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9997761" y="4181965"/>
                <a:ext cx="84685" cy="9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8" name="Ellipse 187"/>
              <p:cNvSpPr/>
              <p:nvPr/>
            </p:nvSpPr>
            <p:spPr>
              <a:xfrm>
                <a:off x="9833593" y="4971043"/>
                <a:ext cx="84685" cy="9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10010461" y="4969365"/>
                <a:ext cx="84685" cy="9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96" name="Groupe 195"/>
            <p:cNvGrpSpPr/>
            <p:nvPr/>
          </p:nvGrpSpPr>
          <p:grpSpPr>
            <a:xfrm>
              <a:off x="9715520" y="4939392"/>
              <a:ext cx="113190" cy="690743"/>
              <a:chOff x="4006889" y="2434542"/>
              <a:chExt cx="58649" cy="690743"/>
            </a:xfrm>
            <a:solidFill>
              <a:srgbClr val="00B0F0"/>
            </a:solidFill>
          </p:grpSpPr>
          <p:sp>
            <p:nvSpPr>
              <p:cNvPr id="197" name="Rectangle 196"/>
              <p:cNvSpPr/>
              <p:nvPr/>
            </p:nvSpPr>
            <p:spPr>
              <a:xfrm>
                <a:off x="4006889" y="2434542"/>
                <a:ext cx="54014" cy="69449"/>
              </a:xfrm>
              <a:prstGeom prst="rect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4011523" y="3055836"/>
                <a:ext cx="54015" cy="69449"/>
              </a:xfrm>
              <a:prstGeom prst="rect">
                <a:avLst/>
              </a:prstGeom>
              <a:grp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99" name="Groupe 198"/>
            <p:cNvGrpSpPr/>
            <p:nvPr/>
          </p:nvGrpSpPr>
          <p:grpSpPr>
            <a:xfrm>
              <a:off x="9844107" y="4197351"/>
              <a:ext cx="457843" cy="2170776"/>
              <a:chOff x="10291782" y="3530601"/>
              <a:chExt cx="457843" cy="2170776"/>
            </a:xfrm>
          </p:grpSpPr>
          <p:grpSp>
            <p:nvGrpSpPr>
              <p:cNvPr id="200" name="Groupe 199"/>
              <p:cNvGrpSpPr/>
              <p:nvPr/>
            </p:nvGrpSpPr>
            <p:grpSpPr>
              <a:xfrm>
                <a:off x="10291782" y="3530601"/>
                <a:ext cx="448348" cy="811488"/>
                <a:chOff x="5436243" y="1913681"/>
                <a:chExt cx="771528" cy="743403"/>
              </a:xfrm>
            </p:grpSpPr>
            <p:sp>
              <p:nvSpPr>
                <p:cNvPr id="204" name="Rectangle 203"/>
                <p:cNvSpPr/>
                <p:nvPr/>
              </p:nvSpPr>
              <p:spPr>
                <a:xfrm>
                  <a:off x="5447454" y="1996189"/>
                  <a:ext cx="760317" cy="660895"/>
                </a:xfrm>
                <a:prstGeom prst="rect">
                  <a:avLst/>
                </a:prstGeom>
                <a:pattFill prst="wdDnDiag">
                  <a:fgClr>
                    <a:srgbClr val="FF66FF"/>
                  </a:fgClr>
                  <a:bgClr>
                    <a:schemeClr val="bg1"/>
                  </a:bgClr>
                </a:pattFill>
                <a:ln w="28575">
                  <a:solidFill>
                    <a:srgbClr val="FF66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5" name="Forme libre 204"/>
                <p:cNvSpPr/>
                <p:nvPr/>
              </p:nvSpPr>
              <p:spPr>
                <a:xfrm>
                  <a:off x="5436243" y="1913681"/>
                  <a:ext cx="767787" cy="123463"/>
                </a:xfrm>
                <a:custGeom>
                  <a:avLst/>
                  <a:gdLst>
                    <a:gd name="connsiteX0" fmla="*/ 0 w 767787"/>
                    <a:gd name="connsiteY0" fmla="*/ 115747 h 123463"/>
                    <a:gd name="connsiteX1" fmla="*/ 46299 w 767787"/>
                    <a:gd name="connsiteY1" fmla="*/ 11575 h 123463"/>
                    <a:gd name="connsiteX2" fmla="*/ 717630 w 767787"/>
                    <a:gd name="connsiteY2" fmla="*/ 0 h 123463"/>
                    <a:gd name="connsiteX3" fmla="*/ 767787 w 767787"/>
                    <a:gd name="connsiteY3" fmla="*/ 123463 h 123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787" h="123463">
                      <a:moveTo>
                        <a:pt x="0" y="115747"/>
                      </a:moveTo>
                      <a:lnTo>
                        <a:pt x="46299" y="11575"/>
                      </a:lnTo>
                      <a:lnTo>
                        <a:pt x="717630" y="0"/>
                      </a:lnTo>
                      <a:lnTo>
                        <a:pt x="767787" y="123463"/>
                      </a:lnTo>
                    </a:path>
                  </a:pathLst>
                </a:custGeom>
                <a:noFill/>
                <a:ln w="28575">
                  <a:solidFill>
                    <a:srgbClr val="FF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01" name="Groupe 200"/>
              <p:cNvGrpSpPr/>
              <p:nvPr/>
            </p:nvGrpSpPr>
            <p:grpSpPr>
              <a:xfrm rot="10800000">
                <a:off x="10303451" y="4889889"/>
                <a:ext cx="446174" cy="811488"/>
                <a:chOff x="5436243" y="1913681"/>
                <a:chExt cx="767787" cy="743403"/>
              </a:xfrm>
            </p:grpSpPr>
            <p:sp>
              <p:nvSpPr>
                <p:cNvPr id="202" name="Rectangle 201"/>
                <p:cNvSpPr/>
                <p:nvPr/>
              </p:nvSpPr>
              <p:spPr>
                <a:xfrm>
                  <a:off x="5441209" y="1996189"/>
                  <a:ext cx="760317" cy="660895"/>
                </a:xfrm>
                <a:prstGeom prst="rect">
                  <a:avLst/>
                </a:prstGeom>
                <a:pattFill prst="wdDnDiag">
                  <a:fgClr>
                    <a:srgbClr val="FF66FF"/>
                  </a:fgClr>
                  <a:bgClr>
                    <a:schemeClr val="bg1"/>
                  </a:bgClr>
                </a:pattFill>
                <a:ln w="28575">
                  <a:solidFill>
                    <a:srgbClr val="FF66F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3" name="Forme libre 202"/>
                <p:cNvSpPr/>
                <p:nvPr/>
              </p:nvSpPr>
              <p:spPr>
                <a:xfrm>
                  <a:off x="5436243" y="1913681"/>
                  <a:ext cx="767787" cy="123463"/>
                </a:xfrm>
                <a:custGeom>
                  <a:avLst/>
                  <a:gdLst>
                    <a:gd name="connsiteX0" fmla="*/ 0 w 767787"/>
                    <a:gd name="connsiteY0" fmla="*/ 115747 h 123463"/>
                    <a:gd name="connsiteX1" fmla="*/ 46299 w 767787"/>
                    <a:gd name="connsiteY1" fmla="*/ 11575 h 123463"/>
                    <a:gd name="connsiteX2" fmla="*/ 717630 w 767787"/>
                    <a:gd name="connsiteY2" fmla="*/ 0 h 123463"/>
                    <a:gd name="connsiteX3" fmla="*/ 767787 w 767787"/>
                    <a:gd name="connsiteY3" fmla="*/ 123463 h 123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787" h="123463">
                      <a:moveTo>
                        <a:pt x="0" y="115747"/>
                      </a:moveTo>
                      <a:lnTo>
                        <a:pt x="46299" y="11575"/>
                      </a:lnTo>
                      <a:lnTo>
                        <a:pt x="717630" y="0"/>
                      </a:lnTo>
                      <a:lnTo>
                        <a:pt x="767787" y="123463"/>
                      </a:lnTo>
                    </a:path>
                  </a:pathLst>
                </a:custGeom>
                <a:noFill/>
                <a:ln w="28575">
                  <a:solidFill>
                    <a:srgbClr val="FF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pic>
          <p:nvPicPr>
            <p:cNvPr id="206" name="Image 205"/>
            <p:cNvPicPr preferRelativeResize="0"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0311502" y="4955279"/>
              <a:ext cx="32677" cy="662400"/>
            </a:xfrm>
            <a:prstGeom prst="rect">
              <a:avLst/>
            </a:prstGeom>
          </p:spPr>
        </p:pic>
        <p:sp>
          <p:nvSpPr>
            <p:cNvPr id="207" name="Rectangle 206"/>
            <p:cNvSpPr/>
            <p:nvPr/>
          </p:nvSpPr>
          <p:spPr>
            <a:xfrm>
              <a:off x="9881235" y="5228359"/>
              <a:ext cx="396000" cy="1008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8" name="Légende encadrée 1 207"/>
            <p:cNvSpPr/>
            <p:nvPr/>
          </p:nvSpPr>
          <p:spPr>
            <a:xfrm>
              <a:off x="6488876" y="4905853"/>
              <a:ext cx="609600" cy="331165"/>
            </a:xfrm>
            <a:prstGeom prst="borderCallout1">
              <a:avLst>
                <a:gd name="adj1" fmla="val 49845"/>
                <a:gd name="adj2" fmla="val 101389"/>
                <a:gd name="adj3" fmla="val 133773"/>
                <a:gd name="adj4" fmla="val 24708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Arbre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09" name="Légende encadrée 1 208"/>
            <p:cNvSpPr/>
            <p:nvPr/>
          </p:nvSpPr>
          <p:spPr>
            <a:xfrm>
              <a:off x="9197241" y="6339290"/>
              <a:ext cx="500930" cy="331165"/>
            </a:xfrm>
            <a:prstGeom prst="borderCallout1">
              <a:avLst>
                <a:gd name="adj1" fmla="val 49845"/>
                <a:gd name="adj2" fmla="val 101389"/>
                <a:gd name="adj3" fmla="val -230549"/>
                <a:gd name="adj4" fmla="val 116303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Cale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10" name="Légende encadrée 1 209"/>
            <p:cNvSpPr/>
            <p:nvPr/>
          </p:nvSpPr>
          <p:spPr>
            <a:xfrm>
              <a:off x="6580011" y="4197351"/>
              <a:ext cx="1160670" cy="315908"/>
            </a:xfrm>
            <a:prstGeom prst="borderCallout1">
              <a:avLst>
                <a:gd name="adj1" fmla="val 49845"/>
                <a:gd name="adj2" fmla="val 101389"/>
                <a:gd name="adj3" fmla="val 191950"/>
                <a:gd name="adj4" fmla="val 118742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Roulement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11" name="Légende encadrée 1 210"/>
            <p:cNvSpPr/>
            <p:nvPr/>
          </p:nvSpPr>
          <p:spPr>
            <a:xfrm>
              <a:off x="8257130" y="6339291"/>
              <a:ext cx="519968" cy="331165"/>
            </a:xfrm>
            <a:prstGeom prst="borderCallout1">
              <a:avLst>
                <a:gd name="adj1" fmla="val 42175"/>
                <a:gd name="adj2" fmla="val 1389"/>
                <a:gd name="adj3" fmla="val -229589"/>
                <a:gd name="adj4" fmla="val -25133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Cale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12" name="Légende encadrée 1 211"/>
            <p:cNvSpPr/>
            <p:nvPr/>
          </p:nvSpPr>
          <p:spPr>
            <a:xfrm>
              <a:off x="8254890" y="3990783"/>
              <a:ext cx="1160670" cy="315908"/>
            </a:xfrm>
            <a:prstGeom prst="borderCallout1">
              <a:avLst>
                <a:gd name="adj1" fmla="val 49845"/>
                <a:gd name="adj2" fmla="val 101389"/>
                <a:gd name="adj3" fmla="val 257277"/>
                <a:gd name="adj4" fmla="val 10916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Roulement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13" name="Légende encadrée 1 212"/>
            <p:cNvSpPr/>
            <p:nvPr/>
          </p:nvSpPr>
          <p:spPr>
            <a:xfrm>
              <a:off x="10640291" y="6116357"/>
              <a:ext cx="1333802" cy="301710"/>
            </a:xfrm>
            <a:prstGeom prst="borderCallout1">
              <a:avLst>
                <a:gd name="adj1" fmla="val 46688"/>
                <a:gd name="adj2" fmla="val -731"/>
                <a:gd name="adj3" fmla="val -73866"/>
                <a:gd name="adj4" fmla="val -41078"/>
              </a:avLst>
            </a:prstGeom>
            <a:solidFill>
              <a:srgbClr val="FF66FF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Roue dentée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14" name="Légende encadrée 1 213"/>
            <p:cNvSpPr/>
            <p:nvPr/>
          </p:nvSpPr>
          <p:spPr>
            <a:xfrm>
              <a:off x="10686867" y="4264736"/>
              <a:ext cx="761966" cy="306145"/>
            </a:xfrm>
            <a:prstGeom prst="borderCallout1">
              <a:avLst>
                <a:gd name="adj1" fmla="val 41548"/>
                <a:gd name="adj2" fmla="val -282"/>
                <a:gd name="adj3" fmla="val 230870"/>
                <a:gd name="adj4" fmla="val -46483"/>
              </a:avLst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dirty="0" err="1" smtClean="0">
                  <a:solidFill>
                    <a:schemeClr val="tx1"/>
                  </a:solidFill>
                </a:rPr>
                <a:t>Circlips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15" name="Légende encadrée 1 214"/>
            <p:cNvSpPr/>
            <p:nvPr/>
          </p:nvSpPr>
          <p:spPr>
            <a:xfrm>
              <a:off x="8612680" y="5902192"/>
              <a:ext cx="500930" cy="331165"/>
            </a:xfrm>
            <a:prstGeom prst="borderCallout1">
              <a:avLst>
                <a:gd name="adj1" fmla="val 49845"/>
                <a:gd name="adj2" fmla="val 101389"/>
                <a:gd name="adj3" fmla="val -92490"/>
                <a:gd name="adj4" fmla="val 131515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Cale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16" name="Légende encadrée 1 215"/>
            <p:cNvSpPr/>
            <p:nvPr/>
          </p:nvSpPr>
          <p:spPr>
            <a:xfrm>
              <a:off x="6693992" y="5827668"/>
              <a:ext cx="761966" cy="306145"/>
            </a:xfrm>
            <a:prstGeom prst="borderCallout1">
              <a:avLst>
                <a:gd name="adj1" fmla="val 44659"/>
                <a:gd name="adj2" fmla="val 100972"/>
                <a:gd name="adj3" fmla="val -70924"/>
                <a:gd name="adj4" fmla="val 139775"/>
              </a:avLst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dirty="0" err="1" smtClean="0">
                  <a:solidFill>
                    <a:schemeClr val="tx1"/>
                  </a:solidFill>
                </a:rPr>
                <a:t>Circlips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17" name="Légende encadrée 1 216"/>
            <p:cNvSpPr/>
            <p:nvPr/>
          </p:nvSpPr>
          <p:spPr>
            <a:xfrm>
              <a:off x="10990764" y="4873524"/>
              <a:ext cx="867688" cy="283334"/>
            </a:xfrm>
            <a:prstGeom prst="borderCallout1">
              <a:avLst>
                <a:gd name="adj1" fmla="val 56569"/>
                <a:gd name="adj2" fmla="val 2592"/>
                <a:gd name="adj3" fmla="val 142365"/>
                <a:gd name="adj4" fmla="val -94176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Clavette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78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13830060" y="2553399"/>
            <a:ext cx="277793" cy="1655179"/>
            <a:chOff x="4095510" y="2187615"/>
            <a:chExt cx="277793" cy="1655179"/>
          </a:xfrm>
        </p:grpSpPr>
        <p:grpSp>
          <p:nvGrpSpPr>
            <p:cNvPr id="14" name="Groupe 13"/>
            <p:cNvGrpSpPr/>
            <p:nvPr/>
          </p:nvGrpSpPr>
          <p:grpSpPr>
            <a:xfrm>
              <a:off x="4095510" y="2187615"/>
              <a:ext cx="277793" cy="308659"/>
              <a:chOff x="4097438" y="2187615"/>
              <a:chExt cx="277793" cy="30865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097438" y="2187615"/>
                <a:ext cx="277793" cy="11574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097438" y="2403676"/>
                <a:ext cx="277793" cy="925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Ellipse 12"/>
              <p:cNvSpPr/>
              <p:nvPr/>
            </p:nvSpPr>
            <p:spPr>
              <a:xfrm>
                <a:off x="4166886" y="2288758"/>
                <a:ext cx="138897" cy="12952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" name="Groupe 14"/>
            <p:cNvGrpSpPr/>
            <p:nvPr/>
          </p:nvGrpSpPr>
          <p:grpSpPr>
            <a:xfrm>
              <a:off x="4095510" y="3534135"/>
              <a:ext cx="277793" cy="308659"/>
              <a:chOff x="4097438" y="2187615"/>
              <a:chExt cx="277793" cy="30865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097438" y="2187615"/>
                <a:ext cx="277793" cy="11574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097438" y="2403676"/>
                <a:ext cx="277793" cy="925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4166886" y="2288758"/>
                <a:ext cx="138897" cy="12952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8" name="Groupe 27"/>
          <p:cNvGrpSpPr/>
          <p:nvPr/>
        </p:nvGrpSpPr>
        <p:grpSpPr>
          <a:xfrm>
            <a:off x="16073861" y="2704378"/>
            <a:ext cx="257535" cy="1353221"/>
            <a:chOff x="6282161" y="2346480"/>
            <a:chExt cx="257535" cy="1353221"/>
          </a:xfrm>
        </p:grpSpPr>
        <p:grpSp>
          <p:nvGrpSpPr>
            <p:cNvPr id="20" name="Groupe 19"/>
            <p:cNvGrpSpPr/>
            <p:nvPr/>
          </p:nvGrpSpPr>
          <p:grpSpPr>
            <a:xfrm>
              <a:off x="6282161" y="2346480"/>
              <a:ext cx="257535" cy="246252"/>
              <a:chOff x="4097438" y="2210764"/>
              <a:chExt cx="277793" cy="28551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097438" y="2210764"/>
                <a:ext cx="277793" cy="9259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97438" y="2403676"/>
                <a:ext cx="277793" cy="925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Ellipse 22"/>
              <p:cNvSpPr/>
              <p:nvPr/>
            </p:nvSpPr>
            <p:spPr>
              <a:xfrm>
                <a:off x="4166886" y="2288758"/>
                <a:ext cx="138897" cy="12952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4" name="Groupe 23"/>
            <p:cNvGrpSpPr/>
            <p:nvPr/>
          </p:nvGrpSpPr>
          <p:grpSpPr>
            <a:xfrm>
              <a:off x="6282161" y="3453449"/>
              <a:ext cx="257535" cy="246252"/>
              <a:chOff x="4097438" y="2210764"/>
              <a:chExt cx="277793" cy="28551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4097438" y="2210764"/>
                <a:ext cx="277793" cy="9259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097438" y="2403676"/>
                <a:ext cx="277793" cy="925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4166886" y="2288758"/>
                <a:ext cx="138897" cy="12952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4" name="Groupe 33"/>
          <p:cNvGrpSpPr/>
          <p:nvPr/>
        </p:nvGrpSpPr>
        <p:grpSpPr>
          <a:xfrm>
            <a:off x="15993190" y="2802254"/>
            <a:ext cx="64502" cy="1157468"/>
            <a:chOff x="6217053" y="2516413"/>
            <a:chExt cx="43348" cy="1022907"/>
          </a:xfrm>
          <a:solidFill>
            <a:srgbClr val="00B0F0"/>
          </a:solidFill>
        </p:grpSpPr>
        <p:sp>
          <p:nvSpPr>
            <p:cNvPr id="30" name="Rectangle 29"/>
            <p:cNvSpPr/>
            <p:nvPr/>
          </p:nvSpPr>
          <p:spPr>
            <a:xfrm flipH="1">
              <a:off x="6217053" y="2516413"/>
              <a:ext cx="39001" cy="131127"/>
            </a:xfrm>
            <a:prstGeom prst="rect">
              <a:avLst/>
            </a:prstGeom>
            <a:grp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 flipH="1">
              <a:off x="6217053" y="3408195"/>
              <a:ext cx="43348" cy="131125"/>
            </a:xfrm>
            <a:prstGeom prst="rect">
              <a:avLst/>
            </a:prstGeom>
            <a:grp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14130490" y="2775007"/>
            <a:ext cx="1090146" cy="1211963"/>
            <a:chOff x="4395536" y="2403676"/>
            <a:chExt cx="1022428" cy="1211963"/>
          </a:xfrm>
        </p:grpSpPr>
        <p:sp>
          <p:nvSpPr>
            <p:cNvPr id="35" name="Rectangle 34"/>
            <p:cNvSpPr/>
            <p:nvPr/>
          </p:nvSpPr>
          <p:spPr>
            <a:xfrm>
              <a:off x="4395536" y="2403676"/>
              <a:ext cx="1022428" cy="77165"/>
            </a:xfrm>
            <a:prstGeom prst="rect">
              <a:avLst/>
            </a:prstGeom>
            <a:pattFill prst="wdUpDiag">
              <a:fgClr>
                <a:srgbClr val="0000FF"/>
              </a:fgClr>
              <a:bgClr>
                <a:schemeClr val="bg1"/>
              </a:bgClr>
            </a:pattFill>
            <a:ln w="19050"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395536" y="3538474"/>
              <a:ext cx="1022428" cy="77165"/>
            </a:xfrm>
            <a:prstGeom prst="rect">
              <a:avLst/>
            </a:prstGeom>
            <a:pattFill prst="wdUpDiag">
              <a:fgClr>
                <a:srgbClr val="0000FF"/>
              </a:fgClr>
              <a:bgClr>
                <a:schemeClr val="bg1"/>
              </a:bgClr>
            </a:pattFill>
            <a:ln w="19050"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15219382" y="2266378"/>
            <a:ext cx="776470" cy="2229221"/>
            <a:chOff x="5435398" y="1905965"/>
            <a:chExt cx="776470" cy="2229221"/>
          </a:xfrm>
        </p:grpSpPr>
        <p:grpSp>
          <p:nvGrpSpPr>
            <p:cNvPr id="40" name="Groupe 39"/>
            <p:cNvGrpSpPr/>
            <p:nvPr/>
          </p:nvGrpSpPr>
          <p:grpSpPr>
            <a:xfrm>
              <a:off x="5435398" y="1905965"/>
              <a:ext cx="776470" cy="611782"/>
              <a:chOff x="5436243" y="1913681"/>
              <a:chExt cx="767787" cy="611782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441209" y="2037144"/>
                <a:ext cx="760317" cy="488319"/>
              </a:xfrm>
              <a:prstGeom prst="rect">
                <a:avLst/>
              </a:prstGeom>
              <a:pattFill prst="wdDnDiag">
                <a:fgClr>
                  <a:srgbClr val="FF66FF"/>
                </a:fgClr>
                <a:bgClr>
                  <a:schemeClr val="bg1"/>
                </a:bgClr>
              </a:pattFill>
              <a:ln w="28575">
                <a:solidFill>
                  <a:srgbClr val="FF66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Forme libre 38"/>
              <p:cNvSpPr/>
              <p:nvPr/>
            </p:nvSpPr>
            <p:spPr>
              <a:xfrm>
                <a:off x="5436243" y="1913681"/>
                <a:ext cx="767787" cy="123463"/>
              </a:xfrm>
              <a:custGeom>
                <a:avLst/>
                <a:gdLst>
                  <a:gd name="connsiteX0" fmla="*/ 0 w 767787"/>
                  <a:gd name="connsiteY0" fmla="*/ 115747 h 123463"/>
                  <a:gd name="connsiteX1" fmla="*/ 46299 w 767787"/>
                  <a:gd name="connsiteY1" fmla="*/ 11575 h 123463"/>
                  <a:gd name="connsiteX2" fmla="*/ 717630 w 767787"/>
                  <a:gd name="connsiteY2" fmla="*/ 0 h 123463"/>
                  <a:gd name="connsiteX3" fmla="*/ 767787 w 767787"/>
                  <a:gd name="connsiteY3" fmla="*/ 123463 h 12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7787" h="123463">
                    <a:moveTo>
                      <a:pt x="0" y="115747"/>
                    </a:moveTo>
                    <a:lnTo>
                      <a:pt x="46299" y="11575"/>
                    </a:lnTo>
                    <a:lnTo>
                      <a:pt x="717630" y="0"/>
                    </a:lnTo>
                    <a:lnTo>
                      <a:pt x="767787" y="123463"/>
                    </a:lnTo>
                  </a:path>
                </a:pathLst>
              </a:custGeom>
              <a:noFill/>
              <a:ln w="28575"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1" name="Groupe 40"/>
            <p:cNvGrpSpPr/>
            <p:nvPr/>
          </p:nvGrpSpPr>
          <p:grpSpPr>
            <a:xfrm flipV="1">
              <a:off x="5435398" y="3523404"/>
              <a:ext cx="776470" cy="611782"/>
              <a:chOff x="5436243" y="1913681"/>
              <a:chExt cx="767787" cy="611782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441209" y="2037144"/>
                <a:ext cx="760317" cy="488319"/>
              </a:xfrm>
              <a:prstGeom prst="rect">
                <a:avLst/>
              </a:prstGeom>
              <a:pattFill prst="wdDnDiag">
                <a:fgClr>
                  <a:srgbClr val="FF66FF"/>
                </a:fgClr>
                <a:bgClr>
                  <a:schemeClr val="bg1"/>
                </a:bgClr>
              </a:pattFill>
              <a:ln w="28575">
                <a:solidFill>
                  <a:srgbClr val="FF66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Forme libre 42"/>
              <p:cNvSpPr/>
              <p:nvPr/>
            </p:nvSpPr>
            <p:spPr>
              <a:xfrm>
                <a:off x="5436243" y="1913681"/>
                <a:ext cx="767787" cy="123463"/>
              </a:xfrm>
              <a:custGeom>
                <a:avLst/>
                <a:gdLst>
                  <a:gd name="connsiteX0" fmla="*/ 0 w 767787"/>
                  <a:gd name="connsiteY0" fmla="*/ 115747 h 123463"/>
                  <a:gd name="connsiteX1" fmla="*/ 46299 w 767787"/>
                  <a:gd name="connsiteY1" fmla="*/ 11575 h 123463"/>
                  <a:gd name="connsiteX2" fmla="*/ 717630 w 767787"/>
                  <a:gd name="connsiteY2" fmla="*/ 0 h 123463"/>
                  <a:gd name="connsiteX3" fmla="*/ 767787 w 767787"/>
                  <a:gd name="connsiteY3" fmla="*/ 123463 h 12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7787" h="123463">
                    <a:moveTo>
                      <a:pt x="0" y="115747"/>
                    </a:moveTo>
                    <a:lnTo>
                      <a:pt x="46299" y="11575"/>
                    </a:lnTo>
                    <a:lnTo>
                      <a:pt x="717630" y="0"/>
                    </a:lnTo>
                    <a:lnTo>
                      <a:pt x="767787" y="123463"/>
                    </a:lnTo>
                  </a:path>
                </a:pathLst>
              </a:custGeom>
              <a:noFill/>
              <a:ln w="28575"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" name="Groupe 1"/>
          <p:cNvGrpSpPr/>
          <p:nvPr/>
        </p:nvGrpSpPr>
        <p:grpSpPr>
          <a:xfrm>
            <a:off x="6605286" y="2830623"/>
            <a:ext cx="3437681" cy="1105836"/>
            <a:chOff x="1652286" y="4108510"/>
            <a:chExt cx="3437681" cy="1105836"/>
          </a:xfrm>
        </p:grpSpPr>
        <p:sp>
          <p:nvSpPr>
            <p:cNvPr id="6" name="Forme libre 5"/>
            <p:cNvSpPr/>
            <p:nvPr/>
          </p:nvSpPr>
          <p:spPr>
            <a:xfrm>
              <a:off x="1652286" y="4108510"/>
              <a:ext cx="3437681" cy="1105836"/>
            </a:xfrm>
            <a:custGeom>
              <a:avLst/>
              <a:gdLst>
                <a:gd name="connsiteX0" fmla="*/ 81023 w 3437681"/>
                <a:gd name="connsiteY0" fmla="*/ 81022 h 1064870"/>
                <a:gd name="connsiteX1" fmla="*/ 478420 w 3437681"/>
                <a:gd name="connsiteY1" fmla="*/ 84881 h 1064870"/>
                <a:gd name="connsiteX2" fmla="*/ 532436 w 3437681"/>
                <a:gd name="connsiteY2" fmla="*/ 0 h 1064870"/>
                <a:gd name="connsiteX3" fmla="*/ 760071 w 3437681"/>
                <a:gd name="connsiteY3" fmla="*/ 3858 h 1064870"/>
                <a:gd name="connsiteX4" fmla="*/ 760071 w 3437681"/>
                <a:gd name="connsiteY4" fmla="*/ 34724 h 1064870"/>
                <a:gd name="connsiteX5" fmla="*/ 1331089 w 3437681"/>
                <a:gd name="connsiteY5" fmla="*/ 19291 h 1064870"/>
                <a:gd name="connsiteX6" fmla="*/ 1385104 w 3437681"/>
                <a:gd name="connsiteY6" fmla="*/ 65589 h 1064870"/>
                <a:gd name="connsiteX7" fmla="*/ 2947686 w 3437681"/>
                <a:gd name="connsiteY7" fmla="*/ 50156 h 1064870"/>
                <a:gd name="connsiteX8" fmla="*/ 2959261 w 3437681"/>
                <a:gd name="connsiteY8" fmla="*/ 131179 h 1064870"/>
                <a:gd name="connsiteX9" fmla="*/ 3306501 w 3437681"/>
                <a:gd name="connsiteY9" fmla="*/ 119605 h 1064870"/>
                <a:gd name="connsiteX10" fmla="*/ 3306501 w 3437681"/>
                <a:gd name="connsiteY10" fmla="*/ 169762 h 1064870"/>
                <a:gd name="connsiteX11" fmla="*/ 3360517 w 3437681"/>
                <a:gd name="connsiteY11" fmla="*/ 169762 h 1064870"/>
                <a:gd name="connsiteX12" fmla="*/ 3364375 w 3437681"/>
                <a:gd name="connsiteY12" fmla="*/ 115746 h 1064870"/>
                <a:gd name="connsiteX13" fmla="*/ 3414532 w 3437681"/>
                <a:gd name="connsiteY13" fmla="*/ 115746 h 1064870"/>
                <a:gd name="connsiteX14" fmla="*/ 3437681 w 3437681"/>
                <a:gd name="connsiteY14" fmla="*/ 162045 h 1064870"/>
                <a:gd name="connsiteX15" fmla="*/ 3418390 w 3437681"/>
                <a:gd name="connsiteY15" fmla="*/ 910541 h 1064870"/>
                <a:gd name="connsiteX16" fmla="*/ 3383666 w 3437681"/>
                <a:gd name="connsiteY16" fmla="*/ 968415 h 1064870"/>
                <a:gd name="connsiteX17" fmla="*/ 3348942 w 3437681"/>
                <a:gd name="connsiteY17" fmla="*/ 964556 h 1064870"/>
                <a:gd name="connsiteX18" fmla="*/ 3337367 w 3437681"/>
                <a:gd name="connsiteY18" fmla="*/ 929832 h 1064870"/>
                <a:gd name="connsiteX19" fmla="*/ 3306501 w 3437681"/>
                <a:gd name="connsiteY19" fmla="*/ 929832 h 1064870"/>
                <a:gd name="connsiteX20" fmla="*/ 3298785 w 3437681"/>
                <a:gd name="connsiteY20" fmla="*/ 960698 h 1064870"/>
                <a:gd name="connsiteX21" fmla="*/ 2959261 w 3437681"/>
                <a:gd name="connsiteY21" fmla="*/ 956840 h 1064870"/>
                <a:gd name="connsiteX22" fmla="*/ 2951544 w 3437681"/>
                <a:gd name="connsiteY22" fmla="*/ 1022430 h 1064870"/>
                <a:gd name="connsiteX23" fmla="*/ 1365813 w 3437681"/>
                <a:gd name="connsiteY23" fmla="*/ 1018572 h 1064870"/>
                <a:gd name="connsiteX24" fmla="*/ 1307939 w 3437681"/>
                <a:gd name="connsiteY24" fmla="*/ 1045579 h 1064870"/>
                <a:gd name="connsiteX25" fmla="*/ 767787 w 3437681"/>
                <a:gd name="connsiteY25" fmla="*/ 1037863 h 1064870"/>
                <a:gd name="connsiteX26" fmla="*/ 763929 w 3437681"/>
                <a:gd name="connsiteY26" fmla="*/ 1064870 h 1064870"/>
                <a:gd name="connsiteX27" fmla="*/ 486137 w 3437681"/>
                <a:gd name="connsiteY27" fmla="*/ 1061012 h 1064870"/>
                <a:gd name="connsiteX28" fmla="*/ 478420 w 3437681"/>
                <a:gd name="connsiteY28" fmla="*/ 995422 h 1064870"/>
                <a:gd name="connsiteX29" fmla="*/ 100314 w 3437681"/>
                <a:gd name="connsiteY29" fmla="*/ 995422 h 1064870"/>
                <a:gd name="connsiteX30" fmla="*/ 115747 w 3437681"/>
                <a:gd name="connsiteY30" fmla="*/ 883534 h 1064870"/>
                <a:gd name="connsiteX31" fmla="*/ 123463 w 3437681"/>
                <a:gd name="connsiteY31" fmla="*/ 825660 h 1064870"/>
                <a:gd name="connsiteX32" fmla="*/ 123463 w 3437681"/>
                <a:gd name="connsiteY32" fmla="*/ 760070 h 1064870"/>
                <a:gd name="connsiteX33" fmla="*/ 108030 w 3437681"/>
                <a:gd name="connsiteY33" fmla="*/ 682906 h 1064870"/>
                <a:gd name="connsiteX34" fmla="*/ 88739 w 3437681"/>
                <a:gd name="connsiteY34" fmla="*/ 594167 h 1064870"/>
                <a:gd name="connsiteX35" fmla="*/ 38582 w 3437681"/>
                <a:gd name="connsiteY35" fmla="*/ 505427 h 1064870"/>
                <a:gd name="connsiteX36" fmla="*/ 23149 w 3437681"/>
                <a:gd name="connsiteY36" fmla="*/ 424405 h 1064870"/>
                <a:gd name="connsiteX37" fmla="*/ 0 w 3437681"/>
                <a:gd name="connsiteY37" fmla="*/ 351098 h 1064870"/>
                <a:gd name="connsiteX38" fmla="*/ 11575 w 3437681"/>
                <a:gd name="connsiteY38" fmla="*/ 300941 h 1064870"/>
                <a:gd name="connsiteX39" fmla="*/ 11575 w 3437681"/>
                <a:gd name="connsiteY39" fmla="*/ 246926 h 1064870"/>
                <a:gd name="connsiteX40" fmla="*/ 23149 w 3437681"/>
                <a:gd name="connsiteY40" fmla="*/ 192911 h 1064870"/>
                <a:gd name="connsiteX41" fmla="*/ 54015 w 3437681"/>
                <a:gd name="connsiteY41" fmla="*/ 131179 h 1064870"/>
                <a:gd name="connsiteX42" fmla="*/ 81023 w 3437681"/>
                <a:gd name="connsiteY42" fmla="*/ 81022 h 1064870"/>
                <a:gd name="connsiteX0" fmla="*/ 81023 w 3437681"/>
                <a:gd name="connsiteY0" fmla="*/ 95094 h 1078942"/>
                <a:gd name="connsiteX1" fmla="*/ 478420 w 3437681"/>
                <a:gd name="connsiteY1" fmla="*/ 98953 h 1078942"/>
                <a:gd name="connsiteX2" fmla="*/ 532436 w 3437681"/>
                <a:gd name="connsiteY2" fmla="*/ 14072 h 1078942"/>
                <a:gd name="connsiteX3" fmla="*/ 760071 w 3437681"/>
                <a:gd name="connsiteY3" fmla="*/ 0 h 1078942"/>
                <a:gd name="connsiteX4" fmla="*/ 760071 w 3437681"/>
                <a:gd name="connsiteY4" fmla="*/ 48796 h 1078942"/>
                <a:gd name="connsiteX5" fmla="*/ 1331089 w 3437681"/>
                <a:gd name="connsiteY5" fmla="*/ 33363 h 1078942"/>
                <a:gd name="connsiteX6" fmla="*/ 1385104 w 3437681"/>
                <a:gd name="connsiteY6" fmla="*/ 79661 h 1078942"/>
                <a:gd name="connsiteX7" fmla="*/ 2947686 w 3437681"/>
                <a:gd name="connsiteY7" fmla="*/ 64228 h 1078942"/>
                <a:gd name="connsiteX8" fmla="*/ 2959261 w 3437681"/>
                <a:gd name="connsiteY8" fmla="*/ 145251 h 1078942"/>
                <a:gd name="connsiteX9" fmla="*/ 3306501 w 3437681"/>
                <a:gd name="connsiteY9" fmla="*/ 133677 h 1078942"/>
                <a:gd name="connsiteX10" fmla="*/ 3306501 w 3437681"/>
                <a:gd name="connsiteY10" fmla="*/ 183834 h 1078942"/>
                <a:gd name="connsiteX11" fmla="*/ 3360517 w 3437681"/>
                <a:gd name="connsiteY11" fmla="*/ 183834 h 1078942"/>
                <a:gd name="connsiteX12" fmla="*/ 3364375 w 3437681"/>
                <a:gd name="connsiteY12" fmla="*/ 129818 h 1078942"/>
                <a:gd name="connsiteX13" fmla="*/ 3414532 w 3437681"/>
                <a:gd name="connsiteY13" fmla="*/ 129818 h 1078942"/>
                <a:gd name="connsiteX14" fmla="*/ 3437681 w 3437681"/>
                <a:gd name="connsiteY14" fmla="*/ 176117 h 1078942"/>
                <a:gd name="connsiteX15" fmla="*/ 3418390 w 3437681"/>
                <a:gd name="connsiteY15" fmla="*/ 924613 h 1078942"/>
                <a:gd name="connsiteX16" fmla="*/ 3383666 w 3437681"/>
                <a:gd name="connsiteY16" fmla="*/ 982487 h 1078942"/>
                <a:gd name="connsiteX17" fmla="*/ 3348942 w 3437681"/>
                <a:gd name="connsiteY17" fmla="*/ 978628 h 1078942"/>
                <a:gd name="connsiteX18" fmla="*/ 3337367 w 3437681"/>
                <a:gd name="connsiteY18" fmla="*/ 943904 h 1078942"/>
                <a:gd name="connsiteX19" fmla="*/ 3306501 w 3437681"/>
                <a:gd name="connsiteY19" fmla="*/ 943904 h 1078942"/>
                <a:gd name="connsiteX20" fmla="*/ 3298785 w 3437681"/>
                <a:gd name="connsiteY20" fmla="*/ 974770 h 1078942"/>
                <a:gd name="connsiteX21" fmla="*/ 2959261 w 3437681"/>
                <a:gd name="connsiteY21" fmla="*/ 970912 h 1078942"/>
                <a:gd name="connsiteX22" fmla="*/ 2951544 w 3437681"/>
                <a:gd name="connsiteY22" fmla="*/ 1036502 h 1078942"/>
                <a:gd name="connsiteX23" fmla="*/ 1365813 w 3437681"/>
                <a:gd name="connsiteY23" fmla="*/ 1032644 h 1078942"/>
                <a:gd name="connsiteX24" fmla="*/ 1307939 w 3437681"/>
                <a:gd name="connsiteY24" fmla="*/ 1059651 h 1078942"/>
                <a:gd name="connsiteX25" fmla="*/ 767787 w 3437681"/>
                <a:gd name="connsiteY25" fmla="*/ 1051935 h 1078942"/>
                <a:gd name="connsiteX26" fmla="*/ 763929 w 3437681"/>
                <a:gd name="connsiteY26" fmla="*/ 1078942 h 1078942"/>
                <a:gd name="connsiteX27" fmla="*/ 486137 w 3437681"/>
                <a:gd name="connsiteY27" fmla="*/ 1075084 h 1078942"/>
                <a:gd name="connsiteX28" fmla="*/ 478420 w 3437681"/>
                <a:gd name="connsiteY28" fmla="*/ 1009494 h 1078942"/>
                <a:gd name="connsiteX29" fmla="*/ 100314 w 3437681"/>
                <a:gd name="connsiteY29" fmla="*/ 1009494 h 1078942"/>
                <a:gd name="connsiteX30" fmla="*/ 115747 w 3437681"/>
                <a:gd name="connsiteY30" fmla="*/ 897606 h 1078942"/>
                <a:gd name="connsiteX31" fmla="*/ 123463 w 3437681"/>
                <a:gd name="connsiteY31" fmla="*/ 839732 h 1078942"/>
                <a:gd name="connsiteX32" fmla="*/ 123463 w 3437681"/>
                <a:gd name="connsiteY32" fmla="*/ 774142 h 1078942"/>
                <a:gd name="connsiteX33" fmla="*/ 108030 w 3437681"/>
                <a:gd name="connsiteY33" fmla="*/ 696978 h 1078942"/>
                <a:gd name="connsiteX34" fmla="*/ 88739 w 3437681"/>
                <a:gd name="connsiteY34" fmla="*/ 608239 h 1078942"/>
                <a:gd name="connsiteX35" fmla="*/ 38582 w 3437681"/>
                <a:gd name="connsiteY35" fmla="*/ 519499 h 1078942"/>
                <a:gd name="connsiteX36" fmla="*/ 23149 w 3437681"/>
                <a:gd name="connsiteY36" fmla="*/ 438477 h 1078942"/>
                <a:gd name="connsiteX37" fmla="*/ 0 w 3437681"/>
                <a:gd name="connsiteY37" fmla="*/ 365170 h 1078942"/>
                <a:gd name="connsiteX38" fmla="*/ 11575 w 3437681"/>
                <a:gd name="connsiteY38" fmla="*/ 315013 h 1078942"/>
                <a:gd name="connsiteX39" fmla="*/ 11575 w 3437681"/>
                <a:gd name="connsiteY39" fmla="*/ 260998 h 1078942"/>
                <a:gd name="connsiteX40" fmla="*/ 23149 w 3437681"/>
                <a:gd name="connsiteY40" fmla="*/ 206983 h 1078942"/>
                <a:gd name="connsiteX41" fmla="*/ 54015 w 3437681"/>
                <a:gd name="connsiteY41" fmla="*/ 145251 h 1078942"/>
                <a:gd name="connsiteX42" fmla="*/ 81023 w 3437681"/>
                <a:gd name="connsiteY42" fmla="*/ 95094 h 1078942"/>
                <a:gd name="connsiteX0" fmla="*/ 81023 w 3437681"/>
                <a:gd name="connsiteY0" fmla="*/ 98952 h 1082800"/>
                <a:gd name="connsiteX1" fmla="*/ 478420 w 3437681"/>
                <a:gd name="connsiteY1" fmla="*/ 102811 h 1082800"/>
                <a:gd name="connsiteX2" fmla="*/ 536918 w 3437681"/>
                <a:gd name="connsiteY2" fmla="*/ 0 h 1082800"/>
                <a:gd name="connsiteX3" fmla="*/ 760071 w 3437681"/>
                <a:gd name="connsiteY3" fmla="*/ 3858 h 1082800"/>
                <a:gd name="connsiteX4" fmla="*/ 760071 w 3437681"/>
                <a:gd name="connsiteY4" fmla="*/ 52654 h 1082800"/>
                <a:gd name="connsiteX5" fmla="*/ 1331089 w 3437681"/>
                <a:gd name="connsiteY5" fmla="*/ 37221 h 1082800"/>
                <a:gd name="connsiteX6" fmla="*/ 1385104 w 3437681"/>
                <a:gd name="connsiteY6" fmla="*/ 83519 h 1082800"/>
                <a:gd name="connsiteX7" fmla="*/ 2947686 w 3437681"/>
                <a:gd name="connsiteY7" fmla="*/ 68086 h 1082800"/>
                <a:gd name="connsiteX8" fmla="*/ 2959261 w 3437681"/>
                <a:gd name="connsiteY8" fmla="*/ 149109 h 1082800"/>
                <a:gd name="connsiteX9" fmla="*/ 3306501 w 3437681"/>
                <a:gd name="connsiteY9" fmla="*/ 137535 h 1082800"/>
                <a:gd name="connsiteX10" fmla="*/ 3306501 w 3437681"/>
                <a:gd name="connsiteY10" fmla="*/ 187692 h 1082800"/>
                <a:gd name="connsiteX11" fmla="*/ 3360517 w 3437681"/>
                <a:gd name="connsiteY11" fmla="*/ 187692 h 1082800"/>
                <a:gd name="connsiteX12" fmla="*/ 3364375 w 3437681"/>
                <a:gd name="connsiteY12" fmla="*/ 133676 h 1082800"/>
                <a:gd name="connsiteX13" fmla="*/ 3414532 w 3437681"/>
                <a:gd name="connsiteY13" fmla="*/ 133676 h 1082800"/>
                <a:gd name="connsiteX14" fmla="*/ 3437681 w 3437681"/>
                <a:gd name="connsiteY14" fmla="*/ 179975 h 1082800"/>
                <a:gd name="connsiteX15" fmla="*/ 3418390 w 3437681"/>
                <a:gd name="connsiteY15" fmla="*/ 928471 h 1082800"/>
                <a:gd name="connsiteX16" fmla="*/ 3383666 w 3437681"/>
                <a:gd name="connsiteY16" fmla="*/ 986345 h 1082800"/>
                <a:gd name="connsiteX17" fmla="*/ 3348942 w 3437681"/>
                <a:gd name="connsiteY17" fmla="*/ 982486 h 1082800"/>
                <a:gd name="connsiteX18" fmla="*/ 3337367 w 3437681"/>
                <a:gd name="connsiteY18" fmla="*/ 947762 h 1082800"/>
                <a:gd name="connsiteX19" fmla="*/ 3306501 w 3437681"/>
                <a:gd name="connsiteY19" fmla="*/ 947762 h 1082800"/>
                <a:gd name="connsiteX20" fmla="*/ 3298785 w 3437681"/>
                <a:gd name="connsiteY20" fmla="*/ 978628 h 1082800"/>
                <a:gd name="connsiteX21" fmla="*/ 2959261 w 3437681"/>
                <a:gd name="connsiteY21" fmla="*/ 974770 h 1082800"/>
                <a:gd name="connsiteX22" fmla="*/ 2951544 w 3437681"/>
                <a:gd name="connsiteY22" fmla="*/ 1040360 h 1082800"/>
                <a:gd name="connsiteX23" fmla="*/ 1365813 w 3437681"/>
                <a:gd name="connsiteY23" fmla="*/ 1036502 h 1082800"/>
                <a:gd name="connsiteX24" fmla="*/ 1307939 w 3437681"/>
                <a:gd name="connsiteY24" fmla="*/ 1063509 h 1082800"/>
                <a:gd name="connsiteX25" fmla="*/ 767787 w 3437681"/>
                <a:gd name="connsiteY25" fmla="*/ 1055793 h 1082800"/>
                <a:gd name="connsiteX26" fmla="*/ 763929 w 3437681"/>
                <a:gd name="connsiteY26" fmla="*/ 1082800 h 1082800"/>
                <a:gd name="connsiteX27" fmla="*/ 486137 w 3437681"/>
                <a:gd name="connsiteY27" fmla="*/ 1078942 h 1082800"/>
                <a:gd name="connsiteX28" fmla="*/ 478420 w 3437681"/>
                <a:gd name="connsiteY28" fmla="*/ 1013352 h 1082800"/>
                <a:gd name="connsiteX29" fmla="*/ 100314 w 3437681"/>
                <a:gd name="connsiteY29" fmla="*/ 1013352 h 1082800"/>
                <a:gd name="connsiteX30" fmla="*/ 115747 w 3437681"/>
                <a:gd name="connsiteY30" fmla="*/ 901464 h 1082800"/>
                <a:gd name="connsiteX31" fmla="*/ 123463 w 3437681"/>
                <a:gd name="connsiteY31" fmla="*/ 843590 h 1082800"/>
                <a:gd name="connsiteX32" fmla="*/ 123463 w 3437681"/>
                <a:gd name="connsiteY32" fmla="*/ 778000 h 1082800"/>
                <a:gd name="connsiteX33" fmla="*/ 108030 w 3437681"/>
                <a:gd name="connsiteY33" fmla="*/ 700836 h 1082800"/>
                <a:gd name="connsiteX34" fmla="*/ 88739 w 3437681"/>
                <a:gd name="connsiteY34" fmla="*/ 612097 h 1082800"/>
                <a:gd name="connsiteX35" fmla="*/ 38582 w 3437681"/>
                <a:gd name="connsiteY35" fmla="*/ 523357 h 1082800"/>
                <a:gd name="connsiteX36" fmla="*/ 23149 w 3437681"/>
                <a:gd name="connsiteY36" fmla="*/ 442335 h 1082800"/>
                <a:gd name="connsiteX37" fmla="*/ 0 w 3437681"/>
                <a:gd name="connsiteY37" fmla="*/ 369028 h 1082800"/>
                <a:gd name="connsiteX38" fmla="*/ 11575 w 3437681"/>
                <a:gd name="connsiteY38" fmla="*/ 318871 h 1082800"/>
                <a:gd name="connsiteX39" fmla="*/ 11575 w 3437681"/>
                <a:gd name="connsiteY39" fmla="*/ 264856 h 1082800"/>
                <a:gd name="connsiteX40" fmla="*/ 23149 w 3437681"/>
                <a:gd name="connsiteY40" fmla="*/ 210841 h 1082800"/>
                <a:gd name="connsiteX41" fmla="*/ 54015 w 3437681"/>
                <a:gd name="connsiteY41" fmla="*/ 149109 h 1082800"/>
                <a:gd name="connsiteX42" fmla="*/ 81023 w 3437681"/>
                <a:gd name="connsiteY42" fmla="*/ 98952 h 1082800"/>
                <a:gd name="connsiteX0" fmla="*/ 81023 w 3437681"/>
                <a:gd name="connsiteY0" fmla="*/ 98952 h 1105212"/>
                <a:gd name="connsiteX1" fmla="*/ 478420 w 3437681"/>
                <a:gd name="connsiteY1" fmla="*/ 102811 h 1105212"/>
                <a:gd name="connsiteX2" fmla="*/ 536918 w 3437681"/>
                <a:gd name="connsiteY2" fmla="*/ 0 h 1105212"/>
                <a:gd name="connsiteX3" fmla="*/ 760071 w 3437681"/>
                <a:gd name="connsiteY3" fmla="*/ 3858 h 1105212"/>
                <a:gd name="connsiteX4" fmla="*/ 760071 w 3437681"/>
                <a:gd name="connsiteY4" fmla="*/ 52654 h 1105212"/>
                <a:gd name="connsiteX5" fmla="*/ 1331089 w 3437681"/>
                <a:gd name="connsiteY5" fmla="*/ 37221 h 1105212"/>
                <a:gd name="connsiteX6" fmla="*/ 1385104 w 3437681"/>
                <a:gd name="connsiteY6" fmla="*/ 83519 h 1105212"/>
                <a:gd name="connsiteX7" fmla="*/ 2947686 w 3437681"/>
                <a:gd name="connsiteY7" fmla="*/ 68086 h 1105212"/>
                <a:gd name="connsiteX8" fmla="*/ 2959261 w 3437681"/>
                <a:gd name="connsiteY8" fmla="*/ 149109 h 1105212"/>
                <a:gd name="connsiteX9" fmla="*/ 3306501 w 3437681"/>
                <a:gd name="connsiteY9" fmla="*/ 137535 h 1105212"/>
                <a:gd name="connsiteX10" fmla="*/ 3306501 w 3437681"/>
                <a:gd name="connsiteY10" fmla="*/ 187692 h 1105212"/>
                <a:gd name="connsiteX11" fmla="*/ 3360517 w 3437681"/>
                <a:gd name="connsiteY11" fmla="*/ 187692 h 1105212"/>
                <a:gd name="connsiteX12" fmla="*/ 3364375 w 3437681"/>
                <a:gd name="connsiteY12" fmla="*/ 133676 h 1105212"/>
                <a:gd name="connsiteX13" fmla="*/ 3414532 w 3437681"/>
                <a:gd name="connsiteY13" fmla="*/ 133676 h 1105212"/>
                <a:gd name="connsiteX14" fmla="*/ 3437681 w 3437681"/>
                <a:gd name="connsiteY14" fmla="*/ 179975 h 1105212"/>
                <a:gd name="connsiteX15" fmla="*/ 3418390 w 3437681"/>
                <a:gd name="connsiteY15" fmla="*/ 928471 h 1105212"/>
                <a:gd name="connsiteX16" fmla="*/ 3383666 w 3437681"/>
                <a:gd name="connsiteY16" fmla="*/ 986345 h 1105212"/>
                <a:gd name="connsiteX17" fmla="*/ 3348942 w 3437681"/>
                <a:gd name="connsiteY17" fmla="*/ 982486 h 1105212"/>
                <a:gd name="connsiteX18" fmla="*/ 3337367 w 3437681"/>
                <a:gd name="connsiteY18" fmla="*/ 947762 h 1105212"/>
                <a:gd name="connsiteX19" fmla="*/ 3306501 w 3437681"/>
                <a:gd name="connsiteY19" fmla="*/ 947762 h 1105212"/>
                <a:gd name="connsiteX20" fmla="*/ 3298785 w 3437681"/>
                <a:gd name="connsiteY20" fmla="*/ 978628 h 1105212"/>
                <a:gd name="connsiteX21" fmla="*/ 2959261 w 3437681"/>
                <a:gd name="connsiteY21" fmla="*/ 974770 h 1105212"/>
                <a:gd name="connsiteX22" fmla="*/ 2951544 w 3437681"/>
                <a:gd name="connsiteY22" fmla="*/ 1040360 h 1105212"/>
                <a:gd name="connsiteX23" fmla="*/ 1365813 w 3437681"/>
                <a:gd name="connsiteY23" fmla="*/ 1036502 h 1105212"/>
                <a:gd name="connsiteX24" fmla="*/ 1307939 w 3437681"/>
                <a:gd name="connsiteY24" fmla="*/ 1063509 h 1105212"/>
                <a:gd name="connsiteX25" fmla="*/ 767787 w 3437681"/>
                <a:gd name="connsiteY25" fmla="*/ 1055793 h 1105212"/>
                <a:gd name="connsiteX26" fmla="*/ 768412 w 3437681"/>
                <a:gd name="connsiteY26" fmla="*/ 1105212 h 1105212"/>
                <a:gd name="connsiteX27" fmla="*/ 486137 w 3437681"/>
                <a:gd name="connsiteY27" fmla="*/ 1078942 h 1105212"/>
                <a:gd name="connsiteX28" fmla="*/ 478420 w 3437681"/>
                <a:gd name="connsiteY28" fmla="*/ 1013352 h 1105212"/>
                <a:gd name="connsiteX29" fmla="*/ 100314 w 3437681"/>
                <a:gd name="connsiteY29" fmla="*/ 1013352 h 1105212"/>
                <a:gd name="connsiteX30" fmla="*/ 115747 w 3437681"/>
                <a:gd name="connsiteY30" fmla="*/ 901464 h 1105212"/>
                <a:gd name="connsiteX31" fmla="*/ 123463 w 3437681"/>
                <a:gd name="connsiteY31" fmla="*/ 843590 h 1105212"/>
                <a:gd name="connsiteX32" fmla="*/ 123463 w 3437681"/>
                <a:gd name="connsiteY32" fmla="*/ 778000 h 1105212"/>
                <a:gd name="connsiteX33" fmla="*/ 108030 w 3437681"/>
                <a:gd name="connsiteY33" fmla="*/ 700836 h 1105212"/>
                <a:gd name="connsiteX34" fmla="*/ 88739 w 3437681"/>
                <a:gd name="connsiteY34" fmla="*/ 612097 h 1105212"/>
                <a:gd name="connsiteX35" fmla="*/ 38582 w 3437681"/>
                <a:gd name="connsiteY35" fmla="*/ 523357 h 1105212"/>
                <a:gd name="connsiteX36" fmla="*/ 23149 w 3437681"/>
                <a:gd name="connsiteY36" fmla="*/ 442335 h 1105212"/>
                <a:gd name="connsiteX37" fmla="*/ 0 w 3437681"/>
                <a:gd name="connsiteY37" fmla="*/ 369028 h 1105212"/>
                <a:gd name="connsiteX38" fmla="*/ 11575 w 3437681"/>
                <a:gd name="connsiteY38" fmla="*/ 318871 h 1105212"/>
                <a:gd name="connsiteX39" fmla="*/ 11575 w 3437681"/>
                <a:gd name="connsiteY39" fmla="*/ 264856 h 1105212"/>
                <a:gd name="connsiteX40" fmla="*/ 23149 w 3437681"/>
                <a:gd name="connsiteY40" fmla="*/ 210841 h 1105212"/>
                <a:gd name="connsiteX41" fmla="*/ 54015 w 3437681"/>
                <a:gd name="connsiteY41" fmla="*/ 149109 h 1105212"/>
                <a:gd name="connsiteX42" fmla="*/ 81023 w 3437681"/>
                <a:gd name="connsiteY42" fmla="*/ 98952 h 1105212"/>
                <a:gd name="connsiteX0" fmla="*/ 81023 w 3437681"/>
                <a:gd name="connsiteY0" fmla="*/ 98952 h 1105836"/>
                <a:gd name="connsiteX1" fmla="*/ 478420 w 3437681"/>
                <a:gd name="connsiteY1" fmla="*/ 102811 h 1105836"/>
                <a:gd name="connsiteX2" fmla="*/ 536918 w 3437681"/>
                <a:gd name="connsiteY2" fmla="*/ 0 h 1105836"/>
                <a:gd name="connsiteX3" fmla="*/ 760071 w 3437681"/>
                <a:gd name="connsiteY3" fmla="*/ 3858 h 1105836"/>
                <a:gd name="connsiteX4" fmla="*/ 760071 w 3437681"/>
                <a:gd name="connsiteY4" fmla="*/ 52654 h 1105836"/>
                <a:gd name="connsiteX5" fmla="*/ 1331089 w 3437681"/>
                <a:gd name="connsiteY5" fmla="*/ 37221 h 1105836"/>
                <a:gd name="connsiteX6" fmla="*/ 1385104 w 3437681"/>
                <a:gd name="connsiteY6" fmla="*/ 83519 h 1105836"/>
                <a:gd name="connsiteX7" fmla="*/ 2947686 w 3437681"/>
                <a:gd name="connsiteY7" fmla="*/ 68086 h 1105836"/>
                <a:gd name="connsiteX8" fmla="*/ 2959261 w 3437681"/>
                <a:gd name="connsiteY8" fmla="*/ 149109 h 1105836"/>
                <a:gd name="connsiteX9" fmla="*/ 3306501 w 3437681"/>
                <a:gd name="connsiteY9" fmla="*/ 137535 h 1105836"/>
                <a:gd name="connsiteX10" fmla="*/ 3306501 w 3437681"/>
                <a:gd name="connsiteY10" fmla="*/ 187692 h 1105836"/>
                <a:gd name="connsiteX11" fmla="*/ 3360517 w 3437681"/>
                <a:gd name="connsiteY11" fmla="*/ 187692 h 1105836"/>
                <a:gd name="connsiteX12" fmla="*/ 3364375 w 3437681"/>
                <a:gd name="connsiteY12" fmla="*/ 133676 h 1105836"/>
                <a:gd name="connsiteX13" fmla="*/ 3414532 w 3437681"/>
                <a:gd name="connsiteY13" fmla="*/ 133676 h 1105836"/>
                <a:gd name="connsiteX14" fmla="*/ 3437681 w 3437681"/>
                <a:gd name="connsiteY14" fmla="*/ 179975 h 1105836"/>
                <a:gd name="connsiteX15" fmla="*/ 3418390 w 3437681"/>
                <a:gd name="connsiteY15" fmla="*/ 928471 h 1105836"/>
                <a:gd name="connsiteX16" fmla="*/ 3383666 w 3437681"/>
                <a:gd name="connsiteY16" fmla="*/ 986345 h 1105836"/>
                <a:gd name="connsiteX17" fmla="*/ 3348942 w 3437681"/>
                <a:gd name="connsiteY17" fmla="*/ 982486 h 1105836"/>
                <a:gd name="connsiteX18" fmla="*/ 3337367 w 3437681"/>
                <a:gd name="connsiteY18" fmla="*/ 947762 h 1105836"/>
                <a:gd name="connsiteX19" fmla="*/ 3306501 w 3437681"/>
                <a:gd name="connsiteY19" fmla="*/ 947762 h 1105836"/>
                <a:gd name="connsiteX20" fmla="*/ 3298785 w 3437681"/>
                <a:gd name="connsiteY20" fmla="*/ 978628 h 1105836"/>
                <a:gd name="connsiteX21" fmla="*/ 2959261 w 3437681"/>
                <a:gd name="connsiteY21" fmla="*/ 974770 h 1105836"/>
                <a:gd name="connsiteX22" fmla="*/ 2951544 w 3437681"/>
                <a:gd name="connsiteY22" fmla="*/ 1040360 h 1105836"/>
                <a:gd name="connsiteX23" fmla="*/ 1365813 w 3437681"/>
                <a:gd name="connsiteY23" fmla="*/ 1036502 h 1105836"/>
                <a:gd name="connsiteX24" fmla="*/ 1307939 w 3437681"/>
                <a:gd name="connsiteY24" fmla="*/ 1063509 h 1105836"/>
                <a:gd name="connsiteX25" fmla="*/ 767787 w 3437681"/>
                <a:gd name="connsiteY25" fmla="*/ 1055793 h 1105836"/>
                <a:gd name="connsiteX26" fmla="*/ 768412 w 3437681"/>
                <a:gd name="connsiteY26" fmla="*/ 1105212 h 1105836"/>
                <a:gd name="connsiteX27" fmla="*/ 508548 w 3437681"/>
                <a:gd name="connsiteY27" fmla="*/ 1105836 h 1105836"/>
                <a:gd name="connsiteX28" fmla="*/ 478420 w 3437681"/>
                <a:gd name="connsiteY28" fmla="*/ 1013352 h 1105836"/>
                <a:gd name="connsiteX29" fmla="*/ 100314 w 3437681"/>
                <a:gd name="connsiteY29" fmla="*/ 1013352 h 1105836"/>
                <a:gd name="connsiteX30" fmla="*/ 115747 w 3437681"/>
                <a:gd name="connsiteY30" fmla="*/ 901464 h 1105836"/>
                <a:gd name="connsiteX31" fmla="*/ 123463 w 3437681"/>
                <a:gd name="connsiteY31" fmla="*/ 843590 h 1105836"/>
                <a:gd name="connsiteX32" fmla="*/ 123463 w 3437681"/>
                <a:gd name="connsiteY32" fmla="*/ 778000 h 1105836"/>
                <a:gd name="connsiteX33" fmla="*/ 108030 w 3437681"/>
                <a:gd name="connsiteY33" fmla="*/ 700836 h 1105836"/>
                <a:gd name="connsiteX34" fmla="*/ 88739 w 3437681"/>
                <a:gd name="connsiteY34" fmla="*/ 612097 h 1105836"/>
                <a:gd name="connsiteX35" fmla="*/ 38582 w 3437681"/>
                <a:gd name="connsiteY35" fmla="*/ 523357 h 1105836"/>
                <a:gd name="connsiteX36" fmla="*/ 23149 w 3437681"/>
                <a:gd name="connsiteY36" fmla="*/ 442335 h 1105836"/>
                <a:gd name="connsiteX37" fmla="*/ 0 w 3437681"/>
                <a:gd name="connsiteY37" fmla="*/ 369028 h 1105836"/>
                <a:gd name="connsiteX38" fmla="*/ 11575 w 3437681"/>
                <a:gd name="connsiteY38" fmla="*/ 318871 h 1105836"/>
                <a:gd name="connsiteX39" fmla="*/ 11575 w 3437681"/>
                <a:gd name="connsiteY39" fmla="*/ 264856 h 1105836"/>
                <a:gd name="connsiteX40" fmla="*/ 23149 w 3437681"/>
                <a:gd name="connsiteY40" fmla="*/ 210841 h 1105836"/>
                <a:gd name="connsiteX41" fmla="*/ 54015 w 3437681"/>
                <a:gd name="connsiteY41" fmla="*/ 149109 h 1105836"/>
                <a:gd name="connsiteX42" fmla="*/ 81023 w 3437681"/>
                <a:gd name="connsiteY42" fmla="*/ 98952 h 1105836"/>
                <a:gd name="connsiteX0" fmla="*/ 81023 w 3437681"/>
                <a:gd name="connsiteY0" fmla="*/ 98952 h 1105836"/>
                <a:gd name="connsiteX1" fmla="*/ 478420 w 3437681"/>
                <a:gd name="connsiteY1" fmla="*/ 102811 h 1105836"/>
                <a:gd name="connsiteX2" fmla="*/ 536918 w 3437681"/>
                <a:gd name="connsiteY2" fmla="*/ 0 h 1105836"/>
                <a:gd name="connsiteX3" fmla="*/ 760071 w 3437681"/>
                <a:gd name="connsiteY3" fmla="*/ 3858 h 1105836"/>
                <a:gd name="connsiteX4" fmla="*/ 760071 w 3437681"/>
                <a:gd name="connsiteY4" fmla="*/ 52654 h 1105836"/>
                <a:gd name="connsiteX5" fmla="*/ 1331089 w 3437681"/>
                <a:gd name="connsiteY5" fmla="*/ 37221 h 1105836"/>
                <a:gd name="connsiteX6" fmla="*/ 1385104 w 3437681"/>
                <a:gd name="connsiteY6" fmla="*/ 83519 h 1105836"/>
                <a:gd name="connsiteX7" fmla="*/ 2947686 w 3437681"/>
                <a:gd name="connsiteY7" fmla="*/ 68086 h 1105836"/>
                <a:gd name="connsiteX8" fmla="*/ 2959261 w 3437681"/>
                <a:gd name="connsiteY8" fmla="*/ 149109 h 1105836"/>
                <a:gd name="connsiteX9" fmla="*/ 3306501 w 3437681"/>
                <a:gd name="connsiteY9" fmla="*/ 137535 h 1105836"/>
                <a:gd name="connsiteX10" fmla="*/ 3306501 w 3437681"/>
                <a:gd name="connsiteY10" fmla="*/ 187692 h 1105836"/>
                <a:gd name="connsiteX11" fmla="*/ 3360517 w 3437681"/>
                <a:gd name="connsiteY11" fmla="*/ 187692 h 1105836"/>
                <a:gd name="connsiteX12" fmla="*/ 3364375 w 3437681"/>
                <a:gd name="connsiteY12" fmla="*/ 133676 h 1105836"/>
                <a:gd name="connsiteX13" fmla="*/ 3414532 w 3437681"/>
                <a:gd name="connsiteY13" fmla="*/ 133676 h 1105836"/>
                <a:gd name="connsiteX14" fmla="*/ 3437681 w 3437681"/>
                <a:gd name="connsiteY14" fmla="*/ 179975 h 1105836"/>
                <a:gd name="connsiteX15" fmla="*/ 3418390 w 3437681"/>
                <a:gd name="connsiteY15" fmla="*/ 928471 h 1105836"/>
                <a:gd name="connsiteX16" fmla="*/ 3383666 w 3437681"/>
                <a:gd name="connsiteY16" fmla="*/ 986345 h 1105836"/>
                <a:gd name="connsiteX17" fmla="*/ 3348942 w 3437681"/>
                <a:gd name="connsiteY17" fmla="*/ 982486 h 1105836"/>
                <a:gd name="connsiteX18" fmla="*/ 3337367 w 3437681"/>
                <a:gd name="connsiteY18" fmla="*/ 947762 h 1105836"/>
                <a:gd name="connsiteX19" fmla="*/ 3306501 w 3437681"/>
                <a:gd name="connsiteY19" fmla="*/ 947762 h 1105836"/>
                <a:gd name="connsiteX20" fmla="*/ 3298785 w 3437681"/>
                <a:gd name="connsiteY20" fmla="*/ 978628 h 1105836"/>
                <a:gd name="connsiteX21" fmla="*/ 2959261 w 3437681"/>
                <a:gd name="connsiteY21" fmla="*/ 974770 h 1105836"/>
                <a:gd name="connsiteX22" fmla="*/ 2951544 w 3437681"/>
                <a:gd name="connsiteY22" fmla="*/ 1040360 h 1105836"/>
                <a:gd name="connsiteX23" fmla="*/ 1365813 w 3437681"/>
                <a:gd name="connsiteY23" fmla="*/ 1036502 h 1105836"/>
                <a:gd name="connsiteX24" fmla="*/ 1307939 w 3437681"/>
                <a:gd name="connsiteY24" fmla="*/ 1063509 h 1105836"/>
                <a:gd name="connsiteX25" fmla="*/ 767787 w 3437681"/>
                <a:gd name="connsiteY25" fmla="*/ 1055793 h 1105836"/>
                <a:gd name="connsiteX26" fmla="*/ 768412 w 3437681"/>
                <a:gd name="connsiteY26" fmla="*/ 1105212 h 1105836"/>
                <a:gd name="connsiteX27" fmla="*/ 508548 w 3437681"/>
                <a:gd name="connsiteY27" fmla="*/ 1105836 h 1105836"/>
                <a:gd name="connsiteX28" fmla="*/ 478420 w 3437681"/>
                <a:gd name="connsiteY28" fmla="*/ 1013352 h 1105836"/>
                <a:gd name="connsiteX29" fmla="*/ 100314 w 3437681"/>
                <a:gd name="connsiteY29" fmla="*/ 1013352 h 1105836"/>
                <a:gd name="connsiteX30" fmla="*/ 115747 w 3437681"/>
                <a:gd name="connsiteY30" fmla="*/ 901464 h 1105836"/>
                <a:gd name="connsiteX31" fmla="*/ 123463 w 3437681"/>
                <a:gd name="connsiteY31" fmla="*/ 843590 h 1105836"/>
                <a:gd name="connsiteX32" fmla="*/ 123463 w 3437681"/>
                <a:gd name="connsiteY32" fmla="*/ 778000 h 1105836"/>
                <a:gd name="connsiteX33" fmla="*/ 108030 w 3437681"/>
                <a:gd name="connsiteY33" fmla="*/ 700836 h 1105836"/>
                <a:gd name="connsiteX34" fmla="*/ 88739 w 3437681"/>
                <a:gd name="connsiteY34" fmla="*/ 612097 h 1105836"/>
                <a:gd name="connsiteX35" fmla="*/ 38582 w 3437681"/>
                <a:gd name="connsiteY35" fmla="*/ 523357 h 1105836"/>
                <a:gd name="connsiteX36" fmla="*/ 23149 w 3437681"/>
                <a:gd name="connsiteY36" fmla="*/ 442335 h 1105836"/>
                <a:gd name="connsiteX37" fmla="*/ 0 w 3437681"/>
                <a:gd name="connsiteY37" fmla="*/ 369028 h 1105836"/>
                <a:gd name="connsiteX38" fmla="*/ 11575 w 3437681"/>
                <a:gd name="connsiteY38" fmla="*/ 318871 h 1105836"/>
                <a:gd name="connsiteX39" fmla="*/ 11575 w 3437681"/>
                <a:gd name="connsiteY39" fmla="*/ 264856 h 1105836"/>
                <a:gd name="connsiteX40" fmla="*/ 23149 w 3437681"/>
                <a:gd name="connsiteY40" fmla="*/ 210841 h 1105836"/>
                <a:gd name="connsiteX41" fmla="*/ 54015 w 3437681"/>
                <a:gd name="connsiteY41" fmla="*/ 149109 h 1105836"/>
                <a:gd name="connsiteX42" fmla="*/ 81023 w 3437681"/>
                <a:gd name="connsiteY42" fmla="*/ 98952 h 1105836"/>
                <a:gd name="connsiteX0" fmla="*/ 81023 w 3437681"/>
                <a:gd name="connsiteY0" fmla="*/ 98952 h 1105836"/>
                <a:gd name="connsiteX1" fmla="*/ 478420 w 3437681"/>
                <a:gd name="connsiteY1" fmla="*/ 102811 h 1105836"/>
                <a:gd name="connsiteX2" fmla="*/ 536918 w 3437681"/>
                <a:gd name="connsiteY2" fmla="*/ 0 h 1105836"/>
                <a:gd name="connsiteX3" fmla="*/ 760071 w 3437681"/>
                <a:gd name="connsiteY3" fmla="*/ 3858 h 1105836"/>
                <a:gd name="connsiteX4" fmla="*/ 760071 w 3437681"/>
                <a:gd name="connsiteY4" fmla="*/ 52654 h 1105836"/>
                <a:gd name="connsiteX5" fmla="*/ 1331089 w 3437681"/>
                <a:gd name="connsiteY5" fmla="*/ 37221 h 1105836"/>
                <a:gd name="connsiteX6" fmla="*/ 1385104 w 3437681"/>
                <a:gd name="connsiteY6" fmla="*/ 83519 h 1105836"/>
                <a:gd name="connsiteX7" fmla="*/ 2947686 w 3437681"/>
                <a:gd name="connsiteY7" fmla="*/ 68086 h 1105836"/>
                <a:gd name="connsiteX8" fmla="*/ 2959261 w 3437681"/>
                <a:gd name="connsiteY8" fmla="*/ 149109 h 1105836"/>
                <a:gd name="connsiteX9" fmla="*/ 3306501 w 3437681"/>
                <a:gd name="connsiteY9" fmla="*/ 137535 h 1105836"/>
                <a:gd name="connsiteX10" fmla="*/ 3306501 w 3437681"/>
                <a:gd name="connsiteY10" fmla="*/ 187692 h 1105836"/>
                <a:gd name="connsiteX11" fmla="*/ 3360517 w 3437681"/>
                <a:gd name="connsiteY11" fmla="*/ 187692 h 1105836"/>
                <a:gd name="connsiteX12" fmla="*/ 3364375 w 3437681"/>
                <a:gd name="connsiteY12" fmla="*/ 133676 h 1105836"/>
                <a:gd name="connsiteX13" fmla="*/ 3414532 w 3437681"/>
                <a:gd name="connsiteY13" fmla="*/ 133676 h 1105836"/>
                <a:gd name="connsiteX14" fmla="*/ 3437681 w 3437681"/>
                <a:gd name="connsiteY14" fmla="*/ 179975 h 1105836"/>
                <a:gd name="connsiteX15" fmla="*/ 3418390 w 3437681"/>
                <a:gd name="connsiteY15" fmla="*/ 928471 h 1105836"/>
                <a:gd name="connsiteX16" fmla="*/ 3383666 w 3437681"/>
                <a:gd name="connsiteY16" fmla="*/ 986345 h 1105836"/>
                <a:gd name="connsiteX17" fmla="*/ 3348942 w 3437681"/>
                <a:gd name="connsiteY17" fmla="*/ 982486 h 1105836"/>
                <a:gd name="connsiteX18" fmla="*/ 3337367 w 3437681"/>
                <a:gd name="connsiteY18" fmla="*/ 947762 h 1105836"/>
                <a:gd name="connsiteX19" fmla="*/ 3306501 w 3437681"/>
                <a:gd name="connsiteY19" fmla="*/ 947762 h 1105836"/>
                <a:gd name="connsiteX20" fmla="*/ 3298785 w 3437681"/>
                <a:gd name="connsiteY20" fmla="*/ 978628 h 1105836"/>
                <a:gd name="connsiteX21" fmla="*/ 2959261 w 3437681"/>
                <a:gd name="connsiteY21" fmla="*/ 974770 h 1105836"/>
                <a:gd name="connsiteX22" fmla="*/ 2951544 w 3437681"/>
                <a:gd name="connsiteY22" fmla="*/ 1040360 h 1105836"/>
                <a:gd name="connsiteX23" fmla="*/ 1365813 w 3437681"/>
                <a:gd name="connsiteY23" fmla="*/ 1036502 h 1105836"/>
                <a:gd name="connsiteX24" fmla="*/ 1307939 w 3437681"/>
                <a:gd name="connsiteY24" fmla="*/ 1063509 h 1105836"/>
                <a:gd name="connsiteX25" fmla="*/ 767787 w 3437681"/>
                <a:gd name="connsiteY25" fmla="*/ 1055793 h 1105836"/>
                <a:gd name="connsiteX26" fmla="*/ 768412 w 3437681"/>
                <a:gd name="connsiteY26" fmla="*/ 1105212 h 1105836"/>
                <a:gd name="connsiteX27" fmla="*/ 508548 w 3437681"/>
                <a:gd name="connsiteY27" fmla="*/ 1105836 h 1105836"/>
                <a:gd name="connsiteX28" fmla="*/ 478420 w 3437681"/>
                <a:gd name="connsiteY28" fmla="*/ 1013352 h 1105836"/>
                <a:gd name="connsiteX29" fmla="*/ 100314 w 3437681"/>
                <a:gd name="connsiteY29" fmla="*/ 1013352 h 1105836"/>
                <a:gd name="connsiteX30" fmla="*/ 115747 w 3437681"/>
                <a:gd name="connsiteY30" fmla="*/ 901464 h 1105836"/>
                <a:gd name="connsiteX31" fmla="*/ 123463 w 3437681"/>
                <a:gd name="connsiteY31" fmla="*/ 843590 h 1105836"/>
                <a:gd name="connsiteX32" fmla="*/ 123463 w 3437681"/>
                <a:gd name="connsiteY32" fmla="*/ 778000 h 1105836"/>
                <a:gd name="connsiteX33" fmla="*/ 108030 w 3437681"/>
                <a:gd name="connsiteY33" fmla="*/ 700836 h 1105836"/>
                <a:gd name="connsiteX34" fmla="*/ 88739 w 3437681"/>
                <a:gd name="connsiteY34" fmla="*/ 612097 h 1105836"/>
                <a:gd name="connsiteX35" fmla="*/ 38582 w 3437681"/>
                <a:gd name="connsiteY35" fmla="*/ 523357 h 1105836"/>
                <a:gd name="connsiteX36" fmla="*/ 23149 w 3437681"/>
                <a:gd name="connsiteY36" fmla="*/ 442335 h 1105836"/>
                <a:gd name="connsiteX37" fmla="*/ 0 w 3437681"/>
                <a:gd name="connsiteY37" fmla="*/ 369028 h 1105836"/>
                <a:gd name="connsiteX38" fmla="*/ 11575 w 3437681"/>
                <a:gd name="connsiteY38" fmla="*/ 318871 h 1105836"/>
                <a:gd name="connsiteX39" fmla="*/ 11575 w 3437681"/>
                <a:gd name="connsiteY39" fmla="*/ 264856 h 1105836"/>
                <a:gd name="connsiteX40" fmla="*/ 23149 w 3437681"/>
                <a:gd name="connsiteY40" fmla="*/ 210841 h 1105836"/>
                <a:gd name="connsiteX41" fmla="*/ 54015 w 3437681"/>
                <a:gd name="connsiteY41" fmla="*/ 149109 h 1105836"/>
                <a:gd name="connsiteX42" fmla="*/ 81023 w 3437681"/>
                <a:gd name="connsiteY42" fmla="*/ 98952 h 1105836"/>
                <a:gd name="connsiteX0" fmla="*/ 81023 w 3437681"/>
                <a:gd name="connsiteY0" fmla="*/ 98952 h 1105836"/>
                <a:gd name="connsiteX1" fmla="*/ 478420 w 3437681"/>
                <a:gd name="connsiteY1" fmla="*/ 102811 h 1105836"/>
                <a:gd name="connsiteX2" fmla="*/ 536918 w 3437681"/>
                <a:gd name="connsiteY2" fmla="*/ 0 h 1105836"/>
                <a:gd name="connsiteX3" fmla="*/ 760071 w 3437681"/>
                <a:gd name="connsiteY3" fmla="*/ 3858 h 1105836"/>
                <a:gd name="connsiteX4" fmla="*/ 760071 w 3437681"/>
                <a:gd name="connsiteY4" fmla="*/ 52654 h 1105836"/>
                <a:gd name="connsiteX5" fmla="*/ 1331089 w 3437681"/>
                <a:gd name="connsiteY5" fmla="*/ 37221 h 1105836"/>
                <a:gd name="connsiteX6" fmla="*/ 1385104 w 3437681"/>
                <a:gd name="connsiteY6" fmla="*/ 83519 h 1105836"/>
                <a:gd name="connsiteX7" fmla="*/ 2947686 w 3437681"/>
                <a:gd name="connsiteY7" fmla="*/ 68086 h 1105836"/>
                <a:gd name="connsiteX8" fmla="*/ 2959261 w 3437681"/>
                <a:gd name="connsiteY8" fmla="*/ 149109 h 1105836"/>
                <a:gd name="connsiteX9" fmla="*/ 3306501 w 3437681"/>
                <a:gd name="connsiteY9" fmla="*/ 137535 h 1105836"/>
                <a:gd name="connsiteX10" fmla="*/ 3306501 w 3437681"/>
                <a:gd name="connsiteY10" fmla="*/ 187692 h 1105836"/>
                <a:gd name="connsiteX11" fmla="*/ 3360517 w 3437681"/>
                <a:gd name="connsiteY11" fmla="*/ 187692 h 1105836"/>
                <a:gd name="connsiteX12" fmla="*/ 3364375 w 3437681"/>
                <a:gd name="connsiteY12" fmla="*/ 133676 h 1105836"/>
                <a:gd name="connsiteX13" fmla="*/ 3414532 w 3437681"/>
                <a:gd name="connsiteY13" fmla="*/ 133676 h 1105836"/>
                <a:gd name="connsiteX14" fmla="*/ 3437681 w 3437681"/>
                <a:gd name="connsiteY14" fmla="*/ 179975 h 1105836"/>
                <a:gd name="connsiteX15" fmla="*/ 3418390 w 3437681"/>
                <a:gd name="connsiteY15" fmla="*/ 928471 h 1105836"/>
                <a:gd name="connsiteX16" fmla="*/ 3383666 w 3437681"/>
                <a:gd name="connsiteY16" fmla="*/ 986345 h 1105836"/>
                <a:gd name="connsiteX17" fmla="*/ 3348942 w 3437681"/>
                <a:gd name="connsiteY17" fmla="*/ 982486 h 1105836"/>
                <a:gd name="connsiteX18" fmla="*/ 3337367 w 3437681"/>
                <a:gd name="connsiteY18" fmla="*/ 947762 h 1105836"/>
                <a:gd name="connsiteX19" fmla="*/ 3306501 w 3437681"/>
                <a:gd name="connsiteY19" fmla="*/ 947762 h 1105836"/>
                <a:gd name="connsiteX20" fmla="*/ 3298785 w 3437681"/>
                <a:gd name="connsiteY20" fmla="*/ 978628 h 1105836"/>
                <a:gd name="connsiteX21" fmla="*/ 2959261 w 3437681"/>
                <a:gd name="connsiteY21" fmla="*/ 974770 h 1105836"/>
                <a:gd name="connsiteX22" fmla="*/ 2951544 w 3437681"/>
                <a:gd name="connsiteY22" fmla="*/ 1040360 h 1105836"/>
                <a:gd name="connsiteX23" fmla="*/ 1365813 w 3437681"/>
                <a:gd name="connsiteY23" fmla="*/ 1036502 h 1105836"/>
                <a:gd name="connsiteX24" fmla="*/ 1307939 w 3437681"/>
                <a:gd name="connsiteY24" fmla="*/ 1063509 h 1105836"/>
                <a:gd name="connsiteX25" fmla="*/ 767787 w 3437681"/>
                <a:gd name="connsiteY25" fmla="*/ 1055793 h 1105836"/>
                <a:gd name="connsiteX26" fmla="*/ 768412 w 3437681"/>
                <a:gd name="connsiteY26" fmla="*/ 1105212 h 1105836"/>
                <a:gd name="connsiteX27" fmla="*/ 508548 w 3437681"/>
                <a:gd name="connsiteY27" fmla="*/ 1105836 h 1105836"/>
                <a:gd name="connsiteX28" fmla="*/ 478420 w 3437681"/>
                <a:gd name="connsiteY28" fmla="*/ 1013352 h 1105836"/>
                <a:gd name="connsiteX29" fmla="*/ 100314 w 3437681"/>
                <a:gd name="connsiteY29" fmla="*/ 1013352 h 1105836"/>
                <a:gd name="connsiteX30" fmla="*/ 115747 w 3437681"/>
                <a:gd name="connsiteY30" fmla="*/ 901464 h 1105836"/>
                <a:gd name="connsiteX31" fmla="*/ 123463 w 3437681"/>
                <a:gd name="connsiteY31" fmla="*/ 843590 h 1105836"/>
                <a:gd name="connsiteX32" fmla="*/ 123463 w 3437681"/>
                <a:gd name="connsiteY32" fmla="*/ 778000 h 1105836"/>
                <a:gd name="connsiteX33" fmla="*/ 108030 w 3437681"/>
                <a:gd name="connsiteY33" fmla="*/ 700836 h 1105836"/>
                <a:gd name="connsiteX34" fmla="*/ 88739 w 3437681"/>
                <a:gd name="connsiteY34" fmla="*/ 612097 h 1105836"/>
                <a:gd name="connsiteX35" fmla="*/ 38582 w 3437681"/>
                <a:gd name="connsiteY35" fmla="*/ 523357 h 1105836"/>
                <a:gd name="connsiteX36" fmla="*/ 23149 w 3437681"/>
                <a:gd name="connsiteY36" fmla="*/ 442335 h 1105836"/>
                <a:gd name="connsiteX37" fmla="*/ 0 w 3437681"/>
                <a:gd name="connsiteY37" fmla="*/ 369028 h 1105836"/>
                <a:gd name="connsiteX38" fmla="*/ 11575 w 3437681"/>
                <a:gd name="connsiteY38" fmla="*/ 318871 h 1105836"/>
                <a:gd name="connsiteX39" fmla="*/ 11575 w 3437681"/>
                <a:gd name="connsiteY39" fmla="*/ 264856 h 1105836"/>
                <a:gd name="connsiteX40" fmla="*/ 23149 w 3437681"/>
                <a:gd name="connsiteY40" fmla="*/ 210841 h 1105836"/>
                <a:gd name="connsiteX41" fmla="*/ 54015 w 3437681"/>
                <a:gd name="connsiteY41" fmla="*/ 149109 h 1105836"/>
                <a:gd name="connsiteX42" fmla="*/ 81023 w 3437681"/>
                <a:gd name="connsiteY42" fmla="*/ 98952 h 1105836"/>
                <a:gd name="connsiteX0" fmla="*/ 81023 w 3437681"/>
                <a:gd name="connsiteY0" fmla="*/ 98952 h 1105836"/>
                <a:gd name="connsiteX1" fmla="*/ 478420 w 3437681"/>
                <a:gd name="connsiteY1" fmla="*/ 102811 h 1105836"/>
                <a:gd name="connsiteX2" fmla="*/ 536918 w 3437681"/>
                <a:gd name="connsiteY2" fmla="*/ 0 h 1105836"/>
                <a:gd name="connsiteX3" fmla="*/ 760071 w 3437681"/>
                <a:gd name="connsiteY3" fmla="*/ 3858 h 1105836"/>
                <a:gd name="connsiteX4" fmla="*/ 760071 w 3437681"/>
                <a:gd name="connsiteY4" fmla="*/ 52654 h 1105836"/>
                <a:gd name="connsiteX5" fmla="*/ 1331089 w 3437681"/>
                <a:gd name="connsiteY5" fmla="*/ 37221 h 1105836"/>
                <a:gd name="connsiteX6" fmla="*/ 1385104 w 3437681"/>
                <a:gd name="connsiteY6" fmla="*/ 83519 h 1105836"/>
                <a:gd name="connsiteX7" fmla="*/ 2947686 w 3437681"/>
                <a:gd name="connsiteY7" fmla="*/ 68086 h 1105836"/>
                <a:gd name="connsiteX8" fmla="*/ 2959261 w 3437681"/>
                <a:gd name="connsiteY8" fmla="*/ 149109 h 1105836"/>
                <a:gd name="connsiteX9" fmla="*/ 3306501 w 3437681"/>
                <a:gd name="connsiteY9" fmla="*/ 137535 h 1105836"/>
                <a:gd name="connsiteX10" fmla="*/ 3306501 w 3437681"/>
                <a:gd name="connsiteY10" fmla="*/ 187692 h 1105836"/>
                <a:gd name="connsiteX11" fmla="*/ 3360517 w 3437681"/>
                <a:gd name="connsiteY11" fmla="*/ 187692 h 1105836"/>
                <a:gd name="connsiteX12" fmla="*/ 3364375 w 3437681"/>
                <a:gd name="connsiteY12" fmla="*/ 133676 h 1105836"/>
                <a:gd name="connsiteX13" fmla="*/ 3414532 w 3437681"/>
                <a:gd name="connsiteY13" fmla="*/ 133676 h 1105836"/>
                <a:gd name="connsiteX14" fmla="*/ 3437681 w 3437681"/>
                <a:gd name="connsiteY14" fmla="*/ 179975 h 1105836"/>
                <a:gd name="connsiteX15" fmla="*/ 3418390 w 3437681"/>
                <a:gd name="connsiteY15" fmla="*/ 928471 h 1105836"/>
                <a:gd name="connsiteX16" fmla="*/ 3383666 w 3437681"/>
                <a:gd name="connsiteY16" fmla="*/ 986345 h 1105836"/>
                <a:gd name="connsiteX17" fmla="*/ 3348942 w 3437681"/>
                <a:gd name="connsiteY17" fmla="*/ 982486 h 1105836"/>
                <a:gd name="connsiteX18" fmla="*/ 3337367 w 3437681"/>
                <a:gd name="connsiteY18" fmla="*/ 947762 h 1105836"/>
                <a:gd name="connsiteX19" fmla="*/ 3306501 w 3437681"/>
                <a:gd name="connsiteY19" fmla="*/ 947762 h 1105836"/>
                <a:gd name="connsiteX20" fmla="*/ 3298785 w 3437681"/>
                <a:gd name="connsiteY20" fmla="*/ 978628 h 1105836"/>
                <a:gd name="connsiteX21" fmla="*/ 2959261 w 3437681"/>
                <a:gd name="connsiteY21" fmla="*/ 974770 h 1105836"/>
                <a:gd name="connsiteX22" fmla="*/ 2951544 w 3437681"/>
                <a:gd name="connsiteY22" fmla="*/ 1040360 h 1105836"/>
                <a:gd name="connsiteX23" fmla="*/ 1365813 w 3437681"/>
                <a:gd name="connsiteY23" fmla="*/ 1036502 h 1105836"/>
                <a:gd name="connsiteX24" fmla="*/ 1307939 w 3437681"/>
                <a:gd name="connsiteY24" fmla="*/ 1063509 h 1105836"/>
                <a:gd name="connsiteX25" fmla="*/ 767787 w 3437681"/>
                <a:gd name="connsiteY25" fmla="*/ 1055793 h 1105836"/>
                <a:gd name="connsiteX26" fmla="*/ 768412 w 3437681"/>
                <a:gd name="connsiteY26" fmla="*/ 1105212 h 1105836"/>
                <a:gd name="connsiteX27" fmla="*/ 508548 w 3437681"/>
                <a:gd name="connsiteY27" fmla="*/ 1105836 h 1105836"/>
                <a:gd name="connsiteX28" fmla="*/ 478420 w 3437681"/>
                <a:gd name="connsiteY28" fmla="*/ 1013352 h 1105836"/>
                <a:gd name="connsiteX29" fmla="*/ 100314 w 3437681"/>
                <a:gd name="connsiteY29" fmla="*/ 1013352 h 1105836"/>
                <a:gd name="connsiteX30" fmla="*/ 115747 w 3437681"/>
                <a:gd name="connsiteY30" fmla="*/ 901464 h 1105836"/>
                <a:gd name="connsiteX31" fmla="*/ 123463 w 3437681"/>
                <a:gd name="connsiteY31" fmla="*/ 843590 h 1105836"/>
                <a:gd name="connsiteX32" fmla="*/ 123463 w 3437681"/>
                <a:gd name="connsiteY32" fmla="*/ 778000 h 1105836"/>
                <a:gd name="connsiteX33" fmla="*/ 108030 w 3437681"/>
                <a:gd name="connsiteY33" fmla="*/ 700836 h 1105836"/>
                <a:gd name="connsiteX34" fmla="*/ 88739 w 3437681"/>
                <a:gd name="connsiteY34" fmla="*/ 612097 h 1105836"/>
                <a:gd name="connsiteX35" fmla="*/ 38582 w 3437681"/>
                <a:gd name="connsiteY35" fmla="*/ 523357 h 1105836"/>
                <a:gd name="connsiteX36" fmla="*/ 23149 w 3437681"/>
                <a:gd name="connsiteY36" fmla="*/ 442335 h 1105836"/>
                <a:gd name="connsiteX37" fmla="*/ 0 w 3437681"/>
                <a:gd name="connsiteY37" fmla="*/ 369028 h 1105836"/>
                <a:gd name="connsiteX38" fmla="*/ 11575 w 3437681"/>
                <a:gd name="connsiteY38" fmla="*/ 318871 h 1105836"/>
                <a:gd name="connsiteX39" fmla="*/ 11575 w 3437681"/>
                <a:gd name="connsiteY39" fmla="*/ 264856 h 1105836"/>
                <a:gd name="connsiteX40" fmla="*/ 23149 w 3437681"/>
                <a:gd name="connsiteY40" fmla="*/ 210841 h 1105836"/>
                <a:gd name="connsiteX41" fmla="*/ 54015 w 3437681"/>
                <a:gd name="connsiteY41" fmla="*/ 149109 h 1105836"/>
                <a:gd name="connsiteX42" fmla="*/ 81023 w 3437681"/>
                <a:gd name="connsiteY42" fmla="*/ 98952 h 1105836"/>
                <a:gd name="connsiteX0" fmla="*/ 81023 w 3437681"/>
                <a:gd name="connsiteY0" fmla="*/ 98952 h 1105836"/>
                <a:gd name="connsiteX1" fmla="*/ 478420 w 3437681"/>
                <a:gd name="connsiteY1" fmla="*/ 102811 h 1105836"/>
                <a:gd name="connsiteX2" fmla="*/ 536918 w 3437681"/>
                <a:gd name="connsiteY2" fmla="*/ 0 h 1105836"/>
                <a:gd name="connsiteX3" fmla="*/ 760071 w 3437681"/>
                <a:gd name="connsiteY3" fmla="*/ 3858 h 1105836"/>
                <a:gd name="connsiteX4" fmla="*/ 760071 w 3437681"/>
                <a:gd name="connsiteY4" fmla="*/ 52654 h 1105836"/>
                <a:gd name="connsiteX5" fmla="*/ 1331089 w 3437681"/>
                <a:gd name="connsiteY5" fmla="*/ 37221 h 1105836"/>
                <a:gd name="connsiteX6" fmla="*/ 1385104 w 3437681"/>
                <a:gd name="connsiteY6" fmla="*/ 83519 h 1105836"/>
                <a:gd name="connsiteX7" fmla="*/ 2947686 w 3437681"/>
                <a:gd name="connsiteY7" fmla="*/ 68086 h 1105836"/>
                <a:gd name="connsiteX8" fmla="*/ 2959261 w 3437681"/>
                <a:gd name="connsiteY8" fmla="*/ 149109 h 1105836"/>
                <a:gd name="connsiteX9" fmla="*/ 3306501 w 3437681"/>
                <a:gd name="connsiteY9" fmla="*/ 137535 h 1105836"/>
                <a:gd name="connsiteX10" fmla="*/ 3306501 w 3437681"/>
                <a:gd name="connsiteY10" fmla="*/ 187692 h 1105836"/>
                <a:gd name="connsiteX11" fmla="*/ 3360517 w 3437681"/>
                <a:gd name="connsiteY11" fmla="*/ 187692 h 1105836"/>
                <a:gd name="connsiteX12" fmla="*/ 3364375 w 3437681"/>
                <a:gd name="connsiteY12" fmla="*/ 133676 h 1105836"/>
                <a:gd name="connsiteX13" fmla="*/ 3414532 w 3437681"/>
                <a:gd name="connsiteY13" fmla="*/ 133676 h 1105836"/>
                <a:gd name="connsiteX14" fmla="*/ 3437681 w 3437681"/>
                <a:gd name="connsiteY14" fmla="*/ 179975 h 1105836"/>
                <a:gd name="connsiteX15" fmla="*/ 3418390 w 3437681"/>
                <a:gd name="connsiteY15" fmla="*/ 928471 h 1105836"/>
                <a:gd name="connsiteX16" fmla="*/ 3383666 w 3437681"/>
                <a:gd name="connsiteY16" fmla="*/ 986345 h 1105836"/>
                <a:gd name="connsiteX17" fmla="*/ 3348942 w 3437681"/>
                <a:gd name="connsiteY17" fmla="*/ 982486 h 1105836"/>
                <a:gd name="connsiteX18" fmla="*/ 3337367 w 3437681"/>
                <a:gd name="connsiteY18" fmla="*/ 947762 h 1105836"/>
                <a:gd name="connsiteX19" fmla="*/ 3306501 w 3437681"/>
                <a:gd name="connsiteY19" fmla="*/ 947762 h 1105836"/>
                <a:gd name="connsiteX20" fmla="*/ 3298785 w 3437681"/>
                <a:gd name="connsiteY20" fmla="*/ 978628 h 1105836"/>
                <a:gd name="connsiteX21" fmla="*/ 2959261 w 3437681"/>
                <a:gd name="connsiteY21" fmla="*/ 974770 h 1105836"/>
                <a:gd name="connsiteX22" fmla="*/ 2951544 w 3437681"/>
                <a:gd name="connsiteY22" fmla="*/ 1040360 h 1105836"/>
                <a:gd name="connsiteX23" fmla="*/ 1365813 w 3437681"/>
                <a:gd name="connsiteY23" fmla="*/ 1036502 h 1105836"/>
                <a:gd name="connsiteX24" fmla="*/ 1307939 w 3437681"/>
                <a:gd name="connsiteY24" fmla="*/ 1063509 h 1105836"/>
                <a:gd name="connsiteX25" fmla="*/ 767787 w 3437681"/>
                <a:gd name="connsiteY25" fmla="*/ 1055793 h 1105836"/>
                <a:gd name="connsiteX26" fmla="*/ 768412 w 3437681"/>
                <a:gd name="connsiteY26" fmla="*/ 1105212 h 1105836"/>
                <a:gd name="connsiteX27" fmla="*/ 508548 w 3437681"/>
                <a:gd name="connsiteY27" fmla="*/ 1105836 h 1105836"/>
                <a:gd name="connsiteX28" fmla="*/ 478420 w 3437681"/>
                <a:gd name="connsiteY28" fmla="*/ 1013352 h 1105836"/>
                <a:gd name="connsiteX29" fmla="*/ 100314 w 3437681"/>
                <a:gd name="connsiteY29" fmla="*/ 1013352 h 1105836"/>
                <a:gd name="connsiteX30" fmla="*/ 115747 w 3437681"/>
                <a:gd name="connsiteY30" fmla="*/ 901464 h 1105836"/>
                <a:gd name="connsiteX31" fmla="*/ 123463 w 3437681"/>
                <a:gd name="connsiteY31" fmla="*/ 843590 h 1105836"/>
                <a:gd name="connsiteX32" fmla="*/ 123463 w 3437681"/>
                <a:gd name="connsiteY32" fmla="*/ 778000 h 1105836"/>
                <a:gd name="connsiteX33" fmla="*/ 108030 w 3437681"/>
                <a:gd name="connsiteY33" fmla="*/ 700836 h 1105836"/>
                <a:gd name="connsiteX34" fmla="*/ 88739 w 3437681"/>
                <a:gd name="connsiteY34" fmla="*/ 612097 h 1105836"/>
                <a:gd name="connsiteX35" fmla="*/ 38582 w 3437681"/>
                <a:gd name="connsiteY35" fmla="*/ 523357 h 1105836"/>
                <a:gd name="connsiteX36" fmla="*/ 23149 w 3437681"/>
                <a:gd name="connsiteY36" fmla="*/ 442335 h 1105836"/>
                <a:gd name="connsiteX37" fmla="*/ 0 w 3437681"/>
                <a:gd name="connsiteY37" fmla="*/ 369028 h 1105836"/>
                <a:gd name="connsiteX38" fmla="*/ 11575 w 3437681"/>
                <a:gd name="connsiteY38" fmla="*/ 318871 h 1105836"/>
                <a:gd name="connsiteX39" fmla="*/ 11575 w 3437681"/>
                <a:gd name="connsiteY39" fmla="*/ 264856 h 1105836"/>
                <a:gd name="connsiteX40" fmla="*/ 23149 w 3437681"/>
                <a:gd name="connsiteY40" fmla="*/ 210841 h 1105836"/>
                <a:gd name="connsiteX41" fmla="*/ 54015 w 3437681"/>
                <a:gd name="connsiteY41" fmla="*/ 149109 h 1105836"/>
                <a:gd name="connsiteX42" fmla="*/ 81023 w 3437681"/>
                <a:gd name="connsiteY42" fmla="*/ 98952 h 1105836"/>
                <a:gd name="connsiteX0" fmla="*/ 81023 w 3437681"/>
                <a:gd name="connsiteY0" fmla="*/ 98952 h 1105836"/>
                <a:gd name="connsiteX1" fmla="*/ 478420 w 3437681"/>
                <a:gd name="connsiteY1" fmla="*/ 102811 h 1105836"/>
                <a:gd name="connsiteX2" fmla="*/ 536918 w 3437681"/>
                <a:gd name="connsiteY2" fmla="*/ 0 h 1105836"/>
                <a:gd name="connsiteX3" fmla="*/ 760071 w 3437681"/>
                <a:gd name="connsiteY3" fmla="*/ 3858 h 1105836"/>
                <a:gd name="connsiteX4" fmla="*/ 760071 w 3437681"/>
                <a:gd name="connsiteY4" fmla="*/ 52654 h 1105836"/>
                <a:gd name="connsiteX5" fmla="*/ 1331089 w 3437681"/>
                <a:gd name="connsiteY5" fmla="*/ 37221 h 1105836"/>
                <a:gd name="connsiteX6" fmla="*/ 1385104 w 3437681"/>
                <a:gd name="connsiteY6" fmla="*/ 83519 h 1105836"/>
                <a:gd name="connsiteX7" fmla="*/ 2947686 w 3437681"/>
                <a:gd name="connsiteY7" fmla="*/ 68086 h 1105836"/>
                <a:gd name="connsiteX8" fmla="*/ 2959261 w 3437681"/>
                <a:gd name="connsiteY8" fmla="*/ 149109 h 1105836"/>
                <a:gd name="connsiteX9" fmla="*/ 3306501 w 3437681"/>
                <a:gd name="connsiteY9" fmla="*/ 137535 h 1105836"/>
                <a:gd name="connsiteX10" fmla="*/ 3306501 w 3437681"/>
                <a:gd name="connsiteY10" fmla="*/ 187692 h 1105836"/>
                <a:gd name="connsiteX11" fmla="*/ 3360517 w 3437681"/>
                <a:gd name="connsiteY11" fmla="*/ 187692 h 1105836"/>
                <a:gd name="connsiteX12" fmla="*/ 3364375 w 3437681"/>
                <a:gd name="connsiteY12" fmla="*/ 133676 h 1105836"/>
                <a:gd name="connsiteX13" fmla="*/ 3414532 w 3437681"/>
                <a:gd name="connsiteY13" fmla="*/ 133676 h 1105836"/>
                <a:gd name="connsiteX14" fmla="*/ 3437681 w 3437681"/>
                <a:gd name="connsiteY14" fmla="*/ 179975 h 1105836"/>
                <a:gd name="connsiteX15" fmla="*/ 3418390 w 3437681"/>
                <a:gd name="connsiteY15" fmla="*/ 928471 h 1105836"/>
                <a:gd name="connsiteX16" fmla="*/ 3383666 w 3437681"/>
                <a:gd name="connsiteY16" fmla="*/ 986345 h 1105836"/>
                <a:gd name="connsiteX17" fmla="*/ 3348942 w 3437681"/>
                <a:gd name="connsiteY17" fmla="*/ 982486 h 1105836"/>
                <a:gd name="connsiteX18" fmla="*/ 3337367 w 3437681"/>
                <a:gd name="connsiteY18" fmla="*/ 947762 h 1105836"/>
                <a:gd name="connsiteX19" fmla="*/ 3306501 w 3437681"/>
                <a:gd name="connsiteY19" fmla="*/ 947762 h 1105836"/>
                <a:gd name="connsiteX20" fmla="*/ 3298785 w 3437681"/>
                <a:gd name="connsiteY20" fmla="*/ 978628 h 1105836"/>
                <a:gd name="connsiteX21" fmla="*/ 2959261 w 3437681"/>
                <a:gd name="connsiteY21" fmla="*/ 974770 h 1105836"/>
                <a:gd name="connsiteX22" fmla="*/ 2951544 w 3437681"/>
                <a:gd name="connsiteY22" fmla="*/ 1040360 h 1105836"/>
                <a:gd name="connsiteX23" fmla="*/ 1365813 w 3437681"/>
                <a:gd name="connsiteY23" fmla="*/ 1036502 h 1105836"/>
                <a:gd name="connsiteX24" fmla="*/ 1307939 w 3437681"/>
                <a:gd name="connsiteY24" fmla="*/ 1063509 h 1105836"/>
                <a:gd name="connsiteX25" fmla="*/ 767787 w 3437681"/>
                <a:gd name="connsiteY25" fmla="*/ 1055793 h 1105836"/>
                <a:gd name="connsiteX26" fmla="*/ 768412 w 3437681"/>
                <a:gd name="connsiteY26" fmla="*/ 1105212 h 1105836"/>
                <a:gd name="connsiteX27" fmla="*/ 508548 w 3437681"/>
                <a:gd name="connsiteY27" fmla="*/ 1105836 h 1105836"/>
                <a:gd name="connsiteX28" fmla="*/ 478420 w 3437681"/>
                <a:gd name="connsiteY28" fmla="*/ 1013352 h 1105836"/>
                <a:gd name="connsiteX29" fmla="*/ 100314 w 3437681"/>
                <a:gd name="connsiteY29" fmla="*/ 1013352 h 1105836"/>
                <a:gd name="connsiteX30" fmla="*/ 115747 w 3437681"/>
                <a:gd name="connsiteY30" fmla="*/ 901464 h 1105836"/>
                <a:gd name="connsiteX31" fmla="*/ 123463 w 3437681"/>
                <a:gd name="connsiteY31" fmla="*/ 843590 h 1105836"/>
                <a:gd name="connsiteX32" fmla="*/ 123463 w 3437681"/>
                <a:gd name="connsiteY32" fmla="*/ 778000 h 1105836"/>
                <a:gd name="connsiteX33" fmla="*/ 108030 w 3437681"/>
                <a:gd name="connsiteY33" fmla="*/ 700836 h 1105836"/>
                <a:gd name="connsiteX34" fmla="*/ 88739 w 3437681"/>
                <a:gd name="connsiteY34" fmla="*/ 612097 h 1105836"/>
                <a:gd name="connsiteX35" fmla="*/ 38582 w 3437681"/>
                <a:gd name="connsiteY35" fmla="*/ 523357 h 1105836"/>
                <a:gd name="connsiteX36" fmla="*/ 23149 w 3437681"/>
                <a:gd name="connsiteY36" fmla="*/ 442335 h 1105836"/>
                <a:gd name="connsiteX37" fmla="*/ 0 w 3437681"/>
                <a:gd name="connsiteY37" fmla="*/ 369028 h 1105836"/>
                <a:gd name="connsiteX38" fmla="*/ 11575 w 3437681"/>
                <a:gd name="connsiteY38" fmla="*/ 318871 h 1105836"/>
                <a:gd name="connsiteX39" fmla="*/ 11575 w 3437681"/>
                <a:gd name="connsiteY39" fmla="*/ 264856 h 1105836"/>
                <a:gd name="connsiteX40" fmla="*/ 23149 w 3437681"/>
                <a:gd name="connsiteY40" fmla="*/ 210841 h 1105836"/>
                <a:gd name="connsiteX41" fmla="*/ 54015 w 3437681"/>
                <a:gd name="connsiteY41" fmla="*/ 149109 h 1105836"/>
                <a:gd name="connsiteX42" fmla="*/ 81023 w 3437681"/>
                <a:gd name="connsiteY42" fmla="*/ 98952 h 1105836"/>
                <a:gd name="connsiteX0" fmla="*/ 81023 w 3437681"/>
                <a:gd name="connsiteY0" fmla="*/ 98952 h 1105836"/>
                <a:gd name="connsiteX1" fmla="*/ 478420 w 3437681"/>
                <a:gd name="connsiteY1" fmla="*/ 102811 h 1105836"/>
                <a:gd name="connsiteX2" fmla="*/ 536918 w 3437681"/>
                <a:gd name="connsiteY2" fmla="*/ 0 h 1105836"/>
                <a:gd name="connsiteX3" fmla="*/ 760071 w 3437681"/>
                <a:gd name="connsiteY3" fmla="*/ 3858 h 1105836"/>
                <a:gd name="connsiteX4" fmla="*/ 760071 w 3437681"/>
                <a:gd name="connsiteY4" fmla="*/ 52654 h 1105836"/>
                <a:gd name="connsiteX5" fmla="*/ 1331089 w 3437681"/>
                <a:gd name="connsiteY5" fmla="*/ 37221 h 1105836"/>
                <a:gd name="connsiteX6" fmla="*/ 1385104 w 3437681"/>
                <a:gd name="connsiteY6" fmla="*/ 83519 h 1105836"/>
                <a:gd name="connsiteX7" fmla="*/ 2947686 w 3437681"/>
                <a:gd name="connsiteY7" fmla="*/ 68086 h 1105836"/>
                <a:gd name="connsiteX8" fmla="*/ 2959261 w 3437681"/>
                <a:gd name="connsiteY8" fmla="*/ 149109 h 1105836"/>
                <a:gd name="connsiteX9" fmla="*/ 3306501 w 3437681"/>
                <a:gd name="connsiteY9" fmla="*/ 137535 h 1105836"/>
                <a:gd name="connsiteX10" fmla="*/ 3306501 w 3437681"/>
                <a:gd name="connsiteY10" fmla="*/ 187692 h 1105836"/>
                <a:gd name="connsiteX11" fmla="*/ 3360517 w 3437681"/>
                <a:gd name="connsiteY11" fmla="*/ 187692 h 1105836"/>
                <a:gd name="connsiteX12" fmla="*/ 3364375 w 3437681"/>
                <a:gd name="connsiteY12" fmla="*/ 133676 h 1105836"/>
                <a:gd name="connsiteX13" fmla="*/ 3414532 w 3437681"/>
                <a:gd name="connsiteY13" fmla="*/ 133676 h 1105836"/>
                <a:gd name="connsiteX14" fmla="*/ 3437681 w 3437681"/>
                <a:gd name="connsiteY14" fmla="*/ 179975 h 1105836"/>
                <a:gd name="connsiteX15" fmla="*/ 3418390 w 3437681"/>
                <a:gd name="connsiteY15" fmla="*/ 928471 h 1105836"/>
                <a:gd name="connsiteX16" fmla="*/ 3383666 w 3437681"/>
                <a:gd name="connsiteY16" fmla="*/ 986345 h 1105836"/>
                <a:gd name="connsiteX17" fmla="*/ 3348942 w 3437681"/>
                <a:gd name="connsiteY17" fmla="*/ 982486 h 1105836"/>
                <a:gd name="connsiteX18" fmla="*/ 3337367 w 3437681"/>
                <a:gd name="connsiteY18" fmla="*/ 947762 h 1105836"/>
                <a:gd name="connsiteX19" fmla="*/ 3306501 w 3437681"/>
                <a:gd name="connsiteY19" fmla="*/ 947762 h 1105836"/>
                <a:gd name="connsiteX20" fmla="*/ 3298785 w 3437681"/>
                <a:gd name="connsiteY20" fmla="*/ 978628 h 1105836"/>
                <a:gd name="connsiteX21" fmla="*/ 2959261 w 3437681"/>
                <a:gd name="connsiteY21" fmla="*/ 974770 h 1105836"/>
                <a:gd name="connsiteX22" fmla="*/ 2951544 w 3437681"/>
                <a:gd name="connsiteY22" fmla="*/ 1040360 h 1105836"/>
                <a:gd name="connsiteX23" fmla="*/ 1365813 w 3437681"/>
                <a:gd name="connsiteY23" fmla="*/ 1036502 h 1105836"/>
                <a:gd name="connsiteX24" fmla="*/ 1307939 w 3437681"/>
                <a:gd name="connsiteY24" fmla="*/ 1063509 h 1105836"/>
                <a:gd name="connsiteX25" fmla="*/ 767787 w 3437681"/>
                <a:gd name="connsiteY25" fmla="*/ 1055793 h 1105836"/>
                <a:gd name="connsiteX26" fmla="*/ 768412 w 3437681"/>
                <a:gd name="connsiteY26" fmla="*/ 1105212 h 1105836"/>
                <a:gd name="connsiteX27" fmla="*/ 508548 w 3437681"/>
                <a:gd name="connsiteY27" fmla="*/ 1105836 h 1105836"/>
                <a:gd name="connsiteX28" fmla="*/ 478420 w 3437681"/>
                <a:gd name="connsiteY28" fmla="*/ 1013352 h 1105836"/>
                <a:gd name="connsiteX29" fmla="*/ 100314 w 3437681"/>
                <a:gd name="connsiteY29" fmla="*/ 1013352 h 1105836"/>
                <a:gd name="connsiteX30" fmla="*/ 115747 w 3437681"/>
                <a:gd name="connsiteY30" fmla="*/ 901464 h 1105836"/>
                <a:gd name="connsiteX31" fmla="*/ 123463 w 3437681"/>
                <a:gd name="connsiteY31" fmla="*/ 843590 h 1105836"/>
                <a:gd name="connsiteX32" fmla="*/ 123463 w 3437681"/>
                <a:gd name="connsiteY32" fmla="*/ 778000 h 1105836"/>
                <a:gd name="connsiteX33" fmla="*/ 108030 w 3437681"/>
                <a:gd name="connsiteY33" fmla="*/ 700836 h 1105836"/>
                <a:gd name="connsiteX34" fmla="*/ 88739 w 3437681"/>
                <a:gd name="connsiteY34" fmla="*/ 612097 h 1105836"/>
                <a:gd name="connsiteX35" fmla="*/ 38582 w 3437681"/>
                <a:gd name="connsiteY35" fmla="*/ 523357 h 1105836"/>
                <a:gd name="connsiteX36" fmla="*/ 23149 w 3437681"/>
                <a:gd name="connsiteY36" fmla="*/ 442335 h 1105836"/>
                <a:gd name="connsiteX37" fmla="*/ 0 w 3437681"/>
                <a:gd name="connsiteY37" fmla="*/ 369028 h 1105836"/>
                <a:gd name="connsiteX38" fmla="*/ 11575 w 3437681"/>
                <a:gd name="connsiteY38" fmla="*/ 318871 h 1105836"/>
                <a:gd name="connsiteX39" fmla="*/ 11575 w 3437681"/>
                <a:gd name="connsiteY39" fmla="*/ 264856 h 1105836"/>
                <a:gd name="connsiteX40" fmla="*/ 23149 w 3437681"/>
                <a:gd name="connsiteY40" fmla="*/ 210841 h 1105836"/>
                <a:gd name="connsiteX41" fmla="*/ 54015 w 3437681"/>
                <a:gd name="connsiteY41" fmla="*/ 149109 h 1105836"/>
                <a:gd name="connsiteX42" fmla="*/ 81023 w 3437681"/>
                <a:gd name="connsiteY42" fmla="*/ 98952 h 1105836"/>
                <a:gd name="connsiteX0" fmla="*/ 81023 w 3437681"/>
                <a:gd name="connsiteY0" fmla="*/ 98952 h 1105836"/>
                <a:gd name="connsiteX1" fmla="*/ 478420 w 3437681"/>
                <a:gd name="connsiteY1" fmla="*/ 102811 h 1105836"/>
                <a:gd name="connsiteX2" fmla="*/ 536918 w 3437681"/>
                <a:gd name="connsiteY2" fmla="*/ 0 h 1105836"/>
                <a:gd name="connsiteX3" fmla="*/ 760071 w 3437681"/>
                <a:gd name="connsiteY3" fmla="*/ 3858 h 1105836"/>
                <a:gd name="connsiteX4" fmla="*/ 760071 w 3437681"/>
                <a:gd name="connsiteY4" fmla="*/ 52654 h 1105836"/>
                <a:gd name="connsiteX5" fmla="*/ 1331089 w 3437681"/>
                <a:gd name="connsiteY5" fmla="*/ 37221 h 1105836"/>
                <a:gd name="connsiteX6" fmla="*/ 1385104 w 3437681"/>
                <a:gd name="connsiteY6" fmla="*/ 83519 h 1105836"/>
                <a:gd name="connsiteX7" fmla="*/ 2947686 w 3437681"/>
                <a:gd name="connsiteY7" fmla="*/ 68086 h 1105836"/>
                <a:gd name="connsiteX8" fmla="*/ 2959261 w 3437681"/>
                <a:gd name="connsiteY8" fmla="*/ 149109 h 1105836"/>
                <a:gd name="connsiteX9" fmla="*/ 3306501 w 3437681"/>
                <a:gd name="connsiteY9" fmla="*/ 137535 h 1105836"/>
                <a:gd name="connsiteX10" fmla="*/ 3306501 w 3437681"/>
                <a:gd name="connsiteY10" fmla="*/ 187692 h 1105836"/>
                <a:gd name="connsiteX11" fmla="*/ 3360517 w 3437681"/>
                <a:gd name="connsiteY11" fmla="*/ 187692 h 1105836"/>
                <a:gd name="connsiteX12" fmla="*/ 3364375 w 3437681"/>
                <a:gd name="connsiteY12" fmla="*/ 133676 h 1105836"/>
                <a:gd name="connsiteX13" fmla="*/ 3414532 w 3437681"/>
                <a:gd name="connsiteY13" fmla="*/ 133676 h 1105836"/>
                <a:gd name="connsiteX14" fmla="*/ 3437681 w 3437681"/>
                <a:gd name="connsiteY14" fmla="*/ 179975 h 1105836"/>
                <a:gd name="connsiteX15" fmla="*/ 3418390 w 3437681"/>
                <a:gd name="connsiteY15" fmla="*/ 928471 h 1105836"/>
                <a:gd name="connsiteX16" fmla="*/ 3383666 w 3437681"/>
                <a:gd name="connsiteY16" fmla="*/ 986345 h 1105836"/>
                <a:gd name="connsiteX17" fmla="*/ 3348942 w 3437681"/>
                <a:gd name="connsiteY17" fmla="*/ 982486 h 1105836"/>
                <a:gd name="connsiteX18" fmla="*/ 3337367 w 3437681"/>
                <a:gd name="connsiteY18" fmla="*/ 947762 h 1105836"/>
                <a:gd name="connsiteX19" fmla="*/ 3306501 w 3437681"/>
                <a:gd name="connsiteY19" fmla="*/ 947762 h 1105836"/>
                <a:gd name="connsiteX20" fmla="*/ 3298785 w 3437681"/>
                <a:gd name="connsiteY20" fmla="*/ 978628 h 1105836"/>
                <a:gd name="connsiteX21" fmla="*/ 2959261 w 3437681"/>
                <a:gd name="connsiteY21" fmla="*/ 974770 h 1105836"/>
                <a:gd name="connsiteX22" fmla="*/ 2951544 w 3437681"/>
                <a:gd name="connsiteY22" fmla="*/ 1040360 h 1105836"/>
                <a:gd name="connsiteX23" fmla="*/ 1365813 w 3437681"/>
                <a:gd name="connsiteY23" fmla="*/ 1036502 h 1105836"/>
                <a:gd name="connsiteX24" fmla="*/ 1307939 w 3437681"/>
                <a:gd name="connsiteY24" fmla="*/ 1063509 h 1105836"/>
                <a:gd name="connsiteX25" fmla="*/ 767787 w 3437681"/>
                <a:gd name="connsiteY25" fmla="*/ 1055793 h 1105836"/>
                <a:gd name="connsiteX26" fmla="*/ 768412 w 3437681"/>
                <a:gd name="connsiteY26" fmla="*/ 1105212 h 1105836"/>
                <a:gd name="connsiteX27" fmla="*/ 508548 w 3437681"/>
                <a:gd name="connsiteY27" fmla="*/ 1105836 h 1105836"/>
                <a:gd name="connsiteX28" fmla="*/ 478420 w 3437681"/>
                <a:gd name="connsiteY28" fmla="*/ 1013352 h 1105836"/>
                <a:gd name="connsiteX29" fmla="*/ 100314 w 3437681"/>
                <a:gd name="connsiteY29" fmla="*/ 1013352 h 1105836"/>
                <a:gd name="connsiteX30" fmla="*/ 115747 w 3437681"/>
                <a:gd name="connsiteY30" fmla="*/ 901464 h 1105836"/>
                <a:gd name="connsiteX31" fmla="*/ 123463 w 3437681"/>
                <a:gd name="connsiteY31" fmla="*/ 843590 h 1105836"/>
                <a:gd name="connsiteX32" fmla="*/ 123463 w 3437681"/>
                <a:gd name="connsiteY32" fmla="*/ 778000 h 1105836"/>
                <a:gd name="connsiteX33" fmla="*/ 108030 w 3437681"/>
                <a:gd name="connsiteY33" fmla="*/ 700836 h 1105836"/>
                <a:gd name="connsiteX34" fmla="*/ 88739 w 3437681"/>
                <a:gd name="connsiteY34" fmla="*/ 612097 h 1105836"/>
                <a:gd name="connsiteX35" fmla="*/ 38582 w 3437681"/>
                <a:gd name="connsiteY35" fmla="*/ 523357 h 1105836"/>
                <a:gd name="connsiteX36" fmla="*/ 23149 w 3437681"/>
                <a:gd name="connsiteY36" fmla="*/ 442335 h 1105836"/>
                <a:gd name="connsiteX37" fmla="*/ 0 w 3437681"/>
                <a:gd name="connsiteY37" fmla="*/ 369028 h 1105836"/>
                <a:gd name="connsiteX38" fmla="*/ 11575 w 3437681"/>
                <a:gd name="connsiteY38" fmla="*/ 318871 h 1105836"/>
                <a:gd name="connsiteX39" fmla="*/ 11575 w 3437681"/>
                <a:gd name="connsiteY39" fmla="*/ 264856 h 1105836"/>
                <a:gd name="connsiteX40" fmla="*/ 23149 w 3437681"/>
                <a:gd name="connsiteY40" fmla="*/ 210841 h 1105836"/>
                <a:gd name="connsiteX41" fmla="*/ 54015 w 3437681"/>
                <a:gd name="connsiteY41" fmla="*/ 149109 h 1105836"/>
                <a:gd name="connsiteX42" fmla="*/ 81023 w 3437681"/>
                <a:gd name="connsiteY42" fmla="*/ 98952 h 1105836"/>
                <a:gd name="connsiteX0" fmla="*/ 81023 w 3437681"/>
                <a:gd name="connsiteY0" fmla="*/ 149683 h 1156567"/>
                <a:gd name="connsiteX1" fmla="*/ 478420 w 3437681"/>
                <a:gd name="connsiteY1" fmla="*/ 153542 h 1156567"/>
                <a:gd name="connsiteX2" fmla="*/ 536918 w 3437681"/>
                <a:gd name="connsiteY2" fmla="*/ 50731 h 1156567"/>
                <a:gd name="connsiteX3" fmla="*/ 760071 w 3437681"/>
                <a:gd name="connsiteY3" fmla="*/ 54589 h 1156567"/>
                <a:gd name="connsiteX4" fmla="*/ 907989 w 3437681"/>
                <a:gd name="connsiteY4" fmla="*/ 291 h 1156567"/>
                <a:gd name="connsiteX5" fmla="*/ 1331089 w 3437681"/>
                <a:gd name="connsiteY5" fmla="*/ 87952 h 1156567"/>
                <a:gd name="connsiteX6" fmla="*/ 1385104 w 3437681"/>
                <a:gd name="connsiteY6" fmla="*/ 134250 h 1156567"/>
                <a:gd name="connsiteX7" fmla="*/ 2947686 w 3437681"/>
                <a:gd name="connsiteY7" fmla="*/ 118817 h 1156567"/>
                <a:gd name="connsiteX8" fmla="*/ 2959261 w 3437681"/>
                <a:gd name="connsiteY8" fmla="*/ 199840 h 1156567"/>
                <a:gd name="connsiteX9" fmla="*/ 3306501 w 3437681"/>
                <a:gd name="connsiteY9" fmla="*/ 188266 h 1156567"/>
                <a:gd name="connsiteX10" fmla="*/ 3306501 w 3437681"/>
                <a:gd name="connsiteY10" fmla="*/ 238423 h 1156567"/>
                <a:gd name="connsiteX11" fmla="*/ 3360517 w 3437681"/>
                <a:gd name="connsiteY11" fmla="*/ 238423 h 1156567"/>
                <a:gd name="connsiteX12" fmla="*/ 3364375 w 3437681"/>
                <a:gd name="connsiteY12" fmla="*/ 184407 h 1156567"/>
                <a:gd name="connsiteX13" fmla="*/ 3414532 w 3437681"/>
                <a:gd name="connsiteY13" fmla="*/ 184407 h 1156567"/>
                <a:gd name="connsiteX14" fmla="*/ 3437681 w 3437681"/>
                <a:gd name="connsiteY14" fmla="*/ 230706 h 1156567"/>
                <a:gd name="connsiteX15" fmla="*/ 3418390 w 3437681"/>
                <a:gd name="connsiteY15" fmla="*/ 979202 h 1156567"/>
                <a:gd name="connsiteX16" fmla="*/ 3383666 w 3437681"/>
                <a:gd name="connsiteY16" fmla="*/ 1037076 h 1156567"/>
                <a:gd name="connsiteX17" fmla="*/ 3348942 w 3437681"/>
                <a:gd name="connsiteY17" fmla="*/ 1033217 h 1156567"/>
                <a:gd name="connsiteX18" fmla="*/ 3337367 w 3437681"/>
                <a:gd name="connsiteY18" fmla="*/ 998493 h 1156567"/>
                <a:gd name="connsiteX19" fmla="*/ 3306501 w 3437681"/>
                <a:gd name="connsiteY19" fmla="*/ 998493 h 1156567"/>
                <a:gd name="connsiteX20" fmla="*/ 3298785 w 3437681"/>
                <a:gd name="connsiteY20" fmla="*/ 1029359 h 1156567"/>
                <a:gd name="connsiteX21" fmla="*/ 2959261 w 3437681"/>
                <a:gd name="connsiteY21" fmla="*/ 1025501 h 1156567"/>
                <a:gd name="connsiteX22" fmla="*/ 2951544 w 3437681"/>
                <a:gd name="connsiteY22" fmla="*/ 1091091 h 1156567"/>
                <a:gd name="connsiteX23" fmla="*/ 1365813 w 3437681"/>
                <a:gd name="connsiteY23" fmla="*/ 1087233 h 1156567"/>
                <a:gd name="connsiteX24" fmla="*/ 1307939 w 3437681"/>
                <a:gd name="connsiteY24" fmla="*/ 1114240 h 1156567"/>
                <a:gd name="connsiteX25" fmla="*/ 767787 w 3437681"/>
                <a:gd name="connsiteY25" fmla="*/ 1106524 h 1156567"/>
                <a:gd name="connsiteX26" fmla="*/ 768412 w 3437681"/>
                <a:gd name="connsiteY26" fmla="*/ 1155943 h 1156567"/>
                <a:gd name="connsiteX27" fmla="*/ 508548 w 3437681"/>
                <a:gd name="connsiteY27" fmla="*/ 1156567 h 1156567"/>
                <a:gd name="connsiteX28" fmla="*/ 478420 w 3437681"/>
                <a:gd name="connsiteY28" fmla="*/ 1064083 h 1156567"/>
                <a:gd name="connsiteX29" fmla="*/ 100314 w 3437681"/>
                <a:gd name="connsiteY29" fmla="*/ 1064083 h 1156567"/>
                <a:gd name="connsiteX30" fmla="*/ 115747 w 3437681"/>
                <a:gd name="connsiteY30" fmla="*/ 952195 h 1156567"/>
                <a:gd name="connsiteX31" fmla="*/ 123463 w 3437681"/>
                <a:gd name="connsiteY31" fmla="*/ 894321 h 1156567"/>
                <a:gd name="connsiteX32" fmla="*/ 123463 w 3437681"/>
                <a:gd name="connsiteY32" fmla="*/ 828731 h 1156567"/>
                <a:gd name="connsiteX33" fmla="*/ 108030 w 3437681"/>
                <a:gd name="connsiteY33" fmla="*/ 751567 h 1156567"/>
                <a:gd name="connsiteX34" fmla="*/ 88739 w 3437681"/>
                <a:gd name="connsiteY34" fmla="*/ 662828 h 1156567"/>
                <a:gd name="connsiteX35" fmla="*/ 38582 w 3437681"/>
                <a:gd name="connsiteY35" fmla="*/ 574088 h 1156567"/>
                <a:gd name="connsiteX36" fmla="*/ 23149 w 3437681"/>
                <a:gd name="connsiteY36" fmla="*/ 493066 h 1156567"/>
                <a:gd name="connsiteX37" fmla="*/ 0 w 3437681"/>
                <a:gd name="connsiteY37" fmla="*/ 419759 h 1156567"/>
                <a:gd name="connsiteX38" fmla="*/ 11575 w 3437681"/>
                <a:gd name="connsiteY38" fmla="*/ 369602 h 1156567"/>
                <a:gd name="connsiteX39" fmla="*/ 11575 w 3437681"/>
                <a:gd name="connsiteY39" fmla="*/ 315587 h 1156567"/>
                <a:gd name="connsiteX40" fmla="*/ 23149 w 3437681"/>
                <a:gd name="connsiteY40" fmla="*/ 261572 h 1156567"/>
                <a:gd name="connsiteX41" fmla="*/ 54015 w 3437681"/>
                <a:gd name="connsiteY41" fmla="*/ 199840 h 1156567"/>
                <a:gd name="connsiteX42" fmla="*/ 81023 w 3437681"/>
                <a:gd name="connsiteY42" fmla="*/ 149683 h 1156567"/>
                <a:gd name="connsiteX0" fmla="*/ 81023 w 3437681"/>
                <a:gd name="connsiteY0" fmla="*/ 171898 h 1178782"/>
                <a:gd name="connsiteX1" fmla="*/ 478420 w 3437681"/>
                <a:gd name="connsiteY1" fmla="*/ 175757 h 1178782"/>
                <a:gd name="connsiteX2" fmla="*/ 536918 w 3437681"/>
                <a:gd name="connsiteY2" fmla="*/ 72946 h 1178782"/>
                <a:gd name="connsiteX3" fmla="*/ 760071 w 3437681"/>
                <a:gd name="connsiteY3" fmla="*/ 76804 h 1178782"/>
                <a:gd name="connsiteX4" fmla="*/ 907989 w 3437681"/>
                <a:gd name="connsiteY4" fmla="*/ 22506 h 1178782"/>
                <a:gd name="connsiteX5" fmla="*/ 1331089 w 3437681"/>
                <a:gd name="connsiteY5" fmla="*/ 110167 h 1178782"/>
                <a:gd name="connsiteX6" fmla="*/ 1385104 w 3437681"/>
                <a:gd name="connsiteY6" fmla="*/ 156465 h 1178782"/>
                <a:gd name="connsiteX7" fmla="*/ 2947686 w 3437681"/>
                <a:gd name="connsiteY7" fmla="*/ 141032 h 1178782"/>
                <a:gd name="connsiteX8" fmla="*/ 2959261 w 3437681"/>
                <a:gd name="connsiteY8" fmla="*/ 222055 h 1178782"/>
                <a:gd name="connsiteX9" fmla="*/ 3306501 w 3437681"/>
                <a:gd name="connsiteY9" fmla="*/ 210481 h 1178782"/>
                <a:gd name="connsiteX10" fmla="*/ 3306501 w 3437681"/>
                <a:gd name="connsiteY10" fmla="*/ 260638 h 1178782"/>
                <a:gd name="connsiteX11" fmla="*/ 3360517 w 3437681"/>
                <a:gd name="connsiteY11" fmla="*/ 260638 h 1178782"/>
                <a:gd name="connsiteX12" fmla="*/ 3364375 w 3437681"/>
                <a:gd name="connsiteY12" fmla="*/ 206622 h 1178782"/>
                <a:gd name="connsiteX13" fmla="*/ 3414532 w 3437681"/>
                <a:gd name="connsiteY13" fmla="*/ 206622 h 1178782"/>
                <a:gd name="connsiteX14" fmla="*/ 3437681 w 3437681"/>
                <a:gd name="connsiteY14" fmla="*/ 252921 h 1178782"/>
                <a:gd name="connsiteX15" fmla="*/ 3418390 w 3437681"/>
                <a:gd name="connsiteY15" fmla="*/ 1001417 h 1178782"/>
                <a:gd name="connsiteX16" fmla="*/ 3383666 w 3437681"/>
                <a:gd name="connsiteY16" fmla="*/ 1059291 h 1178782"/>
                <a:gd name="connsiteX17" fmla="*/ 3348942 w 3437681"/>
                <a:gd name="connsiteY17" fmla="*/ 1055432 h 1178782"/>
                <a:gd name="connsiteX18" fmla="*/ 3337367 w 3437681"/>
                <a:gd name="connsiteY18" fmla="*/ 1020708 h 1178782"/>
                <a:gd name="connsiteX19" fmla="*/ 3306501 w 3437681"/>
                <a:gd name="connsiteY19" fmla="*/ 1020708 h 1178782"/>
                <a:gd name="connsiteX20" fmla="*/ 3298785 w 3437681"/>
                <a:gd name="connsiteY20" fmla="*/ 1051574 h 1178782"/>
                <a:gd name="connsiteX21" fmla="*/ 2959261 w 3437681"/>
                <a:gd name="connsiteY21" fmla="*/ 1047716 h 1178782"/>
                <a:gd name="connsiteX22" fmla="*/ 2951544 w 3437681"/>
                <a:gd name="connsiteY22" fmla="*/ 1113306 h 1178782"/>
                <a:gd name="connsiteX23" fmla="*/ 1365813 w 3437681"/>
                <a:gd name="connsiteY23" fmla="*/ 1109448 h 1178782"/>
                <a:gd name="connsiteX24" fmla="*/ 1307939 w 3437681"/>
                <a:gd name="connsiteY24" fmla="*/ 1136455 h 1178782"/>
                <a:gd name="connsiteX25" fmla="*/ 767787 w 3437681"/>
                <a:gd name="connsiteY25" fmla="*/ 1128739 h 1178782"/>
                <a:gd name="connsiteX26" fmla="*/ 768412 w 3437681"/>
                <a:gd name="connsiteY26" fmla="*/ 1178158 h 1178782"/>
                <a:gd name="connsiteX27" fmla="*/ 508548 w 3437681"/>
                <a:gd name="connsiteY27" fmla="*/ 1178782 h 1178782"/>
                <a:gd name="connsiteX28" fmla="*/ 478420 w 3437681"/>
                <a:gd name="connsiteY28" fmla="*/ 1086298 h 1178782"/>
                <a:gd name="connsiteX29" fmla="*/ 100314 w 3437681"/>
                <a:gd name="connsiteY29" fmla="*/ 1086298 h 1178782"/>
                <a:gd name="connsiteX30" fmla="*/ 115747 w 3437681"/>
                <a:gd name="connsiteY30" fmla="*/ 974410 h 1178782"/>
                <a:gd name="connsiteX31" fmla="*/ 123463 w 3437681"/>
                <a:gd name="connsiteY31" fmla="*/ 916536 h 1178782"/>
                <a:gd name="connsiteX32" fmla="*/ 123463 w 3437681"/>
                <a:gd name="connsiteY32" fmla="*/ 850946 h 1178782"/>
                <a:gd name="connsiteX33" fmla="*/ 108030 w 3437681"/>
                <a:gd name="connsiteY33" fmla="*/ 773782 h 1178782"/>
                <a:gd name="connsiteX34" fmla="*/ 88739 w 3437681"/>
                <a:gd name="connsiteY34" fmla="*/ 685043 h 1178782"/>
                <a:gd name="connsiteX35" fmla="*/ 38582 w 3437681"/>
                <a:gd name="connsiteY35" fmla="*/ 596303 h 1178782"/>
                <a:gd name="connsiteX36" fmla="*/ 23149 w 3437681"/>
                <a:gd name="connsiteY36" fmla="*/ 515281 h 1178782"/>
                <a:gd name="connsiteX37" fmla="*/ 0 w 3437681"/>
                <a:gd name="connsiteY37" fmla="*/ 441974 h 1178782"/>
                <a:gd name="connsiteX38" fmla="*/ 11575 w 3437681"/>
                <a:gd name="connsiteY38" fmla="*/ 391817 h 1178782"/>
                <a:gd name="connsiteX39" fmla="*/ 11575 w 3437681"/>
                <a:gd name="connsiteY39" fmla="*/ 337802 h 1178782"/>
                <a:gd name="connsiteX40" fmla="*/ 23149 w 3437681"/>
                <a:gd name="connsiteY40" fmla="*/ 283787 h 1178782"/>
                <a:gd name="connsiteX41" fmla="*/ 54015 w 3437681"/>
                <a:gd name="connsiteY41" fmla="*/ 222055 h 1178782"/>
                <a:gd name="connsiteX42" fmla="*/ 81023 w 3437681"/>
                <a:gd name="connsiteY42" fmla="*/ 171898 h 1178782"/>
                <a:gd name="connsiteX0" fmla="*/ 81023 w 3437681"/>
                <a:gd name="connsiteY0" fmla="*/ 149475 h 1156359"/>
                <a:gd name="connsiteX1" fmla="*/ 478420 w 3437681"/>
                <a:gd name="connsiteY1" fmla="*/ 153334 h 1156359"/>
                <a:gd name="connsiteX2" fmla="*/ 536918 w 3437681"/>
                <a:gd name="connsiteY2" fmla="*/ 50523 h 1156359"/>
                <a:gd name="connsiteX3" fmla="*/ 760071 w 3437681"/>
                <a:gd name="connsiteY3" fmla="*/ 54381 h 1156359"/>
                <a:gd name="connsiteX4" fmla="*/ 907989 w 3437681"/>
                <a:gd name="connsiteY4" fmla="*/ 83 h 1156359"/>
                <a:gd name="connsiteX5" fmla="*/ 1331089 w 3437681"/>
                <a:gd name="connsiteY5" fmla="*/ 87744 h 1156359"/>
                <a:gd name="connsiteX6" fmla="*/ 1385104 w 3437681"/>
                <a:gd name="connsiteY6" fmla="*/ 134042 h 1156359"/>
                <a:gd name="connsiteX7" fmla="*/ 2947686 w 3437681"/>
                <a:gd name="connsiteY7" fmla="*/ 118609 h 1156359"/>
                <a:gd name="connsiteX8" fmla="*/ 2959261 w 3437681"/>
                <a:gd name="connsiteY8" fmla="*/ 199632 h 1156359"/>
                <a:gd name="connsiteX9" fmla="*/ 3306501 w 3437681"/>
                <a:gd name="connsiteY9" fmla="*/ 188058 h 1156359"/>
                <a:gd name="connsiteX10" fmla="*/ 3306501 w 3437681"/>
                <a:gd name="connsiteY10" fmla="*/ 238215 h 1156359"/>
                <a:gd name="connsiteX11" fmla="*/ 3360517 w 3437681"/>
                <a:gd name="connsiteY11" fmla="*/ 238215 h 1156359"/>
                <a:gd name="connsiteX12" fmla="*/ 3364375 w 3437681"/>
                <a:gd name="connsiteY12" fmla="*/ 184199 h 1156359"/>
                <a:gd name="connsiteX13" fmla="*/ 3414532 w 3437681"/>
                <a:gd name="connsiteY13" fmla="*/ 184199 h 1156359"/>
                <a:gd name="connsiteX14" fmla="*/ 3437681 w 3437681"/>
                <a:gd name="connsiteY14" fmla="*/ 230498 h 1156359"/>
                <a:gd name="connsiteX15" fmla="*/ 3418390 w 3437681"/>
                <a:gd name="connsiteY15" fmla="*/ 978994 h 1156359"/>
                <a:gd name="connsiteX16" fmla="*/ 3383666 w 3437681"/>
                <a:gd name="connsiteY16" fmla="*/ 1036868 h 1156359"/>
                <a:gd name="connsiteX17" fmla="*/ 3348942 w 3437681"/>
                <a:gd name="connsiteY17" fmla="*/ 1033009 h 1156359"/>
                <a:gd name="connsiteX18" fmla="*/ 3337367 w 3437681"/>
                <a:gd name="connsiteY18" fmla="*/ 998285 h 1156359"/>
                <a:gd name="connsiteX19" fmla="*/ 3306501 w 3437681"/>
                <a:gd name="connsiteY19" fmla="*/ 998285 h 1156359"/>
                <a:gd name="connsiteX20" fmla="*/ 3298785 w 3437681"/>
                <a:gd name="connsiteY20" fmla="*/ 1029151 h 1156359"/>
                <a:gd name="connsiteX21" fmla="*/ 2959261 w 3437681"/>
                <a:gd name="connsiteY21" fmla="*/ 1025293 h 1156359"/>
                <a:gd name="connsiteX22" fmla="*/ 2951544 w 3437681"/>
                <a:gd name="connsiteY22" fmla="*/ 1090883 h 1156359"/>
                <a:gd name="connsiteX23" fmla="*/ 1365813 w 3437681"/>
                <a:gd name="connsiteY23" fmla="*/ 1087025 h 1156359"/>
                <a:gd name="connsiteX24" fmla="*/ 1307939 w 3437681"/>
                <a:gd name="connsiteY24" fmla="*/ 1114032 h 1156359"/>
                <a:gd name="connsiteX25" fmla="*/ 767787 w 3437681"/>
                <a:gd name="connsiteY25" fmla="*/ 1106316 h 1156359"/>
                <a:gd name="connsiteX26" fmla="*/ 768412 w 3437681"/>
                <a:gd name="connsiteY26" fmla="*/ 1155735 h 1156359"/>
                <a:gd name="connsiteX27" fmla="*/ 508548 w 3437681"/>
                <a:gd name="connsiteY27" fmla="*/ 1156359 h 1156359"/>
                <a:gd name="connsiteX28" fmla="*/ 478420 w 3437681"/>
                <a:gd name="connsiteY28" fmla="*/ 1063875 h 1156359"/>
                <a:gd name="connsiteX29" fmla="*/ 100314 w 3437681"/>
                <a:gd name="connsiteY29" fmla="*/ 1063875 h 1156359"/>
                <a:gd name="connsiteX30" fmla="*/ 115747 w 3437681"/>
                <a:gd name="connsiteY30" fmla="*/ 951987 h 1156359"/>
                <a:gd name="connsiteX31" fmla="*/ 123463 w 3437681"/>
                <a:gd name="connsiteY31" fmla="*/ 894113 h 1156359"/>
                <a:gd name="connsiteX32" fmla="*/ 123463 w 3437681"/>
                <a:gd name="connsiteY32" fmla="*/ 828523 h 1156359"/>
                <a:gd name="connsiteX33" fmla="*/ 108030 w 3437681"/>
                <a:gd name="connsiteY33" fmla="*/ 751359 h 1156359"/>
                <a:gd name="connsiteX34" fmla="*/ 88739 w 3437681"/>
                <a:gd name="connsiteY34" fmla="*/ 662620 h 1156359"/>
                <a:gd name="connsiteX35" fmla="*/ 38582 w 3437681"/>
                <a:gd name="connsiteY35" fmla="*/ 573880 h 1156359"/>
                <a:gd name="connsiteX36" fmla="*/ 23149 w 3437681"/>
                <a:gd name="connsiteY36" fmla="*/ 492858 h 1156359"/>
                <a:gd name="connsiteX37" fmla="*/ 0 w 3437681"/>
                <a:gd name="connsiteY37" fmla="*/ 419551 h 1156359"/>
                <a:gd name="connsiteX38" fmla="*/ 11575 w 3437681"/>
                <a:gd name="connsiteY38" fmla="*/ 369394 h 1156359"/>
                <a:gd name="connsiteX39" fmla="*/ 11575 w 3437681"/>
                <a:gd name="connsiteY39" fmla="*/ 315379 h 1156359"/>
                <a:gd name="connsiteX40" fmla="*/ 23149 w 3437681"/>
                <a:gd name="connsiteY40" fmla="*/ 261364 h 1156359"/>
                <a:gd name="connsiteX41" fmla="*/ 54015 w 3437681"/>
                <a:gd name="connsiteY41" fmla="*/ 199632 h 1156359"/>
                <a:gd name="connsiteX42" fmla="*/ 81023 w 3437681"/>
                <a:gd name="connsiteY42" fmla="*/ 149475 h 1156359"/>
                <a:gd name="connsiteX0" fmla="*/ 81023 w 3437681"/>
                <a:gd name="connsiteY0" fmla="*/ 149475 h 1156359"/>
                <a:gd name="connsiteX1" fmla="*/ 478420 w 3437681"/>
                <a:gd name="connsiteY1" fmla="*/ 153334 h 1156359"/>
                <a:gd name="connsiteX2" fmla="*/ 536918 w 3437681"/>
                <a:gd name="connsiteY2" fmla="*/ 50523 h 1156359"/>
                <a:gd name="connsiteX3" fmla="*/ 760071 w 3437681"/>
                <a:gd name="connsiteY3" fmla="*/ 54381 h 1156359"/>
                <a:gd name="connsiteX4" fmla="*/ 907989 w 3437681"/>
                <a:gd name="connsiteY4" fmla="*/ 83 h 1156359"/>
                <a:gd name="connsiteX5" fmla="*/ 1331089 w 3437681"/>
                <a:gd name="connsiteY5" fmla="*/ 87744 h 1156359"/>
                <a:gd name="connsiteX6" fmla="*/ 1385104 w 3437681"/>
                <a:gd name="connsiteY6" fmla="*/ 134042 h 1156359"/>
                <a:gd name="connsiteX7" fmla="*/ 2947686 w 3437681"/>
                <a:gd name="connsiteY7" fmla="*/ 118609 h 1156359"/>
                <a:gd name="connsiteX8" fmla="*/ 2959261 w 3437681"/>
                <a:gd name="connsiteY8" fmla="*/ 199632 h 1156359"/>
                <a:gd name="connsiteX9" fmla="*/ 3306501 w 3437681"/>
                <a:gd name="connsiteY9" fmla="*/ 188058 h 1156359"/>
                <a:gd name="connsiteX10" fmla="*/ 3306501 w 3437681"/>
                <a:gd name="connsiteY10" fmla="*/ 238215 h 1156359"/>
                <a:gd name="connsiteX11" fmla="*/ 3360517 w 3437681"/>
                <a:gd name="connsiteY11" fmla="*/ 238215 h 1156359"/>
                <a:gd name="connsiteX12" fmla="*/ 3364375 w 3437681"/>
                <a:gd name="connsiteY12" fmla="*/ 184199 h 1156359"/>
                <a:gd name="connsiteX13" fmla="*/ 3414532 w 3437681"/>
                <a:gd name="connsiteY13" fmla="*/ 184199 h 1156359"/>
                <a:gd name="connsiteX14" fmla="*/ 3437681 w 3437681"/>
                <a:gd name="connsiteY14" fmla="*/ 230498 h 1156359"/>
                <a:gd name="connsiteX15" fmla="*/ 3418390 w 3437681"/>
                <a:gd name="connsiteY15" fmla="*/ 978994 h 1156359"/>
                <a:gd name="connsiteX16" fmla="*/ 3383666 w 3437681"/>
                <a:gd name="connsiteY16" fmla="*/ 1036868 h 1156359"/>
                <a:gd name="connsiteX17" fmla="*/ 3348942 w 3437681"/>
                <a:gd name="connsiteY17" fmla="*/ 1033009 h 1156359"/>
                <a:gd name="connsiteX18" fmla="*/ 3337367 w 3437681"/>
                <a:gd name="connsiteY18" fmla="*/ 998285 h 1156359"/>
                <a:gd name="connsiteX19" fmla="*/ 3306501 w 3437681"/>
                <a:gd name="connsiteY19" fmla="*/ 998285 h 1156359"/>
                <a:gd name="connsiteX20" fmla="*/ 3298785 w 3437681"/>
                <a:gd name="connsiteY20" fmla="*/ 1029151 h 1156359"/>
                <a:gd name="connsiteX21" fmla="*/ 2959261 w 3437681"/>
                <a:gd name="connsiteY21" fmla="*/ 1025293 h 1156359"/>
                <a:gd name="connsiteX22" fmla="*/ 2951544 w 3437681"/>
                <a:gd name="connsiteY22" fmla="*/ 1090883 h 1156359"/>
                <a:gd name="connsiteX23" fmla="*/ 1365813 w 3437681"/>
                <a:gd name="connsiteY23" fmla="*/ 1087025 h 1156359"/>
                <a:gd name="connsiteX24" fmla="*/ 1307939 w 3437681"/>
                <a:gd name="connsiteY24" fmla="*/ 1114032 h 1156359"/>
                <a:gd name="connsiteX25" fmla="*/ 767787 w 3437681"/>
                <a:gd name="connsiteY25" fmla="*/ 1106316 h 1156359"/>
                <a:gd name="connsiteX26" fmla="*/ 768412 w 3437681"/>
                <a:gd name="connsiteY26" fmla="*/ 1155735 h 1156359"/>
                <a:gd name="connsiteX27" fmla="*/ 508548 w 3437681"/>
                <a:gd name="connsiteY27" fmla="*/ 1156359 h 1156359"/>
                <a:gd name="connsiteX28" fmla="*/ 478420 w 3437681"/>
                <a:gd name="connsiteY28" fmla="*/ 1063875 h 1156359"/>
                <a:gd name="connsiteX29" fmla="*/ 100314 w 3437681"/>
                <a:gd name="connsiteY29" fmla="*/ 1063875 h 1156359"/>
                <a:gd name="connsiteX30" fmla="*/ 115747 w 3437681"/>
                <a:gd name="connsiteY30" fmla="*/ 951987 h 1156359"/>
                <a:gd name="connsiteX31" fmla="*/ 123463 w 3437681"/>
                <a:gd name="connsiteY31" fmla="*/ 894113 h 1156359"/>
                <a:gd name="connsiteX32" fmla="*/ 123463 w 3437681"/>
                <a:gd name="connsiteY32" fmla="*/ 828523 h 1156359"/>
                <a:gd name="connsiteX33" fmla="*/ 108030 w 3437681"/>
                <a:gd name="connsiteY33" fmla="*/ 751359 h 1156359"/>
                <a:gd name="connsiteX34" fmla="*/ 88739 w 3437681"/>
                <a:gd name="connsiteY34" fmla="*/ 662620 h 1156359"/>
                <a:gd name="connsiteX35" fmla="*/ 38582 w 3437681"/>
                <a:gd name="connsiteY35" fmla="*/ 573880 h 1156359"/>
                <a:gd name="connsiteX36" fmla="*/ 23149 w 3437681"/>
                <a:gd name="connsiteY36" fmla="*/ 492858 h 1156359"/>
                <a:gd name="connsiteX37" fmla="*/ 0 w 3437681"/>
                <a:gd name="connsiteY37" fmla="*/ 419551 h 1156359"/>
                <a:gd name="connsiteX38" fmla="*/ 11575 w 3437681"/>
                <a:gd name="connsiteY38" fmla="*/ 369394 h 1156359"/>
                <a:gd name="connsiteX39" fmla="*/ 11575 w 3437681"/>
                <a:gd name="connsiteY39" fmla="*/ 315379 h 1156359"/>
                <a:gd name="connsiteX40" fmla="*/ 23149 w 3437681"/>
                <a:gd name="connsiteY40" fmla="*/ 261364 h 1156359"/>
                <a:gd name="connsiteX41" fmla="*/ 54015 w 3437681"/>
                <a:gd name="connsiteY41" fmla="*/ 199632 h 1156359"/>
                <a:gd name="connsiteX42" fmla="*/ 81023 w 3437681"/>
                <a:gd name="connsiteY42" fmla="*/ 149475 h 1156359"/>
                <a:gd name="connsiteX0" fmla="*/ 81023 w 3437681"/>
                <a:gd name="connsiteY0" fmla="*/ 172569 h 1179453"/>
                <a:gd name="connsiteX1" fmla="*/ 478420 w 3437681"/>
                <a:gd name="connsiteY1" fmla="*/ 176428 h 1179453"/>
                <a:gd name="connsiteX2" fmla="*/ 536918 w 3437681"/>
                <a:gd name="connsiteY2" fmla="*/ 73617 h 1179453"/>
                <a:gd name="connsiteX3" fmla="*/ 760071 w 3437681"/>
                <a:gd name="connsiteY3" fmla="*/ 77475 h 1179453"/>
                <a:gd name="connsiteX4" fmla="*/ 907989 w 3437681"/>
                <a:gd name="connsiteY4" fmla="*/ 23177 h 1179453"/>
                <a:gd name="connsiteX5" fmla="*/ 1331089 w 3437681"/>
                <a:gd name="connsiteY5" fmla="*/ 110838 h 1179453"/>
                <a:gd name="connsiteX6" fmla="*/ 1385104 w 3437681"/>
                <a:gd name="connsiteY6" fmla="*/ 157136 h 1179453"/>
                <a:gd name="connsiteX7" fmla="*/ 2947686 w 3437681"/>
                <a:gd name="connsiteY7" fmla="*/ 141703 h 1179453"/>
                <a:gd name="connsiteX8" fmla="*/ 2959261 w 3437681"/>
                <a:gd name="connsiteY8" fmla="*/ 222726 h 1179453"/>
                <a:gd name="connsiteX9" fmla="*/ 3306501 w 3437681"/>
                <a:gd name="connsiteY9" fmla="*/ 211152 h 1179453"/>
                <a:gd name="connsiteX10" fmla="*/ 3306501 w 3437681"/>
                <a:gd name="connsiteY10" fmla="*/ 261309 h 1179453"/>
                <a:gd name="connsiteX11" fmla="*/ 3360517 w 3437681"/>
                <a:gd name="connsiteY11" fmla="*/ 261309 h 1179453"/>
                <a:gd name="connsiteX12" fmla="*/ 3364375 w 3437681"/>
                <a:gd name="connsiteY12" fmla="*/ 207293 h 1179453"/>
                <a:gd name="connsiteX13" fmla="*/ 3414532 w 3437681"/>
                <a:gd name="connsiteY13" fmla="*/ 207293 h 1179453"/>
                <a:gd name="connsiteX14" fmla="*/ 3437681 w 3437681"/>
                <a:gd name="connsiteY14" fmla="*/ 253592 h 1179453"/>
                <a:gd name="connsiteX15" fmla="*/ 3418390 w 3437681"/>
                <a:gd name="connsiteY15" fmla="*/ 1002088 h 1179453"/>
                <a:gd name="connsiteX16" fmla="*/ 3383666 w 3437681"/>
                <a:gd name="connsiteY16" fmla="*/ 1059962 h 1179453"/>
                <a:gd name="connsiteX17" fmla="*/ 3348942 w 3437681"/>
                <a:gd name="connsiteY17" fmla="*/ 1056103 h 1179453"/>
                <a:gd name="connsiteX18" fmla="*/ 3337367 w 3437681"/>
                <a:gd name="connsiteY18" fmla="*/ 1021379 h 1179453"/>
                <a:gd name="connsiteX19" fmla="*/ 3306501 w 3437681"/>
                <a:gd name="connsiteY19" fmla="*/ 1021379 h 1179453"/>
                <a:gd name="connsiteX20" fmla="*/ 3298785 w 3437681"/>
                <a:gd name="connsiteY20" fmla="*/ 1052245 h 1179453"/>
                <a:gd name="connsiteX21" fmla="*/ 2959261 w 3437681"/>
                <a:gd name="connsiteY21" fmla="*/ 1048387 h 1179453"/>
                <a:gd name="connsiteX22" fmla="*/ 2951544 w 3437681"/>
                <a:gd name="connsiteY22" fmla="*/ 1113977 h 1179453"/>
                <a:gd name="connsiteX23" fmla="*/ 1365813 w 3437681"/>
                <a:gd name="connsiteY23" fmla="*/ 1110119 h 1179453"/>
                <a:gd name="connsiteX24" fmla="*/ 1307939 w 3437681"/>
                <a:gd name="connsiteY24" fmla="*/ 1137126 h 1179453"/>
                <a:gd name="connsiteX25" fmla="*/ 767787 w 3437681"/>
                <a:gd name="connsiteY25" fmla="*/ 1129410 h 1179453"/>
                <a:gd name="connsiteX26" fmla="*/ 768412 w 3437681"/>
                <a:gd name="connsiteY26" fmla="*/ 1178829 h 1179453"/>
                <a:gd name="connsiteX27" fmla="*/ 508548 w 3437681"/>
                <a:gd name="connsiteY27" fmla="*/ 1179453 h 1179453"/>
                <a:gd name="connsiteX28" fmla="*/ 478420 w 3437681"/>
                <a:gd name="connsiteY28" fmla="*/ 1086969 h 1179453"/>
                <a:gd name="connsiteX29" fmla="*/ 100314 w 3437681"/>
                <a:gd name="connsiteY29" fmla="*/ 1086969 h 1179453"/>
                <a:gd name="connsiteX30" fmla="*/ 115747 w 3437681"/>
                <a:gd name="connsiteY30" fmla="*/ 975081 h 1179453"/>
                <a:gd name="connsiteX31" fmla="*/ 123463 w 3437681"/>
                <a:gd name="connsiteY31" fmla="*/ 917207 h 1179453"/>
                <a:gd name="connsiteX32" fmla="*/ 123463 w 3437681"/>
                <a:gd name="connsiteY32" fmla="*/ 851617 h 1179453"/>
                <a:gd name="connsiteX33" fmla="*/ 108030 w 3437681"/>
                <a:gd name="connsiteY33" fmla="*/ 774453 h 1179453"/>
                <a:gd name="connsiteX34" fmla="*/ 88739 w 3437681"/>
                <a:gd name="connsiteY34" fmla="*/ 685714 h 1179453"/>
                <a:gd name="connsiteX35" fmla="*/ 38582 w 3437681"/>
                <a:gd name="connsiteY35" fmla="*/ 596974 h 1179453"/>
                <a:gd name="connsiteX36" fmla="*/ 23149 w 3437681"/>
                <a:gd name="connsiteY36" fmla="*/ 515952 h 1179453"/>
                <a:gd name="connsiteX37" fmla="*/ 0 w 3437681"/>
                <a:gd name="connsiteY37" fmla="*/ 442645 h 1179453"/>
                <a:gd name="connsiteX38" fmla="*/ 11575 w 3437681"/>
                <a:gd name="connsiteY38" fmla="*/ 392488 h 1179453"/>
                <a:gd name="connsiteX39" fmla="*/ 11575 w 3437681"/>
                <a:gd name="connsiteY39" fmla="*/ 338473 h 1179453"/>
                <a:gd name="connsiteX40" fmla="*/ 23149 w 3437681"/>
                <a:gd name="connsiteY40" fmla="*/ 284458 h 1179453"/>
                <a:gd name="connsiteX41" fmla="*/ 54015 w 3437681"/>
                <a:gd name="connsiteY41" fmla="*/ 222726 h 1179453"/>
                <a:gd name="connsiteX42" fmla="*/ 81023 w 3437681"/>
                <a:gd name="connsiteY42" fmla="*/ 172569 h 1179453"/>
                <a:gd name="connsiteX0" fmla="*/ 81023 w 3437681"/>
                <a:gd name="connsiteY0" fmla="*/ 149434 h 1156318"/>
                <a:gd name="connsiteX1" fmla="*/ 478420 w 3437681"/>
                <a:gd name="connsiteY1" fmla="*/ 153293 h 1156318"/>
                <a:gd name="connsiteX2" fmla="*/ 536918 w 3437681"/>
                <a:gd name="connsiteY2" fmla="*/ 50482 h 1156318"/>
                <a:gd name="connsiteX3" fmla="*/ 760071 w 3437681"/>
                <a:gd name="connsiteY3" fmla="*/ 54340 h 1156318"/>
                <a:gd name="connsiteX4" fmla="*/ 907989 w 3437681"/>
                <a:gd name="connsiteY4" fmla="*/ 42 h 1156318"/>
                <a:gd name="connsiteX5" fmla="*/ 1331089 w 3437681"/>
                <a:gd name="connsiteY5" fmla="*/ 87703 h 1156318"/>
                <a:gd name="connsiteX6" fmla="*/ 1385104 w 3437681"/>
                <a:gd name="connsiteY6" fmla="*/ 134001 h 1156318"/>
                <a:gd name="connsiteX7" fmla="*/ 2947686 w 3437681"/>
                <a:gd name="connsiteY7" fmla="*/ 118568 h 1156318"/>
                <a:gd name="connsiteX8" fmla="*/ 2959261 w 3437681"/>
                <a:gd name="connsiteY8" fmla="*/ 199591 h 1156318"/>
                <a:gd name="connsiteX9" fmla="*/ 3306501 w 3437681"/>
                <a:gd name="connsiteY9" fmla="*/ 188017 h 1156318"/>
                <a:gd name="connsiteX10" fmla="*/ 3306501 w 3437681"/>
                <a:gd name="connsiteY10" fmla="*/ 238174 h 1156318"/>
                <a:gd name="connsiteX11" fmla="*/ 3360517 w 3437681"/>
                <a:gd name="connsiteY11" fmla="*/ 238174 h 1156318"/>
                <a:gd name="connsiteX12" fmla="*/ 3364375 w 3437681"/>
                <a:gd name="connsiteY12" fmla="*/ 184158 h 1156318"/>
                <a:gd name="connsiteX13" fmla="*/ 3414532 w 3437681"/>
                <a:gd name="connsiteY13" fmla="*/ 184158 h 1156318"/>
                <a:gd name="connsiteX14" fmla="*/ 3437681 w 3437681"/>
                <a:gd name="connsiteY14" fmla="*/ 230457 h 1156318"/>
                <a:gd name="connsiteX15" fmla="*/ 3418390 w 3437681"/>
                <a:gd name="connsiteY15" fmla="*/ 978953 h 1156318"/>
                <a:gd name="connsiteX16" fmla="*/ 3383666 w 3437681"/>
                <a:gd name="connsiteY16" fmla="*/ 1036827 h 1156318"/>
                <a:gd name="connsiteX17" fmla="*/ 3348942 w 3437681"/>
                <a:gd name="connsiteY17" fmla="*/ 1032968 h 1156318"/>
                <a:gd name="connsiteX18" fmla="*/ 3337367 w 3437681"/>
                <a:gd name="connsiteY18" fmla="*/ 998244 h 1156318"/>
                <a:gd name="connsiteX19" fmla="*/ 3306501 w 3437681"/>
                <a:gd name="connsiteY19" fmla="*/ 998244 h 1156318"/>
                <a:gd name="connsiteX20" fmla="*/ 3298785 w 3437681"/>
                <a:gd name="connsiteY20" fmla="*/ 1029110 h 1156318"/>
                <a:gd name="connsiteX21" fmla="*/ 2959261 w 3437681"/>
                <a:gd name="connsiteY21" fmla="*/ 1025252 h 1156318"/>
                <a:gd name="connsiteX22" fmla="*/ 2951544 w 3437681"/>
                <a:gd name="connsiteY22" fmla="*/ 1090842 h 1156318"/>
                <a:gd name="connsiteX23" fmla="*/ 1365813 w 3437681"/>
                <a:gd name="connsiteY23" fmla="*/ 1086984 h 1156318"/>
                <a:gd name="connsiteX24" fmla="*/ 1307939 w 3437681"/>
                <a:gd name="connsiteY24" fmla="*/ 1113991 h 1156318"/>
                <a:gd name="connsiteX25" fmla="*/ 767787 w 3437681"/>
                <a:gd name="connsiteY25" fmla="*/ 1106275 h 1156318"/>
                <a:gd name="connsiteX26" fmla="*/ 768412 w 3437681"/>
                <a:gd name="connsiteY26" fmla="*/ 1155694 h 1156318"/>
                <a:gd name="connsiteX27" fmla="*/ 508548 w 3437681"/>
                <a:gd name="connsiteY27" fmla="*/ 1156318 h 1156318"/>
                <a:gd name="connsiteX28" fmla="*/ 478420 w 3437681"/>
                <a:gd name="connsiteY28" fmla="*/ 1063834 h 1156318"/>
                <a:gd name="connsiteX29" fmla="*/ 100314 w 3437681"/>
                <a:gd name="connsiteY29" fmla="*/ 1063834 h 1156318"/>
                <a:gd name="connsiteX30" fmla="*/ 115747 w 3437681"/>
                <a:gd name="connsiteY30" fmla="*/ 951946 h 1156318"/>
                <a:gd name="connsiteX31" fmla="*/ 123463 w 3437681"/>
                <a:gd name="connsiteY31" fmla="*/ 894072 h 1156318"/>
                <a:gd name="connsiteX32" fmla="*/ 123463 w 3437681"/>
                <a:gd name="connsiteY32" fmla="*/ 828482 h 1156318"/>
                <a:gd name="connsiteX33" fmla="*/ 108030 w 3437681"/>
                <a:gd name="connsiteY33" fmla="*/ 751318 h 1156318"/>
                <a:gd name="connsiteX34" fmla="*/ 88739 w 3437681"/>
                <a:gd name="connsiteY34" fmla="*/ 662579 h 1156318"/>
                <a:gd name="connsiteX35" fmla="*/ 38582 w 3437681"/>
                <a:gd name="connsiteY35" fmla="*/ 573839 h 1156318"/>
                <a:gd name="connsiteX36" fmla="*/ 23149 w 3437681"/>
                <a:gd name="connsiteY36" fmla="*/ 492817 h 1156318"/>
                <a:gd name="connsiteX37" fmla="*/ 0 w 3437681"/>
                <a:gd name="connsiteY37" fmla="*/ 419510 h 1156318"/>
                <a:gd name="connsiteX38" fmla="*/ 11575 w 3437681"/>
                <a:gd name="connsiteY38" fmla="*/ 369353 h 1156318"/>
                <a:gd name="connsiteX39" fmla="*/ 11575 w 3437681"/>
                <a:gd name="connsiteY39" fmla="*/ 315338 h 1156318"/>
                <a:gd name="connsiteX40" fmla="*/ 23149 w 3437681"/>
                <a:gd name="connsiteY40" fmla="*/ 261323 h 1156318"/>
                <a:gd name="connsiteX41" fmla="*/ 54015 w 3437681"/>
                <a:gd name="connsiteY41" fmla="*/ 199591 h 1156318"/>
                <a:gd name="connsiteX42" fmla="*/ 81023 w 3437681"/>
                <a:gd name="connsiteY42" fmla="*/ 149434 h 1156318"/>
                <a:gd name="connsiteX0" fmla="*/ 81023 w 3437681"/>
                <a:gd name="connsiteY0" fmla="*/ 98952 h 1105836"/>
                <a:gd name="connsiteX1" fmla="*/ 478420 w 3437681"/>
                <a:gd name="connsiteY1" fmla="*/ 102811 h 1105836"/>
                <a:gd name="connsiteX2" fmla="*/ 536918 w 3437681"/>
                <a:gd name="connsiteY2" fmla="*/ 0 h 1105836"/>
                <a:gd name="connsiteX3" fmla="*/ 760071 w 3437681"/>
                <a:gd name="connsiteY3" fmla="*/ 3858 h 1105836"/>
                <a:gd name="connsiteX4" fmla="*/ 760071 w 3437681"/>
                <a:gd name="connsiteY4" fmla="*/ 39207 h 1105836"/>
                <a:gd name="connsiteX5" fmla="*/ 1331089 w 3437681"/>
                <a:gd name="connsiteY5" fmla="*/ 37221 h 1105836"/>
                <a:gd name="connsiteX6" fmla="*/ 1385104 w 3437681"/>
                <a:gd name="connsiteY6" fmla="*/ 83519 h 1105836"/>
                <a:gd name="connsiteX7" fmla="*/ 2947686 w 3437681"/>
                <a:gd name="connsiteY7" fmla="*/ 68086 h 1105836"/>
                <a:gd name="connsiteX8" fmla="*/ 2959261 w 3437681"/>
                <a:gd name="connsiteY8" fmla="*/ 149109 h 1105836"/>
                <a:gd name="connsiteX9" fmla="*/ 3306501 w 3437681"/>
                <a:gd name="connsiteY9" fmla="*/ 137535 h 1105836"/>
                <a:gd name="connsiteX10" fmla="*/ 3306501 w 3437681"/>
                <a:gd name="connsiteY10" fmla="*/ 187692 h 1105836"/>
                <a:gd name="connsiteX11" fmla="*/ 3360517 w 3437681"/>
                <a:gd name="connsiteY11" fmla="*/ 187692 h 1105836"/>
                <a:gd name="connsiteX12" fmla="*/ 3364375 w 3437681"/>
                <a:gd name="connsiteY12" fmla="*/ 133676 h 1105836"/>
                <a:gd name="connsiteX13" fmla="*/ 3414532 w 3437681"/>
                <a:gd name="connsiteY13" fmla="*/ 133676 h 1105836"/>
                <a:gd name="connsiteX14" fmla="*/ 3437681 w 3437681"/>
                <a:gd name="connsiteY14" fmla="*/ 179975 h 1105836"/>
                <a:gd name="connsiteX15" fmla="*/ 3418390 w 3437681"/>
                <a:gd name="connsiteY15" fmla="*/ 928471 h 1105836"/>
                <a:gd name="connsiteX16" fmla="*/ 3383666 w 3437681"/>
                <a:gd name="connsiteY16" fmla="*/ 986345 h 1105836"/>
                <a:gd name="connsiteX17" fmla="*/ 3348942 w 3437681"/>
                <a:gd name="connsiteY17" fmla="*/ 982486 h 1105836"/>
                <a:gd name="connsiteX18" fmla="*/ 3337367 w 3437681"/>
                <a:gd name="connsiteY18" fmla="*/ 947762 h 1105836"/>
                <a:gd name="connsiteX19" fmla="*/ 3306501 w 3437681"/>
                <a:gd name="connsiteY19" fmla="*/ 947762 h 1105836"/>
                <a:gd name="connsiteX20" fmla="*/ 3298785 w 3437681"/>
                <a:gd name="connsiteY20" fmla="*/ 978628 h 1105836"/>
                <a:gd name="connsiteX21" fmla="*/ 2959261 w 3437681"/>
                <a:gd name="connsiteY21" fmla="*/ 974770 h 1105836"/>
                <a:gd name="connsiteX22" fmla="*/ 2951544 w 3437681"/>
                <a:gd name="connsiteY22" fmla="*/ 1040360 h 1105836"/>
                <a:gd name="connsiteX23" fmla="*/ 1365813 w 3437681"/>
                <a:gd name="connsiteY23" fmla="*/ 1036502 h 1105836"/>
                <a:gd name="connsiteX24" fmla="*/ 1307939 w 3437681"/>
                <a:gd name="connsiteY24" fmla="*/ 1063509 h 1105836"/>
                <a:gd name="connsiteX25" fmla="*/ 767787 w 3437681"/>
                <a:gd name="connsiteY25" fmla="*/ 1055793 h 1105836"/>
                <a:gd name="connsiteX26" fmla="*/ 768412 w 3437681"/>
                <a:gd name="connsiteY26" fmla="*/ 1105212 h 1105836"/>
                <a:gd name="connsiteX27" fmla="*/ 508548 w 3437681"/>
                <a:gd name="connsiteY27" fmla="*/ 1105836 h 1105836"/>
                <a:gd name="connsiteX28" fmla="*/ 478420 w 3437681"/>
                <a:gd name="connsiteY28" fmla="*/ 1013352 h 1105836"/>
                <a:gd name="connsiteX29" fmla="*/ 100314 w 3437681"/>
                <a:gd name="connsiteY29" fmla="*/ 1013352 h 1105836"/>
                <a:gd name="connsiteX30" fmla="*/ 115747 w 3437681"/>
                <a:gd name="connsiteY30" fmla="*/ 901464 h 1105836"/>
                <a:gd name="connsiteX31" fmla="*/ 123463 w 3437681"/>
                <a:gd name="connsiteY31" fmla="*/ 843590 h 1105836"/>
                <a:gd name="connsiteX32" fmla="*/ 123463 w 3437681"/>
                <a:gd name="connsiteY32" fmla="*/ 778000 h 1105836"/>
                <a:gd name="connsiteX33" fmla="*/ 108030 w 3437681"/>
                <a:gd name="connsiteY33" fmla="*/ 700836 h 1105836"/>
                <a:gd name="connsiteX34" fmla="*/ 88739 w 3437681"/>
                <a:gd name="connsiteY34" fmla="*/ 612097 h 1105836"/>
                <a:gd name="connsiteX35" fmla="*/ 38582 w 3437681"/>
                <a:gd name="connsiteY35" fmla="*/ 523357 h 1105836"/>
                <a:gd name="connsiteX36" fmla="*/ 23149 w 3437681"/>
                <a:gd name="connsiteY36" fmla="*/ 442335 h 1105836"/>
                <a:gd name="connsiteX37" fmla="*/ 0 w 3437681"/>
                <a:gd name="connsiteY37" fmla="*/ 369028 h 1105836"/>
                <a:gd name="connsiteX38" fmla="*/ 11575 w 3437681"/>
                <a:gd name="connsiteY38" fmla="*/ 318871 h 1105836"/>
                <a:gd name="connsiteX39" fmla="*/ 11575 w 3437681"/>
                <a:gd name="connsiteY39" fmla="*/ 264856 h 1105836"/>
                <a:gd name="connsiteX40" fmla="*/ 23149 w 3437681"/>
                <a:gd name="connsiteY40" fmla="*/ 210841 h 1105836"/>
                <a:gd name="connsiteX41" fmla="*/ 54015 w 3437681"/>
                <a:gd name="connsiteY41" fmla="*/ 149109 h 1105836"/>
                <a:gd name="connsiteX42" fmla="*/ 81023 w 3437681"/>
                <a:gd name="connsiteY42" fmla="*/ 98952 h 110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437681" h="1105836">
                  <a:moveTo>
                    <a:pt x="81023" y="98952"/>
                  </a:moveTo>
                  <a:lnTo>
                    <a:pt x="478420" y="102811"/>
                  </a:lnTo>
                  <a:lnTo>
                    <a:pt x="536918" y="0"/>
                  </a:lnTo>
                  <a:lnTo>
                    <a:pt x="760071" y="3858"/>
                  </a:lnTo>
                  <a:cubicBezTo>
                    <a:pt x="760071" y="20123"/>
                    <a:pt x="757878" y="37192"/>
                    <a:pt x="760071" y="39207"/>
                  </a:cubicBezTo>
                  <a:cubicBezTo>
                    <a:pt x="764767" y="43523"/>
                    <a:pt x="1140750" y="42365"/>
                    <a:pt x="1331089" y="37221"/>
                  </a:cubicBezTo>
                  <a:lnTo>
                    <a:pt x="1385104" y="83519"/>
                  </a:lnTo>
                  <a:lnTo>
                    <a:pt x="2947686" y="68086"/>
                  </a:lnTo>
                  <a:lnTo>
                    <a:pt x="2959261" y="149109"/>
                  </a:lnTo>
                  <a:lnTo>
                    <a:pt x="3306501" y="137535"/>
                  </a:lnTo>
                  <a:lnTo>
                    <a:pt x="3306501" y="187692"/>
                  </a:lnTo>
                  <a:lnTo>
                    <a:pt x="3360517" y="187692"/>
                  </a:lnTo>
                  <a:lnTo>
                    <a:pt x="3364375" y="133676"/>
                  </a:lnTo>
                  <a:lnTo>
                    <a:pt x="3414532" y="133676"/>
                  </a:lnTo>
                  <a:lnTo>
                    <a:pt x="3437681" y="179975"/>
                  </a:lnTo>
                  <a:lnTo>
                    <a:pt x="3418390" y="928471"/>
                  </a:lnTo>
                  <a:lnTo>
                    <a:pt x="3383666" y="986345"/>
                  </a:lnTo>
                  <a:lnTo>
                    <a:pt x="3348942" y="982486"/>
                  </a:lnTo>
                  <a:lnTo>
                    <a:pt x="3337367" y="947762"/>
                  </a:lnTo>
                  <a:lnTo>
                    <a:pt x="3306501" y="947762"/>
                  </a:lnTo>
                  <a:lnTo>
                    <a:pt x="3298785" y="978628"/>
                  </a:lnTo>
                  <a:lnTo>
                    <a:pt x="2959261" y="974770"/>
                  </a:lnTo>
                  <a:lnTo>
                    <a:pt x="2951544" y="1040360"/>
                  </a:lnTo>
                  <a:lnTo>
                    <a:pt x="1365813" y="1036502"/>
                  </a:lnTo>
                  <a:lnTo>
                    <a:pt x="1307939" y="1063509"/>
                  </a:lnTo>
                  <a:lnTo>
                    <a:pt x="767787" y="1055793"/>
                  </a:lnTo>
                  <a:cubicBezTo>
                    <a:pt x="767995" y="1072266"/>
                    <a:pt x="768204" y="1088739"/>
                    <a:pt x="768412" y="1105212"/>
                  </a:cubicBezTo>
                  <a:lnTo>
                    <a:pt x="508548" y="1105836"/>
                  </a:lnTo>
                  <a:lnTo>
                    <a:pt x="478420" y="1013352"/>
                  </a:lnTo>
                  <a:lnTo>
                    <a:pt x="100314" y="1013352"/>
                  </a:lnTo>
                  <a:lnTo>
                    <a:pt x="115747" y="901464"/>
                  </a:lnTo>
                  <a:lnTo>
                    <a:pt x="123463" y="843590"/>
                  </a:lnTo>
                  <a:lnTo>
                    <a:pt x="123463" y="778000"/>
                  </a:lnTo>
                  <a:lnTo>
                    <a:pt x="108030" y="700836"/>
                  </a:lnTo>
                  <a:lnTo>
                    <a:pt x="88739" y="612097"/>
                  </a:lnTo>
                  <a:lnTo>
                    <a:pt x="38582" y="523357"/>
                  </a:lnTo>
                  <a:lnTo>
                    <a:pt x="23149" y="442335"/>
                  </a:lnTo>
                  <a:lnTo>
                    <a:pt x="0" y="369028"/>
                  </a:lnTo>
                  <a:lnTo>
                    <a:pt x="11575" y="318871"/>
                  </a:lnTo>
                  <a:lnTo>
                    <a:pt x="11575" y="264856"/>
                  </a:lnTo>
                  <a:lnTo>
                    <a:pt x="23149" y="210841"/>
                  </a:lnTo>
                  <a:lnTo>
                    <a:pt x="54015" y="149109"/>
                  </a:lnTo>
                  <a:lnTo>
                    <a:pt x="81023" y="98952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à coins arrondis 46"/>
            <p:cNvSpPr/>
            <p:nvPr/>
          </p:nvSpPr>
          <p:spPr>
            <a:xfrm>
              <a:off x="3697147" y="4523838"/>
              <a:ext cx="949443" cy="25506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15219382" y="3314488"/>
            <a:ext cx="699184" cy="198444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16339348" y="2897642"/>
            <a:ext cx="50554" cy="958486"/>
            <a:chOff x="11386348" y="4143779"/>
            <a:chExt cx="50554" cy="958486"/>
          </a:xfrm>
          <a:solidFill>
            <a:srgbClr val="66FF33"/>
          </a:solidFill>
        </p:grpSpPr>
        <p:sp>
          <p:nvSpPr>
            <p:cNvPr id="45" name="Rectangle 44"/>
            <p:cNvSpPr/>
            <p:nvPr/>
          </p:nvSpPr>
          <p:spPr>
            <a:xfrm>
              <a:off x="11400902" y="4143779"/>
              <a:ext cx="36000" cy="94274"/>
            </a:xfrm>
            <a:prstGeom prst="rect">
              <a:avLst/>
            </a:prstGeom>
            <a:grpFill/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386348" y="5007991"/>
              <a:ext cx="36000" cy="94274"/>
            </a:xfrm>
            <a:prstGeom prst="rect">
              <a:avLst/>
            </a:prstGeom>
            <a:grpFill/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3823548" y="2802254"/>
            <a:ext cx="36000" cy="1157468"/>
            <a:chOff x="4016416" y="2434542"/>
            <a:chExt cx="54015" cy="1157468"/>
          </a:xfrm>
          <a:solidFill>
            <a:srgbClr val="00B0F0"/>
          </a:solidFill>
        </p:grpSpPr>
        <p:sp>
          <p:nvSpPr>
            <p:cNvPr id="7" name="Rectangle 6"/>
            <p:cNvSpPr/>
            <p:nvPr/>
          </p:nvSpPr>
          <p:spPr>
            <a:xfrm>
              <a:off x="4016416" y="2434542"/>
              <a:ext cx="54015" cy="69449"/>
            </a:xfrm>
            <a:prstGeom prst="rect">
              <a:avLst/>
            </a:prstGeom>
            <a:grp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16416" y="3522561"/>
              <a:ext cx="54015" cy="69449"/>
            </a:xfrm>
            <a:prstGeom prst="rect">
              <a:avLst/>
            </a:prstGeom>
            <a:grp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1" name="Imag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71" y="2106813"/>
            <a:ext cx="3971925" cy="2524125"/>
          </a:xfrm>
          <a:prstGeom prst="rect">
            <a:avLst/>
          </a:prstGeom>
        </p:spPr>
      </p:pic>
      <p:grpSp>
        <p:nvGrpSpPr>
          <p:cNvPr id="52" name="Groupe 51"/>
          <p:cNvGrpSpPr/>
          <p:nvPr/>
        </p:nvGrpSpPr>
        <p:grpSpPr>
          <a:xfrm>
            <a:off x="2457210" y="2543215"/>
            <a:ext cx="277793" cy="1655179"/>
            <a:chOff x="4095510" y="2187615"/>
            <a:chExt cx="277793" cy="1655179"/>
          </a:xfrm>
        </p:grpSpPr>
        <p:grpSp>
          <p:nvGrpSpPr>
            <p:cNvPr id="53" name="Groupe 52"/>
            <p:cNvGrpSpPr/>
            <p:nvPr/>
          </p:nvGrpSpPr>
          <p:grpSpPr>
            <a:xfrm>
              <a:off x="4095510" y="2187615"/>
              <a:ext cx="277793" cy="308659"/>
              <a:chOff x="4097438" y="2187615"/>
              <a:chExt cx="277793" cy="308659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4097438" y="2187615"/>
                <a:ext cx="277793" cy="11574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097438" y="2403676"/>
                <a:ext cx="277793" cy="925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4166886" y="2288758"/>
                <a:ext cx="138897" cy="12952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4" name="Groupe 53"/>
            <p:cNvGrpSpPr/>
            <p:nvPr/>
          </p:nvGrpSpPr>
          <p:grpSpPr>
            <a:xfrm>
              <a:off x="4095510" y="3534135"/>
              <a:ext cx="277793" cy="308659"/>
              <a:chOff x="4097438" y="2187615"/>
              <a:chExt cx="277793" cy="308659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4097438" y="2187615"/>
                <a:ext cx="277793" cy="11574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097438" y="2403676"/>
                <a:ext cx="277793" cy="925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Ellipse 56"/>
              <p:cNvSpPr/>
              <p:nvPr/>
            </p:nvSpPr>
            <p:spPr>
              <a:xfrm>
                <a:off x="4166886" y="2288758"/>
                <a:ext cx="138897" cy="12952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1" name="Groupe 60"/>
          <p:cNvGrpSpPr/>
          <p:nvPr/>
        </p:nvGrpSpPr>
        <p:grpSpPr>
          <a:xfrm>
            <a:off x="4643861" y="2702080"/>
            <a:ext cx="257535" cy="1353221"/>
            <a:chOff x="6282161" y="2346480"/>
            <a:chExt cx="257535" cy="1353221"/>
          </a:xfrm>
        </p:grpSpPr>
        <p:grpSp>
          <p:nvGrpSpPr>
            <p:cNvPr id="62" name="Groupe 61"/>
            <p:cNvGrpSpPr/>
            <p:nvPr/>
          </p:nvGrpSpPr>
          <p:grpSpPr>
            <a:xfrm>
              <a:off x="6282161" y="2346480"/>
              <a:ext cx="257535" cy="246252"/>
              <a:chOff x="4097438" y="2210764"/>
              <a:chExt cx="277793" cy="285510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4097438" y="2210764"/>
                <a:ext cx="277793" cy="9259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097438" y="2403676"/>
                <a:ext cx="277793" cy="925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4166886" y="2288758"/>
                <a:ext cx="138897" cy="12952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Groupe 62"/>
            <p:cNvGrpSpPr/>
            <p:nvPr/>
          </p:nvGrpSpPr>
          <p:grpSpPr>
            <a:xfrm>
              <a:off x="6282161" y="3453449"/>
              <a:ext cx="257535" cy="246252"/>
              <a:chOff x="4097438" y="2210764"/>
              <a:chExt cx="277793" cy="28551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4097438" y="2210764"/>
                <a:ext cx="277793" cy="9259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097438" y="2403676"/>
                <a:ext cx="277793" cy="925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Ellipse 65"/>
              <p:cNvSpPr/>
              <p:nvPr/>
            </p:nvSpPr>
            <p:spPr>
              <a:xfrm>
                <a:off x="4166886" y="2288758"/>
                <a:ext cx="138897" cy="12952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0" name="Groupe 69"/>
          <p:cNvGrpSpPr/>
          <p:nvPr/>
        </p:nvGrpSpPr>
        <p:grpSpPr>
          <a:xfrm>
            <a:off x="4585631" y="2867238"/>
            <a:ext cx="45719" cy="1022906"/>
            <a:chOff x="6217054" y="2516413"/>
            <a:chExt cx="45719" cy="1022906"/>
          </a:xfrm>
          <a:solidFill>
            <a:srgbClr val="00B0F0"/>
          </a:solidFill>
        </p:grpSpPr>
        <p:sp>
          <p:nvSpPr>
            <p:cNvPr id="71" name="Rectangle 70"/>
            <p:cNvSpPr/>
            <p:nvPr/>
          </p:nvSpPr>
          <p:spPr>
            <a:xfrm flipH="1">
              <a:off x="6217054" y="2516413"/>
              <a:ext cx="45719" cy="75990"/>
            </a:xfrm>
            <a:prstGeom prst="rect">
              <a:avLst/>
            </a:prstGeom>
            <a:grp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 flipH="1">
              <a:off x="6217054" y="3452607"/>
              <a:ext cx="45719" cy="86712"/>
            </a:xfrm>
            <a:prstGeom prst="rect">
              <a:avLst/>
            </a:prstGeom>
            <a:grp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2757236" y="2759276"/>
            <a:ext cx="1008000" cy="1211963"/>
            <a:chOff x="4395536" y="2403676"/>
            <a:chExt cx="1022428" cy="1211963"/>
          </a:xfrm>
        </p:grpSpPr>
        <p:sp>
          <p:nvSpPr>
            <p:cNvPr id="74" name="Rectangle 73"/>
            <p:cNvSpPr/>
            <p:nvPr/>
          </p:nvSpPr>
          <p:spPr>
            <a:xfrm>
              <a:off x="4395536" y="2403676"/>
              <a:ext cx="1022428" cy="77165"/>
            </a:xfrm>
            <a:prstGeom prst="rect">
              <a:avLst/>
            </a:prstGeom>
            <a:pattFill prst="wdUpDiag">
              <a:fgClr>
                <a:srgbClr val="0000FF"/>
              </a:fgClr>
              <a:bgClr>
                <a:schemeClr val="bg1"/>
              </a:bgClr>
            </a:pattFill>
            <a:ln w="19050"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395536" y="3538474"/>
              <a:ext cx="1022428" cy="77165"/>
            </a:xfrm>
            <a:prstGeom prst="rect">
              <a:avLst/>
            </a:prstGeom>
            <a:pattFill prst="wdUpDiag">
              <a:fgClr>
                <a:srgbClr val="0000FF"/>
              </a:fgClr>
              <a:bgClr>
                <a:schemeClr val="bg1"/>
              </a:bgClr>
            </a:pattFill>
            <a:ln w="19050"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3789382" y="2261565"/>
            <a:ext cx="776470" cy="2229221"/>
            <a:chOff x="5435398" y="1905965"/>
            <a:chExt cx="776470" cy="2229221"/>
          </a:xfrm>
        </p:grpSpPr>
        <p:grpSp>
          <p:nvGrpSpPr>
            <p:cNvPr id="77" name="Groupe 76"/>
            <p:cNvGrpSpPr/>
            <p:nvPr/>
          </p:nvGrpSpPr>
          <p:grpSpPr>
            <a:xfrm>
              <a:off x="5435398" y="1905965"/>
              <a:ext cx="776470" cy="611782"/>
              <a:chOff x="5436243" y="1913681"/>
              <a:chExt cx="767787" cy="611782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5441209" y="2037144"/>
                <a:ext cx="760317" cy="488319"/>
              </a:xfrm>
              <a:prstGeom prst="rect">
                <a:avLst/>
              </a:prstGeom>
              <a:pattFill prst="wdDnDiag">
                <a:fgClr>
                  <a:srgbClr val="FF66FF"/>
                </a:fgClr>
                <a:bgClr>
                  <a:schemeClr val="bg1"/>
                </a:bgClr>
              </a:pattFill>
              <a:ln w="28575">
                <a:solidFill>
                  <a:srgbClr val="FF66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Forme libre 81"/>
              <p:cNvSpPr/>
              <p:nvPr/>
            </p:nvSpPr>
            <p:spPr>
              <a:xfrm>
                <a:off x="5436243" y="1913681"/>
                <a:ext cx="767787" cy="123463"/>
              </a:xfrm>
              <a:custGeom>
                <a:avLst/>
                <a:gdLst>
                  <a:gd name="connsiteX0" fmla="*/ 0 w 767787"/>
                  <a:gd name="connsiteY0" fmla="*/ 115747 h 123463"/>
                  <a:gd name="connsiteX1" fmla="*/ 46299 w 767787"/>
                  <a:gd name="connsiteY1" fmla="*/ 11575 h 123463"/>
                  <a:gd name="connsiteX2" fmla="*/ 717630 w 767787"/>
                  <a:gd name="connsiteY2" fmla="*/ 0 h 123463"/>
                  <a:gd name="connsiteX3" fmla="*/ 767787 w 767787"/>
                  <a:gd name="connsiteY3" fmla="*/ 123463 h 12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7787" h="123463">
                    <a:moveTo>
                      <a:pt x="0" y="115747"/>
                    </a:moveTo>
                    <a:lnTo>
                      <a:pt x="46299" y="11575"/>
                    </a:lnTo>
                    <a:lnTo>
                      <a:pt x="717630" y="0"/>
                    </a:lnTo>
                    <a:lnTo>
                      <a:pt x="767787" y="123463"/>
                    </a:lnTo>
                  </a:path>
                </a:pathLst>
              </a:custGeom>
              <a:noFill/>
              <a:ln w="28575"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8" name="Groupe 77"/>
            <p:cNvGrpSpPr/>
            <p:nvPr/>
          </p:nvGrpSpPr>
          <p:grpSpPr>
            <a:xfrm flipV="1">
              <a:off x="5435398" y="3523404"/>
              <a:ext cx="776470" cy="611782"/>
              <a:chOff x="5436243" y="1913681"/>
              <a:chExt cx="767787" cy="611782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5441209" y="2037144"/>
                <a:ext cx="760317" cy="488319"/>
              </a:xfrm>
              <a:prstGeom prst="rect">
                <a:avLst/>
              </a:prstGeom>
              <a:pattFill prst="wdDnDiag">
                <a:fgClr>
                  <a:srgbClr val="FF66FF"/>
                </a:fgClr>
                <a:bgClr>
                  <a:schemeClr val="bg1"/>
                </a:bgClr>
              </a:pattFill>
              <a:ln w="28575">
                <a:solidFill>
                  <a:srgbClr val="FF66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orme libre 79"/>
              <p:cNvSpPr/>
              <p:nvPr/>
            </p:nvSpPr>
            <p:spPr>
              <a:xfrm>
                <a:off x="5436243" y="1913681"/>
                <a:ext cx="767787" cy="123463"/>
              </a:xfrm>
              <a:custGeom>
                <a:avLst/>
                <a:gdLst>
                  <a:gd name="connsiteX0" fmla="*/ 0 w 767787"/>
                  <a:gd name="connsiteY0" fmla="*/ 115747 h 123463"/>
                  <a:gd name="connsiteX1" fmla="*/ 46299 w 767787"/>
                  <a:gd name="connsiteY1" fmla="*/ 11575 h 123463"/>
                  <a:gd name="connsiteX2" fmla="*/ 717630 w 767787"/>
                  <a:gd name="connsiteY2" fmla="*/ 0 h 123463"/>
                  <a:gd name="connsiteX3" fmla="*/ 767787 w 767787"/>
                  <a:gd name="connsiteY3" fmla="*/ 123463 h 12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7787" h="123463">
                    <a:moveTo>
                      <a:pt x="0" y="115747"/>
                    </a:moveTo>
                    <a:lnTo>
                      <a:pt x="46299" y="11575"/>
                    </a:lnTo>
                    <a:lnTo>
                      <a:pt x="717630" y="0"/>
                    </a:lnTo>
                    <a:lnTo>
                      <a:pt x="767787" y="123463"/>
                    </a:lnTo>
                  </a:path>
                </a:pathLst>
              </a:custGeom>
              <a:noFill/>
              <a:ln w="28575">
                <a:solidFill>
                  <a:srgbClr val="FF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3" name="Groupe 82"/>
          <p:cNvGrpSpPr/>
          <p:nvPr/>
        </p:nvGrpSpPr>
        <p:grpSpPr>
          <a:xfrm>
            <a:off x="1614186" y="2836441"/>
            <a:ext cx="3437681" cy="1064870"/>
            <a:chOff x="3252486" y="2480841"/>
            <a:chExt cx="3437681" cy="1064870"/>
          </a:xfrm>
        </p:grpSpPr>
        <p:sp>
          <p:nvSpPr>
            <p:cNvPr id="84" name="Forme libre 83"/>
            <p:cNvSpPr/>
            <p:nvPr/>
          </p:nvSpPr>
          <p:spPr>
            <a:xfrm>
              <a:off x="3252486" y="2480841"/>
              <a:ext cx="3437681" cy="1064870"/>
            </a:xfrm>
            <a:custGeom>
              <a:avLst/>
              <a:gdLst>
                <a:gd name="connsiteX0" fmla="*/ 81023 w 3437681"/>
                <a:gd name="connsiteY0" fmla="*/ 81022 h 1064870"/>
                <a:gd name="connsiteX1" fmla="*/ 478420 w 3437681"/>
                <a:gd name="connsiteY1" fmla="*/ 84881 h 1064870"/>
                <a:gd name="connsiteX2" fmla="*/ 532436 w 3437681"/>
                <a:gd name="connsiteY2" fmla="*/ 0 h 1064870"/>
                <a:gd name="connsiteX3" fmla="*/ 760071 w 3437681"/>
                <a:gd name="connsiteY3" fmla="*/ 3858 h 1064870"/>
                <a:gd name="connsiteX4" fmla="*/ 760071 w 3437681"/>
                <a:gd name="connsiteY4" fmla="*/ 34724 h 1064870"/>
                <a:gd name="connsiteX5" fmla="*/ 1331089 w 3437681"/>
                <a:gd name="connsiteY5" fmla="*/ 19291 h 1064870"/>
                <a:gd name="connsiteX6" fmla="*/ 1385104 w 3437681"/>
                <a:gd name="connsiteY6" fmla="*/ 65589 h 1064870"/>
                <a:gd name="connsiteX7" fmla="*/ 2947686 w 3437681"/>
                <a:gd name="connsiteY7" fmla="*/ 50156 h 1064870"/>
                <a:gd name="connsiteX8" fmla="*/ 2959261 w 3437681"/>
                <a:gd name="connsiteY8" fmla="*/ 131179 h 1064870"/>
                <a:gd name="connsiteX9" fmla="*/ 3306501 w 3437681"/>
                <a:gd name="connsiteY9" fmla="*/ 119605 h 1064870"/>
                <a:gd name="connsiteX10" fmla="*/ 3306501 w 3437681"/>
                <a:gd name="connsiteY10" fmla="*/ 169762 h 1064870"/>
                <a:gd name="connsiteX11" fmla="*/ 3360517 w 3437681"/>
                <a:gd name="connsiteY11" fmla="*/ 169762 h 1064870"/>
                <a:gd name="connsiteX12" fmla="*/ 3364375 w 3437681"/>
                <a:gd name="connsiteY12" fmla="*/ 115746 h 1064870"/>
                <a:gd name="connsiteX13" fmla="*/ 3414532 w 3437681"/>
                <a:gd name="connsiteY13" fmla="*/ 115746 h 1064870"/>
                <a:gd name="connsiteX14" fmla="*/ 3437681 w 3437681"/>
                <a:gd name="connsiteY14" fmla="*/ 162045 h 1064870"/>
                <a:gd name="connsiteX15" fmla="*/ 3418390 w 3437681"/>
                <a:gd name="connsiteY15" fmla="*/ 910541 h 1064870"/>
                <a:gd name="connsiteX16" fmla="*/ 3383666 w 3437681"/>
                <a:gd name="connsiteY16" fmla="*/ 968415 h 1064870"/>
                <a:gd name="connsiteX17" fmla="*/ 3348942 w 3437681"/>
                <a:gd name="connsiteY17" fmla="*/ 964556 h 1064870"/>
                <a:gd name="connsiteX18" fmla="*/ 3337367 w 3437681"/>
                <a:gd name="connsiteY18" fmla="*/ 929832 h 1064870"/>
                <a:gd name="connsiteX19" fmla="*/ 3306501 w 3437681"/>
                <a:gd name="connsiteY19" fmla="*/ 929832 h 1064870"/>
                <a:gd name="connsiteX20" fmla="*/ 3298785 w 3437681"/>
                <a:gd name="connsiteY20" fmla="*/ 960698 h 1064870"/>
                <a:gd name="connsiteX21" fmla="*/ 2959261 w 3437681"/>
                <a:gd name="connsiteY21" fmla="*/ 956840 h 1064870"/>
                <a:gd name="connsiteX22" fmla="*/ 2951544 w 3437681"/>
                <a:gd name="connsiteY22" fmla="*/ 1022430 h 1064870"/>
                <a:gd name="connsiteX23" fmla="*/ 1365813 w 3437681"/>
                <a:gd name="connsiteY23" fmla="*/ 1018572 h 1064870"/>
                <a:gd name="connsiteX24" fmla="*/ 1307939 w 3437681"/>
                <a:gd name="connsiteY24" fmla="*/ 1045579 h 1064870"/>
                <a:gd name="connsiteX25" fmla="*/ 767787 w 3437681"/>
                <a:gd name="connsiteY25" fmla="*/ 1037863 h 1064870"/>
                <a:gd name="connsiteX26" fmla="*/ 763929 w 3437681"/>
                <a:gd name="connsiteY26" fmla="*/ 1064870 h 1064870"/>
                <a:gd name="connsiteX27" fmla="*/ 486137 w 3437681"/>
                <a:gd name="connsiteY27" fmla="*/ 1061012 h 1064870"/>
                <a:gd name="connsiteX28" fmla="*/ 478420 w 3437681"/>
                <a:gd name="connsiteY28" fmla="*/ 995422 h 1064870"/>
                <a:gd name="connsiteX29" fmla="*/ 100314 w 3437681"/>
                <a:gd name="connsiteY29" fmla="*/ 995422 h 1064870"/>
                <a:gd name="connsiteX30" fmla="*/ 115747 w 3437681"/>
                <a:gd name="connsiteY30" fmla="*/ 883534 h 1064870"/>
                <a:gd name="connsiteX31" fmla="*/ 123463 w 3437681"/>
                <a:gd name="connsiteY31" fmla="*/ 825660 h 1064870"/>
                <a:gd name="connsiteX32" fmla="*/ 123463 w 3437681"/>
                <a:gd name="connsiteY32" fmla="*/ 760070 h 1064870"/>
                <a:gd name="connsiteX33" fmla="*/ 108030 w 3437681"/>
                <a:gd name="connsiteY33" fmla="*/ 682906 h 1064870"/>
                <a:gd name="connsiteX34" fmla="*/ 88739 w 3437681"/>
                <a:gd name="connsiteY34" fmla="*/ 594167 h 1064870"/>
                <a:gd name="connsiteX35" fmla="*/ 38582 w 3437681"/>
                <a:gd name="connsiteY35" fmla="*/ 505427 h 1064870"/>
                <a:gd name="connsiteX36" fmla="*/ 23149 w 3437681"/>
                <a:gd name="connsiteY36" fmla="*/ 424405 h 1064870"/>
                <a:gd name="connsiteX37" fmla="*/ 0 w 3437681"/>
                <a:gd name="connsiteY37" fmla="*/ 351098 h 1064870"/>
                <a:gd name="connsiteX38" fmla="*/ 11575 w 3437681"/>
                <a:gd name="connsiteY38" fmla="*/ 300941 h 1064870"/>
                <a:gd name="connsiteX39" fmla="*/ 11575 w 3437681"/>
                <a:gd name="connsiteY39" fmla="*/ 246926 h 1064870"/>
                <a:gd name="connsiteX40" fmla="*/ 23149 w 3437681"/>
                <a:gd name="connsiteY40" fmla="*/ 192911 h 1064870"/>
                <a:gd name="connsiteX41" fmla="*/ 54015 w 3437681"/>
                <a:gd name="connsiteY41" fmla="*/ 131179 h 1064870"/>
                <a:gd name="connsiteX42" fmla="*/ 81023 w 3437681"/>
                <a:gd name="connsiteY42" fmla="*/ 81022 h 106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437681" h="1064870">
                  <a:moveTo>
                    <a:pt x="81023" y="81022"/>
                  </a:moveTo>
                  <a:lnTo>
                    <a:pt x="478420" y="84881"/>
                  </a:lnTo>
                  <a:lnTo>
                    <a:pt x="532436" y="0"/>
                  </a:lnTo>
                  <a:lnTo>
                    <a:pt x="760071" y="3858"/>
                  </a:lnTo>
                  <a:lnTo>
                    <a:pt x="760071" y="34724"/>
                  </a:lnTo>
                  <a:lnTo>
                    <a:pt x="1331089" y="19291"/>
                  </a:lnTo>
                  <a:lnTo>
                    <a:pt x="1385104" y="65589"/>
                  </a:lnTo>
                  <a:lnTo>
                    <a:pt x="2947686" y="50156"/>
                  </a:lnTo>
                  <a:lnTo>
                    <a:pt x="2959261" y="131179"/>
                  </a:lnTo>
                  <a:lnTo>
                    <a:pt x="3306501" y="119605"/>
                  </a:lnTo>
                  <a:lnTo>
                    <a:pt x="3306501" y="169762"/>
                  </a:lnTo>
                  <a:lnTo>
                    <a:pt x="3360517" y="169762"/>
                  </a:lnTo>
                  <a:lnTo>
                    <a:pt x="3364375" y="115746"/>
                  </a:lnTo>
                  <a:lnTo>
                    <a:pt x="3414532" y="115746"/>
                  </a:lnTo>
                  <a:lnTo>
                    <a:pt x="3437681" y="162045"/>
                  </a:lnTo>
                  <a:lnTo>
                    <a:pt x="3418390" y="910541"/>
                  </a:lnTo>
                  <a:lnTo>
                    <a:pt x="3383666" y="968415"/>
                  </a:lnTo>
                  <a:lnTo>
                    <a:pt x="3348942" y="964556"/>
                  </a:lnTo>
                  <a:lnTo>
                    <a:pt x="3337367" y="929832"/>
                  </a:lnTo>
                  <a:lnTo>
                    <a:pt x="3306501" y="929832"/>
                  </a:lnTo>
                  <a:lnTo>
                    <a:pt x="3298785" y="960698"/>
                  </a:lnTo>
                  <a:lnTo>
                    <a:pt x="2959261" y="956840"/>
                  </a:lnTo>
                  <a:lnTo>
                    <a:pt x="2951544" y="1022430"/>
                  </a:lnTo>
                  <a:lnTo>
                    <a:pt x="1365813" y="1018572"/>
                  </a:lnTo>
                  <a:lnTo>
                    <a:pt x="1307939" y="1045579"/>
                  </a:lnTo>
                  <a:lnTo>
                    <a:pt x="767787" y="1037863"/>
                  </a:lnTo>
                  <a:lnTo>
                    <a:pt x="763929" y="1064870"/>
                  </a:lnTo>
                  <a:lnTo>
                    <a:pt x="486137" y="1061012"/>
                  </a:lnTo>
                  <a:lnTo>
                    <a:pt x="478420" y="995422"/>
                  </a:lnTo>
                  <a:lnTo>
                    <a:pt x="100314" y="995422"/>
                  </a:lnTo>
                  <a:lnTo>
                    <a:pt x="115747" y="883534"/>
                  </a:lnTo>
                  <a:lnTo>
                    <a:pt x="123463" y="825660"/>
                  </a:lnTo>
                  <a:lnTo>
                    <a:pt x="123463" y="760070"/>
                  </a:lnTo>
                  <a:lnTo>
                    <a:pt x="108030" y="682906"/>
                  </a:lnTo>
                  <a:lnTo>
                    <a:pt x="88739" y="594167"/>
                  </a:lnTo>
                  <a:lnTo>
                    <a:pt x="38582" y="505427"/>
                  </a:lnTo>
                  <a:lnTo>
                    <a:pt x="23149" y="424405"/>
                  </a:lnTo>
                  <a:lnTo>
                    <a:pt x="0" y="351098"/>
                  </a:lnTo>
                  <a:lnTo>
                    <a:pt x="11575" y="300941"/>
                  </a:lnTo>
                  <a:lnTo>
                    <a:pt x="11575" y="246926"/>
                  </a:lnTo>
                  <a:lnTo>
                    <a:pt x="23149" y="192911"/>
                  </a:lnTo>
                  <a:lnTo>
                    <a:pt x="54015" y="131179"/>
                  </a:lnTo>
                  <a:lnTo>
                    <a:pt x="81023" y="81022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5" name="Rectangle à coins arrondis 84"/>
            <p:cNvSpPr/>
            <p:nvPr/>
          </p:nvSpPr>
          <p:spPr>
            <a:xfrm>
              <a:off x="5297347" y="2878239"/>
              <a:ext cx="949443" cy="255066"/>
            </a:xfrm>
            <a:prstGeom prst="roundRect">
              <a:avLst>
                <a:gd name="adj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3789382" y="3259171"/>
            <a:ext cx="699184" cy="198444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87" name="Groupe 86"/>
          <p:cNvGrpSpPr/>
          <p:nvPr/>
        </p:nvGrpSpPr>
        <p:grpSpPr>
          <a:xfrm>
            <a:off x="4923902" y="2888375"/>
            <a:ext cx="36000" cy="984086"/>
            <a:chOff x="6562202" y="2532775"/>
            <a:chExt cx="36000" cy="984086"/>
          </a:xfrm>
        </p:grpSpPr>
        <p:sp>
          <p:nvSpPr>
            <p:cNvPr id="88" name="Rectangle 87"/>
            <p:cNvSpPr/>
            <p:nvPr/>
          </p:nvSpPr>
          <p:spPr>
            <a:xfrm>
              <a:off x="6562202" y="2532775"/>
              <a:ext cx="36000" cy="94274"/>
            </a:xfrm>
            <a:prstGeom prst="rect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562202" y="3422587"/>
              <a:ext cx="36000" cy="94274"/>
            </a:xfrm>
            <a:prstGeom prst="rect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90" name="Groupe 89"/>
          <p:cNvGrpSpPr/>
          <p:nvPr/>
        </p:nvGrpSpPr>
        <p:grpSpPr>
          <a:xfrm>
            <a:off x="2393548" y="2790142"/>
            <a:ext cx="36000" cy="1157468"/>
            <a:chOff x="4016416" y="2434542"/>
            <a:chExt cx="54015" cy="1157468"/>
          </a:xfrm>
          <a:solidFill>
            <a:srgbClr val="00B0F0"/>
          </a:solidFill>
        </p:grpSpPr>
        <p:sp>
          <p:nvSpPr>
            <p:cNvPr id="91" name="Rectangle 90"/>
            <p:cNvSpPr/>
            <p:nvPr/>
          </p:nvSpPr>
          <p:spPr>
            <a:xfrm>
              <a:off x="4016416" y="2434542"/>
              <a:ext cx="54015" cy="69449"/>
            </a:xfrm>
            <a:prstGeom prst="rect">
              <a:avLst/>
            </a:prstGeom>
            <a:grp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016416" y="3522561"/>
              <a:ext cx="54015" cy="69449"/>
            </a:xfrm>
            <a:prstGeom prst="rect">
              <a:avLst/>
            </a:prstGeom>
            <a:grp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5" name="Légende encadrée 1 4"/>
          <p:cNvSpPr/>
          <p:nvPr/>
        </p:nvSpPr>
        <p:spPr>
          <a:xfrm>
            <a:off x="489859" y="2781945"/>
            <a:ext cx="609600" cy="331165"/>
          </a:xfrm>
          <a:prstGeom prst="borderCallout1">
            <a:avLst>
              <a:gd name="adj1" fmla="val 49845"/>
              <a:gd name="adj2" fmla="val 101389"/>
              <a:gd name="adj3" fmla="val 125144"/>
              <a:gd name="adj4" fmla="val 22833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Arbre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3" name="Légende encadrée 1 92"/>
          <p:cNvSpPr/>
          <p:nvPr/>
        </p:nvSpPr>
        <p:spPr>
          <a:xfrm>
            <a:off x="921714" y="4113904"/>
            <a:ext cx="609600" cy="331165"/>
          </a:xfrm>
          <a:prstGeom prst="borderCallout1">
            <a:avLst>
              <a:gd name="adj1" fmla="val 49845"/>
              <a:gd name="adj2" fmla="val 101389"/>
              <a:gd name="adj3" fmla="val -55099"/>
              <a:gd name="adj4" fmla="val 24083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Cale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4" name="Légende encadrée 1 93"/>
          <p:cNvSpPr/>
          <p:nvPr/>
        </p:nvSpPr>
        <p:spPr>
          <a:xfrm>
            <a:off x="781422" y="2022127"/>
            <a:ext cx="1160670" cy="315908"/>
          </a:xfrm>
          <a:prstGeom prst="borderCallout1">
            <a:avLst>
              <a:gd name="adj1" fmla="val 49845"/>
              <a:gd name="adj2" fmla="val 101389"/>
              <a:gd name="adj3" fmla="val 179889"/>
              <a:gd name="adj4" fmla="val 15238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Roulement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5" name="Légende encadrée 1 94"/>
          <p:cNvSpPr/>
          <p:nvPr/>
        </p:nvSpPr>
        <p:spPr>
          <a:xfrm>
            <a:off x="4845592" y="4559710"/>
            <a:ext cx="609600" cy="331165"/>
          </a:xfrm>
          <a:prstGeom prst="borderCallout1">
            <a:avLst>
              <a:gd name="adj1" fmla="val 42175"/>
              <a:gd name="adj2" fmla="val 1389"/>
              <a:gd name="adj3" fmla="val -200827"/>
              <a:gd name="adj4" fmla="val -38334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Cale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6" name="Légende encadrée 1 95"/>
          <p:cNvSpPr/>
          <p:nvPr/>
        </p:nvSpPr>
        <p:spPr>
          <a:xfrm>
            <a:off x="3483191" y="1350293"/>
            <a:ext cx="1160670" cy="315908"/>
          </a:xfrm>
          <a:prstGeom prst="borderCallout1">
            <a:avLst>
              <a:gd name="adj1" fmla="val 49845"/>
              <a:gd name="adj2" fmla="val 101389"/>
              <a:gd name="adj3" fmla="val 429139"/>
              <a:gd name="adj4" fmla="val 11080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Roulement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7" name="Légende encadrée 1 96"/>
          <p:cNvSpPr/>
          <p:nvPr/>
        </p:nvSpPr>
        <p:spPr>
          <a:xfrm>
            <a:off x="1059746" y="4650463"/>
            <a:ext cx="1160670" cy="315908"/>
          </a:xfrm>
          <a:prstGeom prst="borderCallout1">
            <a:avLst>
              <a:gd name="adj1" fmla="val 49845"/>
              <a:gd name="adj2" fmla="val 101389"/>
              <a:gd name="adj3" fmla="val -226147"/>
              <a:gd name="adj4" fmla="val 192873"/>
            </a:avLst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Entretoise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8" name="Légende encadrée 1 97"/>
          <p:cNvSpPr/>
          <p:nvPr/>
        </p:nvSpPr>
        <p:spPr>
          <a:xfrm>
            <a:off x="1929205" y="5209711"/>
            <a:ext cx="1333802" cy="301710"/>
          </a:xfrm>
          <a:prstGeom prst="borderCallout1">
            <a:avLst>
              <a:gd name="adj1" fmla="val 49845"/>
              <a:gd name="adj2" fmla="val 101389"/>
              <a:gd name="adj3" fmla="val -354839"/>
              <a:gd name="adj4" fmla="val 148879"/>
            </a:avLst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Roue dentée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9" name="Légende encadrée 1 98"/>
          <p:cNvSpPr/>
          <p:nvPr/>
        </p:nvSpPr>
        <p:spPr>
          <a:xfrm>
            <a:off x="2457210" y="1803954"/>
            <a:ext cx="867688" cy="283334"/>
          </a:xfrm>
          <a:prstGeom prst="borderCallout1">
            <a:avLst>
              <a:gd name="adj1" fmla="val 49845"/>
              <a:gd name="adj2" fmla="val 101389"/>
              <a:gd name="adj3" fmla="val 545776"/>
              <a:gd name="adj4" fmla="val 18245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Clavette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0" name="Légende encadrée 1 99"/>
          <p:cNvSpPr/>
          <p:nvPr/>
        </p:nvSpPr>
        <p:spPr>
          <a:xfrm>
            <a:off x="5281808" y="1972608"/>
            <a:ext cx="761966" cy="306145"/>
          </a:xfrm>
          <a:prstGeom prst="borderCallout1">
            <a:avLst>
              <a:gd name="adj1" fmla="val 41548"/>
              <a:gd name="adj2" fmla="val -282"/>
              <a:gd name="adj3" fmla="val 293095"/>
              <a:gd name="adj4" fmla="val -38983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Circlips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9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0116 L -0.53047 -0.00138 L -0.53047 -0.0011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0.00278 L -0.52643 -0.00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463 L -0.52891 0.00209 L -0.52891 0.00024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2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092 L -0.52799 -0.005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9 -0.00764 L -0.52695 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6 -0.00324 L -0.52617 0.001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8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36 -0.00787 L -0.52735 0.001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56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6 0.01482 L -0.5263 0.0076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3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12369182" y="2571667"/>
            <a:ext cx="442808" cy="2160623"/>
            <a:chOff x="5881790" y="3856892"/>
            <a:chExt cx="442808" cy="2160623"/>
          </a:xfrm>
        </p:grpSpPr>
        <p:sp>
          <p:nvSpPr>
            <p:cNvPr id="14" name="Rectangle 13"/>
            <p:cNvSpPr/>
            <p:nvPr/>
          </p:nvSpPr>
          <p:spPr>
            <a:xfrm>
              <a:off x="5881790" y="3856892"/>
              <a:ext cx="436949" cy="838200"/>
            </a:xfrm>
            <a:prstGeom prst="rect">
              <a:avLst/>
            </a:prstGeom>
            <a:solidFill>
              <a:srgbClr val="92D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87649" y="5179315"/>
              <a:ext cx="436949" cy="838200"/>
            </a:xfrm>
            <a:prstGeom prst="rect">
              <a:avLst/>
            </a:prstGeom>
            <a:solidFill>
              <a:srgbClr val="92D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617616" y="876300"/>
            <a:ext cx="2924907" cy="5076929"/>
            <a:chOff x="3663462" y="1371600"/>
            <a:chExt cx="2924907" cy="5076929"/>
          </a:xfrm>
        </p:grpSpPr>
        <p:sp>
          <p:nvSpPr>
            <p:cNvPr id="11" name="Forme libre 10"/>
            <p:cNvSpPr/>
            <p:nvPr/>
          </p:nvSpPr>
          <p:spPr>
            <a:xfrm>
              <a:off x="3671455" y="1371600"/>
              <a:ext cx="2909454" cy="1482436"/>
            </a:xfrm>
            <a:custGeom>
              <a:avLst/>
              <a:gdLst>
                <a:gd name="connsiteX0" fmla="*/ 0 w 2909454"/>
                <a:gd name="connsiteY0" fmla="*/ 13855 h 1482436"/>
                <a:gd name="connsiteX1" fmla="*/ 2854036 w 2909454"/>
                <a:gd name="connsiteY1" fmla="*/ 0 h 1482436"/>
                <a:gd name="connsiteX2" fmla="*/ 2854036 w 2909454"/>
                <a:gd name="connsiteY2" fmla="*/ 96982 h 1482436"/>
                <a:gd name="connsiteX3" fmla="*/ 2895600 w 2909454"/>
                <a:gd name="connsiteY3" fmla="*/ 83127 h 1482436"/>
                <a:gd name="connsiteX4" fmla="*/ 2909454 w 2909454"/>
                <a:gd name="connsiteY4" fmla="*/ 408709 h 1482436"/>
                <a:gd name="connsiteX5" fmla="*/ 2722418 w 2909454"/>
                <a:gd name="connsiteY5" fmla="*/ 415636 h 1482436"/>
                <a:gd name="connsiteX6" fmla="*/ 2701636 w 2909454"/>
                <a:gd name="connsiteY6" fmla="*/ 387927 h 1482436"/>
                <a:gd name="connsiteX7" fmla="*/ 2466109 w 2909454"/>
                <a:gd name="connsiteY7" fmla="*/ 381000 h 1482436"/>
                <a:gd name="connsiteX8" fmla="*/ 2396836 w 2909454"/>
                <a:gd name="connsiteY8" fmla="*/ 145473 h 1482436"/>
                <a:gd name="connsiteX9" fmla="*/ 2036618 w 2909454"/>
                <a:gd name="connsiteY9" fmla="*/ 138545 h 1482436"/>
                <a:gd name="connsiteX10" fmla="*/ 2029690 w 2909454"/>
                <a:gd name="connsiteY10" fmla="*/ 1205345 h 1482436"/>
                <a:gd name="connsiteX11" fmla="*/ 2119745 w 2909454"/>
                <a:gd name="connsiteY11" fmla="*/ 1267691 h 1482436"/>
                <a:gd name="connsiteX12" fmla="*/ 2119745 w 2909454"/>
                <a:gd name="connsiteY12" fmla="*/ 1482436 h 1482436"/>
                <a:gd name="connsiteX13" fmla="*/ 1662545 w 2909454"/>
                <a:gd name="connsiteY13" fmla="*/ 1475509 h 1482436"/>
                <a:gd name="connsiteX14" fmla="*/ 1655618 w 2909454"/>
                <a:gd name="connsiteY14" fmla="*/ 1260764 h 1482436"/>
                <a:gd name="connsiteX15" fmla="*/ 1856509 w 2909454"/>
                <a:gd name="connsiteY15" fmla="*/ 1260764 h 1482436"/>
                <a:gd name="connsiteX16" fmla="*/ 1856509 w 2909454"/>
                <a:gd name="connsiteY16" fmla="*/ 193964 h 1482436"/>
                <a:gd name="connsiteX17" fmla="*/ 1814945 w 2909454"/>
                <a:gd name="connsiteY17" fmla="*/ 131618 h 1482436"/>
                <a:gd name="connsiteX18" fmla="*/ 568036 w 2909454"/>
                <a:gd name="connsiteY18" fmla="*/ 173182 h 1482436"/>
                <a:gd name="connsiteX19" fmla="*/ 533400 w 2909454"/>
                <a:gd name="connsiteY19" fmla="*/ 221673 h 1482436"/>
                <a:gd name="connsiteX20" fmla="*/ 505690 w 2909454"/>
                <a:gd name="connsiteY20" fmla="*/ 284018 h 1482436"/>
                <a:gd name="connsiteX21" fmla="*/ 484909 w 2909454"/>
                <a:gd name="connsiteY21" fmla="*/ 325582 h 1482436"/>
                <a:gd name="connsiteX22" fmla="*/ 422563 w 2909454"/>
                <a:gd name="connsiteY22" fmla="*/ 367145 h 1482436"/>
                <a:gd name="connsiteX23" fmla="*/ 256309 w 2909454"/>
                <a:gd name="connsiteY23" fmla="*/ 408709 h 1482436"/>
                <a:gd name="connsiteX24" fmla="*/ 6927 w 2909454"/>
                <a:gd name="connsiteY24" fmla="*/ 408709 h 1482436"/>
                <a:gd name="connsiteX25" fmla="*/ 0 w 2909454"/>
                <a:gd name="connsiteY25" fmla="*/ 13855 h 148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09454" h="1482436">
                  <a:moveTo>
                    <a:pt x="0" y="13855"/>
                  </a:moveTo>
                  <a:lnTo>
                    <a:pt x="2854036" y="0"/>
                  </a:lnTo>
                  <a:lnTo>
                    <a:pt x="2854036" y="96982"/>
                  </a:lnTo>
                  <a:lnTo>
                    <a:pt x="2895600" y="83127"/>
                  </a:lnTo>
                  <a:lnTo>
                    <a:pt x="2909454" y="408709"/>
                  </a:lnTo>
                  <a:lnTo>
                    <a:pt x="2722418" y="415636"/>
                  </a:lnTo>
                  <a:lnTo>
                    <a:pt x="2701636" y="387927"/>
                  </a:lnTo>
                  <a:lnTo>
                    <a:pt x="2466109" y="381000"/>
                  </a:lnTo>
                  <a:lnTo>
                    <a:pt x="2396836" y="145473"/>
                  </a:lnTo>
                  <a:lnTo>
                    <a:pt x="2036618" y="138545"/>
                  </a:lnTo>
                  <a:cubicBezTo>
                    <a:pt x="2034309" y="494145"/>
                    <a:pt x="2031999" y="849745"/>
                    <a:pt x="2029690" y="1205345"/>
                  </a:cubicBezTo>
                  <a:lnTo>
                    <a:pt x="2119745" y="1267691"/>
                  </a:lnTo>
                  <a:lnTo>
                    <a:pt x="2119745" y="1482436"/>
                  </a:lnTo>
                  <a:lnTo>
                    <a:pt x="1662545" y="1475509"/>
                  </a:lnTo>
                  <a:lnTo>
                    <a:pt x="1655618" y="1260764"/>
                  </a:lnTo>
                  <a:lnTo>
                    <a:pt x="1856509" y="1260764"/>
                  </a:lnTo>
                  <a:lnTo>
                    <a:pt x="1856509" y="193964"/>
                  </a:lnTo>
                  <a:lnTo>
                    <a:pt x="1814945" y="131618"/>
                  </a:lnTo>
                  <a:lnTo>
                    <a:pt x="568036" y="173182"/>
                  </a:lnTo>
                  <a:lnTo>
                    <a:pt x="533400" y="221673"/>
                  </a:lnTo>
                  <a:lnTo>
                    <a:pt x="505690" y="284018"/>
                  </a:lnTo>
                  <a:lnTo>
                    <a:pt x="484909" y="325582"/>
                  </a:lnTo>
                  <a:lnTo>
                    <a:pt x="422563" y="367145"/>
                  </a:lnTo>
                  <a:lnTo>
                    <a:pt x="256309" y="408709"/>
                  </a:lnTo>
                  <a:lnTo>
                    <a:pt x="6927" y="408709"/>
                  </a:lnTo>
                  <a:lnTo>
                    <a:pt x="0" y="13855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40927" y="4170218"/>
              <a:ext cx="429491" cy="214746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71455" y="4242956"/>
              <a:ext cx="429491" cy="142008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3663462" y="5452068"/>
              <a:ext cx="2924907" cy="996461"/>
            </a:xfrm>
            <a:custGeom>
              <a:avLst/>
              <a:gdLst>
                <a:gd name="connsiteX0" fmla="*/ 0 w 2924907"/>
                <a:gd name="connsiteY0" fmla="*/ 0 h 996461"/>
                <a:gd name="connsiteX1" fmla="*/ 404446 w 2924907"/>
                <a:gd name="connsiteY1" fmla="*/ 0 h 996461"/>
                <a:gd name="connsiteX2" fmla="*/ 463061 w 2924907"/>
                <a:gd name="connsiteY2" fmla="*/ 169984 h 996461"/>
                <a:gd name="connsiteX3" fmla="*/ 1658815 w 2924907"/>
                <a:gd name="connsiteY3" fmla="*/ 169984 h 996461"/>
                <a:gd name="connsiteX4" fmla="*/ 1729153 w 2924907"/>
                <a:gd name="connsiteY4" fmla="*/ 11723 h 996461"/>
                <a:gd name="connsiteX5" fmla="*/ 2116015 w 2924907"/>
                <a:gd name="connsiteY5" fmla="*/ 0 h 996461"/>
                <a:gd name="connsiteX6" fmla="*/ 2127738 w 2924907"/>
                <a:gd name="connsiteY6" fmla="*/ 298938 h 996461"/>
                <a:gd name="connsiteX7" fmla="*/ 2110153 w 2924907"/>
                <a:gd name="connsiteY7" fmla="*/ 351692 h 996461"/>
                <a:gd name="connsiteX8" fmla="*/ 2051538 w 2924907"/>
                <a:gd name="connsiteY8" fmla="*/ 351692 h 996461"/>
                <a:gd name="connsiteX9" fmla="*/ 2051538 w 2924907"/>
                <a:gd name="connsiteY9" fmla="*/ 720969 h 996461"/>
                <a:gd name="connsiteX10" fmla="*/ 2725615 w 2924907"/>
                <a:gd name="connsiteY10" fmla="*/ 715108 h 996461"/>
                <a:gd name="connsiteX11" fmla="*/ 2737338 w 2924907"/>
                <a:gd name="connsiteY11" fmla="*/ 5861 h 996461"/>
                <a:gd name="connsiteX12" fmla="*/ 2907323 w 2924907"/>
                <a:gd name="connsiteY12" fmla="*/ 0 h 996461"/>
                <a:gd name="connsiteX13" fmla="*/ 2924907 w 2924907"/>
                <a:gd name="connsiteY13" fmla="*/ 123092 h 996461"/>
                <a:gd name="connsiteX14" fmla="*/ 2872153 w 2924907"/>
                <a:gd name="connsiteY14" fmla="*/ 123092 h 996461"/>
                <a:gd name="connsiteX15" fmla="*/ 2866292 w 2924907"/>
                <a:gd name="connsiteY15" fmla="*/ 873369 h 996461"/>
                <a:gd name="connsiteX16" fmla="*/ 2051538 w 2924907"/>
                <a:gd name="connsiteY16" fmla="*/ 861646 h 996461"/>
                <a:gd name="connsiteX17" fmla="*/ 2051538 w 2924907"/>
                <a:gd name="connsiteY17" fmla="*/ 996461 h 996461"/>
                <a:gd name="connsiteX18" fmla="*/ 1910861 w 2924907"/>
                <a:gd name="connsiteY18" fmla="*/ 990600 h 996461"/>
                <a:gd name="connsiteX19" fmla="*/ 1916723 w 2924907"/>
                <a:gd name="connsiteY19" fmla="*/ 328246 h 996461"/>
                <a:gd name="connsiteX20" fmla="*/ 457200 w 2924907"/>
                <a:gd name="connsiteY20" fmla="*/ 334108 h 996461"/>
                <a:gd name="connsiteX21" fmla="*/ 457200 w 2924907"/>
                <a:gd name="connsiteY21" fmla="*/ 550984 h 996461"/>
                <a:gd name="connsiteX22" fmla="*/ 322384 w 2924907"/>
                <a:gd name="connsiteY22" fmla="*/ 545123 h 996461"/>
                <a:gd name="connsiteX23" fmla="*/ 322384 w 2924907"/>
                <a:gd name="connsiteY23" fmla="*/ 316523 h 996461"/>
                <a:gd name="connsiteX24" fmla="*/ 11723 w 2924907"/>
                <a:gd name="connsiteY24" fmla="*/ 310661 h 996461"/>
                <a:gd name="connsiteX25" fmla="*/ 0 w 2924907"/>
                <a:gd name="connsiteY25" fmla="*/ 0 h 9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24907" h="996461">
                  <a:moveTo>
                    <a:pt x="0" y="0"/>
                  </a:moveTo>
                  <a:lnTo>
                    <a:pt x="404446" y="0"/>
                  </a:lnTo>
                  <a:lnTo>
                    <a:pt x="463061" y="169984"/>
                  </a:lnTo>
                  <a:lnTo>
                    <a:pt x="1658815" y="169984"/>
                  </a:lnTo>
                  <a:lnTo>
                    <a:pt x="1729153" y="11723"/>
                  </a:lnTo>
                  <a:lnTo>
                    <a:pt x="2116015" y="0"/>
                  </a:lnTo>
                  <a:lnTo>
                    <a:pt x="2127738" y="298938"/>
                  </a:lnTo>
                  <a:lnTo>
                    <a:pt x="2110153" y="351692"/>
                  </a:lnTo>
                  <a:lnTo>
                    <a:pt x="2051538" y="351692"/>
                  </a:lnTo>
                  <a:lnTo>
                    <a:pt x="2051538" y="720969"/>
                  </a:lnTo>
                  <a:lnTo>
                    <a:pt x="2725615" y="715108"/>
                  </a:lnTo>
                  <a:lnTo>
                    <a:pt x="2737338" y="5861"/>
                  </a:lnTo>
                  <a:lnTo>
                    <a:pt x="2907323" y="0"/>
                  </a:lnTo>
                  <a:lnTo>
                    <a:pt x="2924907" y="123092"/>
                  </a:lnTo>
                  <a:lnTo>
                    <a:pt x="2872153" y="123092"/>
                  </a:lnTo>
                  <a:cubicBezTo>
                    <a:pt x="2870199" y="373184"/>
                    <a:pt x="2868246" y="623277"/>
                    <a:pt x="2866292" y="873369"/>
                  </a:cubicBezTo>
                  <a:lnTo>
                    <a:pt x="2051538" y="861646"/>
                  </a:lnTo>
                  <a:lnTo>
                    <a:pt x="2051538" y="996461"/>
                  </a:lnTo>
                  <a:lnTo>
                    <a:pt x="1910861" y="990600"/>
                  </a:lnTo>
                  <a:lnTo>
                    <a:pt x="1916723" y="328246"/>
                  </a:lnTo>
                  <a:lnTo>
                    <a:pt x="457200" y="334108"/>
                  </a:lnTo>
                  <a:lnTo>
                    <a:pt x="457200" y="550984"/>
                  </a:lnTo>
                  <a:lnTo>
                    <a:pt x="322384" y="545123"/>
                  </a:lnTo>
                  <a:lnTo>
                    <a:pt x="322384" y="316523"/>
                  </a:lnTo>
                  <a:lnTo>
                    <a:pt x="11723" y="3106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-3018259" y="3907204"/>
            <a:ext cx="2679700" cy="1041400"/>
            <a:chOff x="3717925" y="4406900"/>
            <a:chExt cx="2679700" cy="1041400"/>
          </a:xfrm>
          <a:solidFill>
            <a:srgbClr val="FF99FF">
              <a:alpha val="60000"/>
            </a:srgbClr>
          </a:solidFill>
        </p:grpSpPr>
        <p:sp>
          <p:nvSpPr>
            <p:cNvPr id="23" name="Forme libre 22"/>
            <p:cNvSpPr/>
            <p:nvPr/>
          </p:nvSpPr>
          <p:spPr>
            <a:xfrm>
              <a:off x="3717925" y="4406900"/>
              <a:ext cx="2679700" cy="539750"/>
            </a:xfrm>
            <a:custGeom>
              <a:avLst/>
              <a:gdLst>
                <a:gd name="connsiteX0" fmla="*/ 0 w 2679700"/>
                <a:gd name="connsiteY0" fmla="*/ 520700 h 539750"/>
                <a:gd name="connsiteX1" fmla="*/ 19050 w 2679700"/>
                <a:gd name="connsiteY1" fmla="*/ 285750 h 539750"/>
                <a:gd name="connsiteX2" fmla="*/ 50800 w 2679700"/>
                <a:gd name="connsiteY2" fmla="*/ 247650 h 539750"/>
                <a:gd name="connsiteX3" fmla="*/ 57150 w 2679700"/>
                <a:gd name="connsiteY3" fmla="*/ 209550 h 539750"/>
                <a:gd name="connsiteX4" fmla="*/ 88900 w 2679700"/>
                <a:gd name="connsiteY4" fmla="*/ 209550 h 539750"/>
                <a:gd name="connsiteX5" fmla="*/ 76200 w 2679700"/>
                <a:gd name="connsiteY5" fmla="*/ 0 h 539750"/>
                <a:gd name="connsiteX6" fmla="*/ 374650 w 2679700"/>
                <a:gd name="connsiteY6" fmla="*/ 0 h 539750"/>
                <a:gd name="connsiteX7" fmla="*/ 374650 w 2679700"/>
                <a:gd name="connsiteY7" fmla="*/ 158750 h 539750"/>
                <a:gd name="connsiteX8" fmla="*/ 457200 w 2679700"/>
                <a:gd name="connsiteY8" fmla="*/ 171450 h 539750"/>
                <a:gd name="connsiteX9" fmla="*/ 482600 w 2679700"/>
                <a:gd name="connsiteY9" fmla="*/ 139700 h 539750"/>
                <a:gd name="connsiteX10" fmla="*/ 1543050 w 2679700"/>
                <a:gd name="connsiteY10" fmla="*/ 127000 h 539750"/>
                <a:gd name="connsiteX11" fmla="*/ 1568450 w 2679700"/>
                <a:gd name="connsiteY11" fmla="*/ 203200 h 539750"/>
                <a:gd name="connsiteX12" fmla="*/ 1612900 w 2679700"/>
                <a:gd name="connsiteY12" fmla="*/ 203200 h 539750"/>
                <a:gd name="connsiteX13" fmla="*/ 1612900 w 2679700"/>
                <a:gd name="connsiteY13" fmla="*/ 0 h 539750"/>
                <a:gd name="connsiteX14" fmla="*/ 1993900 w 2679700"/>
                <a:gd name="connsiteY14" fmla="*/ 0 h 539750"/>
                <a:gd name="connsiteX15" fmla="*/ 2006600 w 2679700"/>
                <a:gd name="connsiteY15" fmla="*/ 203200 h 539750"/>
                <a:gd name="connsiteX16" fmla="*/ 2133600 w 2679700"/>
                <a:gd name="connsiteY16" fmla="*/ 203200 h 539750"/>
                <a:gd name="connsiteX17" fmla="*/ 2146300 w 2679700"/>
                <a:gd name="connsiteY17" fmla="*/ 273050 h 539750"/>
                <a:gd name="connsiteX18" fmla="*/ 2679700 w 2679700"/>
                <a:gd name="connsiteY18" fmla="*/ 285750 h 539750"/>
                <a:gd name="connsiteX19" fmla="*/ 2679700 w 2679700"/>
                <a:gd name="connsiteY19" fmla="*/ 539750 h 539750"/>
                <a:gd name="connsiteX20" fmla="*/ 0 w 2679700"/>
                <a:gd name="connsiteY20" fmla="*/ 52070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79700" h="539750">
                  <a:moveTo>
                    <a:pt x="0" y="520700"/>
                  </a:moveTo>
                  <a:lnTo>
                    <a:pt x="19050" y="285750"/>
                  </a:lnTo>
                  <a:lnTo>
                    <a:pt x="50800" y="247650"/>
                  </a:lnTo>
                  <a:lnTo>
                    <a:pt x="57150" y="209550"/>
                  </a:lnTo>
                  <a:lnTo>
                    <a:pt x="88900" y="209550"/>
                  </a:lnTo>
                  <a:lnTo>
                    <a:pt x="76200" y="0"/>
                  </a:lnTo>
                  <a:lnTo>
                    <a:pt x="374650" y="0"/>
                  </a:lnTo>
                  <a:lnTo>
                    <a:pt x="374650" y="158750"/>
                  </a:lnTo>
                  <a:lnTo>
                    <a:pt x="457200" y="171450"/>
                  </a:lnTo>
                  <a:lnTo>
                    <a:pt x="482600" y="139700"/>
                  </a:lnTo>
                  <a:lnTo>
                    <a:pt x="1543050" y="127000"/>
                  </a:lnTo>
                  <a:lnTo>
                    <a:pt x="1568450" y="203200"/>
                  </a:lnTo>
                  <a:lnTo>
                    <a:pt x="1612900" y="203200"/>
                  </a:lnTo>
                  <a:lnTo>
                    <a:pt x="1612900" y="0"/>
                  </a:lnTo>
                  <a:lnTo>
                    <a:pt x="1993900" y="0"/>
                  </a:lnTo>
                  <a:lnTo>
                    <a:pt x="2006600" y="203200"/>
                  </a:lnTo>
                  <a:lnTo>
                    <a:pt x="2133600" y="203200"/>
                  </a:lnTo>
                  <a:lnTo>
                    <a:pt x="2146300" y="273050"/>
                  </a:lnTo>
                  <a:lnTo>
                    <a:pt x="2679700" y="285750"/>
                  </a:lnTo>
                  <a:lnTo>
                    <a:pt x="2679700" y="539750"/>
                  </a:lnTo>
                  <a:lnTo>
                    <a:pt x="0" y="5207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 flipV="1">
              <a:off x="3717925" y="4908550"/>
              <a:ext cx="2679700" cy="539750"/>
            </a:xfrm>
            <a:custGeom>
              <a:avLst/>
              <a:gdLst>
                <a:gd name="connsiteX0" fmla="*/ 0 w 2679700"/>
                <a:gd name="connsiteY0" fmla="*/ 520700 h 539750"/>
                <a:gd name="connsiteX1" fmla="*/ 19050 w 2679700"/>
                <a:gd name="connsiteY1" fmla="*/ 285750 h 539750"/>
                <a:gd name="connsiteX2" fmla="*/ 50800 w 2679700"/>
                <a:gd name="connsiteY2" fmla="*/ 247650 h 539750"/>
                <a:gd name="connsiteX3" fmla="*/ 57150 w 2679700"/>
                <a:gd name="connsiteY3" fmla="*/ 209550 h 539750"/>
                <a:gd name="connsiteX4" fmla="*/ 88900 w 2679700"/>
                <a:gd name="connsiteY4" fmla="*/ 209550 h 539750"/>
                <a:gd name="connsiteX5" fmla="*/ 76200 w 2679700"/>
                <a:gd name="connsiteY5" fmla="*/ 0 h 539750"/>
                <a:gd name="connsiteX6" fmla="*/ 374650 w 2679700"/>
                <a:gd name="connsiteY6" fmla="*/ 0 h 539750"/>
                <a:gd name="connsiteX7" fmla="*/ 374650 w 2679700"/>
                <a:gd name="connsiteY7" fmla="*/ 158750 h 539750"/>
                <a:gd name="connsiteX8" fmla="*/ 457200 w 2679700"/>
                <a:gd name="connsiteY8" fmla="*/ 171450 h 539750"/>
                <a:gd name="connsiteX9" fmla="*/ 482600 w 2679700"/>
                <a:gd name="connsiteY9" fmla="*/ 139700 h 539750"/>
                <a:gd name="connsiteX10" fmla="*/ 1543050 w 2679700"/>
                <a:gd name="connsiteY10" fmla="*/ 127000 h 539750"/>
                <a:gd name="connsiteX11" fmla="*/ 1568450 w 2679700"/>
                <a:gd name="connsiteY11" fmla="*/ 203200 h 539750"/>
                <a:gd name="connsiteX12" fmla="*/ 1612900 w 2679700"/>
                <a:gd name="connsiteY12" fmla="*/ 203200 h 539750"/>
                <a:gd name="connsiteX13" fmla="*/ 1612900 w 2679700"/>
                <a:gd name="connsiteY13" fmla="*/ 0 h 539750"/>
                <a:gd name="connsiteX14" fmla="*/ 1993900 w 2679700"/>
                <a:gd name="connsiteY14" fmla="*/ 0 h 539750"/>
                <a:gd name="connsiteX15" fmla="*/ 2006600 w 2679700"/>
                <a:gd name="connsiteY15" fmla="*/ 203200 h 539750"/>
                <a:gd name="connsiteX16" fmla="*/ 2133600 w 2679700"/>
                <a:gd name="connsiteY16" fmla="*/ 203200 h 539750"/>
                <a:gd name="connsiteX17" fmla="*/ 2146300 w 2679700"/>
                <a:gd name="connsiteY17" fmla="*/ 273050 h 539750"/>
                <a:gd name="connsiteX18" fmla="*/ 2679700 w 2679700"/>
                <a:gd name="connsiteY18" fmla="*/ 285750 h 539750"/>
                <a:gd name="connsiteX19" fmla="*/ 2679700 w 2679700"/>
                <a:gd name="connsiteY19" fmla="*/ 539750 h 539750"/>
                <a:gd name="connsiteX20" fmla="*/ 0 w 2679700"/>
                <a:gd name="connsiteY20" fmla="*/ 52070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79700" h="539750">
                  <a:moveTo>
                    <a:pt x="0" y="520700"/>
                  </a:moveTo>
                  <a:lnTo>
                    <a:pt x="19050" y="285750"/>
                  </a:lnTo>
                  <a:lnTo>
                    <a:pt x="50800" y="247650"/>
                  </a:lnTo>
                  <a:lnTo>
                    <a:pt x="57150" y="209550"/>
                  </a:lnTo>
                  <a:lnTo>
                    <a:pt x="88900" y="209550"/>
                  </a:lnTo>
                  <a:lnTo>
                    <a:pt x="76200" y="0"/>
                  </a:lnTo>
                  <a:lnTo>
                    <a:pt x="374650" y="0"/>
                  </a:lnTo>
                  <a:lnTo>
                    <a:pt x="374650" y="158750"/>
                  </a:lnTo>
                  <a:lnTo>
                    <a:pt x="457200" y="171450"/>
                  </a:lnTo>
                  <a:lnTo>
                    <a:pt x="482600" y="139700"/>
                  </a:lnTo>
                  <a:lnTo>
                    <a:pt x="1543050" y="127000"/>
                  </a:lnTo>
                  <a:lnTo>
                    <a:pt x="1568450" y="203200"/>
                  </a:lnTo>
                  <a:lnTo>
                    <a:pt x="1612900" y="203200"/>
                  </a:lnTo>
                  <a:lnTo>
                    <a:pt x="1612900" y="0"/>
                  </a:lnTo>
                  <a:lnTo>
                    <a:pt x="1993900" y="0"/>
                  </a:lnTo>
                  <a:lnTo>
                    <a:pt x="2006600" y="203200"/>
                  </a:lnTo>
                  <a:lnTo>
                    <a:pt x="2133600" y="203200"/>
                  </a:lnTo>
                  <a:lnTo>
                    <a:pt x="2146300" y="273050"/>
                  </a:lnTo>
                  <a:lnTo>
                    <a:pt x="2679700" y="285750"/>
                  </a:lnTo>
                  <a:lnTo>
                    <a:pt x="2679700" y="539750"/>
                  </a:lnTo>
                  <a:lnTo>
                    <a:pt x="0" y="5207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395968" y="463490"/>
            <a:ext cx="2667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/>
              <a:t>Montage de l’ensemble</a:t>
            </a:r>
            <a:endParaRPr lang="fr-FR" sz="2000" b="1" i="1" dirty="0"/>
          </a:p>
        </p:txBody>
      </p:sp>
      <p:grpSp>
        <p:nvGrpSpPr>
          <p:cNvPr id="29" name="Groupe 28"/>
          <p:cNvGrpSpPr/>
          <p:nvPr/>
        </p:nvGrpSpPr>
        <p:grpSpPr>
          <a:xfrm>
            <a:off x="12445157" y="4124538"/>
            <a:ext cx="36000" cy="608166"/>
            <a:chOff x="6562202" y="2532775"/>
            <a:chExt cx="36000" cy="608166"/>
          </a:xfrm>
          <a:solidFill>
            <a:srgbClr val="33CC33"/>
          </a:solidFill>
        </p:grpSpPr>
        <p:sp>
          <p:nvSpPr>
            <p:cNvPr id="30" name="Rectangle 29"/>
            <p:cNvSpPr/>
            <p:nvPr/>
          </p:nvSpPr>
          <p:spPr>
            <a:xfrm>
              <a:off x="6562202" y="2532775"/>
              <a:ext cx="36000" cy="94274"/>
            </a:xfrm>
            <a:prstGeom prst="rect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62202" y="3046667"/>
              <a:ext cx="36000" cy="94274"/>
            </a:xfrm>
            <a:prstGeom prst="rect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90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7 L -0.45573 -0.00579 C -0.45521 0.07106 -0.4556 0.02916 -0.45638 0.1138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13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95 0.00741 L 0.6293 0.0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61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0.00903 L -0.42592 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7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6798841" y="3343361"/>
            <a:ext cx="442808" cy="2160623"/>
            <a:chOff x="5881790" y="3856892"/>
            <a:chExt cx="442808" cy="2160623"/>
          </a:xfrm>
        </p:grpSpPr>
        <p:sp>
          <p:nvSpPr>
            <p:cNvPr id="14" name="Rectangle 13"/>
            <p:cNvSpPr/>
            <p:nvPr/>
          </p:nvSpPr>
          <p:spPr>
            <a:xfrm>
              <a:off x="5881790" y="3856892"/>
              <a:ext cx="436949" cy="838200"/>
            </a:xfrm>
            <a:prstGeom prst="rect">
              <a:avLst/>
            </a:prstGeom>
            <a:solidFill>
              <a:srgbClr val="92D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87649" y="5179315"/>
              <a:ext cx="436949" cy="838200"/>
            </a:xfrm>
            <a:prstGeom prst="rect">
              <a:avLst/>
            </a:prstGeom>
            <a:solidFill>
              <a:srgbClr val="92D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617616" y="876300"/>
            <a:ext cx="2924907" cy="5076929"/>
            <a:chOff x="3663462" y="1371600"/>
            <a:chExt cx="2924907" cy="5076929"/>
          </a:xfrm>
        </p:grpSpPr>
        <p:sp>
          <p:nvSpPr>
            <p:cNvPr id="11" name="Forme libre 10"/>
            <p:cNvSpPr/>
            <p:nvPr/>
          </p:nvSpPr>
          <p:spPr>
            <a:xfrm>
              <a:off x="3671455" y="1371600"/>
              <a:ext cx="2909454" cy="1482436"/>
            </a:xfrm>
            <a:custGeom>
              <a:avLst/>
              <a:gdLst>
                <a:gd name="connsiteX0" fmla="*/ 0 w 2909454"/>
                <a:gd name="connsiteY0" fmla="*/ 13855 h 1482436"/>
                <a:gd name="connsiteX1" fmla="*/ 2854036 w 2909454"/>
                <a:gd name="connsiteY1" fmla="*/ 0 h 1482436"/>
                <a:gd name="connsiteX2" fmla="*/ 2854036 w 2909454"/>
                <a:gd name="connsiteY2" fmla="*/ 96982 h 1482436"/>
                <a:gd name="connsiteX3" fmla="*/ 2895600 w 2909454"/>
                <a:gd name="connsiteY3" fmla="*/ 83127 h 1482436"/>
                <a:gd name="connsiteX4" fmla="*/ 2909454 w 2909454"/>
                <a:gd name="connsiteY4" fmla="*/ 408709 h 1482436"/>
                <a:gd name="connsiteX5" fmla="*/ 2722418 w 2909454"/>
                <a:gd name="connsiteY5" fmla="*/ 415636 h 1482436"/>
                <a:gd name="connsiteX6" fmla="*/ 2701636 w 2909454"/>
                <a:gd name="connsiteY6" fmla="*/ 387927 h 1482436"/>
                <a:gd name="connsiteX7" fmla="*/ 2466109 w 2909454"/>
                <a:gd name="connsiteY7" fmla="*/ 381000 h 1482436"/>
                <a:gd name="connsiteX8" fmla="*/ 2396836 w 2909454"/>
                <a:gd name="connsiteY8" fmla="*/ 145473 h 1482436"/>
                <a:gd name="connsiteX9" fmla="*/ 2036618 w 2909454"/>
                <a:gd name="connsiteY9" fmla="*/ 138545 h 1482436"/>
                <a:gd name="connsiteX10" fmla="*/ 2029690 w 2909454"/>
                <a:gd name="connsiteY10" fmla="*/ 1205345 h 1482436"/>
                <a:gd name="connsiteX11" fmla="*/ 2119745 w 2909454"/>
                <a:gd name="connsiteY11" fmla="*/ 1267691 h 1482436"/>
                <a:gd name="connsiteX12" fmla="*/ 2119745 w 2909454"/>
                <a:gd name="connsiteY12" fmla="*/ 1482436 h 1482436"/>
                <a:gd name="connsiteX13" fmla="*/ 1662545 w 2909454"/>
                <a:gd name="connsiteY13" fmla="*/ 1475509 h 1482436"/>
                <a:gd name="connsiteX14" fmla="*/ 1655618 w 2909454"/>
                <a:gd name="connsiteY14" fmla="*/ 1260764 h 1482436"/>
                <a:gd name="connsiteX15" fmla="*/ 1856509 w 2909454"/>
                <a:gd name="connsiteY15" fmla="*/ 1260764 h 1482436"/>
                <a:gd name="connsiteX16" fmla="*/ 1856509 w 2909454"/>
                <a:gd name="connsiteY16" fmla="*/ 193964 h 1482436"/>
                <a:gd name="connsiteX17" fmla="*/ 1814945 w 2909454"/>
                <a:gd name="connsiteY17" fmla="*/ 131618 h 1482436"/>
                <a:gd name="connsiteX18" fmla="*/ 568036 w 2909454"/>
                <a:gd name="connsiteY18" fmla="*/ 173182 h 1482436"/>
                <a:gd name="connsiteX19" fmla="*/ 533400 w 2909454"/>
                <a:gd name="connsiteY19" fmla="*/ 221673 h 1482436"/>
                <a:gd name="connsiteX20" fmla="*/ 505690 w 2909454"/>
                <a:gd name="connsiteY20" fmla="*/ 284018 h 1482436"/>
                <a:gd name="connsiteX21" fmla="*/ 484909 w 2909454"/>
                <a:gd name="connsiteY21" fmla="*/ 325582 h 1482436"/>
                <a:gd name="connsiteX22" fmla="*/ 422563 w 2909454"/>
                <a:gd name="connsiteY22" fmla="*/ 367145 h 1482436"/>
                <a:gd name="connsiteX23" fmla="*/ 256309 w 2909454"/>
                <a:gd name="connsiteY23" fmla="*/ 408709 h 1482436"/>
                <a:gd name="connsiteX24" fmla="*/ 6927 w 2909454"/>
                <a:gd name="connsiteY24" fmla="*/ 408709 h 1482436"/>
                <a:gd name="connsiteX25" fmla="*/ 0 w 2909454"/>
                <a:gd name="connsiteY25" fmla="*/ 13855 h 148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09454" h="1482436">
                  <a:moveTo>
                    <a:pt x="0" y="13855"/>
                  </a:moveTo>
                  <a:lnTo>
                    <a:pt x="2854036" y="0"/>
                  </a:lnTo>
                  <a:lnTo>
                    <a:pt x="2854036" y="96982"/>
                  </a:lnTo>
                  <a:lnTo>
                    <a:pt x="2895600" y="83127"/>
                  </a:lnTo>
                  <a:lnTo>
                    <a:pt x="2909454" y="408709"/>
                  </a:lnTo>
                  <a:lnTo>
                    <a:pt x="2722418" y="415636"/>
                  </a:lnTo>
                  <a:lnTo>
                    <a:pt x="2701636" y="387927"/>
                  </a:lnTo>
                  <a:lnTo>
                    <a:pt x="2466109" y="381000"/>
                  </a:lnTo>
                  <a:lnTo>
                    <a:pt x="2396836" y="145473"/>
                  </a:lnTo>
                  <a:lnTo>
                    <a:pt x="2036618" y="138545"/>
                  </a:lnTo>
                  <a:cubicBezTo>
                    <a:pt x="2034309" y="494145"/>
                    <a:pt x="2031999" y="849745"/>
                    <a:pt x="2029690" y="1205345"/>
                  </a:cubicBezTo>
                  <a:lnTo>
                    <a:pt x="2119745" y="1267691"/>
                  </a:lnTo>
                  <a:lnTo>
                    <a:pt x="2119745" y="1482436"/>
                  </a:lnTo>
                  <a:lnTo>
                    <a:pt x="1662545" y="1475509"/>
                  </a:lnTo>
                  <a:lnTo>
                    <a:pt x="1655618" y="1260764"/>
                  </a:lnTo>
                  <a:lnTo>
                    <a:pt x="1856509" y="1260764"/>
                  </a:lnTo>
                  <a:lnTo>
                    <a:pt x="1856509" y="193964"/>
                  </a:lnTo>
                  <a:lnTo>
                    <a:pt x="1814945" y="131618"/>
                  </a:lnTo>
                  <a:lnTo>
                    <a:pt x="568036" y="173182"/>
                  </a:lnTo>
                  <a:lnTo>
                    <a:pt x="533400" y="221673"/>
                  </a:lnTo>
                  <a:lnTo>
                    <a:pt x="505690" y="284018"/>
                  </a:lnTo>
                  <a:lnTo>
                    <a:pt x="484909" y="325582"/>
                  </a:lnTo>
                  <a:lnTo>
                    <a:pt x="422563" y="367145"/>
                  </a:lnTo>
                  <a:lnTo>
                    <a:pt x="256309" y="408709"/>
                  </a:lnTo>
                  <a:lnTo>
                    <a:pt x="6927" y="408709"/>
                  </a:lnTo>
                  <a:lnTo>
                    <a:pt x="0" y="13855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40927" y="4170218"/>
              <a:ext cx="429491" cy="214746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71455" y="4242956"/>
              <a:ext cx="429491" cy="142008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3663462" y="5452068"/>
              <a:ext cx="2924907" cy="996461"/>
            </a:xfrm>
            <a:custGeom>
              <a:avLst/>
              <a:gdLst>
                <a:gd name="connsiteX0" fmla="*/ 0 w 2924907"/>
                <a:gd name="connsiteY0" fmla="*/ 0 h 996461"/>
                <a:gd name="connsiteX1" fmla="*/ 404446 w 2924907"/>
                <a:gd name="connsiteY1" fmla="*/ 0 h 996461"/>
                <a:gd name="connsiteX2" fmla="*/ 463061 w 2924907"/>
                <a:gd name="connsiteY2" fmla="*/ 169984 h 996461"/>
                <a:gd name="connsiteX3" fmla="*/ 1658815 w 2924907"/>
                <a:gd name="connsiteY3" fmla="*/ 169984 h 996461"/>
                <a:gd name="connsiteX4" fmla="*/ 1729153 w 2924907"/>
                <a:gd name="connsiteY4" fmla="*/ 11723 h 996461"/>
                <a:gd name="connsiteX5" fmla="*/ 2116015 w 2924907"/>
                <a:gd name="connsiteY5" fmla="*/ 0 h 996461"/>
                <a:gd name="connsiteX6" fmla="*/ 2127738 w 2924907"/>
                <a:gd name="connsiteY6" fmla="*/ 298938 h 996461"/>
                <a:gd name="connsiteX7" fmla="*/ 2110153 w 2924907"/>
                <a:gd name="connsiteY7" fmla="*/ 351692 h 996461"/>
                <a:gd name="connsiteX8" fmla="*/ 2051538 w 2924907"/>
                <a:gd name="connsiteY8" fmla="*/ 351692 h 996461"/>
                <a:gd name="connsiteX9" fmla="*/ 2051538 w 2924907"/>
                <a:gd name="connsiteY9" fmla="*/ 720969 h 996461"/>
                <a:gd name="connsiteX10" fmla="*/ 2725615 w 2924907"/>
                <a:gd name="connsiteY10" fmla="*/ 715108 h 996461"/>
                <a:gd name="connsiteX11" fmla="*/ 2737338 w 2924907"/>
                <a:gd name="connsiteY11" fmla="*/ 5861 h 996461"/>
                <a:gd name="connsiteX12" fmla="*/ 2907323 w 2924907"/>
                <a:gd name="connsiteY12" fmla="*/ 0 h 996461"/>
                <a:gd name="connsiteX13" fmla="*/ 2924907 w 2924907"/>
                <a:gd name="connsiteY13" fmla="*/ 123092 h 996461"/>
                <a:gd name="connsiteX14" fmla="*/ 2872153 w 2924907"/>
                <a:gd name="connsiteY14" fmla="*/ 123092 h 996461"/>
                <a:gd name="connsiteX15" fmla="*/ 2866292 w 2924907"/>
                <a:gd name="connsiteY15" fmla="*/ 873369 h 996461"/>
                <a:gd name="connsiteX16" fmla="*/ 2051538 w 2924907"/>
                <a:gd name="connsiteY16" fmla="*/ 861646 h 996461"/>
                <a:gd name="connsiteX17" fmla="*/ 2051538 w 2924907"/>
                <a:gd name="connsiteY17" fmla="*/ 996461 h 996461"/>
                <a:gd name="connsiteX18" fmla="*/ 1910861 w 2924907"/>
                <a:gd name="connsiteY18" fmla="*/ 990600 h 996461"/>
                <a:gd name="connsiteX19" fmla="*/ 1916723 w 2924907"/>
                <a:gd name="connsiteY19" fmla="*/ 328246 h 996461"/>
                <a:gd name="connsiteX20" fmla="*/ 457200 w 2924907"/>
                <a:gd name="connsiteY20" fmla="*/ 334108 h 996461"/>
                <a:gd name="connsiteX21" fmla="*/ 457200 w 2924907"/>
                <a:gd name="connsiteY21" fmla="*/ 550984 h 996461"/>
                <a:gd name="connsiteX22" fmla="*/ 322384 w 2924907"/>
                <a:gd name="connsiteY22" fmla="*/ 545123 h 996461"/>
                <a:gd name="connsiteX23" fmla="*/ 322384 w 2924907"/>
                <a:gd name="connsiteY23" fmla="*/ 316523 h 996461"/>
                <a:gd name="connsiteX24" fmla="*/ 11723 w 2924907"/>
                <a:gd name="connsiteY24" fmla="*/ 310661 h 996461"/>
                <a:gd name="connsiteX25" fmla="*/ 0 w 2924907"/>
                <a:gd name="connsiteY25" fmla="*/ 0 h 9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24907" h="996461">
                  <a:moveTo>
                    <a:pt x="0" y="0"/>
                  </a:moveTo>
                  <a:lnTo>
                    <a:pt x="404446" y="0"/>
                  </a:lnTo>
                  <a:lnTo>
                    <a:pt x="463061" y="169984"/>
                  </a:lnTo>
                  <a:lnTo>
                    <a:pt x="1658815" y="169984"/>
                  </a:lnTo>
                  <a:lnTo>
                    <a:pt x="1729153" y="11723"/>
                  </a:lnTo>
                  <a:lnTo>
                    <a:pt x="2116015" y="0"/>
                  </a:lnTo>
                  <a:lnTo>
                    <a:pt x="2127738" y="298938"/>
                  </a:lnTo>
                  <a:lnTo>
                    <a:pt x="2110153" y="351692"/>
                  </a:lnTo>
                  <a:lnTo>
                    <a:pt x="2051538" y="351692"/>
                  </a:lnTo>
                  <a:lnTo>
                    <a:pt x="2051538" y="720969"/>
                  </a:lnTo>
                  <a:lnTo>
                    <a:pt x="2725615" y="715108"/>
                  </a:lnTo>
                  <a:lnTo>
                    <a:pt x="2737338" y="5861"/>
                  </a:lnTo>
                  <a:lnTo>
                    <a:pt x="2907323" y="0"/>
                  </a:lnTo>
                  <a:lnTo>
                    <a:pt x="2924907" y="123092"/>
                  </a:lnTo>
                  <a:lnTo>
                    <a:pt x="2872153" y="123092"/>
                  </a:lnTo>
                  <a:cubicBezTo>
                    <a:pt x="2870199" y="373184"/>
                    <a:pt x="2868246" y="623277"/>
                    <a:pt x="2866292" y="873369"/>
                  </a:cubicBezTo>
                  <a:lnTo>
                    <a:pt x="2051538" y="861646"/>
                  </a:lnTo>
                  <a:lnTo>
                    <a:pt x="2051538" y="996461"/>
                  </a:lnTo>
                  <a:lnTo>
                    <a:pt x="1910861" y="990600"/>
                  </a:lnTo>
                  <a:lnTo>
                    <a:pt x="1916723" y="328246"/>
                  </a:lnTo>
                  <a:lnTo>
                    <a:pt x="457200" y="334108"/>
                  </a:lnTo>
                  <a:lnTo>
                    <a:pt x="457200" y="550984"/>
                  </a:lnTo>
                  <a:lnTo>
                    <a:pt x="322384" y="545123"/>
                  </a:lnTo>
                  <a:lnTo>
                    <a:pt x="322384" y="316523"/>
                  </a:lnTo>
                  <a:lnTo>
                    <a:pt x="11723" y="3106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4652541" y="3907204"/>
            <a:ext cx="2679700" cy="1041400"/>
            <a:chOff x="3717925" y="4406900"/>
            <a:chExt cx="2679700" cy="1041400"/>
          </a:xfrm>
          <a:solidFill>
            <a:srgbClr val="FF99FF">
              <a:alpha val="60000"/>
            </a:srgbClr>
          </a:solidFill>
        </p:grpSpPr>
        <p:sp>
          <p:nvSpPr>
            <p:cNvPr id="23" name="Forme libre 22"/>
            <p:cNvSpPr/>
            <p:nvPr/>
          </p:nvSpPr>
          <p:spPr>
            <a:xfrm>
              <a:off x="3717925" y="4406900"/>
              <a:ext cx="2679700" cy="539750"/>
            </a:xfrm>
            <a:custGeom>
              <a:avLst/>
              <a:gdLst>
                <a:gd name="connsiteX0" fmla="*/ 0 w 2679700"/>
                <a:gd name="connsiteY0" fmla="*/ 520700 h 539750"/>
                <a:gd name="connsiteX1" fmla="*/ 19050 w 2679700"/>
                <a:gd name="connsiteY1" fmla="*/ 285750 h 539750"/>
                <a:gd name="connsiteX2" fmla="*/ 50800 w 2679700"/>
                <a:gd name="connsiteY2" fmla="*/ 247650 h 539750"/>
                <a:gd name="connsiteX3" fmla="*/ 57150 w 2679700"/>
                <a:gd name="connsiteY3" fmla="*/ 209550 h 539750"/>
                <a:gd name="connsiteX4" fmla="*/ 88900 w 2679700"/>
                <a:gd name="connsiteY4" fmla="*/ 209550 h 539750"/>
                <a:gd name="connsiteX5" fmla="*/ 76200 w 2679700"/>
                <a:gd name="connsiteY5" fmla="*/ 0 h 539750"/>
                <a:gd name="connsiteX6" fmla="*/ 374650 w 2679700"/>
                <a:gd name="connsiteY6" fmla="*/ 0 h 539750"/>
                <a:gd name="connsiteX7" fmla="*/ 374650 w 2679700"/>
                <a:gd name="connsiteY7" fmla="*/ 158750 h 539750"/>
                <a:gd name="connsiteX8" fmla="*/ 457200 w 2679700"/>
                <a:gd name="connsiteY8" fmla="*/ 171450 h 539750"/>
                <a:gd name="connsiteX9" fmla="*/ 482600 w 2679700"/>
                <a:gd name="connsiteY9" fmla="*/ 139700 h 539750"/>
                <a:gd name="connsiteX10" fmla="*/ 1543050 w 2679700"/>
                <a:gd name="connsiteY10" fmla="*/ 127000 h 539750"/>
                <a:gd name="connsiteX11" fmla="*/ 1568450 w 2679700"/>
                <a:gd name="connsiteY11" fmla="*/ 203200 h 539750"/>
                <a:gd name="connsiteX12" fmla="*/ 1612900 w 2679700"/>
                <a:gd name="connsiteY12" fmla="*/ 203200 h 539750"/>
                <a:gd name="connsiteX13" fmla="*/ 1612900 w 2679700"/>
                <a:gd name="connsiteY13" fmla="*/ 0 h 539750"/>
                <a:gd name="connsiteX14" fmla="*/ 1993900 w 2679700"/>
                <a:gd name="connsiteY14" fmla="*/ 0 h 539750"/>
                <a:gd name="connsiteX15" fmla="*/ 2006600 w 2679700"/>
                <a:gd name="connsiteY15" fmla="*/ 203200 h 539750"/>
                <a:gd name="connsiteX16" fmla="*/ 2133600 w 2679700"/>
                <a:gd name="connsiteY16" fmla="*/ 203200 h 539750"/>
                <a:gd name="connsiteX17" fmla="*/ 2146300 w 2679700"/>
                <a:gd name="connsiteY17" fmla="*/ 273050 h 539750"/>
                <a:gd name="connsiteX18" fmla="*/ 2679700 w 2679700"/>
                <a:gd name="connsiteY18" fmla="*/ 285750 h 539750"/>
                <a:gd name="connsiteX19" fmla="*/ 2679700 w 2679700"/>
                <a:gd name="connsiteY19" fmla="*/ 539750 h 539750"/>
                <a:gd name="connsiteX20" fmla="*/ 0 w 2679700"/>
                <a:gd name="connsiteY20" fmla="*/ 52070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79700" h="539750">
                  <a:moveTo>
                    <a:pt x="0" y="520700"/>
                  </a:moveTo>
                  <a:lnTo>
                    <a:pt x="19050" y="285750"/>
                  </a:lnTo>
                  <a:lnTo>
                    <a:pt x="50800" y="247650"/>
                  </a:lnTo>
                  <a:lnTo>
                    <a:pt x="57150" y="209550"/>
                  </a:lnTo>
                  <a:lnTo>
                    <a:pt x="88900" y="209550"/>
                  </a:lnTo>
                  <a:lnTo>
                    <a:pt x="76200" y="0"/>
                  </a:lnTo>
                  <a:lnTo>
                    <a:pt x="374650" y="0"/>
                  </a:lnTo>
                  <a:lnTo>
                    <a:pt x="374650" y="158750"/>
                  </a:lnTo>
                  <a:lnTo>
                    <a:pt x="457200" y="171450"/>
                  </a:lnTo>
                  <a:lnTo>
                    <a:pt x="482600" y="139700"/>
                  </a:lnTo>
                  <a:lnTo>
                    <a:pt x="1543050" y="127000"/>
                  </a:lnTo>
                  <a:lnTo>
                    <a:pt x="1568450" y="203200"/>
                  </a:lnTo>
                  <a:lnTo>
                    <a:pt x="1612900" y="203200"/>
                  </a:lnTo>
                  <a:lnTo>
                    <a:pt x="1612900" y="0"/>
                  </a:lnTo>
                  <a:lnTo>
                    <a:pt x="1993900" y="0"/>
                  </a:lnTo>
                  <a:lnTo>
                    <a:pt x="2006600" y="203200"/>
                  </a:lnTo>
                  <a:lnTo>
                    <a:pt x="2133600" y="203200"/>
                  </a:lnTo>
                  <a:lnTo>
                    <a:pt x="2146300" y="273050"/>
                  </a:lnTo>
                  <a:lnTo>
                    <a:pt x="2679700" y="285750"/>
                  </a:lnTo>
                  <a:lnTo>
                    <a:pt x="2679700" y="539750"/>
                  </a:lnTo>
                  <a:lnTo>
                    <a:pt x="0" y="5207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 flipV="1">
              <a:off x="3717925" y="4908550"/>
              <a:ext cx="2679700" cy="539750"/>
            </a:xfrm>
            <a:custGeom>
              <a:avLst/>
              <a:gdLst>
                <a:gd name="connsiteX0" fmla="*/ 0 w 2679700"/>
                <a:gd name="connsiteY0" fmla="*/ 520700 h 539750"/>
                <a:gd name="connsiteX1" fmla="*/ 19050 w 2679700"/>
                <a:gd name="connsiteY1" fmla="*/ 285750 h 539750"/>
                <a:gd name="connsiteX2" fmla="*/ 50800 w 2679700"/>
                <a:gd name="connsiteY2" fmla="*/ 247650 h 539750"/>
                <a:gd name="connsiteX3" fmla="*/ 57150 w 2679700"/>
                <a:gd name="connsiteY3" fmla="*/ 209550 h 539750"/>
                <a:gd name="connsiteX4" fmla="*/ 88900 w 2679700"/>
                <a:gd name="connsiteY4" fmla="*/ 209550 h 539750"/>
                <a:gd name="connsiteX5" fmla="*/ 76200 w 2679700"/>
                <a:gd name="connsiteY5" fmla="*/ 0 h 539750"/>
                <a:gd name="connsiteX6" fmla="*/ 374650 w 2679700"/>
                <a:gd name="connsiteY6" fmla="*/ 0 h 539750"/>
                <a:gd name="connsiteX7" fmla="*/ 374650 w 2679700"/>
                <a:gd name="connsiteY7" fmla="*/ 158750 h 539750"/>
                <a:gd name="connsiteX8" fmla="*/ 457200 w 2679700"/>
                <a:gd name="connsiteY8" fmla="*/ 171450 h 539750"/>
                <a:gd name="connsiteX9" fmla="*/ 482600 w 2679700"/>
                <a:gd name="connsiteY9" fmla="*/ 139700 h 539750"/>
                <a:gd name="connsiteX10" fmla="*/ 1543050 w 2679700"/>
                <a:gd name="connsiteY10" fmla="*/ 127000 h 539750"/>
                <a:gd name="connsiteX11" fmla="*/ 1568450 w 2679700"/>
                <a:gd name="connsiteY11" fmla="*/ 203200 h 539750"/>
                <a:gd name="connsiteX12" fmla="*/ 1612900 w 2679700"/>
                <a:gd name="connsiteY12" fmla="*/ 203200 h 539750"/>
                <a:gd name="connsiteX13" fmla="*/ 1612900 w 2679700"/>
                <a:gd name="connsiteY13" fmla="*/ 0 h 539750"/>
                <a:gd name="connsiteX14" fmla="*/ 1993900 w 2679700"/>
                <a:gd name="connsiteY14" fmla="*/ 0 h 539750"/>
                <a:gd name="connsiteX15" fmla="*/ 2006600 w 2679700"/>
                <a:gd name="connsiteY15" fmla="*/ 203200 h 539750"/>
                <a:gd name="connsiteX16" fmla="*/ 2133600 w 2679700"/>
                <a:gd name="connsiteY16" fmla="*/ 203200 h 539750"/>
                <a:gd name="connsiteX17" fmla="*/ 2146300 w 2679700"/>
                <a:gd name="connsiteY17" fmla="*/ 273050 h 539750"/>
                <a:gd name="connsiteX18" fmla="*/ 2679700 w 2679700"/>
                <a:gd name="connsiteY18" fmla="*/ 285750 h 539750"/>
                <a:gd name="connsiteX19" fmla="*/ 2679700 w 2679700"/>
                <a:gd name="connsiteY19" fmla="*/ 539750 h 539750"/>
                <a:gd name="connsiteX20" fmla="*/ 0 w 2679700"/>
                <a:gd name="connsiteY20" fmla="*/ 52070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79700" h="539750">
                  <a:moveTo>
                    <a:pt x="0" y="520700"/>
                  </a:moveTo>
                  <a:lnTo>
                    <a:pt x="19050" y="285750"/>
                  </a:lnTo>
                  <a:lnTo>
                    <a:pt x="50800" y="247650"/>
                  </a:lnTo>
                  <a:lnTo>
                    <a:pt x="57150" y="209550"/>
                  </a:lnTo>
                  <a:lnTo>
                    <a:pt x="88900" y="209550"/>
                  </a:lnTo>
                  <a:lnTo>
                    <a:pt x="76200" y="0"/>
                  </a:lnTo>
                  <a:lnTo>
                    <a:pt x="374650" y="0"/>
                  </a:lnTo>
                  <a:lnTo>
                    <a:pt x="374650" y="158750"/>
                  </a:lnTo>
                  <a:lnTo>
                    <a:pt x="457200" y="171450"/>
                  </a:lnTo>
                  <a:lnTo>
                    <a:pt x="482600" y="139700"/>
                  </a:lnTo>
                  <a:lnTo>
                    <a:pt x="1543050" y="127000"/>
                  </a:lnTo>
                  <a:lnTo>
                    <a:pt x="1568450" y="203200"/>
                  </a:lnTo>
                  <a:lnTo>
                    <a:pt x="1612900" y="203200"/>
                  </a:lnTo>
                  <a:lnTo>
                    <a:pt x="1612900" y="0"/>
                  </a:lnTo>
                  <a:lnTo>
                    <a:pt x="1993900" y="0"/>
                  </a:lnTo>
                  <a:lnTo>
                    <a:pt x="2006600" y="203200"/>
                  </a:lnTo>
                  <a:lnTo>
                    <a:pt x="2133600" y="203200"/>
                  </a:lnTo>
                  <a:lnTo>
                    <a:pt x="2146300" y="273050"/>
                  </a:lnTo>
                  <a:lnTo>
                    <a:pt x="2679700" y="285750"/>
                  </a:lnTo>
                  <a:lnTo>
                    <a:pt x="2679700" y="539750"/>
                  </a:lnTo>
                  <a:lnTo>
                    <a:pt x="0" y="5207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395968" y="463490"/>
            <a:ext cx="2667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/>
              <a:t>Montage de l’ensemble</a:t>
            </a:r>
            <a:endParaRPr lang="fr-FR" sz="2000" b="1" i="1" dirty="0"/>
          </a:p>
        </p:txBody>
      </p:sp>
      <p:grpSp>
        <p:nvGrpSpPr>
          <p:cNvPr id="29" name="Groupe 28"/>
          <p:cNvGrpSpPr/>
          <p:nvPr/>
        </p:nvGrpSpPr>
        <p:grpSpPr>
          <a:xfrm>
            <a:off x="7238157" y="4124538"/>
            <a:ext cx="36000" cy="608166"/>
            <a:chOff x="6562202" y="2532775"/>
            <a:chExt cx="36000" cy="608166"/>
          </a:xfrm>
          <a:solidFill>
            <a:srgbClr val="33CC33"/>
          </a:solidFill>
        </p:grpSpPr>
        <p:sp>
          <p:nvSpPr>
            <p:cNvPr id="30" name="Rectangle 29"/>
            <p:cNvSpPr/>
            <p:nvPr/>
          </p:nvSpPr>
          <p:spPr>
            <a:xfrm>
              <a:off x="6562202" y="2532775"/>
              <a:ext cx="36000" cy="94274"/>
            </a:xfrm>
            <a:prstGeom prst="rect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62202" y="3046667"/>
              <a:ext cx="36000" cy="94274"/>
            </a:xfrm>
            <a:prstGeom prst="rect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091027" y="344371"/>
            <a:ext cx="956685" cy="4412669"/>
            <a:chOff x="2826328" y="1378527"/>
            <a:chExt cx="956685" cy="4412669"/>
          </a:xfrm>
        </p:grpSpPr>
        <p:sp>
          <p:nvSpPr>
            <p:cNvPr id="35" name="Forme libre 34"/>
            <p:cNvSpPr/>
            <p:nvPr/>
          </p:nvSpPr>
          <p:spPr>
            <a:xfrm>
              <a:off x="2840182" y="1378527"/>
              <a:ext cx="942109" cy="1600200"/>
            </a:xfrm>
            <a:custGeom>
              <a:avLst/>
              <a:gdLst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796636 w 942109"/>
                <a:gd name="connsiteY21" fmla="*/ 491837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796636 w 942109"/>
                <a:gd name="connsiteY21" fmla="*/ 512619 h 1600200"/>
                <a:gd name="connsiteX22" fmla="*/ 942109 w 942109"/>
                <a:gd name="connsiteY22" fmla="*/ 512618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2109" h="1600200">
                  <a:moveTo>
                    <a:pt x="942109" y="512618"/>
                  </a:moveTo>
                  <a:lnTo>
                    <a:pt x="942109" y="401782"/>
                  </a:lnTo>
                  <a:lnTo>
                    <a:pt x="831273" y="401782"/>
                  </a:lnTo>
                  <a:lnTo>
                    <a:pt x="824345" y="0"/>
                  </a:lnTo>
                  <a:lnTo>
                    <a:pt x="658091" y="6928"/>
                  </a:lnTo>
                  <a:lnTo>
                    <a:pt x="665018" y="367146"/>
                  </a:lnTo>
                  <a:lnTo>
                    <a:pt x="48491" y="1143000"/>
                  </a:lnTo>
                  <a:lnTo>
                    <a:pt x="48491" y="1336964"/>
                  </a:lnTo>
                  <a:lnTo>
                    <a:pt x="6927" y="1392382"/>
                  </a:lnTo>
                  <a:lnTo>
                    <a:pt x="0" y="1600200"/>
                  </a:lnTo>
                  <a:lnTo>
                    <a:pt x="48491" y="1600200"/>
                  </a:lnTo>
                  <a:lnTo>
                    <a:pt x="69273" y="1475509"/>
                  </a:lnTo>
                  <a:lnTo>
                    <a:pt x="207818" y="1482437"/>
                  </a:lnTo>
                  <a:lnTo>
                    <a:pt x="207818" y="1420091"/>
                  </a:lnTo>
                  <a:lnTo>
                    <a:pt x="304800" y="1427018"/>
                  </a:lnTo>
                  <a:lnTo>
                    <a:pt x="304800" y="1336964"/>
                  </a:lnTo>
                  <a:lnTo>
                    <a:pt x="671945" y="1323109"/>
                  </a:lnTo>
                  <a:lnTo>
                    <a:pt x="665018" y="1205346"/>
                  </a:lnTo>
                  <a:lnTo>
                    <a:pt x="616527" y="1156855"/>
                  </a:lnTo>
                  <a:lnTo>
                    <a:pt x="401782" y="1115291"/>
                  </a:lnTo>
                  <a:lnTo>
                    <a:pt x="408709" y="1046018"/>
                  </a:lnTo>
                  <a:lnTo>
                    <a:pt x="796636" y="512619"/>
                  </a:lnTo>
                  <a:lnTo>
                    <a:pt x="942109" y="512618"/>
                  </a:lnTo>
                  <a:close/>
                </a:path>
              </a:pathLst>
            </a:custGeom>
            <a:solidFill>
              <a:srgbClr val="FFC00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Forme libre 35"/>
            <p:cNvSpPr/>
            <p:nvPr/>
          </p:nvSpPr>
          <p:spPr>
            <a:xfrm flipV="1">
              <a:off x="2826328" y="4087088"/>
              <a:ext cx="956685" cy="1704108"/>
            </a:xfrm>
            <a:custGeom>
              <a:avLst/>
              <a:gdLst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796636 w 942109"/>
                <a:gd name="connsiteY21" fmla="*/ 491837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796636 w 942109"/>
                <a:gd name="connsiteY21" fmla="*/ 5126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70163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07818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493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21673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21673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55963"/>
                <a:gd name="connsiteY0" fmla="*/ 512618 h 1600200"/>
                <a:gd name="connsiteX1" fmla="*/ 955963 w 955963"/>
                <a:gd name="connsiteY1" fmla="*/ 249382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942109 w 955963"/>
                <a:gd name="connsiteY22" fmla="*/ 512618 h 1600200"/>
                <a:gd name="connsiteX0" fmla="*/ 942109 w 955963"/>
                <a:gd name="connsiteY0" fmla="*/ 512618 h 1600200"/>
                <a:gd name="connsiteX1" fmla="*/ 955963 w 955963"/>
                <a:gd name="connsiteY1" fmla="*/ 249382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942109 w 955963"/>
                <a:gd name="connsiteY22" fmla="*/ 512618 h 1600200"/>
                <a:gd name="connsiteX0" fmla="*/ 942109 w 955963"/>
                <a:gd name="connsiteY0" fmla="*/ 512618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942109 w 955963"/>
                <a:gd name="connsiteY22" fmla="*/ 512618 h 1600200"/>
                <a:gd name="connsiteX0" fmla="*/ 838200 w 955963"/>
                <a:gd name="connsiteY0" fmla="*/ 360218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838200 w 955963"/>
                <a:gd name="connsiteY22" fmla="*/ 360218 h 1600200"/>
                <a:gd name="connsiteX0" fmla="*/ 838200 w 955963"/>
                <a:gd name="connsiteY0" fmla="*/ 360218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838200 w 955963"/>
                <a:gd name="connsiteY22" fmla="*/ 360218 h 1600200"/>
                <a:gd name="connsiteX0" fmla="*/ 838200 w 955963"/>
                <a:gd name="connsiteY0" fmla="*/ 360218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838200 w 955963"/>
                <a:gd name="connsiteY22" fmla="*/ 360218 h 1600200"/>
                <a:gd name="connsiteX0" fmla="*/ 713509 w 955963"/>
                <a:gd name="connsiteY0" fmla="*/ 457199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713509 w 955963"/>
                <a:gd name="connsiteY22" fmla="*/ 457199 h 1600200"/>
                <a:gd name="connsiteX0" fmla="*/ 713509 w 980120"/>
                <a:gd name="connsiteY0" fmla="*/ 457199 h 1600200"/>
                <a:gd name="connsiteX1" fmla="*/ 962890 w 980120"/>
                <a:gd name="connsiteY1" fmla="*/ 284015 h 1600200"/>
                <a:gd name="connsiteX2" fmla="*/ 955963 w 980120"/>
                <a:gd name="connsiteY2" fmla="*/ 228601 h 1600200"/>
                <a:gd name="connsiteX3" fmla="*/ 831273 w 980120"/>
                <a:gd name="connsiteY3" fmla="*/ 221673 h 1600200"/>
                <a:gd name="connsiteX4" fmla="*/ 824345 w 980120"/>
                <a:gd name="connsiteY4" fmla="*/ 0 h 1600200"/>
                <a:gd name="connsiteX5" fmla="*/ 658091 w 980120"/>
                <a:gd name="connsiteY5" fmla="*/ 6928 h 1600200"/>
                <a:gd name="connsiteX6" fmla="*/ 665018 w 980120"/>
                <a:gd name="connsiteY6" fmla="*/ 367146 h 1600200"/>
                <a:gd name="connsiteX7" fmla="*/ 48491 w 980120"/>
                <a:gd name="connsiteY7" fmla="*/ 1143000 h 1600200"/>
                <a:gd name="connsiteX8" fmla="*/ 48491 w 980120"/>
                <a:gd name="connsiteY8" fmla="*/ 1336964 h 1600200"/>
                <a:gd name="connsiteX9" fmla="*/ 6927 w 980120"/>
                <a:gd name="connsiteY9" fmla="*/ 1392382 h 1600200"/>
                <a:gd name="connsiteX10" fmla="*/ 0 w 980120"/>
                <a:gd name="connsiteY10" fmla="*/ 1600200 h 1600200"/>
                <a:gd name="connsiteX11" fmla="*/ 48491 w 980120"/>
                <a:gd name="connsiteY11" fmla="*/ 1600200 h 1600200"/>
                <a:gd name="connsiteX12" fmla="*/ 69273 w 980120"/>
                <a:gd name="connsiteY12" fmla="*/ 1475509 h 1600200"/>
                <a:gd name="connsiteX13" fmla="*/ 207818 w 980120"/>
                <a:gd name="connsiteY13" fmla="*/ 1482437 h 1600200"/>
                <a:gd name="connsiteX14" fmla="*/ 207818 w 980120"/>
                <a:gd name="connsiteY14" fmla="*/ 1420091 h 1600200"/>
                <a:gd name="connsiteX15" fmla="*/ 304800 w 980120"/>
                <a:gd name="connsiteY15" fmla="*/ 1427018 h 1600200"/>
                <a:gd name="connsiteX16" fmla="*/ 304800 w 980120"/>
                <a:gd name="connsiteY16" fmla="*/ 1336964 h 1600200"/>
                <a:gd name="connsiteX17" fmla="*/ 671945 w 980120"/>
                <a:gd name="connsiteY17" fmla="*/ 1323109 h 1600200"/>
                <a:gd name="connsiteX18" fmla="*/ 665018 w 980120"/>
                <a:gd name="connsiteY18" fmla="*/ 1205346 h 1600200"/>
                <a:gd name="connsiteX19" fmla="*/ 616527 w 980120"/>
                <a:gd name="connsiteY19" fmla="*/ 1156855 h 1600200"/>
                <a:gd name="connsiteX20" fmla="*/ 401782 w 980120"/>
                <a:gd name="connsiteY20" fmla="*/ 1115291 h 1600200"/>
                <a:gd name="connsiteX21" fmla="*/ 408709 w 980120"/>
                <a:gd name="connsiteY21" fmla="*/ 1046018 h 1600200"/>
                <a:gd name="connsiteX22" fmla="*/ 824345 w 980120"/>
                <a:gd name="connsiteY22" fmla="*/ 588819 h 1600200"/>
                <a:gd name="connsiteX23" fmla="*/ 713509 w 980120"/>
                <a:gd name="connsiteY23" fmla="*/ 457199 h 1600200"/>
                <a:gd name="connsiteX0" fmla="*/ 713509 w 962890"/>
                <a:gd name="connsiteY0" fmla="*/ 457199 h 1600200"/>
                <a:gd name="connsiteX1" fmla="*/ 962890 w 962890"/>
                <a:gd name="connsiteY1" fmla="*/ 284015 h 1600200"/>
                <a:gd name="connsiteX2" fmla="*/ 955963 w 962890"/>
                <a:gd name="connsiteY2" fmla="*/ 228601 h 1600200"/>
                <a:gd name="connsiteX3" fmla="*/ 831273 w 962890"/>
                <a:gd name="connsiteY3" fmla="*/ 221673 h 1600200"/>
                <a:gd name="connsiteX4" fmla="*/ 824345 w 962890"/>
                <a:gd name="connsiteY4" fmla="*/ 0 h 1600200"/>
                <a:gd name="connsiteX5" fmla="*/ 658091 w 962890"/>
                <a:gd name="connsiteY5" fmla="*/ 6928 h 1600200"/>
                <a:gd name="connsiteX6" fmla="*/ 665018 w 962890"/>
                <a:gd name="connsiteY6" fmla="*/ 367146 h 1600200"/>
                <a:gd name="connsiteX7" fmla="*/ 48491 w 962890"/>
                <a:gd name="connsiteY7" fmla="*/ 1143000 h 1600200"/>
                <a:gd name="connsiteX8" fmla="*/ 48491 w 962890"/>
                <a:gd name="connsiteY8" fmla="*/ 1336964 h 1600200"/>
                <a:gd name="connsiteX9" fmla="*/ 6927 w 962890"/>
                <a:gd name="connsiteY9" fmla="*/ 1392382 h 1600200"/>
                <a:gd name="connsiteX10" fmla="*/ 0 w 962890"/>
                <a:gd name="connsiteY10" fmla="*/ 1600200 h 1600200"/>
                <a:gd name="connsiteX11" fmla="*/ 48491 w 962890"/>
                <a:gd name="connsiteY11" fmla="*/ 1600200 h 1600200"/>
                <a:gd name="connsiteX12" fmla="*/ 69273 w 962890"/>
                <a:gd name="connsiteY12" fmla="*/ 1475509 h 1600200"/>
                <a:gd name="connsiteX13" fmla="*/ 207818 w 962890"/>
                <a:gd name="connsiteY13" fmla="*/ 1482437 h 1600200"/>
                <a:gd name="connsiteX14" fmla="*/ 207818 w 962890"/>
                <a:gd name="connsiteY14" fmla="*/ 1420091 h 1600200"/>
                <a:gd name="connsiteX15" fmla="*/ 304800 w 962890"/>
                <a:gd name="connsiteY15" fmla="*/ 1427018 h 1600200"/>
                <a:gd name="connsiteX16" fmla="*/ 304800 w 962890"/>
                <a:gd name="connsiteY16" fmla="*/ 1336964 h 1600200"/>
                <a:gd name="connsiteX17" fmla="*/ 671945 w 962890"/>
                <a:gd name="connsiteY17" fmla="*/ 1323109 h 1600200"/>
                <a:gd name="connsiteX18" fmla="*/ 665018 w 962890"/>
                <a:gd name="connsiteY18" fmla="*/ 1205346 h 1600200"/>
                <a:gd name="connsiteX19" fmla="*/ 616527 w 962890"/>
                <a:gd name="connsiteY19" fmla="*/ 1156855 h 1600200"/>
                <a:gd name="connsiteX20" fmla="*/ 401782 w 962890"/>
                <a:gd name="connsiteY20" fmla="*/ 1115291 h 1600200"/>
                <a:gd name="connsiteX21" fmla="*/ 408709 w 962890"/>
                <a:gd name="connsiteY21" fmla="*/ 1046018 h 1600200"/>
                <a:gd name="connsiteX22" fmla="*/ 824345 w 962890"/>
                <a:gd name="connsiteY22" fmla="*/ 588819 h 1600200"/>
                <a:gd name="connsiteX23" fmla="*/ 713509 w 962890"/>
                <a:gd name="connsiteY23" fmla="*/ 457199 h 1600200"/>
                <a:gd name="connsiteX0" fmla="*/ 713509 w 956167"/>
                <a:gd name="connsiteY0" fmla="*/ 457199 h 1600200"/>
                <a:gd name="connsiteX1" fmla="*/ 893617 w 956167"/>
                <a:gd name="connsiteY1" fmla="*/ 277087 h 1600200"/>
                <a:gd name="connsiteX2" fmla="*/ 955963 w 956167"/>
                <a:gd name="connsiteY2" fmla="*/ 228601 h 1600200"/>
                <a:gd name="connsiteX3" fmla="*/ 831273 w 956167"/>
                <a:gd name="connsiteY3" fmla="*/ 221673 h 1600200"/>
                <a:gd name="connsiteX4" fmla="*/ 824345 w 956167"/>
                <a:gd name="connsiteY4" fmla="*/ 0 h 1600200"/>
                <a:gd name="connsiteX5" fmla="*/ 658091 w 956167"/>
                <a:gd name="connsiteY5" fmla="*/ 6928 h 1600200"/>
                <a:gd name="connsiteX6" fmla="*/ 665018 w 956167"/>
                <a:gd name="connsiteY6" fmla="*/ 367146 h 1600200"/>
                <a:gd name="connsiteX7" fmla="*/ 48491 w 956167"/>
                <a:gd name="connsiteY7" fmla="*/ 1143000 h 1600200"/>
                <a:gd name="connsiteX8" fmla="*/ 48491 w 956167"/>
                <a:gd name="connsiteY8" fmla="*/ 1336964 h 1600200"/>
                <a:gd name="connsiteX9" fmla="*/ 6927 w 956167"/>
                <a:gd name="connsiteY9" fmla="*/ 1392382 h 1600200"/>
                <a:gd name="connsiteX10" fmla="*/ 0 w 956167"/>
                <a:gd name="connsiteY10" fmla="*/ 1600200 h 1600200"/>
                <a:gd name="connsiteX11" fmla="*/ 48491 w 956167"/>
                <a:gd name="connsiteY11" fmla="*/ 1600200 h 1600200"/>
                <a:gd name="connsiteX12" fmla="*/ 69273 w 956167"/>
                <a:gd name="connsiteY12" fmla="*/ 1475509 h 1600200"/>
                <a:gd name="connsiteX13" fmla="*/ 207818 w 956167"/>
                <a:gd name="connsiteY13" fmla="*/ 1482437 h 1600200"/>
                <a:gd name="connsiteX14" fmla="*/ 207818 w 956167"/>
                <a:gd name="connsiteY14" fmla="*/ 1420091 h 1600200"/>
                <a:gd name="connsiteX15" fmla="*/ 304800 w 956167"/>
                <a:gd name="connsiteY15" fmla="*/ 1427018 h 1600200"/>
                <a:gd name="connsiteX16" fmla="*/ 304800 w 956167"/>
                <a:gd name="connsiteY16" fmla="*/ 1336964 h 1600200"/>
                <a:gd name="connsiteX17" fmla="*/ 671945 w 956167"/>
                <a:gd name="connsiteY17" fmla="*/ 1323109 h 1600200"/>
                <a:gd name="connsiteX18" fmla="*/ 665018 w 956167"/>
                <a:gd name="connsiteY18" fmla="*/ 1205346 h 1600200"/>
                <a:gd name="connsiteX19" fmla="*/ 616527 w 956167"/>
                <a:gd name="connsiteY19" fmla="*/ 1156855 h 1600200"/>
                <a:gd name="connsiteX20" fmla="*/ 401782 w 956167"/>
                <a:gd name="connsiteY20" fmla="*/ 1115291 h 1600200"/>
                <a:gd name="connsiteX21" fmla="*/ 408709 w 956167"/>
                <a:gd name="connsiteY21" fmla="*/ 1046018 h 1600200"/>
                <a:gd name="connsiteX22" fmla="*/ 824345 w 956167"/>
                <a:gd name="connsiteY22" fmla="*/ 588819 h 1600200"/>
                <a:gd name="connsiteX23" fmla="*/ 713509 w 956167"/>
                <a:gd name="connsiteY23" fmla="*/ 457199 h 1600200"/>
                <a:gd name="connsiteX0" fmla="*/ 713509 w 957005"/>
                <a:gd name="connsiteY0" fmla="*/ 457199 h 1600200"/>
                <a:gd name="connsiteX1" fmla="*/ 955962 w 957005"/>
                <a:gd name="connsiteY1" fmla="*/ 297869 h 1600200"/>
                <a:gd name="connsiteX2" fmla="*/ 955963 w 957005"/>
                <a:gd name="connsiteY2" fmla="*/ 228601 h 1600200"/>
                <a:gd name="connsiteX3" fmla="*/ 831273 w 957005"/>
                <a:gd name="connsiteY3" fmla="*/ 221673 h 1600200"/>
                <a:gd name="connsiteX4" fmla="*/ 824345 w 957005"/>
                <a:gd name="connsiteY4" fmla="*/ 0 h 1600200"/>
                <a:gd name="connsiteX5" fmla="*/ 658091 w 957005"/>
                <a:gd name="connsiteY5" fmla="*/ 6928 h 1600200"/>
                <a:gd name="connsiteX6" fmla="*/ 665018 w 957005"/>
                <a:gd name="connsiteY6" fmla="*/ 367146 h 1600200"/>
                <a:gd name="connsiteX7" fmla="*/ 48491 w 957005"/>
                <a:gd name="connsiteY7" fmla="*/ 1143000 h 1600200"/>
                <a:gd name="connsiteX8" fmla="*/ 48491 w 957005"/>
                <a:gd name="connsiteY8" fmla="*/ 1336964 h 1600200"/>
                <a:gd name="connsiteX9" fmla="*/ 6927 w 957005"/>
                <a:gd name="connsiteY9" fmla="*/ 1392382 h 1600200"/>
                <a:gd name="connsiteX10" fmla="*/ 0 w 957005"/>
                <a:gd name="connsiteY10" fmla="*/ 1600200 h 1600200"/>
                <a:gd name="connsiteX11" fmla="*/ 48491 w 957005"/>
                <a:gd name="connsiteY11" fmla="*/ 1600200 h 1600200"/>
                <a:gd name="connsiteX12" fmla="*/ 69273 w 957005"/>
                <a:gd name="connsiteY12" fmla="*/ 1475509 h 1600200"/>
                <a:gd name="connsiteX13" fmla="*/ 207818 w 957005"/>
                <a:gd name="connsiteY13" fmla="*/ 1482437 h 1600200"/>
                <a:gd name="connsiteX14" fmla="*/ 207818 w 957005"/>
                <a:gd name="connsiteY14" fmla="*/ 1420091 h 1600200"/>
                <a:gd name="connsiteX15" fmla="*/ 304800 w 957005"/>
                <a:gd name="connsiteY15" fmla="*/ 1427018 h 1600200"/>
                <a:gd name="connsiteX16" fmla="*/ 304800 w 957005"/>
                <a:gd name="connsiteY16" fmla="*/ 1336964 h 1600200"/>
                <a:gd name="connsiteX17" fmla="*/ 671945 w 957005"/>
                <a:gd name="connsiteY17" fmla="*/ 1323109 h 1600200"/>
                <a:gd name="connsiteX18" fmla="*/ 665018 w 957005"/>
                <a:gd name="connsiteY18" fmla="*/ 1205346 h 1600200"/>
                <a:gd name="connsiteX19" fmla="*/ 616527 w 957005"/>
                <a:gd name="connsiteY19" fmla="*/ 1156855 h 1600200"/>
                <a:gd name="connsiteX20" fmla="*/ 401782 w 957005"/>
                <a:gd name="connsiteY20" fmla="*/ 1115291 h 1600200"/>
                <a:gd name="connsiteX21" fmla="*/ 408709 w 957005"/>
                <a:gd name="connsiteY21" fmla="*/ 1046018 h 1600200"/>
                <a:gd name="connsiteX22" fmla="*/ 824345 w 957005"/>
                <a:gd name="connsiteY22" fmla="*/ 588819 h 1600200"/>
                <a:gd name="connsiteX23" fmla="*/ 713509 w 957005"/>
                <a:gd name="connsiteY23" fmla="*/ 457199 h 1600200"/>
                <a:gd name="connsiteX0" fmla="*/ 713509 w 957005"/>
                <a:gd name="connsiteY0" fmla="*/ 457199 h 1600200"/>
                <a:gd name="connsiteX1" fmla="*/ 955962 w 957005"/>
                <a:gd name="connsiteY1" fmla="*/ 297869 h 1600200"/>
                <a:gd name="connsiteX2" fmla="*/ 955963 w 957005"/>
                <a:gd name="connsiteY2" fmla="*/ 228601 h 1600200"/>
                <a:gd name="connsiteX3" fmla="*/ 831273 w 957005"/>
                <a:gd name="connsiteY3" fmla="*/ 221673 h 1600200"/>
                <a:gd name="connsiteX4" fmla="*/ 824345 w 957005"/>
                <a:gd name="connsiteY4" fmla="*/ 0 h 1600200"/>
                <a:gd name="connsiteX5" fmla="*/ 658091 w 957005"/>
                <a:gd name="connsiteY5" fmla="*/ 6928 h 1600200"/>
                <a:gd name="connsiteX6" fmla="*/ 665018 w 957005"/>
                <a:gd name="connsiteY6" fmla="*/ 367146 h 1600200"/>
                <a:gd name="connsiteX7" fmla="*/ 48491 w 957005"/>
                <a:gd name="connsiteY7" fmla="*/ 1143000 h 1600200"/>
                <a:gd name="connsiteX8" fmla="*/ 48491 w 957005"/>
                <a:gd name="connsiteY8" fmla="*/ 1336964 h 1600200"/>
                <a:gd name="connsiteX9" fmla="*/ 6927 w 957005"/>
                <a:gd name="connsiteY9" fmla="*/ 1392382 h 1600200"/>
                <a:gd name="connsiteX10" fmla="*/ 0 w 957005"/>
                <a:gd name="connsiteY10" fmla="*/ 1600200 h 1600200"/>
                <a:gd name="connsiteX11" fmla="*/ 48491 w 957005"/>
                <a:gd name="connsiteY11" fmla="*/ 1600200 h 1600200"/>
                <a:gd name="connsiteX12" fmla="*/ 69273 w 957005"/>
                <a:gd name="connsiteY12" fmla="*/ 1475509 h 1600200"/>
                <a:gd name="connsiteX13" fmla="*/ 207818 w 957005"/>
                <a:gd name="connsiteY13" fmla="*/ 1482437 h 1600200"/>
                <a:gd name="connsiteX14" fmla="*/ 207818 w 957005"/>
                <a:gd name="connsiteY14" fmla="*/ 1420091 h 1600200"/>
                <a:gd name="connsiteX15" fmla="*/ 304800 w 957005"/>
                <a:gd name="connsiteY15" fmla="*/ 1427018 h 1600200"/>
                <a:gd name="connsiteX16" fmla="*/ 304800 w 957005"/>
                <a:gd name="connsiteY16" fmla="*/ 1336964 h 1600200"/>
                <a:gd name="connsiteX17" fmla="*/ 671945 w 957005"/>
                <a:gd name="connsiteY17" fmla="*/ 1323109 h 1600200"/>
                <a:gd name="connsiteX18" fmla="*/ 665018 w 957005"/>
                <a:gd name="connsiteY18" fmla="*/ 1205346 h 1600200"/>
                <a:gd name="connsiteX19" fmla="*/ 616527 w 957005"/>
                <a:gd name="connsiteY19" fmla="*/ 1156855 h 1600200"/>
                <a:gd name="connsiteX20" fmla="*/ 401782 w 957005"/>
                <a:gd name="connsiteY20" fmla="*/ 1115291 h 1600200"/>
                <a:gd name="connsiteX21" fmla="*/ 408709 w 957005"/>
                <a:gd name="connsiteY21" fmla="*/ 1046018 h 1600200"/>
                <a:gd name="connsiteX22" fmla="*/ 824345 w 957005"/>
                <a:gd name="connsiteY22" fmla="*/ 588819 h 1600200"/>
                <a:gd name="connsiteX23" fmla="*/ 713509 w 957005"/>
                <a:gd name="connsiteY23" fmla="*/ 457199 h 1600200"/>
                <a:gd name="connsiteX0" fmla="*/ 713509 w 956685"/>
                <a:gd name="connsiteY0" fmla="*/ 457199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08709 w 956685"/>
                <a:gd name="connsiteY21" fmla="*/ 1046018 h 1600200"/>
                <a:gd name="connsiteX22" fmla="*/ 824345 w 956685"/>
                <a:gd name="connsiteY22" fmla="*/ 588819 h 1600200"/>
                <a:gd name="connsiteX23" fmla="*/ 713509 w 956685"/>
                <a:gd name="connsiteY23" fmla="*/ 457199 h 1600200"/>
                <a:gd name="connsiteX0" fmla="*/ 845128 w 956685"/>
                <a:gd name="connsiteY0" fmla="*/ 415636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08709 w 956685"/>
                <a:gd name="connsiteY21" fmla="*/ 1046018 h 1600200"/>
                <a:gd name="connsiteX22" fmla="*/ 824345 w 956685"/>
                <a:gd name="connsiteY22" fmla="*/ 588819 h 1600200"/>
                <a:gd name="connsiteX23" fmla="*/ 845128 w 956685"/>
                <a:gd name="connsiteY23" fmla="*/ 415636 h 1600200"/>
                <a:gd name="connsiteX0" fmla="*/ 845128 w 956685"/>
                <a:gd name="connsiteY0" fmla="*/ 415636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08709 w 956685"/>
                <a:gd name="connsiteY21" fmla="*/ 1046018 h 1600200"/>
                <a:gd name="connsiteX22" fmla="*/ 824345 w 956685"/>
                <a:gd name="connsiteY22" fmla="*/ 588819 h 1600200"/>
                <a:gd name="connsiteX23" fmla="*/ 845128 w 956685"/>
                <a:gd name="connsiteY23" fmla="*/ 415636 h 1600200"/>
                <a:gd name="connsiteX0" fmla="*/ 852055 w 956685"/>
                <a:gd name="connsiteY0" fmla="*/ 311727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08709 w 956685"/>
                <a:gd name="connsiteY21" fmla="*/ 1046018 h 1600200"/>
                <a:gd name="connsiteX22" fmla="*/ 824345 w 956685"/>
                <a:gd name="connsiteY22" fmla="*/ 588819 h 1600200"/>
                <a:gd name="connsiteX23" fmla="*/ 852055 w 956685"/>
                <a:gd name="connsiteY23" fmla="*/ 311727 h 1600200"/>
                <a:gd name="connsiteX0" fmla="*/ 852055 w 956685"/>
                <a:gd name="connsiteY0" fmla="*/ 311727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22564 w 956685"/>
                <a:gd name="connsiteY21" fmla="*/ 1046018 h 1600200"/>
                <a:gd name="connsiteX22" fmla="*/ 824345 w 956685"/>
                <a:gd name="connsiteY22" fmla="*/ 588819 h 1600200"/>
                <a:gd name="connsiteX23" fmla="*/ 852055 w 956685"/>
                <a:gd name="connsiteY23" fmla="*/ 311727 h 1600200"/>
                <a:gd name="connsiteX0" fmla="*/ 852055 w 956685"/>
                <a:gd name="connsiteY0" fmla="*/ 408709 h 1697182"/>
                <a:gd name="connsiteX1" fmla="*/ 955962 w 956685"/>
                <a:gd name="connsiteY1" fmla="*/ 394851 h 1697182"/>
                <a:gd name="connsiteX2" fmla="*/ 955963 w 956685"/>
                <a:gd name="connsiteY2" fmla="*/ 325583 h 1697182"/>
                <a:gd name="connsiteX3" fmla="*/ 831273 w 956685"/>
                <a:gd name="connsiteY3" fmla="*/ 318655 h 1697182"/>
                <a:gd name="connsiteX4" fmla="*/ 831273 w 956685"/>
                <a:gd name="connsiteY4" fmla="*/ 0 h 1697182"/>
                <a:gd name="connsiteX5" fmla="*/ 658091 w 956685"/>
                <a:gd name="connsiteY5" fmla="*/ 103910 h 1697182"/>
                <a:gd name="connsiteX6" fmla="*/ 665018 w 956685"/>
                <a:gd name="connsiteY6" fmla="*/ 464128 h 1697182"/>
                <a:gd name="connsiteX7" fmla="*/ 48491 w 956685"/>
                <a:gd name="connsiteY7" fmla="*/ 1239982 h 1697182"/>
                <a:gd name="connsiteX8" fmla="*/ 48491 w 956685"/>
                <a:gd name="connsiteY8" fmla="*/ 1433946 h 1697182"/>
                <a:gd name="connsiteX9" fmla="*/ 6927 w 956685"/>
                <a:gd name="connsiteY9" fmla="*/ 1489364 h 1697182"/>
                <a:gd name="connsiteX10" fmla="*/ 0 w 956685"/>
                <a:gd name="connsiteY10" fmla="*/ 1697182 h 1697182"/>
                <a:gd name="connsiteX11" fmla="*/ 48491 w 956685"/>
                <a:gd name="connsiteY11" fmla="*/ 1697182 h 1697182"/>
                <a:gd name="connsiteX12" fmla="*/ 69273 w 956685"/>
                <a:gd name="connsiteY12" fmla="*/ 1572491 h 1697182"/>
                <a:gd name="connsiteX13" fmla="*/ 207818 w 956685"/>
                <a:gd name="connsiteY13" fmla="*/ 1579419 h 1697182"/>
                <a:gd name="connsiteX14" fmla="*/ 207818 w 956685"/>
                <a:gd name="connsiteY14" fmla="*/ 1517073 h 1697182"/>
                <a:gd name="connsiteX15" fmla="*/ 304800 w 956685"/>
                <a:gd name="connsiteY15" fmla="*/ 1524000 h 1697182"/>
                <a:gd name="connsiteX16" fmla="*/ 304800 w 956685"/>
                <a:gd name="connsiteY16" fmla="*/ 1433946 h 1697182"/>
                <a:gd name="connsiteX17" fmla="*/ 671945 w 956685"/>
                <a:gd name="connsiteY17" fmla="*/ 1420091 h 1697182"/>
                <a:gd name="connsiteX18" fmla="*/ 665018 w 956685"/>
                <a:gd name="connsiteY18" fmla="*/ 1302328 h 1697182"/>
                <a:gd name="connsiteX19" fmla="*/ 616527 w 956685"/>
                <a:gd name="connsiteY19" fmla="*/ 1253837 h 1697182"/>
                <a:gd name="connsiteX20" fmla="*/ 401782 w 956685"/>
                <a:gd name="connsiteY20" fmla="*/ 1212273 h 1697182"/>
                <a:gd name="connsiteX21" fmla="*/ 422564 w 956685"/>
                <a:gd name="connsiteY21" fmla="*/ 1143000 h 1697182"/>
                <a:gd name="connsiteX22" fmla="*/ 824345 w 956685"/>
                <a:gd name="connsiteY22" fmla="*/ 685801 h 1697182"/>
                <a:gd name="connsiteX23" fmla="*/ 852055 w 956685"/>
                <a:gd name="connsiteY23" fmla="*/ 408709 h 1697182"/>
                <a:gd name="connsiteX0" fmla="*/ 852055 w 956685"/>
                <a:gd name="connsiteY0" fmla="*/ 408709 h 1697182"/>
                <a:gd name="connsiteX1" fmla="*/ 955962 w 956685"/>
                <a:gd name="connsiteY1" fmla="*/ 394851 h 1697182"/>
                <a:gd name="connsiteX2" fmla="*/ 955963 w 956685"/>
                <a:gd name="connsiteY2" fmla="*/ 325583 h 1697182"/>
                <a:gd name="connsiteX3" fmla="*/ 831273 w 956685"/>
                <a:gd name="connsiteY3" fmla="*/ 318655 h 1697182"/>
                <a:gd name="connsiteX4" fmla="*/ 831273 w 956685"/>
                <a:gd name="connsiteY4" fmla="*/ 0 h 1697182"/>
                <a:gd name="connsiteX5" fmla="*/ 678873 w 956685"/>
                <a:gd name="connsiteY5" fmla="*/ 20783 h 1697182"/>
                <a:gd name="connsiteX6" fmla="*/ 665018 w 956685"/>
                <a:gd name="connsiteY6" fmla="*/ 464128 h 1697182"/>
                <a:gd name="connsiteX7" fmla="*/ 48491 w 956685"/>
                <a:gd name="connsiteY7" fmla="*/ 1239982 h 1697182"/>
                <a:gd name="connsiteX8" fmla="*/ 48491 w 956685"/>
                <a:gd name="connsiteY8" fmla="*/ 1433946 h 1697182"/>
                <a:gd name="connsiteX9" fmla="*/ 6927 w 956685"/>
                <a:gd name="connsiteY9" fmla="*/ 1489364 h 1697182"/>
                <a:gd name="connsiteX10" fmla="*/ 0 w 956685"/>
                <a:gd name="connsiteY10" fmla="*/ 1697182 h 1697182"/>
                <a:gd name="connsiteX11" fmla="*/ 48491 w 956685"/>
                <a:gd name="connsiteY11" fmla="*/ 1697182 h 1697182"/>
                <a:gd name="connsiteX12" fmla="*/ 69273 w 956685"/>
                <a:gd name="connsiteY12" fmla="*/ 1572491 h 1697182"/>
                <a:gd name="connsiteX13" fmla="*/ 207818 w 956685"/>
                <a:gd name="connsiteY13" fmla="*/ 1579419 h 1697182"/>
                <a:gd name="connsiteX14" fmla="*/ 207818 w 956685"/>
                <a:gd name="connsiteY14" fmla="*/ 1517073 h 1697182"/>
                <a:gd name="connsiteX15" fmla="*/ 304800 w 956685"/>
                <a:gd name="connsiteY15" fmla="*/ 1524000 h 1697182"/>
                <a:gd name="connsiteX16" fmla="*/ 304800 w 956685"/>
                <a:gd name="connsiteY16" fmla="*/ 1433946 h 1697182"/>
                <a:gd name="connsiteX17" fmla="*/ 671945 w 956685"/>
                <a:gd name="connsiteY17" fmla="*/ 1420091 h 1697182"/>
                <a:gd name="connsiteX18" fmla="*/ 665018 w 956685"/>
                <a:gd name="connsiteY18" fmla="*/ 1302328 h 1697182"/>
                <a:gd name="connsiteX19" fmla="*/ 616527 w 956685"/>
                <a:gd name="connsiteY19" fmla="*/ 1253837 h 1697182"/>
                <a:gd name="connsiteX20" fmla="*/ 401782 w 956685"/>
                <a:gd name="connsiteY20" fmla="*/ 1212273 h 1697182"/>
                <a:gd name="connsiteX21" fmla="*/ 422564 w 956685"/>
                <a:gd name="connsiteY21" fmla="*/ 1143000 h 1697182"/>
                <a:gd name="connsiteX22" fmla="*/ 824345 w 956685"/>
                <a:gd name="connsiteY22" fmla="*/ 685801 h 1697182"/>
                <a:gd name="connsiteX23" fmla="*/ 852055 w 956685"/>
                <a:gd name="connsiteY23" fmla="*/ 408709 h 1697182"/>
                <a:gd name="connsiteX0" fmla="*/ 852055 w 956685"/>
                <a:gd name="connsiteY0" fmla="*/ 408709 h 1697182"/>
                <a:gd name="connsiteX1" fmla="*/ 955962 w 956685"/>
                <a:gd name="connsiteY1" fmla="*/ 394851 h 1697182"/>
                <a:gd name="connsiteX2" fmla="*/ 955963 w 956685"/>
                <a:gd name="connsiteY2" fmla="*/ 325583 h 1697182"/>
                <a:gd name="connsiteX3" fmla="*/ 831273 w 956685"/>
                <a:gd name="connsiteY3" fmla="*/ 318655 h 1697182"/>
                <a:gd name="connsiteX4" fmla="*/ 831273 w 956685"/>
                <a:gd name="connsiteY4" fmla="*/ 0 h 1697182"/>
                <a:gd name="connsiteX5" fmla="*/ 678873 w 956685"/>
                <a:gd name="connsiteY5" fmla="*/ 20783 h 1697182"/>
                <a:gd name="connsiteX6" fmla="*/ 685800 w 956685"/>
                <a:gd name="connsiteY6" fmla="*/ 519546 h 1697182"/>
                <a:gd name="connsiteX7" fmla="*/ 48491 w 956685"/>
                <a:gd name="connsiteY7" fmla="*/ 1239982 h 1697182"/>
                <a:gd name="connsiteX8" fmla="*/ 48491 w 956685"/>
                <a:gd name="connsiteY8" fmla="*/ 1433946 h 1697182"/>
                <a:gd name="connsiteX9" fmla="*/ 6927 w 956685"/>
                <a:gd name="connsiteY9" fmla="*/ 1489364 h 1697182"/>
                <a:gd name="connsiteX10" fmla="*/ 0 w 956685"/>
                <a:gd name="connsiteY10" fmla="*/ 1697182 h 1697182"/>
                <a:gd name="connsiteX11" fmla="*/ 48491 w 956685"/>
                <a:gd name="connsiteY11" fmla="*/ 1697182 h 1697182"/>
                <a:gd name="connsiteX12" fmla="*/ 69273 w 956685"/>
                <a:gd name="connsiteY12" fmla="*/ 1572491 h 1697182"/>
                <a:gd name="connsiteX13" fmla="*/ 207818 w 956685"/>
                <a:gd name="connsiteY13" fmla="*/ 1579419 h 1697182"/>
                <a:gd name="connsiteX14" fmla="*/ 207818 w 956685"/>
                <a:gd name="connsiteY14" fmla="*/ 1517073 h 1697182"/>
                <a:gd name="connsiteX15" fmla="*/ 304800 w 956685"/>
                <a:gd name="connsiteY15" fmla="*/ 1524000 h 1697182"/>
                <a:gd name="connsiteX16" fmla="*/ 304800 w 956685"/>
                <a:gd name="connsiteY16" fmla="*/ 1433946 h 1697182"/>
                <a:gd name="connsiteX17" fmla="*/ 671945 w 956685"/>
                <a:gd name="connsiteY17" fmla="*/ 1420091 h 1697182"/>
                <a:gd name="connsiteX18" fmla="*/ 665018 w 956685"/>
                <a:gd name="connsiteY18" fmla="*/ 1302328 h 1697182"/>
                <a:gd name="connsiteX19" fmla="*/ 616527 w 956685"/>
                <a:gd name="connsiteY19" fmla="*/ 1253837 h 1697182"/>
                <a:gd name="connsiteX20" fmla="*/ 401782 w 956685"/>
                <a:gd name="connsiteY20" fmla="*/ 1212273 h 1697182"/>
                <a:gd name="connsiteX21" fmla="*/ 422564 w 956685"/>
                <a:gd name="connsiteY21" fmla="*/ 1143000 h 1697182"/>
                <a:gd name="connsiteX22" fmla="*/ 824345 w 956685"/>
                <a:gd name="connsiteY22" fmla="*/ 685801 h 1697182"/>
                <a:gd name="connsiteX23" fmla="*/ 852055 w 956685"/>
                <a:gd name="connsiteY23" fmla="*/ 408709 h 1697182"/>
                <a:gd name="connsiteX0" fmla="*/ 852055 w 956685"/>
                <a:gd name="connsiteY0" fmla="*/ 422562 h 1711035"/>
                <a:gd name="connsiteX1" fmla="*/ 955962 w 956685"/>
                <a:gd name="connsiteY1" fmla="*/ 408704 h 1711035"/>
                <a:gd name="connsiteX2" fmla="*/ 955963 w 956685"/>
                <a:gd name="connsiteY2" fmla="*/ 339436 h 1711035"/>
                <a:gd name="connsiteX3" fmla="*/ 831273 w 956685"/>
                <a:gd name="connsiteY3" fmla="*/ 332508 h 1711035"/>
                <a:gd name="connsiteX4" fmla="*/ 831273 w 956685"/>
                <a:gd name="connsiteY4" fmla="*/ 13853 h 1711035"/>
                <a:gd name="connsiteX5" fmla="*/ 671946 w 956685"/>
                <a:gd name="connsiteY5" fmla="*/ 0 h 1711035"/>
                <a:gd name="connsiteX6" fmla="*/ 685800 w 956685"/>
                <a:gd name="connsiteY6" fmla="*/ 533399 h 1711035"/>
                <a:gd name="connsiteX7" fmla="*/ 48491 w 956685"/>
                <a:gd name="connsiteY7" fmla="*/ 1253835 h 1711035"/>
                <a:gd name="connsiteX8" fmla="*/ 48491 w 956685"/>
                <a:gd name="connsiteY8" fmla="*/ 1447799 h 1711035"/>
                <a:gd name="connsiteX9" fmla="*/ 6927 w 956685"/>
                <a:gd name="connsiteY9" fmla="*/ 1503217 h 1711035"/>
                <a:gd name="connsiteX10" fmla="*/ 0 w 956685"/>
                <a:gd name="connsiteY10" fmla="*/ 1711035 h 1711035"/>
                <a:gd name="connsiteX11" fmla="*/ 48491 w 956685"/>
                <a:gd name="connsiteY11" fmla="*/ 1711035 h 1711035"/>
                <a:gd name="connsiteX12" fmla="*/ 69273 w 956685"/>
                <a:gd name="connsiteY12" fmla="*/ 1586344 h 1711035"/>
                <a:gd name="connsiteX13" fmla="*/ 207818 w 956685"/>
                <a:gd name="connsiteY13" fmla="*/ 1593272 h 1711035"/>
                <a:gd name="connsiteX14" fmla="*/ 207818 w 956685"/>
                <a:gd name="connsiteY14" fmla="*/ 1530926 h 1711035"/>
                <a:gd name="connsiteX15" fmla="*/ 304800 w 956685"/>
                <a:gd name="connsiteY15" fmla="*/ 1537853 h 1711035"/>
                <a:gd name="connsiteX16" fmla="*/ 304800 w 956685"/>
                <a:gd name="connsiteY16" fmla="*/ 1447799 h 1711035"/>
                <a:gd name="connsiteX17" fmla="*/ 671945 w 956685"/>
                <a:gd name="connsiteY17" fmla="*/ 1433944 h 1711035"/>
                <a:gd name="connsiteX18" fmla="*/ 665018 w 956685"/>
                <a:gd name="connsiteY18" fmla="*/ 1316181 h 1711035"/>
                <a:gd name="connsiteX19" fmla="*/ 616527 w 956685"/>
                <a:gd name="connsiteY19" fmla="*/ 1267690 h 1711035"/>
                <a:gd name="connsiteX20" fmla="*/ 401782 w 956685"/>
                <a:gd name="connsiteY20" fmla="*/ 1226126 h 1711035"/>
                <a:gd name="connsiteX21" fmla="*/ 422564 w 956685"/>
                <a:gd name="connsiteY21" fmla="*/ 1156853 h 1711035"/>
                <a:gd name="connsiteX22" fmla="*/ 824345 w 956685"/>
                <a:gd name="connsiteY22" fmla="*/ 699654 h 1711035"/>
                <a:gd name="connsiteX23" fmla="*/ 852055 w 956685"/>
                <a:gd name="connsiteY23" fmla="*/ 422562 h 1711035"/>
                <a:gd name="connsiteX0" fmla="*/ 852055 w 956685"/>
                <a:gd name="connsiteY0" fmla="*/ 408709 h 1697182"/>
                <a:gd name="connsiteX1" fmla="*/ 955962 w 956685"/>
                <a:gd name="connsiteY1" fmla="*/ 394851 h 1697182"/>
                <a:gd name="connsiteX2" fmla="*/ 955963 w 956685"/>
                <a:gd name="connsiteY2" fmla="*/ 325583 h 1697182"/>
                <a:gd name="connsiteX3" fmla="*/ 831273 w 956685"/>
                <a:gd name="connsiteY3" fmla="*/ 318655 h 1697182"/>
                <a:gd name="connsiteX4" fmla="*/ 831273 w 956685"/>
                <a:gd name="connsiteY4" fmla="*/ 0 h 1697182"/>
                <a:gd name="connsiteX5" fmla="*/ 671946 w 956685"/>
                <a:gd name="connsiteY5" fmla="*/ 6929 h 1697182"/>
                <a:gd name="connsiteX6" fmla="*/ 685800 w 956685"/>
                <a:gd name="connsiteY6" fmla="*/ 519546 h 1697182"/>
                <a:gd name="connsiteX7" fmla="*/ 48491 w 956685"/>
                <a:gd name="connsiteY7" fmla="*/ 1239982 h 1697182"/>
                <a:gd name="connsiteX8" fmla="*/ 48491 w 956685"/>
                <a:gd name="connsiteY8" fmla="*/ 1433946 h 1697182"/>
                <a:gd name="connsiteX9" fmla="*/ 6927 w 956685"/>
                <a:gd name="connsiteY9" fmla="*/ 1489364 h 1697182"/>
                <a:gd name="connsiteX10" fmla="*/ 0 w 956685"/>
                <a:gd name="connsiteY10" fmla="*/ 1697182 h 1697182"/>
                <a:gd name="connsiteX11" fmla="*/ 48491 w 956685"/>
                <a:gd name="connsiteY11" fmla="*/ 1697182 h 1697182"/>
                <a:gd name="connsiteX12" fmla="*/ 69273 w 956685"/>
                <a:gd name="connsiteY12" fmla="*/ 1572491 h 1697182"/>
                <a:gd name="connsiteX13" fmla="*/ 207818 w 956685"/>
                <a:gd name="connsiteY13" fmla="*/ 1579419 h 1697182"/>
                <a:gd name="connsiteX14" fmla="*/ 207818 w 956685"/>
                <a:gd name="connsiteY14" fmla="*/ 1517073 h 1697182"/>
                <a:gd name="connsiteX15" fmla="*/ 304800 w 956685"/>
                <a:gd name="connsiteY15" fmla="*/ 1524000 h 1697182"/>
                <a:gd name="connsiteX16" fmla="*/ 304800 w 956685"/>
                <a:gd name="connsiteY16" fmla="*/ 1433946 h 1697182"/>
                <a:gd name="connsiteX17" fmla="*/ 671945 w 956685"/>
                <a:gd name="connsiteY17" fmla="*/ 1420091 h 1697182"/>
                <a:gd name="connsiteX18" fmla="*/ 665018 w 956685"/>
                <a:gd name="connsiteY18" fmla="*/ 1302328 h 1697182"/>
                <a:gd name="connsiteX19" fmla="*/ 616527 w 956685"/>
                <a:gd name="connsiteY19" fmla="*/ 1253837 h 1697182"/>
                <a:gd name="connsiteX20" fmla="*/ 401782 w 956685"/>
                <a:gd name="connsiteY20" fmla="*/ 1212273 h 1697182"/>
                <a:gd name="connsiteX21" fmla="*/ 422564 w 956685"/>
                <a:gd name="connsiteY21" fmla="*/ 1143000 h 1697182"/>
                <a:gd name="connsiteX22" fmla="*/ 824345 w 956685"/>
                <a:gd name="connsiteY22" fmla="*/ 685801 h 1697182"/>
                <a:gd name="connsiteX23" fmla="*/ 852055 w 956685"/>
                <a:gd name="connsiteY23" fmla="*/ 408709 h 1697182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713510 w 956685"/>
                <a:gd name="connsiteY5" fmla="*/ 0 h 1704108"/>
                <a:gd name="connsiteX6" fmla="*/ 685800 w 956685"/>
                <a:gd name="connsiteY6" fmla="*/ 526472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92727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713510 w 956685"/>
                <a:gd name="connsiteY5" fmla="*/ 0 h 1704108"/>
                <a:gd name="connsiteX6" fmla="*/ 720436 w 956685"/>
                <a:gd name="connsiteY6" fmla="*/ 498763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92727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713510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92727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92727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44236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78872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78872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45127 w 956685"/>
                <a:gd name="connsiteY22" fmla="*/ 685800 h 1704108"/>
                <a:gd name="connsiteX23" fmla="*/ 852055 w 956685"/>
                <a:gd name="connsiteY23" fmla="*/ 415635 h 170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6685" h="1704108">
                  <a:moveTo>
                    <a:pt x="852055" y="415635"/>
                  </a:moveTo>
                  <a:cubicBezTo>
                    <a:pt x="961737" y="409862"/>
                    <a:pt x="867062" y="405241"/>
                    <a:pt x="955962" y="401777"/>
                  </a:cubicBezTo>
                  <a:cubicBezTo>
                    <a:pt x="940953" y="329041"/>
                    <a:pt x="960581" y="346363"/>
                    <a:pt x="955963" y="332509"/>
                  </a:cubicBezTo>
                  <a:cubicBezTo>
                    <a:pt x="870527" y="320964"/>
                    <a:pt x="923637" y="330199"/>
                    <a:pt x="831273" y="325581"/>
                  </a:cubicBezTo>
                  <a:lnTo>
                    <a:pt x="831273" y="6926"/>
                  </a:lnTo>
                  <a:lnTo>
                    <a:pt x="699655" y="0"/>
                  </a:lnTo>
                  <a:cubicBezTo>
                    <a:pt x="701964" y="166254"/>
                    <a:pt x="704273" y="318654"/>
                    <a:pt x="706582" y="484908"/>
                  </a:cubicBezTo>
                  <a:lnTo>
                    <a:pt x="48491" y="1246908"/>
                  </a:lnTo>
                  <a:lnTo>
                    <a:pt x="48491" y="1440872"/>
                  </a:lnTo>
                  <a:lnTo>
                    <a:pt x="6927" y="1496290"/>
                  </a:lnTo>
                  <a:lnTo>
                    <a:pt x="0" y="1704108"/>
                  </a:lnTo>
                  <a:lnTo>
                    <a:pt x="48491" y="1704108"/>
                  </a:lnTo>
                  <a:lnTo>
                    <a:pt x="69273" y="1579417"/>
                  </a:lnTo>
                  <a:lnTo>
                    <a:pt x="207818" y="1586345"/>
                  </a:lnTo>
                  <a:lnTo>
                    <a:pt x="207818" y="1523999"/>
                  </a:lnTo>
                  <a:lnTo>
                    <a:pt x="304800" y="1530926"/>
                  </a:lnTo>
                  <a:lnTo>
                    <a:pt x="304800" y="1440872"/>
                  </a:lnTo>
                  <a:lnTo>
                    <a:pt x="671945" y="1427017"/>
                  </a:lnTo>
                  <a:lnTo>
                    <a:pt x="665018" y="1309254"/>
                  </a:lnTo>
                  <a:lnTo>
                    <a:pt x="616527" y="1260763"/>
                  </a:lnTo>
                  <a:lnTo>
                    <a:pt x="401782" y="1219199"/>
                  </a:lnTo>
                  <a:lnTo>
                    <a:pt x="422564" y="1149926"/>
                  </a:lnTo>
                  <a:lnTo>
                    <a:pt x="845127" y="685800"/>
                  </a:lnTo>
                  <a:lnTo>
                    <a:pt x="852055" y="415635"/>
                  </a:lnTo>
                  <a:close/>
                </a:path>
              </a:pathLst>
            </a:custGeom>
            <a:solidFill>
              <a:srgbClr val="FFC00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12331219" y="1386685"/>
            <a:ext cx="3436620" cy="2209800"/>
            <a:chOff x="2293620" y="2430780"/>
            <a:chExt cx="3436620" cy="2209800"/>
          </a:xfrm>
          <a:solidFill>
            <a:srgbClr val="9933FF">
              <a:alpha val="60000"/>
            </a:srgbClr>
          </a:solidFill>
        </p:grpSpPr>
        <p:sp>
          <p:nvSpPr>
            <p:cNvPr id="33" name="Forme libre 32"/>
            <p:cNvSpPr/>
            <p:nvPr/>
          </p:nvSpPr>
          <p:spPr>
            <a:xfrm>
              <a:off x="2301240" y="2430780"/>
              <a:ext cx="3429000" cy="1112520"/>
            </a:xfrm>
            <a:custGeom>
              <a:avLst/>
              <a:gdLst>
                <a:gd name="connsiteX0" fmla="*/ 60960 w 3429000"/>
                <a:gd name="connsiteY0" fmla="*/ 640080 h 1112520"/>
                <a:gd name="connsiteX1" fmla="*/ 480060 w 3429000"/>
                <a:gd name="connsiteY1" fmla="*/ 647700 h 1112520"/>
                <a:gd name="connsiteX2" fmla="*/ 533400 w 3429000"/>
                <a:gd name="connsiteY2" fmla="*/ 571500 h 1112520"/>
                <a:gd name="connsiteX3" fmla="*/ 739140 w 3429000"/>
                <a:gd name="connsiteY3" fmla="*/ 563880 h 1112520"/>
                <a:gd name="connsiteX4" fmla="*/ 754380 w 3429000"/>
                <a:gd name="connsiteY4" fmla="*/ 495300 h 1112520"/>
                <a:gd name="connsiteX5" fmla="*/ 853440 w 3429000"/>
                <a:gd name="connsiteY5" fmla="*/ 502920 h 1112520"/>
                <a:gd name="connsiteX6" fmla="*/ 845820 w 3429000"/>
                <a:gd name="connsiteY6" fmla="*/ 281940 h 1112520"/>
                <a:gd name="connsiteX7" fmla="*/ 1112520 w 3429000"/>
                <a:gd name="connsiteY7" fmla="*/ 281940 h 1112520"/>
                <a:gd name="connsiteX8" fmla="*/ 1112520 w 3429000"/>
                <a:gd name="connsiteY8" fmla="*/ 464820 h 1112520"/>
                <a:gd name="connsiteX9" fmla="*/ 2186940 w 3429000"/>
                <a:gd name="connsiteY9" fmla="*/ 480060 h 1112520"/>
                <a:gd name="connsiteX10" fmla="*/ 2186940 w 3429000"/>
                <a:gd name="connsiteY10" fmla="*/ 0 h 1112520"/>
                <a:gd name="connsiteX11" fmla="*/ 2948940 w 3429000"/>
                <a:gd name="connsiteY11" fmla="*/ 7620 h 1112520"/>
                <a:gd name="connsiteX12" fmla="*/ 2948940 w 3429000"/>
                <a:gd name="connsiteY12" fmla="*/ 594360 h 1112520"/>
                <a:gd name="connsiteX13" fmla="*/ 3025140 w 3429000"/>
                <a:gd name="connsiteY13" fmla="*/ 594360 h 1112520"/>
                <a:gd name="connsiteX14" fmla="*/ 3017520 w 3429000"/>
                <a:gd name="connsiteY14" fmla="*/ 434340 h 1112520"/>
                <a:gd name="connsiteX15" fmla="*/ 3291840 w 3429000"/>
                <a:gd name="connsiteY15" fmla="*/ 441960 h 1112520"/>
                <a:gd name="connsiteX16" fmla="*/ 3307080 w 3429000"/>
                <a:gd name="connsiteY16" fmla="*/ 617220 h 1112520"/>
                <a:gd name="connsiteX17" fmla="*/ 3368040 w 3429000"/>
                <a:gd name="connsiteY17" fmla="*/ 617220 h 1112520"/>
                <a:gd name="connsiteX18" fmla="*/ 3368040 w 3429000"/>
                <a:gd name="connsiteY18" fmla="*/ 693420 h 1112520"/>
                <a:gd name="connsiteX19" fmla="*/ 3429000 w 3429000"/>
                <a:gd name="connsiteY19" fmla="*/ 693420 h 1112520"/>
                <a:gd name="connsiteX20" fmla="*/ 3429000 w 3429000"/>
                <a:gd name="connsiteY20" fmla="*/ 1104900 h 1112520"/>
                <a:gd name="connsiteX21" fmla="*/ 45720 w 3429000"/>
                <a:gd name="connsiteY21" fmla="*/ 1112520 h 1112520"/>
                <a:gd name="connsiteX22" fmla="*/ 15240 w 3429000"/>
                <a:gd name="connsiteY22" fmla="*/ 982980 h 1112520"/>
                <a:gd name="connsiteX23" fmla="*/ 7620 w 3429000"/>
                <a:gd name="connsiteY23" fmla="*/ 899160 h 1112520"/>
                <a:gd name="connsiteX24" fmla="*/ 0 w 3429000"/>
                <a:gd name="connsiteY24" fmla="*/ 845820 h 1112520"/>
                <a:gd name="connsiteX25" fmla="*/ 15240 w 3429000"/>
                <a:gd name="connsiteY25" fmla="*/ 762000 h 1112520"/>
                <a:gd name="connsiteX26" fmla="*/ 60960 w 3429000"/>
                <a:gd name="connsiteY26" fmla="*/ 640080 h 11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29000" h="1112520">
                  <a:moveTo>
                    <a:pt x="60960" y="640080"/>
                  </a:moveTo>
                  <a:lnTo>
                    <a:pt x="480060" y="647700"/>
                  </a:lnTo>
                  <a:lnTo>
                    <a:pt x="533400" y="571500"/>
                  </a:lnTo>
                  <a:lnTo>
                    <a:pt x="739140" y="563880"/>
                  </a:lnTo>
                  <a:lnTo>
                    <a:pt x="754380" y="495300"/>
                  </a:lnTo>
                  <a:lnTo>
                    <a:pt x="853440" y="502920"/>
                  </a:lnTo>
                  <a:lnTo>
                    <a:pt x="845820" y="281940"/>
                  </a:lnTo>
                  <a:lnTo>
                    <a:pt x="1112520" y="281940"/>
                  </a:lnTo>
                  <a:lnTo>
                    <a:pt x="1112520" y="464820"/>
                  </a:lnTo>
                  <a:lnTo>
                    <a:pt x="2186940" y="480060"/>
                  </a:lnTo>
                  <a:lnTo>
                    <a:pt x="2186940" y="0"/>
                  </a:lnTo>
                  <a:lnTo>
                    <a:pt x="2948940" y="7620"/>
                  </a:lnTo>
                  <a:lnTo>
                    <a:pt x="2948940" y="594360"/>
                  </a:lnTo>
                  <a:lnTo>
                    <a:pt x="3025140" y="594360"/>
                  </a:lnTo>
                  <a:lnTo>
                    <a:pt x="3017520" y="434340"/>
                  </a:lnTo>
                  <a:lnTo>
                    <a:pt x="3291840" y="441960"/>
                  </a:lnTo>
                  <a:lnTo>
                    <a:pt x="3307080" y="617220"/>
                  </a:lnTo>
                  <a:lnTo>
                    <a:pt x="3368040" y="617220"/>
                  </a:lnTo>
                  <a:lnTo>
                    <a:pt x="3368040" y="693420"/>
                  </a:lnTo>
                  <a:lnTo>
                    <a:pt x="3429000" y="693420"/>
                  </a:lnTo>
                  <a:lnTo>
                    <a:pt x="3429000" y="1104900"/>
                  </a:lnTo>
                  <a:lnTo>
                    <a:pt x="45720" y="1112520"/>
                  </a:lnTo>
                  <a:lnTo>
                    <a:pt x="15240" y="982980"/>
                  </a:lnTo>
                  <a:lnTo>
                    <a:pt x="7620" y="899160"/>
                  </a:lnTo>
                  <a:lnTo>
                    <a:pt x="0" y="845820"/>
                  </a:lnTo>
                  <a:lnTo>
                    <a:pt x="15240" y="762000"/>
                  </a:lnTo>
                  <a:lnTo>
                    <a:pt x="60960" y="6400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orme libre 33"/>
            <p:cNvSpPr/>
            <p:nvPr/>
          </p:nvSpPr>
          <p:spPr>
            <a:xfrm flipV="1">
              <a:off x="2293620" y="3528060"/>
              <a:ext cx="3429000" cy="1112520"/>
            </a:xfrm>
            <a:custGeom>
              <a:avLst/>
              <a:gdLst>
                <a:gd name="connsiteX0" fmla="*/ 60960 w 3429000"/>
                <a:gd name="connsiteY0" fmla="*/ 640080 h 1112520"/>
                <a:gd name="connsiteX1" fmla="*/ 480060 w 3429000"/>
                <a:gd name="connsiteY1" fmla="*/ 647700 h 1112520"/>
                <a:gd name="connsiteX2" fmla="*/ 533400 w 3429000"/>
                <a:gd name="connsiteY2" fmla="*/ 571500 h 1112520"/>
                <a:gd name="connsiteX3" fmla="*/ 739140 w 3429000"/>
                <a:gd name="connsiteY3" fmla="*/ 563880 h 1112520"/>
                <a:gd name="connsiteX4" fmla="*/ 754380 w 3429000"/>
                <a:gd name="connsiteY4" fmla="*/ 495300 h 1112520"/>
                <a:gd name="connsiteX5" fmla="*/ 853440 w 3429000"/>
                <a:gd name="connsiteY5" fmla="*/ 502920 h 1112520"/>
                <a:gd name="connsiteX6" fmla="*/ 845820 w 3429000"/>
                <a:gd name="connsiteY6" fmla="*/ 281940 h 1112520"/>
                <a:gd name="connsiteX7" fmla="*/ 1112520 w 3429000"/>
                <a:gd name="connsiteY7" fmla="*/ 281940 h 1112520"/>
                <a:gd name="connsiteX8" fmla="*/ 1112520 w 3429000"/>
                <a:gd name="connsiteY8" fmla="*/ 464820 h 1112520"/>
                <a:gd name="connsiteX9" fmla="*/ 2186940 w 3429000"/>
                <a:gd name="connsiteY9" fmla="*/ 480060 h 1112520"/>
                <a:gd name="connsiteX10" fmla="*/ 2186940 w 3429000"/>
                <a:gd name="connsiteY10" fmla="*/ 0 h 1112520"/>
                <a:gd name="connsiteX11" fmla="*/ 2948940 w 3429000"/>
                <a:gd name="connsiteY11" fmla="*/ 7620 h 1112520"/>
                <a:gd name="connsiteX12" fmla="*/ 2948940 w 3429000"/>
                <a:gd name="connsiteY12" fmla="*/ 594360 h 1112520"/>
                <a:gd name="connsiteX13" fmla="*/ 3025140 w 3429000"/>
                <a:gd name="connsiteY13" fmla="*/ 594360 h 1112520"/>
                <a:gd name="connsiteX14" fmla="*/ 3017520 w 3429000"/>
                <a:gd name="connsiteY14" fmla="*/ 434340 h 1112520"/>
                <a:gd name="connsiteX15" fmla="*/ 3291840 w 3429000"/>
                <a:gd name="connsiteY15" fmla="*/ 441960 h 1112520"/>
                <a:gd name="connsiteX16" fmla="*/ 3307080 w 3429000"/>
                <a:gd name="connsiteY16" fmla="*/ 617220 h 1112520"/>
                <a:gd name="connsiteX17" fmla="*/ 3368040 w 3429000"/>
                <a:gd name="connsiteY17" fmla="*/ 617220 h 1112520"/>
                <a:gd name="connsiteX18" fmla="*/ 3368040 w 3429000"/>
                <a:gd name="connsiteY18" fmla="*/ 693420 h 1112520"/>
                <a:gd name="connsiteX19" fmla="*/ 3429000 w 3429000"/>
                <a:gd name="connsiteY19" fmla="*/ 693420 h 1112520"/>
                <a:gd name="connsiteX20" fmla="*/ 3429000 w 3429000"/>
                <a:gd name="connsiteY20" fmla="*/ 1104900 h 1112520"/>
                <a:gd name="connsiteX21" fmla="*/ 45720 w 3429000"/>
                <a:gd name="connsiteY21" fmla="*/ 1112520 h 1112520"/>
                <a:gd name="connsiteX22" fmla="*/ 15240 w 3429000"/>
                <a:gd name="connsiteY22" fmla="*/ 982980 h 1112520"/>
                <a:gd name="connsiteX23" fmla="*/ 7620 w 3429000"/>
                <a:gd name="connsiteY23" fmla="*/ 899160 h 1112520"/>
                <a:gd name="connsiteX24" fmla="*/ 0 w 3429000"/>
                <a:gd name="connsiteY24" fmla="*/ 845820 h 1112520"/>
                <a:gd name="connsiteX25" fmla="*/ 15240 w 3429000"/>
                <a:gd name="connsiteY25" fmla="*/ 762000 h 1112520"/>
                <a:gd name="connsiteX26" fmla="*/ 60960 w 3429000"/>
                <a:gd name="connsiteY26" fmla="*/ 640080 h 11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29000" h="1112520">
                  <a:moveTo>
                    <a:pt x="60960" y="640080"/>
                  </a:moveTo>
                  <a:lnTo>
                    <a:pt x="480060" y="647700"/>
                  </a:lnTo>
                  <a:lnTo>
                    <a:pt x="533400" y="571500"/>
                  </a:lnTo>
                  <a:lnTo>
                    <a:pt x="739140" y="563880"/>
                  </a:lnTo>
                  <a:lnTo>
                    <a:pt x="754380" y="495300"/>
                  </a:lnTo>
                  <a:lnTo>
                    <a:pt x="853440" y="502920"/>
                  </a:lnTo>
                  <a:lnTo>
                    <a:pt x="845820" y="281940"/>
                  </a:lnTo>
                  <a:lnTo>
                    <a:pt x="1112520" y="281940"/>
                  </a:lnTo>
                  <a:lnTo>
                    <a:pt x="1112520" y="464820"/>
                  </a:lnTo>
                  <a:lnTo>
                    <a:pt x="2186940" y="480060"/>
                  </a:lnTo>
                  <a:lnTo>
                    <a:pt x="2186940" y="0"/>
                  </a:lnTo>
                  <a:lnTo>
                    <a:pt x="2948940" y="7620"/>
                  </a:lnTo>
                  <a:lnTo>
                    <a:pt x="2948940" y="594360"/>
                  </a:lnTo>
                  <a:lnTo>
                    <a:pt x="3025140" y="594360"/>
                  </a:lnTo>
                  <a:lnTo>
                    <a:pt x="3017520" y="434340"/>
                  </a:lnTo>
                  <a:lnTo>
                    <a:pt x="3291840" y="441960"/>
                  </a:lnTo>
                  <a:lnTo>
                    <a:pt x="3307080" y="617220"/>
                  </a:lnTo>
                  <a:lnTo>
                    <a:pt x="3368040" y="617220"/>
                  </a:lnTo>
                  <a:lnTo>
                    <a:pt x="3368040" y="693420"/>
                  </a:lnTo>
                  <a:lnTo>
                    <a:pt x="3429000" y="693420"/>
                  </a:lnTo>
                  <a:lnTo>
                    <a:pt x="3429000" y="1104900"/>
                  </a:lnTo>
                  <a:lnTo>
                    <a:pt x="45720" y="1112520"/>
                  </a:lnTo>
                  <a:lnTo>
                    <a:pt x="15240" y="982980"/>
                  </a:lnTo>
                  <a:lnTo>
                    <a:pt x="7620" y="899160"/>
                  </a:lnTo>
                  <a:lnTo>
                    <a:pt x="0" y="845820"/>
                  </a:lnTo>
                  <a:lnTo>
                    <a:pt x="15240" y="762000"/>
                  </a:lnTo>
                  <a:lnTo>
                    <a:pt x="60960" y="6400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12694594" y="1610427"/>
            <a:ext cx="60741" cy="1778646"/>
            <a:chOff x="6559607" y="2536353"/>
            <a:chExt cx="38595" cy="598332"/>
          </a:xfrm>
          <a:solidFill>
            <a:srgbClr val="33CC33"/>
          </a:solidFill>
        </p:grpSpPr>
        <p:sp>
          <p:nvSpPr>
            <p:cNvPr id="27" name="Rectangle 26"/>
            <p:cNvSpPr/>
            <p:nvPr/>
          </p:nvSpPr>
          <p:spPr>
            <a:xfrm>
              <a:off x="6562202" y="2536353"/>
              <a:ext cx="36000" cy="48172"/>
            </a:xfrm>
            <a:prstGeom prst="rect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559607" y="3086513"/>
              <a:ext cx="34312" cy="48172"/>
            </a:xfrm>
            <a:prstGeom prst="rect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386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0.00185 L -0.96562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8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00139 L -0.90339 0.00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4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6798841" y="3343361"/>
            <a:ext cx="442808" cy="2160623"/>
            <a:chOff x="5881790" y="3856892"/>
            <a:chExt cx="442808" cy="2160623"/>
          </a:xfrm>
        </p:grpSpPr>
        <p:sp>
          <p:nvSpPr>
            <p:cNvPr id="14" name="Rectangle 13"/>
            <p:cNvSpPr/>
            <p:nvPr/>
          </p:nvSpPr>
          <p:spPr>
            <a:xfrm>
              <a:off x="5881790" y="3856892"/>
              <a:ext cx="436949" cy="838200"/>
            </a:xfrm>
            <a:prstGeom prst="rect">
              <a:avLst/>
            </a:prstGeom>
            <a:solidFill>
              <a:srgbClr val="92D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87649" y="5179315"/>
              <a:ext cx="436949" cy="838200"/>
            </a:xfrm>
            <a:prstGeom prst="rect">
              <a:avLst/>
            </a:prstGeom>
            <a:solidFill>
              <a:srgbClr val="92D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617616" y="876300"/>
            <a:ext cx="2924907" cy="5076929"/>
            <a:chOff x="3663462" y="1371600"/>
            <a:chExt cx="2924907" cy="5076929"/>
          </a:xfrm>
        </p:grpSpPr>
        <p:sp>
          <p:nvSpPr>
            <p:cNvPr id="11" name="Forme libre 10"/>
            <p:cNvSpPr/>
            <p:nvPr/>
          </p:nvSpPr>
          <p:spPr>
            <a:xfrm>
              <a:off x="3671455" y="1371600"/>
              <a:ext cx="2909454" cy="1482436"/>
            </a:xfrm>
            <a:custGeom>
              <a:avLst/>
              <a:gdLst>
                <a:gd name="connsiteX0" fmla="*/ 0 w 2909454"/>
                <a:gd name="connsiteY0" fmla="*/ 13855 h 1482436"/>
                <a:gd name="connsiteX1" fmla="*/ 2854036 w 2909454"/>
                <a:gd name="connsiteY1" fmla="*/ 0 h 1482436"/>
                <a:gd name="connsiteX2" fmla="*/ 2854036 w 2909454"/>
                <a:gd name="connsiteY2" fmla="*/ 96982 h 1482436"/>
                <a:gd name="connsiteX3" fmla="*/ 2895600 w 2909454"/>
                <a:gd name="connsiteY3" fmla="*/ 83127 h 1482436"/>
                <a:gd name="connsiteX4" fmla="*/ 2909454 w 2909454"/>
                <a:gd name="connsiteY4" fmla="*/ 408709 h 1482436"/>
                <a:gd name="connsiteX5" fmla="*/ 2722418 w 2909454"/>
                <a:gd name="connsiteY5" fmla="*/ 415636 h 1482436"/>
                <a:gd name="connsiteX6" fmla="*/ 2701636 w 2909454"/>
                <a:gd name="connsiteY6" fmla="*/ 387927 h 1482436"/>
                <a:gd name="connsiteX7" fmla="*/ 2466109 w 2909454"/>
                <a:gd name="connsiteY7" fmla="*/ 381000 h 1482436"/>
                <a:gd name="connsiteX8" fmla="*/ 2396836 w 2909454"/>
                <a:gd name="connsiteY8" fmla="*/ 145473 h 1482436"/>
                <a:gd name="connsiteX9" fmla="*/ 2036618 w 2909454"/>
                <a:gd name="connsiteY9" fmla="*/ 138545 h 1482436"/>
                <a:gd name="connsiteX10" fmla="*/ 2029690 w 2909454"/>
                <a:gd name="connsiteY10" fmla="*/ 1205345 h 1482436"/>
                <a:gd name="connsiteX11" fmla="*/ 2119745 w 2909454"/>
                <a:gd name="connsiteY11" fmla="*/ 1267691 h 1482436"/>
                <a:gd name="connsiteX12" fmla="*/ 2119745 w 2909454"/>
                <a:gd name="connsiteY12" fmla="*/ 1482436 h 1482436"/>
                <a:gd name="connsiteX13" fmla="*/ 1662545 w 2909454"/>
                <a:gd name="connsiteY13" fmla="*/ 1475509 h 1482436"/>
                <a:gd name="connsiteX14" fmla="*/ 1655618 w 2909454"/>
                <a:gd name="connsiteY14" fmla="*/ 1260764 h 1482436"/>
                <a:gd name="connsiteX15" fmla="*/ 1856509 w 2909454"/>
                <a:gd name="connsiteY15" fmla="*/ 1260764 h 1482436"/>
                <a:gd name="connsiteX16" fmla="*/ 1856509 w 2909454"/>
                <a:gd name="connsiteY16" fmla="*/ 193964 h 1482436"/>
                <a:gd name="connsiteX17" fmla="*/ 1814945 w 2909454"/>
                <a:gd name="connsiteY17" fmla="*/ 131618 h 1482436"/>
                <a:gd name="connsiteX18" fmla="*/ 568036 w 2909454"/>
                <a:gd name="connsiteY18" fmla="*/ 173182 h 1482436"/>
                <a:gd name="connsiteX19" fmla="*/ 533400 w 2909454"/>
                <a:gd name="connsiteY19" fmla="*/ 221673 h 1482436"/>
                <a:gd name="connsiteX20" fmla="*/ 505690 w 2909454"/>
                <a:gd name="connsiteY20" fmla="*/ 284018 h 1482436"/>
                <a:gd name="connsiteX21" fmla="*/ 484909 w 2909454"/>
                <a:gd name="connsiteY21" fmla="*/ 325582 h 1482436"/>
                <a:gd name="connsiteX22" fmla="*/ 422563 w 2909454"/>
                <a:gd name="connsiteY22" fmla="*/ 367145 h 1482436"/>
                <a:gd name="connsiteX23" fmla="*/ 256309 w 2909454"/>
                <a:gd name="connsiteY23" fmla="*/ 408709 h 1482436"/>
                <a:gd name="connsiteX24" fmla="*/ 6927 w 2909454"/>
                <a:gd name="connsiteY24" fmla="*/ 408709 h 1482436"/>
                <a:gd name="connsiteX25" fmla="*/ 0 w 2909454"/>
                <a:gd name="connsiteY25" fmla="*/ 13855 h 148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09454" h="1482436">
                  <a:moveTo>
                    <a:pt x="0" y="13855"/>
                  </a:moveTo>
                  <a:lnTo>
                    <a:pt x="2854036" y="0"/>
                  </a:lnTo>
                  <a:lnTo>
                    <a:pt x="2854036" y="96982"/>
                  </a:lnTo>
                  <a:lnTo>
                    <a:pt x="2895600" y="83127"/>
                  </a:lnTo>
                  <a:lnTo>
                    <a:pt x="2909454" y="408709"/>
                  </a:lnTo>
                  <a:lnTo>
                    <a:pt x="2722418" y="415636"/>
                  </a:lnTo>
                  <a:lnTo>
                    <a:pt x="2701636" y="387927"/>
                  </a:lnTo>
                  <a:lnTo>
                    <a:pt x="2466109" y="381000"/>
                  </a:lnTo>
                  <a:lnTo>
                    <a:pt x="2396836" y="145473"/>
                  </a:lnTo>
                  <a:lnTo>
                    <a:pt x="2036618" y="138545"/>
                  </a:lnTo>
                  <a:cubicBezTo>
                    <a:pt x="2034309" y="494145"/>
                    <a:pt x="2031999" y="849745"/>
                    <a:pt x="2029690" y="1205345"/>
                  </a:cubicBezTo>
                  <a:lnTo>
                    <a:pt x="2119745" y="1267691"/>
                  </a:lnTo>
                  <a:lnTo>
                    <a:pt x="2119745" y="1482436"/>
                  </a:lnTo>
                  <a:lnTo>
                    <a:pt x="1662545" y="1475509"/>
                  </a:lnTo>
                  <a:lnTo>
                    <a:pt x="1655618" y="1260764"/>
                  </a:lnTo>
                  <a:lnTo>
                    <a:pt x="1856509" y="1260764"/>
                  </a:lnTo>
                  <a:lnTo>
                    <a:pt x="1856509" y="193964"/>
                  </a:lnTo>
                  <a:lnTo>
                    <a:pt x="1814945" y="131618"/>
                  </a:lnTo>
                  <a:lnTo>
                    <a:pt x="568036" y="173182"/>
                  </a:lnTo>
                  <a:lnTo>
                    <a:pt x="533400" y="221673"/>
                  </a:lnTo>
                  <a:lnTo>
                    <a:pt x="505690" y="284018"/>
                  </a:lnTo>
                  <a:lnTo>
                    <a:pt x="484909" y="325582"/>
                  </a:lnTo>
                  <a:lnTo>
                    <a:pt x="422563" y="367145"/>
                  </a:lnTo>
                  <a:lnTo>
                    <a:pt x="256309" y="408709"/>
                  </a:lnTo>
                  <a:lnTo>
                    <a:pt x="6927" y="408709"/>
                  </a:lnTo>
                  <a:lnTo>
                    <a:pt x="0" y="13855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40927" y="4170218"/>
              <a:ext cx="429491" cy="214746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71455" y="4242956"/>
              <a:ext cx="429491" cy="142008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3663462" y="5452068"/>
              <a:ext cx="2924907" cy="996461"/>
            </a:xfrm>
            <a:custGeom>
              <a:avLst/>
              <a:gdLst>
                <a:gd name="connsiteX0" fmla="*/ 0 w 2924907"/>
                <a:gd name="connsiteY0" fmla="*/ 0 h 996461"/>
                <a:gd name="connsiteX1" fmla="*/ 404446 w 2924907"/>
                <a:gd name="connsiteY1" fmla="*/ 0 h 996461"/>
                <a:gd name="connsiteX2" fmla="*/ 463061 w 2924907"/>
                <a:gd name="connsiteY2" fmla="*/ 169984 h 996461"/>
                <a:gd name="connsiteX3" fmla="*/ 1658815 w 2924907"/>
                <a:gd name="connsiteY3" fmla="*/ 169984 h 996461"/>
                <a:gd name="connsiteX4" fmla="*/ 1729153 w 2924907"/>
                <a:gd name="connsiteY4" fmla="*/ 11723 h 996461"/>
                <a:gd name="connsiteX5" fmla="*/ 2116015 w 2924907"/>
                <a:gd name="connsiteY5" fmla="*/ 0 h 996461"/>
                <a:gd name="connsiteX6" fmla="*/ 2127738 w 2924907"/>
                <a:gd name="connsiteY6" fmla="*/ 298938 h 996461"/>
                <a:gd name="connsiteX7" fmla="*/ 2110153 w 2924907"/>
                <a:gd name="connsiteY7" fmla="*/ 351692 h 996461"/>
                <a:gd name="connsiteX8" fmla="*/ 2051538 w 2924907"/>
                <a:gd name="connsiteY8" fmla="*/ 351692 h 996461"/>
                <a:gd name="connsiteX9" fmla="*/ 2051538 w 2924907"/>
                <a:gd name="connsiteY9" fmla="*/ 720969 h 996461"/>
                <a:gd name="connsiteX10" fmla="*/ 2725615 w 2924907"/>
                <a:gd name="connsiteY10" fmla="*/ 715108 h 996461"/>
                <a:gd name="connsiteX11" fmla="*/ 2737338 w 2924907"/>
                <a:gd name="connsiteY11" fmla="*/ 5861 h 996461"/>
                <a:gd name="connsiteX12" fmla="*/ 2907323 w 2924907"/>
                <a:gd name="connsiteY12" fmla="*/ 0 h 996461"/>
                <a:gd name="connsiteX13" fmla="*/ 2924907 w 2924907"/>
                <a:gd name="connsiteY13" fmla="*/ 123092 h 996461"/>
                <a:gd name="connsiteX14" fmla="*/ 2872153 w 2924907"/>
                <a:gd name="connsiteY14" fmla="*/ 123092 h 996461"/>
                <a:gd name="connsiteX15" fmla="*/ 2866292 w 2924907"/>
                <a:gd name="connsiteY15" fmla="*/ 873369 h 996461"/>
                <a:gd name="connsiteX16" fmla="*/ 2051538 w 2924907"/>
                <a:gd name="connsiteY16" fmla="*/ 861646 h 996461"/>
                <a:gd name="connsiteX17" fmla="*/ 2051538 w 2924907"/>
                <a:gd name="connsiteY17" fmla="*/ 996461 h 996461"/>
                <a:gd name="connsiteX18" fmla="*/ 1910861 w 2924907"/>
                <a:gd name="connsiteY18" fmla="*/ 990600 h 996461"/>
                <a:gd name="connsiteX19" fmla="*/ 1916723 w 2924907"/>
                <a:gd name="connsiteY19" fmla="*/ 328246 h 996461"/>
                <a:gd name="connsiteX20" fmla="*/ 457200 w 2924907"/>
                <a:gd name="connsiteY20" fmla="*/ 334108 h 996461"/>
                <a:gd name="connsiteX21" fmla="*/ 457200 w 2924907"/>
                <a:gd name="connsiteY21" fmla="*/ 550984 h 996461"/>
                <a:gd name="connsiteX22" fmla="*/ 322384 w 2924907"/>
                <a:gd name="connsiteY22" fmla="*/ 545123 h 996461"/>
                <a:gd name="connsiteX23" fmla="*/ 322384 w 2924907"/>
                <a:gd name="connsiteY23" fmla="*/ 316523 h 996461"/>
                <a:gd name="connsiteX24" fmla="*/ 11723 w 2924907"/>
                <a:gd name="connsiteY24" fmla="*/ 310661 h 996461"/>
                <a:gd name="connsiteX25" fmla="*/ 0 w 2924907"/>
                <a:gd name="connsiteY25" fmla="*/ 0 h 9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24907" h="996461">
                  <a:moveTo>
                    <a:pt x="0" y="0"/>
                  </a:moveTo>
                  <a:lnTo>
                    <a:pt x="404446" y="0"/>
                  </a:lnTo>
                  <a:lnTo>
                    <a:pt x="463061" y="169984"/>
                  </a:lnTo>
                  <a:lnTo>
                    <a:pt x="1658815" y="169984"/>
                  </a:lnTo>
                  <a:lnTo>
                    <a:pt x="1729153" y="11723"/>
                  </a:lnTo>
                  <a:lnTo>
                    <a:pt x="2116015" y="0"/>
                  </a:lnTo>
                  <a:lnTo>
                    <a:pt x="2127738" y="298938"/>
                  </a:lnTo>
                  <a:lnTo>
                    <a:pt x="2110153" y="351692"/>
                  </a:lnTo>
                  <a:lnTo>
                    <a:pt x="2051538" y="351692"/>
                  </a:lnTo>
                  <a:lnTo>
                    <a:pt x="2051538" y="720969"/>
                  </a:lnTo>
                  <a:lnTo>
                    <a:pt x="2725615" y="715108"/>
                  </a:lnTo>
                  <a:lnTo>
                    <a:pt x="2737338" y="5861"/>
                  </a:lnTo>
                  <a:lnTo>
                    <a:pt x="2907323" y="0"/>
                  </a:lnTo>
                  <a:lnTo>
                    <a:pt x="2924907" y="123092"/>
                  </a:lnTo>
                  <a:lnTo>
                    <a:pt x="2872153" y="123092"/>
                  </a:lnTo>
                  <a:cubicBezTo>
                    <a:pt x="2870199" y="373184"/>
                    <a:pt x="2868246" y="623277"/>
                    <a:pt x="2866292" y="873369"/>
                  </a:cubicBezTo>
                  <a:lnTo>
                    <a:pt x="2051538" y="861646"/>
                  </a:lnTo>
                  <a:lnTo>
                    <a:pt x="2051538" y="996461"/>
                  </a:lnTo>
                  <a:lnTo>
                    <a:pt x="1910861" y="990600"/>
                  </a:lnTo>
                  <a:lnTo>
                    <a:pt x="1916723" y="328246"/>
                  </a:lnTo>
                  <a:lnTo>
                    <a:pt x="457200" y="334108"/>
                  </a:lnTo>
                  <a:lnTo>
                    <a:pt x="457200" y="550984"/>
                  </a:lnTo>
                  <a:lnTo>
                    <a:pt x="322384" y="545123"/>
                  </a:lnTo>
                  <a:lnTo>
                    <a:pt x="322384" y="316523"/>
                  </a:lnTo>
                  <a:lnTo>
                    <a:pt x="11723" y="3106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4652541" y="3907204"/>
            <a:ext cx="2679700" cy="1041400"/>
            <a:chOff x="3717925" y="4406900"/>
            <a:chExt cx="2679700" cy="1041400"/>
          </a:xfrm>
          <a:solidFill>
            <a:srgbClr val="FF99FF">
              <a:alpha val="60000"/>
            </a:srgbClr>
          </a:solidFill>
        </p:grpSpPr>
        <p:sp>
          <p:nvSpPr>
            <p:cNvPr id="23" name="Forme libre 22"/>
            <p:cNvSpPr/>
            <p:nvPr/>
          </p:nvSpPr>
          <p:spPr>
            <a:xfrm>
              <a:off x="3717925" y="4406900"/>
              <a:ext cx="2679700" cy="539750"/>
            </a:xfrm>
            <a:custGeom>
              <a:avLst/>
              <a:gdLst>
                <a:gd name="connsiteX0" fmla="*/ 0 w 2679700"/>
                <a:gd name="connsiteY0" fmla="*/ 520700 h 539750"/>
                <a:gd name="connsiteX1" fmla="*/ 19050 w 2679700"/>
                <a:gd name="connsiteY1" fmla="*/ 285750 h 539750"/>
                <a:gd name="connsiteX2" fmla="*/ 50800 w 2679700"/>
                <a:gd name="connsiteY2" fmla="*/ 247650 h 539750"/>
                <a:gd name="connsiteX3" fmla="*/ 57150 w 2679700"/>
                <a:gd name="connsiteY3" fmla="*/ 209550 h 539750"/>
                <a:gd name="connsiteX4" fmla="*/ 88900 w 2679700"/>
                <a:gd name="connsiteY4" fmla="*/ 209550 h 539750"/>
                <a:gd name="connsiteX5" fmla="*/ 76200 w 2679700"/>
                <a:gd name="connsiteY5" fmla="*/ 0 h 539750"/>
                <a:gd name="connsiteX6" fmla="*/ 374650 w 2679700"/>
                <a:gd name="connsiteY6" fmla="*/ 0 h 539750"/>
                <a:gd name="connsiteX7" fmla="*/ 374650 w 2679700"/>
                <a:gd name="connsiteY7" fmla="*/ 158750 h 539750"/>
                <a:gd name="connsiteX8" fmla="*/ 457200 w 2679700"/>
                <a:gd name="connsiteY8" fmla="*/ 171450 h 539750"/>
                <a:gd name="connsiteX9" fmla="*/ 482600 w 2679700"/>
                <a:gd name="connsiteY9" fmla="*/ 139700 h 539750"/>
                <a:gd name="connsiteX10" fmla="*/ 1543050 w 2679700"/>
                <a:gd name="connsiteY10" fmla="*/ 127000 h 539750"/>
                <a:gd name="connsiteX11" fmla="*/ 1568450 w 2679700"/>
                <a:gd name="connsiteY11" fmla="*/ 203200 h 539750"/>
                <a:gd name="connsiteX12" fmla="*/ 1612900 w 2679700"/>
                <a:gd name="connsiteY12" fmla="*/ 203200 h 539750"/>
                <a:gd name="connsiteX13" fmla="*/ 1612900 w 2679700"/>
                <a:gd name="connsiteY13" fmla="*/ 0 h 539750"/>
                <a:gd name="connsiteX14" fmla="*/ 1993900 w 2679700"/>
                <a:gd name="connsiteY14" fmla="*/ 0 h 539750"/>
                <a:gd name="connsiteX15" fmla="*/ 2006600 w 2679700"/>
                <a:gd name="connsiteY15" fmla="*/ 203200 h 539750"/>
                <a:gd name="connsiteX16" fmla="*/ 2133600 w 2679700"/>
                <a:gd name="connsiteY16" fmla="*/ 203200 h 539750"/>
                <a:gd name="connsiteX17" fmla="*/ 2146300 w 2679700"/>
                <a:gd name="connsiteY17" fmla="*/ 273050 h 539750"/>
                <a:gd name="connsiteX18" fmla="*/ 2679700 w 2679700"/>
                <a:gd name="connsiteY18" fmla="*/ 285750 h 539750"/>
                <a:gd name="connsiteX19" fmla="*/ 2679700 w 2679700"/>
                <a:gd name="connsiteY19" fmla="*/ 539750 h 539750"/>
                <a:gd name="connsiteX20" fmla="*/ 0 w 2679700"/>
                <a:gd name="connsiteY20" fmla="*/ 52070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79700" h="539750">
                  <a:moveTo>
                    <a:pt x="0" y="520700"/>
                  </a:moveTo>
                  <a:lnTo>
                    <a:pt x="19050" y="285750"/>
                  </a:lnTo>
                  <a:lnTo>
                    <a:pt x="50800" y="247650"/>
                  </a:lnTo>
                  <a:lnTo>
                    <a:pt x="57150" y="209550"/>
                  </a:lnTo>
                  <a:lnTo>
                    <a:pt x="88900" y="209550"/>
                  </a:lnTo>
                  <a:lnTo>
                    <a:pt x="76200" y="0"/>
                  </a:lnTo>
                  <a:lnTo>
                    <a:pt x="374650" y="0"/>
                  </a:lnTo>
                  <a:lnTo>
                    <a:pt x="374650" y="158750"/>
                  </a:lnTo>
                  <a:lnTo>
                    <a:pt x="457200" y="171450"/>
                  </a:lnTo>
                  <a:lnTo>
                    <a:pt x="482600" y="139700"/>
                  </a:lnTo>
                  <a:lnTo>
                    <a:pt x="1543050" y="127000"/>
                  </a:lnTo>
                  <a:lnTo>
                    <a:pt x="1568450" y="203200"/>
                  </a:lnTo>
                  <a:lnTo>
                    <a:pt x="1612900" y="203200"/>
                  </a:lnTo>
                  <a:lnTo>
                    <a:pt x="1612900" y="0"/>
                  </a:lnTo>
                  <a:lnTo>
                    <a:pt x="1993900" y="0"/>
                  </a:lnTo>
                  <a:lnTo>
                    <a:pt x="2006600" y="203200"/>
                  </a:lnTo>
                  <a:lnTo>
                    <a:pt x="2133600" y="203200"/>
                  </a:lnTo>
                  <a:lnTo>
                    <a:pt x="2146300" y="273050"/>
                  </a:lnTo>
                  <a:lnTo>
                    <a:pt x="2679700" y="285750"/>
                  </a:lnTo>
                  <a:lnTo>
                    <a:pt x="2679700" y="539750"/>
                  </a:lnTo>
                  <a:lnTo>
                    <a:pt x="0" y="5207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 flipV="1">
              <a:off x="3717925" y="4908550"/>
              <a:ext cx="2679700" cy="539750"/>
            </a:xfrm>
            <a:custGeom>
              <a:avLst/>
              <a:gdLst>
                <a:gd name="connsiteX0" fmla="*/ 0 w 2679700"/>
                <a:gd name="connsiteY0" fmla="*/ 520700 h 539750"/>
                <a:gd name="connsiteX1" fmla="*/ 19050 w 2679700"/>
                <a:gd name="connsiteY1" fmla="*/ 285750 h 539750"/>
                <a:gd name="connsiteX2" fmla="*/ 50800 w 2679700"/>
                <a:gd name="connsiteY2" fmla="*/ 247650 h 539750"/>
                <a:gd name="connsiteX3" fmla="*/ 57150 w 2679700"/>
                <a:gd name="connsiteY3" fmla="*/ 209550 h 539750"/>
                <a:gd name="connsiteX4" fmla="*/ 88900 w 2679700"/>
                <a:gd name="connsiteY4" fmla="*/ 209550 h 539750"/>
                <a:gd name="connsiteX5" fmla="*/ 76200 w 2679700"/>
                <a:gd name="connsiteY5" fmla="*/ 0 h 539750"/>
                <a:gd name="connsiteX6" fmla="*/ 374650 w 2679700"/>
                <a:gd name="connsiteY6" fmla="*/ 0 h 539750"/>
                <a:gd name="connsiteX7" fmla="*/ 374650 w 2679700"/>
                <a:gd name="connsiteY7" fmla="*/ 158750 h 539750"/>
                <a:gd name="connsiteX8" fmla="*/ 457200 w 2679700"/>
                <a:gd name="connsiteY8" fmla="*/ 171450 h 539750"/>
                <a:gd name="connsiteX9" fmla="*/ 482600 w 2679700"/>
                <a:gd name="connsiteY9" fmla="*/ 139700 h 539750"/>
                <a:gd name="connsiteX10" fmla="*/ 1543050 w 2679700"/>
                <a:gd name="connsiteY10" fmla="*/ 127000 h 539750"/>
                <a:gd name="connsiteX11" fmla="*/ 1568450 w 2679700"/>
                <a:gd name="connsiteY11" fmla="*/ 203200 h 539750"/>
                <a:gd name="connsiteX12" fmla="*/ 1612900 w 2679700"/>
                <a:gd name="connsiteY12" fmla="*/ 203200 h 539750"/>
                <a:gd name="connsiteX13" fmla="*/ 1612900 w 2679700"/>
                <a:gd name="connsiteY13" fmla="*/ 0 h 539750"/>
                <a:gd name="connsiteX14" fmla="*/ 1993900 w 2679700"/>
                <a:gd name="connsiteY14" fmla="*/ 0 h 539750"/>
                <a:gd name="connsiteX15" fmla="*/ 2006600 w 2679700"/>
                <a:gd name="connsiteY15" fmla="*/ 203200 h 539750"/>
                <a:gd name="connsiteX16" fmla="*/ 2133600 w 2679700"/>
                <a:gd name="connsiteY16" fmla="*/ 203200 h 539750"/>
                <a:gd name="connsiteX17" fmla="*/ 2146300 w 2679700"/>
                <a:gd name="connsiteY17" fmla="*/ 273050 h 539750"/>
                <a:gd name="connsiteX18" fmla="*/ 2679700 w 2679700"/>
                <a:gd name="connsiteY18" fmla="*/ 285750 h 539750"/>
                <a:gd name="connsiteX19" fmla="*/ 2679700 w 2679700"/>
                <a:gd name="connsiteY19" fmla="*/ 539750 h 539750"/>
                <a:gd name="connsiteX20" fmla="*/ 0 w 2679700"/>
                <a:gd name="connsiteY20" fmla="*/ 52070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79700" h="539750">
                  <a:moveTo>
                    <a:pt x="0" y="520700"/>
                  </a:moveTo>
                  <a:lnTo>
                    <a:pt x="19050" y="285750"/>
                  </a:lnTo>
                  <a:lnTo>
                    <a:pt x="50800" y="247650"/>
                  </a:lnTo>
                  <a:lnTo>
                    <a:pt x="57150" y="209550"/>
                  </a:lnTo>
                  <a:lnTo>
                    <a:pt x="88900" y="209550"/>
                  </a:lnTo>
                  <a:lnTo>
                    <a:pt x="76200" y="0"/>
                  </a:lnTo>
                  <a:lnTo>
                    <a:pt x="374650" y="0"/>
                  </a:lnTo>
                  <a:lnTo>
                    <a:pt x="374650" y="158750"/>
                  </a:lnTo>
                  <a:lnTo>
                    <a:pt x="457200" y="171450"/>
                  </a:lnTo>
                  <a:lnTo>
                    <a:pt x="482600" y="139700"/>
                  </a:lnTo>
                  <a:lnTo>
                    <a:pt x="1543050" y="127000"/>
                  </a:lnTo>
                  <a:lnTo>
                    <a:pt x="1568450" y="203200"/>
                  </a:lnTo>
                  <a:lnTo>
                    <a:pt x="1612900" y="203200"/>
                  </a:lnTo>
                  <a:lnTo>
                    <a:pt x="1612900" y="0"/>
                  </a:lnTo>
                  <a:lnTo>
                    <a:pt x="1993900" y="0"/>
                  </a:lnTo>
                  <a:lnTo>
                    <a:pt x="2006600" y="203200"/>
                  </a:lnTo>
                  <a:lnTo>
                    <a:pt x="2133600" y="203200"/>
                  </a:lnTo>
                  <a:lnTo>
                    <a:pt x="2146300" y="273050"/>
                  </a:lnTo>
                  <a:lnTo>
                    <a:pt x="2679700" y="285750"/>
                  </a:lnTo>
                  <a:lnTo>
                    <a:pt x="2679700" y="539750"/>
                  </a:lnTo>
                  <a:lnTo>
                    <a:pt x="0" y="5207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395968" y="463490"/>
            <a:ext cx="2667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/>
              <a:t>Montage de l’ensemble</a:t>
            </a:r>
            <a:endParaRPr lang="fr-FR" sz="2000" b="1" i="1" dirty="0"/>
          </a:p>
        </p:txBody>
      </p:sp>
      <p:grpSp>
        <p:nvGrpSpPr>
          <p:cNvPr id="29" name="Groupe 28"/>
          <p:cNvGrpSpPr/>
          <p:nvPr/>
        </p:nvGrpSpPr>
        <p:grpSpPr>
          <a:xfrm>
            <a:off x="7238157" y="4124538"/>
            <a:ext cx="36000" cy="608166"/>
            <a:chOff x="6562202" y="2532775"/>
            <a:chExt cx="36000" cy="608166"/>
          </a:xfrm>
          <a:solidFill>
            <a:srgbClr val="33CC33"/>
          </a:solidFill>
        </p:grpSpPr>
        <p:sp>
          <p:nvSpPr>
            <p:cNvPr id="30" name="Rectangle 29"/>
            <p:cNvSpPr/>
            <p:nvPr/>
          </p:nvSpPr>
          <p:spPr>
            <a:xfrm>
              <a:off x="6562202" y="2532775"/>
              <a:ext cx="36000" cy="94274"/>
            </a:xfrm>
            <a:prstGeom prst="rect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62202" y="3046667"/>
              <a:ext cx="36000" cy="94274"/>
            </a:xfrm>
            <a:prstGeom prst="rect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551711" y="344371"/>
            <a:ext cx="3436620" cy="4412669"/>
            <a:chOff x="551711" y="344371"/>
            <a:chExt cx="3436620" cy="4412669"/>
          </a:xfrm>
        </p:grpSpPr>
        <p:grpSp>
          <p:nvGrpSpPr>
            <p:cNvPr id="20" name="Groupe 19"/>
            <p:cNvGrpSpPr/>
            <p:nvPr/>
          </p:nvGrpSpPr>
          <p:grpSpPr>
            <a:xfrm>
              <a:off x="1091027" y="344371"/>
              <a:ext cx="956685" cy="4412669"/>
              <a:chOff x="2826328" y="1378527"/>
              <a:chExt cx="956685" cy="4412669"/>
            </a:xfrm>
          </p:grpSpPr>
          <p:sp>
            <p:nvSpPr>
              <p:cNvPr id="35" name="Forme libre 34"/>
              <p:cNvSpPr/>
              <p:nvPr/>
            </p:nvSpPr>
            <p:spPr>
              <a:xfrm>
                <a:off x="2840182" y="1378527"/>
                <a:ext cx="942109" cy="1600200"/>
              </a:xfrm>
              <a:custGeom>
                <a:avLst/>
                <a:gdLst>
                  <a:gd name="connsiteX0" fmla="*/ 942109 w 942109"/>
                  <a:gd name="connsiteY0" fmla="*/ 512618 h 1600200"/>
                  <a:gd name="connsiteX1" fmla="*/ 942109 w 942109"/>
                  <a:gd name="connsiteY1" fmla="*/ 401782 h 1600200"/>
                  <a:gd name="connsiteX2" fmla="*/ 831273 w 942109"/>
                  <a:gd name="connsiteY2" fmla="*/ 401782 h 1600200"/>
                  <a:gd name="connsiteX3" fmla="*/ 824345 w 942109"/>
                  <a:gd name="connsiteY3" fmla="*/ 0 h 1600200"/>
                  <a:gd name="connsiteX4" fmla="*/ 658091 w 942109"/>
                  <a:gd name="connsiteY4" fmla="*/ 6928 h 1600200"/>
                  <a:gd name="connsiteX5" fmla="*/ 665018 w 942109"/>
                  <a:gd name="connsiteY5" fmla="*/ 367146 h 1600200"/>
                  <a:gd name="connsiteX6" fmla="*/ 48491 w 942109"/>
                  <a:gd name="connsiteY6" fmla="*/ 1143000 h 1600200"/>
                  <a:gd name="connsiteX7" fmla="*/ 48491 w 942109"/>
                  <a:gd name="connsiteY7" fmla="*/ 1336964 h 1600200"/>
                  <a:gd name="connsiteX8" fmla="*/ 6927 w 942109"/>
                  <a:gd name="connsiteY8" fmla="*/ 1392382 h 1600200"/>
                  <a:gd name="connsiteX9" fmla="*/ 0 w 942109"/>
                  <a:gd name="connsiteY9" fmla="*/ 1600200 h 1600200"/>
                  <a:gd name="connsiteX10" fmla="*/ 48491 w 942109"/>
                  <a:gd name="connsiteY10" fmla="*/ 1600200 h 1600200"/>
                  <a:gd name="connsiteX11" fmla="*/ 69273 w 942109"/>
                  <a:gd name="connsiteY11" fmla="*/ 1475509 h 1600200"/>
                  <a:gd name="connsiteX12" fmla="*/ 207818 w 942109"/>
                  <a:gd name="connsiteY12" fmla="*/ 1482437 h 1600200"/>
                  <a:gd name="connsiteX13" fmla="*/ 207818 w 942109"/>
                  <a:gd name="connsiteY13" fmla="*/ 1420091 h 1600200"/>
                  <a:gd name="connsiteX14" fmla="*/ 304800 w 942109"/>
                  <a:gd name="connsiteY14" fmla="*/ 1427018 h 1600200"/>
                  <a:gd name="connsiteX15" fmla="*/ 304800 w 942109"/>
                  <a:gd name="connsiteY15" fmla="*/ 1336964 h 1600200"/>
                  <a:gd name="connsiteX16" fmla="*/ 671945 w 942109"/>
                  <a:gd name="connsiteY16" fmla="*/ 1323109 h 1600200"/>
                  <a:gd name="connsiteX17" fmla="*/ 665018 w 942109"/>
                  <a:gd name="connsiteY17" fmla="*/ 1205346 h 1600200"/>
                  <a:gd name="connsiteX18" fmla="*/ 616527 w 942109"/>
                  <a:gd name="connsiteY18" fmla="*/ 1156855 h 1600200"/>
                  <a:gd name="connsiteX19" fmla="*/ 401782 w 942109"/>
                  <a:gd name="connsiteY19" fmla="*/ 1115291 h 1600200"/>
                  <a:gd name="connsiteX20" fmla="*/ 408709 w 942109"/>
                  <a:gd name="connsiteY20" fmla="*/ 1046018 h 1600200"/>
                  <a:gd name="connsiteX21" fmla="*/ 796636 w 942109"/>
                  <a:gd name="connsiteY21" fmla="*/ 491837 h 1600200"/>
                  <a:gd name="connsiteX22" fmla="*/ 942109 w 942109"/>
                  <a:gd name="connsiteY22" fmla="*/ 512618 h 1600200"/>
                  <a:gd name="connsiteX0" fmla="*/ 942109 w 942109"/>
                  <a:gd name="connsiteY0" fmla="*/ 512618 h 1600200"/>
                  <a:gd name="connsiteX1" fmla="*/ 942109 w 942109"/>
                  <a:gd name="connsiteY1" fmla="*/ 401782 h 1600200"/>
                  <a:gd name="connsiteX2" fmla="*/ 831273 w 942109"/>
                  <a:gd name="connsiteY2" fmla="*/ 401782 h 1600200"/>
                  <a:gd name="connsiteX3" fmla="*/ 824345 w 942109"/>
                  <a:gd name="connsiteY3" fmla="*/ 0 h 1600200"/>
                  <a:gd name="connsiteX4" fmla="*/ 658091 w 942109"/>
                  <a:gd name="connsiteY4" fmla="*/ 6928 h 1600200"/>
                  <a:gd name="connsiteX5" fmla="*/ 665018 w 942109"/>
                  <a:gd name="connsiteY5" fmla="*/ 367146 h 1600200"/>
                  <a:gd name="connsiteX6" fmla="*/ 48491 w 942109"/>
                  <a:gd name="connsiteY6" fmla="*/ 1143000 h 1600200"/>
                  <a:gd name="connsiteX7" fmla="*/ 48491 w 942109"/>
                  <a:gd name="connsiteY7" fmla="*/ 1336964 h 1600200"/>
                  <a:gd name="connsiteX8" fmla="*/ 6927 w 942109"/>
                  <a:gd name="connsiteY8" fmla="*/ 1392382 h 1600200"/>
                  <a:gd name="connsiteX9" fmla="*/ 0 w 942109"/>
                  <a:gd name="connsiteY9" fmla="*/ 1600200 h 1600200"/>
                  <a:gd name="connsiteX10" fmla="*/ 48491 w 942109"/>
                  <a:gd name="connsiteY10" fmla="*/ 1600200 h 1600200"/>
                  <a:gd name="connsiteX11" fmla="*/ 69273 w 942109"/>
                  <a:gd name="connsiteY11" fmla="*/ 1475509 h 1600200"/>
                  <a:gd name="connsiteX12" fmla="*/ 207818 w 942109"/>
                  <a:gd name="connsiteY12" fmla="*/ 1482437 h 1600200"/>
                  <a:gd name="connsiteX13" fmla="*/ 207818 w 942109"/>
                  <a:gd name="connsiteY13" fmla="*/ 1420091 h 1600200"/>
                  <a:gd name="connsiteX14" fmla="*/ 304800 w 942109"/>
                  <a:gd name="connsiteY14" fmla="*/ 1427018 h 1600200"/>
                  <a:gd name="connsiteX15" fmla="*/ 304800 w 942109"/>
                  <a:gd name="connsiteY15" fmla="*/ 1336964 h 1600200"/>
                  <a:gd name="connsiteX16" fmla="*/ 671945 w 942109"/>
                  <a:gd name="connsiteY16" fmla="*/ 1323109 h 1600200"/>
                  <a:gd name="connsiteX17" fmla="*/ 665018 w 942109"/>
                  <a:gd name="connsiteY17" fmla="*/ 1205346 h 1600200"/>
                  <a:gd name="connsiteX18" fmla="*/ 616527 w 942109"/>
                  <a:gd name="connsiteY18" fmla="*/ 1156855 h 1600200"/>
                  <a:gd name="connsiteX19" fmla="*/ 401782 w 942109"/>
                  <a:gd name="connsiteY19" fmla="*/ 1115291 h 1600200"/>
                  <a:gd name="connsiteX20" fmla="*/ 408709 w 942109"/>
                  <a:gd name="connsiteY20" fmla="*/ 1046018 h 1600200"/>
                  <a:gd name="connsiteX21" fmla="*/ 796636 w 942109"/>
                  <a:gd name="connsiteY21" fmla="*/ 512619 h 1600200"/>
                  <a:gd name="connsiteX22" fmla="*/ 942109 w 942109"/>
                  <a:gd name="connsiteY22" fmla="*/ 512618 h 16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42109" h="1600200">
                    <a:moveTo>
                      <a:pt x="942109" y="512618"/>
                    </a:moveTo>
                    <a:lnTo>
                      <a:pt x="942109" y="401782"/>
                    </a:lnTo>
                    <a:lnTo>
                      <a:pt x="831273" y="401782"/>
                    </a:lnTo>
                    <a:lnTo>
                      <a:pt x="824345" y="0"/>
                    </a:lnTo>
                    <a:lnTo>
                      <a:pt x="658091" y="6928"/>
                    </a:lnTo>
                    <a:lnTo>
                      <a:pt x="665018" y="367146"/>
                    </a:lnTo>
                    <a:lnTo>
                      <a:pt x="48491" y="1143000"/>
                    </a:lnTo>
                    <a:lnTo>
                      <a:pt x="48491" y="1336964"/>
                    </a:lnTo>
                    <a:lnTo>
                      <a:pt x="6927" y="1392382"/>
                    </a:lnTo>
                    <a:lnTo>
                      <a:pt x="0" y="1600200"/>
                    </a:lnTo>
                    <a:lnTo>
                      <a:pt x="48491" y="1600200"/>
                    </a:lnTo>
                    <a:lnTo>
                      <a:pt x="69273" y="1475509"/>
                    </a:lnTo>
                    <a:lnTo>
                      <a:pt x="207818" y="1482437"/>
                    </a:lnTo>
                    <a:lnTo>
                      <a:pt x="207818" y="1420091"/>
                    </a:lnTo>
                    <a:lnTo>
                      <a:pt x="304800" y="1427018"/>
                    </a:lnTo>
                    <a:lnTo>
                      <a:pt x="304800" y="1336964"/>
                    </a:lnTo>
                    <a:lnTo>
                      <a:pt x="671945" y="1323109"/>
                    </a:lnTo>
                    <a:lnTo>
                      <a:pt x="665018" y="1205346"/>
                    </a:lnTo>
                    <a:lnTo>
                      <a:pt x="616527" y="1156855"/>
                    </a:lnTo>
                    <a:lnTo>
                      <a:pt x="401782" y="1115291"/>
                    </a:lnTo>
                    <a:lnTo>
                      <a:pt x="408709" y="1046018"/>
                    </a:lnTo>
                    <a:lnTo>
                      <a:pt x="796636" y="512619"/>
                    </a:lnTo>
                    <a:lnTo>
                      <a:pt x="942109" y="512618"/>
                    </a:lnTo>
                    <a:close/>
                  </a:path>
                </a:pathLst>
              </a:custGeom>
              <a:solidFill>
                <a:srgbClr val="FFC000">
                  <a:alpha val="6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Forme libre 35"/>
              <p:cNvSpPr/>
              <p:nvPr/>
            </p:nvSpPr>
            <p:spPr>
              <a:xfrm flipV="1">
                <a:off x="2826328" y="4087088"/>
                <a:ext cx="956685" cy="1704108"/>
              </a:xfrm>
              <a:custGeom>
                <a:avLst/>
                <a:gdLst>
                  <a:gd name="connsiteX0" fmla="*/ 942109 w 942109"/>
                  <a:gd name="connsiteY0" fmla="*/ 512618 h 1600200"/>
                  <a:gd name="connsiteX1" fmla="*/ 942109 w 942109"/>
                  <a:gd name="connsiteY1" fmla="*/ 401782 h 1600200"/>
                  <a:gd name="connsiteX2" fmla="*/ 831273 w 942109"/>
                  <a:gd name="connsiteY2" fmla="*/ 401782 h 1600200"/>
                  <a:gd name="connsiteX3" fmla="*/ 824345 w 942109"/>
                  <a:gd name="connsiteY3" fmla="*/ 0 h 1600200"/>
                  <a:gd name="connsiteX4" fmla="*/ 658091 w 942109"/>
                  <a:gd name="connsiteY4" fmla="*/ 6928 h 1600200"/>
                  <a:gd name="connsiteX5" fmla="*/ 665018 w 942109"/>
                  <a:gd name="connsiteY5" fmla="*/ 367146 h 1600200"/>
                  <a:gd name="connsiteX6" fmla="*/ 48491 w 942109"/>
                  <a:gd name="connsiteY6" fmla="*/ 1143000 h 1600200"/>
                  <a:gd name="connsiteX7" fmla="*/ 48491 w 942109"/>
                  <a:gd name="connsiteY7" fmla="*/ 1336964 h 1600200"/>
                  <a:gd name="connsiteX8" fmla="*/ 6927 w 942109"/>
                  <a:gd name="connsiteY8" fmla="*/ 1392382 h 1600200"/>
                  <a:gd name="connsiteX9" fmla="*/ 0 w 942109"/>
                  <a:gd name="connsiteY9" fmla="*/ 1600200 h 1600200"/>
                  <a:gd name="connsiteX10" fmla="*/ 48491 w 942109"/>
                  <a:gd name="connsiteY10" fmla="*/ 1600200 h 1600200"/>
                  <a:gd name="connsiteX11" fmla="*/ 69273 w 942109"/>
                  <a:gd name="connsiteY11" fmla="*/ 1475509 h 1600200"/>
                  <a:gd name="connsiteX12" fmla="*/ 207818 w 942109"/>
                  <a:gd name="connsiteY12" fmla="*/ 1482437 h 1600200"/>
                  <a:gd name="connsiteX13" fmla="*/ 207818 w 942109"/>
                  <a:gd name="connsiteY13" fmla="*/ 1420091 h 1600200"/>
                  <a:gd name="connsiteX14" fmla="*/ 304800 w 942109"/>
                  <a:gd name="connsiteY14" fmla="*/ 1427018 h 1600200"/>
                  <a:gd name="connsiteX15" fmla="*/ 304800 w 942109"/>
                  <a:gd name="connsiteY15" fmla="*/ 1336964 h 1600200"/>
                  <a:gd name="connsiteX16" fmla="*/ 671945 w 942109"/>
                  <a:gd name="connsiteY16" fmla="*/ 1323109 h 1600200"/>
                  <a:gd name="connsiteX17" fmla="*/ 665018 w 942109"/>
                  <a:gd name="connsiteY17" fmla="*/ 1205346 h 1600200"/>
                  <a:gd name="connsiteX18" fmla="*/ 616527 w 942109"/>
                  <a:gd name="connsiteY18" fmla="*/ 1156855 h 1600200"/>
                  <a:gd name="connsiteX19" fmla="*/ 401782 w 942109"/>
                  <a:gd name="connsiteY19" fmla="*/ 1115291 h 1600200"/>
                  <a:gd name="connsiteX20" fmla="*/ 408709 w 942109"/>
                  <a:gd name="connsiteY20" fmla="*/ 1046018 h 1600200"/>
                  <a:gd name="connsiteX21" fmla="*/ 796636 w 942109"/>
                  <a:gd name="connsiteY21" fmla="*/ 491837 h 1600200"/>
                  <a:gd name="connsiteX22" fmla="*/ 942109 w 942109"/>
                  <a:gd name="connsiteY22" fmla="*/ 512618 h 1600200"/>
                  <a:gd name="connsiteX0" fmla="*/ 942109 w 942109"/>
                  <a:gd name="connsiteY0" fmla="*/ 512618 h 1600200"/>
                  <a:gd name="connsiteX1" fmla="*/ 942109 w 942109"/>
                  <a:gd name="connsiteY1" fmla="*/ 401782 h 1600200"/>
                  <a:gd name="connsiteX2" fmla="*/ 831273 w 942109"/>
                  <a:gd name="connsiteY2" fmla="*/ 401782 h 1600200"/>
                  <a:gd name="connsiteX3" fmla="*/ 824345 w 942109"/>
                  <a:gd name="connsiteY3" fmla="*/ 0 h 1600200"/>
                  <a:gd name="connsiteX4" fmla="*/ 658091 w 942109"/>
                  <a:gd name="connsiteY4" fmla="*/ 6928 h 1600200"/>
                  <a:gd name="connsiteX5" fmla="*/ 665018 w 942109"/>
                  <a:gd name="connsiteY5" fmla="*/ 367146 h 1600200"/>
                  <a:gd name="connsiteX6" fmla="*/ 48491 w 942109"/>
                  <a:gd name="connsiteY6" fmla="*/ 1143000 h 1600200"/>
                  <a:gd name="connsiteX7" fmla="*/ 48491 w 942109"/>
                  <a:gd name="connsiteY7" fmla="*/ 1336964 h 1600200"/>
                  <a:gd name="connsiteX8" fmla="*/ 6927 w 942109"/>
                  <a:gd name="connsiteY8" fmla="*/ 1392382 h 1600200"/>
                  <a:gd name="connsiteX9" fmla="*/ 0 w 942109"/>
                  <a:gd name="connsiteY9" fmla="*/ 1600200 h 1600200"/>
                  <a:gd name="connsiteX10" fmla="*/ 48491 w 942109"/>
                  <a:gd name="connsiteY10" fmla="*/ 1600200 h 1600200"/>
                  <a:gd name="connsiteX11" fmla="*/ 69273 w 942109"/>
                  <a:gd name="connsiteY11" fmla="*/ 1475509 h 1600200"/>
                  <a:gd name="connsiteX12" fmla="*/ 207818 w 942109"/>
                  <a:gd name="connsiteY12" fmla="*/ 1482437 h 1600200"/>
                  <a:gd name="connsiteX13" fmla="*/ 207818 w 942109"/>
                  <a:gd name="connsiteY13" fmla="*/ 1420091 h 1600200"/>
                  <a:gd name="connsiteX14" fmla="*/ 304800 w 942109"/>
                  <a:gd name="connsiteY14" fmla="*/ 1427018 h 1600200"/>
                  <a:gd name="connsiteX15" fmla="*/ 304800 w 942109"/>
                  <a:gd name="connsiteY15" fmla="*/ 1336964 h 1600200"/>
                  <a:gd name="connsiteX16" fmla="*/ 671945 w 942109"/>
                  <a:gd name="connsiteY16" fmla="*/ 1323109 h 1600200"/>
                  <a:gd name="connsiteX17" fmla="*/ 665018 w 942109"/>
                  <a:gd name="connsiteY17" fmla="*/ 1205346 h 1600200"/>
                  <a:gd name="connsiteX18" fmla="*/ 616527 w 942109"/>
                  <a:gd name="connsiteY18" fmla="*/ 1156855 h 1600200"/>
                  <a:gd name="connsiteX19" fmla="*/ 401782 w 942109"/>
                  <a:gd name="connsiteY19" fmla="*/ 1115291 h 1600200"/>
                  <a:gd name="connsiteX20" fmla="*/ 408709 w 942109"/>
                  <a:gd name="connsiteY20" fmla="*/ 1046018 h 1600200"/>
                  <a:gd name="connsiteX21" fmla="*/ 796636 w 942109"/>
                  <a:gd name="connsiteY21" fmla="*/ 512619 h 1600200"/>
                  <a:gd name="connsiteX22" fmla="*/ 942109 w 942109"/>
                  <a:gd name="connsiteY22" fmla="*/ 512618 h 1600200"/>
                  <a:gd name="connsiteX0" fmla="*/ 942109 w 942109"/>
                  <a:gd name="connsiteY0" fmla="*/ 512618 h 1600200"/>
                  <a:gd name="connsiteX1" fmla="*/ 942109 w 942109"/>
                  <a:gd name="connsiteY1" fmla="*/ 401782 h 1600200"/>
                  <a:gd name="connsiteX2" fmla="*/ 831273 w 942109"/>
                  <a:gd name="connsiteY2" fmla="*/ 401782 h 1600200"/>
                  <a:gd name="connsiteX3" fmla="*/ 824345 w 942109"/>
                  <a:gd name="connsiteY3" fmla="*/ 0 h 1600200"/>
                  <a:gd name="connsiteX4" fmla="*/ 658091 w 942109"/>
                  <a:gd name="connsiteY4" fmla="*/ 6928 h 1600200"/>
                  <a:gd name="connsiteX5" fmla="*/ 665018 w 942109"/>
                  <a:gd name="connsiteY5" fmla="*/ 367146 h 1600200"/>
                  <a:gd name="connsiteX6" fmla="*/ 48491 w 942109"/>
                  <a:gd name="connsiteY6" fmla="*/ 1143000 h 1600200"/>
                  <a:gd name="connsiteX7" fmla="*/ 48491 w 942109"/>
                  <a:gd name="connsiteY7" fmla="*/ 1336964 h 1600200"/>
                  <a:gd name="connsiteX8" fmla="*/ 6927 w 942109"/>
                  <a:gd name="connsiteY8" fmla="*/ 1392382 h 1600200"/>
                  <a:gd name="connsiteX9" fmla="*/ 0 w 942109"/>
                  <a:gd name="connsiteY9" fmla="*/ 1600200 h 1600200"/>
                  <a:gd name="connsiteX10" fmla="*/ 48491 w 942109"/>
                  <a:gd name="connsiteY10" fmla="*/ 1600200 h 1600200"/>
                  <a:gd name="connsiteX11" fmla="*/ 69273 w 942109"/>
                  <a:gd name="connsiteY11" fmla="*/ 1475509 h 1600200"/>
                  <a:gd name="connsiteX12" fmla="*/ 207818 w 942109"/>
                  <a:gd name="connsiteY12" fmla="*/ 1482437 h 1600200"/>
                  <a:gd name="connsiteX13" fmla="*/ 207818 w 942109"/>
                  <a:gd name="connsiteY13" fmla="*/ 1420091 h 1600200"/>
                  <a:gd name="connsiteX14" fmla="*/ 304800 w 942109"/>
                  <a:gd name="connsiteY14" fmla="*/ 1427018 h 1600200"/>
                  <a:gd name="connsiteX15" fmla="*/ 304800 w 942109"/>
                  <a:gd name="connsiteY15" fmla="*/ 1336964 h 1600200"/>
                  <a:gd name="connsiteX16" fmla="*/ 671945 w 942109"/>
                  <a:gd name="connsiteY16" fmla="*/ 1323109 h 1600200"/>
                  <a:gd name="connsiteX17" fmla="*/ 665018 w 942109"/>
                  <a:gd name="connsiteY17" fmla="*/ 1205346 h 1600200"/>
                  <a:gd name="connsiteX18" fmla="*/ 616527 w 942109"/>
                  <a:gd name="connsiteY18" fmla="*/ 1156855 h 1600200"/>
                  <a:gd name="connsiteX19" fmla="*/ 401782 w 942109"/>
                  <a:gd name="connsiteY19" fmla="*/ 1115291 h 1600200"/>
                  <a:gd name="connsiteX20" fmla="*/ 408709 w 942109"/>
                  <a:gd name="connsiteY20" fmla="*/ 1046018 h 1600200"/>
                  <a:gd name="connsiteX21" fmla="*/ 824345 w 942109"/>
                  <a:gd name="connsiteY21" fmla="*/ 588819 h 1600200"/>
                  <a:gd name="connsiteX22" fmla="*/ 942109 w 942109"/>
                  <a:gd name="connsiteY22" fmla="*/ 512618 h 1600200"/>
                  <a:gd name="connsiteX0" fmla="*/ 942109 w 942109"/>
                  <a:gd name="connsiteY0" fmla="*/ 512618 h 1600200"/>
                  <a:gd name="connsiteX1" fmla="*/ 942109 w 942109"/>
                  <a:gd name="connsiteY1" fmla="*/ 401782 h 1600200"/>
                  <a:gd name="connsiteX2" fmla="*/ 831273 w 942109"/>
                  <a:gd name="connsiteY2" fmla="*/ 270163 h 1600200"/>
                  <a:gd name="connsiteX3" fmla="*/ 824345 w 942109"/>
                  <a:gd name="connsiteY3" fmla="*/ 0 h 1600200"/>
                  <a:gd name="connsiteX4" fmla="*/ 658091 w 942109"/>
                  <a:gd name="connsiteY4" fmla="*/ 6928 h 1600200"/>
                  <a:gd name="connsiteX5" fmla="*/ 665018 w 942109"/>
                  <a:gd name="connsiteY5" fmla="*/ 367146 h 1600200"/>
                  <a:gd name="connsiteX6" fmla="*/ 48491 w 942109"/>
                  <a:gd name="connsiteY6" fmla="*/ 1143000 h 1600200"/>
                  <a:gd name="connsiteX7" fmla="*/ 48491 w 942109"/>
                  <a:gd name="connsiteY7" fmla="*/ 1336964 h 1600200"/>
                  <a:gd name="connsiteX8" fmla="*/ 6927 w 942109"/>
                  <a:gd name="connsiteY8" fmla="*/ 1392382 h 1600200"/>
                  <a:gd name="connsiteX9" fmla="*/ 0 w 942109"/>
                  <a:gd name="connsiteY9" fmla="*/ 1600200 h 1600200"/>
                  <a:gd name="connsiteX10" fmla="*/ 48491 w 942109"/>
                  <a:gd name="connsiteY10" fmla="*/ 1600200 h 1600200"/>
                  <a:gd name="connsiteX11" fmla="*/ 69273 w 942109"/>
                  <a:gd name="connsiteY11" fmla="*/ 1475509 h 1600200"/>
                  <a:gd name="connsiteX12" fmla="*/ 207818 w 942109"/>
                  <a:gd name="connsiteY12" fmla="*/ 1482437 h 1600200"/>
                  <a:gd name="connsiteX13" fmla="*/ 207818 w 942109"/>
                  <a:gd name="connsiteY13" fmla="*/ 1420091 h 1600200"/>
                  <a:gd name="connsiteX14" fmla="*/ 304800 w 942109"/>
                  <a:gd name="connsiteY14" fmla="*/ 1427018 h 1600200"/>
                  <a:gd name="connsiteX15" fmla="*/ 304800 w 942109"/>
                  <a:gd name="connsiteY15" fmla="*/ 1336964 h 1600200"/>
                  <a:gd name="connsiteX16" fmla="*/ 671945 w 942109"/>
                  <a:gd name="connsiteY16" fmla="*/ 1323109 h 1600200"/>
                  <a:gd name="connsiteX17" fmla="*/ 665018 w 942109"/>
                  <a:gd name="connsiteY17" fmla="*/ 1205346 h 1600200"/>
                  <a:gd name="connsiteX18" fmla="*/ 616527 w 942109"/>
                  <a:gd name="connsiteY18" fmla="*/ 1156855 h 1600200"/>
                  <a:gd name="connsiteX19" fmla="*/ 401782 w 942109"/>
                  <a:gd name="connsiteY19" fmla="*/ 1115291 h 1600200"/>
                  <a:gd name="connsiteX20" fmla="*/ 408709 w 942109"/>
                  <a:gd name="connsiteY20" fmla="*/ 1046018 h 1600200"/>
                  <a:gd name="connsiteX21" fmla="*/ 824345 w 942109"/>
                  <a:gd name="connsiteY21" fmla="*/ 588819 h 1600200"/>
                  <a:gd name="connsiteX22" fmla="*/ 942109 w 942109"/>
                  <a:gd name="connsiteY22" fmla="*/ 512618 h 1600200"/>
                  <a:gd name="connsiteX0" fmla="*/ 942109 w 942109"/>
                  <a:gd name="connsiteY0" fmla="*/ 512618 h 1600200"/>
                  <a:gd name="connsiteX1" fmla="*/ 942109 w 942109"/>
                  <a:gd name="connsiteY1" fmla="*/ 401782 h 1600200"/>
                  <a:gd name="connsiteX2" fmla="*/ 831273 w 942109"/>
                  <a:gd name="connsiteY2" fmla="*/ 207818 h 1600200"/>
                  <a:gd name="connsiteX3" fmla="*/ 824345 w 942109"/>
                  <a:gd name="connsiteY3" fmla="*/ 0 h 1600200"/>
                  <a:gd name="connsiteX4" fmla="*/ 658091 w 942109"/>
                  <a:gd name="connsiteY4" fmla="*/ 6928 h 1600200"/>
                  <a:gd name="connsiteX5" fmla="*/ 665018 w 942109"/>
                  <a:gd name="connsiteY5" fmla="*/ 367146 h 1600200"/>
                  <a:gd name="connsiteX6" fmla="*/ 48491 w 942109"/>
                  <a:gd name="connsiteY6" fmla="*/ 1143000 h 1600200"/>
                  <a:gd name="connsiteX7" fmla="*/ 48491 w 942109"/>
                  <a:gd name="connsiteY7" fmla="*/ 1336964 h 1600200"/>
                  <a:gd name="connsiteX8" fmla="*/ 6927 w 942109"/>
                  <a:gd name="connsiteY8" fmla="*/ 1392382 h 1600200"/>
                  <a:gd name="connsiteX9" fmla="*/ 0 w 942109"/>
                  <a:gd name="connsiteY9" fmla="*/ 1600200 h 1600200"/>
                  <a:gd name="connsiteX10" fmla="*/ 48491 w 942109"/>
                  <a:gd name="connsiteY10" fmla="*/ 1600200 h 1600200"/>
                  <a:gd name="connsiteX11" fmla="*/ 69273 w 942109"/>
                  <a:gd name="connsiteY11" fmla="*/ 1475509 h 1600200"/>
                  <a:gd name="connsiteX12" fmla="*/ 207818 w 942109"/>
                  <a:gd name="connsiteY12" fmla="*/ 1482437 h 1600200"/>
                  <a:gd name="connsiteX13" fmla="*/ 207818 w 942109"/>
                  <a:gd name="connsiteY13" fmla="*/ 1420091 h 1600200"/>
                  <a:gd name="connsiteX14" fmla="*/ 304800 w 942109"/>
                  <a:gd name="connsiteY14" fmla="*/ 1427018 h 1600200"/>
                  <a:gd name="connsiteX15" fmla="*/ 304800 w 942109"/>
                  <a:gd name="connsiteY15" fmla="*/ 1336964 h 1600200"/>
                  <a:gd name="connsiteX16" fmla="*/ 671945 w 942109"/>
                  <a:gd name="connsiteY16" fmla="*/ 1323109 h 1600200"/>
                  <a:gd name="connsiteX17" fmla="*/ 665018 w 942109"/>
                  <a:gd name="connsiteY17" fmla="*/ 1205346 h 1600200"/>
                  <a:gd name="connsiteX18" fmla="*/ 616527 w 942109"/>
                  <a:gd name="connsiteY18" fmla="*/ 1156855 h 1600200"/>
                  <a:gd name="connsiteX19" fmla="*/ 401782 w 942109"/>
                  <a:gd name="connsiteY19" fmla="*/ 1115291 h 1600200"/>
                  <a:gd name="connsiteX20" fmla="*/ 408709 w 942109"/>
                  <a:gd name="connsiteY20" fmla="*/ 1046018 h 1600200"/>
                  <a:gd name="connsiteX21" fmla="*/ 824345 w 942109"/>
                  <a:gd name="connsiteY21" fmla="*/ 588819 h 1600200"/>
                  <a:gd name="connsiteX22" fmla="*/ 942109 w 942109"/>
                  <a:gd name="connsiteY22" fmla="*/ 512618 h 1600200"/>
                  <a:gd name="connsiteX0" fmla="*/ 942109 w 942109"/>
                  <a:gd name="connsiteY0" fmla="*/ 512618 h 1600200"/>
                  <a:gd name="connsiteX1" fmla="*/ 942109 w 942109"/>
                  <a:gd name="connsiteY1" fmla="*/ 401782 h 1600200"/>
                  <a:gd name="connsiteX2" fmla="*/ 831273 w 942109"/>
                  <a:gd name="connsiteY2" fmla="*/ 249382 h 1600200"/>
                  <a:gd name="connsiteX3" fmla="*/ 824345 w 942109"/>
                  <a:gd name="connsiteY3" fmla="*/ 0 h 1600200"/>
                  <a:gd name="connsiteX4" fmla="*/ 658091 w 942109"/>
                  <a:gd name="connsiteY4" fmla="*/ 6928 h 1600200"/>
                  <a:gd name="connsiteX5" fmla="*/ 665018 w 942109"/>
                  <a:gd name="connsiteY5" fmla="*/ 367146 h 1600200"/>
                  <a:gd name="connsiteX6" fmla="*/ 48491 w 942109"/>
                  <a:gd name="connsiteY6" fmla="*/ 1143000 h 1600200"/>
                  <a:gd name="connsiteX7" fmla="*/ 48491 w 942109"/>
                  <a:gd name="connsiteY7" fmla="*/ 1336964 h 1600200"/>
                  <a:gd name="connsiteX8" fmla="*/ 6927 w 942109"/>
                  <a:gd name="connsiteY8" fmla="*/ 1392382 h 1600200"/>
                  <a:gd name="connsiteX9" fmla="*/ 0 w 942109"/>
                  <a:gd name="connsiteY9" fmla="*/ 1600200 h 1600200"/>
                  <a:gd name="connsiteX10" fmla="*/ 48491 w 942109"/>
                  <a:gd name="connsiteY10" fmla="*/ 1600200 h 1600200"/>
                  <a:gd name="connsiteX11" fmla="*/ 69273 w 942109"/>
                  <a:gd name="connsiteY11" fmla="*/ 1475509 h 1600200"/>
                  <a:gd name="connsiteX12" fmla="*/ 207818 w 942109"/>
                  <a:gd name="connsiteY12" fmla="*/ 1482437 h 1600200"/>
                  <a:gd name="connsiteX13" fmla="*/ 207818 w 942109"/>
                  <a:gd name="connsiteY13" fmla="*/ 1420091 h 1600200"/>
                  <a:gd name="connsiteX14" fmla="*/ 304800 w 942109"/>
                  <a:gd name="connsiteY14" fmla="*/ 1427018 h 1600200"/>
                  <a:gd name="connsiteX15" fmla="*/ 304800 w 942109"/>
                  <a:gd name="connsiteY15" fmla="*/ 1336964 h 1600200"/>
                  <a:gd name="connsiteX16" fmla="*/ 671945 w 942109"/>
                  <a:gd name="connsiteY16" fmla="*/ 1323109 h 1600200"/>
                  <a:gd name="connsiteX17" fmla="*/ 665018 w 942109"/>
                  <a:gd name="connsiteY17" fmla="*/ 1205346 h 1600200"/>
                  <a:gd name="connsiteX18" fmla="*/ 616527 w 942109"/>
                  <a:gd name="connsiteY18" fmla="*/ 1156855 h 1600200"/>
                  <a:gd name="connsiteX19" fmla="*/ 401782 w 942109"/>
                  <a:gd name="connsiteY19" fmla="*/ 1115291 h 1600200"/>
                  <a:gd name="connsiteX20" fmla="*/ 408709 w 942109"/>
                  <a:gd name="connsiteY20" fmla="*/ 1046018 h 1600200"/>
                  <a:gd name="connsiteX21" fmla="*/ 824345 w 942109"/>
                  <a:gd name="connsiteY21" fmla="*/ 588819 h 1600200"/>
                  <a:gd name="connsiteX22" fmla="*/ 942109 w 942109"/>
                  <a:gd name="connsiteY22" fmla="*/ 512618 h 1600200"/>
                  <a:gd name="connsiteX0" fmla="*/ 942109 w 942109"/>
                  <a:gd name="connsiteY0" fmla="*/ 512618 h 1600200"/>
                  <a:gd name="connsiteX1" fmla="*/ 942109 w 942109"/>
                  <a:gd name="connsiteY1" fmla="*/ 401782 h 1600200"/>
                  <a:gd name="connsiteX2" fmla="*/ 831273 w 942109"/>
                  <a:gd name="connsiteY2" fmla="*/ 221673 h 1600200"/>
                  <a:gd name="connsiteX3" fmla="*/ 824345 w 942109"/>
                  <a:gd name="connsiteY3" fmla="*/ 0 h 1600200"/>
                  <a:gd name="connsiteX4" fmla="*/ 658091 w 942109"/>
                  <a:gd name="connsiteY4" fmla="*/ 6928 h 1600200"/>
                  <a:gd name="connsiteX5" fmla="*/ 665018 w 942109"/>
                  <a:gd name="connsiteY5" fmla="*/ 367146 h 1600200"/>
                  <a:gd name="connsiteX6" fmla="*/ 48491 w 942109"/>
                  <a:gd name="connsiteY6" fmla="*/ 1143000 h 1600200"/>
                  <a:gd name="connsiteX7" fmla="*/ 48491 w 942109"/>
                  <a:gd name="connsiteY7" fmla="*/ 1336964 h 1600200"/>
                  <a:gd name="connsiteX8" fmla="*/ 6927 w 942109"/>
                  <a:gd name="connsiteY8" fmla="*/ 1392382 h 1600200"/>
                  <a:gd name="connsiteX9" fmla="*/ 0 w 942109"/>
                  <a:gd name="connsiteY9" fmla="*/ 1600200 h 1600200"/>
                  <a:gd name="connsiteX10" fmla="*/ 48491 w 942109"/>
                  <a:gd name="connsiteY10" fmla="*/ 1600200 h 1600200"/>
                  <a:gd name="connsiteX11" fmla="*/ 69273 w 942109"/>
                  <a:gd name="connsiteY11" fmla="*/ 1475509 h 1600200"/>
                  <a:gd name="connsiteX12" fmla="*/ 207818 w 942109"/>
                  <a:gd name="connsiteY12" fmla="*/ 1482437 h 1600200"/>
                  <a:gd name="connsiteX13" fmla="*/ 207818 w 942109"/>
                  <a:gd name="connsiteY13" fmla="*/ 1420091 h 1600200"/>
                  <a:gd name="connsiteX14" fmla="*/ 304800 w 942109"/>
                  <a:gd name="connsiteY14" fmla="*/ 1427018 h 1600200"/>
                  <a:gd name="connsiteX15" fmla="*/ 304800 w 942109"/>
                  <a:gd name="connsiteY15" fmla="*/ 1336964 h 1600200"/>
                  <a:gd name="connsiteX16" fmla="*/ 671945 w 942109"/>
                  <a:gd name="connsiteY16" fmla="*/ 1323109 h 1600200"/>
                  <a:gd name="connsiteX17" fmla="*/ 665018 w 942109"/>
                  <a:gd name="connsiteY17" fmla="*/ 1205346 h 1600200"/>
                  <a:gd name="connsiteX18" fmla="*/ 616527 w 942109"/>
                  <a:gd name="connsiteY18" fmla="*/ 1156855 h 1600200"/>
                  <a:gd name="connsiteX19" fmla="*/ 401782 w 942109"/>
                  <a:gd name="connsiteY19" fmla="*/ 1115291 h 1600200"/>
                  <a:gd name="connsiteX20" fmla="*/ 408709 w 942109"/>
                  <a:gd name="connsiteY20" fmla="*/ 1046018 h 1600200"/>
                  <a:gd name="connsiteX21" fmla="*/ 824345 w 942109"/>
                  <a:gd name="connsiteY21" fmla="*/ 588819 h 1600200"/>
                  <a:gd name="connsiteX22" fmla="*/ 942109 w 942109"/>
                  <a:gd name="connsiteY22" fmla="*/ 512618 h 1600200"/>
                  <a:gd name="connsiteX0" fmla="*/ 942109 w 942109"/>
                  <a:gd name="connsiteY0" fmla="*/ 512618 h 1600200"/>
                  <a:gd name="connsiteX1" fmla="*/ 942109 w 942109"/>
                  <a:gd name="connsiteY1" fmla="*/ 401782 h 1600200"/>
                  <a:gd name="connsiteX2" fmla="*/ 831273 w 942109"/>
                  <a:gd name="connsiteY2" fmla="*/ 221673 h 1600200"/>
                  <a:gd name="connsiteX3" fmla="*/ 824345 w 942109"/>
                  <a:gd name="connsiteY3" fmla="*/ 0 h 1600200"/>
                  <a:gd name="connsiteX4" fmla="*/ 658091 w 942109"/>
                  <a:gd name="connsiteY4" fmla="*/ 6928 h 1600200"/>
                  <a:gd name="connsiteX5" fmla="*/ 665018 w 942109"/>
                  <a:gd name="connsiteY5" fmla="*/ 367146 h 1600200"/>
                  <a:gd name="connsiteX6" fmla="*/ 48491 w 942109"/>
                  <a:gd name="connsiteY6" fmla="*/ 1143000 h 1600200"/>
                  <a:gd name="connsiteX7" fmla="*/ 48491 w 942109"/>
                  <a:gd name="connsiteY7" fmla="*/ 1336964 h 1600200"/>
                  <a:gd name="connsiteX8" fmla="*/ 6927 w 942109"/>
                  <a:gd name="connsiteY8" fmla="*/ 1392382 h 1600200"/>
                  <a:gd name="connsiteX9" fmla="*/ 0 w 942109"/>
                  <a:gd name="connsiteY9" fmla="*/ 1600200 h 1600200"/>
                  <a:gd name="connsiteX10" fmla="*/ 48491 w 942109"/>
                  <a:gd name="connsiteY10" fmla="*/ 1600200 h 1600200"/>
                  <a:gd name="connsiteX11" fmla="*/ 69273 w 942109"/>
                  <a:gd name="connsiteY11" fmla="*/ 1475509 h 1600200"/>
                  <a:gd name="connsiteX12" fmla="*/ 207818 w 942109"/>
                  <a:gd name="connsiteY12" fmla="*/ 1482437 h 1600200"/>
                  <a:gd name="connsiteX13" fmla="*/ 207818 w 942109"/>
                  <a:gd name="connsiteY13" fmla="*/ 1420091 h 1600200"/>
                  <a:gd name="connsiteX14" fmla="*/ 304800 w 942109"/>
                  <a:gd name="connsiteY14" fmla="*/ 1427018 h 1600200"/>
                  <a:gd name="connsiteX15" fmla="*/ 304800 w 942109"/>
                  <a:gd name="connsiteY15" fmla="*/ 1336964 h 1600200"/>
                  <a:gd name="connsiteX16" fmla="*/ 671945 w 942109"/>
                  <a:gd name="connsiteY16" fmla="*/ 1323109 h 1600200"/>
                  <a:gd name="connsiteX17" fmla="*/ 665018 w 942109"/>
                  <a:gd name="connsiteY17" fmla="*/ 1205346 h 1600200"/>
                  <a:gd name="connsiteX18" fmla="*/ 616527 w 942109"/>
                  <a:gd name="connsiteY18" fmla="*/ 1156855 h 1600200"/>
                  <a:gd name="connsiteX19" fmla="*/ 401782 w 942109"/>
                  <a:gd name="connsiteY19" fmla="*/ 1115291 h 1600200"/>
                  <a:gd name="connsiteX20" fmla="*/ 408709 w 942109"/>
                  <a:gd name="connsiteY20" fmla="*/ 1046018 h 1600200"/>
                  <a:gd name="connsiteX21" fmla="*/ 824345 w 942109"/>
                  <a:gd name="connsiteY21" fmla="*/ 588819 h 1600200"/>
                  <a:gd name="connsiteX22" fmla="*/ 942109 w 942109"/>
                  <a:gd name="connsiteY22" fmla="*/ 512618 h 1600200"/>
                  <a:gd name="connsiteX0" fmla="*/ 942109 w 955963"/>
                  <a:gd name="connsiteY0" fmla="*/ 512618 h 1600200"/>
                  <a:gd name="connsiteX1" fmla="*/ 955963 w 955963"/>
                  <a:gd name="connsiteY1" fmla="*/ 249382 h 1600200"/>
                  <a:gd name="connsiteX2" fmla="*/ 831273 w 955963"/>
                  <a:gd name="connsiteY2" fmla="*/ 221673 h 1600200"/>
                  <a:gd name="connsiteX3" fmla="*/ 824345 w 955963"/>
                  <a:gd name="connsiteY3" fmla="*/ 0 h 1600200"/>
                  <a:gd name="connsiteX4" fmla="*/ 658091 w 955963"/>
                  <a:gd name="connsiteY4" fmla="*/ 6928 h 1600200"/>
                  <a:gd name="connsiteX5" fmla="*/ 665018 w 955963"/>
                  <a:gd name="connsiteY5" fmla="*/ 367146 h 1600200"/>
                  <a:gd name="connsiteX6" fmla="*/ 48491 w 955963"/>
                  <a:gd name="connsiteY6" fmla="*/ 1143000 h 1600200"/>
                  <a:gd name="connsiteX7" fmla="*/ 48491 w 955963"/>
                  <a:gd name="connsiteY7" fmla="*/ 1336964 h 1600200"/>
                  <a:gd name="connsiteX8" fmla="*/ 6927 w 955963"/>
                  <a:gd name="connsiteY8" fmla="*/ 1392382 h 1600200"/>
                  <a:gd name="connsiteX9" fmla="*/ 0 w 955963"/>
                  <a:gd name="connsiteY9" fmla="*/ 1600200 h 1600200"/>
                  <a:gd name="connsiteX10" fmla="*/ 48491 w 955963"/>
                  <a:gd name="connsiteY10" fmla="*/ 1600200 h 1600200"/>
                  <a:gd name="connsiteX11" fmla="*/ 69273 w 955963"/>
                  <a:gd name="connsiteY11" fmla="*/ 1475509 h 1600200"/>
                  <a:gd name="connsiteX12" fmla="*/ 207818 w 955963"/>
                  <a:gd name="connsiteY12" fmla="*/ 1482437 h 1600200"/>
                  <a:gd name="connsiteX13" fmla="*/ 207818 w 955963"/>
                  <a:gd name="connsiteY13" fmla="*/ 1420091 h 1600200"/>
                  <a:gd name="connsiteX14" fmla="*/ 304800 w 955963"/>
                  <a:gd name="connsiteY14" fmla="*/ 1427018 h 1600200"/>
                  <a:gd name="connsiteX15" fmla="*/ 304800 w 955963"/>
                  <a:gd name="connsiteY15" fmla="*/ 1336964 h 1600200"/>
                  <a:gd name="connsiteX16" fmla="*/ 671945 w 955963"/>
                  <a:gd name="connsiteY16" fmla="*/ 1323109 h 1600200"/>
                  <a:gd name="connsiteX17" fmla="*/ 665018 w 955963"/>
                  <a:gd name="connsiteY17" fmla="*/ 1205346 h 1600200"/>
                  <a:gd name="connsiteX18" fmla="*/ 616527 w 955963"/>
                  <a:gd name="connsiteY18" fmla="*/ 1156855 h 1600200"/>
                  <a:gd name="connsiteX19" fmla="*/ 401782 w 955963"/>
                  <a:gd name="connsiteY19" fmla="*/ 1115291 h 1600200"/>
                  <a:gd name="connsiteX20" fmla="*/ 408709 w 955963"/>
                  <a:gd name="connsiteY20" fmla="*/ 1046018 h 1600200"/>
                  <a:gd name="connsiteX21" fmla="*/ 824345 w 955963"/>
                  <a:gd name="connsiteY21" fmla="*/ 588819 h 1600200"/>
                  <a:gd name="connsiteX22" fmla="*/ 942109 w 955963"/>
                  <a:gd name="connsiteY22" fmla="*/ 512618 h 1600200"/>
                  <a:gd name="connsiteX0" fmla="*/ 942109 w 955963"/>
                  <a:gd name="connsiteY0" fmla="*/ 512618 h 1600200"/>
                  <a:gd name="connsiteX1" fmla="*/ 955963 w 955963"/>
                  <a:gd name="connsiteY1" fmla="*/ 249382 h 1600200"/>
                  <a:gd name="connsiteX2" fmla="*/ 831273 w 955963"/>
                  <a:gd name="connsiteY2" fmla="*/ 221673 h 1600200"/>
                  <a:gd name="connsiteX3" fmla="*/ 824345 w 955963"/>
                  <a:gd name="connsiteY3" fmla="*/ 0 h 1600200"/>
                  <a:gd name="connsiteX4" fmla="*/ 658091 w 955963"/>
                  <a:gd name="connsiteY4" fmla="*/ 6928 h 1600200"/>
                  <a:gd name="connsiteX5" fmla="*/ 665018 w 955963"/>
                  <a:gd name="connsiteY5" fmla="*/ 367146 h 1600200"/>
                  <a:gd name="connsiteX6" fmla="*/ 48491 w 955963"/>
                  <a:gd name="connsiteY6" fmla="*/ 1143000 h 1600200"/>
                  <a:gd name="connsiteX7" fmla="*/ 48491 w 955963"/>
                  <a:gd name="connsiteY7" fmla="*/ 1336964 h 1600200"/>
                  <a:gd name="connsiteX8" fmla="*/ 6927 w 955963"/>
                  <a:gd name="connsiteY8" fmla="*/ 1392382 h 1600200"/>
                  <a:gd name="connsiteX9" fmla="*/ 0 w 955963"/>
                  <a:gd name="connsiteY9" fmla="*/ 1600200 h 1600200"/>
                  <a:gd name="connsiteX10" fmla="*/ 48491 w 955963"/>
                  <a:gd name="connsiteY10" fmla="*/ 1600200 h 1600200"/>
                  <a:gd name="connsiteX11" fmla="*/ 69273 w 955963"/>
                  <a:gd name="connsiteY11" fmla="*/ 1475509 h 1600200"/>
                  <a:gd name="connsiteX12" fmla="*/ 207818 w 955963"/>
                  <a:gd name="connsiteY12" fmla="*/ 1482437 h 1600200"/>
                  <a:gd name="connsiteX13" fmla="*/ 207818 w 955963"/>
                  <a:gd name="connsiteY13" fmla="*/ 1420091 h 1600200"/>
                  <a:gd name="connsiteX14" fmla="*/ 304800 w 955963"/>
                  <a:gd name="connsiteY14" fmla="*/ 1427018 h 1600200"/>
                  <a:gd name="connsiteX15" fmla="*/ 304800 w 955963"/>
                  <a:gd name="connsiteY15" fmla="*/ 1336964 h 1600200"/>
                  <a:gd name="connsiteX16" fmla="*/ 671945 w 955963"/>
                  <a:gd name="connsiteY16" fmla="*/ 1323109 h 1600200"/>
                  <a:gd name="connsiteX17" fmla="*/ 665018 w 955963"/>
                  <a:gd name="connsiteY17" fmla="*/ 1205346 h 1600200"/>
                  <a:gd name="connsiteX18" fmla="*/ 616527 w 955963"/>
                  <a:gd name="connsiteY18" fmla="*/ 1156855 h 1600200"/>
                  <a:gd name="connsiteX19" fmla="*/ 401782 w 955963"/>
                  <a:gd name="connsiteY19" fmla="*/ 1115291 h 1600200"/>
                  <a:gd name="connsiteX20" fmla="*/ 408709 w 955963"/>
                  <a:gd name="connsiteY20" fmla="*/ 1046018 h 1600200"/>
                  <a:gd name="connsiteX21" fmla="*/ 824345 w 955963"/>
                  <a:gd name="connsiteY21" fmla="*/ 588819 h 1600200"/>
                  <a:gd name="connsiteX22" fmla="*/ 942109 w 955963"/>
                  <a:gd name="connsiteY22" fmla="*/ 512618 h 1600200"/>
                  <a:gd name="connsiteX0" fmla="*/ 942109 w 955963"/>
                  <a:gd name="connsiteY0" fmla="*/ 512618 h 1600200"/>
                  <a:gd name="connsiteX1" fmla="*/ 955963 w 955963"/>
                  <a:gd name="connsiteY1" fmla="*/ 228601 h 1600200"/>
                  <a:gd name="connsiteX2" fmla="*/ 831273 w 955963"/>
                  <a:gd name="connsiteY2" fmla="*/ 221673 h 1600200"/>
                  <a:gd name="connsiteX3" fmla="*/ 824345 w 955963"/>
                  <a:gd name="connsiteY3" fmla="*/ 0 h 1600200"/>
                  <a:gd name="connsiteX4" fmla="*/ 658091 w 955963"/>
                  <a:gd name="connsiteY4" fmla="*/ 6928 h 1600200"/>
                  <a:gd name="connsiteX5" fmla="*/ 665018 w 955963"/>
                  <a:gd name="connsiteY5" fmla="*/ 367146 h 1600200"/>
                  <a:gd name="connsiteX6" fmla="*/ 48491 w 955963"/>
                  <a:gd name="connsiteY6" fmla="*/ 1143000 h 1600200"/>
                  <a:gd name="connsiteX7" fmla="*/ 48491 w 955963"/>
                  <a:gd name="connsiteY7" fmla="*/ 1336964 h 1600200"/>
                  <a:gd name="connsiteX8" fmla="*/ 6927 w 955963"/>
                  <a:gd name="connsiteY8" fmla="*/ 1392382 h 1600200"/>
                  <a:gd name="connsiteX9" fmla="*/ 0 w 955963"/>
                  <a:gd name="connsiteY9" fmla="*/ 1600200 h 1600200"/>
                  <a:gd name="connsiteX10" fmla="*/ 48491 w 955963"/>
                  <a:gd name="connsiteY10" fmla="*/ 1600200 h 1600200"/>
                  <a:gd name="connsiteX11" fmla="*/ 69273 w 955963"/>
                  <a:gd name="connsiteY11" fmla="*/ 1475509 h 1600200"/>
                  <a:gd name="connsiteX12" fmla="*/ 207818 w 955963"/>
                  <a:gd name="connsiteY12" fmla="*/ 1482437 h 1600200"/>
                  <a:gd name="connsiteX13" fmla="*/ 207818 w 955963"/>
                  <a:gd name="connsiteY13" fmla="*/ 1420091 h 1600200"/>
                  <a:gd name="connsiteX14" fmla="*/ 304800 w 955963"/>
                  <a:gd name="connsiteY14" fmla="*/ 1427018 h 1600200"/>
                  <a:gd name="connsiteX15" fmla="*/ 304800 w 955963"/>
                  <a:gd name="connsiteY15" fmla="*/ 1336964 h 1600200"/>
                  <a:gd name="connsiteX16" fmla="*/ 671945 w 955963"/>
                  <a:gd name="connsiteY16" fmla="*/ 1323109 h 1600200"/>
                  <a:gd name="connsiteX17" fmla="*/ 665018 w 955963"/>
                  <a:gd name="connsiteY17" fmla="*/ 1205346 h 1600200"/>
                  <a:gd name="connsiteX18" fmla="*/ 616527 w 955963"/>
                  <a:gd name="connsiteY18" fmla="*/ 1156855 h 1600200"/>
                  <a:gd name="connsiteX19" fmla="*/ 401782 w 955963"/>
                  <a:gd name="connsiteY19" fmla="*/ 1115291 h 1600200"/>
                  <a:gd name="connsiteX20" fmla="*/ 408709 w 955963"/>
                  <a:gd name="connsiteY20" fmla="*/ 1046018 h 1600200"/>
                  <a:gd name="connsiteX21" fmla="*/ 824345 w 955963"/>
                  <a:gd name="connsiteY21" fmla="*/ 588819 h 1600200"/>
                  <a:gd name="connsiteX22" fmla="*/ 942109 w 955963"/>
                  <a:gd name="connsiteY22" fmla="*/ 512618 h 1600200"/>
                  <a:gd name="connsiteX0" fmla="*/ 838200 w 955963"/>
                  <a:gd name="connsiteY0" fmla="*/ 360218 h 1600200"/>
                  <a:gd name="connsiteX1" fmla="*/ 955963 w 955963"/>
                  <a:gd name="connsiteY1" fmla="*/ 228601 h 1600200"/>
                  <a:gd name="connsiteX2" fmla="*/ 831273 w 955963"/>
                  <a:gd name="connsiteY2" fmla="*/ 221673 h 1600200"/>
                  <a:gd name="connsiteX3" fmla="*/ 824345 w 955963"/>
                  <a:gd name="connsiteY3" fmla="*/ 0 h 1600200"/>
                  <a:gd name="connsiteX4" fmla="*/ 658091 w 955963"/>
                  <a:gd name="connsiteY4" fmla="*/ 6928 h 1600200"/>
                  <a:gd name="connsiteX5" fmla="*/ 665018 w 955963"/>
                  <a:gd name="connsiteY5" fmla="*/ 367146 h 1600200"/>
                  <a:gd name="connsiteX6" fmla="*/ 48491 w 955963"/>
                  <a:gd name="connsiteY6" fmla="*/ 1143000 h 1600200"/>
                  <a:gd name="connsiteX7" fmla="*/ 48491 w 955963"/>
                  <a:gd name="connsiteY7" fmla="*/ 1336964 h 1600200"/>
                  <a:gd name="connsiteX8" fmla="*/ 6927 w 955963"/>
                  <a:gd name="connsiteY8" fmla="*/ 1392382 h 1600200"/>
                  <a:gd name="connsiteX9" fmla="*/ 0 w 955963"/>
                  <a:gd name="connsiteY9" fmla="*/ 1600200 h 1600200"/>
                  <a:gd name="connsiteX10" fmla="*/ 48491 w 955963"/>
                  <a:gd name="connsiteY10" fmla="*/ 1600200 h 1600200"/>
                  <a:gd name="connsiteX11" fmla="*/ 69273 w 955963"/>
                  <a:gd name="connsiteY11" fmla="*/ 1475509 h 1600200"/>
                  <a:gd name="connsiteX12" fmla="*/ 207818 w 955963"/>
                  <a:gd name="connsiteY12" fmla="*/ 1482437 h 1600200"/>
                  <a:gd name="connsiteX13" fmla="*/ 207818 w 955963"/>
                  <a:gd name="connsiteY13" fmla="*/ 1420091 h 1600200"/>
                  <a:gd name="connsiteX14" fmla="*/ 304800 w 955963"/>
                  <a:gd name="connsiteY14" fmla="*/ 1427018 h 1600200"/>
                  <a:gd name="connsiteX15" fmla="*/ 304800 w 955963"/>
                  <a:gd name="connsiteY15" fmla="*/ 1336964 h 1600200"/>
                  <a:gd name="connsiteX16" fmla="*/ 671945 w 955963"/>
                  <a:gd name="connsiteY16" fmla="*/ 1323109 h 1600200"/>
                  <a:gd name="connsiteX17" fmla="*/ 665018 w 955963"/>
                  <a:gd name="connsiteY17" fmla="*/ 1205346 h 1600200"/>
                  <a:gd name="connsiteX18" fmla="*/ 616527 w 955963"/>
                  <a:gd name="connsiteY18" fmla="*/ 1156855 h 1600200"/>
                  <a:gd name="connsiteX19" fmla="*/ 401782 w 955963"/>
                  <a:gd name="connsiteY19" fmla="*/ 1115291 h 1600200"/>
                  <a:gd name="connsiteX20" fmla="*/ 408709 w 955963"/>
                  <a:gd name="connsiteY20" fmla="*/ 1046018 h 1600200"/>
                  <a:gd name="connsiteX21" fmla="*/ 824345 w 955963"/>
                  <a:gd name="connsiteY21" fmla="*/ 588819 h 1600200"/>
                  <a:gd name="connsiteX22" fmla="*/ 838200 w 955963"/>
                  <a:gd name="connsiteY22" fmla="*/ 360218 h 1600200"/>
                  <a:gd name="connsiteX0" fmla="*/ 838200 w 955963"/>
                  <a:gd name="connsiteY0" fmla="*/ 360218 h 1600200"/>
                  <a:gd name="connsiteX1" fmla="*/ 955963 w 955963"/>
                  <a:gd name="connsiteY1" fmla="*/ 228601 h 1600200"/>
                  <a:gd name="connsiteX2" fmla="*/ 831273 w 955963"/>
                  <a:gd name="connsiteY2" fmla="*/ 221673 h 1600200"/>
                  <a:gd name="connsiteX3" fmla="*/ 824345 w 955963"/>
                  <a:gd name="connsiteY3" fmla="*/ 0 h 1600200"/>
                  <a:gd name="connsiteX4" fmla="*/ 658091 w 955963"/>
                  <a:gd name="connsiteY4" fmla="*/ 6928 h 1600200"/>
                  <a:gd name="connsiteX5" fmla="*/ 665018 w 955963"/>
                  <a:gd name="connsiteY5" fmla="*/ 367146 h 1600200"/>
                  <a:gd name="connsiteX6" fmla="*/ 48491 w 955963"/>
                  <a:gd name="connsiteY6" fmla="*/ 1143000 h 1600200"/>
                  <a:gd name="connsiteX7" fmla="*/ 48491 w 955963"/>
                  <a:gd name="connsiteY7" fmla="*/ 1336964 h 1600200"/>
                  <a:gd name="connsiteX8" fmla="*/ 6927 w 955963"/>
                  <a:gd name="connsiteY8" fmla="*/ 1392382 h 1600200"/>
                  <a:gd name="connsiteX9" fmla="*/ 0 w 955963"/>
                  <a:gd name="connsiteY9" fmla="*/ 1600200 h 1600200"/>
                  <a:gd name="connsiteX10" fmla="*/ 48491 w 955963"/>
                  <a:gd name="connsiteY10" fmla="*/ 1600200 h 1600200"/>
                  <a:gd name="connsiteX11" fmla="*/ 69273 w 955963"/>
                  <a:gd name="connsiteY11" fmla="*/ 1475509 h 1600200"/>
                  <a:gd name="connsiteX12" fmla="*/ 207818 w 955963"/>
                  <a:gd name="connsiteY12" fmla="*/ 1482437 h 1600200"/>
                  <a:gd name="connsiteX13" fmla="*/ 207818 w 955963"/>
                  <a:gd name="connsiteY13" fmla="*/ 1420091 h 1600200"/>
                  <a:gd name="connsiteX14" fmla="*/ 304800 w 955963"/>
                  <a:gd name="connsiteY14" fmla="*/ 1427018 h 1600200"/>
                  <a:gd name="connsiteX15" fmla="*/ 304800 w 955963"/>
                  <a:gd name="connsiteY15" fmla="*/ 1336964 h 1600200"/>
                  <a:gd name="connsiteX16" fmla="*/ 671945 w 955963"/>
                  <a:gd name="connsiteY16" fmla="*/ 1323109 h 1600200"/>
                  <a:gd name="connsiteX17" fmla="*/ 665018 w 955963"/>
                  <a:gd name="connsiteY17" fmla="*/ 1205346 h 1600200"/>
                  <a:gd name="connsiteX18" fmla="*/ 616527 w 955963"/>
                  <a:gd name="connsiteY18" fmla="*/ 1156855 h 1600200"/>
                  <a:gd name="connsiteX19" fmla="*/ 401782 w 955963"/>
                  <a:gd name="connsiteY19" fmla="*/ 1115291 h 1600200"/>
                  <a:gd name="connsiteX20" fmla="*/ 408709 w 955963"/>
                  <a:gd name="connsiteY20" fmla="*/ 1046018 h 1600200"/>
                  <a:gd name="connsiteX21" fmla="*/ 824345 w 955963"/>
                  <a:gd name="connsiteY21" fmla="*/ 588819 h 1600200"/>
                  <a:gd name="connsiteX22" fmla="*/ 838200 w 955963"/>
                  <a:gd name="connsiteY22" fmla="*/ 360218 h 1600200"/>
                  <a:gd name="connsiteX0" fmla="*/ 838200 w 955963"/>
                  <a:gd name="connsiteY0" fmla="*/ 360218 h 1600200"/>
                  <a:gd name="connsiteX1" fmla="*/ 955963 w 955963"/>
                  <a:gd name="connsiteY1" fmla="*/ 228601 h 1600200"/>
                  <a:gd name="connsiteX2" fmla="*/ 831273 w 955963"/>
                  <a:gd name="connsiteY2" fmla="*/ 221673 h 1600200"/>
                  <a:gd name="connsiteX3" fmla="*/ 824345 w 955963"/>
                  <a:gd name="connsiteY3" fmla="*/ 0 h 1600200"/>
                  <a:gd name="connsiteX4" fmla="*/ 658091 w 955963"/>
                  <a:gd name="connsiteY4" fmla="*/ 6928 h 1600200"/>
                  <a:gd name="connsiteX5" fmla="*/ 665018 w 955963"/>
                  <a:gd name="connsiteY5" fmla="*/ 367146 h 1600200"/>
                  <a:gd name="connsiteX6" fmla="*/ 48491 w 955963"/>
                  <a:gd name="connsiteY6" fmla="*/ 1143000 h 1600200"/>
                  <a:gd name="connsiteX7" fmla="*/ 48491 w 955963"/>
                  <a:gd name="connsiteY7" fmla="*/ 1336964 h 1600200"/>
                  <a:gd name="connsiteX8" fmla="*/ 6927 w 955963"/>
                  <a:gd name="connsiteY8" fmla="*/ 1392382 h 1600200"/>
                  <a:gd name="connsiteX9" fmla="*/ 0 w 955963"/>
                  <a:gd name="connsiteY9" fmla="*/ 1600200 h 1600200"/>
                  <a:gd name="connsiteX10" fmla="*/ 48491 w 955963"/>
                  <a:gd name="connsiteY10" fmla="*/ 1600200 h 1600200"/>
                  <a:gd name="connsiteX11" fmla="*/ 69273 w 955963"/>
                  <a:gd name="connsiteY11" fmla="*/ 1475509 h 1600200"/>
                  <a:gd name="connsiteX12" fmla="*/ 207818 w 955963"/>
                  <a:gd name="connsiteY12" fmla="*/ 1482437 h 1600200"/>
                  <a:gd name="connsiteX13" fmla="*/ 207818 w 955963"/>
                  <a:gd name="connsiteY13" fmla="*/ 1420091 h 1600200"/>
                  <a:gd name="connsiteX14" fmla="*/ 304800 w 955963"/>
                  <a:gd name="connsiteY14" fmla="*/ 1427018 h 1600200"/>
                  <a:gd name="connsiteX15" fmla="*/ 304800 w 955963"/>
                  <a:gd name="connsiteY15" fmla="*/ 1336964 h 1600200"/>
                  <a:gd name="connsiteX16" fmla="*/ 671945 w 955963"/>
                  <a:gd name="connsiteY16" fmla="*/ 1323109 h 1600200"/>
                  <a:gd name="connsiteX17" fmla="*/ 665018 w 955963"/>
                  <a:gd name="connsiteY17" fmla="*/ 1205346 h 1600200"/>
                  <a:gd name="connsiteX18" fmla="*/ 616527 w 955963"/>
                  <a:gd name="connsiteY18" fmla="*/ 1156855 h 1600200"/>
                  <a:gd name="connsiteX19" fmla="*/ 401782 w 955963"/>
                  <a:gd name="connsiteY19" fmla="*/ 1115291 h 1600200"/>
                  <a:gd name="connsiteX20" fmla="*/ 408709 w 955963"/>
                  <a:gd name="connsiteY20" fmla="*/ 1046018 h 1600200"/>
                  <a:gd name="connsiteX21" fmla="*/ 824345 w 955963"/>
                  <a:gd name="connsiteY21" fmla="*/ 588819 h 1600200"/>
                  <a:gd name="connsiteX22" fmla="*/ 838200 w 955963"/>
                  <a:gd name="connsiteY22" fmla="*/ 360218 h 1600200"/>
                  <a:gd name="connsiteX0" fmla="*/ 713509 w 955963"/>
                  <a:gd name="connsiteY0" fmla="*/ 457199 h 1600200"/>
                  <a:gd name="connsiteX1" fmla="*/ 955963 w 955963"/>
                  <a:gd name="connsiteY1" fmla="*/ 228601 h 1600200"/>
                  <a:gd name="connsiteX2" fmla="*/ 831273 w 955963"/>
                  <a:gd name="connsiteY2" fmla="*/ 221673 h 1600200"/>
                  <a:gd name="connsiteX3" fmla="*/ 824345 w 955963"/>
                  <a:gd name="connsiteY3" fmla="*/ 0 h 1600200"/>
                  <a:gd name="connsiteX4" fmla="*/ 658091 w 955963"/>
                  <a:gd name="connsiteY4" fmla="*/ 6928 h 1600200"/>
                  <a:gd name="connsiteX5" fmla="*/ 665018 w 955963"/>
                  <a:gd name="connsiteY5" fmla="*/ 367146 h 1600200"/>
                  <a:gd name="connsiteX6" fmla="*/ 48491 w 955963"/>
                  <a:gd name="connsiteY6" fmla="*/ 1143000 h 1600200"/>
                  <a:gd name="connsiteX7" fmla="*/ 48491 w 955963"/>
                  <a:gd name="connsiteY7" fmla="*/ 1336964 h 1600200"/>
                  <a:gd name="connsiteX8" fmla="*/ 6927 w 955963"/>
                  <a:gd name="connsiteY8" fmla="*/ 1392382 h 1600200"/>
                  <a:gd name="connsiteX9" fmla="*/ 0 w 955963"/>
                  <a:gd name="connsiteY9" fmla="*/ 1600200 h 1600200"/>
                  <a:gd name="connsiteX10" fmla="*/ 48491 w 955963"/>
                  <a:gd name="connsiteY10" fmla="*/ 1600200 h 1600200"/>
                  <a:gd name="connsiteX11" fmla="*/ 69273 w 955963"/>
                  <a:gd name="connsiteY11" fmla="*/ 1475509 h 1600200"/>
                  <a:gd name="connsiteX12" fmla="*/ 207818 w 955963"/>
                  <a:gd name="connsiteY12" fmla="*/ 1482437 h 1600200"/>
                  <a:gd name="connsiteX13" fmla="*/ 207818 w 955963"/>
                  <a:gd name="connsiteY13" fmla="*/ 1420091 h 1600200"/>
                  <a:gd name="connsiteX14" fmla="*/ 304800 w 955963"/>
                  <a:gd name="connsiteY14" fmla="*/ 1427018 h 1600200"/>
                  <a:gd name="connsiteX15" fmla="*/ 304800 w 955963"/>
                  <a:gd name="connsiteY15" fmla="*/ 1336964 h 1600200"/>
                  <a:gd name="connsiteX16" fmla="*/ 671945 w 955963"/>
                  <a:gd name="connsiteY16" fmla="*/ 1323109 h 1600200"/>
                  <a:gd name="connsiteX17" fmla="*/ 665018 w 955963"/>
                  <a:gd name="connsiteY17" fmla="*/ 1205346 h 1600200"/>
                  <a:gd name="connsiteX18" fmla="*/ 616527 w 955963"/>
                  <a:gd name="connsiteY18" fmla="*/ 1156855 h 1600200"/>
                  <a:gd name="connsiteX19" fmla="*/ 401782 w 955963"/>
                  <a:gd name="connsiteY19" fmla="*/ 1115291 h 1600200"/>
                  <a:gd name="connsiteX20" fmla="*/ 408709 w 955963"/>
                  <a:gd name="connsiteY20" fmla="*/ 1046018 h 1600200"/>
                  <a:gd name="connsiteX21" fmla="*/ 824345 w 955963"/>
                  <a:gd name="connsiteY21" fmla="*/ 588819 h 1600200"/>
                  <a:gd name="connsiteX22" fmla="*/ 713509 w 955963"/>
                  <a:gd name="connsiteY22" fmla="*/ 457199 h 1600200"/>
                  <a:gd name="connsiteX0" fmla="*/ 713509 w 980120"/>
                  <a:gd name="connsiteY0" fmla="*/ 457199 h 1600200"/>
                  <a:gd name="connsiteX1" fmla="*/ 962890 w 980120"/>
                  <a:gd name="connsiteY1" fmla="*/ 284015 h 1600200"/>
                  <a:gd name="connsiteX2" fmla="*/ 955963 w 980120"/>
                  <a:gd name="connsiteY2" fmla="*/ 228601 h 1600200"/>
                  <a:gd name="connsiteX3" fmla="*/ 831273 w 980120"/>
                  <a:gd name="connsiteY3" fmla="*/ 221673 h 1600200"/>
                  <a:gd name="connsiteX4" fmla="*/ 824345 w 980120"/>
                  <a:gd name="connsiteY4" fmla="*/ 0 h 1600200"/>
                  <a:gd name="connsiteX5" fmla="*/ 658091 w 980120"/>
                  <a:gd name="connsiteY5" fmla="*/ 6928 h 1600200"/>
                  <a:gd name="connsiteX6" fmla="*/ 665018 w 980120"/>
                  <a:gd name="connsiteY6" fmla="*/ 367146 h 1600200"/>
                  <a:gd name="connsiteX7" fmla="*/ 48491 w 980120"/>
                  <a:gd name="connsiteY7" fmla="*/ 1143000 h 1600200"/>
                  <a:gd name="connsiteX8" fmla="*/ 48491 w 980120"/>
                  <a:gd name="connsiteY8" fmla="*/ 1336964 h 1600200"/>
                  <a:gd name="connsiteX9" fmla="*/ 6927 w 980120"/>
                  <a:gd name="connsiteY9" fmla="*/ 1392382 h 1600200"/>
                  <a:gd name="connsiteX10" fmla="*/ 0 w 980120"/>
                  <a:gd name="connsiteY10" fmla="*/ 1600200 h 1600200"/>
                  <a:gd name="connsiteX11" fmla="*/ 48491 w 980120"/>
                  <a:gd name="connsiteY11" fmla="*/ 1600200 h 1600200"/>
                  <a:gd name="connsiteX12" fmla="*/ 69273 w 980120"/>
                  <a:gd name="connsiteY12" fmla="*/ 1475509 h 1600200"/>
                  <a:gd name="connsiteX13" fmla="*/ 207818 w 980120"/>
                  <a:gd name="connsiteY13" fmla="*/ 1482437 h 1600200"/>
                  <a:gd name="connsiteX14" fmla="*/ 207818 w 980120"/>
                  <a:gd name="connsiteY14" fmla="*/ 1420091 h 1600200"/>
                  <a:gd name="connsiteX15" fmla="*/ 304800 w 980120"/>
                  <a:gd name="connsiteY15" fmla="*/ 1427018 h 1600200"/>
                  <a:gd name="connsiteX16" fmla="*/ 304800 w 980120"/>
                  <a:gd name="connsiteY16" fmla="*/ 1336964 h 1600200"/>
                  <a:gd name="connsiteX17" fmla="*/ 671945 w 980120"/>
                  <a:gd name="connsiteY17" fmla="*/ 1323109 h 1600200"/>
                  <a:gd name="connsiteX18" fmla="*/ 665018 w 980120"/>
                  <a:gd name="connsiteY18" fmla="*/ 1205346 h 1600200"/>
                  <a:gd name="connsiteX19" fmla="*/ 616527 w 980120"/>
                  <a:gd name="connsiteY19" fmla="*/ 1156855 h 1600200"/>
                  <a:gd name="connsiteX20" fmla="*/ 401782 w 980120"/>
                  <a:gd name="connsiteY20" fmla="*/ 1115291 h 1600200"/>
                  <a:gd name="connsiteX21" fmla="*/ 408709 w 980120"/>
                  <a:gd name="connsiteY21" fmla="*/ 1046018 h 1600200"/>
                  <a:gd name="connsiteX22" fmla="*/ 824345 w 980120"/>
                  <a:gd name="connsiteY22" fmla="*/ 588819 h 1600200"/>
                  <a:gd name="connsiteX23" fmla="*/ 713509 w 980120"/>
                  <a:gd name="connsiteY23" fmla="*/ 457199 h 1600200"/>
                  <a:gd name="connsiteX0" fmla="*/ 713509 w 962890"/>
                  <a:gd name="connsiteY0" fmla="*/ 457199 h 1600200"/>
                  <a:gd name="connsiteX1" fmla="*/ 962890 w 962890"/>
                  <a:gd name="connsiteY1" fmla="*/ 284015 h 1600200"/>
                  <a:gd name="connsiteX2" fmla="*/ 955963 w 962890"/>
                  <a:gd name="connsiteY2" fmla="*/ 228601 h 1600200"/>
                  <a:gd name="connsiteX3" fmla="*/ 831273 w 962890"/>
                  <a:gd name="connsiteY3" fmla="*/ 221673 h 1600200"/>
                  <a:gd name="connsiteX4" fmla="*/ 824345 w 962890"/>
                  <a:gd name="connsiteY4" fmla="*/ 0 h 1600200"/>
                  <a:gd name="connsiteX5" fmla="*/ 658091 w 962890"/>
                  <a:gd name="connsiteY5" fmla="*/ 6928 h 1600200"/>
                  <a:gd name="connsiteX6" fmla="*/ 665018 w 962890"/>
                  <a:gd name="connsiteY6" fmla="*/ 367146 h 1600200"/>
                  <a:gd name="connsiteX7" fmla="*/ 48491 w 962890"/>
                  <a:gd name="connsiteY7" fmla="*/ 1143000 h 1600200"/>
                  <a:gd name="connsiteX8" fmla="*/ 48491 w 962890"/>
                  <a:gd name="connsiteY8" fmla="*/ 1336964 h 1600200"/>
                  <a:gd name="connsiteX9" fmla="*/ 6927 w 962890"/>
                  <a:gd name="connsiteY9" fmla="*/ 1392382 h 1600200"/>
                  <a:gd name="connsiteX10" fmla="*/ 0 w 962890"/>
                  <a:gd name="connsiteY10" fmla="*/ 1600200 h 1600200"/>
                  <a:gd name="connsiteX11" fmla="*/ 48491 w 962890"/>
                  <a:gd name="connsiteY11" fmla="*/ 1600200 h 1600200"/>
                  <a:gd name="connsiteX12" fmla="*/ 69273 w 962890"/>
                  <a:gd name="connsiteY12" fmla="*/ 1475509 h 1600200"/>
                  <a:gd name="connsiteX13" fmla="*/ 207818 w 962890"/>
                  <a:gd name="connsiteY13" fmla="*/ 1482437 h 1600200"/>
                  <a:gd name="connsiteX14" fmla="*/ 207818 w 962890"/>
                  <a:gd name="connsiteY14" fmla="*/ 1420091 h 1600200"/>
                  <a:gd name="connsiteX15" fmla="*/ 304800 w 962890"/>
                  <a:gd name="connsiteY15" fmla="*/ 1427018 h 1600200"/>
                  <a:gd name="connsiteX16" fmla="*/ 304800 w 962890"/>
                  <a:gd name="connsiteY16" fmla="*/ 1336964 h 1600200"/>
                  <a:gd name="connsiteX17" fmla="*/ 671945 w 962890"/>
                  <a:gd name="connsiteY17" fmla="*/ 1323109 h 1600200"/>
                  <a:gd name="connsiteX18" fmla="*/ 665018 w 962890"/>
                  <a:gd name="connsiteY18" fmla="*/ 1205346 h 1600200"/>
                  <a:gd name="connsiteX19" fmla="*/ 616527 w 962890"/>
                  <a:gd name="connsiteY19" fmla="*/ 1156855 h 1600200"/>
                  <a:gd name="connsiteX20" fmla="*/ 401782 w 962890"/>
                  <a:gd name="connsiteY20" fmla="*/ 1115291 h 1600200"/>
                  <a:gd name="connsiteX21" fmla="*/ 408709 w 962890"/>
                  <a:gd name="connsiteY21" fmla="*/ 1046018 h 1600200"/>
                  <a:gd name="connsiteX22" fmla="*/ 824345 w 962890"/>
                  <a:gd name="connsiteY22" fmla="*/ 588819 h 1600200"/>
                  <a:gd name="connsiteX23" fmla="*/ 713509 w 962890"/>
                  <a:gd name="connsiteY23" fmla="*/ 457199 h 1600200"/>
                  <a:gd name="connsiteX0" fmla="*/ 713509 w 956167"/>
                  <a:gd name="connsiteY0" fmla="*/ 457199 h 1600200"/>
                  <a:gd name="connsiteX1" fmla="*/ 893617 w 956167"/>
                  <a:gd name="connsiteY1" fmla="*/ 277087 h 1600200"/>
                  <a:gd name="connsiteX2" fmla="*/ 955963 w 956167"/>
                  <a:gd name="connsiteY2" fmla="*/ 228601 h 1600200"/>
                  <a:gd name="connsiteX3" fmla="*/ 831273 w 956167"/>
                  <a:gd name="connsiteY3" fmla="*/ 221673 h 1600200"/>
                  <a:gd name="connsiteX4" fmla="*/ 824345 w 956167"/>
                  <a:gd name="connsiteY4" fmla="*/ 0 h 1600200"/>
                  <a:gd name="connsiteX5" fmla="*/ 658091 w 956167"/>
                  <a:gd name="connsiteY5" fmla="*/ 6928 h 1600200"/>
                  <a:gd name="connsiteX6" fmla="*/ 665018 w 956167"/>
                  <a:gd name="connsiteY6" fmla="*/ 367146 h 1600200"/>
                  <a:gd name="connsiteX7" fmla="*/ 48491 w 956167"/>
                  <a:gd name="connsiteY7" fmla="*/ 1143000 h 1600200"/>
                  <a:gd name="connsiteX8" fmla="*/ 48491 w 956167"/>
                  <a:gd name="connsiteY8" fmla="*/ 1336964 h 1600200"/>
                  <a:gd name="connsiteX9" fmla="*/ 6927 w 956167"/>
                  <a:gd name="connsiteY9" fmla="*/ 1392382 h 1600200"/>
                  <a:gd name="connsiteX10" fmla="*/ 0 w 956167"/>
                  <a:gd name="connsiteY10" fmla="*/ 1600200 h 1600200"/>
                  <a:gd name="connsiteX11" fmla="*/ 48491 w 956167"/>
                  <a:gd name="connsiteY11" fmla="*/ 1600200 h 1600200"/>
                  <a:gd name="connsiteX12" fmla="*/ 69273 w 956167"/>
                  <a:gd name="connsiteY12" fmla="*/ 1475509 h 1600200"/>
                  <a:gd name="connsiteX13" fmla="*/ 207818 w 956167"/>
                  <a:gd name="connsiteY13" fmla="*/ 1482437 h 1600200"/>
                  <a:gd name="connsiteX14" fmla="*/ 207818 w 956167"/>
                  <a:gd name="connsiteY14" fmla="*/ 1420091 h 1600200"/>
                  <a:gd name="connsiteX15" fmla="*/ 304800 w 956167"/>
                  <a:gd name="connsiteY15" fmla="*/ 1427018 h 1600200"/>
                  <a:gd name="connsiteX16" fmla="*/ 304800 w 956167"/>
                  <a:gd name="connsiteY16" fmla="*/ 1336964 h 1600200"/>
                  <a:gd name="connsiteX17" fmla="*/ 671945 w 956167"/>
                  <a:gd name="connsiteY17" fmla="*/ 1323109 h 1600200"/>
                  <a:gd name="connsiteX18" fmla="*/ 665018 w 956167"/>
                  <a:gd name="connsiteY18" fmla="*/ 1205346 h 1600200"/>
                  <a:gd name="connsiteX19" fmla="*/ 616527 w 956167"/>
                  <a:gd name="connsiteY19" fmla="*/ 1156855 h 1600200"/>
                  <a:gd name="connsiteX20" fmla="*/ 401782 w 956167"/>
                  <a:gd name="connsiteY20" fmla="*/ 1115291 h 1600200"/>
                  <a:gd name="connsiteX21" fmla="*/ 408709 w 956167"/>
                  <a:gd name="connsiteY21" fmla="*/ 1046018 h 1600200"/>
                  <a:gd name="connsiteX22" fmla="*/ 824345 w 956167"/>
                  <a:gd name="connsiteY22" fmla="*/ 588819 h 1600200"/>
                  <a:gd name="connsiteX23" fmla="*/ 713509 w 956167"/>
                  <a:gd name="connsiteY23" fmla="*/ 457199 h 1600200"/>
                  <a:gd name="connsiteX0" fmla="*/ 713509 w 957005"/>
                  <a:gd name="connsiteY0" fmla="*/ 457199 h 1600200"/>
                  <a:gd name="connsiteX1" fmla="*/ 955962 w 957005"/>
                  <a:gd name="connsiteY1" fmla="*/ 297869 h 1600200"/>
                  <a:gd name="connsiteX2" fmla="*/ 955963 w 957005"/>
                  <a:gd name="connsiteY2" fmla="*/ 228601 h 1600200"/>
                  <a:gd name="connsiteX3" fmla="*/ 831273 w 957005"/>
                  <a:gd name="connsiteY3" fmla="*/ 221673 h 1600200"/>
                  <a:gd name="connsiteX4" fmla="*/ 824345 w 957005"/>
                  <a:gd name="connsiteY4" fmla="*/ 0 h 1600200"/>
                  <a:gd name="connsiteX5" fmla="*/ 658091 w 957005"/>
                  <a:gd name="connsiteY5" fmla="*/ 6928 h 1600200"/>
                  <a:gd name="connsiteX6" fmla="*/ 665018 w 957005"/>
                  <a:gd name="connsiteY6" fmla="*/ 367146 h 1600200"/>
                  <a:gd name="connsiteX7" fmla="*/ 48491 w 957005"/>
                  <a:gd name="connsiteY7" fmla="*/ 1143000 h 1600200"/>
                  <a:gd name="connsiteX8" fmla="*/ 48491 w 957005"/>
                  <a:gd name="connsiteY8" fmla="*/ 1336964 h 1600200"/>
                  <a:gd name="connsiteX9" fmla="*/ 6927 w 957005"/>
                  <a:gd name="connsiteY9" fmla="*/ 1392382 h 1600200"/>
                  <a:gd name="connsiteX10" fmla="*/ 0 w 957005"/>
                  <a:gd name="connsiteY10" fmla="*/ 1600200 h 1600200"/>
                  <a:gd name="connsiteX11" fmla="*/ 48491 w 957005"/>
                  <a:gd name="connsiteY11" fmla="*/ 1600200 h 1600200"/>
                  <a:gd name="connsiteX12" fmla="*/ 69273 w 957005"/>
                  <a:gd name="connsiteY12" fmla="*/ 1475509 h 1600200"/>
                  <a:gd name="connsiteX13" fmla="*/ 207818 w 957005"/>
                  <a:gd name="connsiteY13" fmla="*/ 1482437 h 1600200"/>
                  <a:gd name="connsiteX14" fmla="*/ 207818 w 957005"/>
                  <a:gd name="connsiteY14" fmla="*/ 1420091 h 1600200"/>
                  <a:gd name="connsiteX15" fmla="*/ 304800 w 957005"/>
                  <a:gd name="connsiteY15" fmla="*/ 1427018 h 1600200"/>
                  <a:gd name="connsiteX16" fmla="*/ 304800 w 957005"/>
                  <a:gd name="connsiteY16" fmla="*/ 1336964 h 1600200"/>
                  <a:gd name="connsiteX17" fmla="*/ 671945 w 957005"/>
                  <a:gd name="connsiteY17" fmla="*/ 1323109 h 1600200"/>
                  <a:gd name="connsiteX18" fmla="*/ 665018 w 957005"/>
                  <a:gd name="connsiteY18" fmla="*/ 1205346 h 1600200"/>
                  <a:gd name="connsiteX19" fmla="*/ 616527 w 957005"/>
                  <a:gd name="connsiteY19" fmla="*/ 1156855 h 1600200"/>
                  <a:gd name="connsiteX20" fmla="*/ 401782 w 957005"/>
                  <a:gd name="connsiteY20" fmla="*/ 1115291 h 1600200"/>
                  <a:gd name="connsiteX21" fmla="*/ 408709 w 957005"/>
                  <a:gd name="connsiteY21" fmla="*/ 1046018 h 1600200"/>
                  <a:gd name="connsiteX22" fmla="*/ 824345 w 957005"/>
                  <a:gd name="connsiteY22" fmla="*/ 588819 h 1600200"/>
                  <a:gd name="connsiteX23" fmla="*/ 713509 w 957005"/>
                  <a:gd name="connsiteY23" fmla="*/ 457199 h 1600200"/>
                  <a:gd name="connsiteX0" fmla="*/ 713509 w 957005"/>
                  <a:gd name="connsiteY0" fmla="*/ 457199 h 1600200"/>
                  <a:gd name="connsiteX1" fmla="*/ 955962 w 957005"/>
                  <a:gd name="connsiteY1" fmla="*/ 297869 h 1600200"/>
                  <a:gd name="connsiteX2" fmla="*/ 955963 w 957005"/>
                  <a:gd name="connsiteY2" fmla="*/ 228601 h 1600200"/>
                  <a:gd name="connsiteX3" fmla="*/ 831273 w 957005"/>
                  <a:gd name="connsiteY3" fmla="*/ 221673 h 1600200"/>
                  <a:gd name="connsiteX4" fmla="*/ 824345 w 957005"/>
                  <a:gd name="connsiteY4" fmla="*/ 0 h 1600200"/>
                  <a:gd name="connsiteX5" fmla="*/ 658091 w 957005"/>
                  <a:gd name="connsiteY5" fmla="*/ 6928 h 1600200"/>
                  <a:gd name="connsiteX6" fmla="*/ 665018 w 957005"/>
                  <a:gd name="connsiteY6" fmla="*/ 367146 h 1600200"/>
                  <a:gd name="connsiteX7" fmla="*/ 48491 w 957005"/>
                  <a:gd name="connsiteY7" fmla="*/ 1143000 h 1600200"/>
                  <a:gd name="connsiteX8" fmla="*/ 48491 w 957005"/>
                  <a:gd name="connsiteY8" fmla="*/ 1336964 h 1600200"/>
                  <a:gd name="connsiteX9" fmla="*/ 6927 w 957005"/>
                  <a:gd name="connsiteY9" fmla="*/ 1392382 h 1600200"/>
                  <a:gd name="connsiteX10" fmla="*/ 0 w 957005"/>
                  <a:gd name="connsiteY10" fmla="*/ 1600200 h 1600200"/>
                  <a:gd name="connsiteX11" fmla="*/ 48491 w 957005"/>
                  <a:gd name="connsiteY11" fmla="*/ 1600200 h 1600200"/>
                  <a:gd name="connsiteX12" fmla="*/ 69273 w 957005"/>
                  <a:gd name="connsiteY12" fmla="*/ 1475509 h 1600200"/>
                  <a:gd name="connsiteX13" fmla="*/ 207818 w 957005"/>
                  <a:gd name="connsiteY13" fmla="*/ 1482437 h 1600200"/>
                  <a:gd name="connsiteX14" fmla="*/ 207818 w 957005"/>
                  <a:gd name="connsiteY14" fmla="*/ 1420091 h 1600200"/>
                  <a:gd name="connsiteX15" fmla="*/ 304800 w 957005"/>
                  <a:gd name="connsiteY15" fmla="*/ 1427018 h 1600200"/>
                  <a:gd name="connsiteX16" fmla="*/ 304800 w 957005"/>
                  <a:gd name="connsiteY16" fmla="*/ 1336964 h 1600200"/>
                  <a:gd name="connsiteX17" fmla="*/ 671945 w 957005"/>
                  <a:gd name="connsiteY17" fmla="*/ 1323109 h 1600200"/>
                  <a:gd name="connsiteX18" fmla="*/ 665018 w 957005"/>
                  <a:gd name="connsiteY18" fmla="*/ 1205346 h 1600200"/>
                  <a:gd name="connsiteX19" fmla="*/ 616527 w 957005"/>
                  <a:gd name="connsiteY19" fmla="*/ 1156855 h 1600200"/>
                  <a:gd name="connsiteX20" fmla="*/ 401782 w 957005"/>
                  <a:gd name="connsiteY20" fmla="*/ 1115291 h 1600200"/>
                  <a:gd name="connsiteX21" fmla="*/ 408709 w 957005"/>
                  <a:gd name="connsiteY21" fmla="*/ 1046018 h 1600200"/>
                  <a:gd name="connsiteX22" fmla="*/ 824345 w 957005"/>
                  <a:gd name="connsiteY22" fmla="*/ 588819 h 1600200"/>
                  <a:gd name="connsiteX23" fmla="*/ 713509 w 957005"/>
                  <a:gd name="connsiteY23" fmla="*/ 457199 h 1600200"/>
                  <a:gd name="connsiteX0" fmla="*/ 713509 w 956685"/>
                  <a:gd name="connsiteY0" fmla="*/ 457199 h 1600200"/>
                  <a:gd name="connsiteX1" fmla="*/ 955962 w 956685"/>
                  <a:gd name="connsiteY1" fmla="*/ 297869 h 1600200"/>
                  <a:gd name="connsiteX2" fmla="*/ 955963 w 956685"/>
                  <a:gd name="connsiteY2" fmla="*/ 228601 h 1600200"/>
                  <a:gd name="connsiteX3" fmla="*/ 831273 w 956685"/>
                  <a:gd name="connsiteY3" fmla="*/ 221673 h 1600200"/>
                  <a:gd name="connsiteX4" fmla="*/ 824345 w 956685"/>
                  <a:gd name="connsiteY4" fmla="*/ 0 h 1600200"/>
                  <a:gd name="connsiteX5" fmla="*/ 658091 w 956685"/>
                  <a:gd name="connsiteY5" fmla="*/ 6928 h 1600200"/>
                  <a:gd name="connsiteX6" fmla="*/ 665018 w 956685"/>
                  <a:gd name="connsiteY6" fmla="*/ 367146 h 1600200"/>
                  <a:gd name="connsiteX7" fmla="*/ 48491 w 956685"/>
                  <a:gd name="connsiteY7" fmla="*/ 1143000 h 1600200"/>
                  <a:gd name="connsiteX8" fmla="*/ 48491 w 956685"/>
                  <a:gd name="connsiteY8" fmla="*/ 1336964 h 1600200"/>
                  <a:gd name="connsiteX9" fmla="*/ 6927 w 956685"/>
                  <a:gd name="connsiteY9" fmla="*/ 1392382 h 1600200"/>
                  <a:gd name="connsiteX10" fmla="*/ 0 w 956685"/>
                  <a:gd name="connsiteY10" fmla="*/ 1600200 h 1600200"/>
                  <a:gd name="connsiteX11" fmla="*/ 48491 w 956685"/>
                  <a:gd name="connsiteY11" fmla="*/ 1600200 h 1600200"/>
                  <a:gd name="connsiteX12" fmla="*/ 69273 w 956685"/>
                  <a:gd name="connsiteY12" fmla="*/ 1475509 h 1600200"/>
                  <a:gd name="connsiteX13" fmla="*/ 207818 w 956685"/>
                  <a:gd name="connsiteY13" fmla="*/ 1482437 h 1600200"/>
                  <a:gd name="connsiteX14" fmla="*/ 207818 w 956685"/>
                  <a:gd name="connsiteY14" fmla="*/ 1420091 h 1600200"/>
                  <a:gd name="connsiteX15" fmla="*/ 304800 w 956685"/>
                  <a:gd name="connsiteY15" fmla="*/ 1427018 h 1600200"/>
                  <a:gd name="connsiteX16" fmla="*/ 304800 w 956685"/>
                  <a:gd name="connsiteY16" fmla="*/ 1336964 h 1600200"/>
                  <a:gd name="connsiteX17" fmla="*/ 671945 w 956685"/>
                  <a:gd name="connsiteY17" fmla="*/ 1323109 h 1600200"/>
                  <a:gd name="connsiteX18" fmla="*/ 665018 w 956685"/>
                  <a:gd name="connsiteY18" fmla="*/ 1205346 h 1600200"/>
                  <a:gd name="connsiteX19" fmla="*/ 616527 w 956685"/>
                  <a:gd name="connsiteY19" fmla="*/ 1156855 h 1600200"/>
                  <a:gd name="connsiteX20" fmla="*/ 401782 w 956685"/>
                  <a:gd name="connsiteY20" fmla="*/ 1115291 h 1600200"/>
                  <a:gd name="connsiteX21" fmla="*/ 408709 w 956685"/>
                  <a:gd name="connsiteY21" fmla="*/ 1046018 h 1600200"/>
                  <a:gd name="connsiteX22" fmla="*/ 824345 w 956685"/>
                  <a:gd name="connsiteY22" fmla="*/ 588819 h 1600200"/>
                  <a:gd name="connsiteX23" fmla="*/ 713509 w 956685"/>
                  <a:gd name="connsiteY23" fmla="*/ 457199 h 1600200"/>
                  <a:gd name="connsiteX0" fmla="*/ 845128 w 956685"/>
                  <a:gd name="connsiteY0" fmla="*/ 415636 h 1600200"/>
                  <a:gd name="connsiteX1" fmla="*/ 955962 w 956685"/>
                  <a:gd name="connsiteY1" fmla="*/ 297869 h 1600200"/>
                  <a:gd name="connsiteX2" fmla="*/ 955963 w 956685"/>
                  <a:gd name="connsiteY2" fmla="*/ 228601 h 1600200"/>
                  <a:gd name="connsiteX3" fmla="*/ 831273 w 956685"/>
                  <a:gd name="connsiteY3" fmla="*/ 221673 h 1600200"/>
                  <a:gd name="connsiteX4" fmla="*/ 824345 w 956685"/>
                  <a:gd name="connsiteY4" fmla="*/ 0 h 1600200"/>
                  <a:gd name="connsiteX5" fmla="*/ 658091 w 956685"/>
                  <a:gd name="connsiteY5" fmla="*/ 6928 h 1600200"/>
                  <a:gd name="connsiteX6" fmla="*/ 665018 w 956685"/>
                  <a:gd name="connsiteY6" fmla="*/ 367146 h 1600200"/>
                  <a:gd name="connsiteX7" fmla="*/ 48491 w 956685"/>
                  <a:gd name="connsiteY7" fmla="*/ 1143000 h 1600200"/>
                  <a:gd name="connsiteX8" fmla="*/ 48491 w 956685"/>
                  <a:gd name="connsiteY8" fmla="*/ 1336964 h 1600200"/>
                  <a:gd name="connsiteX9" fmla="*/ 6927 w 956685"/>
                  <a:gd name="connsiteY9" fmla="*/ 1392382 h 1600200"/>
                  <a:gd name="connsiteX10" fmla="*/ 0 w 956685"/>
                  <a:gd name="connsiteY10" fmla="*/ 1600200 h 1600200"/>
                  <a:gd name="connsiteX11" fmla="*/ 48491 w 956685"/>
                  <a:gd name="connsiteY11" fmla="*/ 1600200 h 1600200"/>
                  <a:gd name="connsiteX12" fmla="*/ 69273 w 956685"/>
                  <a:gd name="connsiteY12" fmla="*/ 1475509 h 1600200"/>
                  <a:gd name="connsiteX13" fmla="*/ 207818 w 956685"/>
                  <a:gd name="connsiteY13" fmla="*/ 1482437 h 1600200"/>
                  <a:gd name="connsiteX14" fmla="*/ 207818 w 956685"/>
                  <a:gd name="connsiteY14" fmla="*/ 1420091 h 1600200"/>
                  <a:gd name="connsiteX15" fmla="*/ 304800 w 956685"/>
                  <a:gd name="connsiteY15" fmla="*/ 1427018 h 1600200"/>
                  <a:gd name="connsiteX16" fmla="*/ 304800 w 956685"/>
                  <a:gd name="connsiteY16" fmla="*/ 1336964 h 1600200"/>
                  <a:gd name="connsiteX17" fmla="*/ 671945 w 956685"/>
                  <a:gd name="connsiteY17" fmla="*/ 1323109 h 1600200"/>
                  <a:gd name="connsiteX18" fmla="*/ 665018 w 956685"/>
                  <a:gd name="connsiteY18" fmla="*/ 1205346 h 1600200"/>
                  <a:gd name="connsiteX19" fmla="*/ 616527 w 956685"/>
                  <a:gd name="connsiteY19" fmla="*/ 1156855 h 1600200"/>
                  <a:gd name="connsiteX20" fmla="*/ 401782 w 956685"/>
                  <a:gd name="connsiteY20" fmla="*/ 1115291 h 1600200"/>
                  <a:gd name="connsiteX21" fmla="*/ 408709 w 956685"/>
                  <a:gd name="connsiteY21" fmla="*/ 1046018 h 1600200"/>
                  <a:gd name="connsiteX22" fmla="*/ 824345 w 956685"/>
                  <a:gd name="connsiteY22" fmla="*/ 588819 h 1600200"/>
                  <a:gd name="connsiteX23" fmla="*/ 845128 w 956685"/>
                  <a:gd name="connsiteY23" fmla="*/ 415636 h 1600200"/>
                  <a:gd name="connsiteX0" fmla="*/ 845128 w 956685"/>
                  <a:gd name="connsiteY0" fmla="*/ 415636 h 1600200"/>
                  <a:gd name="connsiteX1" fmla="*/ 955962 w 956685"/>
                  <a:gd name="connsiteY1" fmla="*/ 297869 h 1600200"/>
                  <a:gd name="connsiteX2" fmla="*/ 955963 w 956685"/>
                  <a:gd name="connsiteY2" fmla="*/ 228601 h 1600200"/>
                  <a:gd name="connsiteX3" fmla="*/ 831273 w 956685"/>
                  <a:gd name="connsiteY3" fmla="*/ 221673 h 1600200"/>
                  <a:gd name="connsiteX4" fmla="*/ 824345 w 956685"/>
                  <a:gd name="connsiteY4" fmla="*/ 0 h 1600200"/>
                  <a:gd name="connsiteX5" fmla="*/ 658091 w 956685"/>
                  <a:gd name="connsiteY5" fmla="*/ 6928 h 1600200"/>
                  <a:gd name="connsiteX6" fmla="*/ 665018 w 956685"/>
                  <a:gd name="connsiteY6" fmla="*/ 367146 h 1600200"/>
                  <a:gd name="connsiteX7" fmla="*/ 48491 w 956685"/>
                  <a:gd name="connsiteY7" fmla="*/ 1143000 h 1600200"/>
                  <a:gd name="connsiteX8" fmla="*/ 48491 w 956685"/>
                  <a:gd name="connsiteY8" fmla="*/ 1336964 h 1600200"/>
                  <a:gd name="connsiteX9" fmla="*/ 6927 w 956685"/>
                  <a:gd name="connsiteY9" fmla="*/ 1392382 h 1600200"/>
                  <a:gd name="connsiteX10" fmla="*/ 0 w 956685"/>
                  <a:gd name="connsiteY10" fmla="*/ 1600200 h 1600200"/>
                  <a:gd name="connsiteX11" fmla="*/ 48491 w 956685"/>
                  <a:gd name="connsiteY11" fmla="*/ 1600200 h 1600200"/>
                  <a:gd name="connsiteX12" fmla="*/ 69273 w 956685"/>
                  <a:gd name="connsiteY12" fmla="*/ 1475509 h 1600200"/>
                  <a:gd name="connsiteX13" fmla="*/ 207818 w 956685"/>
                  <a:gd name="connsiteY13" fmla="*/ 1482437 h 1600200"/>
                  <a:gd name="connsiteX14" fmla="*/ 207818 w 956685"/>
                  <a:gd name="connsiteY14" fmla="*/ 1420091 h 1600200"/>
                  <a:gd name="connsiteX15" fmla="*/ 304800 w 956685"/>
                  <a:gd name="connsiteY15" fmla="*/ 1427018 h 1600200"/>
                  <a:gd name="connsiteX16" fmla="*/ 304800 w 956685"/>
                  <a:gd name="connsiteY16" fmla="*/ 1336964 h 1600200"/>
                  <a:gd name="connsiteX17" fmla="*/ 671945 w 956685"/>
                  <a:gd name="connsiteY17" fmla="*/ 1323109 h 1600200"/>
                  <a:gd name="connsiteX18" fmla="*/ 665018 w 956685"/>
                  <a:gd name="connsiteY18" fmla="*/ 1205346 h 1600200"/>
                  <a:gd name="connsiteX19" fmla="*/ 616527 w 956685"/>
                  <a:gd name="connsiteY19" fmla="*/ 1156855 h 1600200"/>
                  <a:gd name="connsiteX20" fmla="*/ 401782 w 956685"/>
                  <a:gd name="connsiteY20" fmla="*/ 1115291 h 1600200"/>
                  <a:gd name="connsiteX21" fmla="*/ 408709 w 956685"/>
                  <a:gd name="connsiteY21" fmla="*/ 1046018 h 1600200"/>
                  <a:gd name="connsiteX22" fmla="*/ 824345 w 956685"/>
                  <a:gd name="connsiteY22" fmla="*/ 588819 h 1600200"/>
                  <a:gd name="connsiteX23" fmla="*/ 845128 w 956685"/>
                  <a:gd name="connsiteY23" fmla="*/ 415636 h 1600200"/>
                  <a:gd name="connsiteX0" fmla="*/ 852055 w 956685"/>
                  <a:gd name="connsiteY0" fmla="*/ 311727 h 1600200"/>
                  <a:gd name="connsiteX1" fmla="*/ 955962 w 956685"/>
                  <a:gd name="connsiteY1" fmla="*/ 297869 h 1600200"/>
                  <a:gd name="connsiteX2" fmla="*/ 955963 w 956685"/>
                  <a:gd name="connsiteY2" fmla="*/ 228601 h 1600200"/>
                  <a:gd name="connsiteX3" fmla="*/ 831273 w 956685"/>
                  <a:gd name="connsiteY3" fmla="*/ 221673 h 1600200"/>
                  <a:gd name="connsiteX4" fmla="*/ 824345 w 956685"/>
                  <a:gd name="connsiteY4" fmla="*/ 0 h 1600200"/>
                  <a:gd name="connsiteX5" fmla="*/ 658091 w 956685"/>
                  <a:gd name="connsiteY5" fmla="*/ 6928 h 1600200"/>
                  <a:gd name="connsiteX6" fmla="*/ 665018 w 956685"/>
                  <a:gd name="connsiteY6" fmla="*/ 367146 h 1600200"/>
                  <a:gd name="connsiteX7" fmla="*/ 48491 w 956685"/>
                  <a:gd name="connsiteY7" fmla="*/ 1143000 h 1600200"/>
                  <a:gd name="connsiteX8" fmla="*/ 48491 w 956685"/>
                  <a:gd name="connsiteY8" fmla="*/ 1336964 h 1600200"/>
                  <a:gd name="connsiteX9" fmla="*/ 6927 w 956685"/>
                  <a:gd name="connsiteY9" fmla="*/ 1392382 h 1600200"/>
                  <a:gd name="connsiteX10" fmla="*/ 0 w 956685"/>
                  <a:gd name="connsiteY10" fmla="*/ 1600200 h 1600200"/>
                  <a:gd name="connsiteX11" fmla="*/ 48491 w 956685"/>
                  <a:gd name="connsiteY11" fmla="*/ 1600200 h 1600200"/>
                  <a:gd name="connsiteX12" fmla="*/ 69273 w 956685"/>
                  <a:gd name="connsiteY12" fmla="*/ 1475509 h 1600200"/>
                  <a:gd name="connsiteX13" fmla="*/ 207818 w 956685"/>
                  <a:gd name="connsiteY13" fmla="*/ 1482437 h 1600200"/>
                  <a:gd name="connsiteX14" fmla="*/ 207818 w 956685"/>
                  <a:gd name="connsiteY14" fmla="*/ 1420091 h 1600200"/>
                  <a:gd name="connsiteX15" fmla="*/ 304800 w 956685"/>
                  <a:gd name="connsiteY15" fmla="*/ 1427018 h 1600200"/>
                  <a:gd name="connsiteX16" fmla="*/ 304800 w 956685"/>
                  <a:gd name="connsiteY16" fmla="*/ 1336964 h 1600200"/>
                  <a:gd name="connsiteX17" fmla="*/ 671945 w 956685"/>
                  <a:gd name="connsiteY17" fmla="*/ 1323109 h 1600200"/>
                  <a:gd name="connsiteX18" fmla="*/ 665018 w 956685"/>
                  <a:gd name="connsiteY18" fmla="*/ 1205346 h 1600200"/>
                  <a:gd name="connsiteX19" fmla="*/ 616527 w 956685"/>
                  <a:gd name="connsiteY19" fmla="*/ 1156855 h 1600200"/>
                  <a:gd name="connsiteX20" fmla="*/ 401782 w 956685"/>
                  <a:gd name="connsiteY20" fmla="*/ 1115291 h 1600200"/>
                  <a:gd name="connsiteX21" fmla="*/ 408709 w 956685"/>
                  <a:gd name="connsiteY21" fmla="*/ 1046018 h 1600200"/>
                  <a:gd name="connsiteX22" fmla="*/ 824345 w 956685"/>
                  <a:gd name="connsiteY22" fmla="*/ 588819 h 1600200"/>
                  <a:gd name="connsiteX23" fmla="*/ 852055 w 956685"/>
                  <a:gd name="connsiteY23" fmla="*/ 311727 h 1600200"/>
                  <a:gd name="connsiteX0" fmla="*/ 852055 w 956685"/>
                  <a:gd name="connsiteY0" fmla="*/ 311727 h 1600200"/>
                  <a:gd name="connsiteX1" fmla="*/ 955962 w 956685"/>
                  <a:gd name="connsiteY1" fmla="*/ 297869 h 1600200"/>
                  <a:gd name="connsiteX2" fmla="*/ 955963 w 956685"/>
                  <a:gd name="connsiteY2" fmla="*/ 228601 h 1600200"/>
                  <a:gd name="connsiteX3" fmla="*/ 831273 w 956685"/>
                  <a:gd name="connsiteY3" fmla="*/ 221673 h 1600200"/>
                  <a:gd name="connsiteX4" fmla="*/ 824345 w 956685"/>
                  <a:gd name="connsiteY4" fmla="*/ 0 h 1600200"/>
                  <a:gd name="connsiteX5" fmla="*/ 658091 w 956685"/>
                  <a:gd name="connsiteY5" fmla="*/ 6928 h 1600200"/>
                  <a:gd name="connsiteX6" fmla="*/ 665018 w 956685"/>
                  <a:gd name="connsiteY6" fmla="*/ 367146 h 1600200"/>
                  <a:gd name="connsiteX7" fmla="*/ 48491 w 956685"/>
                  <a:gd name="connsiteY7" fmla="*/ 1143000 h 1600200"/>
                  <a:gd name="connsiteX8" fmla="*/ 48491 w 956685"/>
                  <a:gd name="connsiteY8" fmla="*/ 1336964 h 1600200"/>
                  <a:gd name="connsiteX9" fmla="*/ 6927 w 956685"/>
                  <a:gd name="connsiteY9" fmla="*/ 1392382 h 1600200"/>
                  <a:gd name="connsiteX10" fmla="*/ 0 w 956685"/>
                  <a:gd name="connsiteY10" fmla="*/ 1600200 h 1600200"/>
                  <a:gd name="connsiteX11" fmla="*/ 48491 w 956685"/>
                  <a:gd name="connsiteY11" fmla="*/ 1600200 h 1600200"/>
                  <a:gd name="connsiteX12" fmla="*/ 69273 w 956685"/>
                  <a:gd name="connsiteY12" fmla="*/ 1475509 h 1600200"/>
                  <a:gd name="connsiteX13" fmla="*/ 207818 w 956685"/>
                  <a:gd name="connsiteY13" fmla="*/ 1482437 h 1600200"/>
                  <a:gd name="connsiteX14" fmla="*/ 207818 w 956685"/>
                  <a:gd name="connsiteY14" fmla="*/ 1420091 h 1600200"/>
                  <a:gd name="connsiteX15" fmla="*/ 304800 w 956685"/>
                  <a:gd name="connsiteY15" fmla="*/ 1427018 h 1600200"/>
                  <a:gd name="connsiteX16" fmla="*/ 304800 w 956685"/>
                  <a:gd name="connsiteY16" fmla="*/ 1336964 h 1600200"/>
                  <a:gd name="connsiteX17" fmla="*/ 671945 w 956685"/>
                  <a:gd name="connsiteY17" fmla="*/ 1323109 h 1600200"/>
                  <a:gd name="connsiteX18" fmla="*/ 665018 w 956685"/>
                  <a:gd name="connsiteY18" fmla="*/ 1205346 h 1600200"/>
                  <a:gd name="connsiteX19" fmla="*/ 616527 w 956685"/>
                  <a:gd name="connsiteY19" fmla="*/ 1156855 h 1600200"/>
                  <a:gd name="connsiteX20" fmla="*/ 401782 w 956685"/>
                  <a:gd name="connsiteY20" fmla="*/ 1115291 h 1600200"/>
                  <a:gd name="connsiteX21" fmla="*/ 422564 w 956685"/>
                  <a:gd name="connsiteY21" fmla="*/ 1046018 h 1600200"/>
                  <a:gd name="connsiteX22" fmla="*/ 824345 w 956685"/>
                  <a:gd name="connsiteY22" fmla="*/ 588819 h 1600200"/>
                  <a:gd name="connsiteX23" fmla="*/ 852055 w 956685"/>
                  <a:gd name="connsiteY23" fmla="*/ 311727 h 1600200"/>
                  <a:gd name="connsiteX0" fmla="*/ 852055 w 956685"/>
                  <a:gd name="connsiteY0" fmla="*/ 408709 h 1697182"/>
                  <a:gd name="connsiteX1" fmla="*/ 955962 w 956685"/>
                  <a:gd name="connsiteY1" fmla="*/ 394851 h 1697182"/>
                  <a:gd name="connsiteX2" fmla="*/ 955963 w 956685"/>
                  <a:gd name="connsiteY2" fmla="*/ 325583 h 1697182"/>
                  <a:gd name="connsiteX3" fmla="*/ 831273 w 956685"/>
                  <a:gd name="connsiteY3" fmla="*/ 318655 h 1697182"/>
                  <a:gd name="connsiteX4" fmla="*/ 831273 w 956685"/>
                  <a:gd name="connsiteY4" fmla="*/ 0 h 1697182"/>
                  <a:gd name="connsiteX5" fmla="*/ 658091 w 956685"/>
                  <a:gd name="connsiteY5" fmla="*/ 103910 h 1697182"/>
                  <a:gd name="connsiteX6" fmla="*/ 665018 w 956685"/>
                  <a:gd name="connsiteY6" fmla="*/ 464128 h 1697182"/>
                  <a:gd name="connsiteX7" fmla="*/ 48491 w 956685"/>
                  <a:gd name="connsiteY7" fmla="*/ 1239982 h 1697182"/>
                  <a:gd name="connsiteX8" fmla="*/ 48491 w 956685"/>
                  <a:gd name="connsiteY8" fmla="*/ 1433946 h 1697182"/>
                  <a:gd name="connsiteX9" fmla="*/ 6927 w 956685"/>
                  <a:gd name="connsiteY9" fmla="*/ 1489364 h 1697182"/>
                  <a:gd name="connsiteX10" fmla="*/ 0 w 956685"/>
                  <a:gd name="connsiteY10" fmla="*/ 1697182 h 1697182"/>
                  <a:gd name="connsiteX11" fmla="*/ 48491 w 956685"/>
                  <a:gd name="connsiteY11" fmla="*/ 1697182 h 1697182"/>
                  <a:gd name="connsiteX12" fmla="*/ 69273 w 956685"/>
                  <a:gd name="connsiteY12" fmla="*/ 1572491 h 1697182"/>
                  <a:gd name="connsiteX13" fmla="*/ 207818 w 956685"/>
                  <a:gd name="connsiteY13" fmla="*/ 1579419 h 1697182"/>
                  <a:gd name="connsiteX14" fmla="*/ 207818 w 956685"/>
                  <a:gd name="connsiteY14" fmla="*/ 1517073 h 1697182"/>
                  <a:gd name="connsiteX15" fmla="*/ 304800 w 956685"/>
                  <a:gd name="connsiteY15" fmla="*/ 1524000 h 1697182"/>
                  <a:gd name="connsiteX16" fmla="*/ 304800 w 956685"/>
                  <a:gd name="connsiteY16" fmla="*/ 1433946 h 1697182"/>
                  <a:gd name="connsiteX17" fmla="*/ 671945 w 956685"/>
                  <a:gd name="connsiteY17" fmla="*/ 1420091 h 1697182"/>
                  <a:gd name="connsiteX18" fmla="*/ 665018 w 956685"/>
                  <a:gd name="connsiteY18" fmla="*/ 1302328 h 1697182"/>
                  <a:gd name="connsiteX19" fmla="*/ 616527 w 956685"/>
                  <a:gd name="connsiteY19" fmla="*/ 1253837 h 1697182"/>
                  <a:gd name="connsiteX20" fmla="*/ 401782 w 956685"/>
                  <a:gd name="connsiteY20" fmla="*/ 1212273 h 1697182"/>
                  <a:gd name="connsiteX21" fmla="*/ 422564 w 956685"/>
                  <a:gd name="connsiteY21" fmla="*/ 1143000 h 1697182"/>
                  <a:gd name="connsiteX22" fmla="*/ 824345 w 956685"/>
                  <a:gd name="connsiteY22" fmla="*/ 685801 h 1697182"/>
                  <a:gd name="connsiteX23" fmla="*/ 852055 w 956685"/>
                  <a:gd name="connsiteY23" fmla="*/ 408709 h 1697182"/>
                  <a:gd name="connsiteX0" fmla="*/ 852055 w 956685"/>
                  <a:gd name="connsiteY0" fmla="*/ 408709 h 1697182"/>
                  <a:gd name="connsiteX1" fmla="*/ 955962 w 956685"/>
                  <a:gd name="connsiteY1" fmla="*/ 394851 h 1697182"/>
                  <a:gd name="connsiteX2" fmla="*/ 955963 w 956685"/>
                  <a:gd name="connsiteY2" fmla="*/ 325583 h 1697182"/>
                  <a:gd name="connsiteX3" fmla="*/ 831273 w 956685"/>
                  <a:gd name="connsiteY3" fmla="*/ 318655 h 1697182"/>
                  <a:gd name="connsiteX4" fmla="*/ 831273 w 956685"/>
                  <a:gd name="connsiteY4" fmla="*/ 0 h 1697182"/>
                  <a:gd name="connsiteX5" fmla="*/ 678873 w 956685"/>
                  <a:gd name="connsiteY5" fmla="*/ 20783 h 1697182"/>
                  <a:gd name="connsiteX6" fmla="*/ 665018 w 956685"/>
                  <a:gd name="connsiteY6" fmla="*/ 464128 h 1697182"/>
                  <a:gd name="connsiteX7" fmla="*/ 48491 w 956685"/>
                  <a:gd name="connsiteY7" fmla="*/ 1239982 h 1697182"/>
                  <a:gd name="connsiteX8" fmla="*/ 48491 w 956685"/>
                  <a:gd name="connsiteY8" fmla="*/ 1433946 h 1697182"/>
                  <a:gd name="connsiteX9" fmla="*/ 6927 w 956685"/>
                  <a:gd name="connsiteY9" fmla="*/ 1489364 h 1697182"/>
                  <a:gd name="connsiteX10" fmla="*/ 0 w 956685"/>
                  <a:gd name="connsiteY10" fmla="*/ 1697182 h 1697182"/>
                  <a:gd name="connsiteX11" fmla="*/ 48491 w 956685"/>
                  <a:gd name="connsiteY11" fmla="*/ 1697182 h 1697182"/>
                  <a:gd name="connsiteX12" fmla="*/ 69273 w 956685"/>
                  <a:gd name="connsiteY12" fmla="*/ 1572491 h 1697182"/>
                  <a:gd name="connsiteX13" fmla="*/ 207818 w 956685"/>
                  <a:gd name="connsiteY13" fmla="*/ 1579419 h 1697182"/>
                  <a:gd name="connsiteX14" fmla="*/ 207818 w 956685"/>
                  <a:gd name="connsiteY14" fmla="*/ 1517073 h 1697182"/>
                  <a:gd name="connsiteX15" fmla="*/ 304800 w 956685"/>
                  <a:gd name="connsiteY15" fmla="*/ 1524000 h 1697182"/>
                  <a:gd name="connsiteX16" fmla="*/ 304800 w 956685"/>
                  <a:gd name="connsiteY16" fmla="*/ 1433946 h 1697182"/>
                  <a:gd name="connsiteX17" fmla="*/ 671945 w 956685"/>
                  <a:gd name="connsiteY17" fmla="*/ 1420091 h 1697182"/>
                  <a:gd name="connsiteX18" fmla="*/ 665018 w 956685"/>
                  <a:gd name="connsiteY18" fmla="*/ 1302328 h 1697182"/>
                  <a:gd name="connsiteX19" fmla="*/ 616527 w 956685"/>
                  <a:gd name="connsiteY19" fmla="*/ 1253837 h 1697182"/>
                  <a:gd name="connsiteX20" fmla="*/ 401782 w 956685"/>
                  <a:gd name="connsiteY20" fmla="*/ 1212273 h 1697182"/>
                  <a:gd name="connsiteX21" fmla="*/ 422564 w 956685"/>
                  <a:gd name="connsiteY21" fmla="*/ 1143000 h 1697182"/>
                  <a:gd name="connsiteX22" fmla="*/ 824345 w 956685"/>
                  <a:gd name="connsiteY22" fmla="*/ 685801 h 1697182"/>
                  <a:gd name="connsiteX23" fmla="*/ 852055 w 956685"/>
                  <a:gd name="connsiteY23" fmla="*/ 408709 h 1697182"/>
                  <a:gd name="connsiteX0" fmla="*/ 852055 w 956685"/>
                  <a:gd name="connsiteY0" fmla="*/ 408709 h 1697182"/>
                  <a:gd name="connsiteX1" fmla="*/ 955962 w 956685"/>
                  <a:gd name="connsiteY1" fmla="*/ 394851 h 1697182"/>
                  <a:gd name="connsiteX2" fmla="*/ 955963 w 956685"/>
                  <a:gd name="connsiteY2" fmla="*/ 325583 h 1697182"/>
                  <a:gd name="connsiteX3" fmla="*/ 831273 w 956685"/>
                  <a:gd name="connsiteY3" fmla="*/ 318655 h 1697182"/>
                  <a:gd name="connsiteX4" fmla="*/ 831273 w 956685"/>
                  <a:gd name="connsiteY4" fmla="*/ 0 h 1697182"/>
                  <a:gd name="connsiteX5" fmla="*/ 678873 w 956685"/>
                  <a:gd name="connsiteY5" fmla="*/ 20783 h 1697182"/>
                  <a:gd name="connsiteX6" fmla="*/ 685800 w 956685"/>
                  <a:gd name="connsiteY6" fmla="*/ 519546 h 1697182"/>
                  <a:gd name="connsiteX7" fmla="*/ 48491 w 956685"/>
                  <a:gd name="connsiteY7" fmla="*/ 1239982 h 1697182"/>
                  <a:gd name="connsiteX8" fmla="*/ 48491 w 956685"/>
                  <a:gd name="connsiteY8" fmla="*/ 1433946 h 1697182"/>
                  <a:gd name="connsiteX9" fmla="*/ 6927 w 956685"/>
                  <a:gd name="connsiteY9" fmla="*/ 1489364 h 1697182"/>
                  <a:gd name="connsiteX10" fmla="*/ 0 w 956685"/>
                  <a:gd name="connsiteY10" fmla="*/ 1697182 h 1697182"/>
                  <a:gd name="connsiteX11" fmla="*/ 48491 w 956685"/>
                  <a:gd name="connsiteY11" fmla="*/ 1697182 h 1697182"/>
                  <a:gd name="connsiteX12" fmla="*/ 69273 w 956685"/>
                  <a:gd name="connsiteY12" fmla="*/ 1572491 h 1697182"/>
                  <a:gd name="connsiteX13" fmla="*/ 207818 w 956685"/>
                  <a:gd name="connsiteY13" fmla="*/ 1579419 h 1697182"/>
                  <a:gd name="connsiteX14" fmla="*/ 207818 w 956685"/>
                  <a:gd name="connsiteY14" fmla="*/ 1517073 h 1697182"/>
                  <a:gd name="connsiteX15" fmla="*/ 304800 w 956685"/>
                  <a:gd name="connsiteY15" fmla="*/ 1524000 h 1697182"/>
                  <a:gd name="connsiteX16" fmla="*/ 304800 w 956685"/>
                  <a:gd name="connsiteY16" fmla="*/ 1433946 h 1697182"/>
                  <a:gd name="connsiteX17" fmla="*/ 671945 w 956685"/>
                  <a:gd name="connsiteY17" fmla="*/ 1420091 h 1697182"/>
                  <a:gd name="connsiteX18" fmla="*/ 665018 w 956685"/>
                  <a:gd name="connsiteY18" fmla="*/ 1302328 h 1697182"/>
                  <a:gd name="connsiteX19" fmla="*/ 616527 w 956685"/>
                  <a:gd name="connsiteY19" fmla="*/ 1253837 h 1697182"/>
                  <a:gd name="connsiteX20" fmla="*/ 401782 w 956685"/>
                  <a:gd name="connsiteY20" fmla="*/ 1212273 h 1697182"/>
                  <a:gd name="connsiteX21" fmla="*/ 422564 w 956685"/>
                  <a:gd name="connsiteY21" fmla="*/ 1143000 h 1697182"/>
                  <a:gd name="connsiteX22" fmla="*/ 824345 w 956685"/>
                  <a:gd name="connsiteY22" fmla="*/ 685801 h 1697182"/>
                  <a:gd name="connsiteX23" fmla="*/ 852055 w 956685"/>
                  <a:gd name="connsiteY23" fmla="*/ 408709 h 1697182"/>
                  <a:gd name="connsiteX0" fmla="*/ 852055 w 956685"/>
                  <a:gd name="connsiteY0" fmla="*/ 422562 h 1711035"/>
                  <a:gd name="connsiteX1" fmla="*/ 955962 w 956685"/>
                  <a:gd name="connsiteY1" fmla="*/ 408704 h 1711035"/>
                  <a:gd name="connsiteX2" fmla="*/ 955963 w 956685"/>
                  <a:gd name="connsiteY2" fmla="*/ 339436 h 1711035"/>
                  <a:gd name="connsiteX3" fmla="*/ 831273 w 956685"/>
                  <a:gd name="connsiteY3" fmla="*/ 332508 h 1711035"/>
                  <a:gd name="connsiteX4" fmla="*/ 831273 w 956685"/>
                  <a:gd name="connsiteY4" fmla="*/ 13853 h 1711035"/>
                  <a:gd name="connsiteX5" fmla="*/ 671946 w 956685"/>
                  <a:gd name="connsiteY5" fmla="*/ 0 h 1711035"/>
                  <a:gd name="connsiteX6" fmla="*/ 685800 w 956685"/>
                  <a:gd name="connsiteY6" fmla="*/ 533399 h 1711035"/>
                  <a:gd name="connsiteX7" fmla="*/ 48491 w 956685"/>
                  <a:gd name="connsiteY7" fmla="*/ 1253835 h 1711035"/>
                  <a:gd name="connsiteX8" fmla="*/ 48491 w 956685"/>
                  <a:gd name="connsiteY8" fmla="*/ 1447799 h 1711035"/>
                  <a:gd name="connsiteX9" fmla="*/ 6927 w 956685"/>
                  <a:gd name="connsiteY9" fmla="*/ 1503217 h 1711035"/>
                  <a:gd name="connsiteX10" fmla="*/ 0 w 956685"/>
                  <a:gd name="connsiteY10" fmla="*/ 1711035 h 1711035"/>
                  <a:gd name="connsiteX11" fmla="*/ 48491 w 956685"/>
                  <a:gd name="connsiteY11" fmla="*/ 1711035 h 1711035"/>
                  <a:gd name="connsiteX12" fmla="*/ 69273 w 956685"/>
                  <a:gd name="connsiteY12" fmla="*/ 1586344 h 1711035"/>
                  <a:gd name="connsiteX13" fmla="*/ 207818 w 956685"/>
                  <a:gd name="connsiteY13" fmla="*/ 1593272 h 1711035"/>
                  <a:gd name="connsiteX14" fmla="*/ 207818 w 956685"/>
                  <a:gd name="connsiteY14" fmla="*/ 1530926 h 1711035"/>
                  <a:gd name="connsiteX15" fmla="*/ 304800 w 956685"/>
                  <a:gd name="connsiteY15" fmla="*/ 1537853 h 1711035"/>
                  <a:gd name="connsiteX16" fmla="*/ 304800 w 956685"/>
                  <a:gd name="connsiteY16" fmla="*/ 1447799 h 1711035"/>
                  <a:gd name="connsiteX17" fmla="*/ 671945 w 956685"/>
                  <a:gd name="connsiteY17" fmla="*/ 1433944 h 1711035"/>
                  <a:gd name="connsiteX18" fmla="*/ 665018 w 956685"/>
                  <a:gd name="connsiteY18" fmla="*/ 1316181 h 1711035"/>
                  <a:gd name="connsiteX19" fmla="*/ 616527 w 956685"/>
                  <a:gd name="connsiteY19" fmla="*/ 1267690 h 1711035"/>
                  <a:gd name="connsiteX20" fmla="*/ 401782 w 956685"/>
                  <a:gd name="connsiteY20" fmla="*/ 1226126 h 1711035"/>
                  <a:gd name="connsiteX21" fmla="*/ 422564 w 956685"/>
                  <a:gd name="connsiteY21" fmla="*/ 1156853 h 1711035"/>
                  <a:gd name="connsiteX22" fmla="*/ 824345 w 956685"/>
                  <a:gd name="connsiteY22" fmla="*/ 699654 h 1711035"/>
                  <a:gd name="connsiteX23" fmla="*/ 852055 w 956685"/>
                  <a:gd name="connsiteY23" fmla="*/ 422562 h 1711035"/>
                  <a:gd name="connsiteX0" fmla="*/ 852055 w 956685"/>
                  <a:gd name="connsiteY0" fmla="*/ 408709 h 1697182"/>
                  <a:gd name="connsiteX1" fmla="*/ 955962 w 956685"/>
                  <a:gd name="connsiteY1" fmla="*/ 394851 h 1697182"/>
                  <a:gd name="connsiteX2" fmla="*/ 955963 w 956685"/>
                  <a:gd name="connsiteY2" fmla="*/ 325583 h 1697182"/>
                  <a:gd name="connsiteX3" fmla="*/ 831273 w 956685"/>
                  <a:gd name="connsiteY3" fmla="*/ 318655 h 1697182"/>
                  <a:gd name="connsiteX4" fmla="*/ 831273 w 956685"/>
                  <a:gd name="connsiteY4" fmla="*/ 0 h 1697182"/>
                  <a:gd name="connsiteX5" fmla="*/ 671946 w 956685"/>
                  <a:gd name="connsiteY5" fmla="*/ 6929 h 1697182"/>
                  <a:gd name="connsiteX6" fmla="*/ 685800 w 956685"/>
                  <a:gd name="connsiteY6" fmla="*/ 519546 h 1697182"/>
                  <a:gd name="connsiteX7" fmla="*/ 48491 w 956685"/>
                  <a:gd name="connsiteY7" fmla="*/ 1239982 h 1697182"/>
                  <a:gd name="connsiteX8" fmla="*/ 48491 w 956685"/>
                  <a:gd name="connsiteY8" fmla="*/ 1433946 h 1697182"/>
                  <a:gd name="connsiteX9" fmla="*/ 6927 w 956685"/>
                  <a:gd name="connsiteY9" fmla="*/ 1489364 h 1697182"/>
                  <a:gd name="connsiteX10" fmla="*/ 0 w 956685"/>
                  <a:gd name="connsiteY10" fmla="*/ 1697182 h 1697182"/>
                  <a:gd name="connsiteX11" fmla="*/ 48491 w 956685"/>
                  <a:gd name="connsiteY11" fmla="*/ 1697182 h 1697182"/>
                  <a:gd name="connsiteX12" fmla="*/ 69273 w 956685"/>
                  <a:gd name="connsiteY12" fmla="*/ 1572491 h 1697182"/>
                  <a:gd name="connsiteX13" fmla="*/ 207818 w 956685"/>
                  <a:gd name="connsiteY13" fmla="*/ 1579419 h 1697182"/>
                  <a:gd name="connsiteX14" fmla="*/ 207818 w 956685"/>
                  <a:gd name="connsiteY14" fmla="*/ 1517073 h 1697182"/>
                  <a:gd name="connsiteX15" fmla="*/ 304800 w 956685"/>
                  <a:gd name="connsiteY15" fmla="*/ 1524000 h 1697182"/>
                  <a:gd name="connsiteX16" fmla="*/ 304800 w 956685"/>
                  <a:gd name="connsiteY16" fmla="*/ 1433946 h 1697182"/>
                  <a:gd name="connsiteX17" fmla="*/ 671945 w 956685"/>
                  <a:gd name="connsiteY17" fmla="*/ 1420091 h 1697182"/>
                  <a:gd name="connsiteX18" fmla="*/ 665018 w 956685"/>
                  <a:gd name="connsiteY18" fmla="*/ 1302328 h 1697182"/>
                  <a:gd name="connsiteX19" fmla="*/ 616527 w 956685"/>
                  <a:gd name="connsiteY19" fmla="*/ 1253837 h 1697182"/>
                  <a:gd name="connsiteX20" fmla="*/ 401782 w 956685"/>
                  <a:gd name="connsiteY20" fmla="*/ 1212273 h 1697182"/>
                  <a:gd name="connsiteX21" fmla="*/ 422564 w 956685"/>
                  <a:gd name="connsiteY21" fmla="*/ 1143000 h 1697182"/>
                  <a:gd name="connsiteX22" fmla="*/ 824345 w 956685"/>
                  <a:gd name="connsiteY22" fmla="*/ 685801 h 1697182"/>
                  <a:gd name="connsiteX23" fmla="*/ 852055 w 956685"/>
                  <a:gd name="connsiteY23" fmla="*/ 408709 h 1697182"/>
                  <a:gd name="connsiteX0" fmla="*/ 852055 w 956685"/>
                  <a:gd name="connsiteY0" fmla="*/ 415635 h 1704108"/>
                  <a:gd name="connsiteX1" fmla="*/ 955962 w 956685"/>
                  <a:gd name="connsiteY1" fmla="*/ 401777 h 1704108"/>
                  <a:gd name="connsiteX2" fmla="*/ 955963 w 956685"/>
                  <a:gd name="connsiteY2" fmla="*/ 332509 h 1704108"/>
                  <a:gd name="connsiteX3" fmla="*/ 831273 w 956685"/>
                  <a:gd name="connsiteY3" fmla="*/ 325581 h 1704108"/>
                  <a:gd name="connsiteX4" fmla="*/ 831273 w 956685"/>
                  <a:gd name="connsiteY4" fmla="*/ 6926 h 1704108"/>
                  <a:gd name="connsiteX5" fmla="*/ 713510 w 956685"/>
                  <a:gd name="connsiteY5" fmla="*/ 0 h 1704108"/>
                  <a:gd name="connsiteX6" fmla="*/ 685800 w 956685"/>
                  <a:gd name="connsiteY6" fmla="*/ 526472 h 1704108"/>
                  <a:gd name="connsiteX7" fmla="*/ 48491 w 956685"/>
                  <a:gd name="connsiteY7" fmla="*/ 1246908 h 1704108"/>
                  <a:gd name="connsiteX8" fmla="*/ 48491 w 956685"/>
                  <a:gd name="connsiteY8" fmla="*/ 1440872 h 1704108"/>
                  <a:gd name="connsiteX9" fmla="*/ 6927 w 956685"/>
                  <a:gd name="connsiteY9" fmla="*/ 1496290 h 1704108"/>
                  <a:gd name="connsiteX10" fmla="*/ 0 w 956685"/>
                  <a:gd name="connsiteY10" fmla="*/ 1704108 h 1704108"/>
                  <a:gd name="connsiteX11" fmla="*/ 48491 w 956685"/>
                  <a:gd name="connsiteY11" fmla="*/ 1704108 h 1704108"/>
                  <a:gd name="connsiteX12" fmla="*/ 69273 w 956685"/>
                  <a:gd name="connsiteY12" fmla="*/ 1579417 h 1704108"/>
                  <a:gd name="connsiteX13" fmla="*/ 207818 w 956685"/>
                  <a:gd name="connsiteY13" fmla="*/ 1586345 h 1704108"/>
                  <a:gd name="connsiteX14" fmla="*/ 207818 w 956685"/>
                  <a:gd name="connsiteY14" fmla="*/ 1523999 h 1704108"/>
                  <a:gd name="connsiteX15" fmla="*/ 304800 w 956685"/>
                  <a:gd name="connsiteY15" fmla="*/ 1530926 h 1704108"/>
                  <a:gd name="connsiteX16" fmla="*/ 304800 w 956685"/>
                  <a:gd name="connsiteY16" fmla="*/ 1440872 h 1704108"/>
                  <a:gd name="connsiteX17" fmla="*/ 671945 w 956685"/>
                  <a:gd name="connsiteY17" fmla="*/ 1427017 h 1704108"/>
                  <a:gd name="connsiteX18" fmla="*/ 665018 w 956685"/>
                  <a:gd name="connsiteY18" fmla="*/ 1309254 h 1704108"/>
                  <a:gd name="connsiteX19" fmla="*/ 616527 w 956685"/>
                  <a:gd name="connsiteY19" fmla="*/ 1260763 h 1704108"/>
                  <a:gd name="connsiteX20" fmla="*/ 401782 w 956685"/>
                  <a:gd name="connsiteY20" fmla="*/ 1219199 h 1704108"/>
                  <a:gd name="connsiteX21" fmla="*/ 422564 w 956685"/>
                  <a:gd name="connsiteY21" fmla="*/ 1149926 h 1704108"/>
                  <a:gd name="connsiteX22" fmla="*/ 824345 w 956685"/>
                  <a:gd name="connsiteY22" fmla="*/ 692727 h 1704108"/>
                  <a:gd name="connsiteX23" fmla="*/ 852055 w 956685"/>
                  <a:gd name="connsiteY23" fmla="*/ 415635 h 1704108"/>
                  <a:gd name="connsiteX0" fmla="*/ 852055 w 956685"/>
                  <a:gd name="connsiteY0" fmla="*/ 415635 h 1704108"/>
                  <a:gd name="connsiteX1" fmla="*/ 955962 w 956685"/>
                  <a:gd name="connsiteY1" fmla="*/ 401777 h 1704108"/>
                  <a:gd name="connsiteX2" fmla="*/ 955963 w 956685"/>
                  <a:gd name="connsiteY2" fmla="*/ 332509 h 1704108"/>
                  <a:gd name="connsiteX3" fmla="*/ 831273 w 956685"/>
                  <a:gd name="connsiteY3" fmla="*/ 325581 h 1704108"/>
                  <a:gd name="connsiteX4" fmla="*/ 831273 w 956685"/>
                  <a:gd name="connsiteY4" fmla="*/ 6926 h 1704108"/>
                  <a:gd name="connsiteX5" fmla="*/ 713510 w 956685"/>
                  <a:gd name="connsiteY5" fmla="*/ 0 h 1704108"/>
                  <a:gd name="connsiteX6" fmla="*/ 720436 w 956685"/>
                  <a:gd name="connsiteY6" fmla="*/ 498763 h 1704108"/>
                  <a:gd name="connsiteX7" fmla="*/ 48491 w 956685"/>
                  <a:gd name="connsiteY7" fmla="*/ 1246908 h 1704108"/>
                  <a:gd name="connsiteX8" fmla="*/ 48491 w 956685"/>
                  <a:gd name="connsiteY8" fmla="*/ 1440872 h 1704108"/>
                  <a:gd name="connsiteX9" fmla="*/ 6927 w 956685"/>
                  <a:gd name="connsiteY9" fmla="*/ 1496290 h 1704108"/>
                  <a:gd name="connsiteX10" fmla="*/ 0 w 956685"/>
                  <a:gd name="connsiteY10" fmla="*/ 1704108 h 1704108"/>
                  <a:gd name="connsiteX11" fmla="*/ 48491 w 956685"/>
                  <a:gd name="connsiteY11" fmla="*/ 1704108 h 1704108"/>
                  <a:gd name="connsiteX12" fmla="*/ 69273 w 956685"/>
                  <a:gd name="connsiteY12" fmla="*/ 1579417 h 1704108"/>
                  <a:gd name="connsiteX13" fmla="*/ 207818 w 956685"/>
                  <a:gd name="connsiteY13" fmla="*/ 1586345 h 1704108"/>
                  <a:gd name="connsiteX14" fmla="*/ 207818 w 956685"/>
                  <a:gd name="connsiteY14" fmla="*/ 1523999 h 1704108"/>
                  <a:gd name="connsiteX15" fmla="*/ 304800 w 956685"/>
                  <a:gd name="connsiteY15" fmla="*/ 1530926 h 1704108"/>
                  <a:gd name="connsiteX16" fmla="*/ 304800 w 956685"/>
                  <a:gd name="connsiteY16" fmla="*/ 1440872 h 1704108"/>
                  <a:gd name="connsiteX17" fmla="*/ 671945 w 956685"/>
                  <a:gd name="connsiteY17" fmla="*/ 1427017 h 1704108"/>
                  <a:gd name="connsiteX18" fmla="*/ 665018 w 956685"/>
                  <a:gd name="connsiteY18" fmla="*/ 1309254 h 1704108"/>
                  <a:gd name="connsiteX19" fmla="*/ 616527 w 956685"/>
                  <a:gd name="connsiteY19" fmla="*/ 1260763 h 1704108"/>
                  <a:gd name="connsiteX20" fmla="*/ 401782 w 956685"/>
                  <a:gd name="connsiteY20" fmla="*/ 1219199 h 1704108"/>
                  <a:gd name="connsiteX21" fmla="*/ 422564 w 956685"/>
                  <a:gd name="connsiteY21" fmla="*/ 1149926 h 1704108"/>
                  <a:gd name="connsiteX22" fmla="*/ 824345 w 956685"/>
                  <a:gd name="connsiteY22" fmla="*/ 692727 h 1704108"/>
                  <a:gd name="connsiteX23" fmla="*/ 852055 w 956685"/>
                  <a:gd name="connsiteY23" fmla="*/ 415635 h 1704108"/>
                  <a:gd name="connsiteX0" fmla="*/ 852055 w 956685"/>
                  <a:gd name="connsiteY0" fmla="*/ 415635 h 1704108"/>
                  <a:gd name="connsiteX1" fmla="*/ 955962 w 956685"/>
                  <a:gd name="connsiteY1" fmla="*/ 401777 h 1704108"/>
                  <a:gd name="connsiteX2" fmla="*/ 955963 w 956685"/>
                  <a:gd name="connsiteY2" fmla="*/ 332509 h 1704108"/>
                  <a:gd name="connsiteX3" fmla="*/ 831273 w 956685"/>
                  <a:gd name="connsiteY3" fmla="*/ 325581 h 1704108"/>
                  <a:gd name="connsiteX4" fmla="*/ 831273 w 956685"/>
                  <a:gd name="connsiteY4" fmla="*/ 6926 h 1704108"/>
                  <a:gd name="connsiteX5" fmla="*/ 713510 w 956685"/>
                  <a:gd name="connsiteY5" fmla="*/ 0 h 1704108"/>
                  <a:gd name="connsiteX6" fmla="*/ 706582 w 956685"/>
                  <a:gd name="connsiteY6" fmla="*/ 484908 h 1704108"/>
                  <a:gd name="connsiteX7" fmla="*/ 48491 w 956685"/>
                  <a:gd name="connsiteY7" fmla="*/ 1246908 h 1704108"/>
                  <a:gd name="connsiteX8" fmla="*/ 48491 w 956685"/>
                  <a:gd name="connsiteY8" fmla="*/ 1440872 h 1704108"/>
                  <a:gd name="connsiteX9" fmla="*/ 6927 w 956685"/>
                  <a:gd name="connsiteY9" fmla="*/ 1496290 h 1704108"/>
                  <a:gd name="connsiteX10" fmla="*/ 0 w 956685"/>
                  <a:gd name="connsiteY10" fmla="*/ 1704108 h 1704108"/>
                  <a:gd name="connsiteX11" fmla="*/ 48491 w 956685"/>
                  <a:gd name="connsiteY11" fmla="*/ 1704108 h 1704108"/>
                  <a:gd name="connsiteX12" fmla="*/ 69273 w 956685"/>
                  <a:gd name="connsiteY12" fmla="*/ 1579417 h 1704108"/>
                  <a:gd name="connsiteX13" fmla="*/ 207818 w 956685"/>
                  <a:gd name="connsiteY13" fmla="*/ 1586345 h 1704108"/>
                  <a:gd name="connsiteX14" fmla="*/ 207818 w 956685"/>
                  <a:gd name="connsiteY14" fmla="*/ 1523999 h 1704108"/>
                  <a:gd name="connsiteX15" fmla="*/ 304800 w 956685"/>
                  <a:gd name="connsiteY15" fmla="*/ 1530926 h 1704108"/>
                  <a:gd name="connsiteX16" fmla="*/ 304800 w 956685"/>
                  <a:gd name="connsiteY16" fmla="*/ 1440872 h 1704108"/>
                  <a:gd name="connsiteX17" fmla="*/ 671945 w 956685"/>
                  <a:gd name="connsiteY17" fmla="*/ 1427017 h 1704108"/>
                  <a:gd name="connsiteX18" fmla="*/ 665018 w 956685"/>
                  <a:gd name="connsiteY18" fmla="*/ 1309254 h 1704108"/>
                  <a:gd name="connsiteX19" fmla="*/ 616527 w 956685"/>
                  <a:gd name="connsiteY19" fmla="*/ 1260763 h 1704108"/>
                  <a:gd name="connsiteX20" fmla="*/ 401782 w 956685"/>
                  <a:gd name="connsiteY20" fmla="*/ 1219199 h 1704108"/>
                  <a:gd name="connsiteX21" fmla="*/ 422564 w 956685"/>
                  <a:gd name="connsiteY21" fmla="*/ 1149926 h 1704108"/>
                  <a:gd name="connsiteX22" fmla="*/ 824345 w 956685"/>
                  <a:gd name="connsiteY22" fmla="*/ 692727 h 1704108"/>
                  <a:gd name="connsiteX23" fmla="*/ 852055 w 956685"/>
                  <a:gd name="connsiteY23" fmla="*/ 415635 h 1704108"/>
                  <a:gd name="connsiteX0" fmla="*/ 852055 w 956685"/>
                  <a:gd name="connsiteY0" fmla="*/ 415635 h 1704108"/>
                  <a:gd name="connsiteX1" fmla="*/ 955962 w 956685"/>
                  <a:gd name="connsiteY1" fmla="*/ 401777 h 1704108"/>
                  <a:gd name="connsiteX2" fmla="*/ 955963 w 956685"/>
                  <a:gd name="connsiteY2" fmla="*/ 332509 h 1704108"/>
                  <a:gd name="connsiteX3" fmla="*/ 831273 w 956685"/>
                  <a:gd name="connsiteY3" fmla="*/ 325581 h 1704108"/>
                  <a:gd name="connsiteX4" fmla="*/ 831273 w 956685"/>
                  <a:gd name="connsiteY4" fmla="*/ 6926 h 1704108"/>
                  <a:gd name="connsiteX5" fmla="*/ 699655 w 956685"/>
                  <a:gd name="connsiteY5" fmla="*/ 0 h 1704108"/>
                  <a:gd name="connsiteX6" fmla="*/ 706582 w 956685"/>
                  <a:gd name="connsiteY6" fmla="*/ 484908 h 1704108"/>
                  <a:gd name="connsiteX7" fmla="*/ 48491 w 956685"/>
                  <a:gd name="connsiteY7" fmla="*/ 1246908 h 1704108"/>
                  <a:gd name="connsiteX8" fmla="*/ 48491 w 956685"/>
                  <a:gd name="connsiteY8" fmla="*/ 1440872 h 1704108"/>
                  <a:gd name="connsiteX9" fmla="*/ 6927 w 956685"/>
                  <a:gd name="connsiteY9" fmla="*/ 1496290 h 1704108"/>
                  <a:gd name="connsiteX10" fmla="*/ 0 w 956685"/>
                  <a:gd name="connsiteY10" fmla="*/ 1704108 h 1704108"/>
                  <a:gd name="connsiteX11" fmla="*/ 48491 w 956685"/>
                  <a:gd name="connsiteY11" fmla="*/ 1704108 h 1704108"/>
                  <a:gd name="connsiteX12" fmla="*/ 69273 w 956685"/>
                  <a:gd name="connsiteY12" fmla="*/ 1579417 h 1704108"/>
                  <a:gd name="connsiteX13" fmla="*/ 207818 w 956685"/>
                  <a:gd name="connsiteY13" fmla="*/ 1586345 h 1704108"/>
                  <a:gd name="connsiteX14" fmla="*/ 207818 w 956685"/>
                  <a:gd name="connsiteY14" fmla="*/ 1523999 h 1704108"/>
                  <a:gd name="connsiteX15" fmla="*/ 304800 w 956685"/>
                  <a:gd name="connsiteY15" fmla="*/ 1530926 h 1704108"/>
                  <a:gd name="connsiteX16" fmla="*/ 304800 w 956685"/>
                  <a:gd name="connsiteY16" fmla="*/ 1440872 h 1704108"/>
                  <a:gd name="connsiteX17" fmla="*/ 671945 w 956685"/>
                  <a:gd name="connsiteY17" fmla="*/ 1427017 h 1704108"/>
                  <a:gd name="connsiteX18" fmla="*/ 665018 w 956685"/>
                  <a:gd name="connsiteY18" fmla="*/ 1309254 h 1704108"/>
                  <a:gd name="connsiteX19" fmla="*/ 616527 w 956685"/>
                  <a:gd name="connsiteY19" fmla="*/ 1260763 h 1704108"/>
                  <a:gd name="connsiteX20" fmla="*/ 401782 w 956685"/>
                  <a:gd name="connsiteY20" fmla="*/ 1219199 h 1704108"/>
                  <a:gd name="connsiteX21" fmla="*/ 422564 w 956685"/>
                  <a:gd name="connsiteY21" fmla="*/ 1149926 h 1704108"/>
                  <a:gd name="connsiteX22" fmla="*/ 824345 w 956685"/>
                  <a:gd name="connsiteY22" fmla="*/ 692727 h 1704108"/>
                  <a:gd name="connsiteX23" fmla="*/ 852055 w 956685"/>
                  <a:gd name="connsiteY23" fmla="*/ 415635 h 1704108"/>
                  <a:gd name="connsiteX0" fmla="*/ 852055 w 956685"/>
                  <a:gd name="connsiteY0" fmla="*/ 415635 h 1704108"/>
                  <a:gd name="connsiteX1" fmla="*/ 955962 w 956685"/>
                  <a:gd name="connsiteY1" fmla="*/ 401777 h 1704108"/>
                  <a:gd name="connsiteX2" fmla="*/ 955963 w 956685"/>
                  <a:gd name="connsiteY2" fmla="*/ 332509 h 1704108"/>
                  <a:gd name="connsiteX3" fmla="*/ 831273 w 956685"/>
                  <a:gd name="connsiteY3" fmla="*/ 325581 h 1704108"/>
                  <a:gd name="connsiteX4" fmla="*/ 831273 w 956685"/>
                  <a:gd name="connsiteY4" fmla="*/ 6926 h 1704108"/>
                  <a:gd name="connsiteX5" fmla="*/ 699655 w 956685"/>
                  <a:gd name="connsiteY5" fmla="*/ 0 h 1704108"/>
                  <a:gd name="connsiteX6" fmla="*/ 706582 w 956685"/>
                  <a:gd name="connsiteY6" fmla="*/ 484908 h 1704108"/>
                  <a:gd name="connsiteX7" fmla="*/ 48491 w 956685"/>
                  <a:gd name="connsiteY7" fmla="*/ 1246908 h 1704108"/>
                  <a:gd name="connsiteX8" fmla="*/ 48491 w 956685"/>
                  <a:gd name="connsiteY8" fmla="*/ 1440872 h 1704108"/>
                  <a:gd name="connsiteX9" fmla="*/ 6927 w 956685"/>
                  <a:gd name="connsiteY9" fmla="*/ 1496290 h 1704108"/>
                  <a:gd name="connsiteX10" fmla="*/ 0 w 956685"/>
                  <a:gd name="connsiteY10" fmla="*/ 1704108 h 1704108"/>
                  <a:gd name="connsiteX11" fmla="*/ 48491 w 956685"/>
                  <a:gd name="connsiteY11" fmla="*/ 1704108 h 1704108"/>
                  <a:gd name="connsiteX12" fmla="*/ 69273 w 956685"/>
                  <a:gd name="connsiteY12" fmla="*/ 1579417 h 1704108"/>
                  <a:gd name="connsiteX13" fmla="*/ 207818 w 956685"/>
                  <a:gd name="connsiteY13" fmla="*/ 1586345 h 1704108"/>
                  <a:gd name="connsiteX14" fmla="*/ 207818 w 956685"/>
                  <a:gd name="connsiteY14" fmla="*/ 1523999 h 1704108"/>
                  <a:gd name="connsiteX15" fmla="*/ 304800 w 956685"/>
                  <a:gd name="connsiteY15" fmla="*/ 1530926 h 1704108"/>
                  <a:gd name="connsiteX16" fmla="*/ 304800 w 956685"/>
                  <a:gd name="connsiteY16" fmla="*/ 1440872 h 1704108"/>
                  <a:gd name="connsiteX17" fmla="*/ 671945 w 956685"/>
                  <a:gd name="connsiteY17" fmla="*/ 1427017 h 1704108"/>
                  <a:gd name="connsiteX18" fmla="*/ 665018 w 956685"/>
                  <a:gd name="connsiteY18" fmla="*/ 1309254 h 1704108"/>
                  <a:gd name="connsiteX19" fmla="*/ 616527 w 956685"/>
                  <a:gd name="connsiteY19" fmla="*/ 1260763 h 1704108"/>
                  <a:gd name="connsiteX20" fmla="*/ 401782 w 956685"/>
                  <a:gd name="connsiteY20" fmla="*/ 1219199 h 1704108"/>
                  <a:gd name="connsiteX21" fmla="*/ 422564 w 956685"/>
                  <a:gd name="connsiteY21" fmla="*/ 1149926 h 1704108"/>
                  <a:gd name="connsiteX22" fmla="*/ 824345 w 956685"/>
                  <a:gd name="connsiteY22" fmla="*/ 644236 h 1704108"/>
                  <a:gd name="connsiteX23" fmla="*/ 852055 w 956685"/>
                  <a:gd name="connsiteY23" fmla="*/ 415635 h 1704108"/>
                  <a:gd name="connsiteX0" fmla="*/ 852055 w 956685"/>
                  <a:gd name="connsiteY0" fmla="*/ 415635 h 1704108"/>
                  <a:gd name="connsiteX1" fmla="*/ 955962 w 956685"/>
                  <a:gd name="connsiteY1" fmla="*/ 401777 h 1704108"/>
                  <a:gd name="connsiteX2" fmla="*/ 955963 w 956685"/>
                  <a:gd name="connsiteY2" fmla="*/ 332509 h 1704108"/>
                  <a:gd name="connsiteX3" fmla="*/ 831273 w 956685"/>
                  <a:gd name="connsiteY3" fmla="*/ 325581 h 1704108"/>
                  <a:gd name="connsiteX4" fmla="*/ 831273 w 956685"/>
                  <a:gd name="connsiteY4" fmla="*/ 6926 h 1704108"/>
                  <a:gd name="connsiteX5" fmla="*/ 699655 w 956685"/>
                  <a:gd name="connsiteY5" fmla="*/ 0 h 1704108"/>
                  <a:gd name="connsiteX6" fmla="*/ 706582 w 956685"/>
                  <a:gd name="connsiteY6" fmla="*/ 484908 h 1704108"/>
                  <a:gd name="connsiteX7" fmla="*/ 48491 w 956685"/>
                  <a:gd name="connsiteY7" fmla="*/ 1246908 h 1704108"/>
                  <a:gd name="connsiteX8" fmla="*/ 48491 w 956685"/>
                  <a:gd name="connsiteY8" fmla="*/ 1440872 h 1704108"/>
                  <a:gd name="connsiteX9" fmla="*/ 6927 w 956685"/>
                  <a:gd name="connsiteY9" fmla="*/ 1496290 h 1704108"/>
                  <a:gd name="connsiteX10" fmla="*/ 0 w 956685"/>
                  <a:gd name="connsiteY10" fmla="*/ 1704108 h 1704108"/>
                  <a:gd name="connsiteX11" fmla="*/ 48491 w 956685"/>
                  <a:gd name="connsiteY11" fmla="*/ 1704108 h 1704108"/>
                  <a:gd name="connsiteX12" fmla="*/ 69273 w 956685"/>
                  <a:gd name="connsiteY12" fmla="*/ 1579417 h 1704108"/>
                  <a:gd name="connsiteX13" fmla="*/ 207818 w 956685"/>
                  <a:gd name="connsiteY13" fmla="*/ 1586345 h 1704108"/>
                  <a:gd name="connsiteX14" fmla="*/ 207818 w 956685"/>
                  <a:gd name="connsiteY14" fmla="*/ 1523999 h 1704108"/>
                  <a:gd name="connsiteX15" fmla="*/ 304800 w 956685"/>
                  <a:gd name="connsiteY15" fmla="*/ 1530926 h 1704108"/>
                  <a:gd name="connsiteX16" fmla="*/ 304800 w 956685"/>
                  <a:gd name="connsiteY16" fmla="*/ 1440872 h 1704108"/>
                  <a:gd name="connsiteX17" fmla="*/ 671945 w 956685"/>
                  <a:gd name="connsiteY17" fmla="*/ 1427017 h 1704108"/>
                  <a:gd name="connsiteX18" fmla="*/ 665018 w 956685"/>
                  <a:gd name="connsiteY18" fmla="*/ 1309254 h 1704108"/>
                  <a:gd name="connsiteX19" fmla="*/ 616527 w 956685"/>
                  <a:gd name="connsiteY19" fmla="*/ 1260763 h 1704108"/>
                  <a:gd name="connsiteX20" fmla="*/ 401782 w 956685"/>
                  <a:gd name="connsiteY20" fmla="*/ 1219199 h 1704108"/>
                  <a:gd name="connsiteX21" fmla="*/ 422564 w 956685"/>
                  <a:gd name="connsiteY21" fmla="*/ 1149926 h 1704108"/>
                  <a:gd name="connsiteX22" fmla="*/ 824345 w 956685"/>
                  <a:gd name="connsiteY22" fmla="*/ 678872 h 1704108"/>
                  <a:gd name="connsiteX23" fmla="*/ 852055 w 956685"/>
                  <a:gd name="connsiteY23" fmla="*/ 415635 h 1704108"/>
                  <a:gd name="connsiteX0" fmla="*/ 852055 w 956685"/>
                  <a:gd name="connsiteY0" fmla="*/ 415635 h 1704108"/>
                  <a:gd name="connsiteX1" fmla="*/ 955962 w 956685"/>
                  <a:gd name="connsiteY1" fmla="*/ 401777 h 1704108"/>
                  <a:gd name="connsiteX2" fmla="*/ 955963 w 956685"/>
                  <a:gd name="connsiteY2" fmla="*/ 332509 h 1704108"/>
                  <a:gd name="connsiteX3" fmla="*/ 831273 w 956685"/>
                  <a:gd name="connsiteY3" fmla="*/ 325581 h 1704108"/>
                  <a:gd name="connsiteX4" fmla="*/ 831273 w 956685"/>
                  <a:gd name="connsiteY4" fmla="*/ 6926 h 1704108"/>
                  <a:gd name="connsiteX5" fmla="*/ 699655 w 956685"/>
                  <a:gd name="connsiteY5" fmla="*/ 0 h 1704108"/>
                  <a:gd name="connsiteX6" fmla="*/ 706582 w 956685"/>
                  <a:gd name="connsiteY6" fmla="*/ 484908 h 1704108"/>
                  <a:gd name="connsiteX7" fmla="*/ 48491 w 956685"/>
                  <a:gd name="connsiteY7" fmla="*/ 1246908 h 1704108"/>
                  <a:gd name="connsiteX8" fmla="*/ 48491 w 956685"/>
                  <a:gd name="connsiteY8" fmla="*/ 1440872 h 1704108"/>
                  <a:gd name="connsiteX9" fmla="*/ 6927 w 956685"/>
                  <a:gd name="connsiteY9" fmla="*/ 1496290 h 1704108"/>
                  <a:gd name="connsiteX10" fmla="*/ 0 w 956685"/>
                  <a:gd name="connsiteY10" fmla="*/ 1704108 h 1704108"/>
                  <a:gd name="connsiteX11" fmla="*/ 48491 w 956685"/>
                  <a:gd name="connsiteY11" fmla="*/ 1704108 h 1704108"/>
                  <a:gd name="connsiteX12" fmla="*/ 69273 w 956685"/>
                  <a:gd name="connsiteY12" fmla="*/ 1579417 h 1704108"/>
                  <a:gd name="connsiteX13" fmla="*/ 207818 w 956685"/>
                  <a:gd name="connsiteY13" fmla="*/ 1586345 h 1704108"/>
                  <a:gd name="connsiteX14" fmla="*/ 207818 w 956685"/>
                  <a:gd name="connsiteY14" fmla="*/ 1523999 h 1704108"/>
                  <a:gd name="connsiteX15" fmla="*/ 304800 w 956685"/>
                  <a:gd name="connsiteY15" fmla="*/ 1530926 h 1704108"/>
                  <a:gd name="connsiteX16" fmla="*/ 304800 w 956685"/>
                  <a:gd name="connsiteY16" fmla="*/ 1440872 h 1704108"/>
                  <a:gd name="connsiteX17" fmla="*/ 671945 w 956685"/>
                  <a:gd name="connsiteY17" fmla="*/ 1427017 h 1704108"/>
                  <a:gd name="connsiteX18" fmla="*/ 665018 w 956685"/>
                  <a:gd name="connsiteY18" fmla="*/ 1309254 h 1704108"/>
                  <a:gd name="connsiteX19" fmla="*/ 616527 w 956685"/>
                  <a:gd name="connsiteY19" fmla="*/ 1260763 h 1704108"/>
                  <a:gd name="connsiteX20" fmla="*/ 401782 w 956685"/>
                  <a:gd name="connsiteY20" fmla="*/ 1219199 h 1704108"/>
                  <a:gd name="connsiteX21" fmla="*/ 422564 w 956685"/>
                  <a:gd name="connsiteY21" fmla="*/ 1149926 h 1704108"/>
                  <a:gd name="connsiteX22" fmla="*/ 824345 w 956685"/>
                  <a:gd name="connsiteY22" fmla="*/ 678872 h 1704108"/>
                  <a:gd name="connsiteX23" fmla="*/ 852055 w 956685"/>
                  <a:gd name="connsiteY23" fmla="*/ 415635 h 1704108"/>
                  <a:gd name="connsiteX0" fmla="*/ 852055 w 956685"/>
                  <a:gd name="connsiteY0" fmla="*/ 415635 h 1704108"/>
                  <a:gd name="connsiteX1" fmla="*/ 955962 w 956685"/>
                  <a:gd name="connsiteY1" fmla="*/ 401777 h 1704108"/>
                  <a:gd name="connsiteX2" fmla="*/ 955963 w 956685"/>
                  <a:gd name="connsiteY2" fmla="*/ 332509 h 1704108"/>
                  <a:gd name="connsiteX3" fmla="*/ 831273 w 956685"/>
                  <a:gd name="connsiteY3" fmla="*/ 325581 h 1704108"/>
                  <a:gd name="connsiteX4" fmla="*/ 831273 w 956685"/>
                  <a:gd name="connsiteY4" fmla="*/ 6926 h 1704108"/>
                  <a:gd name="connsiteX5" fmla="*/ 699655 w 956685"/>
                  <a:gd name="connsiteY5" fmla="*/ 0 h 1704108"/>
                  <a:gd name="connsiteX6" fmla="*/ 706582 w 956685"/>
                  <a:gd name="connsiteY6" fmla="*/ 484908 h 1704108"/>
                  <a:gd name="connsiteX7" fmla="*/ 48491 w 956685"/>
                  <a:gd name="connsiteY7" fmla="*/ 1246908 h 1704108"/>
                  <a:gd name="connsiteX8" fmla="*/ 48491 w 956685"/>
                  <a:gd name="connsiteY8" fmla="*/ 1440872 h 1704108"/>
                  <a:gd name="connsiteX9" fmla="*/ 6927 w 956685"/>
                  <a:gd name="connsiteY9" fmla="*/ 1496290 h 1704108"/>
                  <a:gd name="connsiteX10" fmla="*/ 0 w 956685"/>
                  <a:gd name="connsiteY10" fmla="*/ 1704108 h 1704108"/>
                  <a:gd name="connsiteX11" fmla="*/ 48491 w 956685"/>
                  <a:gd name="connsiteY11" fmla="*/ 1704108 h 1704108"/>
                  <a:gd name="connsiteX12" fmla="*/ 69273 w 956685"/>
                  <a:gd name="connsiteY12" fmla="*/ 1579417 h 1704108"/>
                  <a:gd name="connsiteX13" fmla="*/ 207818 w 956685"/>
                  <a:gd name="connsiteY13" fmla="*/ 1586345 h 1704108"/>
                  <a:gd name="connsiteX14" fmla="*/ 207818 w 956685"/>
                  <a:gd name="connsiteY14" fmla="*/ 1523999 h 1704108"/>
                  <a:gd name="connsiteX15" fmla="*/ 304800 w 956685"/>
                  <a:gd name="connsiteY15" fmla="*/ 1530926 h 1704108"/>
                  <a:gd name="connsiteX16" fmla="*/ 304800 w 956685"/>
                  <a:gd name="connsiteY16" fmla="*/ 1440872 h 1704108"/>
                  <a:gd name="connsiteX17" fmla="*/ 671945 w 956685"/>
                  <a:gd name="connsiteY17" fmla="*/ 1427017 h 1704108"/>
                  <a:gd name="connsiteX18" fmla="*/ 665018 w 956685"/>
                  <a:gd name="connsiteY18" fmla="*/ 1309254 h 1704108"/>
                  <a:gd name="connsiteX19" fmla="*/ 616527 w 956685"/>
                  <a:gd name="connsiteY19" fmla="*/ 1260763 h 1704108"/>
                  <a:gd name="connsiteX20" fmla="*/ 401782 w 956685"/>
                  <a:gd name="connsiteY20" fmla="*/ 1219199 h 1704108"/>
                  <a:gd name="connsiteX21" fmla="*/ 422564 w 956685"/>
                  <a:gd name="connsiteY21" fmla="*/ 1149926 h 1704108"/>
                  <a:gd name="connsiteX22" fmla="*/ 845127 w 956685"/>
                  <a:gd name="connsiteY22" fmla="*/ 685800 h 1704108"/>
                  <a:gd name="connsiteX23" fmla="*/ 852055 w 956685"/>
                  <a:gd name="connsiteY23" fmla="*/ 415635 h 170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56685" h="1704108">
                    <a:moveTo>
                      <a:pt x="852055" y="415635"/>
                    </a:moveTo>
                    <a:cubicBezTo>
                      <a:pt x="961737" y="409862"/>
                      <a:pt x="867062" y="405241"/>
                      <a:pt x="955962" y="401777"/>
                    </a:cubicBezTo>
                    <a:cubicBezTo>
                      <a:pt x="940953" y="329041"/>
                      <a:pt x="960581" y="346363"/>
                      <a:pt x="955963" y="332509"/>
                    </a:cubicBezTo>
                    <a:cubicBezTo>
                      <a:pt x="870527" y="320964"/>
                      <a:pt x="923637" y="330199"/>
                      <a:pt x="831273" y="325581"/>
                    </a:cubicBezTo>
                    <a:lnTo>
                      <a:pt x="831273" y="6926"/>
                    </a:lnTo>
                    <a:lnTo>
                      <a:pt x="699655" y="0"/>
                    </a:lnTo>
                    <a:cubicBezTo>
                      <a:pt x="701964" y="166254"/>
                      <a:pt x="704273" y="318654"/>
                      <a:pt x="706582" y="484908"/>
                    </a:cubicBezTo>
                    <a:lnTo>
                      <a:pt x="48491" y="1246908"/>
                    </a:lnTo>
                    <a:lnTo>
                      <a:pt x="48491" y="1440872"/>
                    </a:lnTo>
                    <a:lnTo>
                      <a:pt x="6927" y="1496290"/>
                    </a:lnTo>
                    <a:lnTo>
                      <a:pt x="0" y="1704108"/>
                    </a:lnTo>
                    <a:lnTo>
                      <a:pt x="48491" y="1704108"/>
                    </a:lnTo>
                    <a:lnTo>
                      <a:pt x="69273" y="1579417"/>
                    </a:lnTo>
                    <a:lnTo>
                      <a:pt x="207818" y="1586345"/>
                    </a:lnTo>
                    <a:lnTo>
                      <a:pt x="207818" y="1523999"/>
                    </a:lnTo>
                    <a:lnTo>
                      <a:pt x="304800" y="1530926"/>
                    </a:lnTo>
                    <a:lnTo>
                      <a:pt x="304800" y="1440872"/>
                    </a:lnTo>
                    <a:lnTo>
                      <a:pt x="671945" y="1427017"/>
                    </a:lnTo>
                    <a:lnTo>
                      <a:pt x="665018" y="1309254"/>
                    </a:lnTo>
                    <a:lnTo>
                      <a:pt x="616527" y="1260763"/>
                    </a:lnTo>
                    <a:lnTo>
                      <a:pt x="401782" y="1219199"/>
                    </a:lnTo>
                    <a:lnTo>
                      <a:pt x="422564" y="1149926"/>
                    </a:lnTo>
                    <a:lnTo>
                      <a:pt x="845127" y="685800"/>
                    </a:lnTo>
                    <a:lnTo>
                      <a:pt x="852055" y="415635"/>
                    </a:lnTo>
                    <a:close/>
                  </a:path>
                </a:pathLst>
              </a:custGeom>
              <a:solidFill>
                <a:srgbClr val="FFC000">
                  <a:alpha val="6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1" name="Groupe 20"/>
            <p:cNvGrpSpPr/>
            <p:nvPr/>
          </p:nvGrpSpPr>
          <p:grpSpPr>
            <a:xfrm>
              <a:off x="551711" y="1395743"/>
              <a:ext cx="3436620" cy="2209800"/>
              <a:chOff x="2293620" y="2430780"/>
              <a:chExt cx="3436620" cy="2209800"/>
            </a:xfrm>
            <a:solidFill>
              <a:srgbClr val="9933FF">
                <a:alpha val="60000"/>
              </a:srgbClr>
            </a:solidFill>
          </p:grpSpPr>
          <p:sp>
            <p:nvSpPr>
              <p:cNvPr id="33" name="Forme libre 32"/>
              <p:cNvSpPr/>
              <p:nvPr/>
            </p:nvSpPr>
            <p:spPr>
              <a:xfrm>
                <a:off x="2301240" y="2430780"/>
                <a:ext cx="3429000" cy="1112520"/>
              </a:xfrm>
              <a:custGeom>
                <a:avLst/>
                <a:gdLst>
                  <a:gd name="connsiteX0" fmla="*/ 60960 w 3429000"/>
                  <a:gd name="connsiteY0" fmla="*/ 640080 h 1112520"/>
                  <a:gd name="connsiteX1" fmla="*/ 480060 w 3429000"/>
                  <a:gd name="connsiteY1" fmla="*/ 647700 h 1112520"/>
                  <a:gd name="connsiteX2" fmla="*/ 533400 w 3429000"/>
                  <a:gd name="connsiteY2" fmla="*/ 571500 h 1112520"/>
                  <a:gd name="connsiteX3" fmla="*/ 739140 w 3429000"/>
                  <a:gd name="connsiteY3" fmla="*/ 563880 h 1112520"/>
                  <a:gd name="connsiteX4" fmla="*/ 754380 w 3429000"/>
                  <a:gd name="connsiteY4" fmla="*/ 495300 h 1112520"/>
                  <a:gd name="connsiteX5" fmla="*/ 853440 w 3429000"/>
                  <a:gd name="connsiteY5" fmla="*/ 502920 h 1112520"/>
                  <a:gd name="connsiteX6" fmla="*/ 845820 w 3429000"/>
                  <a:gd name="connsiteY6" fmla="*/ 281940 h 1112520"/>
                  <a:gd name="connsiteX7" fmla="*/ 1112520 w 3429000"/>
                  <a:gd name="connsiteY7" fmla="*/ 281940 h 1112520"/>
                  <a:gd name="connsiteX8" fmla="*/ 1112520 w 3429000"/>
                  <a:gd name="connsiteY8" fmla="*/ 464820 h 1112520"/>
                  <a:gd name="connsiteX9" fmla="*/ 2186940 w 3429000"/>
                  <a:gd name="connsiteY9" fmla="*/ 480060 h 1112520"/>
                  <a:gd name="connsiteX10" fmla="*/ 2186940 w 3429000"/>
                  <a:gd name="connsiteY10" fmla="*/ 0 h 1112520"/>
                  <a:gd name="connsiteX11" fmla="*/ 2948940 w 3429000"/>
                  <a:gd name="connsiteY11" fmla="*/ 7620 h 1112520"/>
                  <a:gd name="connsiteX12" fmla="*/ 2948940 w 3429000"/>
                  <a:gd name="connsiteY12" fmla="*/ 594360 h 1112520"/>
                  <a:gd name="connsiteX13" fmla="*/ 3025140 w 3429000"/>
                  <a:gd name="connsiteY13" fmla="*/ 594360 h 1112520"/>
                  <a:gd name="connsiteX14" fmla="*/ 3017520 w 3429000"/>
                  <a:gd name="connsiteY14" fmla="*/ 434340 h 1112520"/>
                  <a:gd name="connsiteX15" fmla="*/ 3291840 w 3429000"/>
                  <a:gd name="connsiteY15" fmla="*/ 441960 h 1112520"/>
                  <a:gd name="connsiteX16" fmla="*/ 3307080 w 3429000"/>
                  <a:gd name="connsiteY16" fmla="*/ 617220 h 1112520"/>
                  <a:gd name="connsiteX17" fmla="*/ 3368040 w 3429000"/>
                  <a:gd name="connsiteY17" fmla="*/ 617220 h 1112520"/>
                  <a:gd name="connsiteX18" fmla="*/ 3368040 w 3429000"/>
                  <a:gd name="connsiteY18" fmla="*/ 693420 h 1112520"/>
                  <a:gd name="connsiteX19" fmla="*/ 3429000 w 3429000"/>
                  <a:gd name="connsiteY19" fmla="*/ 693420 h 1112520"/>
                  <a:gd name="connsiteX20" fmla="*/ 3429000 w 3429000"/>
                  <a:gd name="connsiteY20" fmla="*/ 1104900 h 1112520"/>
                  <a:gd name="connsiteX21" fmla="*/ 45720 w 3429000"/>
                  <a:gd name="connsiteY21" fmla="*/ 1112520 h 1112520"/>
                  <a:gd name="connsiteX22" fmla="*/ 15240 w 3429000"/>
                  <a:gd name="connsiteY22" fmla="*/ 982980 h 1112520"/>
                  <a:gd name="connsiteX23" fmla="*/ 7620 w 3429000"/>
                  <a:gd name="connsiteY23" fmla="*/ 899160 h 1112520"/>
                  <a:gd name="connsiteX24" fmla="*/ 0 w 3429000"/>
                  <a:gd name="connsiteY24" fmla="*/ 845820 h 1112520"/>
                  <a:gd name="connsiteX25" fmla="*/ 15240 w 3429000"/>
                  <a:gd name="connsiteY25" fmla="*/ 762000 h 1112520"/>
                  <a:gd name="connsiteX26" fmla="*/ 60960 w 3429000"/>
                  <a:gd name="connsiteY26" fmla="*/ 640080 h 1112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9000" h="1112520">
                    <a:moveTo>
                      <a:pt x="60960" y="640080"/>
                    </a:moveTo>
                    <a:lnTo>
                      <a:pt x="480060" y="647700"/>
                    </a:lnTo>
                    <a:lnTo>
                      <a:pt x="533400" y="571500"/>
                    </a:lnTo>
                    <a:lnTo>
                      <a:pt x="739140" y="563880"/>
                    </a:lnTo>
                    <a:lnTo>
                      <a:pt x="754380" y="495300"/>
                    </a:lnTo>
                    <a:lnTo>
                      <a:pt x="853440" y="502920"/>
                    </a:lnTo>
                    <a:lnTo>
                      <a:pt x="845820" y="281940"/>
                    </a:lnTo>
                    <a:lnTo>
                      <a:pt x="1112520" y="281940"/>
                    </a:lnTo>
                    <a:lnTo>
                      <a:pt x="1112520" y="464820"/>
                    </a:lnTo>
                    <a:lnTo>
                      <a:pt x="2186940" y="480060"/>
                    </a:lnTo>
                    <a:lnTo>
                      <a:pt x="2186940" y="0"/>
                    </a:lnTo>
                    <a:lnTo>
                      <a:pt x="2948940" y="7620"/>
                    </a:lnTo>
                    <a:lnTo>
                      <a:pt x="2948940" y="594360"/>
                    </a:lnTo>
                    <a:lnTo>
                      <a:pt x="3025140" y="594360"/>
                    </a:lnTo>
                    <a:lnTo>
                      <a:pt x="3017520" y="434340"/>
                    </a:lnTo>
                    <a:lnTo>
                      <a:pt x="3291840" y="441960"/>
                    </a:lnTo>
                    <a:lnTo>
                      <a:pt x="3307080" y="617220"/>
                    </a:lnTo>
                    <a:lnTo>
                      <a:pt x="3368040" y="617220"/>
                    </a:lnTo>
                    <a:lnTo>
                      <a:pt x="3368040" y="693420"/>
                    </a:lnTo>
                    <a:lnTo>
                      <a:pt x="3429000" y="693420"/>
                    </a:lnTo>
                    <a:lnTo>
                      <a:pt x="3429000" y="1104900"/>
                    </a:lnTo>
                    <a:lnTo>
                      <a:pt x="45720" y="1112520"/>
                    </a:lnTo>
                    <a:lnTo>
                      <a:pt x="15240" y="982980"/>
                    </a:lnTo>
                    <a:lnTo>
                      <a:pt x="7620" y="899160"/>
                    </a:lnTo>
                    <a:lnTo>
                      <a:pt x="0" y="845820"/>
                    </a:lnTo>
                    <a:lnTo>
                      <a:pt x="15240" y="762000"/>
                    </a:lnTo>
                    <a:lnTo>
                      <a:pt x="60960" y="6400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Forme libre 33"/>
              <p:cNvSpPr/>
              <p:nvPr/>
            </p:nvSpPr>
            <p:spPr>
              <a:xfrm flipV="1">
                <a:off x="2293620" y="3528060"/>
                <a:ext cx="3429000" cy="1112520"/>
              </a:xfrm>
              <a:custGeom>
                <a:avLst/>
                <a:gdLst>
                  <a:gd name="connsiteX0" fmla="*/ 60960 w 3429000"/>
                  <a:gd name="connsiteY0" fmla="*/ 640080 h 1112520"/>
                  <a:gd name="connsiteX1" fmla="*/ 480060 w 3429000"/>
                  <a:gd name="connsiteY1" fmla="*/ 647700 h 1112520"/>
                  <a:gd name="connsiteX2" fmla="*/ 533400 w 3429000"/>
                  <a:gd name="connsiteY2" fmla="*/ 571500 h 1112520"/>
                  <a:gd name="connsiteX3" fmla="*/ 739140 w 3429000"/>
                  <a:gd name="connsiteY3" fmla="*/ 563880 h 1112520"/>
                  <a:gd name="connsiteX4" fmla="*/ 754380 w 3429000"/>
                  <a:gd name="connsiteY4" fmla="*/ 495300 h 1112520"/>
                  <a:gd name="connsiteX5" fmla="*/ 853440 w 3429000"/>
                  <a:gd name="connsiteY5" fmla="*/ 502920 h 1112520"/>
                  <a:gd name="connsiteX6" fmla="*/ 845820 w 3429000"/>
                  <a:gd name="connsiteY6" fmla="*/ 281940 h 1112520"/>
                  <a:gd name="connsiteX7" fmla="*/ 1112520 w 3429000"/>
                  <a:gd name="connsiteY7" fmla="*/ 281940 h 1112520"/>
                  <a:gd name="connsiteX8" fmla="*/ 1112520 w 3429000"/>
                  <a:gd name="connsiteY8" fmla="*/ 464820 h 1112520"/>
                  <a:gd name="connsiteX9" fmla="*/ 2186940 w 3429000"/>
                  <a:gd name="connsiteY9" fmla="*/ 480060 h 1112520"/>
                  <a:gd name="connsiteX10" fmla="*/ 2186940 w 3429000"/>
                  <a:gd name="connsiteY10" fmla="*/ 0 h 1112520"/>
                  <a:gd name="connsiteX11" fmla="*/ 2948940 w 3429000"/>
                  <a:gd name="connsiteY11" fmla="*/ 7620 h 1112520"/>
                  <a:gd name="connsiteX12" fmla="*/ 2948940 w 3429000"/>
                  <a:gd name="connsiteY12" fmla="*/ 594360 h 1112520"/>
                  <a:gd name="connsiteX13" fmla="*/ 3025140 w 3429000"/>
                  <a:gd name="connsiteY13" fmla="*/ 594360 h 1112520"/>
                  <a:gd name="connsiteX14" fmla="*/ 3017520 w 3429000"/>
                  <a:gd name="connsiteY14" fmla="*/ 434340 h 1112520"/>
                  <a:gd name="connsiteX15" fmla="*/ 3291840 w 3429000"/>
                  <a:gd name="connsiteY15" fmla="*/ 441960 h 1112520"/>
                  <a:gd name="connsiteX16" fmla="*/ 3307080 w 3429000"/>
                  <a:gd name="connsiteY16" fmla="*/ 617220 h 1112520"/>
                  <a:gd name="connsiteX17" fmla="*/ 3368040 w 3429000"/>
                  <a:gd name="connsiteY17" fmla="*/ 617220 h 1112520"/>
                  <a:gd name="connsiteX18" fmla="*/ 3368040 w 3429000"/>
                  <a:gd name="connsiteY18" fmla="*/ 693420 h 1112520"/>
                  <a:gd name="connsiteX19" fmla="*/ 3429000 w 3429000"/>
                  <a:gd name="connsiteY19" fmla="*/ 693420 h 1112520"/>
                  <a:gd name="connsiteX20" fmla="*/ 3429000 w 3429000"/>
                  <a:gd name="connsiteY20" fmla="*/ 1104900 h 1112520"/>
                  <a:gd name="connsiteX21" fmla="*/ 45720 w 3429000"/>
                  <a:gd name="connsiteY21" fmla="*/ 1112520 h 1112520"/>
                  <a:gd name="connsiteX22" fmla="*/ 15240 w 3429000"/>
                  <a:gd name="connsiteY22" fmla="*/ 982980 h 1112520"/>
                  <a:gd name="connsiteX23" fmla="*/ 7620 w 3429000"/>
                  <a:gd name="connsiteY23" fmla="*/ 899160 h 1112520"/>
                  <a:gd name="connsiteX24" fmla="*/ 0 w 3429000"/>
                  <a:gd name="connsiteY24" fmla="*/ 845820 h 1112520"/>
                  <a:gd name="connsiteX25" fmla="*/ 15240 w 3429000"/>
                  <a:gd name="connsiteY25" fmla="*/ 762000 h 1112520"/>
                  <a:gd name="connsiteX26" fmla="*/ 60960 w 3429000"/>
                  <a:gd name="connsiteY26" fmla="*/ 640080 h 1112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9000" h="1112520">
                    <a:moveTo>
                      <a:pt x="60960" y="640080"/>
                    </a:moveTo>
                    <a:lnTo>
                      <a:pt x="480060" y="647700"/>
                    </a:lnTo>
                    <a:lnTo>
                      <a:pt x="533400" y="571500"/>
                    </a:lnTo>
                    <a:lnTo>
                      <a:pt x="739140" y="563880"/>
                    </a:lnTo>
                    <a:lnTo>
                      <a:pt x="754380" y="495300"/>
                    </a:lnTo>
                    <a:lnTo>
                      <a:pt x="853440" y="502920"/>
                    </a:lnTo>
                    <a:lnTo>
                      <a:pt x="845820" y="281940"/>
                    </a:lnTo>
                    <a:lnTo>
                      <a:pt x="1112520" y="281940"/>
                    </a:lnTo>
                    <a:lnTo>
                      <a:pt x="1112520" y="464820"/>
                    </a:lnTo>
                    <a:lnTo>
                      <a:pt x="2186940" y="480060"/>
                    </a:lnTo>
                    <a:lnTo>
                      <a:pt x="2186940" y="0"/>
                    </a:lnTo>
                    <a:lnTo>
                      <a:pt x="2948940" y="7620"/>
                    </a:lnTo>
                    <a:lnTo>
                      <a:pt x="2948940" y="594360"/>
                    </a:lnTo>
                    <a:lnTo>
                      <a:pt x="3025140" y="594360"/>
                    </a:lnTo>
                    <a:lnTo>
                      <a:pt x="3017520" y="434340"/>
                    </a:lnTo>
                    <a:lnTo>
                      <a:pt x="3291840" y="441960"/>
                    </a:lnTo>
                    <a:lnTo>
                      <a:pt x="3307080" y="617220"/>
                    </a:lnTo>
                    <a:lnTo>
                      <a:pt x="3368040" y="617220"/>
                    </a:lnTo>
                    <a:lnTo>
                      <a:pt x="3368040" y="693420"/>
                    </a:lnTo>
                    <a:lnTo>
                      <a:pt x="3429000" y="693420"/>
                    </a:lnTo>
                    <a:lnTo>
                      <a:pt x="3429000" y="1104900"/>
                    </a:lnTo>
                    <a:lnTo>
                      <a:pt x="45720" y="1112520"/>
                    </a:lnTo>
                    <a:lnTo>
                      <a:pt x="15240" y="982980"/>
                    </a:lnTo>
                    <a:lnTo>
                      <a:pt x="7620" y="899160"/>
                    </a:lnTo>
                    <a:lnTo>
                      <a:pt x="0" y="845820"/>
                    </a:lnTo>
                    <a:lnTo>
                      <a:pt x="15240" y="762000"/>
                    </a:lnTo>
                    <a:lnTo>
                      <a:pt x="60960" y="6400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2" name="Groupe 21"/>
            <p:cNvGrpSpPr/>
            <p:nvPr/>
          </p:nvGrpSpPr>
          <p:grpSpPr>
            <a:xfrm>
              <a:off x="1672644" y="1618940"/>
              <a:ext cx="60741" cy="1778646"/>
              <a:chOff x="6559607" y="2536353"/>
              <a:chExt cx="38595" cy="598332"/>
            </a:xfrm>
            <a:solidFill>
              <a:srgbClr val="33CC33"/>
            </a:solidFill>
          </p:grpSpPr>
          <p:sp>
            <p:nvSpPr>
              <p:cNvPr id="27" name="Rectangle 26"/>
              <p:cNvSpPr/>
              <p:nvPr/>
            </p:nvSpPr>
            <p:spPr>
              <a:xfrm>
                <a:off x="6562202" y="2536353"/>
                <a:ext cx="36000" cy="48172"/>
              </a:xfrm>
              <a:prstGeom prst="rect">
                <a:avLst/>
              </a:prstGeom>
              <a:grpFill/>
              <a:ln>
                <a:solidFill>
                  <a:srgbClr val="33C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559607" y="3086513"/>
                <a:ext cx="34312" cy="48172"/>
              </a:xfrm>
              <a:prstGeom prst="rect">
                <a:avLst/>
              </a:prstGeom>
              <a:grpFill/>
              <a:ln>
                <a:solidFill>
                  <a:srgbClr val="33C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8" name="Groupe 27"/>
          <p:cNvGrpSpPr/>
          <p:nvPr/>
        </p:nvGrpSpPr>
        <p:grpSpPr>
          <a:xfrm>
            <a:off x="12342558" y="857247"/>
            <a:ext cx="311728" cy="4315698"/>
            <a:chOff x="6532418" y="1364673"/>
            <a:chExt cx="311728" cy="4315698"/>
          </a:xfrm>
          <a:solidFill>
            <a:srgbClr val="FFC000">
              <a:alpha val="60000"/>
            </a:srgbClr>
          </a:solidFill>
        </p:grpSpPr>
        <p:sp>
          <p:nvSpPr>
            <p:cNvPr id="37" name="Forme libre 36"/>
            <p:cNvSpPr/>
            <p:nvPr/>
          </p:nvSpPr>
          <p:spPr>
            <a:xfrm>
              <a:off x="6532418" y="1364673"/>
              <a:ext cx="304800" cy="1039091"/>
            </a:xfrm>
            <a:custGeom>
              <a:avLst/>
              <a:gdLst>
                <a:gd name="connsiteX0" fmla="*/ 0 w 304800"/>
                <a:gd name="connsiteY0" fmla="*/ 0 h 1039091"/>
                <a:gd name="connsiteX1" fmla="*/ 193964 w 304800"/>
                <a:gd name="connsiteY1" fmla="*/ 13854 h 1039091"/>
                <a:gd name="connsiteX2" fmla="*/ 277091 w 304800"/>
                <a:gd name="connsiteY2" fmla="*/ 110836 h 1039091"/>
                <a:gd name="connsiteX3" fmla="*/ 277091 w 304800"/>
                <a:gd name="connsiteY3" fmla="*/ 609600 h 1039091"/>
                <a:gd name="connsiteX4" fmla="*/ 297873 w 304800"/>
                <a:gd name="connsiteY4" fmla="*/ 651163 h 1039091"/>
                <a:gd name="connsiteX5" fmla="*/ 304800 w 304800"/>
                <a:gd name="connsiteY5" fmla="*/ 983672 h 1039091"/>
                <a:gd name="connsiteX6" fmla="*/ 249382 w 304800"/>
                <a:gd name="connsiteY6" fmla="*/ 997527 h 1039091"/>
                <a:gd name="connsiteX7" fmla="*/ 235528 w 304800"/>
                <a:gd name="connsiteY7" fmla="*/ 1039091 h 1039091"/>
                <a:gd name="connsiteX8" fmla="*/ 69273 w 304800"/>
                <a:gd name="connsiteY8" fmla="*/ 1039091 h 1039091"/>
                <a:gd name="connsiteX9" fmla="*/ 55419 w 304800"/>
                <a:gd name="connsiteY9" fmla="*/ 90054 h 1039091"/>
                <a:gd name="connsiteX10" fmla="*/ 6928 w 304800"/>
                <a:gd name="connsiteY10" fmla="*/ 90054 h 1039091"/>
                <a:gd name="connsiteX11" fmla="*/ 0 w 304800"/>
                <a:gd name="connsiteY11" fmla="*/ 0 h 103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00" h="1039091">
                  <a:moveTo>
                    <a:pt x="0" y="0"/>
                  </a:moveTo>
                  <a:lnTo>
                    <a:pt x="193964" y="13854"/>
                  </a:lnTo>
                  <a:lnTo>
                    <a:pt x="277091" y="110836"/>
                  </a:lnTo>
                  <a:lnTo>
                    <a:pt x="277091" y="609600"/>
                  </a:lnTo>
                  <a:lnTo>
                    <a:pt x="297873" y="651163"/>
                  </a:lnTo>
                  <a:lnTo>
                    <a:pt x="304800" y="983672"/>
                  </a:lnTo>
                  <a:lnTo>
                    <a:pt x="249382" y="997527"/>
                  </a:lnTo>
                  <a:lnTo>
                    <a:pt x="235528" y="1039091"/>
                  </a:lnTo>
                  <a:lnTo>
                    <a:pt x="69273" y="1039091"/>
                  </a:lnTo>
                  <a:lnTo>
                    <a:pt x="55419" y="90054"/>
                  </a:lnTo>
                  <a:lnTo>
                    <a:pt x="6928" y="900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38" name="Forme libre 37"/>
            <p:cNvSpPr/>
            <p:nvPr/>
          </p:nvSpPr>
          <p:spPr>
            <a:xfrm flipV="1">
              <a:off x="6539346" y="4641280"/>
              <a:ext cx="304800" cy="1039091"/>
            </a:xfrm>
            <a:custGeom>
              <a:avLst/>
              <a:gdLst>
                <a:gd name="connsiteX0" fmla="*/ 0 w 304800"/>
                <a:gd name="connsiteY0" fmla="*/ 0 h 1039091"/>
                <a:gd name="connsiteX1" fmla="*/ 193964 w 304800"/>
                <a:gd name="connsiteY1" fmla="*/ 13854 h 1039091"/>
                <a:gd name="connsiteX2" fmla="*/ 277091 w 304800"/>
                <a:gd name="connsiteY2" fmla="*/ 110836 h 1039091"/>
                <a:gd name="connsiteX3" fmla="*/ 277091 w 304800"/>
                <a:gd name="connsiteY3" fmla="*/ 609600 h 1039091"/>
                <a:gd name="connsiteX4" fmla="*/ 297873 w 304800"/>
                <a:gd name="connsiteY4" fmla="*/ 651163 h 1039091"/>
                <a:gd name="connsiteX5" fmla="*/ 304800 w 304800"/>
                <a:gd name="connsiteY5" fmla="*/ 983672 h 1039091"/>
                <a:gd name="connsiteX6" fmla="*/ 249382 w 304800"/>
                <a:gd name="connsiteY6" fmla="*/ 997527 h 1039091"/>
                <a:gd name="connsiteX7" fmla="*/ 235528 w 304800"/>
                <a:gd name="connsiteY7" fmla="*/ 1039091 h 1039091"/>
                <a:gd name="connsiteX8" fmla="*/ 69273 w 304800"/>
                <a:gd name="connsiteY8" fmla="*/ 1039091 h 1039091"/>
                <a:gd name="connsiteX9" fmla="*/ 55419 w 304800"/>
                <a:gd name="connsiteY9" fmla="*/ 90054 h 1039091"/>
                <a:gd name="connsiteX10" fmla="*/ 6928 w 304800"/>
                <a:gd name="connsiteY10" fmla="*/ 90054 h 1039091"/>
                <a:gd name="connsiteX11" fmla="*/ 0 w 304800"/>
                <a:gd name="connsiteY11" fmla="*/ 0 h 1039091"/>
                <a:gd name="connsiteX0" fmla="*/ 0 w 304800"/>
                <a:gd name="connsiteY0" fmla="*/ 0 h 1039091"/>
                <a:gd name="connsiteX1" fmla="*/ 193964 w 304800"/>
                <a:gd name="connsiteY1" fmla="*/ 13854 h 1039091"/>
                <a:gd name="connsiteX2" fmla="*/ 277091 w 304800"/>
                <a:gd name="connsiteY2" fmla="*/ 76200 h 1039091"/>
                <a:gd name="connsiteX3" fmla="*/ 277091 w 304800"/>
                <a:gd name="connsiteY3" fmla="*/ 609600 h 1039091"/>
                <a:gd name="connsiteX4" fmla="*/ 297873 w 304800"/>
                <a:gd name="connsiteY4" fmla="*/ 651163 h 1039091"/>
                <a:gd name="connsiteX5" fmla="*/ 304800 w 304800"/>
                <a:gd name="connsiteY5" fmla="*/ 983672 h 1039091"/>
                <a:gd name="connsiteX6" fmla="*/ 249382 w 304800"/>
                <a:gd name="connsiteY6" fmla="*/ 997527 h 1039091"/>
                <a:gd name="connsiteX7" fmla="*/ 235528 w 304800"/>
                <a:gd name="connsiteY7" fmla="*/ 1039091 h 1039091"/>
                <a:gd name="connsiteX8" fmla="*/ 69273 w 304800"/>
                <a:gd name="connsiteY8" fmla="*/ 1039091 h 1039091"/>
                <a:gd name="connsiteX9" fmla="*/ 55419 w 304800"/>
                <a:gd name="connsiteY9" fmla="*/ 90054 h 1039091"/>
                <a:gd name="connsiteX10" fmla="*/ 6928 w 304800"/>
                <a:gd name="connsiteY10" fmla="*/ 90054 h 1039091"/>
                <a:gd name="connsiteX11" fmla="*/ 0 w 304800"/>
                <a:gd name="connsiteY11" fmla="*/ 0 h 1039091"/>
                <a:gd name="connsiteX0" fmla="*/ 0 w 304800"/>
                <a:gd name="connsiteY0" fmla="*/ 0 h 1039091"/>
                <a:gd name="connsiteX1" fmla="*/ 235527 w 304800"/>
                <a:gd name="connsiteY1" fmla="*/ 0 h 1039091"/>
                <a:gd name="connsiteX2" fmla="*/ 277091 w 304800"/>
                <a:gd name="connsiteY2" fmla="*/ 76200 h 1039091"/>
                <a:gd name="connsiteX3" fmla="*/ 277091 w 304800"/>
                <a:gd name="connsiteY3" fmla="*/ 609600 h 1039091"/>
                <a:gd name="connsiteX4" fmla="*/ 297873 w 304800"/>
                <a:gd name="connsiteY4" fmla="*/ 651163 h 1039091"/>
                <a:gd name="connsiteX5" fmla="*/ 304800 w 304800"/>
                <a:gd name="connsiteY5" fmla="*/ 983672 h 1039091"/>
                <a:gd name="connsiteX6" fmla="*/ 249382 w 304800"/>
                <a:gd name="connsiteY6" fmla="*/ 997527 h 1039091"/>
                <a:gd name="connsiteX7" fmla="*/ 235528 w 304800"/>
                <a:gd name="connsiteY7" fmla="*/ 1039091 h 1039091"/>
                <a:gd name="connsiteX8" fmla="*/ 69273 w 304800"/>
                <a:gd name="connsiteY8" fmla="*/ 1039091 h 1039091"/>
                <a:gd name="connsiteX9" fmla="*/ 55419 w 304800"/>
                <a:gd name="connsiteY9" fmla="*/ 90054 h 1039091"/>
                <a:gd name="connsiteX10" fmla="*/ 6928 w 304800"/>
                <a:gd name="connsiteY10" fmla="*/ 90054 h 1039091"/>
                <a:gd name="connsiteX11" fmla="*/ 0 w 304800"/>
                <a:gd name="connsiteY11" fmla="*/ 0 h 103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00" h="1039091">
                  <a:moveTo>
                    <a:pt x="0" y="0"/>
                  </a:moveTo>
                  <a:lnTo>
                    <a:pt x="235527" y="0"/>
                  </a:lnTo>
                  <a:lnTo>
                    <a:pt x="277091" y="76200"/>
                  </a:lnTo>
                  <a:lnTo>
                    <a:pt x="277091" y="609600"/>
                  </a:lnTo>
                  <a:lnTo>
                    <a:pt x="297873" y="651163"/>
                  </a:lnTo>
                  <a:lnTo>
                    <a:pt x="304800" y="983672"/>
                  </a:lnTo>
                  <a:lnTo>
                    <a:pt x="249382" y="997527"/>
                  </a:lnTo>
                  <a:lnTo>
                    <a:pt x="235528" y="1039091"/>
                  </a:lnTo>
                  <a:lnTo>
                    <a:pt x="69273" y="1039091"/>
                  </a:lnTo>
                  <a:lnTo>
                    <a:pt x="55419" y="90054"/>
                  </a:lnTo>
                  <a:lnTo>
                    <a:pt x="6928" y="900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12342558" y="1485057"/>
            <a:ext cx="1600200" cy="3060078"/>
            <a:chOff x="6790833" y="1488831"/>
            <a:chExt cx="1600200" cy="3060078"/>
          </a:xfrm>
        </p:grpSpPr>
        <p:sp>
          <p:nvSpPr>
            <p:cNvPr id="40" name="Forme libre 39"/>
            <p:cNvSpPr/>
            <p:nvPr/>
          </p:nvSpPr>
          <p:spPr>
            <a:xfrm>
              <a:off x="6790833" y="1500909"/>
              <a:ext cx="1600200" cy="3048000"/>
            </a:xfrm>
            <a:custGeom>
              <a:avLst/>
              <a:gdLst>
                <a:gd name="connsiteX0" fmla="*/ 1544782 w 1600200"/>
                <a:gd name="connsiteY0" fmla="*/ 117764 h 3048000"/>
                <a:gd name="connsiteX1" fmla="*/ 1323109 w 1600200"/>
                <a:gd name="connsiteY1" fmla="*/ 367146 h 3048000"/>
                <a:gd name="connsiteX2" fmla="*/ 1163782 w 1600200"/>
                <a:gd name="connsiteY2" fmla="*/ 353291 h 3048000"/>
                <a:gd name="connsiteX3" fmla="*/ 1156855 w 1600200"/>
                <a:gd name="connsiteY3" fmla="*/ 0 h 3048000"/>
                <a:gd name="connsiteX4" fmla="*/ 1011382 w 1600200"/>
                <a:gd name="connsiteY4" fmla="*/ 0 h 3048000"/>
                <a:gd name="connsiteX5" fmla="*/ 1004455 w 1600200"/>
                <a:gd name="connsiteY5" fmla="*/ 353291 h 3048000"/>
                <a:gd name="connsiteX6" fmla="*/ 935182 w 1600200"/>
                <a:gd name="connsiteY6" fmla="*/ 339436 h 3048000"/>
                <a:gd name="connsiteX7" fmla="*/ 935182 w 1600200"/>
                <a:gd name="connsiteY7" fmla="*/ 748146 h 3048000"/>
                <a:gd name="connsiteX8" fmla="*/ 831273 w 1600200"/>
                <a:gd name="connsiteY8" fmla="*/ 741218 h 3048000"/>
                <a:gd name="connsiteX9" fmla="*/ 845127 w 1600200"/>
                <a:gd name="connsiteY9" fmla="*/ 990600 h 3048000"/>
                <a:gd name="connsiteX10" fmla="*/ 748146 w 1600200"/>
                <a:gd name="connsiteY10" fmla="*/ 1087582 h 3048000"/>
                <a:gd name="connsiteX11" fmla="*/ 755073 w 1600200"/>
                <a:gd name="connsiteY11" fmla="*/ 1233055 h 3048000"/>
                <a:gd name="connsiteX12" fmla="*/ 561109 w 1600200"/>
                <a:gd name="connsiteY12" fmla="*/ 1246909 h 3048000"/>
                <a:gd name="connsiteX13" fmla="*/ 436418 w 1600200"/>
                <a:gd name="connsiteY13" fmla="*/ 1281546 h 3048000"/>
                <a:gd name="connsiteX14" fmla="*/ 436418 w 1600200"/>
                <a:gd name="connsiteY14" fmla="*/ 1143000 h 3048000"/>
                <a:gd name="connsiteX15" fmla="*/ 76200 w 1600200"/>
                <a:gd name="connsiteY15" fmla="*/ 1143000 h 3048000"/>
                <a:gd name="connsiteX16" fmla="*/ 76200 w 1600200"/>
                <a:gd name="connsiteY16" fmla="*/ 1281546 h 3048000"/>
                <a:gd name="connsiteX17" fmla="*/ 41564 w 1600200"/>
                <a:gd name="connsiteY17" fmla="*/ 1288473 h 3048000"/>
                <a:gd name="connsiteX18" fmla="*/ 41564 w 1600200"/>
                <a:gd name="connsiteY18" fmla="*/ 1357746 h 3048000"/>
                <a:gd name="connsiteX19" fmla="*/ 6927 w 1600200"/>
                <a:gd name="connsiteY19" fmla="*/ 1357746 h 3048000"/>
                <a:gd name="connsiteX20" fmla="*/ 0 w 1600200"/>
                <a:gd name="connsiteY20" fmla="*/ 1697182 h 3048000"/>
                <a:gd name="connsiteX21" fmla="*/ 48491 w 1600200"/>
                <a:gd name="connsiteY21" fmla="*/ 1704109 h 3048000"/>
                <a:gd name="connsiteX22" fmla="*/ 48491 w 1600200"/>
                <a:gd name="connsiteY22" fmla="*/ 1766455 h 3048000"/>
                <a:gd name="connsiteX23" fmla="*/ 90055 w 1600200"/>
                <a:gd name="connsiteY23" fmla="*/ 1766455 h 3048000"/>
                <a:gd name="connsiteX24" fmla="*/ 90055 w 1600200"/>
                <a:gd name="connsiteY24" fmla="*/ 1856509 h 3048000"/>
                <a:gd name="connsiteX25" fmla="*/ 443346 w 1600200"/>
                <a:gd name="connsiteY25" fmla="*/ 1842655 h 3048000"/>
                <a:gd name="connsiteX26" fmla="*/ 436418 w 1600200"/>
                <a:gd name="connsiteY26" fmla="*/ 1752600 h 3048000"/>
                <a:gd name="connsiteX27" fmla="*/ 554182 w 1600200"/>
                <a:gd name="connsiteY27" fmla="*/ 1794164 h 3048000"/>
                <a:gd name="connsiteX28" fmla="*/ 755073 w 1600200"/>
                <a:gd name="connsiteY28" fmla="*/ 1787236 h 3048000"/>
                <a:gd name="connsiteX29" fmla="*/ 762000 w 1600200"/>
                <a:gd name="connsiteY29" fmla="*/ 1960418 h 3048000"/>
                <a:gd name="connsiteX30" fmla="*/ 831273 w 1600200"/>
                <a:gd name="connsiteY30" fmla="*/ 2036618 h 3048000"/>
                <a:gd name="connsiteX31" fmla="*/ 838200 w 1600200"/>
                <a:gd name="connsiteY31" fmla="*/ 2286000 h 3048000"/>
                <a:gd name="connsiteX32" fmla="*/ 921327 w 1600200"/>
                <a:gd name="connsiteY32" fmla="*/ 2286000 h 3048000"/>
                <a:gd name="connsiteX33" fmla="*/ 928255 w 1600200"/>
                <a:gd name="connsiteY33" fmla="*/ 2667000 h 3048000"/>
                <a:gd name="connsiteX34" fmla="*/ 990600 w 1600200"/>
                <a:gd name="connsiteY34" fmla="*/ 2673927 h 3048000"/>
                <a:gd name="connsiteX35" fmla="*/ 990600 w 1600200"/>
                <a:gd name="connsiteY35" fmla="*/ 3048000 h 3048000"/>
                <a:gd name="connsiteX36" fmla="*/ 1156855 w 1600200"/>
                <a:gd name="connsiteY36" fmla="*/ 3041073 h 3048000"/>
                <a:gd name="connsiteX37" fmla="*/ 1163782 w 1600200"/>
                <a:gd name="connsiteY37" fmla="*/ 2694709 h 3048000"/>
                <a:gd name="connsiteX38" fmla="*/ 1378527 w 1600200"/>
                <a:gd name="connsiteY38" fmla="*/ 2687782 h 3048000"/>
                <a:gd name="connsiteX39" fmla="*/ 1579418 w 1600200"/>
                <a:gd name="connsiteY39" fmla="*/ 2833255 h 3048000"/>
                <a:gd name="connsiteX40" fmla="*/ 1600200 w 1600200"/>
                <a:gd name="connsiteY40" fmla="*/ 2694709 h 3048000"/>
                <a:gd name="connsiteX41" fmla="*/ 1586346 w 1600200"/>
                <a:gd name="connsiteY41" fmla="*/ 1863436 h 3048000"/>
                <a:gd name="connsiteX42" fmla="*/ 1544782 w 1600200"/>
                <a:gd name="connsiteY42" fmla="*/ 1427018 h 3048000"/>
                <a:gd name="connsiteX43" fmla="*/ 1510146 w 1600200"/>
                <a:gd name="connsiteY43" fmla="*/ 1129146 h 3048000"/>
                <a:gd name="connsiteX44" fmla="*/ 1565564 w 1600200"/>
                <a:gd name="connsiteY44" fmla="*/ 325582 h 3048000"/>
                <a:gd name="connsiteX45" fmla="*/ 1544782 w 1600200"/>
                <a:gd name="connsiteY45" fmla="*/ 117764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00200" h="3048000">
                  <a:moveTo>
                    <a:pt x="1544782" y="117764"/>
                  </a:moveTo>
                  <a:lnTo>
                    <a:pt x="1323109" y="367146"/>
                  </a:lnTo>
                  <a:lnTo>
                    <a:pt x="1163782" y="353291"/>
                  </a:lnTo>
                  <a:lnTo>
                    <a:pt x="1156855" y="0"/>
                  </a:lnTo>
                  <a:lnTo>
                    <a:pt x="1011382" y="0"/>
                  </a:lnTo>
                  <a:lnTo>
                    <a:pt x="1004455" y="353291"/>
                  </a:lnTo>
                  <a:lnTo>
                    <a:pt x="935182" y="339436"/>
                  </a:lnTo>
                  <a:lnTo>
                    <a:pt x="935182" y="748146"/>
                  </a:lnTo>
                  <a:lnTo>
                    <a:pt x="831273" y="741218"/>
                  </a:lnTo>
                  <a:lnTo>
                    <a:pt x="845127" y="990600"/>
                  </a:lnTo>
                  <a:lnTo>
                    <a:pt x="748146" y="1087582"/>
                  </a:lnTo>
                  <a:lnTo>
                    <a:pt x="755073" y="1233055"/>
                  </a:lnTo>
                  <a:lnTo>
                    <a:pt x="561109" y="1246909"/>
                  </a:lnTo>
                  <a:lnTo>
                    <a:pt x="436418" y="1281546"/>
                  </a:lnTo>
                  <a:lnTo>
                    <a:pt x="436418" y="1143000"/>
                  </a:lnTo>
                  <a:lnTo>
                    <a:pt x="76200" y="1143000"/>
                  </a:lnTo>
                  <a:lnTo>
                    <a:pt x="76200" y="1281546"/>
                  </a:lnTo>
                  <a:lnTo>
                    <a:pt x="41564" y="1288473"/>
                  </a:lnTo>
                  <a:lnTo>
                    <a:pt x="41564" y="1357746"/>
                  </a:lnTo>
                  <a:lnTo>
                    <a:pt x="6927" y="1357746"/>
                  </a:lnTo>
                  <a:lnTo>
                    <a:pt x="0" y="1697182"/>
                  </a:lnTo>
                  <a:lnTo>
                    <a:pt x="48491" y="1704109"/>
                  </a:lnTo>
                  <a:lnTo>
                    <a:pt x="48491" y="1766455"/>
                  </a:lnTo>
                  <a:lnTo>
                    <a:pt x="90055" y="1766455"/>
                  </a:lnTo>
                  <a:lnTo>
                    <a:pt x="90055" y="1856509"/>
                  </a:lnTo>
                  <a:lnTo>
                    <a:pt x="443346" y="1842655"/>
                  </a:lnTo>
                  <a:lnTo>
                    <a:pt x="436418" y="1752600"/>
                  </a:lnTo>
                  <a:lnTo>
                    <a:pt x="554182" y="1794164"/>
                  </a:lnTo>
                  <a:lnTo>
                    <a:pt x="755073" y="1787236"/>
                  </a:lnTo>
                  <a:lnTo>
                    <a:pt x="762000" y="1960418"/>
                  </a:lnTo>
                  <a:lnTo>
                    <a:pt x="831273" y="2036618"/>
                  </a:lnTo>
                  <a:lnTo>
                    <a:pt x="838200" y="2286000"/>
                  </a:lnTo>
                  <a:lnTo>
                    <a:pt x="921327" y="2286000"/>
                  </a:lnTo>
                  <a:lnTo>
                    <a:pt x="928255" y="2667000"/>
                  </a:lnTo>
                  <a:lnTo>
                    <a:pt x="990600" y="2673927"/>
                  </a:lnTo>
                  <a:lnTo>
                    <a:pt x="990600" y="3048000"/>
                  </a:lnTo>
                  <a:lnTo>
                    <a:pt x="1156855" y="3041073"/>
                  </a:lnTo>
                  <a:lnTo>
                    <a:pt x="1163782" y="2694709"/>
                  </a:lnTo>
                  <a:lnTo>
                    <a:pt x="1378527" y="2687782"/>
                  </a:lnTo>
                  <a:lnTo>
                    <a:pt x="1579418" y="2833255"/>
                  </a:lnTo>
                  <a:lnTo>
                    <a:pt x="1600200" y="2694709"/>
                  </a:lnTo>
                  <a:lnTo>
                    <a:pt x="1586346" y="1863436"/>
                  </a:lnTo>
                  <a:lnTo>
                    <a:pt x="1544782" y="1427018"/>
                  </a:lnTo>
                  <a:lnTo>
                    <a:pt x="1510146" y="1129146"/>
                  </a:lnTo>
                  <a:lnTo>
                    <a:pt x="1565564" y="325582"/>
                  </a:lnTo>
                  <a:lnTo>
                    <a:pt x="1544782" y="117764"/>
                  </a:lnTo>
                  <a:close/>
                </a:path>
              </a:pathLst>
            </a:custGeom>
            <a:solidFill>
              <a:srgbClr val="00B0F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Forme libre 40"/>
            <p:cNvSpPr/>
            <p:nvPr/>
          </p:nvSpPr>
          <p:spPr>
            <a:xfrm>
              <a:off x="7549660" y="1488831"/>
              <a:ext cx="838200" cy="3053861"/>
            </a:xfrm>
            <a:custGeom>
              <a:avLst/>
              <a:gdLst>
                <a:gd name="connsiteX0" fmla="*/ 785446 w 838200"/>
                <a:gd name="connsiteY0" fmla="*/ 134815 h 3053861"/>
                <a:gd name="connsiteX1" fmla="*/ 580292 w 838200"/>
                <a:gd name="connsiteY1" fmla="*/ 363415 h 3053861"/>
                <a:gd name="connsiteX2" fmla="*/ 433754 w 838200"/>
                <a:gd name="connsiteY2" fmla="*/ 381000 h 3053861"/>
                <a:gd name="connsiteX3" fmla="*/ 392723 w 838200"/>
                <a:gd name="connsiteY3" fmla="*/ 328246 h 3053861"/>
                <a:gd name="connsiteX4" fmla="*/ 398584 w 838200"/>
                <a:gd name="connsiteY4" fmla="*/ 0 h 3053861"/>
                <a:gd name="connsiteX5" fmla="*/ 246184 w 838200"/>
                <a:gd name="connsiteY5" fmla="*/ 5861 h 3053861"/>
                <a:gd name="connsiteX6" fmla="*/ 240323 w 838200"/>
                <a:gd name="connsiteY6" fmla="*/ 363415 h 3053861"/>
                <a:gd name="connsiteX7" fmla="*/ 175846 w 838200"/>
                <a:gd name="connsiteY7" fmla="*/ 357554 h 3053861"/>
                <a:gd name="connsiteX8" fmla="*/ 175846 w 838200"/>
                <a:gd name="connsiteY8" fmla="*/ 756138 h 3053861"/>
                <a:gd name="connsiteX9" fmla="*/ 70338 w 838200"/>
                <a:gd name="connsiteY9" fmla="*/ 762000 h 3053861"/>
                <a:gd name="connsiteX10" fmla="*/ 76200 w 838200"/>
                <a:gd name="connsiteY10" fmla="*/ 996461 h 3053861"/>
                <a:gd name="connsiteX11" fmla="*/ 0 w 838200"/>
                <a:gd name="connsiteY11" fmla="*/ 1096107 h 3053861"/>
                <a:gd name="connsiteX12" fmla="*/ 0 w 838200"/>
                <a:gd name="connsiteY12" fmla="*/ 1981200 h 3053861"/>
                <a:gd name="connsiteX13" fmla="*/ 64477 w 838200"/>
                <a:gd name="connsiteY13" fmla="*/ 2051538 h 3053861"/>
                <a:gd name="connsiteX14" fmla="*/ 70338 w 838200"/>
                <a:gd name="connsiteY14" fmla="*/ 2297723 h 3053861"/>
                <a:gd name="connsiteX15" fmla="*/ 158261 w 838200"/>
                <a:gd name="connsiteY15" fmla="*/ 2309446 h 3053861"/>
                <a:gd name="connsiteX16" fmla="*/ 169984 w 838200"/>
                <a:gd name="connsiteY16" fmla="*/ 2690446 h 3053861"/>
                <a:gd name="connsiteX17" fmla="*/ 240323 w 838200"/>
                <a:gd name="connsiteY17" fmla="*/ 2696307 h 3053861"/>
                <a:gd name="connsiteX18" fmla="*/ 234461 w 838200"/>
                <a:gd name="connsiteY18" fmla="*/ 3053861 h 3053861"/>
                <a:gd name="connsiteX19" fmla="*/ 398584 w 838200"/>
                <a:gd name="connsiteY19" fmla="*/ 3053861 h 3053861"/>
                <a:gd name="connsiteX20" fmla="*/ 381000 w 838200"/>
                <a:gd name="connsiteY20" fmla="*/ 2725615 h 3053861"/>
                <a:gd name="connsiteX21" fmla="*/ 422030 w 838200"/>
                <a:gd name="connsiteY21" fmla="*/ 2696307 h 3053861"/>
                <a:gd name="connsiteX22" fmla="*/ 621323 w 838200"/>
                <a:gd name="connsiteY22" fmla="*/ 2708031 h 3053861"/>
                <a:gd name="connsiteX23" fmla="*/ 820615 w 838200"/>
                <a:gd name="connsiteY23" fmla="*/ 2860431 h 3053861"/>
                <a:gd name="connsiteX24" fmla="*/ 838200 w 838200"/>
                <a:gd name="connsiteY24" fmla="*/ 2725615 h 3053861"/>
                <a:gd name="connsiteX25" fmla="*/ 820615 w 838200"/>
                <a:gd name="connsiteY25" fmla="*/ 2262554 h 3053861"/>
                <a:gd name="connsiteX26" fmla="*/ 838200 w 838200"/>
                <a:gd name="connsiteY26" fmla="*/ 1899138 h 3053861"/>
                <a:gd name="connsiteX27" fmla="*/ 750277 w 838200"/>
                <a:gd name="connsiteY27" fmla="*/ 1143000 h 3053861"/>
                <a:gd name="connsiteX28" fmla="*/ 773723 w 838200"/>
                <a:gd name="connsiteY28" fmla="*/ 756138 h 3053861"/>
                <a:gd name="connsiteX29" fmla="*/ 803030 w 838200"/>
                <a:gd name="connsiteY29" fmla="*/ 293077 h 3053861"/>
                <a:gd name="connsiteX30" fmla="*/ 785446 w 838200"/>
                <a:gd name="connsiteY30" fmla="*/ 134815 h 3053861"/>
                <a:gd name="connsiteX0" fmla="*/ 785446 w 838200"/>
                <a:gd name="connsiteY0" fmla="*/ 134815 h 3053861"/>
                <a:gd name="connsiteX1" fmla="*/ 580292 w 838200"/>
                <a:gd name="connsiteY1" fmla="*/ 363415 h 3053861"/>
                <a:gd name="connsiteX2" fmla="*/ 433754 w 838200"/>
                <a:gd name="connsiteY2" fmla="*/ 381000 h 3053861"/>
                <a:gd name="connsiteX3" fmla="*/ 392723 w 838200"/>
                <a:gd name="connsiteY3" fmla="*/ 328246 h 3053861"/>
                <a:gd name="connsiteX4" fmla="*/ 398584 w 838200"/>
                <a:gd name="connsiteY4" fmla="*/ 0 h 3053861"/>
                <a:gd name="connsiteX5" fmla="*/ 246184 w 838200"/>
                <a:gd name="connsiteY5" fmla="*/ 5861 h 3053861"/>
                <a:gd name="connsiteX6" fmla="*/ 240323 w 838200"/>
                <a:gd name="connsiteY6" fmla="*/ 363415 h 3053861"/>
                <a:gd name="connsiteX7" fmla="*/ 175846 w 838200"/>
                <a:gd name="connsiteY7" fmla="*/ 357554 h 3053861"/>
                <a:gd name="connsiteX8" fmla="*/ 175846 w 838200"/>
                <a:gd name="connsiteY8" fmla="*/ 756138 h 3053861"/>
                <a:gd name="connsiteX9" fmla="*/ 70338 w 838200"/>
                <a:gd name="connsiteY9" fmla="*/ 762000 h 3053861"/>
                <a:gd name="connsiteX10" fmla="*/ 76200 w 838200"/>
                <a:gd name="connsiteY10" fmla="*/ 996461 h 3053861"/>
                <a:gd name="connsiteX11" fmla="*/ 0 w 838200"/>
                <a:gd name="connsiteY11" fmla="*/ 1096107 h 3053861"/>
                <a:gd name="connsiteX12" fmla="*/ 0 w 838200"/>
                <a:gd name="connsiteY12" fmla="*/ 1981200 h 3053861"/>
                <a:gd name="connsiteX13" fmla="*/ 64477 w 838200"/>
                <a:gd name="connsiteY13" fmla="*/ 2051538 h 3053861"/>
                <a:gd name="connsiteX14" fmla="*/ 70338 w 838200"/>
                <a:gd name="connsiteY14" fmla="*/ 2297723 h 3053861"/>
                <a:gd name="connsiteX15" fmla="*/ 158261 w 838200"/>
                <a:gd name="connsiteY15" fmla="*/ 2309446 h 3053861"/>
                <a:gd name="connsiteX16" fmla="*/ 169984 w 838200"/>
                <a:gd name="connsiteY16" fmla="*/ 2690446 h 3053861"/>
                <a:gd name="connsiteX17" fmla="*/ 240323 w 838200"/>
                <a:gd name="connsiteY17" fmla="*/ 2696307 h 3053861"/>
                <a:gd name="connsiteX18" fmla="*/ 234461 w 838200"/>
                <a:gd name="connsiteY18" fmla="*/ 3053861 h 3053861"/>
                <a:gd name="connsiteX19" fmla="*/ 398584 w 838200"/>
                <a:gd name="connsiteY19" fmla="*/ 3053861 h 3053861"/>
                <a:gd name="connsiteX20" fmla="*/ 410308 w 838200"/>
                <a:gd name="connsiteY20" fmla="*/ 2725615 h 3053861"/>
                <a:gd name="connsiteX21" fmla="*/ 422030 w 838200"/>
                <a:gd name="connsiteY21" fmla="*/ 2696307 h 3053861"/>
                <a:gd name="connsiteX22" fmla="*/ 621323 w 838200"/>
                <a:gd name="connsiteY22" fmla="*/ 2708031 h 3053861"/>
                <a:gd name="connsiteX23" fmla="*/ 820615 w 838200"/>
                <a:gd name="connsiteY23" fmla="*/ 2860431 h 3053861"/>
                <a:gd name="connsiteX24" fmla="*/ 838200 w 838200"/>
                <a:gd name="connsiteY24" fmla="*/ 2725615 h 3053861"/>
                <a:gd name="connsiteX25" fmla="*/ 820615 w 838200"/>
                <a:gd name="connsiteY25" fmla="*/ 2262554 h 3053861"/>
                <a:gd name="connsiteX26" fmla="*/ 838200 w 838200"/>
                <a:gd name="connsiteY26" fmla="*/ 1899138 h 3053861"/>
                <a:gd name="connsiteX27" fmla="*/ 750277 w 838200"/>
                <a:gd name="connsiteY27" fmla="*/ 1143000 h 3053861"/>
                <a:gd name="connsiteX28" fmla="*/ 773723 w 838200"/>
                <a:gd name="connsiteY28" fmla="*/ 756138 h 3053861"/>
                <a:gd name="connsiteX29" fmla="*/ 803030 w 838200"/>
                <a:gd name="connsiteY29" fmla="*/ 293077 h 3053861"/>
                <a:gd name="connsiteX30" fmla="*/ 785446 w 838200"/>
                <a:gd name="connsiteY30" fmla="*/ 134815 h 305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38200" h="3053861">
                  <a:moveTo>
                    <a:pt x="785446" y="134815"/>
                  </a:moveTo>
                  <a:lnTo>
                    <a:pt x="580292" y="363415"/>
                  </a:lnTo>
                  <a:lnTo>
                    <a:pt x="433754" y="381000"/>
                  </a:lnTo>
                  <a:lnTo>
                    <a:pt x="392723" y="328246"/>
                  </a:lnTo>
                  <a:lnTo>
                    <a:pt x="398584" y="0"/>
                  </a:lnTo>
                  <a:lnTo>
                    <a:pt x="246184" y="5861"/>
                  </a:lnTo>
                  <a:cubicBezTo>
                    <a:pt x="244230" y="125046"/>
                    <a:pt x="242277" y="244230"/>
                    <a:pt x="240323" y="363415"/>
                  </a:cubicBezTo>
                  <a:lnTo>
                    <a:pt x="175846" y="357554"/>
                  </a:lnTo>
                  <a:lnTo>
                    <a:pt x="175846" y="756138"/>
                  </a:lnTo>
                  <a:lnTo>
                    <a:pt x="70338" y="762000"/>
                  </a:lnTo>
                  <a:lnTo>
                    <a:pt x="76200" y="996461"/>
                  </a:lnTo>
                  <a:lnTo>
                    <a:pt x="0" y="1096107"/>
                  </a:lnTo>
                  <a:lnTo>
                    <a:pt x="0" y="1981200"/>
                  </a:lnTo>
                  <a:lnTo>
                    <a:pt x="64477" y="2051538"/>
                  </a:lnTo>
                  <a:lnTo>
                    <a:pt x="70338" y="2297723"/>
                  </a:lnTo>
                  <a:lnTo>
                    <a:pt x="158261" y="2309446"/>
                  </a:lnTo>
                  <a:lnTo>
                    <a:pt x="169984" y="2690446"/>
                  </a:lnTo>
                  <a:lnTo>
                    <a:pt x="240323" y="2696307"/>
                  </a:lnTo>
                  <a:lnTo>
                    <a:pt x="234461" y="3053861"/>
                  </a:lnTo>
                  <a:lnTo>
                    <a:pt x="398584" y="3053861"/>
                  </a:lnTo>
                  <a:lnTo>
                    <a:pt x="410308" y="2725615"/>
                  </a:lnTo>
                  <a:lnTo>
                    <a:pt x="422030" y="2696307"/>
                  </a:lnTo>
                  <a:lnTo>
                    <a:pt x="621323" y="2708031"/>
                  </a:lnTo>
                  <a:lnTo>
                    <a:pt x="820615" y="2860431"/>
                  </a:lnTo>
                  <a:lnTo>
                    <a:pt x="838200" y="2725615"/>
                  </a:lnTo>
                  <a:lnTo>
                    <a:pt x="820615" y="2262554"/>
                  </a:lnTo>
                  <a:lnTo>
                    <a:pt x="838200" y="1899138"/>
                  </a:lnTo>
                  <a:lnTo>
                    <a:pt x="750277" y="1143000"/>
                  </a:lnTo>
                  <a:lnTo>
                    <a:pt x="773723" y="756138"/>
                  </a:lnTo>
                  <a:lnTo>
                    <a:pt x="803030" y="293077"/>
                  </a:lnTo>
                  <a:lnTo>
                    <a:pt x="785446" y="134815"/>
                  </a:lnTo>
                  <a:close/>
                </a:path>
              </a:pathLst>
            </a:custGeom>
            <a:solidFill>
              <a:srgbClr val="0000FF">
                <a:alpha val="60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9642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18971 -7.40741E-7 C 0.18971 0.02431 0.18906 0.05278 0.18906 0.07732 C 0.20169 0.07801 0.20859 0.0757 0.22161 0.0770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81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88 -0.00023 L -0.39935 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1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09 -0.0074 L -0.45846 -0.002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031" y="630011"/>
            <a:ext cx="6415089" cy="5447847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3790420" y="870527"/>
            <a:ext cx="956685" cy="4412669"/>
            <a:chOff x="2826328" y="1378527"/>
            <a:chExt cx="956685" cy="4412669"/>
          </a:xfrm>
        </p:grpSpPr>
        <p:sp>
          <p:nvSpPr>
            <p:cNvPr id="4" name="Forme libre 3"/>
            <p:cNvSpPr/>
            <p:nvPr/>
          </p:nvSpPr>
          <p:spPr>
            <a:xfrm>
              <a:off x="2840182" y="1378527"/>
              <a:ext cx="942109" cy="1600200"/>
            </a:xfrm>
            <a:custGeom>
              <a:avLst/>
              <a:gdLst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796636 w 942109"/>
                <a:gd name="connsiteY21" fmla="*/ 491837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796636 w 942109"/>
                <a:gd name="connsiteY21" fmla="*/ 512619 h 1600200"/>
                <a:gd name="connsiteX22" fmla="*/ 942109 w 942109"/>
                <a:gd name="connsiteY22" fmla="*/ 512618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2109" h="1600200">
                  <a:moveTo>
                    <a:pt x="942109" y="512618"/>
                  </a:moveTo>
                  <a:lnTo>
                    <a:pt x="942109" y="401782"/>
                  </a:lnTo>
                  <a:lnTo>
                    <a:pt x="831273" y="401782"/>
                  </a:lnTo>
                  <a:lnTo>
                    <a:pt x="824345" y="0"/>
                  </a:lnTo>
                  <a:lnTo>
                    <a:pt x="658091" y="6928"/>
                  </a:lnTo>
                  <a:lnTo>
                    <a:pt x="665018" y="367146"/>
                  </a:lnTo>
                  <a:lnTo>
                    <a:pt x="48491" y="1143000"/>
                  </a:lnTo>
                  <a:lnTo>
                    <a:pt x="48491" y="1336964"/>
                  </a:lnTo>
                  <a:lnTo>
                    <a:pt x="6927" y="1392382"/>
                  </a:lnTo>
                  <a:lnTo>
                    <a:pt x="0" y="1600200"/>
                  </a:lnTo>
                  <a:lnTo>
                    <a:pt x="48491" y="1600200"/>
                  </a:lnTo>
                  <a:lnTo>
                    <a:pt x="69273" y="1475509"/>
                  </a:lnTo>
                  <a:lnTo>
                    <a:pt x="207818" y="1482437"/>
                  </a:lnTo>
                  <a:lnTo>
                    <a:pt x="207818" y="1420091"/>
                  </a:lnTo>
                  <a:lnTo>
                    <a:pt x="304800" y="1427018"/>
                  </a:lnTo>
                  <a:lnTo>
                    <a:pt x="304800" y="1336964"/>
                  </a:lnTo>
                  <a:lnTo>
                    <a:pt x="671945" y="1323109"/>
                  </a:lnTo>
                  <a:lnTo>
                    <a:pt x="665018" y="1205346"/>
                  </a:lnTo>
                  <a:lnTo>
                    <a:pt x="616527" y="1156855"/>
                  </a:lnTo>
                  <a:lnTo>
                    <a:pt x="401782" y="1115291"/>
                  </a:lnTo>
                  <a:lnTo>
                    <a:pt x="408709" y="1046018"/>
                  </a:lnTo>
                  <a:lnTo>
                    <a:pt x="796636" y="512619"/>
                  </a:lnTo>
                  <a:lnTo>
                    <a:pt x="942109" y="512618"/>
                  </a:lnTo>
                  <a:close/>
                </a:path>
              </a:pathLst>
            </a:custGeom>
            <a:solidFill>
              <a:srgbClr val="FFC00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Forme libre 4"/>
            <p:cNvSpPr/>
            <p:nvPr/>
          </p:nvSpPr>
          <p:spPr>
            <a:xfrm flipV="1">
              <a:off x="2826328" y="4087088"/>
              <a:ext cx="956685" cy="1704108"/>
            </a:xfrm>
            <a:custGeom>
              <a:avLst/>
              <a:gdLst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796636 w 942109"/>
                <a:gd name="connsiteY21" fmla="*/ 491837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796636 w 942109"/>
                <a:gd name="connsiteY21" fmla="*/ 5126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70163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07818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493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21673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21673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55963"/>
                <a:gd name="connsiteY0" fmla="*/ 512618 h 1600200"/>
                <a:gd name="connsiteX1" fmla="*/ 955963 w 955963"/>
                <a:gd name="connsiteY1" fmla="*/ 249382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942109 w 955963"/>
                <a:gd name="connsiteY22" fmla="*/ 512618 h 1600200"/>
                <a:gd name="connsiteX0" fmla="*/ 942109 w 955963"/>
                <a:gd name="connsiteY0" fmla="*/ 512618 h 1600200"/>
                <a:gd name="connsiteX1" fmla="*/ 955963 w 955963"/>
                <a:gd name="connsiteY1" fmla="*/ 249382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942109 w 955963"/>
                <a:gd name="connsiteY22" fmla="*/ 512618 h 1600200"/>
                <a:gd name="connsiteX0" fmla="*/ 942109 w 955963"/>
                <a:gd name="connsiteY0" fmla="*/ 512618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942109 w 955963"/>
                <a:gd name="connsiteY22" fmla="*/ 512618 h 1600200"/>
                <a:gd name="connsiteX0" fmla="*/ 838200 w 955963"/>
                <a:gd name="connsiteY0" fmla="*/ 360218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838200 w 955963"/>
                <a:gd name="connsiteY22" fmla="*/ 360218 h 1600200"/>
                <a:gd name="connsiteX0" fmla="*/ 838200 w 955963"/>
                <a:gd name="connsiteY0" fmla="*/ 360218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838200 w 955963"/>
                <a:gd name="connsiteY22" fmla="*/ 360218 h 1600200"/>
                <a:gd name="connsiteX0" fmla="*/ 838200 w 955963"/>
                <a:gd name="connsiteY0" fmla="*/ 360218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838200 w 955963"/>
                <a:gd name="connsiteY22" fmla="*/ 360218 h 1600200"/>
                <a:gd name="connsiteX0" fmla="*/ 713509 w 955963"/>
                <a:gd name="connsiteY0" fmla="*/ 457199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713509 w 955963"/>
                <a:gd name="connsiteY22" fmla="*/ 457199 h 1600200"/>
                <a:gd name="connsiteX0" fmla="*/ 713509 w 980120"/>
                <a:gd name="connsiteY0" fmla="*/ 457199 h 1600200"/>
                <a:gd name="connsiteX1" fmla="*/ 962890 w 980120"/>
                <a:gd name="connsiteY1" fmla="*/ 284015 h 1600200"/>
                <a:gd name="connsiteX2" fmla="*/ 955963 w 980120"/>
                <a:gd name="connsiteY2" fmla="*/ 228601 h 1600200"/>
                <a:gd name="connsiteX3" fmla="*/ 831273 w 980120"/>
                <a:gd name="connsiteY3" fmla="*/ 221673 h 1600200"/>
                <a:gd name="connsiteX4" fmla="*/ 824345 w 980120"/>
                <a:gd name="connsiteY4" fmla="*/ 0 h 1600200"/>
                <a:gd name="connsiteX5" fmla="*/ 658091 w 980120"/>
                <a:gd name="connsiteY5" fmla="*/ 6928 h 1600200"/>
                <a:gd name="connsiteX6" fmla="*/ 665018 w 980120"/>
                <a:gd name="connsiteY6" fmla="*/ 367146 h 1600200"/>
                <a:gd name="connsiteX7" fmla="*/ 48491 w 980120"/>
                <a:gd name="connsiteY7" fmla="*/ 1143000 h 1600200"/>
                <a:gd name="connsiteX8" fmla="*/ 48491 w 980120"/>
                <a:gd name="connsiteY8" fmla="*/ 1336964 h 1600200"/>
                <a:gd name="connsiteX9" fmla="*/ 6927 w 980120"/>
                <a:gd name="connsiteY9" fmla="*/ 1392382 h 1600200"/>
                <a:gd name="connsiteX10" fmla="*/ 0 w 980120"/>
                <a:gd name="connsiteY10" fmla="*/ 1600200 h 1600200"/>
                <a:gd name="connsiteX11" fmla="*/ 48491 w 980120"/>
                <a:gd name="connsiteY11" fmla="*/ 1600200 h 1600200"/>
                <a:gd name="connsiteX12" fmla="*/ 69273 w 980120"/>
                <a:gd name="connsiteY12" fmla="*/ 1475509 h 1600200"/>
                <a:gd name="connsiteX13" fmla="*/ 207818 w 980120"/>
                <a:gd name="connsiteY13" fmla="*/ 1482437 h 1600200"/>
                <a:gd name="connsiteX14" fmla="*/ 207818 w 980120"/>
                <a:gd name="connsiteY14" fmla="*/ 1420091 h 1600200"/>
                <a:gd name="connsiteX15" fmla="*/ 304800 w 980120"/>
                <a:gd name="connsiteY15" fmla="*/ 1427018 h 1600200"/>
                <a:gd name="connsiteX16" fmla="*/ 304800 w 980120"/>
                <a:gd name="connsiteY16" fmla="*/ 1336964 h 1600200"/>
                <a:gd name="connsiteX17" fmla="*/ 671945 w 980120"/>
                <a:gd name="connsiteY17" fmla="*/ 1323109 h 1600200"/>
                <a:gd name="connsiteX18" fmla="*/ 665018 w 980120"/>
                <a:gd name="connsiteY18" fmla="*/ 1205346 h 1600200"/>
                <a:gd name="connsiteX19" fmla="*/ 616527 w 980120"/>
                <a:gd name="connsiteY19" fmla="*/ 1156855 h 1600200"/>
                <a:gd name="connsiteX20" fmla="*/ 401782 w 980120"/>
                <a:gd name="connsiteY20" fmla="*/ 1115291 h 1600200"/>
                <a:gd name="connsiteX21" fmla="*/ 408709 w 980120"/>
                <a:gd name="connsiteY21" fmla="*/ 1046018 h 1600200"/>
                <a:gd name="connsiteX22" fmla="*/ 824345 w 980120"/>
                <a:gd name="connsiteY22" fmla="*/ 588819 h 1600200"/>
                <a:gd name="connsiteX23" fmla="*/ 713509 w 980120"/>
                <a:gd name="connsiteY23" fmla="*/ 457199 h 1600200"/>
                <a:gd name="connsiteX0" fmla="*/ 713509 w 962890"/>
                <a:gd name="connsiteY0" fmla="*/ 457199 h 1600200"/>
                <a:gd name="connsiteX1" fmla="*/ 962890 w 962890"/>
                <a:gd name="connsiteY1" fmla="*/ 284015 h 1600200"/>
                <a:gd name="connsiteX2" fmla="*/ 955963 w 962890"/>
                <a:gd name="connsiteY2" fmla="*/ 228601 h 1600200"/>
                <a:gd name="connsiteX3" fmla="*/ 831273 w 962890"/>
                <a:gd name="connsiteY3" fmla="*/ 221673 h 1600200"/>
                <a:gd name="connsiteX4" fmla="*/ 824345 w 962890"/>
                <a:gd name="connsiteY4" fmla="*/ 0 h 1600200"/>
                <a:gd name="connsiteX5" fmla="*/ 658091 w 962890"/>
                <a:gd name="connsiteY5" fmla="*/ 6928 h 1600200"/>
                <a:gd name="connsiteX6" fmla="*/ 665018 w 962890"/>
                <a:gd name="connsiteY6" fmla="*/ 367146 h 1600200"/>
                <a:gd name="connsiteX7" fmla="*/ 48491 w 962890"/>
                <a:gd name="connsiteY7" fmla="*/ 1143000 h 1600200"/>
                <a:gd name="connsiteX8" fmla="*/ 48491 w 962890"/>
                <a:gd name="connsiteY8" fmla="*/ 1336964 h 1600200"/>
                <a:gd name="connsiteX9" fmla="*/ 6927 w 962890"/>
                <a:gd name="connsiteY9" fmla="*/ 1392382 h 1600200"/>
                <a:gd name="connsiteX10" fmla="*/ 0 w 962890"/>
                <a:gd name="connsiteY10" fmla="*/ 1600200 h 1600200"/>
                <a:gd name="connsiteX11" fmla="*/ 48491 w 962890"/>
                <a:gd name="connsiteY11" fmla="*/ 1600200 h 1600200"/>
                <a:gd name="connsiteX12" fmla="*/ 69273 w 962890"/>
                <a:gd name="connsiteY12" fmla="*/ 1475509 h 1600200"/>
                <a:gd name="connsiteX13" fmla="*/ 207818 w 962890"/>
                <a:gd name="connsiteY13" fmla="*/ 1482437 h 1600200"/>
                <a:gd name="connsiteX14" fmla="*/ 207818 w 962890"/>
                <a:gd name="connsiteY14" fmla="*/ 1420091 h 1600200"/>
                <a:gd name="connsiteX15" fmla="*/ 304800 w 962890"/>
                <a:gd name="connsiteY15" fmla="*/ 1427018 h 1600200"/>
                <a:gd name="connsiteX16" fmla="*/ 304800 w 962890"/>
                <a:gd name="connsiteY16" fmla="*/ 1336964 h 1600200"/>
                <a:gd name="connsiteX17" fmla="*/ 671945 w 962890"/>
                <a:gd name="connsiteY17" fmla="*/ 1323109 h 1600200"/>
                <a:gd name="connsiteX18" fmla="*/ 665018 w 962890"/>
                <a:gd name="connsiteY18" fmla="*/ 1205346 h 1600200"/>
                <a:gd name="connsiteX19" fmla="*/ 616527 w 962890"/>
                <a:gd name="connsiteY19" fmla="*/ 1156855 h 1600200"/>
                <a:gd name="connsiteX20" fmla="*/ 401782 w 962890"/>
                <a:gd name="connsiteY20" fmla="*/ 1115291 h 1600200"/>
                <a:gd name="connsiteX21" fmla="*/ 408709 w 962890"/>
                <a:gd name="connsiteY21" fmla="*/ 1046018 h 1600200"/>
                <a:gd name="connsiteX22" fmla="*/ 824345 w 962890"/>
                <a:gd name="connsiteY22" fmla="*/ 588819 h 1600200"/>
                <a:gd name="connsiteX23" fmla="*/ 713509 w 962890"/>
                <a:gd name="connsiteY23" fmla="*/ 457199 h 1600200"/>
                <a:gd name="connsiteX0" fmla="*/ 713509 w 956167"/>
                <a:gd name="connsiteY0" fmla="*/ 457199 h 1600200"/>
                <a:gd name="connsiteX1" fmla="*/ 893617 w 956167"/>
                <a:gd name="connsiteY1" fmla="*/ 277087 h 1600200"/>
                <a:gd name="connsiteX2" fmla="*/ 955963 w 956167"/>
                <a:gd name="connsiteY2" fmla="*/ 228601 h 1600200"/>
                <a:gd name="connsiteX3" fmla="*/ 831273 w 956167"/>
                <a:gd name="connsiteY3" fmla="*/ 221673 h 1600200"/>
                <a:gd name="connsiteX4" fmla="*/ 824345 w 956167"/>
                <a:gd name="connsiteY4" fmla="*/ 0 h 1600200"/>
                <a:gd name="connsiteX5" fmla="*/ 658091 w 956167"/>
                <a:gd name="connsiteY5" fmla="*/ 6928 h 1600200"/>
                <a:gd name="connsiteX6" fmla="*/ 665018 w 956167"/>
                <a:gd name="connsiteY6" fmla="*/ 367146 h 1600200"/>
                <a:gd name="connsiteX7" fmla="*/ 48491 w 956167"/>
                <a:gd name="connsiteY7" fmla="*/ 1143000 h 1600200"/>
                <a:gd name="connsiteX8" fmla="*/ 48491 w 956167"/>
                <a:gd name="connsiteY8" fmla="*/ 1336964 h 1600200"/>
                <a:gd name="connsiteX9" fmla="*/ 6927 w 956167"/>
                <a:gd name="connsiteY9" fmla="*/ 1392382 h 1600200"/>
                <a:gd name="connsiteX10" fmla="*/ 0 w 956167"/>
                <a:gd name="connsiteY10" fmla="*/ 1600200 h 1600200"/>
                <a:gd name="connsiteX11" fmla="*/ 48491 w 956167"/>
                <a:gd name="connsiteY11" fmla="*/ 1600200 h 1600200"/>
                <a:gd name="connsiteX12" fmla="*/ 69273 w 956167"/>
                <a:gd name="connsiteY12" fmla="*/ 1475509 h 1600200"/>
                <a:gd name="connsiteX13" fmla="*/ 207818 w 956167"/>
                <a:gd name="connsiteY13" fmla="*/ 1482437 h 1600200"/>
                <a:gd name="connsiteX14" fmla="*/ 207818 w 956167"/>
                <a:gd name="connsiteY14" fmla="*/ 1420091 h 1600200"/>
                <a:gd name="connsiteX15" fmla="*/ 304800 w 956167"/>
                <a:gd name="connsiteY15" fmla="*/ 1427018 h 1600200"/>
                <a:gd name="connsiteX16" fmla="*/ 304800 w 956167"/>
                <a:gd name="connsiteY16" fmla="*/ 1336964 h 1600200"/>
                <a:gd name="connsiteX17" fmla="*/ 671945 w 956167"/>
                <a:gd name="connsiteY17" fmla="*/ 1323109 h 1600200"/>
                <a:gd name="connsiteX18" fmla="*/ 665018 w 956167"/>
                <a:gd name="connsiteY18" fmla="*/ 1205346 h 1600200"/>
                <a:gd name="connsiteX19" fmla="*/ 616527 w 956167"/>
                <a:gd name="connsiteY19" fmla="*/ 1156855 h 1600200"/>
                <a:gd name="connsiteX20" fmla="*/ 401782 w 956167"/>
                <a:gd name="connsiteY20" fmla="*/ 1115291 h 1600200"/>
                <a:gd name="connsiteX21" fmla="*/ 408709 w 956167"/>
                <a:gd name="connsiteY21" fmla="*/ 1046018 h 1600200"/>
                <a:gd name="connsiteX22" fmla="*/ 824345 w 956167"/>
                <a:gd name="connsiteY22" fmla="*/ 588819 h 1600200"/>
                <a:gd name="connsiteX23" fmla="*/ 713509 w 956167"/>
                <a:gd name="connsiteY23" fmla="*/ 457199 h 1600200"/>
                <a:gd name="connsiteX0" fmla="*/ 713509 w 957005"/>
                <a:gd name="connsiteY0" fmla="*/ 457199 h 1600200"/>
                <a:gd name="connsiteX1" fmla="*/ 955962 w 957005"/>
                <a:gd name="connsiteY1" fmla="*/ 297869 h 1600200"/>
                <a:gd name="connsiteX2" fmla="*/ 955963 w 957005"/>
                <a:gd name="connsiteY2" fmla="*/ 228601 h 1600200"/>
                <a:gd name="connsiteX3" fmla="*/ 831273 w 957005"/>
                <a:gd name="connsiteY3" fmla="*/ 221673 h 1600200"/>
                <a:gd name="connsiteX4" fmla="*/ 824345 w 957005"/>
                <a:gd name="connsiteY4" fmla="*/ 0 h 1600200"/>
                <a:gd name="connsiteX5" fmla="*/ 658091 w 957005"/>
                <a:gd name="connsiteY5" fmla="*/ 6928 h 1600200"/>
                <a:gd name="connsiteX6" fmla="*/ 665018 w 957005"/>
                <a:gd name="connsiteY6" fmla="*/ 367146 h 1600200"/>
                <a:gd name="connsiteX7" fmla="*/ 48491 w 957005"/>
                <a:gd name="connsiteY7" fmla="*/ 1143000 h 1600200"/>
                <a:gd name="connsiteX8" fmla="*/ 48491 w 957005"/>
                <a:gd name="connsiteY8" fmla="*/ 1336964 h 1600200"/>
                <a:gd name="connsiteX9" fmla="*/ 6927 w 957005"/>
                <a:gd name="connsiteY9" fmla="*/ 1392382 h 1600200"/>
                <a:gd name="connsiteX10" fmla="*/ 0 w 957005"/>
                <a:gd name="connsiteY10" fmla="*/ 1600200 h 1600200"/>
                <a:gd name="connsiteX11" fmla="*/ 48491 w 957005"/>
                <a:gd name="connsiteY11" fmla="*/ 1600200 h 1600200"/>
                <a:gd name="connsiteX12" fmla="*/ 69273 w 957005"/>
                <a:gd name="connsiteY12" fmla="*/ 1475509 h 1600200"/>
                <a:gd name="connsiteX13" fmla="*/ 207818 w 957005"/>
                <a:gd name="connsiteY13" fmla="*/ 1482437 h 1600200"/>
                <a:gd name="connsiteX14" fmla="*/ 207818 w 957005"/>
                <a:gd name="connsiteY14" fmla="*/ 1420091 h 1600200"/>
                <a:gd name="connsiteX15" fmla="*/ 304800 w 957005"/>
                <a:gd name="connsiteY15" fmla="*/ 1427018 h 1600200"/>
                <a:gd name="connsiteX16" fmla="*/ 304800 w 957005"/>
                <a:gd name="connsiteY16" fmla="*/ 1336964 h 1600200"/>
                <a:gd name="connsiteX17" fmla="*/ 671945 w 957005"/>
                <a:gd name="connsiteY17" fmla="*/ 1323109 h 1600200"/>
                <a:gd name="connsiteX18" fmla="*/ 665018 w 957005"/>
                <a:gd name="connsiteY18" fmla="*/ 1205346 h 1600200"/>
                <a:gd name="connsiteX19" fmla="*/ 616527 w 957005"/>
                <a:gd name="connsiteY19" fmla="*/ 1156855 h 1600200"/>
                <a:gd name="connsiteX20" fmla="*/ 401782 w 957005"/>
                <a:gd name="connsiteY20" fmla="*/ 1115291 h 1600200"/>
                <a:gd name="connsiteX21" fmla="*/ 408709 w 957005"/>
                <a:gd name="connsiteY21" fmla="*/ 1046018 h 1600200"/>
                <a:gd name="connsiteX22" fmla="*/ 824345 w 957005"/>
                <a:gd name="connsiteY22" fmla="*/ 588819 h 1600200"/>
                <a:gd name="connsiteX23" fmla="*/ 713509 w 957005"/>
                <a:gd name="connsiteY23" fmla="*/ 457199 h 1600200"/>
                <a:gd name="connsiteX0" fmla="*/ 713509 w 957005"/>
                <a:gd name="connsiteY0" fmla="*/ 457199 h 1600200"/>
                <a:gd name="connsiteX1" fmla="*/ 955962 w 957005"/>
                <a:gd name="connsiteY1" fmla="*/ 297869 h 1600200"/>
                <a:gd name="connsiteX2" fmla="*/ 955963 w 957005"/>
                <a:gd name="connsiteY2" fmla="*/ 228601 h 1600200"/>
                <a:gd name="connsiteX3" fmla="*/ 831273 w 957005"/>
                <a:gd name="connsiteY3" fmla="*/ 221673 h 1600200"/>
                <a:gd name="connsiteX4" fmla="*/ 824345 w 957005"/>
                <a:gd name="connsiteY4" fmla="*/ 0 h 1600200"/>
                <a:gd name="connsiteX5" fmla="*/ 658091 w 957005"/>
                <a:gd name="connsiteY5" fmla="*/ 6928 h 1600200"/>
                <a:gd name="connsiteX6" fmla="*/ 665018 w 957005"/>
                <a:gd name="connsiteY6" fmla="*/ 367146 h 1600200"/>
                <a:gd name="connsiteX7" fmla="*/ 48491 w 957005"/>
                <a:gd name="connsiteY7" fmla="*/ 1143000 h 1600200"/>
                <a:gd name="connsiteX8" fmla="*/ 48491 w 957005"/>
                <a:gd name="connsiteY8" fmla="*/ 1336964 h 1600200"/>
                <a:gd name="connsiteX9" fmla="*/ 6927 w 957005"/>
                <a:gd name="connsiteY9" fmla="*/ 1392382 h 1600200"/>
                <a:gd name="connsiteX10" fmla="*/ 0 w 957005"/>
                <a:gd name="connsiteY10" fmla="*/ 1600200 h 1600200"/>
                <a:gd name="connsiteX11" fmla="*/ 48491 w 957005"/>
                <a:gd name="connsiteY11" fmla="*/ 1600200 h 1600200"/>
                <a:gd name="connsiteX12" fmla="*/ 69273 w 957005"/>
                <a:gd name="connsiteY12" fmla="*/ 1475509 h 1600200"/>
                <a:gd name="connsiteX13" fmla="*/ 207818 w 957005"/>
                <a:gd name="connsiteY13" fmla="*/ 1482437 h 1600200"/>
                <a:gd name="connsiteX14" fmla="*/ 207818 w 957005"/>
                <a:gd name="connsiteY14" fmla="*/ 1420091 h 1600200"/>
                <a:gd name="connsiteX15" fmla="*/ 304800 w 957005"/>
                <a:gd name="connsiteY15" fmla="*/ 1427018 h 1600200"/>
                <a:gd name="connsiteX16" fmla="*/ 304800 w 957005"/>
                <a:gd name="connsiteY16" fmla="*/ 1336964 h 1600200"/>
                <a:gd name="connsiteX17" fmla="*/ 671945 w 957005"/>
                <a:gd name="connsiteY17" fmla="*/ 1323109 h 1600200"/>
                <a:gd name="connsiteX18" fmla="*/ 665018 w 957005"/>
                <a:gd name="connsiteY18" fmla="*/ 1205346 h 1600200"/>
                <a:gd name="connsiteX19" fmla="*/ 616527 w 957005"/>
                <a:gd name="connsiteY19" fmla="*/ 1156855 h 1600200"/>
                <a:gd name="connsiteX20" fmla="*/ 401782 w 957005"/>
                <a:gd name="connsiteY20" fmla="*/ 1115291 h 1600200"/>
                <a:gd name="connsiteX21" fmla="*/ 408709 w 957005"/>
                <a:gd name="connsiteY21" fmla="*/ 1046018 h 1600200"/>
                <a:gd name="connsiteX22" fmla="*/ 824345 w 957005"/>
                <a:gd name="connsiteY22" fmla="*/ 588819 h 1600200"/>
                <a:gd name="connsiteX23" fmla="*/ 713509 w 957005"/>
                <a:gd name="connsiteY23" fmla="*/ 457199 h 1600200"/>
                <a:gd name="connsiteX0" fmla="*/ 713509 w 956685"/>
                <a:gd name="connsiteY0" fmla="*/ 457199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08709 w 956685"/>
                <a:gd name="connsiteY21" fmla="*/ 1046018 h 1600200"/>
                <a:gd name="connsiteX22" fmla="*/ 824345 w 956685"/>
                <a:gd name="connsiteY22" fmla="*/ 588819 h 1600200"/>
                <a:gd name="connsiteX23" fmla="*/ 713509 w 956685"/>
                <a:gd name="connsiteY23" fmla="*/ 457199 h 1600200"/>
                <a:gd name="connsiteX0" fmla="*/ 845128 w 956685"/>
                <a:gd name="connsiteY0" fmla="*/ 415636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08709 w 956685"/>
                <a:gd name="connsiteY21" fmla="*/ 1046018 h 1600200"/>
                <a:gd name="connsiteX22" fmla="*/ 824345 w 956685"/>
                <a:gd name="connsiteY22" fmla="*/ 588819 h 1600200"/>
                <a:gd name="connsiteX23" fmla="*/ 845128 w 956685"/>
                <a:gd name="connsiteY23" fmla="*/ 415636 h 1600200"/>
                <a:gd name="connsiteX0" fmla="*/ 845128 w 956685"/>
                <a:gd name="connsiteY0" fmla="*/ 415636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08709 w 956685"/>
                <a:gd name="connsiteY21" fmla="*/ 1046018 h 1600200"/>
                <a:gd name="connsiteX22" fmla="*/ 824345 w 956685"/>
                <a:gd name="connsiteY22" fmla="*/ 588819 h 1600200"/>
                <a:gd name="connsiteX23" fmla="*/ 845128 w 956685"/>
                <a:gd name="connsiteY23" fmla="*/ 415636 h 1600200"/>
                <a:gd name="connsiteX0" fmla="*/ 852055 w 956685"/>
                <a:gd name="connsiteY0" fmla="*/ 311727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08709 w 956685"/>
                <a:gd name="connsiteY21" fmla="*/ 1046018 h 1600200"/>
                <a:gd name="connsiteX22" fmla="*/ 824345 w 956685"/>
                <a:gd name="connsiteY22" fmla="*/ 588819 h 1600200"/>
                <a:gd name="connsiteX23" fmla="*/ 852055 w 956685"/>
                <a:gd name="connsiteY23" fmla="*/ 311727 h 1600200"/>
                <a:gd name="connsiteX0" fmla="*/ 852055 w 956685"/>
                <a:gd name="connsiteY0" fmla="*/ 311727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22564 w 956685"/>
                <a:gd name="connsiteY21" fmla="*/ 1046018 h 1600200"/>
                <a:gd name="connsiteX22" fmla="*/ 824345 w 956685"/>
                <a:gd name="connsiteY22" fmla="*/ 588819 h 1600200"/>
                <a:gd name="connsiteX23" fmla="*/ 852055 w 956685"/>
                <a:gd name="connsiteY23" fmla="*/ 311727 h 1600200"/>
                <a:gd name="connsiteX0" fmla="*/ 852055 w 956685"/>
                <a:gd name="connsiteY0" fmla="*/ 408709 h 1697182"/>
                <a:gd name="connsiteX1" fmla="*/ 955962 w 956685"/>
                <a:gd name="connsiteY1" fmla="*/ 394851 h 1697182"/>
                <a:gd name="connsiteX2" fmla="*/ 955963 w 956685"/>
                <a:gd name="connsiteY2" fmla="*/ 325583 h 1697182"/>
                <a:gd name="connsiteX3" fmla="*/ 831273 w 956685"/>
                <a:gd name="connsiteY3" fmla="*/ 318655 h 1697182"/>
                <a:gd name="connsiteX4" fmla="*/ 831273 w 956685"/>
                <a:gd name="connsiteY4" fmla="*/ 0 h 1697182"/>
                <a:gd name="connsiteX5" fmla="*/ 658091 w 956685"/>
                <a:gd name="connsiteY5" fmla="*/ 103910 h 1697182"/>
                <a:gd name="connsiteX6" fmla="*/ 665018 w 956685"/>
                <a:gd name="connsiteY6" fmla="*/ 464128 h 1697182"/>
                <a:gd name="connsiteX7" fmla="*/ 48491 w 956685"/>
                <a:gd name="connsiteY7" fmla="*/ 1239982 h 1697182"/>
                <a:gd name="connsiteX8" fmla="*/ 48491 w 956685"/>
                <a:gd name="connsiteY8" fmla="*/ 1433946 h 1697182"/>
                <a:gd name="connsiteX9" fmla="*/ 6927 w 956685"/>
                <a:gd name="connsiteY9" fmla="*/ 1489364 h 1697182"/>
                <a:gd name="connsiteX10" fmla="*/ 0 w 956685"/>
                <a:gd name="connsiteY10" fmla="*/ 1697182 h 1697182"/>
                <a:gd name="connsiteX11" fmla="*/ 48491 w 956685"/>
                <a:gd name="connsiteY11" fmla="*/ 1697182 h 1697182"/>
                <a:gd name="connsiteX12" fmla="*/ 69273 w 956685"/>
                <a:gd name="connsiteY12" fmla="*/ 1572491 h 1697182"/>
                <a:gd name="connsiteX13" fmla="*/ 207818 w 956685"/>
                <a:gd name="connsiteY13" fmla="*/ 1579419 h 1697182"/>
                <a:gd name="connsiteX14" fmla="*/ 207818 w 956685"/>
                <a:gd name="connsiteY14" fmla="*/ 1517073 h 1697182"/>
                <a:gd name="connsiteX15" fmla="*/ 304800 w 956685"/>
                <a:gd name="connsiteY15" fmla="*/ 1524000 h 1697182"/>
                <a:gd name="connsiteX16" fmla="*/ 304800 w 956685"/>
                <a:gd name="connsiteY16" fmla="*/ 1433946 h 1697182"/>
                <a:gd name="connsiteX17" fmla="*/ 671945 w 956685"/>
                <a:gd name="connsiteY17" fmla="*/ 1420091 h 1697182"/>
                <a:gd name="connsiteX18" fmla="*/ 665018 w 956685"/>
                <a:gd name="connsiteY18" fmla="*/ 1302328 h 1697182"/>
                <a:gd name="connsiteX19" fmla="*/ 616527 w 956685"/>
                <a:gd name="connsiteY19" fmla="*/ 1253837 h 1697182"/>
                <a:gd name="connsiteX20" fmla="*/ 401782 w 956685"/>
                <a:gd name="connsiteY20" fmla="*/ 1212273 h 1697182"/>
                <a:gd name="connsiteX21" fmla="*/ 422564 w 956685"/>
                <a:gd name="connsiteY21" fmla="*/ 1143000 h 1697182"/>
                <a:gd name="connsiteX22" fmla="*/ 824345 w 956685"/>
                <a:gd name="connsiteY22" fmla="*/ 685801 h 1697182"/>
                <a:gd name="connsiteX23" fmla="*/ 852055 w 956685"/>
                <a:gd name="connsiteY23" fmla="*/ 408709 h 1697182"/>
                <a:gd name="connsiteX0" fmla="*/ 852055 w 956685"/>
                <a:gd name="connsiteY0" fmla="*/ 408709 h 1697182"/>
                <a:gd name="connsiteX1" fmla="*/ 955962 w 956685"/>
                <a:gd name="connsiteY1" fmla="*/ 394851 h 1697182"/>
                <a:gd name="connsiteX2" fmla="*/ 955963 w 956685"/>
                <a:gd name="connsiteY2" fmla="*/ 325583 h 1697182"/>
                <a:gd name="connsiteX3" fmla="*/ 831273 w 956685"/>
                <a:gd name="connsiteY3" fmla="*/ 318655 h 1697182"/>
                <a:gd name="connsiteX4" fmla="*/ 831273 w 956685"/>
                <a:gd name="connsiteY4" fmla="*/ 0 h 1697182"/>
                <a:gd name="connsiteX5" fmla="*/ 678873 w 956685"/>
                <a:gd name="connsiteY5" fmla="*/ 20783 h 1697182"/>
                <a:gd name="connsiteX6" fmla="*/ 665018 w 956685"/>
                <a:gd name="connsiteY6" fmla="*/ 464128 h 1697182"/>
                <a:gd name="connsiteX7" fmla="*/ 48491 w 956685"/>
                <a:gd name="connsiteY7" fmla="*/ 1239982 h 1697182"/>
                <a:gd name="connsiteX8" fmla="*/ 48491 w 956685"/>
                <a:gd name="connsiteY8" fmla="*/ 1433946 h 1697182"/>
                <a:gd name="connsiteX9" fmla="*/ 6927 w 956685"/>
                <a:gd name="connsiteY9" fmla="*/ 1489364 h 1697182"/>
                <a:gd name="connsiteX10" fmla="*/ 0 w 956685"/>
                <a:gd name="connsiteY10" fmla="*/ 1697182 h 1697182"/>
                <a:gd name="connsiteX11" fmla="*/ 48491 w 956685"/>
                <a:gd name="connsiteY11" fmla="*/ 1697182 h 1697182"/>
                <a:gd name="connsiteX12" fmla="*/ 69273 w 956685"/>
                <a:gd name="connsiteY12" fmla="*/ 1572491 h 1697182"/>
                <a:gd name="connsiteX13" fmla="*/ 207818 w 956685"/>
                <a:gd name="connsiteY13" fmla="*/ 1579419 h 1697182"/>
                <a:gd name="connsiteX14" fmla="*/ 207818 w 956685"/>
                <a:gd name="connsiteY14" fmla="*/ 1517073 h 1697182"/>
                <a:gd name="connsiteX15" fmla="*/ 304800 w 956685"/>
                <a:gd name="connsiteY15" fmla="*/ 1524000 h 1697182"/>
                <a:gd name="connsiteX16" fmla="*/ 304800 w 956685"/>
                <a:gd name="connsiteY16" fmla="*/ 1433946 h 1697182"/>
                <a:gd name="connsiteX17" fmla="*/ 671945 w 956685"/>
                <a:gd name="connsiteY17" fmla="*/ 1420091 h 1697182"/>
                <a:gd name="connsiteX18" fmla="*/ 665018 w 956685"/>
                <a:gd name="connsiteY18" fmla="*/ 1302328 h 1697182"/>
                <a:gd name="connsiteX19" fmla="*/ 616527 w 956685"/>
                <a:gd name="connsiteY19" fmla="*/ 1253837 h 1697182"/>
                <a:gd name="connsiteX20" fmla="*/ 401782 w 956685"/>
                <a:gd name="connsiteY20" fmla="*/ 1212273 h 1697182"/>
                <a:gd name="connsiteX21" fmla="*/ 422564 w 956685"/>
                <a:gd name="connsiteY21" fmla="*/ 1143000 h 1697182"/>
                <a:gd name="connsiteX22" fmla="*/ 824345 w 956685"/>
                <a:gd name="connsiteY22" fmla="*/ 685801 h 1697182"/>
                <a:gd name="connsiteX23" fmla="*/ 852055 w 956685"/>
                <a:gd name="connsiteY23" fmla="*/ 408709 h 1697182"/>
                <a:gd name="connsiteX0" fmla="*/ 852055 w 956685"/>
                <a:gd name="connsiteY0" fmla="*/ 408709 h 1697182"/>
                <a:gd name="connsiteX1" fmla="*/ 955962 w 956685"/>
                <a:gd name="connsiteY1" fmla="*/ 394851 h 1697182"/>
                <a:gd name="connsiteX2" fmla="*/ 955963 w 956685"/>
                <a:gd name="connsiteY2" fmla="*/ 325583 h 1697182"/>
                <a:gd name="connsiteX3" fmla="*/ 831273 w 956685"/>
                <a:gd name="connsiteY3" fmla="*/ 318655 h 1697182"/>
                <a:gd name="connsiteX4" fmla="*/ 831273 w 956685"/>
                <a:gd name="connsiteY4" fmla="*/ 0 h 1697182"/>
                <a:gd name="connsiteX5" fmla="*/ 678873 w 956685"/>
                <a:gd name="connsiteY5" fmla="*/ 20783 h 1697182"/>
                <a:gd name="connsiteX6" fmla="*/ 685800 w 956685"/>
                <a:gd name="connsiteY6" fmla="*/ 519546 h 1697182"/>
                <a:gd name="connsiteX7" fmla="*/ 48491 w 956685"/>
                <a:gd name="connsiteY7" fmla="*/ 1239982 h 1697182"/>
                <a:gd name="connsiteX8" fmla="*/ 48491 w 956685"/>
                <a:gd name="connsiteY8" fmla="*/ 1433946 h 1697182"/>
                <a:gd name="connsiteX9" fmla="*/ 6927 w 956685"/>
                <a:gd name="connsiteY9" fmla="*/ 1489364 h 1697182"/>
                <a:gd name="connsiteX10" fmla="*/ 0 w 956685"/>
                <a:gd name="connsiteY10" fmla="*/ 1697182 h 1697182"/>
                <a:gd name="connsiteX11" fmla="*/ 48491 w 956685"/>
                <a:gd name="connsiteY11" fmla="*/ 1697182 h 1697182"/>
                <a:gd name="connsiteX12" fmla="*/ 69273 w 956685"/>
                <a:gd name="connsiteY12" fmla="*/ 1572491 h 1697182"/>
                <a:gd name="connsiteX13" fmla="*/ 207818 w 956685"/>
                <a:gd name="connsiteY13" fmla="*/ 1579419 h 1697182"/>
                <a:gd name="connsiteX14" fmla="*/ 207818 w 956685"/>
                <a:gd name="connsiteY14" fmla="*/ 1517073 h 1697182"/>
                <a:gd name="connsiteX15" fmla="*/ 304800 w 956685"/>
                <a:gd name="connsiteY15" fmla="*/ 1524000 h 1697182"/>
                <a:gd name="connsiteX16" fmla="*/ 304800 w 956685"/>
                <a:gd name="connsiteY16" fmla="*/ 1433946 h 1697182"/>
                <a:gd name="connsiteX17" fmla="*/ 671945 w 956685"/>
                <a:gd name="connsiteY17" fmla="*/ 1420091 h 1697182"/>
                <a:gd name="connsiteX18" fmla="*/ 665018 w 956685"/>
                <a:gd name="connsiteY18" fmla="*/ 1302328 h 1697182"/>
                <a:gd name="connsiteX19" fmla="*/ 616527 w 956685"/>
                <a:gd name="connsiteY19" fmla="*/ 1253837 h 1697182"/>
                <a:gd name="connsiteX20" fmla="*/ 401782 w 956685"/>
                <a:gd name="connsiteY20" fmla="*/ 1212273 h 1697182"/>
                <a:gd name="connsiteX21" fmla="*/ 422564 w 956685"/>
                <a:gd name="connsiteY21" fmla="*/ 1143000 h 1697182"/>
                <a:gd name="connsiteX22" fmla="*/ 824345 w 956685"/>
                <a:gd name="connsiteY22" fmla="*/ 685801 h 1697182"/>
                <a:gd name="connsiteX23" fmla="*/ 852055 w 956685"/>
                <a:gd name="connsiteY23" fmla="*/ 408709 h 1697182"/>
                <a:gd name="connsiteX0" fmla="*/ 852055 w 956685"/>
                <a:gd name="connsiteY0" fmla="*/ 422562 h 1711035"/>
                <a:gd name="connsiteX1" fmla="*/ 955962 w 956685"/>
                <a:gd name="connsiteY1" fmla="*/ 408704 h 1711035"/>
                <a:gd name="connsiteX2" fmla="*/ 955963 w 956685"/>
                <a:gd name="connsiteY2" fmla="*/ 339436 h 1711035"/>
                <a:gd name="connsiteX3" fmla="*/ 831273 w 956685"/>
                <a:gd name="connsiteY3" fmla="*/ 332508 h 1711035"/>
                <a:gd name="connsiteX4" fmla="*/ 831273 w 956685"/>
                <a:gd name="connsiteY4" fmla="*/ 13853 h 1711035"/>
                <a:gd name="connsiteX5" fmla="*/ 671946 w 956685"/>
                <a:gd name="connsiteY5" fmla="*/ 0 h 1711035"/>
                <a:gd name="connsiteX6" fmla="*/ 685800 w 956685"/>
                <a:gd name="connsiteY6" fmla="*/ 533399 h 1711035"/>
                <a:gd name="connsiteX7" fmla="*/ 48491 w 956685"/>
                <a:gd name="connsiteY7" fmla="*/ 1253835 h 1711035"/>
                <a:gd name="connsiteX8" fmla="*/ 48491 w 956685"/>
                <a:gd name="connsiteY8" fmla="*/ 1447799 h 1711035"/>
                <a:gd name="connsiteX9" fmla="*/ 6927 w 956685"/>
                <a:gd name="connsiteY9" fmla="*/ 1503217 h 1711035"/>
                <a:gd name="connsiteX10" fmla="*/ 0 w 956685"/>
                <a:gd name="connsiteY10" fmla="*/ 1711035 h 1711035"/>
                <a:gd name="connsiteX11" fmla="*/ 48491 w 956685"/>
                <a:gd name="connsiteY11" fmla="*/ 1711035 h 1711035"/>
                <a:gd name="connsiteX12" fmla="*/ 69273 w 956685"/>
                <a:gd name="connsiteY12" fmla="*/ 1586344 h 1711035"/>
                <a:gd name="connsiteX13" fmla="*/ 207818 w 956685"/>
                <a:gd name="connsiteY13" fmla="*/ 1593272 h 1711035"/>
                <a:gd name="connsiteX14" fmla="*/ 207818 w 956685"/>
                <a:gd name="connsiteY14" fmla="*/ 1530926 h 1711035"/>
                <a:gd name="connsiteX15" fmla="*/ 304800 w 956685"/>
                <a:gd name="connsiteY15" fmla="*/ 1537853 h 1711035"/>
                <a:gd name="connsiteX16" fmla="*/ 304800 w 956685"/>
                <a:gd name="connsiteY16" fmla="*/ 1447799 h 1711035"/>
                <a:gd name="connsiteX17" fmla="*/ 671945 w 956685"/>
                <a:gd name="connsiteY17" fmla="*/ 1433944 h 1711035"/>
                <a:gd name="connsiteX18" fmla="*/ 665018 w 956685"/>
                <a:gd name="connsiteY18" fmla="*/ 1316181 h 1711035"/>
                <a:gd name="connsiteX19" fmla="*/ 616527 w 956685"/>
                <a:gd name="connsiteY19" fmla="*/ 1267690 h 1711035"/>
                <a:gd name="connsiteX20" fmla="*/ 401782 w 956685"/>
                <a:gd name="connsiteY20" fmla="*/ 1226126 h 1711035"/>
                <a:gd name="connsiteX21" fmla="*/ 422564 w 956685"/>
                <a:gd name="connsiteY21" fmla="*/ 1156853 h 1711035"/>
                <a:gd name="connsiteX22" fmla="*/ 824345 w 956685"/>
                <a:gd name="connsiteY22" fmla="*/ 699654 h 1711035"/>
                <a:gd name="connsiteX23" fmla="*/ 852055 w 956685"/>
                <a:gd name="connsiteY23" fmla="*/ 422562 h 1711035"/>
                <a:gd name="connsiteX0" fmla="*/ 852055 w 956685"/>
                <a:gd name="connsiteY0" fmla="*/ 408709 h 1697182"/>
                <a:gd name="connsiteX1" fmla="*/ 955962 w 956685"/>
                <a:gd name="connsiteY1" fmla="*/ 394851 h 1697182"/>
                <a:gd name="connsiteX2" fmla="*/ 955963 w 956685"/>
                <a:gd name="connsiteY2" fmla="*/ 325583 h 1697182"/>
                <a:gd name="connsiteX3" fmla="*/ 831273 w 956685"/>
                <a:gd name="connsiteY3" fmla="*/ 318655 h 1697182"/>
                <a:gd name="connsiteX4" fmla="*/ 831273 w 956685"/>
                <a:gd name="connsiteY4" fmla="*/ 0 h 1697182"/>
                <a:gd name="connsiteX5" fmla="*/ 671946 w 956685"/>
                <a:gd name="connsiteY5" fmla="*/ 6929 h 1697182"/>
                <a:gd name="connsiteX6" fmla="*/ 685800 w 956685"/>
                <a:gd name="connsiteY6" fmla="*/ 519546 h 1697182"/>
                <a:gd name="connsiteX7" fmla="*/ 48491 w 956685"/>
                <a:gd name="connsiteY7" fmla="*/ 1239982 h 1697182"/>
                <a:gd name="connsiteX8" fmla="*/ 48491 w 956685"/>
                <a:gd name="connsiteY8" fmla="*/ 1433946 h 1697182"/>
                <a:gd name="connsiteX9" fmla="*/ 6927 w 956685"/>
                <a:gd name="connsiteY9" fmla="*/ 1489364 h 1697182"/>
                <a:gd name="connsiteX10" fmla="*/ 0 w 956685"/>
                <a:gd name="connsiteY10" fmla="*/ 1697182 h 1697182"/>
                <a:gd name="connsiteX11" fmla="*/ 48491 w 956685"/>
                <a:gd name="connsiteY11" fmla="*/ 1697182 h 1697182"/>
                <a:gd name="connsiteX12" fmla="*/ 69273 w 956685"/>
                <a:gd name="connsiteY12" fmla="*/ 1572491 h 1697182"/>
                <a:gd name="connsiteX13" fmla="*/ 207818 w 956685"/>
                <a:gd name="connsiteY13" fmla="*/ 1579419 h 1697182"/>
                <a:gd name="connsiteX14" fmla="*/ 207818 w 956685"/>
                <a:gd name="connsiteY14" fmla="*/ 1517073 h 1697182"/>
                <a:gd name="connsiteX15" fmla="*/ 304800 w 956685"/>
                <a:gd name="connsiteY15" fmla="*/ 1524000 h 1697182"/>
                <a:gd name="connsiteX16" fmla="*/ 304800 w 956685"/>
                <a:gd name="connsiteY16" fmla="*/ 1433946 h 1697182"/>
                <a:gd name="connsiteX17" fmla="*/ 671945 w 956685"/>
                <a:gd name="connsiteY17" fmla="*/ 1420091 h 1697182"/>
                <a:gd name="connsiteX18" fmla="*/ 665018 w 956685"/>
                <a:gd name="connsiteY18" fmla="*/ 1302328 h 1697182"/>
                <a:gd name="connsiteX19" fmla="*/ 616527 w 956685"/>
                <a:gd name="connsiteY19" fmla="*/ 1253837 h 1697182"/>
                <a:gd name="connsiteX20" fmla="*/ 401782 w 956685"/>
                <a:gd name="connsiteY20" fmla="*/ 1212273 h 1697182"/>
                <a:gd name="connsiteX21" fmla="*/ 422564 w 956685"/>
                <a:gd name="connsiteY21" fmla="*/ 1143000 h 1697182"/>
                <a:gd name="connsiteX22" fmla="*/ 824345 w 956685"/>
                <a:gd name="connsiteY22" fmla="*/ 685801 h 1697182"/>
                <a:gd name="connsiteX23" fmla="*/ 852055 w 956685"/>
                <a:gd name="connsiteY23" fmla="*/ 408709 h 1697182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713510 w 956685"/>
                <a:gd name="connsiteY5" fmla="*/ 0 h 1704108"/>
                <a:gd name="connsiteX6" fmla="*/ 685800 w 956685"/>
                <a:gd name="connsiteY6" fmla="*/ 526472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92727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713510 w 956685"/>
                <a:gd name="connsiteY5" fmla="*/ 0 h 1704108"/>
                <a:gd name="connsiteX6" fmla="*/ 720436 w 956685"/>
                <a:gd name="connsiteY6" fmla="*/ 498763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92727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713510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92727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92727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44236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78872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78872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45127 w 956685"/>
                <a:gd name="connsiteY22" fmla="*/ 685800 h 1704108"/>
                <a:gd name="connsiteX23" fmla="*/ 852055 w 956685"/>
                <a:gd name="connsiteY23" fmla="*/ 415635 h 170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6685" h="1704108">
                  <a:moveTo>
                    <a:pt x="852055" y="415635"/>
                  </a:moveTo>
                  <a:cubicBezTo>
                    <a:pt x="961737" y="409862"/>
                    <a:pt x="867062" y="405241"/>
                    <a:pt x="955962" y="401777"/>
                  </a:cubicBezTo>
                  <a:cubicBezTo>
                    <a:pt x="940953" y="329041"/>
                    <a:pt x="960581" y="346363"/>
                    <a:pt x="955963" y="332509"/>
                  </a:cubicBezTo>
                  <a:cubicBezTo>
                    <a:pt x="870527" y="320964"/>
                    <a:pt x="923637" y="330199"/>
                    <a:pt x="831273" y="325581"/>
                  </a:cubicBezTo>
                  <a:lnTo>
                    <a:pt x="831273" y="6926"/>
                  </a:lnTo>
                  <a:lnTo>
                    <a:pt x="699655" y="0"/>
                  </a:lnTo>
                  <a:cubicBezTo>
                    <a:pt x="701964" y="166254"/>
                    <a:pt x="704273" y="318654"/>
                    <a:pt x="706582" y="484908"/>
                  </a:cubicBezTo>
                  <a:lnTo>
                    <a:pt x="48491" y="1246908"/>
                  </a:lnTo>
                  <a:lnTo>
                    <a:pt x="48491" y="1440872"/>
                  </a:lnTo>
                  <a:lnTo>
                    <a:pt x="6927" y="1496290"/>
                  </a:lnTo>
                  <a:lnTo>
                    <a:pt x="0" y="1704108"/>
                  </a:lnTo>
                  <a:lnTo>
                    <a:pt x="48491" y="1704108"/>
                  </a:lnTo>
                  <a:lnTo>
                    <a:pt x="69273" y="1579417"/>
                  </a:lnTo>
                  <a:lnTo>
                    <a:pt x="207818" y="1586345"/>
                  </a:lnTo>
                  <a:lnTo>
                    <a:pt x="207818" y="1523999"/>
                  </a:lnTo>
                  <a:lnTo>
                    <a:pt x="304800" y="1530926"/>
                  </a:lnTo>
                  <a:lnTo>
                    <a:pt x="304800" y="1440872"/>
                  </a:lnTo>
                  <a:lnTo>
                    <a:pt x="671945" y="1427017"/>
                  </a:lnTo>
                  <a:lnTo>
                    <a:pt x="665018" y="1309254"/>
                  </a:lnTo>
                  <a:lnTo>
                    <a:pt x="616527" y="1260763"/>
                  </a:lnTo>
                  <a:lnTo>
                    <a:pt x="401782" y="1219199"/>
                  </a:lnTo>
                  <a:lnTo>
                    <a:pt x="422564" y="1149926"/>
                  </a:lnTo>
                  <a:lnTo>
                    <a:pt x="845127" y="685800"/>
                  </a:lnTo>
                  <a:lnTo>
                    <a:pt x="852055" y="415635"/>
                  </a:lnTo>
                  <a:close/>
                </a:path>
              </a:pathLst>
            </a:custGeom>
            <a:solidFill>
              <a:srgbClr val="FFC00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7496510" y="856673"/>
            <a:ext cx="311728" cy="4315698"/>
            <a:chOff x="6532418" y="1364673"/>
            <a:chExt cx="311728" cy="4315698"/>
          </a:xfrm>
          <a:solidFill>
            <a:srgbClr val="FFC000">
              <a:alpha val="60000"/>
            </a:srgbClr>
          </a:solidFill>
        </p:grpSpPr>
        <p:sp>
          <p:nvSpPr>
            <p:cNvPr id="7" name="Forme libre 6"/>
            <p:cNvSpPr/>
            <p:nvPr/>
          </p:nvSpPr>
          <p:spPr>
            <a:xfrm>
              <a:off x="6532418" y="1364673"/>
              <a:ext cx="304800" cy="1039091"/>
            </a:xfrm>
            <a:custGeom>
              <a:avLst/>
              <a:gdLst>
                <a:gd name="connsiteX0" fmla="*/ 0 w 304800"/>
                <a:gd name="connsiteY0" fmla="*/ 0 h 1039091"/>
                <a:gd name="connsiteX1" fmla="*/ 193964 w 304800"/>
                <a:gd name="connsiteY1" fmla="*/ 13854 h 1039091"/>
                <a:gd name="connsiteX2" fmla="*/ 277091 w 304800"/>
                <a:gd name="connsiteY2" fmla="*/ 110836 h 1039091"/>
                <a:gd name="connsiteX3" fmla="*/ 277091 w 304800"/>
                <a:gd name="connsiteY3" fmla="*/ 609600 h 1039091"/>
                <a:gd name="connsiteX4" fmla="*/ 297873 w 304800"/>
                <a:gd name="connsiteY4" fmla="*/ 651163 h 1039091"/>
                <a:gd name="connsiteX5" fmla="*/ 304800 w 304800"/>
                <a:gd name="connsiteY5" fmla="*/ 983672 h 1039091"/>
                <a:gd name="connsiteX6" fmla="*/ 249382 w 304800"/>
                <a:gd name="connsiteY6" fmla="*/ 997527 h 1039091"/>
                <a:gd name="connsiteX7" fmla="*/ 235528 w 304800"/>
                <a:gd name="connsiteY7" fmla="*/ 1039091 h 1039091"/>
                <a:gd name="connsiteX8" fmla="*/ 69273 w 304800"/>
                <a:gd name="connsiteY8" fmla="*/ 1039091 h 1039091"/>
                <a:gd name="connsiteX9" fmla="*/ 55419 w 304800"/>
                <a:gd name="connsiteY9" fmla="*/ 90054 h 1039091"/>
                <a:gd name="connsiteX10" fmla="*/ 6928 w 304800"/>
                <a:gd name="connsiteY10" fmla="*/ 90054 h 1039091"/>
                <a:gd name="connsiteX11" fmla="*/ 0 w 304800"/>
                <a:gd name="connsiteY11" fmla="*/ 0 h 103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00" h="1039091">
                  <a:moveTo>
                    <a:pt x="0" y="0"/>
                  </a:moveTo>
                  <a:lnTo>
                    <a:pt x="193964" y="13854"/>
                  </a:lnTo>
                  <a:lnTo>
                    <a:pt x="277091" y="110836"/>
                  </a:lnTo>
                  <a:lnTo>
                    <a:pt x="277091" y="609600"/>
                  </a:lnTo>
                  <a:lnTo>
                    <a:pt x="297873" y="651163"/>
                  </a:lnTo>
                  <a:lnTo>
                    <a:pt x="304800" y="983672"/>
                  </a:lnTo>
                  <a:lnTo>
                    <a:pt x="249382" y="997527"/>
                  </a:lnTo>
                  <a:lnTo>
                    <a:pt x="235528" y="1039091"/>
                  </a:lnTo>
                  <a:lnTo>
                    <a:pt x="69273" y="1039091"/>
                  </a:lnTo>
                  <a:lnTo>
                    <a:pt x="55419" y="90054"/>
                  </a:lnTo>
                  <a:lnTo>
                    <a:pt x="6928" y="900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8" name="Forme libre 7"/>
            <p:cNvSpPr/>
            <p:nvPr/>
          </p:nvSpPr>
          <p:spPr>
            <a:xfrm flipV="1">
              <a:off x="6539346" y="4641280"/>
              <a:ext cx="304800" cy="1039091"/>
            </a:xfrm>
            <a:custGeom>
              <a:avLst/>
              <a:gdLst>
                <a:gd name="connsiteX0" fmla="*/ 0 w 304800"/>
                <a:gd name="connsiteY0" fmla="*/ 0 h 1039091"/>
                <a:gd name="connsiteX1" fmla="*/ 193964 w 304800"/>
                <a:gd name="connsiteY1" fmla="*/ 13854 h 1039091"/>
                <a:gd name="connsiteX2" fmla="*/ 277091 w 304800"/>
                <a:gd name="connsiteY2" fmla="*/ 110836 h 1039091"/>
                <a:gd name="connsiteX3" fmla="*/ 277091 w 304800"/>
                <a:gd name="connsiteY3" fmla="*/ 609600 h 1039091"/>
                <a:gd name="connsiteX4" fmla="*/ 297873 w 304800"/>
                <a:gd name="connsiteY4" fmla="*/ 651163 h 1039091"/>
                <a:gd name="connsiteX5" fmla="*/ 304800 w 304800"/>
                <a:gd name="connsiteY5" fmla="*/ 983672 h 1039091"/>
                <a:gd name="connsiteX6" fmla="*/ 249382 w 304800"/>
                <a:gd name="connsiteY6" fmla="*/ 997527 h 1039091"/>
                <a:gd name="connsiteX7" fmla="*/ 235528 w 304800"/>
                <a:gd name="connsiteY7" fmla="*/ 1039091 h 1039091"/>
                <a:gd name="connsiteX8" fmla="*/ 69273 w 304800"/>
                <a:gd name="connsiteY8" fmla="*/ 1039091 h 1039091"/>
                <a:gd name="connsiteX9" fmla="*/ 55419 w 304800"/>
                <a:gd name="connsiteY9" fmla="*/ 90054 h 1039091"/>
                <a:gd name="connsiteX10" fmla="*/ 6928 w 304800"/>
                <a:gd name="connsiteY10" fmla="*/ 90054 h 1039091"/>
                <a:gd name="connsiteX11" fmla="*/ 0 w 304800"/>
                <a:gd name="connsiteY11" fmla="*/ 0 h 1039091"/>
                <a:gd name="connsiteX0" fmla="*/ 0 w 304800"/>
                <a:gd name="connsiteY0" fmla="*/ 0 h 1039091"/>
                <a:gd name="connsiteX1" fmla="*/ 193964 w 304800"/>
                <a:gd name="connsiteY1" fmla="*/ 13854 h 1039091"/>
                <a:gd name="connsiteX2" fmla="*/ 277091 w 304800"/>
                <a:gd name="connsiteY2" fmla="*/ 76200 h 1039091"/>
                <a:gd name="connsiteX3" fmla="*/ 277091 w 304800"/>
                <a:gd name="connsiteY3" fmla="*/ 609600 h 1039091"/>
                <a:gd name="connsiteX4" fmla="*/ 297873 w 304800"/>
                <a:gd name="connsiteY4" fmla="*/ 651163 h 1039091"/>
                <a:gd name="connsiteX5" fmla="*/ 304800 w 304800"/>
                <a:gd name="connsiteY5" fmla="*/ 983672 h 1039091"/>
                <a:gd name="connsiteX6" fmla="*/ 249382 w 304800"/>
                <a:gd name="connsiteY6" fmla="*/ 997527 h 1039091"/>
                <a:gd name="connsiteX7" fmla="*/ 235528 w 304800"/>
                <a:gd name="connsiteY7" fmla="*/ 1039091 h 1039091"/>
                <a:gd name="connsiteX8" fmla="*/ 69273 w 304800"/>
                <a:gd name="connsiteY8" fmla="*/ 1039091 h 1039091"/>
                <a:gd name="connsiteX9" fmla="*/ 55419 w 304800"/>
                <a:gd name="connsiteY9" fmla="*/ 90054 h 1039091"/>
                <a:gd name="connsiteX10" fmla="*/ 6928 w 304800"/>
                <a:gd name="connsiteY10" fmla="*/ 90054 h 1039091"/>
                <a:gd name="connsiteX11" fmla="*/ 0 w 304800"/>
                <a:gd name="connsiteY11" fmla="*/ 0 h 1039091"/>
                <a:gd name="connsiteX0" fmla="*/ 0 w 304800"/>
                <a:gd name="connsiteY0" fmla="*/ 0 h 1039091"/>
                <a:gd name="connsiteX1" fmla="*/ 235527 w 304800"/>
                <a:gd name="connsiteY1" fmla="*/ 0 h 1039091"/>
                <a:gd name="connsiteX2" fmla="*/ 277091 w 304800"/>
                <a:gd name="connsiteY2" fmla="*/ 76200 h 1039091"/>
                <a:gd name="connsiteX3" fmla="*/ 277091 w 304800"/>
                <a:gd name="connsiteY3" fmla="*/ 609600 h 1039091"/>
                <a:gd name="connsiteX4" fmla="*/ 297873 w 304800"/>
                <a:gd name="connsiteY4" fmla="*/ 651163 h 1039091"/>
                <a:gd name="connsiteX5" fmla="*/ 304800 w 304800"/>
                <a:gd name="connsiteY5" fmla="*/ 983672 h 1039091"/>
                <a:gd name="connsiteX6" fmla="*/ 249382 w 304800"/>
                <a:gd name="connsiteY6" fmla="*/ 997527 h 1039091"/>
                <a:gd name="connsiteX7" fmla="*/ 235528 w 304800"/>
                <a:gd name="connsiteY7" fmla="*/ 1039091 h 1039091"/>
                <a:gd name="connsiteX8" fmla="*/ 69273 w 304800"/>
                <a:gd name="connsiteY8" fmla="*/ 1039091 h 1039091"/>
                <a:gd name="connsiteX9" fmla="*/ 55419 w 304800"/>
                <a:gd name="connsiteY9" fmla="*/ 90054 h 1039091"/>
                <a:gd name="connsiteX10" fmla="*/ 6928 w 304800"/>
                <a:gd name="connsiteY10" fmla="*/ 90054 h 1039091"/>
                <a:gd name="connsiteX11" fmla="*/ 0 w 304800"/>
                <a:gd name="connsiteY11" fmla="*/ 0 h 103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00" h="1039091">
                  <a:moveTo>
                    <a:pt x="0" y="0"/>
                  </a:moveTo>
                  <a:lnTo>
                    <a:pt x="235527" y="0"/>
                  </a:lnTo>
                  <a:lnTo>
                    <a:pt x="277091" y="76200"/>
                  </a:lnTo>
                  <a:lnTo>
                    <a:pt x="277091" y="609600"/>
                  </a:lnTo>
                  <a:lnTo>
                    <a:pt x="297873" y="651163"/>
                  </a:lnTo>
                  <a:lnTo>
                    <a:pt x="304800" y="983672"/>
                  </a:lnTo>
                  <a:lnTo>
                    <a:pt x="249382" y="997527"/>
                  </a:lnTo>
                  <a:lnTo>
                    <a:pt x="235528" y="1039091"/>
                  </a:lnTo>
                  <a:lnTo>
                    <a:pt x="69273" y="1039091"/>
                  </a:lnTo>
                  <a:lnTo>
                    <a:pt x="55419" y="90054"/>
                  </a:lnTo>
                  <a:lnTo>
                    <a:pt x="6928" y="900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6845882" y="3348892"/>
            <a:ext cx="442808" cy="2180501"/>
            <a:chOff x="5881790" y="3856892"/>
            <a:chExt cx="442808" cy="2180501"/>
          </a:xfrm>
          <a:solidFill>
            <a:srgbClr val="FF99FF">
              <a:alpha val="60000"/>
            </a:srgbClr>
          </a:solidFill>
        </p:grpSpPr>
        <p:sp>
          <p:nvSpPr>
            <p:cNvPr id="10" name="Rectangle 9"/>
            <p:cNvSpPr/>
            <p:nvPr/>
          </p:nvSpPr>
          <p:spPr>
            <a:xfrm>
              <a:off x="5881790" y="3856892"/>
              <a:ext cx="436949" cy="83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87649" y="5199193"/>
              <a:ext cx="436949" cy="83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4627554" y="863600"/>
            <a:ext cx="2924907" cy="5087815"/>
            <a:chOff x="3663462" y="1371600"/>
            <a:chExt cx="2924907" cy="5087815"/>
          </a:xfrm>
        </p:grpSpPr>
        <p:sp>
          <p:nvSpPr>
            <p:cNvPr id="13" name="Forme libre 12"/>
            <p:cNvSpPr/>
            <p:nvPr/>
          </p:nvSpPr>
          <p:spPr>
            <a:xfrm>
              <a:off x="3671455" y="1371600"/>
              <a:ext cx="2909454" cy="1482436"/>
            </a:xfrm>
            <a:custGeom>
              <a:avLst/>
              <a:gdLst>
                <a:gd name="connsiteX0" fmla="*/ 0 w 2909454"/>
                <a:gd name="connsiteY0" fmla="*/ 13855 h 1482436"/>
                <a:gd name="connsiteX1" fmla="*/ 2854036 w 2909454"/>
                <a:gd name="connsiteY1" fmla="*/ 0 h 1482436"/>
                <a:gd name="connsiteX2" fmla="*/ 2854036 w 2909454"/>
                <a:gd name="connsiteY2" fmla="*/ 96982 h 1482436"/>
                <a:gd name="connsiteX3" fmla="*/ 2895600 w 2909454"/>
                <a:gd name="connsiteY3" fmla="*/ 83127 h 1482436"/>
                <a:gd name="connsiteX4" fmla="*/ 2909454 w 2909454"/>
                <a:gd name="connsiteY4" fmla="*/ 408709 h 1482436"/>
                <a:gd name="connsiteX5" fmla="*/ 2722418 w 2909454"/>
                <a:gd name="connsiteY5" fmla="*/ 415636 h 1482436"/>
                <a:gd name="connsiteX6" fmla="*/ 2701636 w 2909454"/>
                <a:gd name="connsiteY6" fmla="*/ 387927 h 1482436"/>
                <a:gd name="connsiteX7" fmla="*/ 2466109 w 2909454"/>
                <a:gd name="connsiteY7" fmla="*/ 381000 h 1482436"/>
                <a:gd name="connsiteX8" fmla="*/ 2396836 w 2909454"/>
                <a:gd name="connsiteY8" fmla="*/ 145473 h 1482436"/>
                <a:gd name="connsiteX9" fmla="*/ 2036618 w 2909454"/>
                <a:gd name="connsiteY9" fmla="*/ 138545 h 1482436"/>
                <a:gd name="connsiteX10" fmla="*/ 2029690 w 2909454"/>
                <a:gd name="connsiteY10" fmla="*/ 1205345 h 1482436"/>
                <a:gd name="connsiteX11" fmla="*/ 2119745 w 2909454"/>
                <a:gd name="connsiteY11" fmla="*/ 1267691 h 1482436"/>
                <a:gd name="connsiteX12" fmla="*/ 2119745 w 2909454"/>
                <a:gd name="connsiteY12" fmla="*/ 1482436 h 1482436"/>
                <a:gd name="connsiteX13" fmla="*/ 1662545 w 2909454"/>
                <a:gd name="connsiteY13" fmla="*/ 1475509 h 1482436"/>
                <a:gd name="connsiteX14" fmla="*/ 1655618 w 2909454"/>
                <a:gd name="connsiteY14" fmla="*/ 1260764 h 1482436"/>
                <a:gd name="connsiteX15" fmla="*/ 1856509 w 2909454"/>
                <a:gd name="connsiteY15" fmla="*/ 1260764 h 1482436"/>
                <a:gd name="connsiteX16" fmla="*/ 1856509 w 2909454"/>
                <a:gd name="connsiteY16" fmla="*/ 193964 h 1482436"/>
                <a:gd name="connsiteX17" fmla="*/ 1814945 w 2909454"/>
                <a:gd name="connsiteY17" fmla="*/ 131618 h 1482436"/>
                <a:gd name="connsiteX18" fmla="*/ 568036 w 2909454"/>
                <a:gd name="connsiteY18" fmla="*/ 173182 h 1482436"/>
                <a:gd name="connsiteX19" fmla="*/ 533400 w 2909454"/>
                <a:gd name="connsiteY19" fmla="*/ 221673 h 1482436"/>
                <a:gd name="connsiteX20" fmla="*/ 505690 w 2909454"/>
                <a:gd name="connsiteY20" fmla="*/ 284018 h 1482436"/>
                <a:gd name="connsiteX21" fmla="*/ 484909 w 2909454"/>
                <a:gd name="connsiteY21" fmla="*/ 325582 h 1482436"/>
                <a:gd name="connsiteX22" fmla="*/ 422563 w 2909454"/>
                <a:gd name="connsiteY22" fmla="*/ 367145 h 1482436"/>
                <a:gd name="connsiteX23" fmla="*/ 256309 w 2909454"/>
                <a:gd name="connsiteY23" fmla="*/ 408709 h 1482436"/>
                <a:gd name="connsiteX24" fmla="*/ 6927 w 2909454"/>
                <a:gd name="connsiteY24" fmla="*/ 408709 h 1482436"/>
                <a:gd name="connsiteX25" fmla="*/ 0 w 2909454"/>
                <a:gd name="connsiteY25" fmla="*/ 13855 h 148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09454" h="1482436">
                  <a:moveTo>
                    <a:pt x="0" y="13855"/>
                  </a:moveTo>
                  <a:lnTo>
                    <a:pt x="2854036" y="0"/>
                  </a:lnTo>
                  <a:lnTo>
                    <a:pt x="2854036" y="96982"/>
                  </a:lnTo>
                  <a:lnTo>
                    <a:pt x="2895600" y="83127"/>
                  </a:lnTo>
                  <a:lnTo>
                    <a:pt x="2909454" y="408709"/>
                  </a:lnTo>
                  <a:lnTo>
                    <a:pt x="2722418" y="415636"/>
                  </a:lnTo>
                  <a:lnTo>
                    <a:pt x="2701636" y="387927"/>
                  </a:lnTo>
                  <a:lnTo>
                    <a:pt x="2466109" y="381000"/>
                  </a:lnTo>
                  <a:lnTo>
                    <a:pt x="2396836" y="145473"/>
                  </a:lnTo>
                  <a:lnTo>
                    <a:pt x="2036618" y="138545"/>
                  </a:lnTo>
                  <a:cubicBezTo>
                    <a:pt x="2034309" y="494145"/>
                    <a:pt x="2031999" y="849745"/>
                    <a:pt x="2029690" y="1205345"/>
                  </a:cubicBezTo>
                  <a:lnTo>
                    <a:pt x="2119745" y="1267691"/>
                  </a:lnTo>
                  <a:lnTo>
                    <a:pt x="2119745" y="1482436"/>
                  </a:lnTo>
                  <a:lnTo>
                    <a:pt x="1662545" y="1475509"/>
                  </a:lnTo>
                  <a:lnTo>
                    <a:pt x="1655618" y="1260764"/>
                  </a:lnTo>
                  <a:lnTo>
                    <a:pt x="1856509" y="1260764"/>
                  </a:lnTo>
                  <a:lnTo>
                    <a:pt x="1856509" y="193964"/>
                  </a:lnTo>
                  <a:lnTo>
                    <a:pt x="1814945" y="131618"/>
                  </a:lnTo>
                  <a:lnTo>
                    <a:pt x="568036" y="173182"/>
                  </a:lnTo>
                  <a:lnTo>
                    <a:pt x="533400" y="221673"/>
                  </a:lnTo>
                  <a:lnTo>
                    <a:pt x="505690" y="284018"/>
                  </a:lnTo>
                  <a:lnTo>
                    <a:pt x="484909" y="325582"/>
                  </a:lnTo>
                  <a:lnTo>
                    <a:pt x="422563" y="367145"/>
                  </a:lnTo>
                  <a:lnTo>
                    <a:pt x="256309" y="408709"/>
                  </a:lnTo>
                  <a:lnTo>
                    <a:pt x="6927" y="408709"/>
                  </a:lnTo>
                  <a:lnTo>
                    <a:pt x="0" y="13855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40927" y="4170218"/>
              <a:ext cx="429491" cy="214746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71455" y="4242956"/>
              <a:ext cx="429491" cy="142008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3663462" y="5462954"/>
              <a:ext cx="2924907" cy="996461"/>
            </a:xfrm>
            <a:custGeom>
              <a:avLst/>
              <a:gdLst>
                <a:gd name="connsiteX0" fmla="*/ 0 w 2924907"/>
                <a:gd name="connsiteY0" fmla="*/ 0 h 996461"/>
                <a:gd name="connsiteX1" fmla="*/ 404446 w 2924907"/>
                <a:gd name="connsiteY1" fmla="*/ 0 h 996461"/>
                <a:gd name="connsiteX2" fmla="*/ 463061 w 2924907"/>
                <a:gd name="connsiteY2" fmla="*/ 169984 h 996461"/>
                <a:gd name="connsiteX3" fmla="*/ 1658815 w 2924907"/>
                <a:gd name="connsiteY3" fmla="*/ 169984 h 996461"/>
                <a:gd name="connsiteX4" fmla="*/ 1729153 w 2924907"/>
                <a:gd name="connsiteY4" fmla="*/ 11723 h 996461"/>
                <a:gd name="connsiteX5" fmla="*/ 2116015 w 2924907"/>
                <a:gd name="connsiteY5" fmla="*/ 0 h 996461"/>
                <a:gd name="connsiteX6" fmla="*/ 2127738 w 2924907"/>
                <a:gd name="connsiteY6" fmla="*/ 298938 h 996461"/>
                <a:gd name="connsiteX7" fmla="*/ 2110153 w 2924907"/>
                <a:gd name="connsiteY7" fmla="*/ 351692 h 996461"/>
                <a:gd name="connsiteX8" fmla="*/ 2051538 w 2924907"/>
                <a:gd name="connsiteY8" fmla="*/ 351692 h 996461"/>
                <a:gd name="connsiteX9" fmla="*/ 2051538 w 2924907"/>
                <a:gd name="connsiteY9" fmla="*/ 720969 h 996461"/>
                <a:gd name="connsiteX10" fmla="*/ 2725615 w 2924907"/>
                <a:gd name="connsiteY10" fmla="*/ 715108 h 996461"/>
                <a:gd name="connsiteX11" fmla="*/ 2737338 w 2924907"/>
                <a:gd name="connsiteY11" fmla="*/ 5861 h 996461"/>
                <a:gd name="connsiteX12" fmla="*/ 2907323 w 2924907"/>
                <a:gd name="connsiteY12" fmla="*/ 0 h 996461"/>
                <a:gd name="connsiteX13" fmla="*/ 2924907 w 2924907"/>
                <a:gd name="connsiteY13" fmla="*/ 123092 h 996461"/>
                <a:gd name="connsiteX14" fmla="*/ 2872153 w 2924907"/>
                <a:gd name="connsiteY14" fmla="*/ 123092 h 996461"/>
                <a:gd name="connsiteX15" fmla="*/ 2866292 w 2924907"/>
                <a:gd name="connsiteY15" fmla="*/ 873369 h 996461"/>
                <a:gd name="connsiteX16" fmla="*/ 2051538 w 2924907"/>
                <a:gd name="connsiteY16" fmla="*/ 861646 h 996461"/>
                <a:gd name="connsiteX17" fmla="*/ 2051538 w 2924907"/>
                <a:gd name="connsiteY17" fmla="*/ 996461 h 996461"/>
                <a:gd name="connsiteX18" fmla="*/ 1910861 w 2924907"/>
                <a:gd name="connsiteY18" fmla="*/ 990600 h 996461"/>
                <a:gd name="connsiteX19" fmla="*/ 1916723 w 2924907"/>
                <a:gd name="connsiteY19" fmla="*/ 328246 h 996461"/>
                <a:gd name="connsiteX20" fmla="*/ 457200 w 2924907"/>
                <a:gd name="connsiteY20" fmla="*/ 334108 h 996461"/>
                <a:gd name="connsiteX21" fmla="*/ 457200 w 2924907"/>
                <a:gd name="connsiteY21" fmla="*/ 550984 h 996461"/>
                <a:gd name="connsiteX22" fmla="*/ 322384 w 2924907"/>
                <a:gd name="connsiteY22" fmla="*/ 545123 h 996461"/>
                <a:gd name="connsiteX23" fmla="*/ 322384 w 2924907"/>
                <a:gd name="connsiteY23" fmla="*/ 316523 h 996461"/>
                <a:gd name="connsiteX24" fmla="*/ 11723 w 2924907"/>
                <a:gd name="connsiteY24" fmla="*/ 310661 h 996461"/>
                <a:gd name="connsiteX25" fmla="*/ 0 w 2924907"/>
                <a:gd name="connsiteY25" fmla="*/ 0 h 9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24907" h="996461">
                  <a:moveTo>
                    <a:pt x="0" y="0"/>
                  </a:moveTo>
                  <a:lnTo>
                    <a:pt x="404446" y="0"/>
                  </a:lnTo>
                  <a:lnTo>
                    <a:pt x="463061" y="169984"/>
                  </a:lnTo>
                  <a:lnTo>
                    <a:pt x="1658815" y="169984"/>
                  </a:lnTo>
                  <a:lnTo>
                    <a:pt x="1729153" y="11723"/>
                  </a:lnTo>
                  <a:lnTo>
                    <a:pt x="2116015" y="0"/>
                  </a:lnTo>
                  <a:lnTo>
                    <a:pt x="2127738" y="298938"/>
                  </a:lnTo>
                  <a:lnTo>
                    <a:pt x="2110153" y="351692"/>
                  </a:lnTo>
                  <a:lnTo>
                    <a:pt x="2051538" y="351692"/>
                  </a:lnTo>
                  <a:lnTo>
                    <a:pt x="2051538" y="720969"/>
                  </a:lnTo>
                  <a:lnTo>
                    <a:pt x="2725615" y="715108"/>
                  </a:lnTo>
                  <a:lnTo>
                    <a:pt x="2737338" y="5861"/>
                  </a:lnTo>
                  <a:lnTo>
                    <a:pt x="2907323" y="0"/>
                  </a:lnTo>
                  <a:lnTo>
                    <a:pt x="2924907" y="123092"/>
                  </a:lnTo>
                  <a:lnTo>
                    <a:pt x="2872153" y="123092"/>
                  </a:lnTo>
                  <a:cubicBezTo>
                    <a:pt x="2870199" y="373184"/>
                    <a:pt x="2868246" y="623277"/>
                    <a:pt x="2866292" y="873369"/>
                  </a:cubicBezTo>
                  <a:lnTo>
                    <a:pt x="2051538" y="861646"/>
                  </a:lnTo>
                  <a:lnTo>
                    <a:pt x="2051538" y="996461"/>
                  </a:lnTo>
                  <a:lnTo>
                    <a:pt x="1910861" y="990600"/>
                  </a:lnTo>
                  <a:lnTo>
                    <a:pt x="1916723" y="328246"/>
                  </a:lnTo>
                  <a:lnTo>
                    <a:pt x="457200" y="334108"/>
                  </a:lnTo>
                  <a:lnTo>
                    <a:pt x="457200" y="550984"/>
                  </a:lnTo>
                  <a:lnTo>
                    <a:pt x="322384" y="545123"/>
                  </a:lnTo>
                  <a:lnTo>
                    <a:pt x="322384" y="316523"/>
                  </a:lnTo>
                  <a:lnTo>
                    <a:pt x="11723" y="3106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3257712" y="1922780"/>
            <a:ext cx="3436620" cy="2209800"/>
            <a:chOff x="2293620" y="2430780"/>
            <a:chExt cx="3436620" cy="2209800"/>
          </a:xfrm>
          <a:solidFill>
            <a:srgbClr val="9933FF">
              <a:alpha val="60000"/>
            </a:srgbClr>
          </a:solidFill>
        </p:grpSpPr>
        <p:sp>
          <p:nvSpPr>
            <p:cNvPr id="18" name="Forme libre 17"/>
            <p:cNvSpPr/>
            <p:nvPr/>
          </p:nvSpPr>
          <p:spPr>
            <a:xfrm>
              <a:off x="2301240" y="2430780"/>
              <a:ext cx="3429000" cy="1112520"/>
            </a:xfrm>
            <a:custGeom>
              <a:avLst/>
              <a:gdLst>
                <a:gd name="connsiteX0" fmla="*/ 60960 w 3429000"/>
                <a:gd name="connsiteY0" fmla="*/ 640080 h 1112520"/>
                <a:gd name="connsiteX1" fmla="*/ 480060 w 3429000"/>
                <a:gd name="connsiteY1" fmla="*/ 647700 h 1112520"/>
                <a:gd name="connsiteX2" fmla="*/ 533400 w 3429000"/>
                <a:gd name="connsiteY2" fmla="*/ 571500 h 1112520"/>
                <a:gd name="connsiteX3" fmla="*/ 739140 w 3429000"/>
                <a:gd name="connsiteY3" fmla="*/ 563880 h 1112520"/>
                <a:gd name="connsiteX4" fmla="*/ 754380 w 3429000"/>
                <a:gd name="connsiteY4" fmla="*/ 495300 h 1112520"/>
                <a:gd name="connsiteX5" fmla="*/ 853440 w 3429000"/>
                <a:gd name="connsiteY5" fmla="*/ 502920 h 1112520"/>
                <a:gd name="connsiteX6" fmla="*/ 845820 w 3429000"/>
                <a:gd name="connsiteY6" fmla="*/ 281940 h 1112520"/>
                <a:gd name="connsiteX7" fmla="*/ 1112520 w 3429000"/>
                <a:gd name="connsiteY7" fmla="*/ 281940 h 1112520"/>
                <a:gd name="connsiteX8" fmla="*/ 1112520 w 3429000"/>
                <a:gd name="connsiteY8" fmla="*/ 464820 h 1112520"/>
                <a:gd name="connsiteX9" fmla="*/ 2186940 w 3429000"/>
                <a:gd name="connsiteY9" fmla="*/ 480060 h 1112520"/>
                <a:gd name="connsiteX10" fmla="*/ 2186940 w 3429000"/>
                <a:gd name="connsiteY10" fmla="*/ 0 h 1112520"/>
                <a:gd name="connsiteX11" fmla="*/ 2948940 w 3429000"/>
                <a:gd name="connsiteY11" fmla="*/ 7620 h 1112520"/>
                <a:gd name="connsiteX12" fmla="*/ 2948940 w 3429000"/>
                <a:gd name="connsiteY12" fmla="*/ 594360 h 1112520"/>
                <a:gd name="connsiteX13" fmla="*/ 3025140 w 3429000"/>
                <a:gd name="connsiteY13" fmla="*/ 594360 h 1112520"/>
                <a:gd name="connsiteX14" fmla="*/ 3017520 w 3429000"/>
                <a:gd name="connsiteY14" fmla="*/ 434340 h 1112520"/>
                <a:gd name="connsiteX15" fmla="*/ 3291840 w 3429000"/>
                <a:gd name="connsiteY15" fmla="*/ 441960 h 1112520"/>
                <a:gd name="connsiteX16" fmla="*/ 3307080 w 3429000"/>
                <a:gd name="connsiteY16" fmla="*/ 617220 h 1112520"/>
                <a:gd name="connsiteX17" fmla="*/ 3368040 w 3429000"/>
                <a:gd name="connsiteY17" fmla="*/ 617220 h 1112520"/>
                <a:gd name="connsiteX18" fmla="*/ 3368040 w 3429000"/>
                <a:gd name="connsiteY18" fmla="*/ 693420 h 1112520"/>
                <a:gd name="connsiteX19" fmla="*/ 3429000 w 3429000"/>
                <a:gd name="connsiteY19" fmla="*/ 693420 h 1112520"/>
                <a:gd name="connsiteX20" fmla="*/ 3429000 w 3429000"/>
                <a:gd name="connsiteY20" fmla="*/ 1104900 h 1112520"/>
                <a:gd name="connsiteX21" fmla="*/ 45720 w 3429000"/>
                <a:gd name="connsiteY21" fmla="*/ 1112520 h 1112520"/>
                <a:gd name="connsiteX22" fmla="*/ 15240 w 3429000"/>
                <a:gd name="connsiteY22" fmla="*/ 982980 h 1112520"/>
                <a:gd name="connsiteX23" fmla="*/ 7620 w 3429000"/>
                <a:gd name="connsiteY23" fmla="*/ 899160 h 1112520"/>
                <a:gd name="connsiteX24" fmla="*/ 0 w 3429000"/>
                <a:gd name="connsiteY24" fmla="*/ 845820 h 1112520"/>
                <a:gd name="connsiteX25" fmla="*/ 15240 w 3429000"/>
                <a:gd name="connsiteY25" fmla="*/ 762000 h 1112520"/>
                <a:gd name="connsiteX26" fmla="*/ 60960 w 3429000"/>
                <a:gd name="connsiteY26" fmla="*/ 640080 h 11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29000" h="1112520">
                  <a:moveTo>
                    <a:pt x="60960" y="640080"/>
                  </a:moveTo>
                  <a:lnTo>
                    <a:pt x="480060" y="647700"/>
                  </a:lnTo>
                  <a:lnTo>
                    <a:pt x="533400" y="571500"/>
                  </a:lnTo>
                  <a:lnTo>
                    <a:pt x="739140" y="563880"/>
                  </a:lnTo>
                  <a:lnTo>
                    <a:pt x="754380" y="495300"/>
                  </a:lnTo>
                  <a:lnTo>
                    <a:pt x="853440" y="502920"/>
                  </a:lnTo>
                  <a:lnTo>
                    <a:pt x="845820" y="281940"/>
                  </a:lnTo>
                  <a:lnTo>
                    <a:pt x="1112520" y="281940"/>
                  </a:lnTo>
                  <a:lnTo>
                    <a:pt x="1112520" y="464820"/>
                  </a:lnTo>
                  <a:lnTo>
                    <a:pt x="2186940" y="480060"/>
                  </a:lnTo>
                  <a:lnTo>
                    <a:pt x="2186940" y="0"/>
                  </a:lnTo>
                  <a:lnTo>
                    <a:pt x="2948940" y="7620"/>
                  </a:lnTo>
                  <a:lnTo>
                    <a:pt x="2948940" y="594360"/>
                  </a:lnTo>
                  <a:lnTo>
                    <a:pt x="3025140" y="594360"/>
                  </a:lnTo>
                  <a:lnTo>
                    <a:pt x="3017520" y="434340"/>
                  </a:lnTo>
                  <a:lnTo>
                    <a:pt x="3291840" y="441960"/>
                  </a:lnTo>
                  <a:lnTo>
                    <a:pt x="3307080" y="617220"/>
                  </a:lnTo>
                  <a:lnTo>
                    <a:pt x="3368040" y="617220"/>
                  </a:lnTo>
                  <a:lnTo>
                    <a:pt x="3368040" y="693420"/>
                  </a:lnTo>
                  <a:lnTo>
                    <a:pt x="3429000" y="693420"/>
                  </a:lnTo>
                  <a:lnTo>
                    <a:pt x="3429000" y="1104900"/>
                  </a:lnTo>
                  <a:lnTo>
                    <a:pt x="45720" y="1112520"/>
                  </a:lnTo>
                  <a:lnTo>
                    <a:pt x="15240" y="982980"/>
                  </a:lnTo>
                  <a:lnTo>
                    <a:pt x="7620" y="899160"/>
                  </a:lnTo>
                  <a:lnTo>
                    <a:pt x="0" y="845820"/>
                  </a:lnTo>
                  <a:lnTo>
                    <a:pt x="15240" y="762000"/>
                  </a:lnTo>
                  <a:lnTo>
                    <a:pt x="60960" y="6400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orme libre 18"/>
            <p:cNvSpPr/>
            <p:nvPr/>
          </p:nvSpPr>
          <p:spPr>
            <a:xfrm flipV="1">
              <a:off x="2293620" y="3528060"/>
              <a:ext cx="3429000" cy="1112520"/>
            </a:xfrm>
            <a:custGeom>
              <a:avLst/>
              <a:gdLst>
                <a:gd name="connsiteX0" fmla="*/ 60960 w 3429000"/>
                <a:gd name="connsiteY0" fmla="*/ 640080 h 1112520"/>
                <a:gd name="connsiteX1" fmla="*/ 480060 w 3429000"/>
                <a:gd name="connsiteY1" fmla="*/ 647700 h 1112520"/>
                <a:gd name="connsiteX2" fmla="*/ 533400 w 3429000"/>
                <a:gd name="connsiteY2" fmla="*/ 571500 h 1112520"/>
                <a:gd name="connsiteX3" fmla="*/ 739140 w 3429000"/>
                <a:gd name="connsiteY3" fmla="*/ 563880 h 1112520"/>
                <a:gd name="connsiteX4" fmla="*/ 754380 w 3429000"/>
                <a:gd name="connsiteY4" fmla="*/ 495300 h 1112520"/>
                <a:gd name="connsiteX5" fmla="*/ 853440 w 3429000"/>
                <a:gd name="connsiteY5" fmla="*/ 502920 h 1112520"/>
                <a:gd name="connsiteX6" fmla="*/ 845820 w 3429000"/>
                <a:gd name="connsiteY6" fmla="*/ 281940 h 1112520"/>
                <a:gd name="connsiteX7" fmla="*/ 1112520 w 3429000"/>
                <a:gd name="connsiteY7" fmla="*/ 281940 h 1112520"/>
                <a:gd name="connsiteX8" fmla="*/ 1112520 w 3429000"/>
                <a:gd name="connsiteY8" fmla="*/ 464820 h 1112520"/>
                <a:gd name="connsiteX9" fmla="*/ 2186940 w 3429000"/>
                <a:gd name="connsiteY9" fmla="*/ 480060 h 1112520"/>
                <a:gd name="connsiteX10" fmla="*/ 2186940 w 3429000"/>
                <a:gd name="connsiteY10" fmla="*/ 0 h 1112520"/>
                <a:gd name="connsiteX11" fmla="*/ 2948940 w 3429000"/>
                <a:gd name="connsiteY11" fmla="*/ 7620 h 1112520"/>
                <a:gd name="connsiteX12" fmla="*/ 2948940 w 3429000"/>
                <a:gd name="connsiteY12" fmla="*/ 594360 h 1112520"/>
                <a:gd name="connsiteX13" fmla="*/ 3025140 w 3429000"/>
                <a:gd name="connsiteY13" fmla="*/ 594360 h 1112520"/>
                <a:gd name="connsiteX14" fmla="*/ 3017520 w 3429000"/>
                <a:gd name="connsiteY14" fmla="*/ 434340 h 1112520"/>
                <a:gd name="connsiteX15" fmla="*/ 3291840 w 3429000"/>
                <a:gd name="connsiteY15" fmla="*/ 441960 h 1112520"/>
                <a:gd name="connsiteX16" fmla="*/ 3307080 w 3429000"/>
                <a:gd name="connsiteY16" fmla="*/ 617220 h 1112520"/>
                <a:gd name="connsiteX17" fmla="*/ 3368040 w 3429000"/>
                <a:gd name="connsiteY17" fmla="*/ 617220 h 1112520"/>
                <a:gd name="connsiteX18" fmla="*/ 3368040 w 3429000"/>
                <a:gd name="connsiteY18" fmla="*/ 693420 h 1112520"/>
                <a:gd name="connsiteX19" fmla="*/ 3429000 w 3429000"/>
                <a:gd name="connsiteY19" fmla="*/ 693420 h 1112520"/>
                <a:gd name="connsiteX20" fmla="*/ 3429000 w 3429000"/>
                <a:gd name="connsiteY20" fmla="*/ 1104900 h 1112520"/>
                <a:gd name="connsiteX21" fmla="*/ 45720 w 3429000"/>
                <a:gd name="connsiteY21" fmla="*/ 1112520 h 1112520"/>
                <a:gd name="connsiteX22" fmla="*/ 15240 w 3429000"/>
                <a:gd name="connsiteY22" fmla="*/ 982980 h 1112520"/>
                <a:gd name="connsiteX23" fmla="*/ 7620 w 3429000"/>
                <a:gd name="connsiteY23" fmla="*/ 899160 h 1112520"/>
                <a:gd name="connsiteX24" fmla="*/ 0 w 3429000"/>
                <a:gd name="connsiteY24" fmla="*/ 845820 h 1112520"/>
                <a:gd name="connsiteX25" fmla="*/ 15240 w 3429000"/>
                <a:gd name="connsiteY25" fmla="*/ 762000 h 1112520"/>
                <a:gd name="connsiteX26" fmla="*/ 60960 w 3429000"/>
                <a:gd name="connsiteY26" fmla="*/ 640080 h 11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29000" h="1112520">
                  <a:moveTo>
                    <a:pt x="60960" y="640080"/>
                  </a:moveTo>
                  <a:lnTo>
                    <a:pt x="480060" y="647700"/>
                  </a:lnTo>
                  <a:lnTo>
                    <a:pt x="533400" y="571500"/>
                  </a:lnTo>
                  <a:lnTo>
                    <a:pt x="739140" y="563880"/>
                  </a:lnTo>
                  <a:lnTo>
                    <a:pt x="754380" y="495300"/>
                  </a:lnTo>
                  <a:lnTo>
                    <a:pt x="853440" y="502920"/>
                  </a:lnTo>
                  <a:lnTo>
                    <a:pt x="845820" y="281940"/>
                  </a:lnTo>
                  <a:lnTo>
                    <a:pt x="1112520" y="281940"/>
                  </a:lnTo>
                  <a:lnTo>
                    <a:pt x="1112520" y="464820"/>
                  </a:lnTo>
                  <a:lnTo>
                    <a:pt x="2186940" y="480060"/>
                  </a:lnTo>
                  <a:lnTo>
                    <a:pt x="2186940" y="0"/>
                  </a:lnTo>
                  <a:lnTo>
                    <a:pt x="2948940" y="7620"/>
                  </a:lnTo>
                  <a:lnTo>
                    <a:pt x="2948940" y="594360"/>
                  </a:lnTo>
                  <a:lnTo>
                    <a:pt x="3025140" y="594360"/>
                  </a:lnTo>
                  <a:lnTo>
                    <a:pt x="3017520" y="434340"/>
                  </a:lnTo>
                  <a:lnTo>
                    <a:pt x="3291840" y="441960"/>
                  </a:lnTo>
                  <a:lnTo>
                    <a:pt x="3307080" y="617220"/>
                  </a:lnTo>
                  <a:lnTo>
                    <a:pt x="3368040" y="617220"/>
                  </a:lnTo>
                  <a:lnTo>
                    <a:pt x="3368040" y="693420"/>
                  </a:lnTo>
                  <a:lnTo>
                    <a:pt x="3429000" y="693420"/>
                  </a:lnTo>
                  <a:lnTo>
                    <a:pt x="3429000" y="1104900"/>
                  </a:lnTo>
                  <a:lnTo>
                    <a:pt x="45720" y="1112520"/>
                  </a:lnTo>
                  <a:lnTo>
                    <a:pt x="15240" y="982980"/>
                  </a:lnTo>
                  <a:lnTo>
                    <a:pt x="7620" y="899160"/>
                  </a:lnTo>
                  <a:lnTo>
                    <a:pt x="0" y="845820"/>
                  </a:lnTo>
                  <a:lnTo>
                    <a:pt x="15240" y="762000"/>
                  </a:lnTo>
                  <a:lnTo>
                    <a:pt x="60960" y="6400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4682017" y="3898900"/>
            <a:ext cx="2679700" cy="1041400"/>
            <a:chOff x="3717925" y="4406900"/>
            <a:chExt cx="2679700" cy="1041400"/>
          </a:xfrm>
          <a:solidFill>
            <a:srgbClr val="FF99FF">
              <a:alpha val="60000"/>
            </a:srgbClr>
          </a:solidFill>
        </p:grpSpPr>
        <p:sp>
          <p:nvSpPr>
            <p:cNvPr id="21" name="Forme libre 20"/>
            <p:cNvSpPr/>
            <p:nvPr/>
          </p:nvSpPr>
          <p:spPr>
            <a:xfrm>
              <a:off x="3717925" y="4406900"/>
              <a:ext cx="2679700" cy="539750"/>
            </a:xfrm>
            <a:custGeom>
              <a:avLst/>
              <a:gdLst>
                <a:gd name="connsiteX0" fmla="*/ 0 w 2679700"/>
                <a:gd name="connsiteY0" fmla="*/ 520700 h 539750"/>
                <a:gd name="connsiteX1" fmla="*/ 19050 w 2679700"/>
                <a:gd name="connsiteY1" fmla="*/ 285750 h 539750"/>
                <a:gd name="connsiteX2" fmla="*/ 50800 w 2679700"/>
                <a:gd name="connsiteY2" fmla="*/ 247650 h 539750"/>
                <a:gd name="connsiteX3" fmla="*/ 57150 w 2679700"/>
                <a:gd name="connsiteY3" fmla="*/ 209550 h 539750"/>
                <a:gd name="connsiteX4" fmla="*/ 88900 w 2679700"/>
                <a:gd name="connsiteY4" fmla="*/ 209550 h 539750"/>
                <a:gd name="connsiteX5" fmla="*/ 76200 w 2679700"/>
                <a:gd name="connsiteY5" fmla="*/ 0 h 539750"/>
                <a:gd name="connsiteX6" fmla="*/ 374650 w 2679700"/>
                <a:gd name="connsiteY6" fmla="*/ 0 h 539750"/>
                <a:gd name="connsiteX7" fmla="*/ 374650 w 2679700"/>
                <a:gd name="connsiteY7" fmla="*/ 158750 h 539750"/>
                <a:gd name="connsiteX8" fmla="*/ 457200 w 2679700"/>
                <a:gd name="connsiteY8" fmla="*/ 171450 h 539750"/>
                <a:gd name="connsiteX9" fmla="*/ 482600 w 2679700"/>
                <a:gd name="connsiteY9" fmla="*/ 139700 h 539750"/>
                <a:gd name="connsiteX10" fmla="*/ 1543050 w 2679700"/>
                <a:gd name="connsiteY10" fmla="*/ 127000 h 539750"/>
                <a:gd name="connsiteX11" fmla="*/ 1568450 w 2679700"/>
                <a:gd name="connsiteY11" fmla="*/ 203200 h 539750"/>
                <a:gd name="connsiteX12" fmla="*/ 1612900 w 2679700"/>
                <a:gd name="connsiteY12" fmla="*/ 203200 h 539750"/>
                <a:gd name="connsiteX13" fmla="*/ 1612900 w 2679700"/>
                <a:gd name="connsiteY13" fmla="*/ 0 h 539750"/>
                <a:gd name="connsiteX14" fmla="*/ 1993900 w 2679700"/>
                <a:gd name="connsiteY14" fmla="*/ 0 h 539750"/>
                <a:gd name="connsiteX15" fmla="*/ 2006600 w 2679700"/>
                <a:gd name="connsiteY15" fmla="*/ 203200 h 539750"/>
                <a:gd name="connsiteX16" fmla="*/ 2133600 w 2679700"/>
                <a:gd name="connsiteY16" fmla="*/ 203200 h 539750"/>
                <a:gd name="connsiteX17" fmla="*/ 2146300 w 2679700"/>
                <a:gd name="connsiteY17" fmla="*/ 273050 h 539750"/>
                <a:gd name="connsiteX18" fmla="*/ 2679700 w 2679700"/>
                <a:gd name="connsiteY18" fmla="*/ 285750 h 539750"/>
                <a:gd name="connsiteX19" fmla="*/ 2679700 w 2679700"/>
                <a:gd name="connsiteY19" fmla="*/ 539750 h 539750"/>
                <a:gd name="connsiteX20" fmla="*/ 0 w 2679700"/>
                <a:gd name="connsiteY20" fmla="*/ 52070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79700" h="539750">
                  <a:moveTo>
                    <a:pt x="0" y="520700"/>
                  </a:moveTo>
                  <a:lnTo>
                    <a:pt x="19050" y="285750"/>
                  </a:lnTo>
                  <a:lnTo>
                    <a:pt x="50800" y="247650"/>
                  </a:lnTo>
                  <a:lnTo>
                    <a:pt x="57150" y="209550"/>
                  </a:lnTo>
                  <a:lnTo>
                    <a:pt x="88900" y="209550"/>
                  </a:lnTo>
                  <a:lnTo>
                    <a:pt x="76200" y="0"/>
                  </a:lnTo>
                  <a:lnTo>
                    <a:pt x="374650" y="0"/>
                  </a:lnTo>
                  <a:lnTo>
                    <a:pt x="374650" y="158750"/>
                  </a:lnTo>
                  <a:lnTo>
                    <a:pt x="457200" y="171450"/>
                  </a:lnTo>
                  <a:lnTo>
                    <a:pt x="482600" y="139700"/>
                  </a:lnTo>
                  <a:lnTo>
                    <a:pt x="1543050" y="127000"/>
                  </a:lnTo>
                  <a:lnTo>
                    <a:pt x="1568450" y="203200"/>
                  </a:lnTo>
                  <a:lnTo>
                    <a:pt x="1612900" y="203200"/>
                  </a:lnTo>
                  <a:lnTo>
                    <a:pt x="1612900" y="0"/>
                  </a:lnTo>
                  <a:lnTo>
                    <a:pt x="1993900" y="0"/>
                  </a:lnTo>
                  <a:lnTo>
                    <a:pt x="2006600" y="203200"/>
                  </a:lnTo>
                  <a:lnTo>
                    <a:pt x="2133600" y="203200"/>
                  </a:lnTo>
                  <a:lnTo>
                    <a:pt x="2146300" y="273050"/>
                  </a:lnTo>
                  <a:lnTo>
                    <a:pt x="2679700" y="285750"/>
                  </a:lnTo>
                  <a:lnTo>
                    <a:pt x="2679700" y="539750"/>
                  </a:lnTo>
                  <a:lnTo>
                    <a:pt x="0" y="5207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 21"/>
            <p:cNvSpPr/>
            <p:nvPr/>
          </p:nvSpPr>
          <p:spPr>
            <a:xfrm flipV="1">
              <a:off x="3717925" y="4908550"/>
              <a:ext cx="2679700" cy="539750"/>
            </a:xfrm>
            <a:custGeom>
              <a:avLst/>
              <a:gdLst>
                <a:gd name="connsiteX0" fmla="*/ 0 w 2679700"/>
                <a:gd name="connsiteY0" fmla="*/ 520700 h 539750"/>
                <a:gd name="connsiteX1" fmla="*/ 19050 w 2679700"/>
                <a:gd name="connsiteY1" fmla="*/ 285750 h 539750"/>
                <a:gd name="connsiteX2" fmla="*/ 50800 w 2679700"/>
                <a:gd name="connsiteY2" fmla="*/ 247650 h 539750"/>
                <a:gd name="connsiteX3" fmla="*/ 57150 w 2679700"/>
                <a:gd name="connsiteY3" fmla="*/ 209550 h 539750"/>
                <a:gd name="connsiteX4" fmla="*/ 88900 w 2679700"/>
                <a:gd name="connsiteY4" fmla="*/ 209550 h 539750"/>
                <a:gd name="connsiteX5" fmla="*/ 76200 w 2679700"/>
                <a:gd name="connsiteY5" fmla="*/ 0 h 539750"/>
                <a:gd name="connsiteX6" fmla="*/ 374650 w 2679700"/>
                <a:gd name="connsiteY6" fmla="*/ 0 h 539750"/>
                <a:gd name="connsiteX7" fmla="*/ 374650 w 2679700"/>
                <a:gd name="connsiteY7" fmla="*/ 158750 h 539750"/>
                <a:gd name="connsiteX8" fmla="*/ 457200 w 2679700"/>
                <a:gd name="connsiteY8" fmla="*/ 171450 h 539750"/>
                <a:gd name="connsiteX9" fmla="*/ 482600 w 2679700"/>
                <a:gd name="connsiteY9" fmla="*/ 139700 h 539750"/>
                <a:gd name="connsiteX10" fmla="*/ 1543050 w 2679700"/>
                <a:gd name="connsiteY10" fmla="*/ 127000 h 539750"/>
                <a:gd name="connsiteX11" fmla="*/ 1568450 w 2679700"/>
                <a:gd name="connsiteY11" fmla="*/ 203200 h 539750"/>
                <a:gd name="connsiteX12" fmla="*/ 1612900 w 2679700"/>
                <a:gd name="connsiteY12" fmla="*/ 203200 h 539750"/>
                <a:gd name="connsiteX13" fmla="*/ 1612900 w 2679700"/>
                <a:gd name="connsiteY13" fmla="*/ 0 h 539750"/>
                <a:gd name="connsiteX14" fmla="*/ 1993900 w 2679700"/>
                <a:gd name="connsiteY14" fmla="*/ 0 h 539750"/>
                <a:gd name="connsiteX15" fmla="*/ 2006600 w 2679700"/>
                <a:gd name="connsiteY15" fmla="*/ 203200 h 539750"/>
                <a:gd name="connsiteX16" fmla="*/ 2133600 w 2679700"/>
                <a:gd name="connsiteY16" fmla="*/ 203200 h 539750"/>
                <a:gd name="connsiteX17" fmla="*/ 2146300 w 2679700"/>
                <a:gd name="connsiteY17" fmla="*/ 273050 h 539750"/>
                <a:gd name="connsiteX18" fmla="*/ 2679700 w 2679700"/>
                <a:gd name="connsiteY18" fmla="*/ 285750 h 539750"/>
                <a:gd name="connsiteX19" fmla="*/ 2679700 w 2679700"/>
                <a:gd name="connsiteY19" fmla="*/ 539750 h 539750"/>
                <a:gd name="connsiteX20" fmla="*/ 0 w 2679700"/>
                <a:gd name="connsiteY20" fmla="*/ 52070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79700" h="539750">
                  <a:moveTo>
                    <a:pt x="0" y="520700"/>
                  </a:moveTo>
                  <a:lnTo>
                    <a:pt x="19050" y="285750"/>
                  </a:lnTo>
                  <a:lnTo>
                    <a:pt x="50800" y="247650"/>
                  </a:lnTo>
                  <a:lnTo>
                    <a:pt x="57150" y="209550"/>
                  </a:lnTo>
                  <a:lnTo>
                    <a:pt x="88900" y="209550"/>
                  </a:lnTo>
                  <a:lnTo>
                    <a:pt x="76200" y="0"/>
                  </a:lnTo>
                  <a:lnTo>
                    <a:pt x="374650" y="0"/>
                  </a:lnTo>
                  <a:lnTo>
                    <a:pt x="374650" y="158750"/>
                  </a:lnTo>
                  <a:lnTo>
                    <a:pt x="457200" y="171450"/>
                  </a:lnTo>
                  <a:lnTo>
                    <a:pt x="482600" y="139700"/>
                  </a:lnTo>
                  <a:lnTo>
                    <a:pt x="1543050" y="127000"/>
                  </a:lnTo>
                  <a:lnTo>
                    <a:pt x="1568450" y="203200"/>
                  </a:lnTo>
                  <a:lnTo>
                    <a:pt x="1612900" y="203200"/>
                  </a:lnTo>
                  <a:lnTo>
                    <a:pt x="1612900" y="0"/>
                  </a:lnTo>
                  <a:lnTo>
                    <a:pt x="1993900" y="0"/>
                  </a:lnTo>
                  <a:lnTo>
                    <a:pt x="2006600" y="203200"/>
                  </a:lnTo>
                  <a:lnTo>
                    <a:pt x="2133600" y="203200"/>
                  </a:lnTo>
                  <a:lnTo>
                    <a:pt x="2146300" y="273050"/>
                  </a:lnTo>
                  <a:lnTo>
                    <a:pt x="2679700" y="285750"/>
                  </a:lnTo>
                  <a:lnTo>
                    <a:pt x="2679700" y="539750"/>
                  </a:lnTo>
                  <a:lnTo>
                    <a:pt x="0" y="5207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6810710" y="1488831"/>
            <a:ext cx="1600598" cy="3060078"/>
            <a:chOff x="6810710" y="1488831"/>
            <a:chExt cx="1600598" cy="3060078"/>
          </a:xfrm>
        </p:grpSpPr>
        <p:sp>
          <p:nvSpPr>
            <p:cNvPr id="24" name="Forme libre 23"/>
            <p:cNvSpPr/>
            <p:nvPr/>
          </p:nvSpPr>
          <p:spPr>
            <a:xfrm>
              <a:off x="6810710" y="1500909"/>
              <a:ext cx="1600200" cy="3048000"/>
            </a:xfrm>
            <a:custGeom>
              <a:avLst/>
              <a:gdLst>
                <a:gd name="connsiteX0" fmla="*/ 1544782 w 1600200"/>
                <a:gd name="connsiteY0" fmla="*/ 117764 h 3048000"/>
                <a:gd name="connsiteX1" fmla="*/ 1323109 w 1600200"/>
                <a:gd name="connsiteY1" fmla="*/ 367146 h 3048000"/>
                <a:gd name="connsiteX2" fmla="*/ 1163782 w 1600200"/>
                <a:gd name="connsiteY2" fmla="*/ 353291 h 3048000"/>
                <a:gd name="connsiteX3" fmla="*/ 1156855 w 1600200"/>
                <a:gd name="connsiteY3" fmla="*/ 0 h 3048000"/>
                <a:gd name="connsiteX4" fmla="*/ 1011382 w 1600200"/>
                <a:gd name="connsiteY4" fmla="*/ 0 h 3048000"/>
                <a:gd name="connsiteX5" fmla="*/ 1004455 w 1600200"/>
                <a:gd name="connsiteY5" fmla="*/ 353291 h 3048000"/>
                <a:gd name="connsiteX6" fmla="*/ 935182 w 1600200"/>
                <a:gd name="connsiteY6" fmla="*/ 339436 h 3048000"/>
                <a:gd name="connsiteX7" fmla="*/ 935182 w 1600200"/>
                <a:gd name="connsiteY7" fmla="*/ 748146 h 3048000"/>
                <a:gd name="connsiteX8" fmla="*/ 831273 w 1600200"/>
                <a:gd name="connsiteY8" fmla="*/ 741218 h 3048000"/>
                <a:gd name="connsiteX9" fmla="*/ 845127 w 1600200"/>
                <a:gd name="connsiteY9" fmla="*/ 990600 h 3048000"/>
                <a:gd name="connsiteX10" fmla="*/ 748146 w 1600200"/>
                <a:gd name="connsiteY10" fmla="*/ 1087582 h 3048000"/>
                <a:gd name="connsiteX11" fmla="*/ 755073 w 1600200"/>
                <a:gd name="connsiteY11" fmla="*/ 1233055 h 3048000"/>
                <a:gd name="connsiteX12" fmla="*/ 561109 w 1600200"/>
                <a:gd name="connsiteY12" fmla="*/ 1246909 h 3048000"/>
                <a:gd name="connsiteX13" fmla="*/ 436418 w 1600200"/>
                <a:gd name="connsiteY13" fmla="*/ 1281546 h 3048000"/>
                <a:gd name="connsiteX14" fmla="*/ 436418 w 1600200"/>
                <a:gd name="connsiteY14" fmla="*/ 1143000 h 3048000"/>
                <a:gd name="connsiteX15" fmla="*/ 76200 w 1600200"/>
                <a:gd name="connsiteY15" fmla="*/ 1143000 h 3048000"/>
                <a:gd name="connsiteX16" fmla="*/ 76200 w 1600200"/>
                <a:gd name="connsiteY16" fmla="*/ 1281546 h 3048000"/>
                <a:gd name="connsiteX17" fmla="*/ 41564 w 1600200"/>
                <a:gd name="connsiteY17" fmla="*/ 1288473 h 3048000"/>
                <a:gd name="connsiteX18" fmla="*/ 41564 w 1600200"/>
                <a:gd name="connsiteY18" fmla="*/ 1357746 h 3048000"/>
                <a:gd name="connsiteX19" fmla="*/ 6927 w 1600200"/>
                <a:gd name="connsiteY19" fmla="*/ 1357746 h 3048000"/>
                <a:gd name="connsiteX20" fmla="*/ 0 w 1600200"/>
                <a:gd name="connsiteY20" fmla="*/ 1697182 h 3048000"/>
                <a:gd name="connsiteX21" fmla="*/ 48491 w 1600200"/>
                <a:gd name="connsiteY21" fmla="*/ 1704109 h 3048000"/>
                <a:gd name="connsiteX22" fmla="*/ 48491 w 1600200"/>
                <a:gd name="connsiteY22" fmla="*/ 1766455 h 3048000"/>
                <a:gd name="connsiteX23" fmla="*/ 90055 w 1600200"/>
                <a:gd name="connsiteY23" fmla="*/ 1766455 h 3048000"/>
                <a:gd name="connsiteX24" fmla="*/ 90055 w 1600200"/>
                <a:gd name="connsiteY24" fmla="*/ 1856509 h 3048000"/>
                <a:gd name="connsiteX25" fmla="*/ 443346 w 1600200"/>
                <a:gd name="connsiteY25" fmla="*/ 1842655 h 3048000"/>
                <a:gd name="connsiteX26" fmla="*/ 436418 w 1600200"/>
                <a:gd name="connsiteY26" fmla="*/ 1752600 h 3048000"/>
                <a:gd name="connsiteX27" fmla="*/ 554182 w 1600200"/>
                <a:gd name="connsiteY27" fmla="*/ 1794164 h 3048000"/>
                <a:gd name="connsiteX28" fmla="*/ 755073 w 1600200"/>
                <a:gd name="connsiteY28" fmla="*/ 1787236 h 3048000"/>
                <a:gd name="connsiteX29" fmla="*/ 762000 w 1600200"/>
                <a:gd name="connsiteY29" fmla="*/ 1960418 h 3048000"/>
                <a:gd name="connsiteX30" fmla="*/ 831273 w 1600200"/>
                <a:gd name="connsiteY30" fmla="*/ 2036618 h 3048000"/>
                <a:gd name="connsiteX31" fmla="*/ 838200 w 1600200"/>
                <a:gd name="connsiteY31" fmla="*/ 2286000 h 3048000"/>
                <a:gd name="connsiteX32" fmla="*/ 921327 w 1600200"/>
                <a:gd name="connsiteY32" fmla="*/ 2286000 h 3048000"/>
                <a:gd name="connsiteX33" fmla="*/ 928255 w 1600200"/>
                <a:gd name="connsiteY33" fmla="*/ 2667000 h 3048000"/>
                <a:gd name="connsiteX34" fmla="*/ 990600 w 1600200"/>
                <a:gd name="connsiteY34" fmla="*/ 2673927 h 3048000"/>
                <a:gd name="connsiteX35" fmla="*/ 990600 w 1600200"/>
                <a:gd name="connsiteY35" fmla="*/ 3048000 h 3048000"/>
                <a:gd name="connsiteX36" fmla="*/ 1156855 w 1600200"/>
                <a:gd name="connsiteY36" fmla="*/ 3041073 h 3048000"/>
                <a:gd name="connsiteX37" fmla="*/ 1163782 w 1600200"/>
                <a:gd name="connsiteY37" fmla="*/ 2694709 h 3048000"/>
                <a:gd name="connsiteX38" fmla="*/ 1378527 w 1600200"/>
                <a:gd name="connsiteY38" fmla="*/ 2687782 h 3048000"/>
                <a:gd name="connsiteX39" fmla="*/ 1579418 w 1600200"/>
                <a:gd name="connsiteY39" fmla="*/ 2833255 h 3048000"/>
                <a:gd name="connsiteX40" fmla="*/ 1600200 w 1600200"/>
                <a:gd name="connsiteY40" fmla="*/ 2694709 h 3048000"/>
                <a:gd name="connsiteX41" fmla="*/ 1586346 w 1600200"/>
                <a:gd name="connsiteY41" fmla="*/ 1863436 h 3048000"/>
                <a:gd name="connsiteX42" fmla="*/ 1544782 w 1600200"/>
                <a:gd name="connsiteY42" fmla="*/ 1427018 h 3048000"/>
                <a:gd name="connsiteX43" fmla="*/ 1510146 w 1600200"/>
                <a:gd name="connsiteY43" fmla="*/ 1129146 h 3048000"/>
                <a:gd name="connsiteX44" fmla="*/ 1565564 w 1600200"/>
                <a:gd name="connsiteY44" fmla="*/ 325582 h 3048000"/>
                <a:gd name="connsiteX45" fmla="*/ 1544782 w 1600200"/>
                <a:gd name="connsiteY45" fmla="*/ 117764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00200" h="3048000">
                  <a:moveTo>
                    <a:pt x="1544782" y="117764"/>
                  </a:moveTo>
                  <a:lnTo>
                    <a:pt x="1323109" y="367146"/>
                  </a:lnTo>
                  <a:lnTo>
                    <a:pt x="1163782" y="353291"/>
                  </a:lnTo>
                  <a:lnTo>
                    <a:pt x="1156855" y="0"/>
                  </a:lnTo>
                  <a:lnTo>
                    <a:pt x="1011382" y="0"/>
                  </a:lnTo>
                  <a:lnTo>
                    <a:pt x="1004455" y="353291"/>
                  </a:lnTo>
                  <a:lnTo>
                    <a:pt x="935182" y="339436"/>
                  </a:lnTo>
                  <a:lnTo>
                    <a:pt x="935182" y="748146"/>
                  </a:lnTo>
                  <a:lnTo>
                    <a:pt x="831273" y="741218"/>
                  </a:lnTo>
                  <a:lnTo>
                    <a:pt x="845127" y="990600"/>
                  </a:lnTo>
                  <a:lnTo>
                    <a:pt x="748146" y="1087582"/>
                  </a:lnTo>
                  <a:lnTo>
                    <a:pt x="755073" y="1233055"/>
                  </a:lnTo>
                  <a:lnTo>
                    <a:pt x="561109" y="1246909"/>
                  </a:lnTo>
                  <a:lnTo>
                    <a:pt x="436418" y="1281546"/>
                  </a:lnTo>
                  <a:lnTo>
                    <a:pt x="436418" y="1143000"/>
                  </a:lnTo>
                  <a:lnTo>
                    <a:pt x="76200" y="1143000"/>
                  </a:lnTo>
                  <a:lnTo>
                    <a:pt x="76200" y="1281546"/>
                  </a:lnTo>
                  <a:lnTo>
                    <a:pt x="41564" y="1288473"/>
                  </a:lnTo>
                  <a:lnTo>
                    <a:pt x="41564" y="1357746"/>
                  </a:lnTo>
                  <a:lnTo>
                    <a:pt x="6927" y="1357746"/>
                  </a:lnTo>
                  <a:lnTo>
                    <a:pt x="0" y="1697182"/>
                  </a:lnTo>
                  <a:lnTo>
                    <a:pt x="48491" y="1704109"/>
                  </a:lnTo>
                  <a:lnTo>
                    <a:pt x="48491" y="1766455"/>
                  </a:lnTo>
                  <a:lnTo>
                    <a:pt x="90055" y="1766455"/>
                  </a:lnTo>
                  <a:lnTo>
                    <a:pt x="90055" y="1856509"/>
                  </a:lnTo>
                  <a:lnTo>
                    <a:pt x="443346" y="1842655"/>
                  </a:lnTo>
                  <a:lnTo>
                    <a:pt x="436418" y="1752600"/>
                  </a:lnTo>
                  <a:lnTo>
                    <a:pt x="554182" y="1794164"/>
                  </a:lnTo>
                  <a:lnTo>
                    <a:pt x="755073" y="1787236"/>
                  </a:lnTo>
                  <a:lnTo>
                    <a:pt x="762000" y="1960418"/>
                  </a:lnTo>
                  <a:lnTo>
                    <a:pt x="831273" y="2036618"/>
                  </a:lnTo>
                  <a:lnTo>
                    <a:pt x="838200" y="2286000"/>
                  </a:lnTo>
                  <a:lnTo>
                    <a:pt x="921327" y="2286000"/>
                  </a:lnTo>
                  <a:lnTo>
                    <a:pt x="928255" y="2667000"/>
                  </a:lnTo>
                  <a:lnTo>
                    <a:pt x="990600" y="2673927"/>
                  </a:lnTo>
                  <a:lnTo>
                    <a:pt x="990600" y="3048000"/>
                  </a:lnTo>
                  <a:lnTo>
                    <a:pt x="1156855" y="3041073"/>
                  </a:lnTo>
                  <a:lnTo>
                    <a:pt x="1163782" y="2694709"/>
                  </a:lnTo>
                  <a:lnTo>
                    <a:pt x="1378527" y="2687782"/>
                  </a:lnTo>
                  <a:lnTo>
                    <a:pt x="1579418" y="2833255"/>
                  </a:lnTo>
                  <a:lnTo>
                    <a:pt x="1600200" y="2694709"/>
                  </a:lnTo>
                  <a:lnTo>
                    <a:pt x="1586346" y="1863436"/>
                  </a:lnTo>
                  <a:lnTo>
                    <a:pt x="1544782" y="1427018"/>
                  </a:lnTo>
                  <a:lnTo>
                    <a:pt x="1510146" y="1129146"/>
                  </a:lnTo>
                  <a:lnTo>
                    <a:pt x="1565564" y="325582"/>
                  </a:lnTo>
                  <a:lnTo>
                    <a:pt x="1544782" y="117764"/>
                  </a:lnTo>
                  <a:close/>
                </a:path>
              </a:pathLst>
            </a:custGeom>
            <a:solidFill>
              <a:srgbClr val="00B0F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Forme libre 24"/>
            <p:cNvSpPr/>
            <p:nvPr/>
          </p:nvSpPr>
          <p:spPr>
            <a:xfrm>
              <a:off x="7573108" y="1488831"/>
              <a:ext cx="838200" cy="3053861"/>
            </a:xfrm>
            <a:custGeom>
              <a:avLst/>
              <a:gdLst>
                <a:gd name="connsiteX0" fmla="*/ 785446 w 838200"/>
                <a:gd name="connsiteY0" fmla="*/ 134815 h 3053861"/>
                <a:gd name="connsiteX1" fmla="*/ 580292 w 838200"/>
                <a:gd name="connsiteY1" fmla="*/ 363415 h 3053861"/>
                <a:gd name="connsiteX2" fmla="*/ 433754 w 838200"/>
                <a:gd name="connsiteY2" fmla="*/ 381000 h 3053861"/>
                <a:gd name="connsiteX3" fmla="*/ 392723 w 838200"/>
                <a:gd name="connsiteY3" fmla="*/ 328246 h 3053861"/>
                <a:gd name="connsiteX4" fmla="*/ 398584 w 838200"/>
                <a:gd name="connsiteY4" fmla="*/ 0 h 3053861"/>
                <a:gd name="connsiteX5" fmla="*/ 246184 w 838200"/>
                <a:gd name="connsiteY5" fmla="*/ 5861 h 3053861"/>
                <a:gd name="connsiteX6" fmla="*/ 240323 w 838200"/>
                <a:gd name="connsiteY6" fmla="*/ 363415 h 3053861"/>
                <a:gd name="connsiteX7" fmla="*/ 175846 w 838200"/>
                <a:gd name="connsiteY7" fmla="*/ 357554 h 3053861"/>
                <a:gd name="connsiteX8" fmla="*/ 175846 w 838200"/>
                <a:gd name="connsiteY8" fmla="*/ 756138 h 3053861"/>
                <a:gd name="connsiteX9" fmla="*/ 70338 w 838200"/>
                <a:gd name="connsiteY9" fmla="*/ 762000 h 3053861"/>
                <a:gd name="connsiteX10" fmla="*/ 76200 w 838200"/>
                <a:gd name="connsiteY10" fmla="*/ 996461 h 3053861"/>
                <a:gd name="connsiteX11" fmla="*/ 0 w 838200"/>
                <a:gd name="connsiteY11" fmla="*/ 1096107 h 3053861"/>
                <a:gd name="connsiteX12" fmla="*/ 0 w 838200"/>
                <a:gd name="connsiteY12" fmla="*/ 1981200 h 3053861"/>
                <a:gd name="connsiteX13" fmla="*/ 64477 w 838200"/>
                <a:gd name="connsiteY13" fmla="*/ 2051538 h 3053861"/>
                <a:gd name="connsiteX14" fmla="*/ 70338 w 838200"/>
                <a:gd name="connsiteY14" fmla="*/ 2297723 h 3053861"/>
                <a:gd name="connsiteX15" fmla="*/ 158261 w 838200"/>
                <a:gd name="connsiteY15" fmla="*/ 2309446 h 3053861"/>
                <a:gd name="connsiteX16" fmla="*/ 169984 w 838200"/>
                <a:gd name="connsiteY16" fmla="*/ 2690446 h 3053861"/>
                <a:gd name="connsiteX17" fmla="*/ 240323 w 838200"/>
                <a:gd name="connsiteY17" fmla="*/ 2696307 h 3053861"/>
                <a:gd name="connsiteX18" fmla="*/ 234461 w 838200"/>
                <a:gd name="connsiteY18" fmla="*/ 3053861 h 3053861"/>
                <a:gd name="connsiteX19" fmla="*/ 398584 w 838200"/>
                <a:gd name="connsiteY19" fmla="*/ 3053861 h 3053861"/>
                <a:gd name="connsiteX20" fmla="*/ 381000 w 838200"/>
                <a:gd name="connsiteY20" fmla="*/ 2725615 h 3053861"/>
                <a:gd name="connsiteX21" fmla="*/ 422030 w 838200"/>
                <a:gd name="connsiteY21" fmla="*/ 2696307 h 3053861"/>
                <a:gd name="connsiteX22" fmla="*/ 621323 w 838200"/>
                <a:gd name="connsiteY22" fmla="*/ 2708031 h 3053861"/>
                <a:gd name="connsiteX23" fmla="*/ 820615 w 838200"/>
                <a:gd name="connsiteY23" fmla="*/ 2860431 h 3053861"/>
                <a:gd name="connsiteX24" fmla="*/ 838200 w 838200"/>
                <a:gd name="connsiteY24" fmla="*/ 2725615 h 3053861"/>
                <a:gd name="connsiteX25" fmla="*/ 820615 w 838200"/>
                <a:gd name="connsiteY25" fmla="*/ 2262554 h 3053861"/>
                <a:gd name="connsiteX26" fmla="*/ 838200 w 838200"/>
                <a:gd name="connsiteY26" fmla="*/ 1899138 h 3053861"/>
                <a:gd name="connsiteX27" fmla="*/ 750277 w 838200"/>
                <a:gd name="connsiteY27" fmla="*/ 1143000 h 3053861"/>
                <a:gd name="connsiteX28" fmla="*/ 773723 w 838200"/>
                <a:gd name="connsiteY28" fmla="*/ 756138 h 3053861"/>
                <a:gd name="connsiteX29" fmla="*/ 803030 w 838200"/>
                <a:gd name="connsiteY29" fmla="*/ 293077 h 3053861"/>
                <a:gd name="connsiteX30" fmla="*/ 785446 w 838200"/>
                <a:gd name="connsiteY30" fmla="*/ 134815 h 305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38200" h="3053861">
                  <a:moveTo>
                    <a:pt x="785446" y="134815"/>
                  </a:moveTo>
                  <a:lnTo>
                    <a:pt x="580292" y="363415"/>
                  </a:lnTo>
                  <a:lnTo>
                    <a:pt x="433754" y="381000"/>
                  </a:lnTo>
                  <a:lnTo>
                    <a:pt x="392723" y="328246"/>
                  </a:lnTo>
                  <a:lnTo>
                    <a:pt x="398584" y="0"/>
                  </a:lnTo>
                  <a:lnTo>
                    <a:pt x="246184" y="5861"/>
                  </a:lnTo>
                  <a:cubicBezTo>
                    <a:pt x="244230" y="125046"/>
                    <a:pt x="242277" y="244230"/>
                    <a:pt x="240323" y="363415"/>
                  </a:cubicBezTo>
                  <a:lnTo>
                    <a:pt x="175846" y="357554"/>
                  </a:lnTo>
                  <a:lnTo>
                    <a:pt x="175846" y="756138"/>
                  </a:lnTo>
                  <a:lnTo>
                    <a:pt x="70338" y="762000"/>
                  </a:lnTo>
                  <a:lnTo>
                    <a:pt x="76200" y="996461"/>
                  </a:lnTo>
                  <a:lnTo>
                    <a:pt x="0" y="1096107"/>
                  </a:lnTo>
                  <a:lnTo>
                    <a:pt x="0" y="1981200"/>
                  </a:lnTo>
                  <a:lnTo>
                    <a:pt x="64477" y="2051538"/>
                  </a:lnTo>
                  <a:lnTo>
                    <a:pt x="70338" y="2297723"/>
                  </a:lnTo>
                  <a:lnTo>
                    <a:pt x="158261" y="2309446"/>
                  </a:lnTo>
                  <a:lnTo>
                    <a:pt x="169984" y="2690446"/>
                  </a:lnTo>
                  <a:lnTo>
                    <a:pt x="240323" y="2696307"/>
                  </a:lnTo>
                  <a:lnTo>
                    <a:pt x="234461" y="3053861"/>
                  </a:lnTo>
                  <a:lnTo>
                    <a:pt x="398584" y="3053861"/>
                  </a:lnTo>
                  <a:lnTo>
                    <a:pt x="381000" y="2725615"/>
                  </a:lnTo>
                  <a:lnTo>
                    <a:pt x="422030" y="2696307"/>
                  </a:lnTo>
                  <a:lnTo>
                    <a:pt x="621323" y="2708031"/>
                  </a:lnTo>
                  <a:lnTo>
                    <a:pt x="820615" y="2860431"/>
                  </a:lnTo>
                  <a:lnTo>
                    <a:pt x="838200" y="2725615"/>
                  </a:lnTo>
                  <a:lnTo>
                    <a:pt x="820615" y="2262554"/>
                  </a:lnTo>
                  <a:lnTo>
                    <a:pt x="838200" y="1899138"/>
                  </a:lnTo>
                  <a:lnTo>
                    <a:pt x="750277" y="1143000"/>
                  </a:lnTo>
                  <a:lnTo>
                    <a:pt x="773723" y="756138"/>
                  </a:lnTo>
                  <a:lnTo>
                    <a:pt x="803030" y="293077"/>
                  </a:lnTo>
                  <a:lnTo>
                    <a:pt x="785446" y="134815"/>
                  </a:lnTo>
                  <a:close/>
                </a:path>
              </a:pathLst>
            </a:custGeom>
            <a:solidFill>
              <a:srgbClr val="0000FF">
                <a:alpha val="60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2481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031" y="630011"/>
            <a:ext cx="6415089" cy="5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50" y="2278228"/>
            <a:ext cx="4762500" cy="35718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9211" y="471071"/>
            <a:ext cx="4614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Fixation du moteur électrique</a:t>
            </a:r>
            <a:endParaRPr lang="fr-FR" sz="2800" b="1" dirty="0"/>
          </a:p>
        </p:txBody>
      </p:sp>
      <p:sp>
        <p:nvSpPr>
          <p:cNvPr id="7" name="Légende encadrée 1 6"/>
          <p:cNvSpPr/>
          <p:nvPr/>
        </p:nvSpPr>
        <p:spPr>
          <a:xfrm>
            <a:off x="719374" y="1999932"/>
            <a:ext cx="993914" cy="556592"/>
          </a:xfrm>
          <a:prstGeom prst="borderCallout1">
            <a:avLst>
              <a:gd name="adj1" fmla="val 47321"/>
              <a:gd name="adj2" fmla="val 99667"/>
              <a:gd name="adj3" fmla="val 176179"/>
              <a:gd name="adj4" fmla="val 170308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Fixation frontale</a:t>
            </a:r>
            <a:endParaRPr lang="fr-FR" dirty="0"/>
          </a:p>
        </p:txBody>
      </p:sp>
      <p:sp>
        <p:nvSpPr>
          <p:cNvPr id="8" name="Légende encadrée 1 7"/>
          <p:cNvSpPr/>
          <p:nvPr/>
        </p:nvSpPr>
        <p:spPr>
          <a:xfrm>
            <a:off x="1713288" y="5697078"/>
            <a:ext cx="993914" cy="556592"/>
          </a:xfrm>
          <a:prstGeom prst="borderCallout1">
            <a:avLst>
              <a:gd name="adj1" fmla="val 52442"/>
              <a:gd name="adj2" fmla="val 100478"/>
              <a:gd name="adj3" fmla="val -17048"/>
              <a:gd name="adj4" fmla="val 21061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Fixation par pied</a:t>
            </a:r>
            <a:endParaRPr lang="fr-FR" dirty="0"/>
          </a:p>
        </p:txBody>
      </p:sp>
      <p:sp>
        <p:nvSpPr>
          <p:cNvPr id="9" name="Légende encadrée 1 8"/>
          <p:cNvSpPr/>
          <p:nvPr/>
        </p:nvSpPr>
        <p:spPr>
          <a:xfrm>
            <a:off x="391509" y="5029471"/>
            <a:ext cx="993914" cy="556592"/>
          </a:xfrm>
          <a:prstGeom prst="borderCallout1">
            <a:avLst>
              <a:gd name="adj1" fmla="val 47321"/>
              <a:gd name="adj2" fmla="val 99667"/>
              <a:gd name="adj3" fmla="val -13746"/>
              <a:gd name="adj4" fmla="val 117592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Fixation frontale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491" y="991926"/>
            <a:ext cx="2318272" cy="180715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5323" y="991926"/>
            <a:ext cx="2886459" cy="201601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26" y="3531830"/>
            <a:ext cx="2318273" cy="23182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8218" y="3380060"/>
            <a:ext cx="3304531" cy="293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031" y="630011"/>
            <a:ext cx="6415089" cy="5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031" y="630011"/>
            <a:ext cx="6415089" cy="5447847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3790420" y="870527"/>
            <a:ext cx="956685" cy="4412669"/>
            <a:chOff x="2826328" y="1378527"/>
            <a:chExt cx="956685" cy="4412669"/>
          </a:xfrm>
        </p:grpSpPr>
        <p:sp>
          <p:nvSpPr>
            <p:cNvPr id="4" name="Forme libre 3"/>
            <p:cNvSpPr/>
            <p:nvPr/>
          </p:nvSpPr>
          <p:spPr>
            <a:xfrm>
              <a:off x="2840182" y="1378527"/>
              <a:ext cx="942109" cy="1600200"/>
            </a:xfrm>
            <a:custGeom>
              <a:avLst/>
              <a:gdLst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796636 w 942109"/>
                <a:gd name="connsiteY21" fmla="*/ 491837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796636 w 942109"/>
                <a:gd name="connsiteY21" fmla="*/ 512619 h 1600200"/>
                <a:gd name="connsiteX22" fmla="*/ 942109 w 942109"/>
                <a:gd name="connsiteY22" fmla="*/ 512618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2109" h="1600200">
                  <a:moveTo>
                    <a:pt x="942109" y="512618"/>
                  </a:moveTo>
                  <a:lnTo>
                    <a:pt x="942109" y="401782"/>
                  </a:lnTo>
                  <a:lnTo>
                    <a:pt x="831273" y="401782"/>
                  </a:lnTo>
                  <a:lnTo>
                    <a:pt x="824345" y="0"/>
                  </a:lnTo>
                  <a:lnTo>
                    <a:pt x="658091" y="6928"/>
                  </a:lnTo>
                  <a:lnTo>
                    <a:pt x="665018" y="367146"/>
                  </a:lnTo>
                  <a:lnTo>
                    <a:pt x="48491" y="1143000"/>
                  </a:lnTo>
                  <a:lnTo>
                    <a:pt x="48491" y="1336964"/>
                  </a:lnTo>
                  <a:lnTo>
                    <a:pt x="6927" y="1392382"/>
                  </a:lnTo>
                  <a:lnTo>
                    <a:pt x="0" y="1600200"/>
                  </a:lnTo>
                  <a:lnTo>
                    <a:pt x="48491" y="1600200"/>
                  </a:lnTo>
                  <a:lnTo>
                    <a:pt x="69273" y="1475509"/>
                  </a:lnTo>
                  <a:lnTo>
                    <a:pt x="207818" y="1482437"/>
                  </a:lnTo>
                  <a:lnTo>
                    <a:pt x="207818" y="1420091"/>
                  </a:lnTo>
                  <a:lnTo>
                    <a:pt x="304800" y="1427018"/>
                  </a:lnTo>
                  <a:lnTo>
                    <a:pt x="304800" y="1336964"/>
                  </a:lnTo>
                  <a:lnTo>
                    <a:pt x="671945" y="1323109"/>
                  </a:lnTo>
                  <a:lnTo>
                    <a:pt x="665018" y="1205346"/>
                  </a:lnTo>
                  <a:lnTo>
                    <a:pt x="616527" y="1156855"/>
                  </a:lnTo>
                  <a:lnTo>
                    <a:pt x="401782" y="1115291"/>
                  </a:lnTo>
                  <a:lnTo>
                    <a:pt x="408709" y="1046018"/>
                  </a:lnTo>
                  <a:lnTo>
                    <a:pt x="796636" y="512619"/>
                  </a:lnTo>
                  <a:lnTo>
                    <a:pt x="942109" y="512618"/>
                  </a:lnTo>
                  <a:close/>
                </a:path>
              </a:pathLst>
            </a:custGeom>
            <a:solidFill>
              <a:srgbClr val="FFC00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Forme libre 4"/>
            <p:cNvSpPr/>
            <p:nvPr/>
          </p:nvSpPr>
          <p:spPr>
            <a:xfrm flipV="1">
              <a:off x="2826328" y="4087088"/>
              <a:ext cx="956685" cy="1704108"/>
            </a:xfrm>
            <a:custGeom>
              <a:avLst/>
              <a:gdLst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796636 w 942109"/>
                <a:gd name="connsiteY21" fmla="*/ 491837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796636 w 942109"/>
                <a:gd name="connsiteY21" fmla="*/ 5126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70163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07818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493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21673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21673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55963"/>
                <a:gd name="connsiteY0" fmla="*/ 512618 h 1600200"/>
                <a:gd name="connsiteX1" fmla="*/ 955963 w 955963"/>
                <a:gd name="connsiteY1" fmla="*/ 249382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942109 w 955963"/>
                <a:gd name="connsiteY22" fmla="*/ 512618 h 1600200"/>
                <a:gd name="connsiteX0" fmla="*/ 942109 w 955963"/>
                <a:gd name="connsiteY0" fmla="*/ 512618 h 1600200"/>
                <a:gd name="connsiteX1" fmla="*/ 955963 w 955963"/>
                <a:gd name="connsiteY1" fmla="*/ 249382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942109 w 955963"/>
                <a:gd name="connsiteY22" fmla="*/ 512618 h 1600200"/>
                <a:gd name="connsiteX0" fmla="*/ 942109 w 955963"/>
                <a:gd name="connsiteY0" fmla="*/ 512618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942109 w 955963"/>
                <a:gd name="connsiteY22" fmla="*/ 512618 h 1600200"/>
                <a:gd name="connsiteX0" fmla="*/ 838200 w 955963"/>
                <a:gd name="connsiteY0" fmla="*/ 360218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838200 w 955963"/>
                <a:gd name="connsiteY22" fmla="*/ 360218 h 1600200"/>
                <a:gd name="connsiteX0" fmla="*/ 838200 w 955963"/>
                <a:gd name="connsiteY0" fmla="*/ 360218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838200 w 955963"/>
                <a:gd name="connsiteY22" fmla="*/ 360218 h 1600200"/>
                <a:gd name="connsiteX0" fmla="*/ 838200 w 955963"/>
                <a:gd name="connsiteY0" fmla="*/ 360218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838200 w 955963"/>
                <a:gd name="connsiteY22" fmla="*/ 360218 h 1600200"/>
                <a:gd name="connsiteX0" fmla="*/ 713509 w 955963"/>
                <a:gd name="connsiteY0" fmla="*/ 457199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713509 w 955963"/>
                <a:gd name="connsiteY22" fmla="*/ 457199 h 1600200"/>
                <a:gd name="connsiteX0" fmla="*/ 713509 w 980120"/>
                <a:gd name="connsiteY0" fmla="*/ 457199 h 1600200"/>
                <a:gd name="connsiteX1" fmla="*/ 962890 w 980120"/>
                <a:gd name="connsiteY1" fmla="*/ 284015 h 1600200"/>
                <a:gd name="connsiteX2" fmla="*/ 955963 w 980120"/>
                <a:gd name="connsiteY2" fmla="*/ 228601 h 1600200"/>
                <a:gd name="connsiteX3" fmla="*/ 831273 w 980120"/>
                <a:gd name="connsiteY3" fmla="*/ 221673 h 1600200"/>
                <a:gd name="connsiteX4" fmla="*/ 824345 w 980120"/>
                <a:gd name="connsiteY4" fmla="*/ 0 h 1600200"/>
                <a:gd name="connsiteX5" fmla="*/ 658091 w 980120"/>
                <a:gd name="connsiteY5" fmla="*/ 6928 h 1600200"/>
                <a:gd name="connsiteX6" fmla="*/ 665018 w 980120"/>
                <a:gd name="connsiteY6" fmla="*/ 367146 h 1600200"/>
                <a:gd name="connsiteX7" fmla="*/ 48491 w 980120"/>
                <a:gd name="connsiteY7" fmla="*/ 1143000 h 1600200"/>
                <a:gd name="connsiteX8" fmla="*/ 48491 w 980120"/>
                <a:gd name="connsiteY8" fmla="*/ 1336964 h 1600200"/>
                <a:gd name="connsiteX9" fmla="*/ 6927 w 980120"/>
                <a:gd name="connsiteY9" fmla="*/ 1392382 h 1600200"/>
                <a:gd name="connsiteX10" fmla="*/ 0 w 980120"/>
                <a:gd name="connsiteY10" fmla="*/ 1600200 h 1600200"/>
                <a:gd name="connsiteX11" fmla="*/ 48491 w 980120"/>
                <a:gd name="connsiteY11" fmla="*/ 1600200 h 1600200"/>
                <a:gd name="connsiteX12" fmla="*/ 69273 w 980120"/>
                <a:gd name="connsiteY12" fmla="*/ 1475509 h 1600200"/>
                <a:gd name="connsiteX13" fmla="*/ 207818 w 980120"/>
                <a:gd name="connsiteY13" fmla="*/ 1482437 h 1600200"/>
                <a:gd name="connsiteX14" fmla="*/ 207818 w 980120"/>
                <a:gd name="connsiteY14" fmla="*/ 1420091 h 1600200"/>
                <a:gd name="connsiteX15" fmla="*/ 304800 w 980120"/>
                <a:gd name="connsiteY15" fmla="*/ 1427018 h 1600200"/>
                <a:gd name="connsiteX16" fmla="*/ 304800 w 980120"/>
                <a:gd name="connsiteY16" fmla="*/ 1336964 h 1600200"/>
                <a:gd name="connsiteX17" fmla="*/ 671945 w 980120"/>
                <a:gd name="connsiteY17" fmla="*/ 1323109 h 1600200"/>
                <a:gd name="connsiteX18" fmla="*/ 665018 w 980120"/>
                <a:gd name="connsiteY18" fmla="*/ 1205346 h 1600200"/>
                <a:gd name="connsiteX19" fmla="*/ 616527 w 980120"/>
                <a:gd name="connsiteY19" fmla="*/ 1156855 h 1600200"/>
                <a:gd name="connsiteX20" fmla="*/ 401782 w 980120"/>
                <a:gd name="connsiteY20" fmla="*/ 1115291 h 1600200"/>
                <a:gd name="connsiteX21" fmla="*/ 408709 w 980120"/>
                <a:gd name="connsiteY21" fmla="*/ 1046018 h 1600200"/>
                <a:gd name="connsiteX22" fmla="*/ 824345 w 980120"/>
                <a:gd name="connsiteY22" fmla="*/ 588819 h 1600200"/>
                <a:gd name="connsiteX23" fmla="*/ 713509 w 980120"/>
                <a:gd name="connsiteY23" fmla="*/ 457199 h 1600200"/>
                <a:gd name="connsiteX0" fmla="*/ 713509 w 962890"/>
                <a:gd name="connsiteY0" fmla="*/ 457199 h 1600200"/>
                <a:gd name="connsiteX1" fmla="*/ 962890 w 962890"/>
                <a:gd name="connsiteY1" fmla="*/ 284015 h 1600200"/>
                <a:gd name="connsiteX2" fmla="*/ 955963 w 962890"/>
                <a:gd name="connsiteY2" fmla="*/ 228601 h 1600200"/>
                <a:gd name="connsiteX3" fmla="*/ 831273 w 962890"/>
                <a:gd name="connsiteY3" fmla="*/ 221673 h 1600200"/>
                <a:gd name="connsiteX4" fmla="*/ 824345 w 962890"/>
                <a:gd name="connsiteY4" fmla="*/ 0 h 1600200"/>
                <a:gd name="connsiteX5" fmla="*/ 658091 w 962890"/>
                <a:gd name="connsiteY5" fmla="*/ 6928 h 1600200"/>
                <a:gd name="connsiteX6" fmla="*/ 665018 w 962890"/>
                <a:gd name="connsiteY6" fmla="*/ 367146 h 1600200"/>
                <a:gd name="connsiteX7" fmla="*/ 48491 w 962890"/>
                <a:gd name="connsiteY7" fmla="*/ 1143000 h 1600200"/>
                <a:gd name="connsiteX8" fmla="*/ 48491 w 962890"/>
                <a:gd name="connsiteY8" fmla="*/ 1336964 h 1600200"/>
                <a:gd name="connsiteX9" fmla="*/ 6927 w 962890"/>
                <a:gd name="connsiteY9" fmla="*/ 1392382 h 1600200"/>
                <a:gd name="connsiteX10" fmla="*/ 0 w 962890"/>
                <a:gd name="connsiteY10" fmla="*/ 1600200 h 1600200"/>
                <a:gd name="connsiteX11" fmla="*/ 48491 w 962890"/>
                <a:gd name="connsiteY11" fmla="*/ 1600200 h 1600200"/>
                <a:gd name="connsiteX12" fmla="*/ 69273 w 962890"/>
                <a:gd name="connsiteY12" fmla="*/ 1475509 h 1600200"/>
                <a:gd name="connsiteX13" fmla="*/ 207818 w 962890"/>
                <a:gd name="connsiteY13" fmla="*/ 1482437 h 1600200"/>
                <a:gd name="connsiteX14" fmla="*/ 207818 w 962890"/>
                <a:gd name="connsiteY14" fmla="*/ 1420091 h 1600200"/>
                <a:gd name="connsiteX15" fmla="*/ 304800 w 962890"/>
                <a:gd name="connsiteY15" fmla="*/ 1427018 h 1600200"/>
                <a:gd name="connsiteX16" fmla="*/ 304800 w 962890"/>
                <a:gd name="connsiteY16" fmla="*/ 1336964 h 1600200"/>
                <a:gd name="connsiteX17" fmla="*/ 671945 w 962890"/>
                <a:gd name="connsiteY17" fmla="*/ 1323109 h 1600200"/>
                <a:gd name="connsiteX18" fmla="*/ 665018 w 962890"/>
                <a:gd name="connsiteY18" fmla="*/ 1205346 h 1600200"/>
                <a:gd name="connsiteX19" fmla="*/ 616527 w 962890"/>
                <a:gd name="connsiteY19" fmla="*/ 1156855 h 1600200"/>
                <a:gd name="connsiteX20" fmla="*/ 401782 w 962890"/>
                <a:gd name="connsiteY20" fmla="*/ 1115291 h 1600200"/>
                <a:gd name="connsiteX21" fmla="*/ 408709 w 962890"/>
                <a:gd name="connsiteY21" fmla="*/ 1046018 h 1600200"/>
                <a:gd name="connsiteX22" fmla="*/ 824345 w 962890"/>
                <a:gd name="connsiteY22" fmla="*/ 588819 h 1600200"/>
                <a:gd name="connsiteX23" fmla="*/ 713509 w 962890"/>
                <a:gd name="connsiteY23" fmla="*/ 457199 h 1600200"/>
                <a:gd name="connsiteX0" fmla="*/ 713509 w 956167"/>
                <a:gd name="connsiteY0" fmla="*/ 457199 h 1600200"/>
                <a:gd name="connsiteX1" fmla="*/ 893617 w 956167"/>
                <a:gd name="connsiteY1" fmla="*/ 277087 h 1600200"/>
                <a:gd name="connsiteX2" fmla="*/ 955963 w 956167"/>
                <a:gd name="connsiteY2" fmla="*/ 228601 h 1600200"/>
                <a:gd name="connsiteX3" fmla="*/ 831273 w 956167"/>
                <a:gd name="connsiteY3" fmla="*/ 221673 h 1600200"/>
                <a:gd name="connsiteX4" fmla="*/ 824345 w 956167"/>
                <a:gd name="connsiteY4" fmla="*/ 0 h 1600200"/>
                <a:gd name="connsiteX5" fmla="*/ 658091 w 956167"/>
                <a:gd name="connsiteY5" fmla="*/ 6928 h 1600200"/>
                <a:gd name="connsiteX6" fmla="*/ 665018 w 956167"/>
                <a:gd name="connsiteY6" fmla="*/ 367146 h 1600200"/>
                <a:gd name="connsiteX7" fmla="*/ 48491 w 956167"/>
                <a:gd name="connsiteY7" fmla="*/ 1143000 h 1600200"/>
                <a:gd name="connsiteX8" fmla="*/ 48491 w 956167"/>
                <a:gd name="connsiteY8" fmla="*/ 1336964 h 1600200"/>
                <a:gd name="connsiteX9" fmla="*/ 6927 w 956167"/>
                <a:gd name="connsiteY9" fmla="*/ 1392382 h 1600200"/>
                <a:gd name="connsiteX10" fmla="*/ 0 w 956167"/>
                <a:gd name="connsiteY10" fmla="*/ 1600200 h 1600200"/>
                <a:gd name="connsiteX11" fmla="*/ 48491 w 956167"/>
                <a:gd name="connsiteY11" fmla="*/ 1600200 h 1600200"/>
                <a:gd name="connsiteX12" fmla="*/ 69273 w 956167"/>
                <a:gd name="connsiteY12" fmla="*/ 1475509 h 1600200"/>
                <a:gd name="connsiteX13" fmla="*/ 207818 w 956167"/>
                <a:gd name="connsiteY13" fmla="*/ 1482437 h 1600200"/>
                <a:gd name="connsiteX14" fmla="*/ 207818 w 956167"/>
                <a:gd name="connsiteY14" fmla="*/ 1420091 h 1600200"/>
                <a:gd name="connsiteX15" fmla="*/ 304800 w 956167"/>
                <a:gd name="connsiteY15" fmla="*/ 1427018 h 1600200"/>
                <a:gd name="connsiteX16" fmla="*/ 304800 w 956167"/>
                <a:gd name="connsiteY16" fmla="*/ 1336964 h 1600200"/>
                <a:gd name="connsiteX17" fmla="*/ 671945 w 956167"/>
                <a:gd name="connsiteY17" fmla="*/ 1323109 h 1600200"/>
                <a:gd name="connsiteX18" fmla="*/ 665018 w 956167"/>
                <a:gd name="connsiteY18" fmla="*/ 1205346 h 1600200"/>
                <a:gd name="connsiteX19" fmla="*/ 616527 w 956167"/>
                <a:gd name="connsiteY19" fmla="*/ 1156855 h 1600200"/>
                <a:gd name="connsiteX20" fmla="*/ 401782 w 956167"/>
                <a:gd name="connsiteY20" fmla="*/ 1115291 h 1600200"/>
                <a:gd name="connsiteX21" fmla="*/ 408709 w 956167"/>
                <a:gd name="connsiteY21" fmla="*/ 1046018 h 1600200"/>
                <a:gd name="connsiteX22" fmla="*/ 824345 w 956167"/>
                <a:gd name="connsiteY22" fmla="*/ 588819 h 1600200"/>
                <a:gd name="connsiteX23" fmla="*/ 713509 w 956167"/>
                <a:gd name="connsiteY23" fmla="*/ 457199 h 1600200"/>
                <a:gd name="connsiteX0" fmla="*/ 713509 w 957005"/>
                <a:gd name="connsiteY0" fmla="*/ 457199 h 1600200"/>
                <a:gd name="connsiteX1" fmla="*/ 955962 w 957005"/>
                <a:gd name="connsiteY1" fmla="*/ 297869 h 1600200"/>
                <a:gd name="connsiteX2" fmla="*/ 955963 w 957005"/>
                <a:gd name="connsiteY2" fmla="*/ 228601 h 1600200"/>
                <a:gd name="connsiteX3" fmla="*/ 831273 w 957005"/>
                <a:gd name="connsiteY3" fmla="*/ 221673 h 1600200"/>
                <a:gd name="connsiteX4" fmla="*/ 824345 w 957005"/>
                <a:gd name="connsiteY4" fmla="*/ 0 h 1600200"/>
                <a:gd name="connsiteX5" fmla="*/ 658091 w 957005"/>
                <a:gd name="connsiteY5" fmla="*/ 6928 h 1600200"/>
                <a:gd name="connsiteX6" fmla="*/ 665018 w 957005"/>
                <a:gd name="connsiteY6" fmla="*/ 367146 h 1600200"/>
                <a:gd name="connsiteX7" fmla="*/ 48491 w 957005"/>
                <a:gd name="connsiteY7" fmla="*/ 1143000 h 1600200"/>
                <a:gd name="connsiteX8" fmla="*/ 48491 w 957005"/>
                <a:gd name="connsiteY8" fmla="*/ 1336964 h 1600200"/>
                <a:gd name="connsiteX9" fmla="*/ 6927 w 957005"/>
                <a:gd name="connsiteY9" fmla="*/ 1392382 h 1600200"/>
                <a:gd name="connsiteX10" fmla="*/ 0 w 957005"/>
                <a:gd name="connsiteY10" fmla="*/ 1600200 h 1600200"/>
                <a:gd name="connsiteX11" fmla="*/ 48491 w 957005"/>
                <a:gd name="connsiteY11" fmla="*/ 1600200 h 1600200"/>
                <a:gd name="connsiteX12" fmla="*/ 69273 w 957005"/>
                <a:gd name="connsiteY12" fmla="*/ 1475509 h 1600200"/>
                <a:gd name="connsiteX13" fmla="*/ 207818 w 957005"/>
                <a:gd name="connsiteY13" fmla="*/ 1482437 h 1600200"/>
                <a:gd name="connsiteX14" fmla="*/ 207818 w 957005"/>
                <a:gd name="connsiteY14" fmla="*/ 1420091 h 1600200"/>
                <a:gd name="connsiteX15" fmla="*/ 304800 w 957005"/>
                <a:gd name="connsiteY15" fmla="*/ 1427018 h 1600200"/>
                <a:gd name="connsiteX16" fmla="*/ 304800 w 957005"/>
                <a:gd name="connsiteY16" fmla="*/ 1336964 h 1600200"/>
                <a:gd name="connsiteX17" fmla="*/ 671945 w 957005"/>
                <a:gd name="connsiteY17" fmla="*/ 1323109 h 1600200"/>
                <a:gd name="connsiteX18" fmla="*/ 665018 w 957005"/>
                <a:gd name="connsiteY18" fmla="*/ 1205346 h 1600200"/>
                <a:gd name="connsiteX19" fmla="*/ 616527 w 957005"/>
                <a:gd name="connsiteY19" fmla="*/ 1156855 h 1600200"/>
                <a:gd name="connsiteX20" fmla="*/ 401782 w 957005"/>
                <a:gd name="connsiteY20" fmla="*/ 1115291 h 1600200"/>
                <a:gd name="connsiteX21" fmla="*/ 408709 w 957005"/>
                <a:gd name="connsiteY21" fmla="*/ 1046018 h 1600200"/>
                <a:gd name="connsiteX22" fmla="*/ 824345 w 957005"/>
                <a:gd name="connsiteY22" fmla="*/ 588819 h 1600200"/>
                <a:gd name="connsiteX23" fmla="*/ 713509 w 957005"/>
                <a:gd name="connsiteY23" fmla="*/ 457199 h 1600200"/>
                <a:gd name="connsiteX0" fmla="*/ 713509 w 957005"/>
                <a:gd name="connsiteY0" fmla="*/ 457199 h 1600200"/>
                <a:gd name="connsiteX1" fmla="*/ 955962 w 957005"/>
                <a:gd name="connsiteY1" fmla="*/ 297869 h 1600200"/>
                <a:gd name="connsiteX2" fmla="*/ 955963 w 957005"/>
                <a:gd name="connsiteY2" fmla="*/ 228601 h 1600200"/>
                <a:gd name="connsiteX3" fmla="*/ 831273 w 957005"/>
                <a:gd name="connsiteY3" fmla="*/ 221673 h 1600200"/>
                <a:gd name="connsiteX4" fmla="*/ 824345 w 957005"/>
                <a:gd name="connsiteY4" fmla="*/ 0 h 1600200"/>
                <a:gd name="connsiteX5" fmla="*/ 658091 w 957005"/>
                <a:gd name="connsiteY5" fmla="*/ 6928 h 1600200"/>
                <a:gd name="connsiteX6" fmla="*/ 665018 w 957005"/>
                <a:gd name="connsiteY6" fmla="*/ 367146 h 1600200"/>
                <a:gd name="connsiteX7" fmla="*/ 48491 w 957005"/>
                <a:gd name="connsiteY7" fmla="*/ 1143000 h 1600200"/>
                <a:gd name="connsiteX8" fmla="*/ 48491 w 957005"/>
                <a:gd name="connsiteY8" fmla="*/ 1336964 h 1600200"/>
                <a:gd name="connsiteX9" fmla="*/ 6927 w 957005"/>
                <a:gd name="connsiteY9" fmla="*/ 1392382 h 1600200"/>
                <a:gd name="connsiteX10" fmla="*/ 0 w 957005"/>
                <a:gd name="connsiteY10" fmla="*/ 1600200 h 1600200"/>
                <a:gd name="connsiteX11" fmla="*/ 48491 w 957005"/>
                <a:gd name="connsiteY11" fmla="*/ 1600200 h 1600200"/>
                <a:gd name="connsiteX12" fmla="*/ 69273 w 957005"/>
                <a:gd name="connsiteY12" fmla="*/ 1475509 h 1600200"/>
                <a:gd name="connsiteX13" fmla="*/ 207818 w 957005"/>
                <a:gd name="connsiteY13" fmla="*/ 1482437 h 1600200"/>
                <a:gd name="connsiteX14" fmla="*/ 207818 w 957005"/>
                <a:gd name="connsiteY14" fmla="*/ 1420091 h 1600200"/>
                <a:gd name="connsiteX15" fmla="*/ 304800 w 957005"/>
                <a:gd name="connsiteY15" fmla="*/ 1427018 h 1600200"/>
                <a:gd name="connsiteX16" fmla="*/ 304800 w 957005"/>
                <a:gd name="connsiteY16" fmla="*/ 1336964 h 1600200"/>
                <a:gd name="connsiteX17" fmla="*/ 671945 w 957005"/>
                <a:gd name="connsiteY17" fmla="*/ 1323109 h 1600200"/>
                <a:gd name="connsiteX18" fmla="*/ 665018 w 957005"/>
                <a:gd name="connsiteY18" fmla="*/ 1205346 h 1600200"/>
                <a:gd name="connsiteX19" fmla="*/ 616527 w 957005"/>
                <a:gd name="connsiteY19" fmla="*/ 1156855 h 1600200"/>
                <a:gd name="connsiteX20" fmla="*/ 401782 w 957005"/>
                <a:gd name="connsiteY20" fmla="*/ 1115291 h 1600200"/>
                <a:gd name="connsiteX21" fmla="*/ 408709 w 957005"/>
                <a:gd name="connsiteY21" fmla="*/ 1046018 h 1600200"/>
                <a:gd name="connsiteX22" fmla="*/ 824345 w 957005"/>
                <a:gd name="connsiteY22" fmla="*/ 588819 h 1600200"/>
                <a:gd name="connsiteX23" fmla="*/ 713509 w 957005"/>
                <a:gd name="connsiteY23" fmla="*/ 457199 h 1600200"/>
                <a:gd name="connsiteX0" fmla="*/ 713509 w 956685"/>
                <a:gd name="connsiteY0" fmla="*/ 457199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08709 w 956685"/>
                <a:gd name="connsiteY21" fmla="*/ 1046018 h 1600200"/>
                <a:gd name="connsiteX22" fmla="*/ 824345 w 956685"/>
                <a:gd name="connsiteY22" fmla="*/ 588819 h 1600200"/>
                <a:gd name="connsiteX23" fmla="*/ 713509 w 956685"/>
                <a:gd name="connsiteY23" fmla="*/ 457199 h 1600200"/>
                <a:gd name="connsiteX0" fmla="*/ 845128 w 956685"/>
                <a:gd name="connsiteY0" fmla="*/ 415636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08709 w 956685"/>
                <a:gd name="connsiteY21" fmla="*/ 1046018 h 1600200"/>
                <a:gd name="connsiteX22" fmla="*/ 824345 w 956685"/>
                <a:gd name="connsiteY22" fmla="*/ 588819 h 1600200"/>
                <a:gd name="connsiteX23" fmla="*/ 845128 w 956685"/>
                <a:gd name="connsiteY23" fmla="*/ 415636 h 1600200"/>
                <a:gd name="connsiteX0" fmla="*/ 845128 w 956685"/>
                <a:gd name="connsiteY0" fmla="*/ 415636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08709 w 956685"/>
                <a:gd name="connsiteY21" fmla="*/ 1046018 h 1600200"/>
                <a:gd name="connsiteX22" fmla="*/ 824345 w 956685"/>
                <a:gd name="connsiteY22" fmla="*/ 588819 h 1600200"/>
                <a:gd name="connsiteX23" fmla="*/ 845128 w 956685"/>
                <a:gd name="connsiteY23" fmla="*/ 415636 h 1600200"/>
                <a:gd name="connsiteX0" fmla="*/ 852055 w 956685"/>
                <a:gd name="connsiteY0" fmla="*/ 311727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08709 w 956685"/>
                <a:gd name="connsiteY21" fmla="*/ 1046018 h 1600200"/>
                <a:gd name="connsiteX22" fmla="*/ 824345 w 956685"/>
                <a:gd name="connsiteY22" fmla="*/ 588819 h 1600200"/>
                <a:gd name="connsiteX23" fmla="*/ 852055 w 956685"/>
                <a:gd name="connsiteY23" fmla="*/ 311727 h 1600200"/>
                <a:gd name="connsiteX0" fmla="*/ 852055 w 956685"/>
                <a:gd name="connsiteY0" fmla="*/ 311727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22564 w 956685"/>
                <a:gd name="connsiteY21" fmla="*/ 1046018 h 1600200"/>
                <a:gd name="connsiteX22" fmla="*/ 824345 w 956685"/>
                <a:gd name="connsiteY22" fmla="*/ 588819 h 1600200"/>
                <a:gd name="connsiteX23" fmla="*/ 852055 w 956685"/>
                <a:gd name="connsiteY23" fmla="*/ 311727 h 1600200"/>
                <a:gd name="connsiteX0" fmla="*/ 852055 w 956685"/>
                <a:gd name="connsiteY0" fmla="*/ 408709 h 1697182"/>
                <a:gd name="connsiteX1" fmla="*/ 955962 w 956685"/>
                <a:gd name="connsiteY1" fmla="*/ 394851 h 1697182"/>
                <a:gd name="connsiteX2" fmla="*/ 955963 w 956685"/>
                <a:gd name="connsiteY2" fmla="*/ 325583 h 1697182"/>
                <a:gd name="connsiteX3" fmla="*/ 831273 w 956685"/>
                <a:gd name="connsiteY3" fmla="*/ 318655 h 1697182"/>
                <a:gd name="connsiteX4" fmla="*/ 831273 w 956685"/>
                <a:gd name="connsiteY4" fmla="*/ 0 h 1697182"/>
                <a:gd name="connsiteX5" fmla="*/ 658091 w 956685"/>
                <a:gd name="connsiteY5" fmla="*/ 103910 h 1697182"/>
                <a:gd name="connsiteX6" fmla="*/ 665018 w 956685"/>
                <a:gd name="connsiteY6" fmla="*/ 464128 h 1697182"/>
                <a:gd name="connsiteX7" fmla="*/ 48491 w 956685"/>
                <a:gd name="connsiteY7" fmla="*/ 1239982 h 1697182"/>
                <a:gd name="connsiteX8" fmla="*/ 48491 w 956685"/>
                <a:gd name="connsiteY8" fmla="*/ 1433946 h 1697182"/>
                <a:gd name="connsiteX9" fmla="*/ 6927 w 956685"/>
                <a:gd name="connsiteY9" fmla="*/ 1489364 h 1697182"/>
                <a:gd name="connsiteX10" fmla="*/ 0 w 956685"/>
                <a:gd name="connsiteY10" fmla="*/ 1697182 h 1697182"/>
                <a:gd name="connsiteX11" fmla="*/ 48491 w 956685"/>
                <a:gd name="connsiteY11" fmla="*/ 1697182 h 1697182"/>
                <a:gd name="connsiteX12" fmla="*/ 69273 w 956685"/>
                <a:gd name="connsiteY12" fmla="*/ 1572491 h 1697182"/>
                <a:gd name="connsiteX13" fmla="*/ 207818 w 956685"/>
                <a:gd name="connsiteY13" fmla="*/ 1579419 h 1697182"/>
                <a:gd name="connsiteX14" fmla="*/ 207818 w 956685"/>
                <a:gd name="connsiteY14" fmla="*/ 1517073 h 1697182"/>
                <a:gd name="connsiteX15" fmla="*/ 304800 w 956685"/>
                <a:gd name="connsiteY15" fmla="*/ 1524000 h 1697182"/>
                <a:gd name="connsiteX16" fmla="*/ 304800 w 956685"/>
                <a:gd name="connsiteY16" fmla="*/ 1433946 h 1697182"/>
                <a:gd name="connsiteX17" fmla="*/ 671945 w 956685"/>
                <a:gd name="connsiteY17" fmla="*/ 1420091 h 1697182"/>
                <a:gd name="connsiteX18" fmla="*/ 665018 w 956685"/>
                <a:gd name="connsiteY18" fmla="*/ 1302328 h 1697182"/>
                <a:gd name="connsiteX19" fmla="*/ 616527 w 956685"/>
                <a:gd name="connsiteY19" fmla="*/ 1253837 h 1697182"/>
                <a:gd name="connsiteX20" fmla="*/ 401782 w 956685"/>
                <a:gd name="connsiteY20" fmla="*/ 1212273 h 1697182"/>
                <a:gd name="connsiteX21" fmla="*/ 422564 w 956685"/>
                <a:gd name="connsiteY21" fmla="*/ 1143000 h 1697182"/>
                <a:gd name="connsiteX22" fmla="*/ 824345 w 956685"/>
                <a:gd name="connsiteY22" fmla="*/ 685801 h 1697182"/>
                <a:gd name="connsiteX23" fmla="*/ 852055 w 956685"/>
                <a:gd name="connsiteY23" fmla="*/ 408709 h 1697182"/>
                <a:gd name="connsiteX0" fmla="*/ 852055 w 956685"/>
                <a:gd name="connsiteY0" fmla="*/ 408709 h 1697182"/>
                <a:gd name="connsiteX1" fmla="*/ 955962 w 956685"/>
                <a:gd name="connsiteY1" fmla="*/ 394851 h 1697182"/>
                <a:gd name="connsiteX2" fmla="*/ 955963 w 956685"/>
                <a:gd name="connsiteY2" fmla="*/ 325583 h 1697182"/>
                <a:gd name="connsiteX3" fmla="*/ 831273 w 956685"/>
                <a:gd name="connsiteY3" fmla="*/ 318655 h 1697182"/>
                <a:gd name="connsiteX4" fmla="*/ 831273 w 956685"/>
                <a:gd name="connsiteY4" fmla="*/ 0 h 1697182"/>
                <a:gd name="connsiteX5" fmla="*/ 678873 w 956685"/>
                <a:gd name="connsiteY5" fmla="*/ 20783 h 1697182"/>
                <a:gd name="connsiteX6" fmla="*/ 665018 w 956685"/>
                <a:gd name="connsiteY6" fmla="*/ 464128 h 1697182"/>
                <a:gd name="connsiteX7" fmla="*/ 48491 w 956685"/>
                <a:gd name="connsiteY7" fmla="*/ 1239982 h 1697182"/>
                <a:gd name="connsiteX8" fmla="*/ 48491 w 956685"/>
                <a:gd name="connsiteY8" fmla="*/ 1433946 h 1697182"/>
                <a:gd name="connsiteX9" fmla="*/ 6927 w 956685"/>
                <a:gd name="connsiteY9" fmla="*/ 1489364 h 1697182"/>
                <a:gd name="connsiteX10" fmla="*/ 0 w 956685"/>
                <a:gd name="connsiteY10" fmla="*/ 1697182 h 1697182"/>
                <a:gd name="connsiteX11" fmla="*/ 48491 w 956685"/>
                <a:gd name="connsiteY11" fmla="*/ 1697182 h 1697182"/>
                <a:gd name="connsiteX12" fmla="*/ 69273 w 956685"/>
                <a:gd name="connsiteY12" fmla="*/ 1572491 h 1697182"/>
                <a:gd name="connsiteX13" fmla="*/ 207818 w 956685"/>
                <a:gd name="connsiteY13" fmla="*/ 1579419 h 1697182"/>
                <a:gd name="connsiteX14" fmla="*/ 207818 w 956685"/>
                <a:gd name="connsiteY14" fmla="*/ 1517073 h 1697182"/>
                <a:gd name="connsiteX15" fmla="*/ 304800 w 956685"/>
                <a:gd name="connsiteY15" fmla="*/ 1524000 h 1697182"/>
                <a:gd name="connsiteX16" fmla="*/ 304800 w 956685"/>
                <a:gd name="connsiteY16" fmla="*/ 1433946 h 1697182"/>
                <a:gd name="connsiteX17" fmla="*/ 671945 w 956685"/>
                <a:gd name="connsiteY17" fmla="*/ 1420091 h 1697182"/>
                <a:gd name="connsiteX18" fmla="*/ 665018 w 956685"/>
                <a:gd name="connsiteY18" fmla="*/ 1302328 h 1697182"/>
                <a:gd name="connsiteX19" fmla="*/ 616527 w 956685"/>
                <a:gd name="connsiteY19" fmla="*/ 1253837 h 1697182"/>
                <a:gd name="connsiteX20" fmla="*/ 401782 w 956685"/>
                <a:gd name="connsiteY20" fmla="*/ 1212273 h 1697182"/>
                <a:gd name="connsiteX21" fmla="*/ 422564 w 956685"/>
                <a:gd name="connsiteY21" fmla="*/ 1143000 h 1697182"/>
                <a:gd name="connsiteX22" fmla="*/ 824345 w 956685"/>
                <a:gd name="connsiteY22" fmla="*/ 685801 h 1697182"/>
                <a:gd name="connsiteX23" fmla="*/ 852055 w 956685"/>
                <a:gd name="connsiteY23" fmla="*/ 408709 h 1697182"/>
                <a:gd name="connsiteX0" fmla="*/ 852055 w 956685"/>
                <a:gd name="connsiteY0" fmla="*/ 408709 h 1697182"/>
                <a:gd name="connsiteX1" fmla="*/ 955962 w 956685"/>
                <a:gd name="connsiteY1" fmla="*/ 394851 h 1697182"/>
                <a:gd name="connsiteX2" fmla="*/ 955963 w 956685"/>
                <a:gd name="connsiteY2" fmla="*/ 325583 h 1697182"/>
                <a:gd name="connsiteX3" fmla="*/ 831273 w 956685"/>
                <a:gd name="connsiteY3" fmla="*/ 318655 h 1697182"/>
                <a:gd name="connsiteX4" fmla="*/ 831273 w 956685"/>
                <a:gd name="connsiteY4" fmla="*/ 0 h 1697182"/>
                <a:gd name="connsiteX5" fmla="*/ 678873 w 956685"/>
                <a:gd name="connsiteY5" fmla="*/ 20783 h 1697182"/>
                <a:gd name="connsiteX6" fmla="*/ 685800 w 956685"/>
                <a:gd name="connsiteY6" fmla="*/ 519546 h 1697182"/>
                <a:gd name="connsiteX7" fmla="*/ 48491 w 956685"/>
                <a:gd name="connsiteY7" fmla="*/ 1239982 h 1697182"/>
                <a:gd name="connsiteX8" fmla="*/ 48491 w 956685"/>
                <a:gd name="connsiteY8" fmla="*/ 1433946 h 1697182"/>
                <a:gd name="connsiteX9" fmla="*/ 6927 w 956685"/>
                <a:gd name="connsiteY9" fmla="*/ 1489364 h 1697182"/>
                <a:gd name="connsiteX10" fmla="*/ 0 w 956685"/>
                <a:gd name="connsiteY10" fmla="*/ 1697182 h 1697182"/>
                <a:gd name="connsiteX11" fmla="*/ 48491 w 956685"/>
                <a:gd name="connsiteY11" fmla="*/ 1697182 h 1697182"/>
                <a:gd name="connsiteX12" fmla="*/ 69273 w 956685"/>
                <a:gd name="connsiteY12" fmla="*/ 1572491 h 1697182"/>
                <a:gd name="connsiteX13" fmla="*/ 207818 w 956685"/>
                <a:gd name="connsiteY13" fmla="*/ 1579419 h 1697182"/>
                <a:gd name="connsiteX14" fmla="*/ 207818 w 956685"/>
                <a:gd name="connsiteY14" fmla="*/ 1517073 h 1697182"/>
                <a:gd name="connsiteX15" fmla="*/ 304800 w 956685"/>
                <a:gd name="connsiteY15" fmla="*/ 1524000 h 1697182"/>
                <a:gd name="connsiteX16" fmla="*/ 304800 w 956685"/>
                <a:gd name="connsiteY16" fmla="*/ 1433946 h 1697182"/>
                <a:gd name="connsiteX17" fmla="*/ 671945 w 956685"/>
                <a:gd name="connsiteY17" fmla="*/ 1420091 h 1697182"/>
                <a:gd name="connsiteX18" fmla="*/ 665018 w 956685"/>
                <a:gd name="connsiteY18" fmla="*/ 1302328 h 1697182"/>
                <a:gd name="connsiteX19" fmla="*/ 616527 w 956685"/>
                <a:gd name="connsiteY19" fmla="*/ 1253837 h 1697182"/>
                <a:gd name="connsiteX20" fmla="*/ 401782 w 956685"/>
                <a:gd name="connsiteY20" fmla="*/ 1212273 h 1697182"/>
                <a:gd name="connsiteX21" fmla="*/ 422564 w 956685"/>
                <a:gd name="connsiteY21" fmla="*/ 1143000 h 1697182"/>
                <a:gd name="connsiteX22" fmla="*/ 824345 w 956685"/>
                <a:gd name="connsiteY22" fmla="*/ 685801 h 1697182"/>
                <a:gd name="connsiteX23" fmla="*/ 852055 w 956685"/>
                <a:gd name="connsiteY23" fmla="*/ 408709 h 1697182"/>
                <a:gd name="connsiteX0" fmla="*/ 852055 w 956685"/>
                <a:gd name="connsiteY0" fmla="*/ 422562 h 1711035"/>
                <a:gd name="connsiteX1" fmla="*/ 955962 w 956685"/>
                <a:gd name="connsiteY1" fmla="*/ 408704 h 1711035"/>
                <a:gd name="connsiteX2" fmla="*/ 955963 w 956685"/>
                <a:gd name="connsiteY2" fmla="*/ 339436 h 1711035"/>
                <a:gd name="connsiteX3" fmla="*/ 831273 w 956685"/>
                <a:gd name="connsiteY3" fmla="*/ 332508 h 1711035"/>
                <a:gd name="connsiteX4" fmla="*/ 831273 w 956685"/>
                <a:gd name="connsiteY4" fmla="*/ 13853 h 1711035"/>
                <a:gd name="connsiteX5" fmla="*/ 671946 w 956685"/>
                <a:gd name="connsiteY5" fmla="*/ 0 h 1711035"/>
                <a:gd name="connsiteX6" fmla="*/ 685800 w 956685"/>
                <a:gd name="connsiteY6" fmla="*/ 533399 h 1711035"/>
                <a:gd name="connsiteX7" fmla="*/ 48491 w 956685"/>
                <a:gd name="connsiteY7" fmla="*/ 1253835 h 1711035"/>
                <a:gd name="connsiteX8" fmla="*/ 48491 w 956685"/>
                <a:gd name="connsiteY8" fmla="*/ 1447799 h 1711035"/>
                <a:gd name="connsiteX9" fmla="*/ 6927 w 956685"/>
                <a:gd name="connsiteY9" fmla="*/ 1503217 h 1711035"/>
                <a:gd name="connsiteX10" fmla="*/ 0 w 956685"/>
                <a:gd name="connsiteY10" fmla="*/ 1711035 h 1711035"/>
                <a:gd name="connsiteX11" fmla="*/ 48491 w 956685"/>
                <a:gd name="connsiteY11" fmla="*/ 1711035 h 1711035"/>
                <a:gd name="connsiteX12" fmla="*/ 69273 w 956685"/>
                <a:gd name="connsiteY12" fmla="*/ 1586344 h 1711035"/>
                <a:gd name="connsiteX13" fmla="*/ 207818 w 956685"/>
                <a:gd name="connsiteY13" fmla="*/ 1593272 h 1711035"/>
                <a:gd name="connsiteX14" fmla="*/ 207818 w 956685"/>
                <a:gd name="connsiteY14" fmla="*/ 1530926 h 1711035"/>
                <a:gd name="connsiteX15" fmla="*/ 304800 w 956685"/>
                <a:gd name="connsiteY15" fmla="*/ 1537853 h 1711035"/>
                <a:gd name="connsiteX16" fmla="*/ 304800 w 956685"/>
                <a:gd name="connsiteY16" fmla="*/ 1447799 h 1711035"/>
                <a:gd name="connsiteX17" fmla="*/ 671945 w 956685"/>
                <a:gd name="connsiteY17" fmla="*/ 1433944 h 1711035"/>
                <a:gd name="connsiteX18" fmla="*/ 665018 w 956685"/>
                <a:gd name="connsiteY18" fmla="*/ 1316181 h 1711035"/>
                <a:gd name="connsiteX19" fmla="*/ 616527 w 956685"/>
                <a:gd name="connsiteY19" fmla="*/ 1267690 h 1711035"/>
                <a:gd name="connsiteX20" fmla="*/ 401782 w 956685"/>
                <a:gd name="connsiteY20" fmla="*/ 1226126 h 1711035"/>
                <a:gd name="connsiteX21" fmla="*/ 422564 w 956685"/>
                <a:gd name="connsiteY21" fmla="*/ 1156853 h 1711035"/>
                <a:gd name="connsiteX22" fmla="*/ 824345 w 956685"/>
                <a:gd name="connsiteY22" fmla="*/ 699654 h 1711035"/>
                <a:gd name="connsiteX23" fmla="*/ 852055 w 956685"/>
                <a:gd name="connsiteY23" fmla="*/ 422562 h 1711035"/>
                <a:gd name="connsiteX0" fmla="*/ 852055 w 956685"/>
                <a:gd name="connsiteY0" fmla="*/ 408709 h 1697182"/>
                <a:gd name="connsiteX1" fmla="*/ 955962 w 956685"/>
                <a:gd name="connsiteY1" fmla="*/ 394851 h 1697182"/>
                <a:gd name="connsiteX2" fmla="*/ 955963 w 956685"/>
                <a:gd name="connsiteY2" fmla="*/ 325583 h 1697182"/>
                <a:gd name="connsiteX3" fmla="*/ 831273 w 956685"/>
                <a:gd name="connsiteY3" fmla="*/ 318655 h 1697182"/>
                <a:gd name="connsiteX4" fmla="*/ 831273 w 956685"/>
                <a:gd name="connsiteY4" fmla="*/ 0 h 1697182"/>
                <a:gd name="connsiteX5" fmla="*/ 671946 w 956685"/>
                <a:gd name="connsiteY5" fmla="*/ 6929 h 1697182"/>
                <a:gd name="connsiteX6" fmla="*/ 685800 w 956685"/>
                <a:gd name="connsiteY6" fmla="*/ 519546 h 1697182"/>
                <a:gd name="connsiteX7" fmla="*/ 48491 w 956685"/>
                <a:gd name="connsiteY7" fmla="*/ 1239982 h 1697182"/>
                <a:gd name="connsiteX8" fmla="*/ 48491 w 956685"/>
                <a:gd name="connsiteY8" fmla="*/ 1433946 h 1697182"/>
                <a:gd name="connsiteX9" fmla="*/ 6927 w 956685"/>
                <a:gd name="connsiteY9" fmla="*/ 1489364 h 1697182"/>
                <a:gd name="connsiteX10" fmla="*/ 0 w 956685"/>
                <a:gd name="connsiteY10" fmla="*/ 1697182 h 1697182"/>
                <a:gd name="connsiteX11" fmla="*/ 48491 w 956685"/>
                <a:gd name="connsiteY11" fmla="*/ 1697182 h 1697182"/>
                <a:gd name="connsiteX12" fmla="*/ 69273 w 956685"/>
                <a:gd name="connsiteY12" fmla="*/ 1572491 h 1697182"/>
                <a:gd name="connsiteX13" fmla="*/ 207818 w 956685"/>
                <a:gd name="connsiteY13" fmla="*/ 1579419 h 1697182"/>
                <a:gd name="connsiteX14" fmla="*/ 207818 w 956685"/>
                <a:gd name="connsiteY14" fmla="*/ 1517073 h 1697182"/>
                <a:gd name="connsiteX15" fmla="*/ 304800 w 956685"/>
                <a:gd name="connsiteY15" fmla="*/ 1524000 h 1697182"/>
                <a:gd name="connsiteX16" fmla="*/ 304800 w 956685"/>
                <a:gd name="connsiteY16" fmla="*/ 1433946 h 1697182"/>
                <a:gd name="connsiteX17" fmla="*/ 671945 w 956685"/>
                <a:gd name="connsiteY17" fmla="*/ 1420091 h 1697182"/>
                <a:gd name="connsiteX18" fmla="*/ 665018 w 956685"/>
                <a:gd name="connsiteY18" fmla="*/ 1302328 h 1697182"/>
                <a:gd name="connsiteX19" fmla="*/ 616527 w 956685"/>
                <a:gd name="connsiteY19" fmla="*/ 1253837 h 1697182"/>
                <a:gd name="connsiteX20" fmla="*/ 401782 w 956685"/>
                <a:gd name="connsiteY20" fmla="*/ 1212273 h 1697182"/>
                <a:gd name="connsiteX21" fmla="*/ 422564 w 956685"/>
                <a:gd name="connsiteY21" fmla="*/ 1143000 h 1697182"/>
                <a:gd name="connsiteX22" fmla="*/ 824345 w 956685"/>
                <a:gd name="connsiteY22" fmla="*/ 685801 h 1697182"/>
                <a:gd name="connsiteX23" fmla="*/ 852055 w 956685"/>
                <a:gd name="connsiteY23" fmla="*/ 408709 h 1697182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713510 w 956685"/>
                <a:gd name="connsiteY5" fmla="*/ 0 h 1704108"/>
                <a:gd name="connsiteX6" fmla="*/ 685800 w 956685"/>
                <a:gd name="connsiteY6" fmla="*/ 526472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92727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713510 w 956685"/>
                <a:gd name="connsiteY5" fmla="*/ 0 h 1704108"/>
                <a:gd name="connsiteX6" fmla="*/ 720436 w 956685"/>
                <a:gd name="connsiteY6" fmla="*/ 498763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92727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713510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92727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92727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44236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78872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78872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45127 w 956685"/>
                <a:gd name="connsiteY22" fmla="*/ 685800 h 1704108"/>
                <a:gd name="connsiteX23" fmla="*/ 852055 w 956685"/>
                <a:gd name="connsiteY23" fmla="*/ 415635 h 170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6685" h="1704108">
                  <a:moveTo>
                    <a:pt x="852055" y="415635"/>
                  </a:moveTo>
                  <a:cubicBezTo>
                    <a:pt x="961737" y="409862"/>
                    <a:pt x="867062" y="405241"/>
                    <a:pt x="955962" y="401777"/>
                  </a:cubicBezTo>
                  <a:cubicBezTo>
                    <a:pt x="940953" y="329041"/>
                    <a:pt x="960581" y="346363"/>
                    <a:pt x="955963" y="332509"/>
                  </a:cubicBezTo>
                  <a:cubicBezTo>
                    <a:pt x="870527" y="320964"/>
                    <a:pt x="923637" y="330199"/>
                    <a:pt x="831273" y="325581"/>
                  </a:cubicBezTo>
                  <a:lnTo>
                    <a:pt x="831273" y="6926"/>
                  </a:lnTo>
                  <a:lnTo>
                    <a:pt x="699655" y="0"/>
                  </a:lnTo>
                  <a:cubicBezTo>
                    <a:pt x="701964" y="166254"/>
                    <a:pt x="704273" y="318654"/>
                    <a:pt x="706582" y="484908"/>
                  </a:cubicBezTo>
                  <a:lnTo>
                    <a:pt x="48491" y="1246908"/>
                  </a:lnTo>
                  <a:lnTo>
                    <a:pt x="48491" y="1440872"/>
                  </a:lnTo>
                  <a:lnTo>
                    <a:pt x="6927" y="1496290"/>
                  </a:lnTo>
                  <a:lnTo>
                    <a:pt x="0" y="1704108"/>
                  </a:lnTo>
                  <a:lnTo>
                    <a:pt x="48491" y="1704108"/>
                  </a:lnTo>
                  <a:lnTo>
                    <a:pt x="69273" y="1579417"/>
                  </a:lnTo>
                  <a:lnTo>
                    <a:pt x="207818" y="1586345"/>
                  </a:lnTo>
                  <a:lnTo>
                    <a:pt x="207818" y="1523999"/>
                  </a:lnTo>
                  <a:lnTo>
                    <a:pt x="304800" y="1530926"/>
                  </a:lnTo>
                  <a:lnTo>
                    <a:pt x="304800" y="1440872"/>
                  </a:lnTo>
                  <a:lnTo>
                    <a:pt x="671945" y="1427017"/>
                  </a:lnTo>
                  <a:lnTo>
                    <a:pt x="665018" y="1309254"/>
                  </a:lnTo>
                  <a:lnTo>
                    <a:pt x="616527" y="1260763"/>
                  </a:lnTo>
                  <a:lnTo>
                    <a:pt x="401782" y="1219199"/>
                  </a:lnTo>
                  <a:lnTo>
                    <a:pt x="422564" y="1149926"/>
                  </a:lnTo>
                  <a:lnTo>
                    <a:pt x="845127" y="685800"/>
                  </a:lnTo>
                  <a:lnTo>
                    <a:pt x="852055" y="415635"/>
                  </a:lnTo>
                  <a:close/>
                </a:path>
              </a:pathLst>
            </a:custGeom>
            <a:solidFill>
              <a:srgbClr val="FFC00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7496510" y="856673"/>
            <a:ext cx="311728" cy="4315698"/>
            <a:chOff x="6532418" y="1364673"/>
            <a:chExt cx="311728" cy="4315698"/>
          </a:xfrm>
          <a:solidFill>
            <a:srgbClr val="FFC000">
              <a:alpha val="60000"/>
            </a:srgbClr>
          </a:solidFill>
        </p:grpSpPr>
        <p:sp>
          <p:nvSpPr>
            <p:cNvPr id="8" name="Forme libre 7"/>
            <p:cNvSpPr/>
            <p:nvPr/>
          </p:nvSpPr>
          <p:spPr>
            <a:xfrm>
              <a:off x="6532418" y="1364673"/>
              <a:ext cx="304800" cy="1039091"/>
            </a:xfrm>
            <a:custGeom>
              <a:avLst/>
              <a:gdLst>
                <a:gd name="connsiteX0" fmla="*/ 0 w 304800"/>
                <a:gd name="connsiteY0" fmla="*/ 0 h 1039091"/>
                <a:gd name="connsiteX1" fmla="*/ 193964 w 304800"/>
                <a:gd name="connsiteY1" fmla="*/ 13854 h 1039091"/>
                <a:gd name="connsiteX2" fmla="*/ 277091 w 304800"/>
                <a:gd name="connsiteY2" fmla="*/ 110836 h 1039091"/>
                <a:gd name="connsiteX3" fmla="*/ 277091 w 304800"/>
                <a:gd name="connsiteY3" fmla="*/ 609600 h 1039091"/>
                <a:gd name="connsiteX4" fmla="*/ 297873 w 304800"/>
                <a:gd name="connsiteY4" fmla="*/ 651163 h 1039091"/>
                <a:gd name="connsiteX5" fmla="*/ 304800 w 304800"/>
                <a:gd name="connsiteY5" fmla="*/ 983672 h 1039091"/>
                <a:gd name="connsiteX6" fmla="*/ 249382 w 304800"/>
                <a:gd name="connsiteY6" fmla="*/ 997527 h 1039091"/>
                <a:gd name="connsiteX7" fmla="*/ 235528 w 304800"/>
                <a:gd name="connsiteY7" fmla="*/ 1039091 h 1039091"/>
                <a:gd name="connsiteX8" fmla="*/ 69273 w 304800"/>
                <a:gd name="connsiteY8" fmla="*/ 1039091 h 1039091"/>
                <a:gd name="connsiteX9" fmla="*/ 55419 w 304800"/>
                <a:gd name="connsiteY9" fmla="*/ 90054 h 1039091"/>
                <a:gd name="connsiteX10" fmla="*/ 6928 w 304800"/>
                <a:gd name="connsiteY10" fmla="*/ 90054 h 1039091"/>
                <a:gd name="connsiteX11" fmla="*/ 0 w 304800"/>
                <a:gd name="connsiteY11" fmla="*/ 0 h 103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00" h="1039091">
                  <a:moveTo>
                    <a:pt x="0" y="0"/>
                  </a:moveTo>
                  <a:lnTo>
                    <a:pt x="193964" y="13854"/>
                  </a:lnTo>
                  <a:lnTo>
                    <a:pt x="277091" y="110836"/>
                  </a:lnTo>
                  <a:lnTo>
                    <a:pt x="277091" y="609600"/>
                  </a:lnTo>
                  <a:lnTo>
                    <a:pt x="297873" y="651163"/>
                  </a:lnTo>
                  <a:lnTo>
                    <a:pt x="304800" y="983672"/>
                  </a:lnTo>
                  <a:lnTo>
                    <a:pt x="249382" y="997527"/>
                  </a:lnTo>
                  <a:lnTo>
                    <a:pt x="235528" y="1039091"/>
                  </a:lnTo>
                  <a:lnTo>
                    <a:pt x="69273" y="1039091"/>
                  </a:lnTo>
                  <a:lnTo>
                    <a:pt x="55419" y="90054"/>
                  </a:lnTo>
                  <a:lnTo>
                    <a:pt x="6928" y="900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9" name="Forme libre 8"/>
            <p:cNvSpPr/>
            <p:nvPr/>
          </p:nvSpPr>
          <p:spPr>
            <a:xfrm flipV="1">
              <a:off x="6539346" y="4641280"/>
              <a:ext cx="304800" cy="1039091"/>
            </a:xfrm>
            <a:custGeom>
              <a:avLst/>
              <a:gdLst>
                <a:gd name="connsiteX0" fmla="*/ 0 w 304800"/>
                <a:gd name="connsiteY0" fmla="*/ 0 h 1039091"/>
                <a:gd name="connsiteX1" fmla="*/ 193964 w 304800"/>
                <a:gd name="connsiteY1" fmla="*/ 13854 h 1039091"/>
                <a:gd name="connsiteX2" fmla="*/ 277091 w 304800"/>
                <a:gd name="connsiteY2" fmla="*/ 110836 h 1039091"/>
                <a:gd name="connsiteX3" fmla="*/ 277091 w 304800"/>
                <a:gd name="connsiteY3" fmla="*/ 609600 h 1039091"/>
                <a:gd name="connsiteX4" fmla="*/ 297873 w 304800"/>
                <a:gd name="connsiteY4" fmla="*/ 651163 h 1039091"/>
                <a:gd name="connsiteX5" fmla="*/ 304800 w 304800"/>
                <a:gd name="connsiteY5" fmla="*/ 983672 h 1039091"/>
                <a:gd name="connsiteX6" fmla="*/ 249382 w 304800"/>
                <a:gd name="connsiteY6" fmla="*/ 997527 h 1039091"/>
                <a:gd name="connsiteX7" fmla="*/ 235528 w 304800"/>
                <a:gd name="connsiteY7" fmla="*/ 1039091 h 1039091"/>
                <a:gd name="connsiteX8" fmla="*/ 69273 w 304800"/>
                <a:gd name="connsiteY8" fmla="*/ 1039091 h 1039091"/>
                <a:gd name="connsiteX9" fmla="*/ 55419 w 304800"/>
                <a:gd name="connsiteY9" fmla="*/ 90054 h 1039091"/>
                <a:gd name="connsiteX10" fmla="*/ 6928 w 304800"/>
                <a:gd name="connsiteY10" fmla="*/ 90054 h 1039091"/>
                <a:gd name="connsiteX11" fmla="*/ 0 w 304800"/>
                <a:gd name="connsiteY11" fmla="*/ 0 h 1039091"/>
                <a:gd name="connsiteX0" fmla="*/ 0 w 304800"/>
                <a:gd name="connsiteY0" fmla="*/ 0 h 1039091"/>
                <a:gd name="connsiteX1" fmla="*/ 193964 w 304800"/>
                <a:gd name="connsiteY1" fmla="*/ 13854 h 1039091"/>
                <a:gd name="connsiteX2" fmla="*/ 277091 w 304800"/>
                <a:gd name="connsiteY2" fmla="*/ 76200 h 1039091"/>
                <a:gd name="connsiteX3" fmla="*/ 277091 w 304800"/>
                <a:gd name="connsiteY3" fmla="*/ 609600 h 1039091"/>
                <a:gd name="connsiteX4" fmla="*/ 297873 w 304800"/>
                <a:gd name="connsiteY4" fmla="*/ 651163 h 1039091"/>
                <a:gd name="connsiteX5" fmla="*/ 304800 w 304800"/>
                <a:gd name="connsiteY5" fmla="*/ 983672 h 1039091"/>
                <a:gd name="connsiteX6" fmla="*/ 249382 w 304800"/>
                <a:gd name="connsiteY6" fmla="*/ 997527 h 1039091"/>
                <a:gd name="connsiteX7" fmla="*/ 235528 w 304800"/>
                <a:gd name="connsiteY7" fmla="*/ 1039091 h 1039091"/>
                <a:gd name="connsiteX8" fmla="*/ 69273 w 304800"/>
                <a:gd name="connsiteY8" fmla="*/ 1039091 h 1039091"/>
                <a:gd name="connsiteX9" fmla="*/ 55419 w 304800"/>
                <a:gd name="connsiteY9" fmla="*/ 90054 h 1039091"/>
                <a:gd name="connsiteX10" fmla="*/ 6928 w 304800"/>
                <a:gd name="connsiteY10" fmla="*/ 90054 h 1039091"/>
                <a:gd name="connsiteX11" fmla="*/ 0 w 304800"/>
                <a:gd name="connsiteY11" fmla="*/ 0 h 1039091"/>
                <a:gd name="connsiteX0" fmla="*/ 0 w 304800"/>
                <a:gd name="connsiteY0" fmla="*/ 0 h 1039091"/>
                <a:gd name="connsiteX1" fmla="*/ 235527 w 304800"/>
                <a:gd name="connsiteY1" fmla="*/ 0 h 1039091"/>
                <a:gd name="connsiteX2" fmla="*/ 277091 w 304800"/>
                <a:gd name="connsiteY2" fmla="*/ 76200 h 1039091"/>
                <a:gd name="connsiteX3" fmla="*/ 277091 w 304800"/>
                <a:gd name="connsiteY3" fmla="*/ 609600 h 1039091"/>
                <a:gd name="connsiteX4" fmla="*/ 297873 w 304800"/>
                <a:gd name="connsiteY4" fmla="*/ 651163 h 1039091"/>
                <a:gd name="connsiteX5" fmla="*/ 304800 w 304800"/>
                <a:gd name="connsiteY5" fmla="*/ 983672 h 1039091"/>
                <a:gd name="connsiteX6" fmla="*/ 249382 w 304800"/>
                <a:gd name="connsiteY6" fmla="*/ 997527 h 1039091"/>
                <a:gd name="connsiteX7" fmla="*/ 235528 w 304800"/>
                <a:gd name="connsiteY7" fmla="*/ 1039091 h 1039091"/>
                <a:gd name="connsiteX8" fmla="*/ 69273 w 304800"/>
                <a:gd name="connsiteY8" fmla="*/ 1039091 h 1039091"/>
                <a:gd name="connsiteX9" fmla="*/ 55419 w 304800"/>
                <a:gd name="connsiteY9" fmla="*/ 90054 h 1039091"/>
                <a:gd name="connsiteX10" fmla="*/ 6928 w 304800"/>
                <a:gd name="connsiteY10" fmla="*/ 90054 h 1039091"/>
                <a:gd name="connsiteX11" fmla="*/ 0 w 304800"/>
                <a:gd name="connsiteY11" fmla="*/ 0 h 103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00" h="1039091">
                  <a:moveTo>
                    <a:pt x="0" y="0"/>
                  </a:moveTo>
                  <a:lnTo>
                    <a:pt x="235527" y="0"/>
                  </a:lnTo>
                  <a:lnTo>
                    <a:pt x="277091" y="76200"/>
                  </a:lnTo>
                  <a:lnTo>
                    <a:pt x="277091" y="609600"/>
                  </a:lnTo>
                  <a:lnTo>
                    <a:pt x="297873" y="651163"/>
                  </a:lnTo>
                  <a:lnTo>
                    <a:pt x="304800" y="983672"/>
                  </a:lnTo>
                  <a:lnTo>
                    <a:pt x="249382" y="997527"/>
                  </a:lnTo>
                  <a:lnTo>
                    <a:pt x="235528" y="1039091"/>
                  </a:lnTo>
                  <a:lnTo>
                    <a:pt x="69273" y="1039091"/>
                  </a:lnTo>
                  <a:lnTo>
                    <a:pt x="55419" y="90054"/>
                  </a:lnTo>
                  <a:lnTo>
                    <a:pt x="6928" y="900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6845882" y="3348892"/>
            <a:ext cx="442808" cy="2180501"/>
            <a:chOff x="5881790" y="3856892"/>
            <a:chExt cx="442808" cy="2180501"/>
          </a:xfrm>
          <a:solidFill>
            <a:srgbClr val="FF99FF">
              <a:alpha val="60000"/>
            </a:srgbClr>
          </a:solidFill>
        </p:grpSpPr>
        <p:sp>
          <p:nvSpPr>
            <p:cNvPr id="14" name="Rectangle 13"/>
            <p:cNvSpPr/>
            <p:nvPr/>
          </p:nvSpPr>
          <p:spPr>
            <a:xfrm>
              <a:off x="5881790" y="3856892"/>
              <a:ext cx="436949" cy="83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87649" y="5199193"/>
              <a:ext cx="436949" cy="83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627554" y="863600"/>
            <a:ext cx="2924907" cy="5087815"/>
            <a:chOff x="3663462" y="1371600"/>
            <a:chExt cx="2924907" cy="5087815"/>
          </a:xfrm>
        </p:grpSpPr>
        <p:sp>
          <p:nvSpPr>
            <p:cNvPr id="11" name="Forme libre 10"/>
            <p:cNvSpPr/>
            <p:nvPr/>
          </p:nvSpPr>
          <p:spPr>
            <a:xfrm>
              <a:off x="3671455" y="1371600"/>
              <a:ext cx="2909454" cy="1482436"/>
            </a:xfrm>
            <a:custGeom>
              <a:avLst/>
              <a:gdLst>
                <a:gd name="connsiteX0" fmla="*/ 0 w 2909454"/>
                <a:gd name="connsiteY0" fmla="*/ 13855 h 1482436"/>
                <a:gd name="connsiteX1" fmla="*/ 2854036 w 2909454"/>
                <a:gd name="connsiteY1" fmla="*/ 0 h 1482436"/>
                <a:gd name="connsiteX2" fmla="*/ 2854036 w 2909454"/>
                <a:gd name="connsiteY2" fmla="*/ 96982 h 1482436"/>
                <a:gd name="connsiteX3" fmla="*/ 2895600 w 2909454"/>
                <a:gd name="connsiteY3" fmla="*/ 83127 h 1482436"/>
                <a:gd name="connsiteX4" fmla="*/ 2909454 w 2909454"/>
                <a:gd name="connsiteY4" fmla="*/ 408709 h 1482436"/>
                <a:gd name="connsiteX5" fmla="*/ 2722418 w 2909454"/>
                <a:gd name="connsiteY5" fmla="*/ 415636 h 1482436"/>
                <a:gd name="connsiteX6" fmla="*/ 2701636 w 2909454"/>
                <a:gd name="connsiteY6" fmla="*/ 387927 h 1482436"/>
                <a:gd name="connsiteX7" fmla="*/ 2466109 w 2909454"/>
                <a:gd name="connsiteY7" fmla="*/ 381000 h 1482436"/>
                <a:gd name="connsiteX8" fmla="*/ 2396836 w 2909454"/>
                <a:gd name="connsiteY8" fmla="*/ 145473 h 1482436"/>
                <a:gd name="connsiteX9" fmla="*/ 2036618 w 2909454"/>
                <a:gd name="connsiteY9" fmla="*/ 138545 h 1482436"/>
                <a:gd name="connsiteX10" fmla="*/ 2029690 w 2909454"/>
                <a:gd name="connsiteY10" fmla="*/ 1205345 h 1482436"/>
                <a:gd name="connsiteX11" fmla="*/ 2119745 w 2909454"/>
                <a:gd name="connsiteY11" fmla="*/ 1267691 h 1482436"/>
                <a:gd name="connsiteX12" fmla="*/ 2119745 w 2909454"/>
                <a:gd name="connsiteY12" fmla="*/ 1482436 h 1482436"/>
                <a:gd name="connsiteX13" fmla="*/ 1662545 w 2909454"/>
                <a:gd name="connsiteY13" fmla="*/ 1475509 h 1482436"/>
                <a:gd name="connsiteX14" fmla="*/ 1655618 w 2909454"/>
                <a:gd name="connsiteY14" fmla="*/ 1260764 h 1482436"/>
                <a:gd name="connsiteX15" fmla="*/ 1856509 w 2909454"/>
                <a:gd name="connsiteY15" fmla="*/ 1260764 h 1482436"/>
                <a:gd name="connsiteX16" fmla="*/ 1856509 w 2909454"/>
                <a:gd name="connsiteY16" fmla="*/ 193964 h 1482436"/>
                <a:gd name="connsiteX17" fmla="*/ 1814945 w 2909454"/>
                <a:gd name="connsiteY17" fmla="*/ 131618 h 1482436"/>
                <a:gd name="connsiteX18" fmla="*/ 568036 w 2909454"/>
                <a:gd name="connsiteY18" fmla="*/ 173182 h 1482436"/>
                <a:gd name="connsiteX19" fmla="*/ 533400 w 2909454"/>
                <a:gd name="connsiteY19" fmla="*/ 221673 h 1482436"/>
                <a:gd name="connsiteX20" fmla="*/ 505690 w 2909454"/>
                <a:gd name="connsiteY20" fmla="*/ 284018 h 1482436"/>
                <a:gd name="connsiteX21" fmla="*/ 484909 w 2909454"/>
                <a:gd name="connsiteY21" fmla="*/ 325582 h 1482436"/>
                <a:gd name="connsiteX22" fmla="*/ 422563 w 2909454"/>
                <a:gd name="connsiteY22" fmla="*/ 367145 h 1482436"/>
                <a:gd name="connsiteX23" fmla="*/ 256309 w 2909454"/>
                <a:gd name="connsiteY23" fmla="*/ 408709 h 1482436"/>
                <a:gd name="connsiteX24" fmla="*/ 6927 w 2909454"/>
                <a:gd name="connsiteY24" fmla="*/ 408709 h 1482436"/>
                <a:gd name="connsiteX25" fmla="*/ 0 w 2909454"/>
                <a:gd name="connsiteY25" fmla="*/ 13855 h 148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09454" h="1482436">
                  <a:moveTo>
                    <a:pt x="0" y="13855"/>
                  </a:moveTo>
                  <a:lnTo>
                    <a:pt x="2854036" y="0"/>
                  </a:lnTo>
                  <a:lnTo>
                    <a:pt x="2854036" y="96982"/>
                  </a:lnTo>
                  <a:lnTo>
                    <a:pt x="2895600" y="83127"/>
                  </a:lnTo>
                  <a:lnTo>
                    <a:pt x="2909454" y="408709"/>
                  </a:lnTo>
                  <a:lnTo>
                    <a:pt x="2722418" y="415636"/>
                  </a:lnTo>
                  <a:lnTo>
                    <a:pt x="2701636" y="387927"/>
                  </a:lnTo>
                  <a:lnTo>
                    <a:pt x="2466109" y="381000"/>
                  </a:lnTo>
                  <a:lnTo>
                    <a:pt x="2396836" y="145473"/>
                  </a:lnTo>
                  <a:lnTo>
                    <a:pt x="2036618" y="138545"/>
                  </a:lnTo>
                  <a:cubicBezTo>
                    <a:pt x="2034309" y="494145"/>
                    <a:pt x="2031999" y="849745"/>
                    <a:pt x="2029690" y="1205345"/>
                  </a:cubicBezTo>
                  <a:lnTo>
                    <a:pt x="2119745" y="1267691"/>
                  </a:lnTo>
                  <a:lnTo>
                    <a:pt x="2119745" y="1482436"/>
                  </a:lnTo>
                  <a:lnTo>
                    <a:pt x="1662545" y="1475509"/>
                  </a:lnTo>
                  <a:lnTo>
                    <a:pt x="1655618" y="1260764"/>
                  </a:lnTo>
                  <a:lnTo>
                    <a:pt x="1856509" y="1260764"/>
                  </a:lnTo>
                  <a:lnTo>
                    <a:pt x="1856509" y="193964"/>
                  </a:lnTo>
                  <a:lnTo>
                    <a:pt x="1814945" y="131618"/>
                  </a:lnTo>
                  <a:lnTo>
                    <a:pt x="568036" y="173182"/>
                  </a:lnTo>
                  <a:lnTo>
                    <a:pt x="533400" y="221673"/>
                  </a:lnTo>
                  <a:lnTo>
                    <a:pt x="505690" y="284018"/>
                  </a:lnTo>
                  <a:lnTo>
                    <a:pt x="484909" y="325582"/>
                  </a:lnTo>
                  <a:lnTo>
                    <a:pt x="422563" y="367145"/>
                  </a:lnTo>
                  <a:lnTo>
                    <a:pt x="256309" y="408709"/>
                  </a:lnTo>
                  <a:lnTo>
                    <a:pt x="6927" y="408709"/>
                  </a:lnTo>
                  <a:lnTo>
                    <a:pt x="0" y="13855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40927" y="4170218"/>
              <a:ext cx="429491" cy="214746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71455" y="4242956"/>
              <a:ext cx="429491" cy="142008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3663462" y="5462954"/>
              <a:ext cx="2924907" cy="996461"/>
            </a:xfrm>
            <a:custGeom>
              <a:avLst/>
              <a:gdLst>
                <a:gd name="connsiteX0" fmla="*/ 0 w 2924907"/>
                <a:gd name="connsiteY0" fmla="*/ 0 h 996461"/>
                <a:gd name="connsiteX1" fmla="*/ 404446 w 2924907"/>
                <a:gd name="connsiteY1" fmla="*/ 0 h 996461"/>
                <a:gd name="connsiteX2" fmla="*/ 463061 w 2924907"/>
                <a:gd name="connsiteY2" fmla="*/ 169984 h 996461"/>
                <a:gd name="connsiteX3" fmla="*/ 1658815 w 2924907"/>
                <a:gd name="connsiteY3" fmla="*/ 169984 h 996461"/>
                <a:gd name="connsiteX4" fmla="*/ 1729153 w 2924907"/>
                <a:gd name="connsiteY4" fmla="*/ 11723 h 996461"/>
                <a:gd name="connsiteX5" fmla="*/ 2116015 w 2924907"/>
                <a:gd name="connsiteY5" fmla="*/ 0 h 996461"/>
                <a:gd name="connsiteX6" fmla="*/ 2127738 w 2924907"/>
                <a:gd name="connsiteY6" fmla="*/ 298938 h 996461"/>
                <a:gd name="connsiteX7" fmla="*/ 2110153 w 2924907"/>
                <a:gd name="connsiteY7" fmla="*/ 351692 h 996461"/>
                <a:gd name="connsiteX8" fmla="*/ 2051538 w 2924907"/>
                <a:gd name="connsiteY8" fmla="*/ 351692 h 996461"/>
                <a:gd name="connsiteX9" fmla="*/ 2051538 w 2924907"/>
                <a:gd name="connsiteY9" fmla="*/ 720969 h 996461"/>
                <a:gd name="connsiteX10" fmla="*/ 2725615 w 2924907"/>
                <a:gd name="connsiteY10" fmla="*/ 715108 h 996461"/>
                <a:gd name="connsiteX11" fmla="*/ 2737338 w 2924907"/>
                <a:gd name="connsiteY11" fmla="*/ 5861 h 996461"/>
                <a:gd name="connsiteX12" fmla="*/ 2907323 w 2924907"/>
                <a:gd name="connsiteY12" fmla="*/ 0 h 996461"/>
                <a:gd name="connsiteX13" fmla="*/ 2924907 w 2924907"/>
                <a:gd name="connsiteY13" fmla="*/ 123092 h 996461"/>
                <a:gd name="connsiteX14" fmla="*/ 2872153 w 2924907"/>
                <a:gd name="connsiteY14" fmla="*/ 123092 h 996461"/>
                <a:gd name="connsiteX15" fmla="*/ 2866292 w 2924907"/>
                <a:gd name="connsiteY15" fmla="*/ 873369 h 996461"/>
                <a:gd name="connsiteX16" fmla="*/ 2051538 w 2924907"/>
                <a:gd name="connsiteY16" fmla="*/ 861646 h 996461"/>
                <a:gd name="connsiteX17" fmla="*/ 2051538 w 2924907"/>
                <a:gd name="connsiteY17" fmla="*/ 996461 h 996461"/>
                <a:gd name="connsiteX18" fmla="*/ 1910861 w 2924907"/>
                <a:gd name="connsiteY18" fmla="*/ 990600 h 996461"/>
                <a:gd name="connsiteX19" fmla="*/ 1916723 w 2924907"/>
                <a:gd name="connsiteY19" fmla="*/ 328246 h 996461"/>
                <a:gd name="connsiteX20" fmla="*/ 457200 w 2924907"/>
                <a:gd name="connsiteY20" fmla="*/ 334108 h 996461"/>
                <a:gd name="connsiteX21" fmla="*/ 457200 w 2924907"/>
                <a:gd name="connsiteY21" fmla="*/ 550984 h 996461"/>
                <a:gd name="connsiteX22" fmla="*/ 322384 w 2924907"/>
                <a:gd name="connsiteY22" fmla="*/ 545123 h 996461"/>
                <a:gd name="connsiteX23" fmla="*/ 322384 w 2924907"/>
                <a:gd name="connsiteY23" fmla="*/ 316523 h 996461"/>
                <a:gd name="connsiteX24" fmla="*/ 11723 w 2924907"/>
                <a:gd name="connsiteY24" fmla="*/ 310661 h 996461"/>
                <a:gd name="connsiteX25" fmla="*/ 0 w 2924907"/>
                <a:gd name="connsiteY25" fmla="*/ 0 h 9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24907" h="996461">
                  <a:moveTo>
                    <a:pt x="0" y="0"/>
                  </a:moveTo>
                  <a:lnTo>
                    <a:pt x="404446" y="0"/>
                  </a:lnTo>
                  <a:lnTo>
                    <a:pt x="463061" y="169984"/>
                  </a:lnTo>
                  <a:lnTo>
                    <a:pt x="1658815" y="169984"/>
                  </a:lnTo>
                  <a:lnTo>
                    <a:pt x="1729153" y="11723"/>
                  </a:lnTo>
                  <a:lnTo>
                    <a:pt x="2116015" y="0"/>
                  </a:lnTo>
                  <a:lnTo>
                    <a:pt x="2127738" y="298938"/>
                  </a:lnTo>
                  <a:lnTo>
                    <a:pt x="2110153" y="351692"/>
                  </a:lnTo>
                  <a:lnTo>
                    <a:pt x="2051538" y="351692"/>
                  </a:lnTo>
                  <a:lnTo>
                    <a:pt x="2051538" y="720969"/>
                  </a:lnTo>
                  <a:lnTo>
                    <a:pt x="2725615" y="715108"/>
                  </a:lnTo>
                  <a:lnTo>
                    <a:pt x="2737338" y="5861"/>
                  </a:lnTo>
                  <a:lnTo>
                    <a:pt x="2907323" y="0"/>
                  </a:lnTo>
                  <a:lnTo>
                    <a:pt x="2924907" y="123092"/>
                  </a:lnTo>
                  <a:lnTo>
                    <a:pt x="2872153" y="123092"/>
                  </a:lnTo>
                  <a:cubicBezTo>
                    <a:pt x="2870199" y="373184"/>
                    <a:pt x="2868246" y="623277"/>
                    <a:pt x="2866292" y="873369"/>
                  </a:cubicBezTo>
                  <a:lnTo>
                    <a:pt x="2051538" y="861646"/>
                  </a:lnTo>
                  <a:lnTo>
                    <a:pt x="2051538" y="996461"/>
                  </a:lnTo>
                  <a:lnTo>
                    <a:pt x="1910861" y="990600"/>
                  </a:lnTo>
                  <a:lnTo>
                    <a:pt x="1916723" y="328246"/>
                  </a:lnTo>
                  <a:lnTo>
                    <a:pt x="457200" y="334108"/>
                  </a:lnTo>
                  <a:lnTo>
                    <a:pt x="457200" y="550984"/>
                  </a:lnTo>
                  <a:lnTo>
                    <a:pt x="322384" y="545123"/>
                  </a:lnTo>
                  <a:lnTo>
                    <a:pt x="322384" y="316523"/>
                  </a:lnTo>
                  <a:lnTo>
                    <a:pt x="11723" y="3106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3257712" y="1922780"/>
            <a:ext cx="3436620" cy="2209800"/>
            <a:chOff x="2293620" y="2430780"/>
            <a:chExt cx="3436620" cy="2209800"/>
          </a:xfrm>
          <a:solidFill>
            <a:srgbClr val="9933FF">
              <a:alpha val="60000"/>
            </a:srgbClr>
          </a:solidFill>
        </p:grpSpPr>
        <p:sp>
          <p:nvSpPr>
            <p:cNvPr id="19" name="Forme libre 18"/>
            <p:cNvSpPr/>
            <p:nvPr/>
          </p:nvSpPr>
          <p:spPr>
            <a:xfrm>
              <a:off x="2301240" y="2430780"/>
              <a:ext cx="3429000" cy="1112520"/>
            </a:xfrm>
            <a:custGeom>
              <a:avLst/>
              <a:gdLst>
                <a:gd name="connsiteX0" fmla="*/ 60960 w 3429000"/>
                <a:gd name="connsiteY0" fmla="*/ 640080 h 1112520"/>
                <a:gd name="connsiteX1" fmla="*/ 480060 w 3429000"/>
                <a:gd name="connsiteY1" fmla="*/ 647700 h 1112520"/>
                <a:gd name="connsiteX2" fmla="*/ 533400 w 3429000"/>
                <a:gd name="connsiteY2" fmla="*/ 571500 h 1112520"/>
                <a:gd name="connsiteX3" fmla="*/ 739140 w 3429000"/>
                <a:gd name="connsiteY3" fmla="*/ 563880 h 1112520"/>
                <a:gd name="connsiteX4" fmla="*/ 754380 w 3429000"/>
                <a:gd name="connsiteY4" fmla="*/ 495300 h 1112520"/>
                <a:gd name="connsiteX5" fmla="*/ 853440 w 3429000"/>
                <a:gd name="connsiteY5" fmla="*/ 502920 h 1112520"/>
                <a:gd name="connsiteX6" fmla="*/ 845820 w 3429000"/>
                <a:gd name="connsiteY6" fmla="*/ 281940 h 1112520"/>
                <a:gd name="connsiteX7" fmla="*/ 1112520 w 3429000"/>
                <a:gd name="connsiteY7" fmla="*/ 281940 h 1112520"/>
                <a:gd name="connsiteX8" fmla="*/ 1112520 w 3429000"/>
                <a:gd name="connsiteY8" fmla="*/ 464820 h 1112520"/>
                <a:gd name="connsiteX9" fmla="*/ 2186940 w 3429000"/>
                <a:gd name="connsiteY9" fmla="*/ 480060 h 1112520"/>
                <a:gd name="connsiteX10" fmla="*/ 2186940 w 3429000"/>
                <a:gd name="connsiteY10" fmla="*/ 0 h 1112520"/>
                <a:gd name="connsiteX11" fmla="*/ 2948940 w 3429000"/>
                <a:gd name="connsiteY11" fmla="*/ 7620 h 1112520"/>
                <a:gd name="connsiteX12" fmla="*/ 2948940 w 3429000"/>
                <a:gd name="connsiteY12" fmla="*/ 594360 h 1112520"/>
                <a:gd name="connsiteX13" fmla="*/ 3025140 w 3429000"/>
                <a:gd name="connsiteY13" fmla="*/ 594360 h 1112520"/>
                <a:gd name="connsiteX14" fmla="*/ 3017520 w 3429000"/>
                <a:gd name="connsiteY14" fmla="*/ 434340 h 1112520"/>
                <a:gd name="connsiteX15" fmla="*/ 3291840 w 3429000"/>
                <a:gd name="connsiteY15" fmla="*/ 441960 h 1112520"/>
                <a:gd name="connsiteX16" fmla="*/ 3307080 w 3429000"/>
                <a:gd name="connsiteY16" fmla="*/ 617220 h 1112520"/>
                <a:gd name="connsiteX17" fmla="*/ 3368040 w 3429000"/>
                <a:gd name="connsiteY17" fmla="*/ 617220 h 1112520"/>
                <a:gd name="connsiteX18" fmla="*/ 3368040 w 3429000"/>
                <a:gd name="connsiteY18" fmla="*/ 693420 h 1112520"/>
                <a:gd name="connsiteX19" fmla="*/ 3429000 w 3429000"/>
                <a:gd name="connsiteY19" fmla="*/ 693420 h 1112520"/>
                <a:gd name="connsiteX20" fmla="*/ 3429000 w 3429000"/>
                <a:gd name="connsiteY20" fmla="*/ 1104900 h 1112520"/>
                <a:gd name="connsiteX21" fmla="*/ 45720 w 3429000"/>
                <a:gd name="connsiteY21" fmla="*/ 1112520 h 1112520"/>
                <a:gd name="connsiteX22" fmla="*/ 15240 w 3429000"/>
                <a:gd name="connsiteY22" fmla="*/ 982980 h 1112520"/>
                <a:gd name="connsiteX23" fmla="*/ 7620 w 3429000"/>
                <a:gd name="connsiteY23" fmla="*/ 899160 h 1112520"/>
                <a:gd name="connsiteX24" fmla="*/ 0 w 3429000"/>
                <a:gd name="connsiteY24" fmla="*/ 845820 h 1112520"/>
                <a:gd name="connsiteX25" fmla="*/ 15240 w 3429000"/>
                <a:gd name="connsiteY25" fmla="*/ 762000 h 1112520"/>
                <a:gd name="connsiteX26" fmla="*/ 60960 w 3429000"/>
                <a:gd name="connsiteY26" fmla="*/ 640080 h 11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29000" h="1112520">
                  <a:moveTo>
                    <a:pt x="60960" y="640080"/>
                  </a:moveTo>
                  <a:lnTo>
                    <a:pt x="480060" y="647700"/>
                  </a:lnTo>
                  <a:lnTo>
                    <a:pt x="533400" y="571500"/>
                  </a:lnTo>
                  <a:lnTo>
                    <a:pt x="739140" y="563880"/>
                  </a:lnTo>
                  <a:lnTo>
                    <a:pt x="754380" y="495300"/>
                  </a:lnTo>
                  <a:lnTo>
                    <a:pt x="853440" y="502920"/>
                  </a:lnTo>
                  <a:lnTo>
                    <a:pt x="845820" y="281940"/>
                  </a:lnTo>
                  <a:lnTo>
                    <a:pt x="1112520" y="281940"/>
                  </a:lnTo>
                  <a:lnTo>
                    <a:pt x="1112520" y="464820"/>
                  </a:lnTo>
                  <a:lnTo>
                    <a:pt x="2186940" y="480060"/>
                  </a:lnTo>
                  <a:lnTo>
                    <a:pt x="2186940" y="0"/>
                  </a:lnTo>
                  <a:lnTo>
                    <a:pt x="2948940" y="7620"/>
                  </a:lnTo>
                  <a:lnTo>
                    <a:pt x="2948940" y="594360"/>
                  </a:lnTo>
                  <a:lnTo>
                    <a:pt x="3025140" y="594360"/>
                  </a:lnTo>
                  <a:lnTo>
                    <a:pt x="3017520" y="434340"/>
                  </a:lnTo>
                  <a:lnTo>
                    <a:pt x="3291840" y="441960"/>
                  </a:lnTo>
                  <a:lnTo>
                    <a:pt x="3307080" y="617220"/>
                  </a:lnTo>
                  <a:lnTo>
                    <a:pt x="3368040" y="617220"/>
                  </a:lnTo>
                  <a:lnTo>
                    <a:pt x="3368040" y="693420"/>
                  </a:lnTo>
                  <a:lnTo>
                    <a:pt x="3429000" y="693420"/>
                  </a:lnTo>
                  <a:lnTo>
                    <a:pt x="3429000" y="1104900"/>
                  </a:lnTo>
                  <a:lnTo>
                    <a:pt x="45720" y="1112520"/>
                  </a:lnTo>
                  <a:lnTo>
                    <a:pt x="15240" y="982980"/>
                  </a:lnTo>
                  <a:lnTo>
                    <a:pt x="7620" y="899160"/>
                  </a:lnTo>
                  <a:lnTo>
                    <a:pt x="0" y="845820"/>
                  </a:lnTo>
                  <a:lnTo>
                    <a:pt x="15240" y="762000"/>
                  </a:lnTo>
                  <a:lnTo>
                    <a:pt x="60960" y="6400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/>
          </p:nvSpPr>
          <p:spPr>
            <a:xfrm flipV="1">
              <a:off x="2293620" y="3528060"/>
              <a:ext cx="3429000" cy="1112520"/>
            </a:xfrm>
            <a:custGeom>
              <a:avLst/>
              <a:gdLst>
                <a:gd name="connsiteX0" fmla="*/ 60960 w 3429000"/>
                <a:gd name="connsiteY0" fmla="*/ 640080 h 1112520"/>
                <a:gd name="connsiteX1" fmla="*/ 480060 w 3429000"/>
                <a:gd name="connsiteY1" fmla="*/ 647700 h 1112520"/>
                <a:gd name="connsiteX2" fmla="*/ 533400 w 3429000"/>
                <a:gd name="connsiteY2" fmla="*/ 571500 h 1112520"/>
                <a:gd name="connsiteX3" fmla="*/ 739140 w 3429000"/>
                <a:gd name="connsiteY3" fmla="*/ 563880 h 1112520"/>
                <a:gd name="connsiteX4" fmla="*/ 754380 w 3429000"/>
                <a:gd name="connsiteY4" fmla="*/ 495300 h 1112520"/>
                <a:gd name="connsiteX5" fmla="*/ 853440 w 3429000"/>
                <a:gd name="connsiteY5" fmla="*/ 502920 h 1112520"/>
                <a:gd name="connsiteX6" fmla="*/ 845820 w 3429000"/>
                <a:gd name="connsiteY6" fmla="*/ 281940 h 1112520"/>
                <a:gd name="connsiteX7" fmla="*/ 1112520 w 3429000"/>
                <a:gd name="connsiteY7" fmla="*/ 281940 h 1112520"/>
                <a:gd name="connsiteX8" fmla="*/ 1112520 w 3429000"/>
                <a:gd name="connsiteY8" fmla="*/ 464820 h 1112520"/>
                <a:gd name="connsiteX9" fmla="*/ 2186940 w 3429000"/>
                <a:gd name="connsiteY9" fmla="*/ 480060 h 1112520"/>
                <a:gd name="connsiteX10" fmla="*/ 2186940 w 3429000"/>
                <a:gd name="connsiteY10" fmla="*/ 0 h 1112520"/>
                <a:gd name="connsiteX11" fmla="*/ 2948940 w 3429000"/>
                <a:gd name="connsiteY11" fmla="*/ 7620 h 1112520"/>
                <a:gd name="connsiteX12" fmla="*/ 2948940 w 3429000"/>
                <a:gd name="connsiteY12" fmla="*/ 594360 h 1112520"/>
                <a:gd name="connsiteX13" fmla="*/ 3025140 w 3429000"/>
                <a:gd name="connsiteY13" fmla="*/ 594360 h 1112520"/>
                <a:gd name="connsiteX14" fmla="*/ 3017520 w 3429000"/>
                <a:gd name="connsiteY14" fmla="*/ 434340 h 1112520"/>
                <a:gd name="connsiteX15" fmla="*/ 3291840 w 3429000"/>
                <a:gd name="connsiteY15" fmla="*/ 441960 h 1112520"/>
                <a:gd name="connsiteX16" fmla="*/ 3307080 w 3429000"/>
                <a:gd name="connsiteY16" fmla="*/ 617220 h 1112520"/>
                <a:gd name="connsiteX17" fmla="*/ 3368040 w 3429000"/>
                <a:gd name="connsiteY17" fmla="*/ 617220 h 1112520"/>
                <a:gd name="connsiteX18" fmla="*/ 3368040 w 3429000"/>
                <a:gd name="connsiteY18" fmla="*/ 693420 h 1112520"/>
                <a:gd name="connsiteX19" fmla="*/ 3429000 w 3429000"/>
                <a:gd name="connsiteY19" fmla="*/ 693420 h 1112520"/>
                <a:gd name="connsiteX20" fmla="*/ 3429000 w 3429000"/>
                <a:gd name="connsiteY20" fmla="*/ 1104900 h 1112520"/>
                <a:gd name="connsiteX21" fmla="*/ 45720 w 3429000"/>
                <a:gd name="connsiteY21" fmla="*/ 1112520 h 1112520"/>
                <a:gd name="connsiteX22" fmla="*/ 15240 w 3429000"/>
                <a:gd name="connsiteY22" fmla="*/ 982980 h 1112520"/>
                <a:gd name="connsiteX23" fmla="*/ 7620 w 3429000"/>
                <a:gd name="connsiteY23" fmla="*/ 899160 h 1112520"/>
                <a:gd name="connsiteX24" fmla="*/ 0 w 3429000"/>
                <a:gd name="connsiteY24" fmla="*/ 845820 h 1112520"/>
                <a:gd name="connsiteX25" fmla="*/ 15240 w 3429000"/>
                <a:gd name="connsiteY25" fmla="*/ 762000 h 1112520"/>
                <a:gd name="connsiteX26" fmla="*/ 60960 w 3429000"/>
                <a:gd name="connsiteY26" fmla="*/ 640080 h 11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29000" h="1112520">
                  <a:moveTo>
                    <a:pt x="60960" y="640080"/>
                  </a:moveTo>
                  <a:lnTo>
                    <a:pt x="480060" y="647700"/>
                  </a:lnTo>
                  <a:lnTo>
                    <a:pt x="533400" y="571500"/>
                  </a:lnTo>
                  <a:lnTo>
                    <a:pt x="739140" y="563880"/>
                  </a:lnTo>
                  <a:lnTo>
                    <a:pt x="754380" y="495300"/>
                  </a:lnTo>
                  <a:lnTo>
                    <a:pt x="853440" y="502920"/>
                  </a:lnTo>
                  <a:lnTo>
                    <a:pt x="845820" y="281940"/>
                  </a:lnTo>
                  <a:lnTo>
                    <a:pt x="1112520" y="281940"/>
                  </a:lnTo>
                  <a:lnTo>
                    <a:pt x="1112520" y="464820"/>
                  </a:lnTo>
                  <a:lnTo>
                    <a:pt x="2186940" y="480060"/>
                  </a:lnTo>
                  <a:lnTo>
                    <a:pt x="2186940" y="0"/>
                  </a:lnTo>
                  <a:lnTo>
                    <a:pt x="2948940" y="7620"/>
                  </a:lnTo>
                  <a:lnTo>
                    <a:pt x="2948940" y="594360"/>
                  </a:lnTo>
                  <a:lnTo>
                    <a:pt x="3025140" y="594360"/>
                  </a:lnTo>
                  <a:lnTo>
                    <a:pt x="3017520" y="434340"/>
                  </a:lnTo>
                  <a:lnTo>
                    <a:pt x="3291840" y="441960"/>
                  </a:lnTo>
                  <a:lnTo>
                    <a:pt x="3307080" y="617220"/>
                  </a:lnTo>
                  <a:lnTo>
                    <a:pt x="3368040" y="617220"/>
                  </a:lnTo>
                  <a:lnTo>
                    <a:pt x="3368040" y="693420"/>
                  </a:lnTo>
                  <a:lnTo>
                    <a:pt x="3429000" y="693420"/>
                  </a:lnTo>
                  <a:lnTo>
                    <a:pt x="3429000" y="1104900"/>
                  </a:lnTo>
                  <a:lnTo>
                    <a:pt x="45720" y="1112520"/>
                  </a:lnTo>
                  <a:lnTo>
                    <a:pt x="15240" y="982980"/>
                  </a:lnTo>
                  <a:lnTo>
                    <a:pt x="7620" y="899160"/>
                  </a:lnTo>
                  <a:lnTo>
                    <a:pt x="0" y="845820"/>
                  </a:lnTo>
                  <a:lnTo>
                    <a:pt x="15240" y="762000"/>
                  </a:lnTo>
                  <a:lnTo>
                    <a:pt x="60960" y="6400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4682017" y="3898900"/>
            <a:ext cx="2679700" cy="1041400"/>
            <a:chOff x="3717925" y="4406900"/>
            <a:chExt cx="2679700" cy="1041400"/>
          </a:xfrm>
          <a:solidFill>
            <a:srgbClr val="FF99FF">
              <a:alpha val="60000"/>
            </a:srgbClr>
          </a:solidFill>
        </p:grpSpPr>
        <p:sp>
          <p:nvSpPr>
            <p:cNvPr id="23" name="Forme libre 22"/>
            <p:cNvSpPr/>
            <p:nvPr/>
          </p:nvSpPr>
          <p:spPr>
            <a:xfrm>
              <a:off x="3717925" y="4406900"/>
              <a:ext cx="2679700" cy="539750"/>
            </a:xfrm>
            <a:custGeom>
              <a:avLst/>
              <a:gdLst>
                <a:gd name="connsiteX0" fmla="*/ 0 w 2679700"/>
                <a:gd name="connsiteY0" fmla="*/ 520700 h 539750"/>
                <a:gd name="connsiteX1" fmla="*/ 19050 w 2679700"/>
                <a:gd name="connsiteY1" fmla="*/ 285750 h 539750"/>
                <a:gd name="connsiteX2" fmla="*/ 50800 w 2679700"/>
                <a:gd name="connsiteY2" fmla="*/ 247650 h 539750"/>
                <a:gd name="connsiteX3" fmla="*/ 57150 w 2679700"/>
                <a:gd name="connsiteY3" fmla="*/ 209550 h 539750"/>
                <a:gd name="connsiteX4" fmla="*/ 88900 w 2679700"/>
                <a:gd name="connsiteY4" fmla="*/ 209550 h 539750"/>
                <a:gd name="connsiteX5" fmla="*/ 76200 w 2679700"/>
                <a:gd name="connsiteY5" fmla="*/ 0 h 539750"/>
                <a:gd name="connsiteX6" fmla="*/ 374650 w 2679700"/>
                <a:gd name="connsiteY6" fmla="*/ 0 h 539750"/>
                <a:gd name="connsiteX7" fmla="*/ 374650 w 2679700"/>
                <a:gd name="connsiteY7" fmla="*/ 158750 h 539750"/>
                <a:gd name="connsiteX8" fmla="*/ 457200 w 2679700"/>
                <a:gd name="connsiteY8" fmla="*/ 171450 h 539750"/>
                <a:gd name="connsiteX9" fmla="*/ 482600 w 2679700"/>
                <a:gd name="connsiteY9" fmla="*/ 139700 h 539750"/>
                <a:gd name="connsiteX10" fmla="*/ 1543050 w 2679700"/>
                <a:gd name="connsiteY10" fmla="*/ 127000 h 539750"/>
                <a:gd name="connsiteX11" fmla="*/ 1568450 w 2679700"/>
                <a:gd name="connsiteY11" fmla="*/ 203200 h 539750"/>
                <a:gd name="connsiteX12" fmla="*/ 1612900 w 2679700"/>
                <a:gd name="connsiteY12" fmla="*/ 203200 h 539750"/>
                <a:gd name="connsiteX13" fmla="*/ 1612900 w 2679700"/>
                <a:gd name="connsiteY13" fmla="*/ 0 h 539750"/>
                <a:gd name="connsiteX14" fmla="*/ 1993900 w 2679700"/>
                <a:gd name="connsiteY14" fmla="*/ 0 h 539750"/>
                <a:gd name="connsiteX15" fmla="*/ 2006600 w 2679700"/>
                <a:gd name="connsiteY15" fmla="*/ 203200 h 539750"/>
                <a:gd name="connsiteX16" fmla="*/ 2133600 w 2679700"/>
                <a:gd name="connsiteY16" fmla="*/ 203200 h 539750"/>
                <a:gd name="connsiteX17" fmla="*/ 2146300 w 2679700"/>
                <a:gd name="connsiteY17" fmla="*/ 273050 h 539750"/>
                <a:gd name="connsiteX18" fmla="*/ 2679700 w 2679700"/>
                <a:gd name="connsiteY18" fmla="*/ 285750 h 539750"/>
                <a:gd name="connsiteX19" fmla="*/ 2679700 w 2679700"/>
                <a:gd name="connsiteY19" fmla="*/ 539750 h 539750"/>
                <a:gd name="connsiteX20" fmla="*/ 0 w 2679700"/>
                <a:gd name="connsiteY20" fmla="*/ 52070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79700" h="539750">
                  <a:moveTo>
                    <a:pt x="0" y="520700"/>
                  </a:moveTo>
                  <a:lnTo>
                    <a:pt x="19050" y="285750"/>
                  </a:lnTo>
                  <a:lnTo>
                    <a:pt x="50800" y="247650"/>
                  </a:lnTo>
                  <a:lnTo>
                    <a:pt x="57150" y="209550"/>
                  </a:lnTo>
                  <a:lnTo>
                    <a:pt x="88900" y="209550"/>
                  </a:lnTo>
                  <a:lnTo>
                    <a:pt x="76200" y="0"/>
                  </a:lnTo>
                  <a:lnTo>
                    <a:pt x="374650" y="0"/>
                  </a:lnTo>
                  <a:lnTo>
                    <a:pt x="374650" y="158750"/>
                  </a:lnTo>
                  <a:lnTo>
                    <a:pt x="457200" y="171450"/>
                  </a:lnTo>
                  <a:lnTo>
                    <a:pt x="482600" y="139700"/>
                  </a:lnTo>
                  <a:lnTo>
                    <a:pt x="1543050" y="127000"/>
                  </a:lnTo>
                  <a:lnTo>
                    <a:pt x="1568450" y="203200"/>
                  </a:lnTo>
                  <a:lnTo>
                    <a:pt x="1612900" y="203200"/>
                  </a:lnTo>
                  <a:lnTo>
                    <a:pt x="1612900" y="0"/>
                  </a:lnTo>
                  <a:lnTo>
                    <a:pt x="1993900" y="0"/>
                  </a:lnTo>
                  <a:lnTo>
                    <a:pt x="2006600" y="203200"/>
                  </a:lnTo>
                  <a:lnTo>
                    <a:pt x="2133600" y="203200"/>
                  </a:lnTo>
                  <a:lnTo>
                    <a:pt x="2146300" y="273050"/>
                  </a:lnTo>
                  <a:lnTo>
                    <a:pt x="2679700" y="285750"/>
                  </a:lnTo>
                  <a:lnTo>
                    <a:pt x="2679700" y="539750"/>
                  </a:lnTo>
                  <a:lnTo>
                    <a:pt x="0" y="5207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 flipV="1">
              <a:off x="3717925" y="4908550"/>
              <a:ext cx="2679700" cy="539750"/>
            </a:xfrm>
            <a:custGeom>
              <a:avLst/>
              <a:gdLst>
                <a:gd name="connsiteX0" fmla="*/ 0 w 2679700"/>
                <a:gd name="connsiteY0" fmla="*/ 520700 h 539750"/>
                <a:gd name="connsiteX1" fmla="*/ 19050 w 2679700"/>
                <a:gd name="connsiteY1" fmla="*/ 285750 h 539750"/>
                <a:gd name="connsiteX2" fmla="*/ 50800 w 2679700"/>
                <a:gd name="connsiteY2" fmla="*/ 247650 h 539750"/>
                <a:gd name="connsiteX3" fmla="*/ 57150 w 2679700"/>
                <a:gd name="connsiteY3" fmla="*/ 209550 h 539750"/>
                <a:gd name="connsiteX4" fmla="*/ 88900 w 2679700"/>
                <a:gd name="connsiteY4" fmla="*/ 209550 h 539750"/>
                <a:gd name="connsiteX5" fmla="*/ 76200 w 2679700"/>
                <a:gd name="connsiteY5" fmla="*/ 0 h 539750"/>
                <a:gd name="connsiteX6" fmla="*/ 374650 w 2679700"/>
                <a:gd name="connsiteY6" fmla="*/ 0 h 539750"/>
                <a:gd name="connsiteX7" fmla="*/ 374650 w 2679700"/>
                <a:gd name="connsiteY7" fmla="*/ 158750 h 539750"/>
                <a:gd name="connsiteX8" fmla="*/ 457200 w 2679700"/>
                <a:gd name="connsiteY8" fmla="*/ 171450 h 539750"/>
                <a:gd name="connsiteX9" fmla="*/ 482600 w 2679700"/>
                <a:gd name="connsiteY9" fmla="*/ 139700 h 539750"/>
                <a:gd name="connsiteX10" fmla="*/ 1543050 w 2679700"/>
                <a:gd name="connsiteY10" fmla="*/ 127000 h 539750"/>
                <a:gd name="connsiteX11" fmla="*/ 1568450 w 2679700"/>
                <a:gd name="connsiteY11" fmla="*/ 203200 h 539750"/>
                <a:gd name="connsiteX12" fmla="*/ 1612900 w 2679700"/>
                <a:gd name="connsiteY12" fmla="*/ 203200 h 539750"/>
                <a:gd name="connsiteX13" fmla="*/ 1612900 w 2679700"/>
                <a:gd name="connsiteY13" fmla="*/ 0 h 539750"/>
                <a:gd name="connsiteX14" fmla="*/ 1993900 w 2679700"/>
                <a:gd name="connsiteY14" fmla="*/ 0 h 539750"/>
                <a:gd name="connsiteX15" fmla="*/ 2006600 w 2679700"/>
                <a:gd name="connsiteY15" fmla="*/ 203200 h 539750"/>
                <a:gd name="connsiteX16" fmla="*/ 2133600 w 2679700"/>
                <a:gd name="connsiteY16" fmla="*/ 203200 h 539750"/>
                <a:gd name="connsiteX17" fmla="*/ 2146300 w 2679700"/>
                <a:gd name="connsiteY17" fmla="*/ 273050 h 539750"/>
                <a:gd name="connsiteX18" fmla="*/ 2679700 w 2679700"/>
                <a:gd name="connsiteY18" fmla="*/ 285750 h 539750"/>
                <a:gd name="connsiteX19" fmla="*/ 2679700 w 2679700"/>
                <a:gd name="connsiteY19" fmla="*/ 539750 h 539750"/>
                <a:gd name="connsiteX20" fmla="*/ 0 w 2679700"/>
                <a:gd name="connsiteY20" fmla="*/ 52070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79700" h="539750">
                  <a:moveTo>
                    <a:pt x="0" y="520700"/>
                  </a:moveTo>
                  <a:lnTo>
                    <a:pt x="19050" y="285750"/>
                  </a:lnTo>
                  <a:lnTo>
                    <a:pt x="50800" y="247650"/>
                  </a:lnTo>
                  <a:lnTo>
                    <a:pt x="57150" y="209550"/>
                  </a:lnTo>
                  <a:lnTo>
                    <a:pt x="88900" y="209550"/>
                  </a:lnTo>
                  <a:lnTo>
                    <a:pt x="76200" y="0"/>
                  </a:lnTo>
                  <a:lnTo>
                    <a:pt x="374650" y="0"/>
                  </a:lnTo>
                  <a:lnTo>
                    <a:pt x="374650" y="158750"/>
                  </a:lnTo>
                  <a:lnTo>
                    <a:pt x="457200" y="171450"/>
                  </a:lnTo>
                  <a:lnTo>
                    <a:pt x="482600" y="139700"/>
                  </a:lnTo>
                  <a:lnTo>
                    <a:pt x="1543050" y="127000"/>
                  </a:lnTo>
                  <a:lnTo>
                    <a:pt x="1568450" y="203200"/>
                  </a:lnTo>
                  <a:lnTo>
                    <a:pt x="1612900" y="203200"/>
                  </a:lnTo>
                  <a:lnTo>
                    <a:pt x="1612900" y="0"/>
                  </a:lnTo>
                  <a:lnTo>
                    <a:pt x="1993900" y="0"/>
                  </a:lnTo>
                  <a:lnTo>
                    <a:pt x="2006600" y="203200"/>
                  </a:lnTo>
                  <a:lnTo>
                    <a:pt x="2133600" y="203200"/>
                  </a:lnTo>
                  <a:lnTo>
                    <a:pt x="2146300" y="273050"/>
                  </a:lnTo>
                  <a:lnTo>
                    <a:pt x="2679700" y="285750"/>
                  </a:lnTo>
                  <a:lnTo>
                    <a:pt x="2679700" y="539750"/>
                  </a:lnTo>
                  <a:lnTo>
                    <a:pt x="0" y="5207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6810710" y="1488831"/>
            <a:ext cx="1600598" cy="3060078"/>
            <a:chOff x="6810710" y="1488831"/>
            <a:chExt cx="1600598" cy="3060078"/>
          </a:xfrm>
        </p:grpSpPr>
        <p:sp>
          <p:nvSpPr>
            <p:cNvPr id="7" name="Forme libre 6"/>
            <p:cNvSpPr/>
            <p:nvPr/>
          </p:nvSpPr>
          <p:spPr>
            <a:xfrm>
              <a:off x="6810710" y="1500909"/>
              <a:ext cx="1600200" cy="3048000"/>
            </a:xfrm>
            <a:custGeom>
              <a:avLst/>
              <a:gdLst>
                <a:gd name="connsiteX0" fmla="*/ 1544782 w 1600200"/>
                <a:gd name="connsiteY0" fmla="*/ 117764 h 3048000"/>
                <a:gd name="connsiteX1" fmla="*/ 1323109 w 1600200"/>
                <a:gd name="connsiteY1" fmla="*/ 367146 h 3048000"/>
                <a:gd name="connsiteX2" fmla="*/ 1163782 w 1600200"/>
                <a:gd name="connsiteY2" fmla="*/ 353291 h 3048000"/>
                <a:gd name="connsiteX3" fmla="*/ 1156855 w 1600200"/>
                <a:gd name="connsiteY3" fmla="*/ 0 h 3048000"/>
                <a:gd name="connsiteX4" fmla="*/ 1011382 w 1600200"/>
                <a:gd name="connsiteY4" fmla="*/ 0 h 3048000"/>
                <a:gd name="connsiteX5" fmla="*/ 1004455 w 1600200"/>
                <a:gd name="connsiteY5" fmla="*/ 353291 h 3048000"/>
                <a:gd name="connsiteX6" fmla="*/ 935182 w 1600200"/>
                <a:gd name="connsiteY6" fmla="*/ 339436 h 3048000"/>
                <a:gd name="connsiteX7" fmla="*/ 935182 w 1600200"/>
                <a:gd name="connsiteY7" fmla="*/ 748146 h 3048000"/>
                <a:gd name="connsiteX8" fmla="*/ 831273 w 1600200"/>
                <a:gd name="connsiteY8" fmla="*/ 741218 h 3048000"/>
                <a:gd name="connsiteX9" fmla="*/ 845127 w 1600200"/>
                <a:gd name="connsiteY9" fmla="*/ 990600 h 3048000"/>
                <a:gd name="connsiteX10" fmla="*/ 748146 w 1600200"/>
                <a:gd name="connsiteY10" fmla="*/ 1087582 h 3048000"/>
                <a:gd name="connsiteX11" fmla="*/ 755073 w 1600200"/>
                <a:gd name="connsiteY11" fmla="*/ 1233055 h 3048000"/>
                <a:gd name="connsiteX12" fmla="*/ 561109 w 1600200"/>
                <a:gd name="connsiteY12" fmla="*/ 1246909 h 3048000"/>
                <a:gd name="connsiteX13" fmla="*/ 436418 w 1600200"/>
                <a:gd name="connsiteY13" fmla="*/ 1281546 h 3048000"/>
                <a:gd name="connsiteX14" fmla="*/ 436418 w 1600200"/>
                <a:gd name="connsiteY14" fmla="*/ 1143000 h 3048000"/>
                <a:gd name="connsiteX15" fmla="*/ 76200 w 1600200"/>
                <a:gd name="connsiteY15" fmla="*/ 1143000 h 3048000"/>
                <a:gd name="connsiteX16" fmla="*/ 76200 w 1600200"/>
                <a:gd name="connsiteY16" fmla="*/ 1281546 h 3048000"/>
                <a:gd name="connsiteX17" fmla="*/ 41564 w 1600200"/>
                <a:gd name="connsiteY17" fmla="*/ 1288473 h 3048000"/>
                <a:gd name="connsiteX18" fmla="*/ 41564 w 1600200"/>
                <a:gd name="connsiteY18" fmla="*/ 1357746 h 3048000"/>
                <a:gd name="connsiteX19" fmla="*/ 6927 w 1600200"/>
                <a:gd name="connsiteY19" fmla="*/ 1357746 h 3048000"/>
                <a:gd name="connsiteX20" fmla="*/ 0 w 1600200"/>
                <a:gd name="connsiteY20" fmla="*/ 1697182 h 3048000"/>
                <a:gd name="connsiteX21" fmla="*/ 48491 w 1600200"/>
                <a:gd name="connsiteY21" fmla="*/ 1704109 h 3048000"/>
                <a:gd name="connsiteX22" fmla="*/ 48491 w 1600200"/>
                <a:gd name="connsiteY22" fmla="*/ 1766455 h 3048000"/>
                <a:gd name="connsiteX23" fmla="*/ 90055 w 1600200"/>
                <a:gd name="connsiteY23" fmla="*/ 1766455 h 3048000"/>
                <a:gd name="connsiteX24" fmla="*/ 90055 w 1600200"/>
                <a:gd name="connsiteY24" fmla="*/ 1856509 h 3048000"/>
                <a:gd name="connsiteX25" fmla="*/ 443346 w 1600200"/>
                <a:gd name="connsiteY25" fmla="*/ 1842655 h 3048000"/>
                <a:gd name="connsiteX26" fmla="*/ 436418 w 1600200"/>
                <a:gd name="connsiteY26" fmla="*/ 1752600 h 3048000"/>
                <a:gd name="connsiteX27" fmla="*/ 554182 w 1600200"/>
                <a:gd name="connsiteY27" fmla="*/ 1794164 h 3048000"/>
                <a:gd name="connsiteX28" fmla="*/ 755073 w 1600200"/>
                <a:gd name="connsiteY28" fmla="*/ 1787236 h 3048000"/>
                <a:gd name="connsiteX29" fmla="*/ 762000 w 1600200"/>
                <a:gd name="connsiteY29" fmla="*/ 1960418 h 3048000"/>
                <a:gd name="connsiteX30" fmla="*/ 831273 w 1600200"/>
                <a:gd name="connsiteY30" fmla="*/ 2036618 h 3048000"/>
                <a:gd name="connsiteX31" fmla="*/ 838200 w 1600200"/>
                <a:gd name="connsiteY31" fmla="*/ 2286000 h 3048000"/>
                <a:gd name="connsiteX32" fmla="*/ 921327 w 1600200"/>
                <a:gd name="connsiteY32" fmla="*/ 2286000 h 3048000"/>
                <a:gd name="connsiteX33" fmla="*/ 928255 w 1600200"/>
                <a:gd name="connsiteY33" fmla="*/ 2667000 h 3048000"/>
                <a:gd name="connsiteX34" fmla="*/ 990600 w 1600200"/>
                <a:gd name="connsiteY34" fmla="*/ 2673927 h 3048000"/>
                <a:gd name="connsiteX35" fmla="*/ 990600 w 1600200"/>
                <a:gd name="connsiteY35" fmla="*/ 3048000 h 3048000"/>
                <a:gd name="connsiteX36" fmla="*/ 1156855 w 1600200"/>
                <a:gd name="connsiteY36" fmla="*/ 3041073 h 3048000"/>
                <a:gd name="connsiteX37" fmla="*/ 1163782 w 1600200"/>
                <a:gd name="connsiteY37" fmla="*/ 2694709 h 3048000"/>
                <a:gd name="connsiteX38" fmla="*/ 1378527 w 1600200"/>
                <a:gd name="connsiteY38" fmla="*/ 2687782 h 3048000"/>
                <a:gd name="connsiteX39" fmla="*/ 1579418 w 1600200"/>
                <a:gd name="connsiteY39" fmla="*/ 2833255 h 3048000"/>
                <a:gd name="connsiteX40" fmla="*/ 1600200 w 1600200"/>
                <a:gd name="connsiteY40" fmla="*/ 2694709 h 3048000"/>
                <a:gd name="connsiteX41" fmla="*/ 1586346 w 1600200"/>
                <a:gd name="connsiteY41" fmla="*/ 1863436 h 3048000"/>
                <a:gd name="connsiteX42" fmla="*/ 1544782 w 1600200"/>
                <a:gd name="connsiteY42" fmla="*/ 1427018 h 3048000"/>
                <a:gd name="connsiteX43" fmla="*/ 1510146 w 1600200"/>
                <a:gd name="connsiteY43" fmla="*/ 1129146 h 3048000"/>
                <a:gd name="connsiteX44" fmla="*/ 1565564 w 1600200"/>
                <a:gd name="connsiteY44" fmla="*/ 325582 h 3048000"/>
                <a:gd name="connsiteX45" fmla="*/ 1544782 w 1600200"/>
                <a:gd name="connsiteY45" fmla="*/ 117764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00200" h="3048000">
                  <a:moveTo>
                    <a:pt x="1544782" y="117764"/>
                  </a:moveTo>
                  <a:lnTo>
                    <a:pt x="1323109" y="367146"/>
                  </a:lnTo>
                  <a:lnTo>
                    <a:pt x="1163782" y="353291"/>
                  </a:lnTo>
                  <a:lnTo>
                    <a:pt x="1156855" y="0"/>
                  </a:lnTo>
                  <a:lnTo>
                    <a:pt x="1011382" y="0"/>
                  </a:lnTo>
                  <a:lnTo>
                    <a:pt x="1004455" y="353291"/>
                  </a:lnTo>
                  <a:lnTo>
                    <a:pt x="935182" y="339436"/>
                  </a:lnTo>
                  <a:lnTo>
                    <a:pt x="935182" y="748146"/>
                  </a:lnTo>
                  <a:lnTo>
                    <a:pt x="831273" y="741218"/>
                  </a:lnTo>
                  <a:lnTo>
                    <a:pt x="845127" y="990600"/>
                  </a:lnTo>
                  <a:lnTo>
                    <a:pt x="748146" y="1087582"/>
                  </a:lnTo>
                  <a:lnTo>
                    <a:pt x="755073" y="1233055"/>
                  </a:lnTo>
                  <a:lnTo>
                    <a:pt x="561109" y="1246909"/>
                  </a:lnTo>
                  <a:lnTo>
                    <a:pt x="436418" y="1281546"/>
                  </a:lnTo>
                  <a:lnTo>
                    <a:pt x="436418" y="1143000"/>
                  </a:lnTo>
                  <a:lnTo>
                    <a:pt x="76200" y="1143000"/>
                  </a:lnTo>
                  <a:lnTo>
                    <a:pt x="76200" y="1281546"/>
                  </a:lnTo>
                  <a:lnTo>
                    <a:pt x="41564" y="1288473"/>
                  </a:lnTo>
                  <a:lnTo>
                    <a:pt x="41564" y="1357746"/>
                  </a:lnTo>
                  <a:lnTo>
                    <a:pt x="6927" y="1357746"/>
                  </a:lnTo>
                  <a:lnTo>
                    <a:pt x="0" y="1697182"/>
                  </a:lnTo>
                  <a:lnTo>
                    <a:pt x="48491" y="1704109"/>
                  </a:lnTo>
                  <a:lnTo>
                    <a:pt x="48491" y="1766455"/>
                  </a:lnTo>
                  <a:lnTo>
                    <a:pt x="90055" y="1766455"/>
                  </a:lnTo>
                  <a:lnTo>
                    <a:pt x="90055" y="1856509"/>
                  </a:lnTo>
                  <a:lnTo>
                    <a:pt x="443346" y="1842655"/>
                  </a:lnTo>
                  <a:lnTo>
                    <a:pt x="436418" y="1752600"/>
                  </a:lnTo>
                  <a:lnTo>
                    <a:pt x="554182" y="1794164"/>
                  </a:lnTo>
                  <a:lnTo>
                    <a:pt x="755073" y="1787236"/>
                  </a:lnTo>
                  <a:lnTo>
                    <a:pt x="762000" y="1960418"/>
                  </a:lnTo>
                  <a:lnTo>
                    <a:pt x="831273" y="2036618"/>
                  </a:lnTo>
                  <a:lnTo>
                    <a:pt x="838200" y="2286000"/>
                  </a:lnTo>
                  <a:lnTo>
                    <a:pt x="921327" y="2286000"/>
                  </a:lnTo>
                  <a:lnTo>
                    <a:pt x="928255" y="2667000"/>
                  </a:lnTo>
                  <a:lnTo>
                    <a:pt x="990600" y="2673927"/>
                  </a:lnTo>
                  <a:lnTo>
                    <a:pt x="990600" y="3048000"/>
                  </a:lnTo>
                  <a:lnTo>
                    <a:pt x="1156855" y="3041073"/>
                  </a:lnTo>
                  <a:lnTo>
                    <a:pt x="1163782" y="2694709"/>
                  </a:lnTo>
                  <a:lnTo>
                    <a:pt x="1378527" y="2687782"/>
                  </a:lnTo>
                  <a:lnTo>
                    <a:pt x="1579418" y="2833255"/>
                  </a:lnTo>
                  <a:lnTo>
                    <a:pt x="1600200" y="2694709"/>
                  </a:lnTo>
                  <a:lnTo>
                    <a:pt x="1586346" y="1863436"/>
                  </a:lnTo>
                  <a:lnTo>
                    <a:pt x="1544782" y="1427018"/>
                  </a:lnTo>
                  <a:lnTo>
                    <a:pt x="1510146" y="1129146"/>
                  </a:lnTo>
                  <a:lnTo>
                    <a:pt x="1565564" y="325582"/>
                  </a:lnTo>
                  <a:lnTo>
                    <a:pt x="1544782" y="117764"/>
                  </a:lnTo>
                  <a:close/>
                </a:path>
              </a:pathLst>
            </a:custGeom>
            <a:solidFill>
              <a:srgbClr val="00B0F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Forme libre 2"/>
            <p:cNvSpPr/>
            <p:nvPr/>
          </p:nvSpPr>
          <p:spPr>
            <a:xfrm>
              <a:off x="7573108" y="1488831"/>
              <a:ext cx="838200" cy="3053861"/>
            </a:xfrm>
            <a:custGeom>
              <a:avLst/>
              <a:gdLst>
                <a:gd name="connsiteX0" fmla="*/ 785446 w 838200"/>
                <a:gd name="connsiteY0" fmla="*/ 134815 h 3053861"/>
                <a:gd name="connsiteX1" fmla="*/ 580292 w 838200"/>
                <a:gd name="connsiteY1" fmla="*/ 363415 h 3053861"/>
                <a:gd name="connsiteX2" fmla="*/ 433754 w 838200"/>
                <a:gd name="connsiteY2" fmla="*/ 381000 h 3053861"/>
                <a:gd name="connsiteX3" fmla="*/ 392723 w 838200"/>
                <a:gd name="connsiteY3" fmla="*/ 328246 h 3053861"/>
                <a:gd name="connsiteX4" fmla="*/ 398584 w 838200"/>
                <a:gd name="connsiteY4" fmla="*/ 0 h 3053861"/>
                <a:gd name="connsiteX5" fmla="*/ 246184 w 838200"/>
                <a:gd name="connsiteY5" fmla="*/ 5861 h 3053861"/>
                <a:gd name="connsiteX6" fmla="*/ 240323 w 838200"/>
                <a:gd name="connsiteY6" fmla="*/ 363415 h 3053861"/>
                <a:gd name="connsiteX7" fmla="*/ 175846 w 838200"/>
                <a:gd name="connsiteY7" fmla="*/ 357554 h 3053861"/>
                <a:gd name="connsiteX8" fmla="*/ 175846 w 838200"/>
                <a:gd name="connsiteY8" fmla="*/ 756138 h 3053861"/>
                <a:gd name="connsiteX9" fmla="*/ 70338 w 838200"/>
                <a:gd name="connsiteY9" fmla="*/ 762000 h 3053861"/>
                <a:gd name="connsiteX10" fmla="*/ 76200 w 838200"/>
                <a:gd name="connsiteY10" fmla="*/ 996461 h 3053861"/>
                <a:gd name="connsiteX11" fmla="*/ 0 w 838200"/>
                <a:gd name="connsiteY11" fmla="*/ 1096107 h 3053861"/>
                <a:gd name="connsiteX12" fmla="*/ 0 w 838200"/>
                <a:gd name="connsiteY12" fmla="*/ 1981200 h 3053861"/>
                <a:gd name="connsiteX13" fmla="*/ 64477 w 838200"/>
                <a:gd name="connsiteY13" fmla="*/ 2051538 h 3053861"/>
                <a:gd name="connsiteX14" fmla="*/ 70338 w 838200"/>
                <a:gd name="connsiteY14" fmla="*/ 2297723 h 3053861"/>
                <a:gd name="connsiteX15" fmla="*/ 158261 w 838200"/>
                <a:gd name="connsiteY15" fmla="*/ 2309446 h 3053861"/>
                <a:gd name="connsiteX16" fmla="*/ 169984 w 838200"/>
                <a:gd name="connsiteY16" fmla="*/ 2690446 h 3053861"/>
                <a:gd name="connsiteX17" fmla="*/ 240323 w 838200"/>
                <a:gd name="connsiteY17" fmla="*/ 2696307 h 3053861"/>
                <a:gd name="connsiteX18" fmla="*/ 234461 w 838200"/>
                <a:gd name="connsiteY18" fmla="*/ 3053861 h 3053861"/>
                <a:gd name="connsiteX19" fmla="*/ 398584 w 838200"/>
                <a:gd name="connsiteY19" fmla="*/ 3053861 h 3053861"/>
                <a:gd name="connsiteX20" fmla="*/ 381000 w 838200"/>
                <a:gd name="connsiteY20" fmla="*/ 2725615 h 3053861"/>
                <a:gd name="connsiteX21" fmla="*/ 422030 w 838200"/>
                <a:gd name="connsiteY21" fmla="*/ 2696307 h 3053861"/>
                <a:gd name="connsiteX22" fmla="*/ 621323 w 838200"/>
                <a:gd name="connsiteY22" fmla="*/ 2708031 h 3053861"/>
                <a:gd name="connsiteX23" fmla="*/ 820615 w 838200"/>
                <a:gd name="connsiteY23" fmla="*/ 2860431 h 3053861"/>
                <a:gd name="connsiteX24" fmla="*/ 838200 w 838200"/>
                <a:gd name="connsiteY24" fmla="*/ 2725615 h 3053861"/>
                <a:gd name="connsiteX25" fmla="*/ 820615 w 838200"/>
                <a:gd name="connsiteY25" fmla="*/ 2262554 h 3053861"/>
                <a:gd name="connsiteX26" fmla="*/ 838200 w 838200"/>
                <a:gd name="connsiteY26" fmla="*/ 1899138 h 3053861"/>
                <a:gd name="connsiteX27" fmla="*/ 750277 w 838200"/>
                <a:gd name="connsiteY27" fmla="*/ 1143000 h 3053861"/>
                <a:gd name="connsiteX28" fmla="*/ 773723 w 838200"/>
                <a:gd name="connsiteY28" fmla="*/ 756138 h 3053861"/>
                <a:gd name="connsiteX29" fmla="*/ 803030 w 838200"/>
                <a:gd name="connsiteY29" fmla="*/ 293077 h 3053861"/>
                <a:gd name="connsiteX30" fmla="*/ 785446 w 838200"/>
                <a:gd name="connsiteY30" fmla="*/ 134815 h 305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38200" h="3053861">
                  <a:moveTo>
                    <a:pt x="785446" y="134815"/>
                  </a:moveTo>
                  <a:lnTo>
                    <a:pt x="580292" y="363415"/>
                  </a:lnTo>
                  <a:lnTo>
                    <a:pt x="433754" y="381000"/>
                  </a:lnTo>
                  <a:lnTo>
                    <a:pt x="392723" y="328246"/>
                  </a:lnTo>
                  <a:lnTo>
                    <a:pt x="398584" y="0"/>
                  </a:lnTo>
                  <a:lnTo>
                    <a:pt x="246184" y="5861"/>
                  </a:lnTo>
                  <a:cubicBezTo>
                    <a:pt x="244230" y="125046"/>
                    <a:pt x="242277" y="244230"/>
                    <a:pt x="240323" y="363415"/>
                  </a:cubicBezTo>
                  <a:lnTo>
                    <a:pt x="175846" y="357554"/>
                  </a:lnTo>
                  <a:lnTo>
                    <a:pt x="175846" y="756138"/>
                  </a:lnTo>
                  <a:lnTo>
                    <a:pt x="70338" y="762000"/>
                  </a:lnTo>
                  <a:lnTo>
                    <a:pt x="76200" y="996461"/>
                  </a:lnTo>
                  <a:lnTo>
                    <a:pt x="0" y="1096107"/>
                  </a:lnTo>
                  <a:lnTo>
                    <a:pt x="0" y="1981200"/>
                  </a:lnTo>
                  <a:lnTo>
                    <a:pt x="64477" y="2051538"/>
                  </a:lnTo>
                  <a:lnTo>
                    <a:pt x="70338" y="2297723"/>
                  </a:lnTo>
                  <a:lnTo>
                    <a:pt x="158261" y="2309446"/>
                  </a:lnTo>
                  <a:lnTo>
                    <a:pt x="169984" y="2690446"/>
                  </a:lnTo>
                  <a:lnTo>
                    <a:pt x="240323" y="2696307"/>
                  </a:lnTo>
                  <a:lnTo>
                    <a:pt x="234461" y="3053861"/>
                  </a:lnTo>
                  <a:lnTo>
                    <a:pt x="398584" y="3053861"/>
                  </a:lnTo>
                  <a:lnTo>
                    <a:pt x="381000" y="2725615"/>
                  </a:lnTo>
                  <a:lnTo>
                    <a:pt x="422030" y="2696307"/>
                  </a:lnTo>
                  <a:lnTo>
                    <a:pt x="621323" y="2708031"/>
                  </a:lnTo>
                  <a:lnTo>
                    <a:pt x="820615" y="2860431"/>
                  </a:lnTo>
                  <a:lnTo>
                    <a:pt x="838200" y="2725615"/>
                  </a:lnTo>
                  <a:lnTo>
                    <a:pt x="820615" y="2262554"/>
                  </a:lnTo>
                  <a:lnTo>
                    <a:pt x="838200" y="1899138"/>
                  </a:lnTo>
                  <a:lnTo>
                    <a:pt x="750277" y="1143000"/>
                  </a:lnTo>
                  <a:lnTo>
                    <a:pt x="773723" y="756138"/>
                  </a:lnTo>
                  <a:lnTo>
                    <a:pt x="803030" y="293077"/>
                  </a:lnTo>
                  <a:lnTo>
                    <a:pt x="785446" y="134815"/>
                  </a:lnTo>
                  <a:close/>
                </a:path>
              </a:pathLst>
            </a:custGeom>
            <a:solidFill>
              <a:srgbClr val="0000FF">
                <a:alpha val="60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9105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e 50"/>
          <p:cNvGrpSpPr/>
          <p:nvPr/>
        </p:nvGrpSpPr>
        <p:grpSpPr>
          <a:xfrm>
            <a:off x="6881687" y="2624977"/>
            <a:ext cx="2495706" cy="704343"/>
            <a:chOff x="6881687" y="2624977"/>
            <a:chExt cx="2495706" cy="704343"/>
          </a:xfrm>
        </p:grpSpPr>
        <p:grpSp>
          <p:nvGrpSpPr>
            <p:cNvPr id="39" name="Groupe 38"/>
            <p:cNvGrpSpPr/>
            <p:nvPr/>
          </p:nvGrpSpPr>
          <p:grpSpPr>
            <a:xfrm>
              <a:off x="6881687" y="2624977"/>
              <a:ext cx="321367" cy="704343"/>
              <a:chOff x="5645426" y="1922780"/>
              <a:chExt cx="321367" cy="2140220"/>
            </a:xfrm>
          </p:grpSpPr>
          <p:cxnSp>
            <p:nvCxnSpPr>
              <p:cNvPr id="40" name="Connecteur droit 39"/>
              <p:cNvCxnSpPr/>
              <p:nvPr/>
            </p:nvCxnSpPr>
            <p:spPr>
              <a:xfrm>
                <a:off x="5804452" y="1922780"/>
                <a:ext cx="0" cy="214022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5645426" y="1922780"/>
                <a:ext cx="318052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>
                <a:off x="5648741" y="4063000"/>
                <a:ext cx="318052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Connecteur droit 43"/>
            <p:cNvCxnSpPr/>
            <p:nvPr/>
          </p:nvCxnSpPr>
          <p:spPr>
            <a:xfrm>
              <a:off x="7040713" y="2992890"/>
              <a:ext cx="2336680" cy="769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e 51"/>
          <p:cNvGrpSpPr/>
          <p:nvPr/>
        </p:nvGrpSpPr>
        <p:grpSpPr>
          <a:xfrm>
            <a:off x="4662130" y="3368540"/>
            <a:ext cx="2679700" cy="2140220"/>
            <a:chOff x="4662130" y="3368540"/>
            <a:chExt cx="2679700" cy="2140220"/>
          </a:xfrm>
        </p:grpSpPr>
        <p:grpSp>
          <p:nvGrpSpPr>
            <p:cNvPr id="31" name="Groupe 30"/>
            <p:cNvGrpSpPr/>
            <p:nvPr/>
          </p:nvGrpSpPr>
          <p:grpSpPr>
            <a:xfrm>
              <a:off x="5642111" y="4102261"/>
              <a:ext cx="321367" cy="704343"/>
              <a:chOff x="5645426" y="1922780"/>
              <a:chExt cx="321367" cy="2140220"/>
            </a:xfrm>
          </p:grpSpPr>
          <p:cxnSp>
            <p:nvCxnSpPr>
              <p:cNvPr id="32" name="Connecteur droit 31"/>
              <p:cNvCxnSpPr/>
              <p:nvPr/>
            </p:nvCxnSpPr>
            <p:spPr>
              <a:xfrm>
                <a:off x="5804452" y="1922780"/>
                <a:ext cx="0" cy="214022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5645426" y="1922780"/>
                <a:ext cx="318052" cy="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>
                <a:off x="5648741" y="4063000"/>
                <a:ext cx="318052" cy="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e 34"/>
            <p:cNvGrpSpPr/>
            <p:nvPr/>
          </p:nvGrpSpPr>
          <p:grpSpPr>
            <a:xfrm>
              <a:off x="6888035" y="3368540"/>
              <a:ext cx="321367" cy="2140220"/>
              <a:chOff x="5645426" y="1922780"/>
              <a:chExt cx="321367" cy="2140220"/>
            </a:xfrm>
          </p:grpSpPr>
          <p:cxnSp>
            <p:nvCxnSpPr>
              <p:cNvPr id="36" name="Connecteur droit 35"/>
              <p:cNvCxnSpPr/>
              <p:nvPr/>
            </p:nvCxnSpPr>
            <p:spPr>
              <a:xfrm>
                <a:off x="5804452" y="1922780"/>
                <a:ext cx="0" cy="214022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5645426" y="1922780"/>
                <a:ext cx="318052" cy="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>
                <a:off x="5648741" y="4063000"/>
                <a:ext cx="318052" cy="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Connecteur droit 46"/>
            <p:cNvCxnSpPr>
              <a:stCxn id="23" idx="0"/>
              <a:endCxn id="23" idx="19"/>
            </p:cNvCxnSpPr>
            <p:nvPr/>
          </p:nvCxnSpPr>
          <p:spPr>
            <a:xfrm>
              <a:off x="4662130" y="4419600"/>
              <a:ext cx="2679700" cy="19050"/>
            </a:xfrm>
            <a:prstGeom prst="line">
              <a:avLst/>
            </a:prstGeom>
            <a:ln w="28575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e 49"/>
          <p:cNvGrpSpPr/>
          <p:nvPr/>
        </p:nvGrpSpPr>
        <p:grpSpPr>
          <a:xfrm>
            <a:off x="3283545" y="1922780"/>
            <a:ext cx="3383280" cy="2140220"/>
            <a:chOff x="3283545" y="1922780"/>
            <a:chExt cx="3383280" cy="2140220"/>
          </a:xfrm>
        </p:grpSpPr>
        <p:grpSp>
          <p:nvGrpSpPr>
            <p:cNvPr id="30" name="Groupe 29"/>
            <p:cNvGrpSpPr/>
            <p:nvPr/>
          </p:nvGrpSpPr>
          <p:grpSpPr>
            <a:xfrm>
              <a:off x="5645426" y="1922780"/>
              <a:ext cx="321367" cy="2140220"/>
              <a:chOff x="5645426" y="1922780"/>
              <a:chExt cx="321367" cy="2140220"/>
            </a:xfrm>
          </p:grpSpPr>
          <p:cxnSp>
            <p:nvCxnSpPr>
              <p:cNvPr id="3" name="Connecteur droit 2"/>
              <p:cNvCxnSpPr/>
              <p:nvPr/>
            </p:nvCxnSpPr>
            <p:spPr>
              <a:xfrm>
                <a:off x="5804452" y="1922780"/>
                <a:ext cx="0" cy="2140220"/>
              </a:xfrm>
              <a:prstGeom prst="line">
                <a:avLst/>
              </a:prstGeom>
              <a:ln w="28575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5645426" y="1922780"/>
                <a:ext cx="318052" cy="0"/>
              </a:xfrm>
              <a:prstGeom prst="line">
                <a:avLst/>
              </a:prstGeom>
              <a:ln w="28575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>
                <a:off x="5648741" y="4063000"/>
                <a:ext cx="318052" cy="0"/>
              </a:xfrm>
              <a:prstGeom prst="line">
                <a:avLst/>
              </a:prstGeom>
              <a:ln w="28575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Connecteur droit 48"/>
            <p:cNvCxnSpPr>
              <a:stCxn id="20" idx="21"/>
              <a:endCxn id="20" idx="20"/>
            </p:cNvCxnSpPr>
            <p:nvPr/>
          </p:nvCxnSpPr>
          <p:spPr>
            <a:xfrm>
              <a:off x="3283545" y="3020060"/>
              <a:ext cx="3383280" cy="7620"/>
            </a:xfrm>
            <a:prstGeom prst="line">
              <a:avLst/>
            </a:prstGeom>
            <a:ln w="28575">
              <a:solidFill>
                <a:srgbClr val="99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>
            <a:off x="7828603" y="2812775"/>
            <a:ext cx="915015" cy="357808"/>
            <a:chOff x="7828603" y="2812775"/>
            <a:chExt cx="915015" cy="357808"/>
          </a:xfrm>
        </p:grpSpPr>
        <p:sp>
          <p:nvSpPr>
            <p:cNvPr id="48" name="Rectangle 47"/>
            <p:cNvSpPr/>
            <p:nvPr/>
          </p:nvSpPr>
          <p:spPr>
            <a:xfrm>
              <a:off x="7936829" y="2812775"/>
              <a:ext cx="710208" cy="35780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3" name="Connecteur droit 52"/>
            <p:cNvCxnSpPr/>
            <p:nvPr/>
          </p:nvCxnSpPr>
          <p:spPr>
            <a:xfrm rot="16200000">
              <a:off x="8584592" y="3004946"/>
              <a:ext cx="318052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rot="16200000">
              <a:off x="7669577" y="2998320"/>
              <a:ext cx="318052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e 55"/>
          <p:cNvGrpSpPr/>
          <p:nvPr/>
        </p:nvGrpSpPr>
        <p:grpSpPr>
          <a:xfrm>
            <a:off x="4740957" y="4246979"/>
            <a:ext cx="915015" cy="357808"/>
            <a:chOff x="7828603" y="2812775"/>
            <a:chExt cx="915015" cy="357808"/>
          </a:xfrm>
        </p:grpSpPr>
        <p:sp>
          <p:nvSpPr>
            <p:cNvPr id="57" name="Rectangle 56"/>
            <p:cNvSpPr/>
            <p:nvPr/>
          </p:nvSpPr>
          <p:spPr>
            <a:xfrm>
              <a:off x="7936829" y="2812775"/>
              <a:ext cx="710208" cy="35780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8" name="Connecteur droit 57"/>
            <p:cNvCxnSpPr/>
            <p:nvPr/>
          </p:nvCxnSpPr>
          <p:spPr>
            <a:xfrm rot="16200000">
              <a:off x="8584592" y="3004946"/>
              <a:ext cx="318052" cy="0"/>
            </a:xfrm>
            <a:prstGeom prst="line">
              <a:avLst/>
            </a:prstGeom>
            <a:ln w="28575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rot="16200000">
              <a:off x="7669577" y="2998320"/>
              <a:ext cx="318052" cy="0"/>
            </a:xfrm>
            <a:prstGeom prst="line">
              <a:avLst/>
            </a:prstGeom>
            <a:ln w="28575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e 44"/>
          <p:cNvGrpSpPr/>
          <p:nvPr/>
        </p:nvGrpSpPr>
        <p:grpSpPr>
          <a:xfrm>
            <a:off x="4748818" y="2845681"/>
            <a:ext cx="3580174" cy="3048223"/>
            <a:chOff x="4748818" y="2845681"/>
            <a:chExt cx="3580174" cy="3048223"/>
          </a:xfrm>
        </p:grpSpPr>
        <p:grpSp>
          <p:nvGrpSpPr>
            <p:cNvPr id="60" name="Groupe 59"/>
            <p:cNvGrpSpPr/>
            <p:nvPr/>
          </p:nvGrpSpPr>
          <p:grpSpPr>
            <a:xfrm>
              <a:off x="4748818" y="2845681"/>
              <a:ext cx="915015" cy="357808"/>
              <a:chOff x="7828603" y="2812775"/>
              <a:chExt cx="915015" cy="357808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7936829" y="2812775"/>
                <a:ext cx="710208" cy="35780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2" name="Connecteur droit 61"/>
              <p:cNvCxnSpPr/>
              <p:nvPr/>
            </p:nvCxnSpPr>
            <p:spPr>
              <a:xfrm rot="16200000">
                <a:off x="8584592" y="3004946"/>
                <a:ext cx="3180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/>
              <p:cNvCxnSpPr/>
              <p:nvPr/>
            </p:nvCxnSpPr>
            <p:spPr>
              <a:xfrm rot="16200000">
                <a:off x="7669577" y="2998320"/>
                <a:ext cx="3180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Forme libre 25"/>
            <p:cNvSpPr/>
            <p:nvPr/>
          </p:nvSpPr>
          <p:spPr>
            <a:xfrm>
              <a:off x="5218043" y="3170583"/>
              <a:ext cx="3110949" cy="2723321"/>
            </a:xfrm>
            <a:custGeom>
              <a:avLst/>
              <a:gdLst>
                <a:gd name="connsiteX0" fmla="*/ 0 w 3091070"/>
                <a:gd name="connsiteY0" fmla="*/ 29817 h 2733261"/>
                <a:gd name="connsiteX1" fmla="*/ 0 w 3091070"/>
                <a:gd name="connsiteY1" fmla="*/ 2723321 h 2733261"/>
                <a:gd name="connsiteX2" fmla="*/ 2991679 w 3091070"/>
                <a:gd name="connsiteY2" fmla="*/ 2733261 h 2733261"/>
                <a:gd name="connsiteX3" fmla="*/ 3091070 w 3091070"/>
                <a:gd name="connsiteY3" fmla="*/ 0 h 2733261"/>
                <a:gd name="connsiteX0" fmla="*/ 0 w 3110949"/>
                <a:gd name="connsiteY0" fmla="*/ 29817 h 2723321"/>
                <a:gd name="connsiteX1" fmla="*/ 0 w 3110949"/>
                <a:gd name="connsiteY1" fmla="*/ 2723321 h 2723321"/>
                <a:gd name="connsiteX2" fmla="*/ 3110949 w 3110949"/>
                <a:gd name="connsiteY2" fmla="*/ 2723321 h 2723321"/>
                <a:gd name="connsiteX3" fmla="*/ 3091070 w 3110949"/>
                <a:gd name="connsiteY3" fmla="*/ 0 h 2723321"/>
                <a:gd name="connsiteX0" fmla="*/ 0 w 3110949"/>
                <a:gd name="connsiteY0" fmla="*/ 1441174 h 2723321"/>
                <a:gd name="connsiteX1" fmla="*/ 0 w 3110949"/>
                <a:gd name="connsiteY1" fmla="*/ 2723321 h 2723321"/>
                <a:gd name="connsiteX2" fmla="*/ 3110949 w 3110949"/>
                <a:gd name="connsiteY2" fmla="*/ 2723321 h 2723321"/>
                <a:gd name="connsiteX3" fmla="*/ 3091070 w 3110949"/>
                <a:gd name="connsiteY3" fmla="*/ 0 h 272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0949" h="2723321">
                  <a:moveTo>
                    <a:pt x="0" y="1441174"/>
                  </a:moveTo>
                  <a:lnTo>
                    <a:pt x="0" y="2723321"/>
                  </a:lnTo>
                  <a:lnTo>
                    <a:pt x="3110949" y="2723321"/>
                  </a:lnTo>
                  <a:lnTo>
                    <a:pt x="309107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3" name="Connecteur droit 42"/>
            <p:cNvCxnSpPr>
              <a:stCxn id="57" idx="0"/>
            </p:cNvCxnSpPr>
            <p:nvPr/>
          </p:nvCxnSpPr>
          <p:spPr>
            <a:xfrm flipV="1">
              <a:off x="5204287" y="3203489"/>
              <a:ext cx="0" cy="10434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e 63"/>
          <p:cNvGrpSpPr/>
          <p:nvPr/>
        </p:nvGrpSpPr>
        <p:grpSpPr>
          <a:xfrm>
            <a:off x="4975733" y="5883018"/>
            <a:ext cx="472830" cy="412770"/>
            <a:chOff x="6212288" y="3268978"/>
            <a:chExt cx="472830" cy="412770"/>
          </a:xfrm>
        </p:grpSpPr>
        <p:cxnSp>
          <p:nvCxnSpPr>
            <p:cNvPr id="65" name="Connecteur droit 64"/>
            <p:cNvCxnSpPr/>
            <p:nvPr/>
          </p:nvCxnSpPr>
          <p:spPr>
            <a:xfrm flipH="1" flipV="1">
              <a:off x="6445957" y="3268978"/>
              <a:ext cx="2746" cy="246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6212288" y="3512500"/>
              <a:ext cx="472830" cy="169248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7" name="ZoneTexte 66"/>
          <p:cNvSpPr txBox="1"/>
          <p:nvPr/>
        </p:nvSpPr>
        <p:spPr>
          <a:xfrm>
            <a:off x="2519751" y="118706"/>
            <a:ext cx="5785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Rappel de la démarche de conception</a:t>
            </a:r>
            <a:endParaRPr lang="fr-FR" sz="2800" b="1" dirty="0"/>
          </a:p>
        </p:txBody>
      </p:sp>
      <p:sp>
        <p:nvSpPr>
          <p:cNvPr id="68" name="ZoneTexte 67"/>
          <p:cNvSpPr txBox="1"/>
          <p:nvPr/>
        </p:nvSpPr>
        <p:spPr>
          <a:xfrm>
            <a:off x="500743" y="1264119"/>
            <a:ext cx="238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/>
              <a:t>Schéma cinématique</a:t>
            </a:r>
            <a:endParaRPr lang="fr-FR" sz="2000" b="1" i="1" dirty="0"/>
          </a:p>
        </p:txBody>
      </p:sp>
      <p:sp>
        <p:nvSpPr>
          <p:cNvPr id="69" name="ZoneTexte 68"/>
          <p:cNvSpPr txBox="1"/>
          <p:nvPr/>
        </p:nvSpPr>
        <p:spPr>
          <a:xfrm>
            <a:off x="500743" y="1736977"/>
            <a:ext cx="2865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/>
              <a:t>Calcul et choix du moteur</a:t>
            </a:r>
            <a:endParaRPr lang="fr-FR" sz="2000" b="1" i="1" dirty="0"/>
          </a:p>
        </p:txBody>
      </p:sp>
      <p:sp>
        <p:nvSpPr>
          <p:cNvPr id="70" name="ZoneTexte 69"/>
          <p:cNvSpPr txBox="1"/>
          <p:nvPr/>
        </p:nvSpPr>
        <p:spPr>
          <a:xfrm>
            <a:off x="500743" y="2224867"/>
            <a:ext cx="3424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/>
              <a:t>Calcul et choix des engrenages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6678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e 50"/>
          <p:cNvGrpSpPr/>
          <p:nvPr/>
        </p:nvGrpSpPr>
        <p:grpSpPr>
          <a:xfrm>
            <a:off x="6881687" y="2624977"/>
            <a:ext cx="2495706" cy="704343"/>
            <a:chOff x="6881687" y="2624977"/>
            <a:chExt cx="2495706" cy="704343"/>
          </a:xfrm>
        </p:grpSpPr>
        <p:grpSp>
          <p:nvGrpSpPr>
            <p:cNvPr id="39" name="Groupe 38"/>
            <p:cNvGrpSpPr/>
            <p:nvPr/>
          </p:nvGrpSpPr>
          <p:grpSpPr>
            <a:xfrm>
              <a:off x="6881687" y="2624977"/>
              <a:ext cx="321367" cy="704343"/>
              <a:chOff x="5645426" y="1922780"/>
              <a:chExt cx="321367" cy="2140220"/>
            </a:xfrm>
          </p:grpSpPr>
          <p:cxnSp>
            <p:nvCxnSpPr>
              <p:cNvPr id="40" name="Connecteur droit 39"/>
              <p:cNvCxnSpPr/>
              <p:nvPr/>
            </p:nvCxnSpPr>
            <p:spPr>
              <a:xfrm>
                <a:off x="5804452" y="1922780"/>
                <a:ext cx="0" cy="214022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5645426" y="1922780"/>
                <a:ext cx="318052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>
                <a:off x="5648741" y="4063000"/>
                <a:ext cx="318052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Connecteur droit 43"/>
            <p:cNvCxnSpPr/>
            <p:nvPr/>
          </p:nvCxnSpPr>
          <p:spPr>
            <a:xfrm>
              <a:off x="7040713" y="2992890"/>
              <a:ext cx="2336680" cy="769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e 51"/>
          <p:cNvGrpSpPr/>
          <p:nvPr/>
        </p:nvGrpSpPr>
        <p:grpSpPr>
          <a:xfrm>
            <a:off x="4662130" y="3368540"/>
            <a:ext cx="2679700" cy="2140220"/>
            <a:chOff x="4662130" y="3368540"/>
            <a:chExt cx="2679700" cy="2140220"/>
          </a:xfrm>
        </p:grpSpPr>
        <p:grpSp>
          <p:nvGrpSpPr>
            <p:cNvPr id="31" name="Groupe 30"/>
            <p:cNvGrpSpPr/>
            <p:nvPr/>
          </p:nvGrpSpPr>
          <p:grpSpPr>
            <a:xfrm>
              <a:off x="5642111" y="4102261"/>
              <a:ext cx="321367" cy="704343"/>
              <a:chOff x="5645426" y="1922780"/>
              <a:chExt cx="321367" cy="2140220"/>
            </a:xfrm>
          </p:grpSpPr>
          <p:cxnSp>
            <p:nvCxnSpPr>
              <p:cNvPr id="32" name="Connecteur droit 31"/>
              <p:cNvCxnSpPr/>
              <p:nvPr/>
            </p:nvCxnSpPr>
            <p:spPr>
              <a:xfrm>
                <a:off x="5804452" y="1922780"/>
                <a:ext cx="0" cy="214022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5645426" y="1922780"/>
                <a:ext cx="318052" cy="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>
                <a:off x="5648741" y="4063000"/>
                <a:ext cx="318052" cy="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e 34"/>
            <p:cNvGrpSpPr/>
            <p:nvPr/>
          </p:nvGrpSpPr>
          <p:grpSpPr>
            <a:xfrm>
              <a:off x="6888035" y="3368540"/>
              <a:ext cx="321367" cy="2140220"/>
              <a:chOff x="5645426" y="1922780"/>
              <a:chExt cx="321367" cy="2140220"/>
            </a:xfrm>
          </p:grpSpPr>
          <p:cxnSp>
            <p:nvCxnSpPr>
              <p:cNvPr id="36" name="Connecteur droit 35"/>
              <p:cNvCxnSpPr/>
              <p:nvPr/>
            </p:nvCxnSpPr>
            <p:spPr>
              <a:xfrm>
                <a:off x="5804452" y="1922780"/>
                <a:ext cx="0" cy="214022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5645426" y="1922780"/>
                <a:ext cx="318052" cy="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>
                <a:off x="5648741" y="4063000"/>
                <a:ext cx="318052" cy="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Connecteur droit 46"/>
            <p:cNvCxnSpPr/>
            <p:nvPr/>
          </p:nvCxnSpPr>
          <p:spPr>
            <a:xfrm>
              <a:off x="4662130" y="4419600"/>
              <a:ext cx="2679700" cy="19050"/>
            </a:xfrm>
            <a:prstGeom prst="line">
              <a:avLst/>
            </a:prstGeom>
            <a:ln w="28575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e 49"/>
          <p:cNvGrpSpPr/>
          <p:nvPr/>
        </p:nvGrpSpPr>
        <p:grpSpPr>
          <a:xfrm>
            <a:off x="3283545" y="1922780"/>
            <a:ext cx="3383280" cy="2140220"/>
            <a:chOff x="3283545" y="1922780"/>
            <a:chExt cx="3383280" cy="2140220"/>
          </a:xfrm>
        </p:grpSpPr>
        <p:grpSp>
          <p:nvGrpSpPr>
            <p:cNvPr id="30" name="Groupe 29"/>
            <p:cNvGrpSpPr/>
            <p:nvPr/>
          </p:nvGrpSpPr>
          <p:grpSpPr>
            <a:xfrm>
              <a:off x="5645426" y="1922780"/>
              <a:ext cx="321367" cy="2140220"/>
              <a:chOff x="5645426" y="1922780"/>
              <a:chExt cx="321367" cy="2140220"/>
            </a:xfrm>
          </p:grpSpPr>
          <p:cxnSp>
            <p:nvCxnSpPr>
              <p:cNvPr id="3" name="Connecteur droit 2"/>
              <p:cNvCxnSpPr/>
              <p:nvPr/>
            </p:nvCxnSpPr>
            <p:spPr>
              <a:xfrm>
                <a:off x="5804452" y="1922780"/>
                <a:ext cx="0" cy="2140220"/>
              </a:xfrm>
              <a:prstGeom prst="line">
                <a:avLst/>
              </a:prstGeom>
              <a:ln w="28575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5645426" y="1922780"/>
                <a:ext cx="318052" cy="0"/>
              </a:xfrm>
              <a:prstGeom prst="line">
                <a:avLst/>
              </a:prstGeom>
              <a:ln w="28575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>
                <a:off x="5648741" y="4063000"/>
                <a:ext cx="318052" cy="0"/>
              </a:xfrm>
              <a:prstGeom prst="line">
                <a:avLst/>
              </a:prstGeom>
              <a:ln w="28575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Connecteur droit 48"/>
            <p:cNvCxnSpPr/>
            <p:nvPr/>
          </p:nvCxnSpPr>
          <p:spPr>
            <a:xfrm>
              <a:off x="3283545" y="3020060"/>
              <a:ext cx="3383280" cy="7620"/>
            </a:xfrm>
            <a:prstGeom prst="line">
              <a:avLst/>
            </a:prstGeom>
            <a:ln w="28575">
              <a:solidFill>
                <a:srgbClr val="99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e 45"/>
          <p:cNvGrpSpPr/>
          <p:nvPr/>
        </p:nvGrpSpPr>
        <p:grpSpPr>
          <a:xfrm>
            <a:off x="4092274" y="2726512"/>
            <a:ext cx="268715" cy="602335"/>
            <a:chOff x="1619672" y="1988840"/>
            <a:chExt cx="216024" cy="504056"/>
          </a:xfrm>
        </p:grpSpPr>
        <p:sp>
          <p:nvSpPr>
            <p:cNvPr id="55" name="Rectangle 54"/>
            <p:cNvSpPr/>
            <p:nvPr/>
          </p:nvSpPr>
          <p:spPr>
            <a:xfrm>
              <a:off x="1619672" y="1988840"/>
              <a:ext cx="216024" cy="21602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FF0000"/>
                  </a:solidFill>
                </a:rPr>
                <a:t>+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619672" y="2276872"/>
              <a:ext cx="216024" cy="21602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FF0000"/>
                  </a:solidFill>
                </a:rPr>
                <a:t>+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6275072" y="2726512"/>
            <a:ext cx="268715" cy="602335"/>
            <a:chOff x="1619672" y="1988840"/>
            <a:chExt cx="216024" cy="504056"/>
          </a:xfrm>
        </p:grpSpPr>
        <p:sp>
          <p:nvSpPr>
            <p:cNvPr id="66" name="Rectangle 65"/>
            <p:cNvSpPr/>
            <p:nvPr/>
          </p:nvSpPr>
          <p:spPr>
            <a:xfrm>
              <a:off x="1619672" y="1988840"/>
              <a:ext cx="216024" cy="21602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FF0000"/>
                  </a:solidFill>
                </a:rPr>
                <a:t>+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619672" y="2276872"/>
              <a:ext cx="216024" cy="21602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FF0000"/>
                  </a:solidFill>
                </a:rPr>
                <a:t>+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7974702" y="2699418"/>
            <a:ext cx="268715" cy="602335"/>
            <a:chOff x="1619672" y="1988840"/>
            <a:chExt cx="216024" cy="504056"/>
          </a:xfrm>
        </p:grpSpPr>
        <p:sp>
          <p:nvSpPr>
            <p:cNvPr id="69" name="Rectangle 68"/>
            <p:cNvSpPr/>
            <p:nvPr/>
          </p:nvSpPr>
          <p:spPr>
            <a:xfrm>
              <a:off x="1619672" y="1988840"/>
              <a:ext cx="216024" cy="21602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FF0000"/>
                  </a:solidFill>
                </a:rPr>
                <a:t>+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619672" y="2276872"/>
              <a:ext cx="216024" cy="21602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FF0000"/>
                  </a:solidFill>
                </a:rPr>
                <a:t>+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8967396" y="2705309"/>
            <a:ext cx="268715" cy="602335"/>
            <a:chOff x="1619672" y="1988840"/>
            <a:chExt cx="216024" cy="504056"/>
          </a:xfrm>
        </p:grpSpPr>
        <p:sp>
          <p:nvSpPr>
            <p:cNvPr id="72" name="Rectangle 71"/>
            <p:cNvSpPr/>
            <p:nvPr/>
          </p:nvSpPr>
          <p:spPr>
            <a:xfrm>
              <a:off x="1619672" y="1988840"/>
              <a:ext cx="216024" cy="21602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FF0000"/>
                  </a:solidFill>
                </a:rPr>
                <a:t>+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619672" y="2276872"/>
              <a:ext cx="216024" cy="21602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FF0000"/>
                  </a:solidFill>
                </a:rPr>
                <a:t>+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4" name="Groupe 73"/>
          <p:cNvGrpSpPr/>
          <p:nvPr/>
        </p:nvGrpSpPr>
        <p:grpSpPr>
          <a:xfrm>
            <a:off x="4757787" y="4118432"/>
            <a:ext cx="268715" cy="602335"/>
            <a:chOff x="1619672" y="1988840"/>
            <a:chExt cx="216024" cy="504056"/>
          </a:xfrm>
        </p:grpSpPr>
        <p:sp>
          <p:nvSpPr>
            <p:cNvPr id="75" name="Rectangle 74"/>
            <p:cNvSpPr/>
            <p:nvPr/>
          </p:nvSpPr>
          <p:spPr>
            <a:xfrm>
              <a:off x="1619672" y="1988840"/>
              <a:ext cx="216024" cy="21602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FF0000"/>
                  </a:solidFill>
                </a:rPr>
                <a:t>+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619672" y="2276872"/>
              <a:ext cx="216024" cy="21602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FF0000"/>
                  </a:solidFill>
                </a:rPr>
                <a:t>+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7" name="Groupe 76"/>
          <p:cNvGrpSpPr/>
          <p:nvPr/>
        </p:nvGrpSpPr>
        <p:grpSpPr>
          <a:xfrm>
            <a:off x="6315278" y="4134372"/>
            <a:ext cx="268715" cy="602335"/>
            <a:chOff x="1619672" y="1988840"/>
            <a:chExt cx="216024" cy="504056"/>
          </a:xfrm>
        </p:grpSpPr>
        <p:sp>
          <p:nvSpPr>
            <p:cNvPr id="78" name="Rectangle 77"/>
            <p:cNvSpPr/>
            <p:nvPr/>
          </p:nvSpPr>
          <p:spPr>
            <a:xfrm>
              <a:off x="1619672" y="1988840"/>
              <a:ext cx="216024" cy="21602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FF0000"/>
                  </a:solidFill>
                </a:rPr>
                <a:t>+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619672" y="2276872"/>
              <a:ext cx="216024" cy="21602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FF0000"/>
                  </a:solidFill>
                </a:rPr>
                <a:t>+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2" name="Groupe 101"/>
          <p:cNvGrpSpPr/>
          <p:nvPr/>
        </p:nvGrpSpPr>
        <p:grpSpPr>
          <a:xfrm>
            <a:off x="3965071" y="2666272"/>
            <a:ext cx="523120" cy="705058"/>
            <a:chOff x="8844225" y="2655121"/>
            <a:chExt cx="523120" cy="705058"/>
          </a:xfrm>
        </p:grpSpPr>
        <p:cxnSp>
          <p:nvCxnSpPr>
            <p:cNvPr id="103" name="Connecteur droit 102"/>
            <p:cNvCxnSpPr/>
            <p:nvPr/>
          </p:nvCxnSpPr>
          <p:spPr>
            <a:xfrm>
              <a:off x="8852598" y="2655121"/>
              <a:ext cx="5147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/>
            <p:nvPr/>
          </p:nvCxnSpPr>
          <p:spPr>
            <a:xfrm>
              <a:off x="8844225" y="3360179"/>
              <a:ext cx="5147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e 104"/>
          <p:cNvGrpSpPr/>
          <p:nvPr/>
        </p:nvGrpSpPr>
        <p:grpSpPr>
          <a:xfrm>
            <a:off x="6201431" y="2666274"/>
            <a:ext cx="523120" cy="705058"/>
            <a:chOff x="8844225" y="2655121"/>
            <a:chExt cx="523120" cy="705058"/>
          </a:xfrm>
        </p:grpSpPr>
        <p:cxnSp>
          <p:nvCxnSpPr>
            <p:cNvPr id="106" name="Connecteur droit 105"/>
            <p:cNvCxnSpPr/>
            <p:nvPr/>
          </p:nvCxnSpPr>
          <p:spPr>
            <a:xfrm>
              <a:off x="8852598" y="2655121"/>
              <a:ext cx="5147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/>
            <p:nvPr/>
          </p:nvCxnSpPr>
          <p:spPr>
            <a:xfrm>
              <a:off x="8844225" y="3360179"/>
              <a:ext cx="5147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e 107"/>
          <p:cNvGrpSpPr/>
          <p:nvPr/>
        </p:nvGrpSpPr>
        <p:grpSpPr>
          <a:xfrm>
            <a:off x="6154778" y="4074536"/>
            <a:ext cx="523120" cy="705058"/>
            <a:chOff x="8844225" y="2655121"/>
            <a:chExt cx="523120" cy="705058"/>
          </a:xfrm>
        </p:grpSpPr>
        <p:cxnSp>
          <p:nvCxnSpPr>
            <p:cNvPr id="109" name="Connecteur droit 108"/>
            <p:cNvCxnSpPr/>
            <p:nvPr/>
          </p:nvCxnSpPr>
          <p:spPr>
            <a:xfrm>
              <a:off x="8852598" y="2655121"/>
              <a:ext cx="5147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>
            <a:xfrm>
              <a:off x="8844225" y="3360179"/>
              <a:ext cx="5147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e 110"/>
          <p:cNvGrpSpPr/>
          <p:nvPr/>
        </p:nvGrpSpPr>
        <p:grpSpPr>
          <a:xfrm>
            <a:off x="4625806" y="4064842"/>
            <a:ext cx="523120" cy="705058"/>
            <a:chOff x="8844225" y="2655121"/>
            <a:chExt cx="523120" cy="705058"/>
          </a:xfrm>
        </p:grpSpPr>
        <p:cxnSp>
          <p:nvCxnSpPr>
            <p:cNvPr id="112" name="Connecteur droit 111"/>
            <p:cNvCxnSpPr/>
            <p:nvPr/>
          </p:nvCxnSpPr>
          <p:spPr>
            <a:xfrm>
              <a:off x="8852598" y="2655121"/>
              <a:ext cx="5147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/>
            <p:cNvCxnSpPr/>
            <p:nvPr/>
          </p:nvCxnSpPr>
          <p:spPr>
            <a:xfrm>
              <a:off x="8844225" y="3360179"/>
              <a:ext cx="5147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orme libre 6"/>
          <p:cNvSpPr/>
          <p:nvPr/>
        </p:nvSpPr>
        <p:spPr>
          <a:xfrm>
            <a:off x="4199467" y="914400"/>
            <a:ext cx="3567289" cy="1749778"/>
          </a:xfrm>
          <a:custGeom>
            <a:avLst/>
            <a:gdLst>
              <a:gd name="connsiteX0" fmla="*/ 3567289 w 3567289"/>
              <a:gd name="connsiteY0" fmla="*/ 903111 h 1749778"/>
              <a:gd name="connsiteX1" fmla="*/ 3567289 w 3567289"/>
              <a:gd name="connsiteY1" fmla="*/ 0 h 1749778"/>
              <a:gd name="connsiteX2" fmla="*/ 22578 w 3567289"/>
              <a:gd name="connsiteY2" fmla="*/ 0 h 1749778"/>
              <a:gd name="connsiteX3" fmla="*/ 0 w 3567289"/>
              <a:gd name="connsiteY3" fmla="*/ 1749778 h 174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7289" h="1749778">
                <a:moveTo>
                  <a:pt x="3567289" y="903111"/>
                </a:moveTo>
                <a:lnTo>
                  <a:pt x="3567289" y="0"/>
                </a:lnTo>
                <a:lnTo>
                  <a:pt x="22578" y="0"/>
                </a:lnTo>
                <a:lnTo>
                  <a:pt x="0" y="1749778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4165599" y="3386667"/>
            <a:ext cx="699911" cy="688622"/>
          </a:xfrm>
          <a:custGeom>
            <a:avLst/>
            <a:gdLst>
              <a:gd name="connsiteX0" fmla="*/ 0 w 688622"/>
              <a:gd name="connsiteY0" fmla="*/ 0 h 666044"/>
              <a:gd name="connsiteX1" fmla="*/ 11289 w 688622"/>
              <a:gd name="connsiteY1" fmla="*/ 395111 h 666044"/>
              <a:gd name="connsiteX2" fmla="*/ 688622 w 688622"/>
              <a:gd name="connsiteY2" fmla="*/ 406400 h 666044"/>
              <a:gd name="connsiteX3" fmla="*/ 677333 w 688622"/>
              <a:gd name="connsiteY3" fmla="*/ 666044 h 666044"/>
              <a:gd name="connsiteX0" fmla="*/ 11289 w 699911"/>
              <a:gd name="connsiteY0" fmla="*/ 0 h 666044"/>
              <a:gd name="connsiteX1" fmla="*/ 0 w 699911"/>
              <a:gd name="connsiteY1" fmla="*/ 395111 h 666044"/>
              <a:gd name="connsiteX2" fmla="*/ 699911 w 699911"/>
              <a:gd name="connsiteY2" fmla="*/ 406400 h 666044"/>
              <a:gd name="connsiteX3" fmla="*/ 688622 w 699911"/>
              <a:gd name="connsiteY3" fmla="*/ 666044 h 666044"/>
              <a:gd name="connsiteX0" fmla="*/ 11289 w 699911"/>
              <a:gd name="connsiteY0" fmla="*/ 0 h 643466"/>
              <a:gd name="connsiteX1" fmla="*/ 0 w 699911"/>
              <a:gd name="connsiteY1" fmla="*/ 395111 h 643466"/>
              <a:gd name="connsiteX2" fmla="*/ 699911 w 699911"/>
              <a:gd name="connsiteY2" fmla="*/ 406400 h 643466"/>
              <a:gd name="connsiteX3" fmla="*/ 699911 w 699911"/>
              <a:gd name="connsiteY3" fmla="*/ 643466 h 6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9911" h="643466">
                <a:moveTo>
                  <a:pt x="11289" y="0"/>
                </a:moveTo>
                <a:lnTo>
                  <a:pt x="0" y="395111"/>
                </a:lnTo>
                <a:lnTo>
                  <a:pt x="699911" y="406400"/>
                </a:lnTo>
                <a:lnTo>
                  <a:pt x="699911" y="643466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4865511" y="475262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4842933" y="4775200"/>
            <a:ext cx="1603023" cy="395111"/>
          </a:xfrm>
          <a:custGeom>
            <a:avLst/>
            <a:gdLst>
              <a:gd name="connsiteX0" fmla="*/ 0 w 1603023"/>
              <a:gd name="connsiteY0" fmla="*/ 0 h 395111"/>
              <a:gd name="connsiteX1" fmla="*/ 11289 w 1603023"/>
              <a:gd name="connsiteY1" fmla="*/ 372533 h 395111"/>
              <a:gd name="connsiteX2" fmla="*/ 1603023 w 1603023"/>
              <a:gd name="connsiteY2" fmla="*/ 395111 h 395111"/>
              <a:gd name="connsiteX3" fmla="*/ 1603023 w 1603023"/>
              <a:gd name="connsiteY3" fmla="*/ 0 h 39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3023" h="395111">
                <a:moveTo>
                  <a:pt x="0" y="0"/>
                </a:moveTo>
                <a:lnTo>
                  <a:pt x="11289" y="372533"/>
                </a:lnTo>
                <a:lnTo>
                  <a:pt x="1603023" y="395111"/>
                </a:lnTo>
                <a:lnTo>
                  <a:pt x="1603023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6445956" y="3370578"/>
            <a:ext cx="0" cy="692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6445956" y="913646"/>
            <a:ext cx="0" cy="17505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rme libre 16"/>
          <p:cNvSpPr/>
          <p:nvPr/>
        </p:nvSpPr>
        <p:spPr>
          <a:xfrm>
            <a:off x="6434667" y="4199468"/>
            <a:ext cx="1332089" cy="1625600"/>
          </a:xfrm>
          <a:custGeom>
            <a:avLst/>
            <a:gdLst>
              <a:gd name="connsiteX0" fmla="*/ 11289 w 1332089"/>
              <a:gd name="connsiteY0" fmla="*/ 970844 h 1614311"/>
              <a:gd name="connsiteX1" fmla="*/ 0 w 1332089"/>
              <a:gd name="connsiteY1" fmla="*/ 1614311 h 1614311"/>
              <a:gd name="connsiteX2" fmla="*/ 1241777 w 1332089"/>
              <a:gd name="connsiteY2" fmla="*/ 1614311 h 1614311"/>
              <a:gd name="connsiteX3" fmla="*/ 1332089 w 1332089"/>
              <a:gd name="connsiteY3" fmla="*/ 0 h 1614311"/>
              <a:gd name="connsiteX0" fmla="*/ 11289 w 1332089"/>
              <a:gd name="connsiteY0" fmla="*/ 970844 h 1614311"/>
              <a:gd name="connsiteX1" fmla="*/ 0 w 1332089"/>
              <a:gd name="connsiteY1" fmla="*/ 1614311 h 1614311"/>
              <a:gd name="connsiteX2" fmla="*/ 1332088 w 1332089"/>
              <a:gd name="connsiteY2" fmla="*/ 1603022 h 1614311"/>
              <a:gd name="connsiteX3" fmla="*/ 1332089 w 1332089"/>
              <a:gd name="connsiteY3" fmla="*/ 0 h 1614311"/>
              <a:gd name="connsiteX0" fmla="*/ 11289 w 1332089"/>
              <a:gd name="connsiteY0" fmla="*/ 970844 h 1614311"/>
              <a:gd name="connsiteX1" fmla="*/ 0 w 1332089"/>
              <a:gd name="connsiteY1" fmla="*/ 1614311 h 1614311"/>
              <a:gd name="connsiteX2" fmla="*/ 1309511 w 1332089"/>
              <a:gd name="connsiteY2" fmla="*/ 1591733 h 1614311"/>
              <a:gd name="connsiteX3" fmla="*/ 1332089 w 1332089"/>
              <a:gd name="connsiteY3" fmla="*/ 0 h 1614311"/>
              <a:gd name="connsiteX0" fmla="*/ 11289 w 1332089"/>
              <a:gd name="connsiteY0" fmla="*/ 970844 h 1625600"/>
              <a:gd name="connsiteX1" fmla="*/ 0 w 1332089"/>
              <a:gd name="connsiteY1" fmla="*/ 1614311 h 1625600"/>
              <a:gd name="connsiteX2" fmla="*/ 1309511 w 1332089"/>
              <a:gd name="connsiteY2" fmla="*/ 1625600 h 1625600"/>
              <a:gd name="connsiteX3" fmla="*/ 1332089 w 1332089"/>
              <a:gd name="connsiteY3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2089" h="1625600">
                <a:moveTo>
                  <a:pt x="11289" y="970844"/>
                </a:moveTo>
                <a:lnTo>
                  <a:pt x="0" y="1614311"/>
                </a:lnTo>
                <a:lnTo>
                  <a:pt x="1309511" y="1625600"/>
                </a:lnTo>
                <a:cubicBezTo>
                  <a:pt x="1309511" y="1091259"/>
                  <a:pt x="1332089" y="534341"/>
                  <a:pt x="1332089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7834490" y="1501422"/>
            <a:ext cx="1783644" cy="3025422"/>
          </a:xfrm>
          <a:custGeom>
            <a:avLst/>
            <a:gdLst>
              <a:gd name="connsiteX0" fmla="*/ 0 w 1761067"/>
              <a:gd name="connsiteY0" fmla="*/ 0 h 3025422"/>
              <a:gd name="connsiteX1" fmla="*/ 0 w 1761067"/>
              <a:gd name="connsiteY1" fmla="*/ 1151467 h 3025422"/>
              <a:gd name="connsiteX2" fmla="*/ 1761067 w 1761067"/>
              <a:gd name="connsiteY2" fmla="*/ 1174045 h 3025422"/>
              <a:gd name="connsiteX3" fmla="*/ 1761067 w 1761067"/>
              <a:gd name="connsiteY3" fmla="*/ 1862667 h 3025422"/>
              <a:gd name="connsiteX4" fmla="*/ 33867 w 1761067"/>
              <a:gd name="connsiteY4" fmla="*/ 1851378 h 3025422"/>
              <a:gd name="connsiteX5" fmla="*/ 45155 w 1761067"/>
              <a:gd name="connsiteY5" fmla="*/ 3025422 h 3025422"/>
              <a:gd name="connsiteX0" fmla="*/ 0 w 1761067"/>
              <a:gd name="connsiteY0" fmla="*/ 0 h 3025422"/>
              <a:gd name="connsiteX1" fmla="*/ 0 w 1761067"/>
              <a:gd name="connsiteY1" fmla="*/ 1151467 h 3025422"/>
              <a:gd name="connsiteX2" fmla="*/ 1761067 w 1761067"/>
              <a:gd name="connsiteY2" fmla="*/ 1174045 h 3025422"/>
              <a:gd name="connsiteX3" fmla="*/ 1761067 w 1761067"/>
              <a:gd name="connsiteY3" fmla="*/ 1862667 h 3025422"/>
              <a:gd name="connsiteX4" fmla="*/ 33867 w 1761067"/>
              <a:gd name="connsiteY4" fmla="*/ 1851378 h 3025422"/>
              <a:gd name="connsiteX5" fmla="*/ 0 w 1761067"/>
              <a:gd name="connsiteY5" fmla="*/ 3025422 h 3025422"/>
              <a:gd name="connsiteX0" fmla="*/ 0 w 1761067"/>
              <a:gd name="connsiteY0" fmla="*/ 0 h 3025422"/>
              <a:gd name="connsiteX1" fmla="*/ 0 w 1761067"/>
              <a:gd name="connsiteY1" fmla="*/ 1151467 h 3025422"/>
              <a:gd name="connsiteX2" fmla="*/ 1761067 w 1761067"/>
              <a:gd name="connsiteY2" fmla="*/ 1174045 h 3025422"/>
              <a:gd name="connsiteX3" fmla="*/ 1761067 w 1761067"/>
              <a:gd name="connsiteY3" fmla="*/ 1862667 h 3025422"/>
              <a:gd name="connsiteX4" fmla="*/ 11289 w 1761067"/>
              <a:gd name="connsiteY4" fmla="*/ 1840089 h 3025422"/>
              <a:gd name="connsiteX5" fmla="*/ 0 w 1761067"/>
              <a:gd name="connsiteY5" fmla="*/ 3025422 h 3025422"/>
              <a:gd name="connsiteX0" fmla="*/ 0 w 1783644"/>
              <a:gd name="connsiteY0" fmla="*/ 0 h 3025422"/>
              <a:gd name="connsiteX1" fmla="*/ 0 w 1783644"/>
              <a:gd name="connsiteY1" fmla="*/ 1151467 h 3025422"/>
              <a:gd name="connsiteX2" fmla="*/ 1783644 w 1783644"/>
              <a:gd name="connsiteY2" fmla="*/ 1162756 h 3025422"/>
              <a:gd name="connsiteX3" fmla="*/ 1761067 w 1783644"/>
              <a:gd name="connsiteY3" fmla="*/ 1862667 h 3025422"/>
              <a:gd name="connsiteX4" fmla="*/ 11289 w 1783644"/>
              <a:gd name="connsiteY4" fmla="*/ 1840089 h 3025422"/>
              <a:gd name="connsiteX5" fmla="*/ 0 w 1783644"/>
              <a:gd name="connsiteY5" fmla="*/ 3025422 h 302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3644" h="3025422">
                <a:moveTo>
                  <a:pt x="0" y="0"/>
                </a:moveTo>
                <a:lnTo>
                  <a:pt x="0" y="1151467"/>
                </a:lnTo>
                <a:lnTo>
                  <a:pt x="1783644" y="1162756"/>
                </a:lnTo>
                <a:lnTo>
                  <a:pt x="1761067" y="1862667"/>
                </a:lnTo>
                <a:lnTo>
                  <a:pt x="11289" y="1840089"/>
                </a:lnTo>
                <a:lnTo>
                  <a:pt x="0" y="3025422"/>
                </a:ln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4" name="Groupe 113"/>
          <p:cNvGrpSpPr/>
          <p:nvPr/>
        </p:nvGrpSpPr>
        <p:grpSpPr>
          <a:xfrm>
            <a:off x="6204100" y="5743830"/>
            <a:ext cx="472830" cy="412770"/>
            <a:chOff x="6212288" y="3268978"/>
            <a:chExt cx="472830" cy="412770"/>
          </a:xfrm>
        </p:grpSpPr>
        <p:cxnSp>
          <p:nvCxnSpPr>
            <p:cNvPr id="115" name="Connecteur droit 114"/>
            <p:cNvCxnSpPr/>
            <p:nvPr/>
          </p:nvCxnSpPr>
          <p:spPr>
            <a:xfrm flipH="1" flipV="1">
              <a:off x="6445957" y="3268978"/>
              <a:ext cx="2746" cy="246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 115"/>
            <p:cNvSpPr/>
            <p:nvPr/>
          </p:nvSpPr>
          <p:spPr>
            <a:xfrm>
              <a:off x="6212288" y="3512500"/>
              <a:ext cx="472830" cy="169248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7" name="ZoneTexte 116"/>
          <p:cNvSpPr txBox="1"/>
          <p:nvPr/>
        </p:nvSpPr>
        <p:spPr>
          <a:xfrm>
            <a:off x="500743" y="1264119"/>
            <a:ext cx="2903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/>
              <a:t>Architecture du réducteur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23083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7475277" y="870527"/>
            <a:ext cx="311728" cy="4315698"/>
            <a:chOff x="6532418" y="1364673"/>
            <a:chExt cx="311728" cy="4315698"/>
          </a:xfrm>
          <a:solidFill>
            <a:srgbClr val="FFC000">
              <a:alpha val="60000"/>
            </a:srgbClr>
          </a:solidFill>
        </p:grpSpPr>
        <p:sp>
          <p:nvSpPr>
            <p:cNvPr id="8" name="Forme libre 7"/>
            <p:cNvSpPr/>
            <p:nvPr/>
          </p:nvSpPr>
          <p:spPr>
            <a:xfrm>
              <a:off x="6532418" y="1364673"/>
              <a:ext cx="304800" cy="1039091"/>
            </a:xfrm>
            <a:custGeom>
              <a:avLst/>
              <a:gdLst>
                <a:gd name="connsiteX0" fmla="*/ 0 w 304800"/>
                <a:gd name="connsiteY0" fmla="*/ 0 h 1039091"/>
                <a:gd name="connsiteX1" fmla="*/ 193964 w 304800"/>
                <a:gd name="connsiteY1" fmla="*/ 13854 h 1039091"/>
                <a:gd name="connsiteX2" fmla="*/ 277091 w 304800"/>
                <a:gd name="connsiteY2" fmla="*/ 110836 h 1039091"/>
                <a:gd name="connsiteX3" fmla="*/ 277091 w 304800"/>
                <a:gd name="connsiteY3" fmla="*/ 609600 h 1039091"/>
                <a:gd name="connsiteX4" fmla="*/ 297873 w 304800"/>
                <a:gd name="connsiteY4" fmla="*/ 651163 h 1039091"/>
                <a:gd name="connsiteX5" fmla="*/ 304800 w 304800"/>
                <a:gd name="connsiteY5" fmla="*/ 983672 h 1039091"/>
                <a:gd name="connsiteX6" fmla="*/ 249382 w 304800"/>
                <a:gd name="connsiteY6" fmla="*/ 997527 h 1039091"/>
                <a:gd name="connsiteX7" fmla="*/ 235528 w 304800"/>
                <a:gd name="connsiteY7" fmla="*/ 1039091 h 1039091"/>
                <a:gd name="connsiteX8" fmla="*/ 69273 w 304800"/>
                <a:gd name="connsiteY8" fmla="*/ 1039091 h 1039091"/>
                <a:gd name="connsiteX9" fmla="*/ 55419 w 304800"/>
                <a:gd name="connsiteY9" fmla="*/ 90054 h 1039091"/>
                <a:gd name="connsiteX10" fmla="*/ 6928 w 304800"/>
                <a:gd name="connsiteY10" fmla="*/ 90054 h 1039091"/>
                <a:gd name="connsiteX11" fmla="*/ 0 w 304800"/>
                <a:gd name="connsiteY11" fmla="*/ 0 h 103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00" h="1039091">
                  <a:moveTo>
                    <a:pt x="0" y="0"/>
                  </a:moveTo>
                  <a:lnTo>
                    <a:pt x="193964" y="13854"/>
                  </a:lnTo>
                  <a:lnTo>
                    <a:pt x="277091" y="110836"/>
                  </a:lnTo>
                  <a:lnTo>
                    <a:pt x="277091" y="609600"/>
                  </a:lnTo>
                  <a:lnTo>
                    <a:pt x="297873" y="651163"/>
                  </a:lnTo>
                  <a:lnTo>
                    <a:pt x="304800" y="983672"/>
                  </a:lnTo>
                  <a:lnTo>
                    <a:pt x="249382" y="997527"/>
                  </a:lnTo>
                  <a:lnTo>
                    <a:pt x="235528" y="1039091"/>
                  </a:lnTo>
                  <a:lnTo>
                    <a:pt x="69273" y="1039091"/>
                  </a:lnTo>
                  <a:lnTo>
                    <a:pt x="55419" y="90054"/>
                  </a:lnTo>
                  <a:lnTo>
                    <a:pt x="6928" y="900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9" name="Forme libre 8"/>
            <p:cNvSpPr/>
            <p:nvPr/>
          </p:nvSpPr>
          <p:spPr>
            <a:xfrm flipV="1">
              <a:off x="6539346" y="4641280"/>
              <a:ext cx="304800" cy="1039091"/>
            </a:xfrm>
            <a:custGeom>
              <a:avLst/>
              <a:gdLst>
                <a:gd name="connsiteX0" fmla="*/ 0 w 304800"/>
                <a:gd name="connsiteY0" fmla="*/ 0 h 1039091"/>
                <a:gd name="connsiteX1" fmla="*/ 193964 w 304800"/>
                <a:gd name="connsiteY1" fmla="*/ 13854 h 1039091"/>
                <a:gd name="connsiteX2" fmla="*/ 277091 w 304800"/>
                <a:gd name="connsiteY2" fmla="*/ 110836 h 1039091"/>
                <a:gd name="connsiteX3" fmla="*/ 277091 w 304800"/>
                <a:gd name="connsiteY3" fmla="*/ 609600 h 1039091"/>
                <a:gd name="connsiteX4" fmla="*/ 297873 w 304800"/>
                <a:gd name="connsiteY4" fmla="*/ 651163 h 1039091"/>
                <a:gd name="connsiteX5" fmla="*/ 304800 w 304800"/>
                <a:gd name="connsiteY5" fmla="*/ 983672 h 1039091"/>
                <a:gd name="connsiteX6" fmla="*/ 249382 w 304800"/>
                <a:gd name="connsiteY6" fmla="*/ 997527 h 1039091"/>
                <a:gd name="connsiteX7" fmla="*/ 235528 w 304800"/>
                <a:gd name="connsiteY7" fmla="*/ 1039091 h 1039091"/>
                <a:gd name="connsiteX8" fmla="*/ 69273 w 304800"/>
                <a:gd name="connsiteY8" fmla="*/ 1039091 h 1039091"/>
                <a:gd name="connsiteX9" fmla="*/ 55419 w 304800"/>
                <a:gd name="connsiteY9" fmla="*/ 90054 h 1039091"/>
                <a:gd name="connsiteX10" fmla="*/ 6928 w 304800"/>
                <a:gd name="connsiteY10" fmla="*/ 90054 h 1039091"/>
                <a:gd name="connsiteX11" fmla="*/ 0 w 304800"/>
                <a:gd name="connsiteY11" fmla="*/ 0 h 1039091"/>
                <a:gd name="connsiteX0" fmla="*/ 0 w 304800"/>
                <a:gd name="connsiteY0" fmla="*/ 0 h 1039091"/>
                <a:gd name="connsiteX1" fmla="*/ 193964 w 304800"/>
                <a:gd name="connsiteY1" fmla="*/ 13854 h 1039091"/>
                <a:gd name="connsiteX2" fmla="*/ 277091 w 304800"/>
                <a:gd name="connsiteY2" fmla="*/ 76200 h 1039091"/>
                <a:gd name="connsiteX3" fmla="*/ 277091 w 304800"/>
                <a:gd name="connsiteY3" fmla="*/ 609600 h 1039091"/>
                <a:gd name="connsiteX4" fmla="*/ 297873 w 304800"/>
                <a:gd name="connsiteY4" fmla="*/ 651163 h 1039091"/>
                <a:gd name="connsiteX5" fmla="*/ 304800 w 304800"/>
                <a:gd name="connsiteY5" fmla="*/ 983672 h 1039091"/>
                <a:gd name="connsiteX6" fmla="*/ 249382 w 304800"/>
                <a:gd name="connsiteY6" fmla="*/ 997527 h 1039091"/>
                <a:gd name="connsiteX7" fmla="*/ 235528 w 304800"/>
                <a:gd name="connsiteY7" fmla="*/ 1039091 h 1039091"/>
                <a:gd name="connsiteX8" fmla="*/ 69273 w 304800"/>
                <a:gd name="connsiteY8" fmla="*/ 1039091 h 1039091"/>
                <a:gd name="connsiteX9" fmla="*/ 55419 w 304800"/>
                <a:gd name="connsiteY9" fmla="*/ 90054 h 1039091"/>
                <a:gd name="connsiteX10" fmla="*/ 6928 w 304800"/>
                <a:gd name="connsiteY10" fmla="*/ 90054 h 1039091"/>
                <a:gd name="connsiteX11" fmla="*/ 0 w 304800"/>
                <a:gd name="connsiteY11" fmla="*/ 0 h 1039091"/>
                <a:gd name="connsiteX0" fmla="*/ 0 w 304800"/>
                <a:gd name="connsiteY0" fmla="*/ 0 h 1039091"/>
                <a:gd name="connsiteX1" fmla="*/ 235527 w 304800"/>
                <a:gd name="connsiteY1" fmla="*/ 0 h 1039091"/>
                <a:gd name="connsiteX2" fmla="*/ 277091 w 304800"/>
                <a:gd name="connsiteY2" fmla="*/ 76200 h 1039091"/>
                <a:gd name="connsiteX3" fmla="*/ 277091 w 304800"/>
                <a:gd name="connsiteY3" fmla="*/ 609600 h 1039091"/>
                <a:gd name="connsiteX4" fmla="*/ 297873 w 304800"/>
                <a:gd name="connsiteY4" fmla="*/ 651163 h 1039091"/>
                <a:gd name="connsiteX5" fmla="*/ 304800 w 304800"/>
                <a:gd name="connsiteY5" fmla="*/ 983672 h 1039091"/>
                <a:gd name="connsiteX6" fmla="*/ 249382 w 304800"/>
                <a:gd name="connsiteY6" fmla="*/ 997527 h 1039091"/>
                <a:gd name="connsiteX7" fmla="*/ 235528 w 304800"/>
                <a:gd name="connsiteY7" fmla="*/ 1039091 h 1039091"/>
                <a:gd name="connsiteX8" fmla="*/ 69273 w 304800"/>
                <a:gd name="connsiteY8" fmla="*/ 1039091 h 1039091"/>
                <a:gd name="connsiteX9" fmla="*/ 55419 w 304800"/>
                <a:gd name="connsiteY9" fmla="*/ 90054 h 1039091"/>
                <a:gd name="connsiteX10" fmla="*/ 6928 w 304800"/>
                <a:gd name="connsiteY10" fmla="*/ 90054 h 1039091"/>
                <a:gd name="connsiteX11" fmla="*/ 0 w 304800"/>
                <a:gd name="connsiteY11" fmla="*/ 0 h 103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00" h="1039091">
                  <a:moveTo>
                    <a:pt x="0" y="0"/>
                  </a:moveTo>
                  <a:lnTo>
                    <a:pt x="235527" y="0"/>
                  </a:lnTo>
                  <a:lnTo>
                    <a:pt x="277091" y="76200"/>
                  </a:lnTo>
                  <a:lnTo>
                    <a:pt x="277091" y="609600"/>
                  </a:lnTo>
                  <a:lnTo>
                    <a:pt x="297873" y="651163"/>
                  </a:lnTo>
                  <a:lnTo>
                    <a:pt x="304800" y="983672"/>
                  </a:lnTo>
                  <a:lnTo>
                    <a:pt x="249382" y="997527"/>
                  </a:lnTo>
                  <a:lnTo>
                    <a:pt x="235528" y="1039091"/>
                  </a:lnTo>
                  <a:lnTo>
                    <a:pt x="69273" y="1039091"/>
                  </a:lnTo>
                  <a:lnTo>
                    <a:pt x="55419" y="90054"/>
                  </a:lnTo>
                  <a:lnTo>
                    <a:pt x="6928" y="900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6835944" y="3348892"/>
            <a:ext cx="442808" cy="2160623"/>
            <a:chOff x="5881790" y="3856892"/>
            <a:chExt cx="442808" cy="2160623"/>
          </a:xfrm>
          <a:solidFill>
            <a:srgbClr val="FF99FF">
              <a:alpha val="60000"/>
            </a:srgbClr>
          </a:solidFill>
        </p:grpSpPr>
        <p:sp>
          <p:nvSpPr>
            <p:cNvPr id="14" name="Rectangle 13"/>
            <p:cNvSpPr/>
            <p:nvPr/>
          </p:nvSpPr>
          <p:spPr>
            <a:xfrm>
              <a:off x="5881790" y="3856892"/>
              <a:ext cx="436949" cy="83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87649" y="5179315"/>
              <a:ext cx="436949" cy="838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617616" y="863600"/>
            <a:ext cx="2924907" cy="5087815"/>
            <a:chOff x="3663462" y="1371600"/>
            <a:chExt cx="2924907" cy="5087815"/>
          </a:xfrm>
        </p:grpSpPr>
        <p:sp>
          <p:nvSpPr>
            <p:cNvPr id="11" name="Forme libre 10"/>
            <p:cNvSpPr/>
            <p:nvPr/>
          </p:nvSpPr>
          <p:spPr>
            <a:xfrm>
              <a:off x="3671455" y="1371600"/>
              <a:ext cx="2909454" cy="1482436"/>
            </a:xfrm>
            <a:custGeom>
              <a:avLst/>
              <a:gdLst>
                <a:gd name="connsiteX0" fmla="*/ 0 w 2909454"/>
                <a:gd name="connsiteY0" fmla="*/ 13855 h 1482436"/>
                <a:gd name="connsiteX1" fmla="*/ 2854036 w 2909454"/>
                <a:gd name="connsiteY1" fmla="*/ 0 h 1482436"/>
                <a:gd name="connsiteX2" fmla="*/ 2854036 w 2909454"/>
                <a:gd name="connsiteY2" fmla="*/ 96982 h 1482436"/>
                <a:gd name="connsiteX3" fmla="*/ 2895600 w 2909454"/>
                <a:gd name="connsiteY3" fmla="*/ 83127 h 1482436"/>
                <a:gd name="connsiteX4" fmla="*/ 2909454 w 2909454"/>
                <a:gd name="connsiteY4" fmla="*/ 408709 h 1482436"/>
                <a:gd name="connsiteX5" fmla="*/ 2722418 w 2909454"/>
                <a:gd name="connsiteY5" fmla="*/ 415636 h 1482436"/>
                <a:gd name="connsiteX6" fmla="*/ 2701636 w 2909454"/>
                <a:gd name="connsiteY6" fmla="*/ 387927 h 1482436"/>
                <a:gd name="connsiteX7" fmla="*/ 2466109 w 2909454"/>
                <a:gd name="connsiteY7" fmla="*/ 381000 h 1482436"/>
                <a:gd name="connsiteX8" fmla="*/ 2396836 w 2909454"/>
                <a:gd name="connsiteY8" fmla="*/ 145473 h 1482436"/>
                <a:gd name="connsiteX9" fmla="*/ 2036618 w 2909454"/>
                <a:gd name="connsiteY9" fmla="*/ 138545 h 1482436"/>
                <a:gd name="connsiteX10" fmla="*/ 2029690 w 2909454"/>
                <a:gd name="connsiteY10" fmla="*/ 1205345 h 1482436"/>
                <a:gd name="connsiteX11" fmla="*/ 2119745 w 2909454"/>
                <a:gd name="connsiteY11" fmla="*/ 1267691 h 1482436"/>
                <a:gd name="connsiteX12" fmla="*/ 2119745 w 2909454"/>
                <a:gd name="connsiteY12" fmla="*/ 1482436 h 1482436"/>
                <a:gd name="connsiteX13" fmla="*/ 1662545 w 2909454"/>
                <a:gd name="connsiteY13" fmla="*/ 1475509 h 1482436"/>
                <a:gd name="connsiteX14" fmla="*/ 1655618 w 2909454"/>
                <a:gd name="connsiteY14" fmla="*/ 1260764 h 1482436"/>
                <a:gd name="connsiteX15" fmla="*/ 1856509 w 2909454"/>
                <a:gd name="connsiteY15" fmla="*/ 1260764 h 1482436"/>
                <a:gd name="connsiteX16" fmla="*/ 1856509 w 2909454"/>
                <a:gd name="connsiteY16" fmla="*/ 193964 h 1482436"/>
                <a:gd name="connsiteX17" fmla="*/ 1814945 w 2909454"/>
                <a:gd name="connsiteY17" fmla="*/ 131618 h 1482436"/>
                <a:gd name="connsiteX18" fmla="*/ 568036 w 2909454"/>
                <a:gd name="connsiteY18" fmla="*/ 173182 h 1482436"/>
                <a:gd name="connsiteX19" fmla="*/ 533400 w 2909454"/>
                <a:gd name="connsiteY19" fmla="*/ 221673 h 1482436"/>
                <a:gd name="connsiteX20" fmla="*/ 505690 w 2909454"/>
                <a:gd name="connsiteY20" fmla="*/ 284018 h 1482436"/>
                <a:gd name="connsiteX21" fmla="*/ 484909 w 2909454"/>
                <a:gd name="connsiteY21" fmla="*/ 325582 h 1482436"/>
                <a:gd name="connsiteX22" fmla="*/ 422563 w 2909454"/>
                <a:gd name="connsiteY22" fmla="*/ 367145 h 1482436"/>
                <a:gd name="connsiteX23" fmla="*/ 256309 w 2909454"/>
                <a:gd name="connsiteY23" fmla="*/ 408709 h 1482436"/>
                <a:gd name="connsiteX24" fmla="*/ 6927 w 2909454"/>
                <a:gd name="connsiteY24" fmla="*/ 408709 h 1482436"/>
                <a:gd name="connsiteX25" fmla="*/ 0 w 2909454"/>
                <a:gd name="connsiteY25" fmla="*/ 13855 h 148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09454" h="1482436">
                  <a:moveTo>
                    <a:pt x="0" y="13855"/>
                  </a:moveTo>
                  <a:lnTo>
                    <a:pt x="2854036" y="0"/>
                  </a:lnTo>
                  <a:lnTo>
                    <a:pt x="2854036" y="96982"/>
                  </a:lnTo>
                  <a:lnTo>
                    <a:pt x="2895600" y="83127"/>
                  </a:lnTo>
                  <a:lnTo>
                    <a:pt x="2909454" y="408709"/>
                  </a:lnTo>
                  <a:lnTo>
                    <a:pt x="2722418" y="415636"/>
                  </a:lnTo>
                  <a:lnTo>
                    <a:pt x="2701636" y="387927"/>
                  </a:lnTo>
                  <a:lnTo>
                    <a:pt x="2466109" y="381000"/>
                  </a:lnTo>
                  <a:lnTo>
                    <a:pt x="2396836" y="145473"/>
                  </a:lnTo>
                  <a:lnTo>
                    <a:pt x="2036618" y="138545"/>
                  </a:lnTo>
                  <a:cubicBezTo>
                    <a:pt x="2034309" y="494145"/>
                    <a:pt x="2031999" y="849745"/>
                    <a:pt x="2029690" y="1205345"/>
                  </a:cubicBezTo>
                  <a:lnTo>
                    <a:pt x="2119745" y="1267691"/>
                  </a:lnTo>
                  <a:lnTo>
                    <a:pt x="2119745" y="1482436"/>
                  </a:lnTo>
                  <a:lnTo>
                    <a:pt x="1662545" y="1475509"/>
                  </a:lnTo>
                  <a:lnTo>
                    <a:pt x="1655618" y="1260764"/>
                  </a:lnTo>
                  <a:lnTo>
                    <a:pt x="1856509" y="1260764"/>
                  </a:lnTo>
                  <a:lnTo>
                    <a:pt x="1856509" y="193964"/>
                  </a:lnTo>
                  <a:lnTo>
                    <a:pt x="1814945" y="131618"/>
                  </a:lnTo>
                  <a:lnTo>
                    <a:pt x="568036" y="173182"/>
                  </a:lnTo>
                  <a:lnTo>
                    <a:pt x="533400" y="221673"/>
                  </a:lnTo>
                  <a:lnTo>
                    <a:pt x="505690" y="284018"/>
                  </a:lnTo>
                  <a:lnTo>
                    <a:pt x="484909" y="325582"/>
                  </a:lnTo>
                  <a:lnTo>
                    <a:pt x="422563" y="367145"/>
                  </a:lnTo>
                  <a:lnTo>
                    <a:pt x="256309" y="408709"/>
                  </a:lnTo>
                  <a:lnTo>
                    <a:pt x="6927" y="408709"/>
                  </a:lnTo>
                  <a:lnTo>
                    <a:pt x="0" y="13855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40927" y="4170218"/>
              <a:ext cx="429491" cy="214746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71455" y="4242956"/>
              <a:ext cx="429491" cy="142008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3663462" y="5462954"/>
              <a:ext cx="2924907" cy="996461"/>
            </a:xfrm>
            <a:custGeom>
              <a:avLst/>
              <a:gdLst>
                <a:gd name="connsiteX0" fmla="*/ 0 w 2924907"/>
                <a:gd name="connsiteY0" fmla="*/ 0 h 996461"/>
                <a:gd name="connsiteX1" fmla="*/ 404446 w 2924907"/>
                <a:gd name="connsiteY1" fmla="*/ 0 h 996461"/>
                <a:gd name="connsiteX2" fmla="*/ 463061 w 2924907"/>
                <a:gd name="connsiteY2" fmla="*/ 169984 h 996461"/>
                <a:gd name="connsiteX3" fmla="*/ 1658815 w 2924907"/>
                <a:gd name="connsiteY3" fmla="*/ 169984 h 996461"/>
                <a:gd name="connsiteX4" fmla="*/ 1729153 w 2924907"/>
                <a:gd name="connsiteY4" fmla="*/ 11723 h 996461"/>
                <a:gd name="connsiteX5" fmla="*/ 2116015 w 2924907"/>
                <a:gd name="connsiteY5" fmla="*/ 0 h 996461"/>
                <a:gd name="connsiteX6" fmla="*/ 2127738 w 2924907"/>
                <a:gd name="connsiteY6" fmla="*/ 298938 h 996461"/>
                <a:gd name="connsiteX7" fmla="*/ 2110153 w 2924907"/>
                <a:gd name="connsiteY7" fmla="*/ 351692 h 996461"/>
                <a:gd name="connsiteX8" fmla="*/ 2051538 w 2924907"/>
                <a:gd name="connsiteY8" fmla="*/ 351692 h 996461"/>
                <a:gd name="connsiteX9" fmla="*/ 2051538 w 2924907"/>
                <a:gd name="connsiteY9" fmla="*/ 720969 h 996461"/>
                <a:gd name="connsiteX10" fmla="*/ 2725615 w 2924907"/>
                <a:gd name="connsiteY10" fmla="*/ 715108 h 996461"/>
                <a:gd name="connsiteX11" fmla="*/ 2737338 w 2924907"/>
                <a:gd name="connsiteY11" fmla="*/ 5861 h 996461"/>
                <a:gd name="connsiteX12" fmla="*/ 2907323 w 2924907"/>
                <a:gd name="connsiteY12" fmla="*/ 0 h 996461"/>
                <a:gd name="connsiteX13" fmla="*/ 2924907 w 2924907"/>
                <a:gd name="connsiteY13" fmla="*/ 123092 h 996461"/>
                <a:gd name="connsiteX14" fmla="*/ 2872153 w 2924907"/>
                <a:gd name="connsiteY14" fmla="*/ 123092 h 996461"/>
                <a:gd name="connsiteX15" fmla="*/ 2866292 w 2924907"/>
                <a:gd name="connsiteY15" fmla="*/ 873369 h 996461"/>
                <a:gd name="connsiteX16" fmla="*/ 2051538 w 2924907"/>
                <a:gd name="connsiteY16" fmla="*/ 861646 h 996461"/>
                <a:gd name="connsiteX17" fmla="*/ 2051538 w 2924907"/>
                <a:gd name="connsiteY17" fmla="*/ 996461 h 996461"/>
                <a:gd name="connsiteX18" fmla="*/ 1910861 w 2924907"/>
                <a:gd name="connsiteY18" fmla="*/ 990600 h 996461"/>
                <a:gd name="connsiteX19" fmla="*/ 1916723 w 2924907"/>
                <a:gd name="connsiteY19" fmla="*/ 328246 h 996461"/>
                <a:gd name="connsiteX20" fmla="*/ 457200 w 2924907"/>
                <a:gd name="connsiteY20" fmla="*/ 334108 h 996461"/>
                <a:gd name="connsiteX21" fmla="*/ 457200 w 2924907"/>
                <a:gd name="connsiteY21" fmla="*/ 550984 h 996461"/>
                <a:gd name="connsiteX22" fmla="*/ 322384 w 2924907"/>
                <a:gd name="connsiteY22" fmla="*/ 545123 h 996461"/>
                <a:gd name="connsiteX23" fmla="*/ 322384 w 2924907"/>
                <a:gd name="connsiteY23" fmla="*/ 316523 h 996461"/>
                <a:gd name="connsiteX24" fmla="*/ 11723 w 2924907"/>
                <a:gd name="connsiteY24" fmla="*/ 310661 h 996461"/>
                <a:gd name="connsiteX25" fmla="*/ 0 w 2924907"/>
                <a:gd name="connsiteY25" fmla="*/ 0 h 9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24907" h="996461">
                  <a:moveTo>
                    <a:pt x="0" y="0"/>
                  </a:moveTo>
                  <a:lnTo>
                    <a:pt x="404446" y="0"/>
                  </a:lnTo>
                  <a:lnTo>
                    <a:pt x="463061" y="169984"/>
                  </a:lnTo>
                  <a:lnTo>
                    <a:pt x="1658815" y="169984"/>
                  </a:lnTo>
                  <a:lnTo>
                    <a:pt x="1729153" y="11723"/>
                  </a:lnTo>
                  <a:lnTo>
                    <a:pt x="2116015" y="0"/>
                  </a:lnTo>
                  <a:lnTo>
                    <a:pt x="2127738" y="298938"/>
                  </a:lnTo>
                  <a:lnTo>
                    <a:pt x="2110153" y="351692"/>
                  </a:lnTo>
                  <a:lnTo>
                    <a:pt x="2051538" y="351692"/>
                  </a:lnTo>
                  <a:lnTo>
                    <a:pt x="2051538" y="720969"/>
                  </a:lnTo>
                  <a:lnTo>
                    <a:pt x="2725615" y="715108"/>
                  </a:lnTo>
                  <a:lnTo>
                    <a:pt x="2737338" y="5861"/>
                  </a:lnTo>
                  <a:lnTo>
                    <a:pt x="2907323" y="0"/>
                  </a:lnTo>
                  <a:lnTo>
                    <a:pt x="2924907" y="123092"/>
                  </a:lnTo>
                  <a:lnTo>
                    <a:pt x="2872153" y="123092"/>
                  </a:lnTo>
                  <a:cubicBezTo>
                    <a:pt x="2870199" y="373184"/>
                    <a:pt x="2868246" y="623277"/>
                    <a:pt x="2866292" y="873369"/>
                  </a:cubicBezTo>
                  <a:lnTo>
                    <a:pt x="2051538" y="861646"/>
                  </a:lnTo>
                  <a:lnTo>
                    <a:pt x="2051538" y="996461"/>
                  </a:lnTo>
                  <a:lnTo>
                    <a:pt x="1910861" y="990600"/>
                  </a:lnTo>
                  <a:lnTo>
                    <a:pt x="1916723" y="328246"/>
                  </a:lnTo>
                  <a:lnTo>
                    <a:pt x="457200" y="334108"/>
                  </a:lnTo>
                  <a:lnTo>
                    <a:pt x="457200" y="550984"/>
                  </a:lnTo>
                  <a:lnTo>
                    <a:pt x="322384" y="545123"/>
                  </a:lnTo>
                  <a:lnTo>
                    <a:pt x="322384" y="316523"/>
                  </a:lnTo>
                  <a:lnTo>
                    <a:pt x="11723" y="3106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4672079" y="3898900"/>
            <a:ext cx="2679700" cy="1041400"/>
            <a:chOff x="3717925" y="4406900"/>
            <a:chExt cx="2679700" cy="1041400"/>
          </a:xfrm>
          <a:solidFill>
            <a:srgbClr val="FF99FF">
              <a:alpha val="60000"/>
            </a:srgbClr>
          </a:solidFill>
        </p:grpSpPr>
        <p:sp>
          <p:nvSpPr>
            <p:cNvPr id="23" name="Forme libre 22"/>
            <p:cNvSpPr/>
            <p:nvPr/>
          </p:nvSpPr>
          <p:spPr>
            <a:xfrm>
              <a:off x="3717925" y="4406900"/>
              <a:ext cx="2679700" cy="539750"/>
            </a:xfrm>
            <a:custGeom>
              <a:avLst/>
              <a:gdLst>
                <a:gd name="connsiteX0" fmla="*/ 0 w 2679700"/>
                <a:gd name="connsiteY0" fmla="*/ 520700 h 539750"/>
                <a:gd name="connsiteX1" fmla="*/ 19050 w 2679700"/>
                <a:gd name="connsiteY1" fmla="*/ 285750 h 539750"/>
                <a:gd name="connsiteX2" fmla="*/ 50800 w 2679700"/>
                <a:gd name="connsiteY2" fmla="*/ 247650 h 539750"/>
                <a:gd name="connsiteX3" fmla="*/ 57150 w 2679700"/>
                <a:gd name="connsiteY3" fmla="*/ 209550 h 539750"/>
                <a:gd name="connsiteX4" fmla="*/ 88900 w 2679700"/>
                <a:gd name="connsiteY4" fmla="*/ 209550 h 539750"/>
                <a:gd name="connsiteX5" fmla="*/ 76200 w 2679700"/>
                <a:gd name="connsiteY5" fmla="*/ 0 h 539750"/>
                <a:gd name="connsiteX6" fmla="*/ 374650 w 2679700"/>
                <a:gd name="connsiteY6" fmla="*/ 0 h 539750"/>
                <a:gd name="connsiteX7" fmla="*/ 374650 w 2679700"/>
                <a:gd name="connsiteY7" fmla="*/ 158750 h 539750"/>
                <a:gd name="connsiteX8" fmla="*/ 457200 w 2679700"/>
                <a:gd name="connsiteY8" fmla="*/ 171450 h 539750"/>
                <a:gd name="connsiteX9" fmla="*/ 482600 w 2679700"/>
                <a:gd name="connsiteY9" fmla="*/ 139700 h 539750"/>
                <a:gd name="connsiteX10" fmla="*/ 1543050 w 2679700"/>
                <a:gd name="connsiteY10" fmla="*/ 127000 h 539750"/>
                <a:gd name="connsiteX11" fmla="*/ 1568450 w 2679700"/>
                <a:gd name="connsiteY11" fmla="*/ 203200 h 539750"/>
                <a:gd name="connsiteX12" fmla="*/ 1612900 w 2679700"/>
                <a:gd name="connsiteY12" fmla="*/ 203200 h 539750"/>
                <a:gd name="connsiteX13" fmla="*/ 1612900 w 2679700"/>
                <a:gd name="connsiteY13" fmla="*/ 0 h 539750"/>
                <a:gd name="connsiteX14" fmla="*/ 1993900 w 2679700"/>
                <a:gd name="connsiteY14" fmla="*/ 0 h 539750"/>
                <a:gd name="connsiteX15" fmla="*/ 2006600 w 2679700"/>
                <a:gd name="connsiteY15" fmla="*/ 203200 h 539750"/>
                <a:gd name="connsiteX16" fmla="*/ 2133600 w 2679700"/>
                <a:gd name="connsiteY16" fmla="*/ 203200 h 539750"/>
                <a:gd name="connsiteX17" fmla="*/ 2146300 w 2679700"/>
                <a:gd name="connsiteY17" fmla="*/ 273050 h 539750"/>
                <a:gd name="connsiteX18" fmla="*/ 2679700 w 2679700"/>
                <a:gd name="connsiteY18" fmla="*/ 285750 h 539750"/>
                <a:gd name="connsiteX19" fmla="*/ 2679700 w 2679700"/>
                <a:gd name="connsiteY19" fmla="*/ 539750 h 539750"/>
                <a:gd name="connsiteX20" fmla="*/ 0 w 2679700"/>
                <a:gd name="connsiteY20" fmla="*/ 52070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79700" h="539750">
                  <a:moveTo>
                    <a:pt x="0" y="520700"/>
                  </a:moveTo>
                  <a:lnTo>
                    <a:pt x="19050" y="285750"/>
                  </a:lnTo>
                  <a:lnTo>
                    <a:pt x="50800" y="247650"/>
                  </a:lnTo>
                  <a:lnTo>
                    <a:pt x="57150" y="209550"/>
                  </a:lnTo>
                  <a:lnTo>
                    <a:pt x="88900" y="209550"/>
                  </a:lnTo>
                  <a:lnTo>
                    <a:pt x="76200" y="0"/>
                  </a:lnTo>
                  <a:lnTo>
                    <a:pt x="374650" y="0"/>
                  </a:lnTo>
                  <a:lnTo>
                    <a:pt x="374650" y="158750"/>
                  </a:lnTo>
                  <a:lnTo>
                    <a:pt x="457200" y="171450"/>
                  </a:lnTo>
                  <a:lnTo>
                    <a:pt x="482600" y="139700"/>
                  </a:lnTo>
                  <a:lnTo>
                    <a:pt x="1543050" y="127000"/>
                  </a:lnTo>
                  <a:lnTo>
                    <a:pt x="1568450" y="203200"/>
                  </a:lnTo>
                  <a:lnTo>
                    <a:pt x="1612900" y="203200"/>
                  </a:lnTo>
                  <a:lnTo>
                    <a:pt x="1612900" y="0"/>
                  </a:lnTo>
                  <a:lnTo>
                    <a:pt x="1993900" y="0"/>
                  </a:lnTo>
                  <a:lnTo>
                    <a:pt x="2006600" y="203200"/>
                  </a:lnTo>
                  <a:lnTo>
                    <a:pt x="2133600" y="203200"/>
                  </a:lnTo>
                  <a:lnTo>
                    <a:pt x="2146300" y="273050"/>
                  </a:lnTo>
                  <a:lnTo>
                    <a:pt x="2679700" y="285750"/>
                  </a:lnTo>
                  <a:lnTo>
                    <a:pt x="2679700" y="539750"/>
                  </a:lnTo>
                  <a:lnTo>
                    <a:pt x="0" y="5207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 flipV="1">
              <a:off x="3717925" y="4908550"/>
              <a:ext cx="2679700" cy="539750"/>
            </a:xfrm>
            <a:custGeom>
              <a:avLst/>
              <a:gdLst>
                <a:gd name="connsiteX0" fmla="*/ 0 w 2679700"/>
                <a:gd name="connsiteY0" fmla="*/ 520700 h 539750"/>
                <a:gd name="connsiteX1" fmla="*/ 19050 w 2679700"/>
                <a:gd name="connsiteY1" fmla="*/ 285750 h 539750"/>
                <a:gd name="connsiteX2" fmla="*/ 50800 w 2679700"/>
                <a:gd name="connsiteY2" fmla="*/ 247650 h 539750"/>
                <a:gd name="connsiteX3" fmla="*/ 57150 w 2679700"/>
                <a:gd name="connsiteY3" fmla="*/ 209550 h 539750"/>
                <a:gd name="connsiteX4" fmla="*/ 88900 w 2679700"/>
                <a:gd name="connsiteY4" fmla="*/ 209550 h 539750"/>
                <a:gd name="connsiteX5" fmla="*/ 76200 w 2679700"/>
                <a:gd name="connsiteY5" fmla="*/ 0 h 539750"/>
                <a:gd name="connsiteX6" fmla="*/ 374650 w 2679700"/>
                <a:gd name="connsiteY6" fmla="*/ 0 h 539750"/>
                <a:gd name="connsiteX7" fmla="*/ 374650 w 2679700"/>
                <a:gd name="connsiteY7" fmla="*/ 158750 h 539750"/>
                <a:gd name="connsiteX8" fmla="*/ 457200 w 2679700"/>
                <a:gd name="connsiteY8" fmla="*/ 171450 h 539750"/>
                <a:gd name="connsiteX9" fmla="*/ 482600 w 2679700"/>
                <a:gd name="connsiteY9" fmla="*/ 139700 h 539750"/>
                <a:gd name="connsiteX10" fmla="*/ 1543050 w 2679700"/>
                <a:gd name="connsiteY10" fmla="*/ 127000 h 539750"/>
                <a:gd name="connsiteX11" fmla="*/ 1568450 w 2679700"/>
                <a:gd name="connsiteY11" fmla="*/ 203200 h 539750"/>
                <a:gd name="connsiteX12" fmla="*/ 1612900 w 2679700"/>
                <a:gd name="connsiteY12" fmla="*/ 203200 h 539750"/>
                <a:gd name="connsiteX13" fmla="*/ 1612900 w 2679700"/>
                <a:gd name="connsiteY13" fmla="*/ 0 h 539750"/>
                <a:gd name="connsiteX14" fmla="*/ 1993900 w 2679700"/>
                <a:gd name="connsiteY14" fmla="*/ 0 h 539750"/>
                <a:gd name="connsiteX15" fmla="*/ 2006600 w 2679700"/>
                <a:gd name="connsiteY15" fmla="*/ 203200 h 539750"/>
                <a:gd name="connsiteX16" fmla="*/ 2133600 w 2679700"/>
                <a:gd name="connsiteY16" fmla="*/ 203200 h 539750"/>
                <a:gd name="connsiteX17" fmla="*/ 2146300 w 2679700"/>
                <a:gd name="connsiteY17" fmla="*/ 273050 h 539750"/>
                <a:gd name="connsiteX18" fmla="*/ 2679700 w 2679700"/>
                <a:gd name="connsiteY18" fmla="*/ 285750 h 539750"/>
                <a:gd name="connsiteX19" fmla="*/ 2679700 w 2679700"/>
                <a:gd name="connsiteY19" fmla="*/ 539750 h 539750"/>
                <a:gd name="connsiteX20" fmla="*/ 0 w 2679700"/>
                <a:gd name="connsiteY20" fmla="*/ 52070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79700" h="539750">
                  <a:moveTo>
                    <a:pt x="0" y="520700"/>
                  </a:moveTo>
                  <a:lnTo>
                    <a:pt x="19050" y="285750"/>
                  </a:lnTo>
                  <a:lnTo>
                    <a:pt x="50800" y="247650"/>
                  </a:lnTo>
                  <a:lnTo>
                    <a:pt x="57150" y="209550"/>
                  </a:lnTo>
                  <a:lnTo>
                    <a:pt x="88900" y="209550"/>
                  </a:lnTo>
                  <a:lnTo>
                    <a:pt x="76200" y="0"/>
                  </a:lnTo>
                  <a:lnTo>
                    <a:pt x="374650" y="0"/>
                  </a:lnTo>
                  <a:lnTo>
                    <a:pt x="374650" y="158750"/>
                  </a:lnTo>
                  <a:lnTo>
                    <a:pt x="457200" y="171450"/>
                  </a:lnTo>
                  <a:lnTo>
                    <a:pt x="482600" y="139700"/>
                  </a:lnTo>
                  <a:lnTo>
                    <a:pt x="1543050" y="127000"/>
                  </a:lnTo>
                  <a:lnTo>
                    <a:pt x="1568450" y="203200"/>
                  </a:lnTo>
                  <a:lnTo>
                    <a:pt x="1612900" y="203200"/>
                  </a:lnTo>
                  <a:lnTo>
                    <a:pt x="1612900" y="0"/>
                  </a:lnTo>
                  <a:lnTo>
                    <a:pt x="1993900" y="0"/>
                  </a:lnTo>
                  <a:lnTo>
                    <a:pt x="2006600" y="203200"/>
                  </a:lnTo>
                  <a:lnTo>
                    <a:pt x="2133600" y="203200"/>
                  </a:lnTo>
                  <a:lnTo>
                    <a:pt x="2146300" y="273050"/>
                  </a:lnTo>
                  <a:lnTo>
                    <a:pt x="2679700" y="285750"/>
                  </a:lnTo>
                  <a:lnTo>
                    <a:pt x="2679700" y="539750"/>
                  </a:lnTo>
                  <a:lnTo>
                    <a:pt x="0" y="5207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500743" y="1264119"/>
            <a:ext cx="3126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/>
              <a:t>Le carter est en trois parties</a:t>
            </a:r>
            <a:endParaRPr lang="fr-FR" sz="2000" b="1" i="1" dirty="0"/>
          </a:p>
        </p:txBody>
      </p:sp>
      <p:grpSp>
        <p:nvGrpSpPr>
          <p:cNvPr id="2" name="Groupe 1"/>
          <p:cNvGrpSpPr/>
          <p:nvPr/>
        </p:nvGrpSpPr>
        <p:grpSpPr>
          <a:xfrm>
            <a:off x="6790833" y="1488831"/>
            <a:ext cx="1600200" cy="3060078"/>
            <a:chOff x="6790833" y="1488831"/>
            <a:chExt cx="1600200" cy="3060078"/>
          </a:xfrm>
        </p:grpSpPr>
        <p:sp>
          <p:nvSpPr>
            <p:cNvPr id="7" name="Forme libre 6"/>
            <p:cNvSpPr/>
            <p:nvPr/>
          </p:nvSpPr>
          <p:spPr>
            <a:xfrm>
              <a:off x="6790833" y="1500909"/>
              <a:ext cx="1600200" cy="3048000"/>
            </a:xfrm>
            <a:custGeom>
              <a:avLst/>
              <a:gdLst>
                <a:gd name="connsiteX0" fmla="*/ 1544782 w 1600200"/>
                <a:gd name="connsiteY0" fmla="*/ 117764 h 3048000"/>
                <a:gd name="connsiteX1" fmla="*/ 1323109 w 1600200"/>
                <a:gd name="connsiteY1" fmla="*/ 367146 h 3048000"/>
                <a:gd name="connsiteX2" fmla="*/ 1163782 w 1600200"/>
                <a:gd name="connsiteY2" fmla="*/ 353291 h 3048000"/>
                <a:gd name="connsiteX3" fmla="*/ 1156855 w 1600200"/>
                <a:gd name="connsiteY3" fmla="*/ 0 h 3048000"/>
                <a:gd name="connsiteX4" fmla="*/ 1011382 w 1600200"/>
                <a:gd name="connsiteY4" fmla="*/ 0 h 3048000"/>
                <a:gd name="connsiteX5" fmla="*/ 1004455 w 1600200"/>
                <a:gd name="connsiteY5" fmla="*/ 353291 h 3048000"/>
                <a:gd name="connsiteX6" fmla="*/ 935182 w 1600200"/>
                <a:gd name="connsiteY6" fmla="*/ 339436 h 3048000"/>
                <a:gd name="connsiteX7" fmla="*/ 935182 w 1600200"/>
                <a:gd name="connsiteY7" fmla="*/ 748146 h 3048000"/>
                <a:gd name="connsiteX8" fmla="*/ 831273 w 1600200"/>
                <a:gd name="connsiteY8" fmla="*/ 741218 h 3048000"/>
                <a:gd name="connsiteX9" fmla="*/ 845127 w 1600200"/>
                <a:gd name="connsiteY9" fmla="*/ 990600 h 3048000"/>
                <a:gd name="connsiteX10" fmla="*/ 748146 w 1600200"/>
                <a:gd name="connsiteY10" fmla="*/ 1087582 h 3048000"/>
                <a:gd name="connsiteX11" fmla="*/ 755073 w 1600200"/>
                <a:gd name="connsiteY11" fmla="*/ 1233055 h 3048000"/>
                <a:gd name="connsiteX12" fmla="*/ 561109 w 1600200"/>
                <a:gd name="connsiteY12" fmla="*/ 1246909 h 3048000"/>
                <a:gd name="connsiteX13" fmla="*/ 436418 w 1600200"/>
                <a:gd name="connsiteY13" fmla="*/ 1281546 h 3048000"/>
                <a:gd name="connsiteX14" fmla="*/ 436418 w 1600200"/>
                <a:gd name="connsiteY14" fmla="*/ 1143000 h 3048000"/>
                <a:gd name="connsiteX15" fmla="*/ 76200 w 1600200"/>
                <a:gd name="connsiteY15" fmla="*/ 1143000 h 3048000"/>
                <a:gd name="connsiteX16" fmla="*/ 76200 w 1600200"/>
                <a:gd name="connsiteY16" fmla="*/ 1281546 h 3048000"/>
                <a:gd name="connsiteX17" fmla="*/ 41564 w 1600200"/>
                <a:gd name="connsiteY17" fmla="*/ 1288473 h 3048000"/>
                <a:gd name="connsiteX18" fmla="*/ 41564 w 1600200"/>
                <a:gd name="connsiteY18" fmla="*/ 1357746 h 3048000"/>
                <a:gd name="connsiteX19" fmla="*/ 6927 w 1600200"/>
                <a:gd name="connsiteY19" fmla="*/ 1357746 h 3048000"/>
                <a:gd name="connsiteX20" fmla="*/ 0 w 1600200"/>
                <a:gd name="connsiteY20" fmla="*/ 1697182 h 3048000"/>
                <a:gd name="connsiteX21" fmla="*/ 48491 w 1600200"/>
                <a:gd name="connsiteY21" fmla="*/ 1704109 h 3048000"/>
                <a:gd name="connsiteX22" fmla="*/ 48491 w 1600200"/>
                <a:gd name="connsiteY22" fmla="*/ 1766455 h 3048000"/>
                <a:gd name="connsiteX23" fmla="*/ 90055 w 1600200"/>
                <a:gd name="connsiteY23" fmla="*/ 1766455 h 3048000"/>
                <a:gd name="connsiteX24" fmla="*/ 90055 w 1600200"/>
                <a:gd name="connsiteY24" fmla="*/ 1856509 h 3048000"/>
                <a:gd name="connsiteX25" fmla="*/ 443346 w 1600200"/>
                <a:gd name="connsiteY25" fmla="*/ 1842655 h 3048000"/>
                <a:gd name="connsiteX26" fmla="*/ 436418 w 1600200"/>
                <a:gd name="connsiteY26" fmla="*/ 1752600 h 3048000"/>
                <a:gd name="connsiteX27" fmla="*/ 554182 w 1600200"/>
                <a:gd name="connsiteY27" fmla="*/ 1794164 h 3048000"/>
                <a:gd name="connsiteX28" fmla="*/ 755073 w 1600200"/>
                <a:gd name="connsiteY28" fmla="*/ 1787236 h 3048000"/>
                <a:gd name="connsiteX29" fmla="*/ 762000 w 1600200"/>
                <a:gd name="connsiteY29" fmla="*/ 1960418 h 3048000"/>
                <a:gd name="connsiteX30" fmla="*/ 831273 w 1600200"/>
                <a:gd name="connsiteY30" fmla="*/ 2036618 h 3048000"/>
                <a:gd name="connsiteX31" fmla="*/ 838200 w 1600200"/>
                <a:gd name="connsiteY31" fmla="*/ 2286000 h 3048000"/>
                <a:gd name="connsiteX32" fmla="*/ 921327 w 1600200"/>
                <a:gd name="connsiteY32" fmla="*/ 2286000 h 3048000"/>
                <a:gd name="connsiteX33" fmla="*/ 928255 w 1600200"/>
                <a:gd name="connsiteY33" fmla="*/ 2667000 h 3048000"/>
                <a:gd name="connsiteX34" fmla="*/ 990600 w 1600200"/>
                <a:gd name="connsiteY34" fmla="*/ 2673927 h 3048000"/>
                <a:gd name="connsiteX35" fmla="*/ 990600 w 1600200"/>
                <a:gd name="connsiteY35" fmla="*/ 3048000 h 3048000"/>
                <a:gd name="connsiteX36" fmla="*/ 1156855 w 1600200"/>
                <a:gd name="connsiteY36" fmla="*/ 3041073 h 3048000"/>
                <a:gd name="connsiteX37" fmla="*/ 1163782 w 1600200"/>
                <a:gd name="connsiteY37" fmla="*/ 2694709 h 3048000"/>
                <a:gd name="connsiteX38" fmla="*/ 1378527 w 1600200"/>
                <a:gd name="connsiteY38" fmla="*/ 2687782 h 3048000"/>
                <a:gd name="connsiteX39" fmla="*/ 1579418 w 1600200"/>
                <a:gd name="connsiteY39" fmla="*/ 2833255 h 3048000"/>
                <a:gd name="connsiteX40" fmla="*/ 1600200 w 1600200"/>
                <a:gd name="connsiteY40" fmla="*/ 2694709 h 3048000"/>
                <a:gd name="connsiteX41" fmla="*/ 1586346 w 1600200"/>
                <a:gd name="connsiteY41" fmla="*/ 1863436 h 3048000"/>
                <a:gd name="connsiteX42" fmla="*/ 1544782 w 1600200"/>
                <a:gd name="connsiteY42" fmla="*/ 1427018 h 3048000"/>
                <a:gd name="connsiteX43" fmla="*/ 1510146 w 1600200"/>
                <a:gd name="connsiteY43" fmla="*/ 1129146 h 3048000"/>
                <a:gd name="connsiteX44" fmla="*/ 1565564 w 1600200"/>
                <a:gd name="connsiteY44" fmla="*/ 325582 h 3048000"/>
                <a:gd name="connsiteX45" fmla="*/ 1544782 w 1600200"/>
                <a:gd name="connsiteY45" fmla="*/ 117764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00200" h="3048000">
                  <a:moveTo>
                    <a:pt x="1544782" y="117764"/>
                  </a:moveTo>
                  <a:lnTo>
                    <a:pt x="1323109" y="367146"/>
                  </a:lnTo>
                  <a:lnTo>
                    <a:pt x="1163782" y="353291"/>
                  </a:lnTo>
                  <a:lnTo>
                    <a:pt x="1156855" y="0"/>
                  </a:lnTo>
                  <a:lnTo>
                    <a:pt x="1011382" y="0"/>
                  </a:lnTo>
                  <a:lnTo>
                    <a:pt x="1004455" y="353291"/>
                  </a:lnTo>
                  <a:lnTo>
                    <a:pt x="935182" y="339436"/>
                  </a:lnTo>
                  <a:lnTo>
                    <a:pt x="935182" y="748146"/>
                  </a:lnTo>
                  <a:lnTo>
                    <a:pt x="831273" y="741218"/>
                  </a:lnTo>
                  <a:lnTo>
                    <a:pt x="845127" y="990600"/>
                  </a:lnTo>
                  <a:lnTo>
                    <a:pt x="748146" y="1087582"/>
                  </a:lnTo>
                  <a:lnTo>
                    <a:pt x="755073" y="1233055"/>
                  </a:lnTo>
                  <a:lnTo>
                    <a:pt x="561109" y="1246909"/>
                  </a:lnTo>
                  <a:lnTo>
                    <a:pt x="436418" y="1281546"/>
                  </a:lnTo>
                  <a:lnTo>
                    <a:pt x="436418" y="1143000"/>
                  </a:lnTo>
                  <a:lnTo>
                    <a:pt x="76200" y="1143000"/>
                  </a:lnTo>
                  <a:lnTo>
                    <a:pt x="76200" y="1281546"/>
                  </a:lnTo>
                  <a:lnTo>
                    <a:pt x="41564" y="1288473"/>
                  </a:lnTo>
                  <a:lnTo>
                    <a:pt x="41564" y="1357746"/>
                  </a:lnTo>
                  <a:lnTo>
                    <a:pt x="6927" y="1357746"/>
                  </a:lnTo>
                  <a:lnTo>
                    <a:pt x="0" y="1697182"/>
                  </a:lnTo>
                  <a:lnTo>
                    <a:pt x="48491" y="1704109"/>
                  </a:lnTo>
                  <a:lnTo>
                    <a:pt x="48491" y="1766455"/>
                  </a:lnTo>
                  <a:lnTo>
                    <a:pt x="90055" y="1766455"/>
                  </a:lnTo>
                  <a:lnTo>
                    <a:pt x="90055" y="1856509"/>
                  </a:lnTo>
                  <a:lnTo>
                    <a:pt x="443346" y="1842655"/>
                  </a:lnTo>
                  <a:lnTo>
                    <a:pt x="436418" y="1752600"/>
                  </a:lnTo>
                  <a:lnTo>
                    <a:pt x="554182" y="1794164"/>
                  </a:lnTo>
                  <a:lnTo>
                    <a:pt x="755073" y="1787236"/>
                  </a:lnTo>
                  <a:lnTo>
                    <a:pt x="762000" y="1960418"/>
                  </a:lnTo>
                  <a:lnTo>
                    <a:pt x="831273" y="2036618"/>
                  </a:lnTo>
                  <a:lnTo>
                    <a:pt x="838200" y="2286000"/>
                  </a:lnTo>
                  <a:lnTo>
                    <a:pt x="921327" y="2286000"/>
                  </a:lnTo>
                  <a:lnTo>
                    <a:pt x="928255" y="2667000"/>
                  </a:lnTo>
                  <a:lnTo>
                    <a:pt x="990600" y="2673927"/>
                  </a:lnTo>
                  <a:lnTo>
                    <a:pt x="990600" y="3048000"/>
                  </a:lnTo>
                  <a:lnTo>
                    <a:pt x="1156855" y="3041073"/>
                  </a:lnTo>
                  <a:lnTo>
                    <a:pt x="1163782" y="2694709"/>
                  </a:lnTo>
                  <a:lnTo>
                    <a:pt x="1378527" y="2687782"/>
                  </a:lnTo>
                  <a:lnTo>
                    <a:pt x="1579418" y="2833255"/>
                  </a:lnTo>
                  <a:lnTo>
                    <a:pt x="1600200" y="2694709"/>
                  </a:lnTo>
                  <a:lnTo>
                    <a:pt x="1586346" y="1863436"/>
                  </a:lnTo>
                  <a:lnTo>
                    <a:pt x="1544782" y="1427018"/>
                  </a:lnTo>
                  <a:lnTo>
                    <a:pt x="1510146" y="1129146"/>
                  </a:lnTo>
                  <a:lnTo>
                    <a:pt x="1565564" y="325582"/>
                  </a:lnTo>
                  <a:lnTo>
                    <a:pt x="1544782" y="117764"/>
                  </a:lnTo>
                  <a:close/>
                </a:path>
              </a:pathLst>
            </a:custGeom>
            <a:solidFill>
              <a:srgbClr val="00B0F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7549660" y="1488831"/>
              <a:ext cx="838200" cy="3053861"/>
            </a:xfrm>
            <a:custGeom>
              <a:avLst/>
              <a:gdLst>
                <a:gd name="connsiteX0" fmla="*/ 785446 w 838200"/>
                <a:gd name="connsiteY0" fmla="*/ 134815 h 3053861"/>
                <a:gd name="connsiteX1" fmla="*/ 580292 w 838200"/>
                <a:gd name="connsiteY1" fmla="*/ 363415 h 3053861"/>
                <a:gd name="connsiteX2" fmla="*/ 433754 w 838200"/>
                <a:gd name="connsiteY2" fmla="*/ 381000 h 3053861"/>
                <a:gd name="connsiteX3" fmla="*/ 392723 w 838200"/>
                <a:gd name="connsiteY3" fmla="*/ 328246 h 3053861"/>
                <a:gd name="connsiteX4" fmla="*/ 398584 w 838200"/>
                <a:gd name="connsiteY4" fmla="*/ 0 h 3053861"/>
                <a:gd name="connsiteX5" fmla="*/ 246184 w 838200"/>
                <a:gd name="connsiteY5" fmla="*/ 5861 h 3053861"/>
                <a:gd name="connsiteX6" fmla="*/ 240323 w 838200"/>
                <a:gd name="connsiteY6" fmla="*/ 363415 h 3053861"/>
                <a:gd name="connsiteX7" fmla="*/ 175846 w 838200"/>
                <a:gd name="connsiteY7" fmla="*/ 357554 h 3053861"/>
                <a:gd name="connsiteX8" fmla="*/ 175846 w 838200"/>
                <a:gd name="connsiteY8" fmla="*/ 756138 h 3053861"/>
                <a:gd name="connsiteX9" fmla="*/ 70338 w 838200"/>
                <a:gd name="connsiteY9" fmla="*/ 762000 h 3053861"/>
                <a:gd name="connsiteX10" fmla="*/ 76200 w 838200"/>
                <a:gd name="connsiteY10" fmla="*/ 996461 h 3053861"/>
                <a:gd name="connsiteX11" fmla="*/ 0 w 838200"/>
                <a:gd name="connsiteY11" fmla="*/ 1096107 h 3053861"/>
                <a:gd name="connsiteX12" fmla="*/ 0 w 838200"/>
                <a:gd name="connsiteY12" fmla="*/ 1981200 h 3053861"/>
                <a:gd name="connsiteX13" fmla="*/ 64477 w 838200"/>
                <a:gd name="connsiteY13" fmla="*/ 2051538 h 3053861"/>
                <a:gd name="connsiteX14" fmla="*/ 70338 w 838200"/>
                <a:gd name="connsiteY14" fmla="*/ 2297723 h 3053861"/>
                <a:gd name="connsiteX15" fmla="*/ 158261 w 838200"/>
                <a:gd name="connsiteY15" fmla="*/ 2309446 h 3053861"/>
                <a:gd name="connsiteX16" fmla="*/ 169984 w 838200"/>
                <a:gd name="connsiteY16" fmla="*/ 2690446 h 3053861"/>
                <a:gd name="connsiteX17" fmla="*/ 240323 w 838200"/>
                <a:gd name="connsiteY17" fmla="*/ 2696307 h 3053861"/>
                <a:gd name="connsiteX18" fmla="*/ 234461 w 838200"/>
                <a:gd name="connsiteY18" fmla="*/ 3053861 h 3053861"/>
                <a:gd name="connsiteX19" fmla="*/ 398584 w 838200"/>
                <a:gd name="connsiteY19" fmla="*/ 3053861 h 3053861"/>
                <a:gd name="connsiteX20" fmla="*/ 381000 w 838200"/>
                <a:gd name="connsiteY20" fmla="*/ 2725615 h 3053861"/>
                <a:gd name="connsiteX21" fmla="*/ 422030 w 838200"/>
                <a:gd name="connsiteY21" fmla="*/ 2696307 h 3053861"/>
                <a:gd name="connsiteX22" fmla="*/ 621323 w 838200"/>
                <a:gd name="connsiteY22" fmla="*/ 2708031 h 3053861"/>
                <a:gd name="connsiteX23" fmla="*/ 820615 w 838200"/>
                <a:gd name="connsiteY23" fmla="*/ 2860431 h 3053861"/>
                <a:gd name="connsiteX24" fmla="*/ 838200 w 838200"/>
                <a:gd name="connsiteY24" fmla="*/ 2725615 h 3053861"/>
                <a:gd name="connsiteX25" fmla="*/ 820615 w 838200"/>
                <a:gd name="connsiteY25" fmla="*/ 2262554 h 3053861"/>
                <a:gd name="connsiteX26" fmla="*/ 838200 w 838200"/>
                <a:gd name="connsiteY26" fmla="*/ 1899138 h 3053861"/>
                <a:gd name="connsiteX27" fmla="*/ 750277 w 838200"/>
                <a:gd name="connsiteY27" fmla="*/ 1143000 h 3053861"/>
                <a:gd name="connsiteX28" fmla="*/ 773723 w 838200"/>
                <a:gd name="connsiteY28" fmla="*/ 756138 h 3053861"/>
                <a:gd name="connsiteX29" fmla="*/ 803030 w 838200"/>
                <a:gd name="connsiteY29" fmla="*/ 293077 h 3053861"/>
                <a:gd name="connsiteX30" fmla="*/ 785446 w 838200"/>
                <a:gd name="connsiteY30" fmla="*/ 134815 h 3053861"/>
                <a:gd name="connsiteX0" fmla="*/ 785446 w 838200"/>
                <a:gd name="connsiteY0" fmla="*/ 134815 h 3053861"/>
                <a:gd name="connsiteX1" fmla="*/ 580292 w 838200"/>
                <a:gd name="connsiteY1" fmla="*/ 363415 h 3053861"/>
                <a:gd name="connsiteX2" fmla="*/ 433754 w 838200"/>
                <a:gd name="connsiteY2" fmla="*/ 381000 h 3053861"/>
                <a:gd name="connsiteX3" fmla="*/ 392723 w 838200"/>
                <a:gd name="connsiteY3" fmla="*/ 328246 h 3053861"/>
                <a:gd name="connsiteX4" fmla="*/ 398584 w 838200"/>
                <a:gd name="connsiteY4" fmla="*/ 0 h 3053861"/>
                <a:gd name="connsiteX5" fmla="*/ 246184 w 838200"/>
                <a:gd name="connsiteY5" fmla="*/ 5861 h 3053861"/>
                <a:gd name="connsiteX6" fmla="*/ 240323 w 838200"/>
                <a:gd name="connsiteY6" fmla="*/ 363415 h 3053861"/>
                <a:gd name="connsiteX7" fmla="*/ 175846 w 838200"/>
                <a:gd name="connsiteY7" fmla="*/ 357554 h 3053861"/>
                <a:gd name="connsiteX8" fmla="*/ 175846 w 838200"/>
                <a:gd name="connsiteY8" fmla="*/ 756138 h 3053861"/>
                <a:gd name="connsiteX9" fmla="*/ 70338 w 838200"/>
                <a:gd name="connsiteY9" fmla="*/ 762000 h 3053861"/>
                <a:gd name="connsiteX10" fmla="*/ 76200 w 838200"/>
                <a:gd name="connsiteY10" fmla="*/ 996461 h 3053861"/>
                <a:gd name="connsiteX11" fmla="*/ 0 w 838200"/>
                <a:gd name="connsiteY11" fmla="*/ 1096107 h 3053861"/>
                <a:gd name="connsiteX12" fmla="*/ 0 w 838200"/>
                <a:gd name="connsiteY12" fmla="*/ 1981200 h 3053861"/>
                <a:gd name="connsiteX13" fmla="*/ 64477 w 838200"/>
                <a:gd name="connsiteY13" fmla="*/ 2051538 h 3053861"/>
                <a:gd name="connsiteX14" fmla="*/ 70338 w 838200"/>
                <a:gd name="connsiteY14" fmla="*/ 2297723 h 3053861"/>
                <a:gd name="connsiteX15" fmla="*/ 158261 w 838200"/>
                <a:gd name="connsiteY15" fmla="*/ 2309446 h 3053861"/>
                <a:gd name="connsiteX16" fmla="*/ 169984 w 838200"/>
                <a:gd name="connsiteY16" fmla="*/ 2690446 h 3053861"/>
                <a:gd name="connsiteX17" fmla="*/ 240323 w 838200"/>
                <a:gd name="connsiteY17" fmla="*/ 2696307 h 3053861"/>
                <a:gd name="connsiteX18" fmla="*/ 234461 w 838200"/>
                <a:gd name="connsiteY18" fmla="*/ 3053861 h 3053861"/>
                <a:gd name="connsiteX19" fmla="*/ 398584 w 838200"/>
                <a:gd name="connsiteY19" fmla="*/ 3053861 h 3053861"/>
                <a:gd name="connsiteX20" fmla="*/ 410308 w 838200"/>
                <a:gd name="connsiteY20" fmla="*/ 2725615 h 3053861"/>
                <a:gd name="connsiteX21" fmla="*/ 422030 w 838200"/>
                <a:gd name="connsiteY21" fmla="*/ 2696307 h 3053861"/>
                <a:gd name="connsiteX22" fmla="*/ 621323 w 838200"/>
                <a:gd name="connsiteY22" fmla="*/ 2708031 h 3053861"/>
                <a:gd name="connsiteX23" fmla="*/ 820615 w 838200"/>
                <a:gd name="connsiteY23" fmla="*/ 2860431 h 3053861"/>
                <a:gd name="connsiteX24" fmla="*/ 838200 w 838200"/>
                <a:gd name="connsiteY24" fmla="*/ 2725615 h 3053861"/>
                <a:gd name="connsiteX25" fmla="*/ 820615 w 838200"/>
                <a:gd name="connsiteY25" fmla="*/ 2262554 h 3053861"/>
                <a:gd name="connsiteX26" fmla="*/ 838200 w 838200"/>
                <a:gd name="connsiteY26" fmla="*/ 1899138 h 3053861"/>
                <a:gd name="connsiteX27" fmla="*/ 750277 w 838200"/>
                <a:gd name="connsiteY27" fmla="*/ 1143000 h 3053861"/>
                <a:gd name="connsiteX28" fmla="*/ 773723 w 838200"/>
                <a:gd name="connsiteY28" fmla="*/ 756138 h 3053861"/>
                <a:gd name="connsiteX29" fmla="*/ 803030 w 838200"/>
                <a:gd name="connsiteY29" fmla="*/ 293077 h 3053861"/>
                <a:gd name="connsiteX30" fmla="*/ 785446 w 838200"/>
                <a:gd name="connsiteY30" fmla="*/ 134815 h 305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38200" h="3053861">
                  <a:moveTo>
                    <a:pt x="785446" y="134815"/>
                  </a:moveTo>
                  <a:lnTo>
                    <a:pt x="580292" y="363415"/>
                  </a:lnTo>
                  <a:lnTo>
                    <a:pt x="433754" y="381000"/>
                  </a:lnTo>
                  <a:lnTo>
                    <a:pt x="392723" y="328246"/>
                  </a:lnTo>
                  <a:lnTo>
                    <a:pt x="398584" y="0"/>
                  </a:lnTo>
                  <a:lnTo>
                    <a:pt x="246184" y="5861"/>
                  </a:lnTo>
                  <a:cubicBezTo>
                    <a:pt x="244230" y="125046"/>
                    <a:pt x="242277" y="244230"/>
                    <a:pt x="240323" y="363415"/>
                  </a:cubicBezTo>
                  <a:lnTo>
                    <a:pt x="175846" y="357554"/>
                  </a:lnTo>
                  <a:lnTo>
                    <a:pt x="175846" y="756138"/>
                  </a:lnTo>
                  <a:lnTo>
                    <a:pt x="70338" y="762000"/>
                  </a:lnTo>
                  <a:lnTo>
                    <a:pt x="76200" y="996461"/>
                  </a:lnTo>
                  <a:lnTo>
                    <a:pt x="0" y="1096107"/>
                  </a:lnTo>
                  <a:lnTo>
                    <a:pt x="0" y="1981200"/>
                  </a:lnTo>
                  <a:lnTo>
                    <a:pt x="64477" y="2051538"/>
                  </a:lnTo>
                  <a:lnTo>
                    <a:pt x="70338" y="2297723"/>
                  </a:lnTo>
                  <a:lnTo>
                    <a:pt x="158261" y="2309446"/>
                  </a:lnTo>
                  <a:lnTo>
                    <a:pt x="169984" y="2690446"/>
                  </a:lnTo>
                  <a:lnTo>
                    <a:pt x="240323" y="2696307"/>
                  </a:lnTo>
                  <a:lnTo>
                    <a:pt x="234461" y="3053861"/>
                  </a:lnTo>
                  <a:lnTo>
                    <a:pt x="398584" y="3053861"/>
                  </a:lnTo>
                  <a:lnTo>
                    <a:pt x="410308" y="2725615"/>
                  </a:lnTo>
                  <a:lnTo>
                    <a:pt x="422030" y="2696307"/>
                  </a:lnTo>
                  <a:lnTo>
                    <a:pt x="621323" y="2708031"/>
                  </a:lnTo>
                  <a:lnTo>
                    <a:pt x="820615" y="2860431"/>
                  </a:lnTo>
                  <a:lnTo>
                    <a:pt x="838200" y="2725615"/>
                  </a:lnTo>
                  <a:lnTo>
                    <a:pt x="820615" y="2262554"/>
                  </a:lnTo>
                  <a:lnTo>
                    <a:pt x="838200" y="1899138"/>
                  </a:lnTo>
                  <a:lnTo>
                    <a:pt x="750277" y="1143000"/>
                  </a:lnTo>
                  <a:lnTo>
                    <a:pt x="773723" y="756138"/>
                  </a:lnTo>
                  <a:lnTo>
                    <a:pt x="803030" y="293077"/>
                  </a:lnTo>
                  <a:lnTo>
                    <a:pt x="785446" y="134815"/>
                  </a:lnTo>
                  <a:close/>
                </a:path>
              </a:pathLst>
            </a:custGeom>
            <a:solidFill>
              <a:srgbClr val="0000FF">
                <a:alpha val="60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3780482" y="870527"/>
            <a:ext cx="956685" cy="4412669"/>
            <a:chOff x="2826328" y="1378527"/>
            <a:chExt cx="956685" cy="4412669"/>
          </a:xfrm>
        </p:grpSpPr>
        <p:sp>
          <p:nvSpPr>
            <p:cNvPr id="4" name="Forme libre 3"/>
            <p:cNvSpPr/>
            <p:nvPr/>
          </p:nvSpPr>
          <p:spPr>
            <a:xfrm>
              <a:off x="2840182" y="1378527"/>
              <a:ext cx="942109" cy="1600200"/>
            </a:xfrm>
            <a:custGeom>
              <a:avLst/>
              <a:gdLst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796636 w 942109"/>
                <a:gd name="connsiteY21" fmla="*/ 491837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796636 w 942109"/>
                <a:gd name="connsiteY21" fmla="*/ 512619 h 1600200"/>
                <a:gd name="connsiteX22" fmla="*/ 942109 w 942109"/>
                <a:gd name="connsiteY22" fmla="*/ 512618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2109" h="1600200">
                  <a:moveTo>
                    <a:pt x="942109" y="512618"/>
                  </a:moveTo>
                  <a:lnTo>
                    <a:pt x="942109" y="401782"/>
                  </a:lnTo>
                  <a:lnTo>
                    <a:pt x="831273" y="401782"/>
                  </a:lnTo>
                  <a:lnTo>
                    <a:pt x="824345" y="0"/>
                  </a:lnTo>
                  <a:lnTo>
                    <a:pt x="658091" y="6928"/>
                  </a:lnTo>
                  <a:lnTo>
                    <a:pt x="665018" y="367146"/>
                  </a:lnTo>
                  <a:lnTo>
                    <a:pt x="48491" y="1143000"/>
                  </a:lnTo>
                  <a:lnTo>
                    <a:pt x="48491" y="1336964"/>
                  </a:lnTo>
                  <a:lnTo>
                    <a:pt x="6927" y="1392382"/>
                  </a:lnTo>
                  <a:lnTo>
                    <a:pt x="0" y="1600200"/>
                  </a:lnTo>
                  <a:lnTo>
                    <a:pt x="48491" y="1600200"/>
                  </a:lnTo>
                  <a:lnTo>
                    <a:pt x="69273" y="1475509"/>
                  </a:lnTo>
                  <a:lnTo>
                    <a:pt x="207818" y="1482437"/>
                  </a:lnTo>
                  <a:lnTo>
                    <a:pt x="207818" y="1420091"/>
                  </a:lnTo>
                  <a:lnTo>
                    <a:pt x="304800" y="1427018"/>
                  </a:lnTo>
                  <a:lnTo>
                    <a:pt x="304800" y="1336964"/>
                  </a:lnTo>
                  <a:lnTo>
                    <a:pt x="671945" y="1323109"/>
                  </a:lnTo>
                  <a:lnTo>
                    <a:pt x="665018" y="1205346"/>
                  </a:lnTo>
                  <a:lnTo>
                    <a:pt x="616527" y="1156855"/>
                  </a:lnTo>
                  <a:lnTo>
                    <a:pt x="401782" y="1115291"/>
                  </a:lnTo>
                  <a:lnTo>
                    <a:pt x="408709" y="1046018"/>
                  </a:lnTo>
                  <a:lnTo>
                    <a:pt x="796636" y="512619"/>
                  </a:lnTo>
                  <a:lnTo>
                    <a:pt x="942109" y="512618"/>
                  </a:lnTo>
                  <a:close/>
                </a:path>
              </a:pathLst>
            </a:custGeom>
            <a:solidFill>
              <a:srgbClr val="FFC00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Forme libre 4"/>
            <p:cNvSpPr/>
            <p:nvPr/>
          </p:nvSpPr>
          <p:spPr>
            <a:xfrm flipV="1">
              <a:off x="2826328" y="4087088"/>
              <a:ext cx="956685" cy="1704108"/>
            </a:xfrm>
            <a:custGeom>
              <a:avLst/>
              <a:gdLst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796636 w 942109"/>
                <a:gd name="connsiteY21" fmla="*/ 491837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796636 w 942109"/>
                <a:gd name="connsiteY21" fmla="*/ 5126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4017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70163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07818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49382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21673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42109"/>
                <a:gd name="connsiteY0" fmla="*/ 512618 h 1600200"/>
                <a:gd name="connsiteX1" fmla="*/ 942109 w 942109"/>
                <a:gd name="connsiteY1" fmla="*/ 401782 h 1600200"/>
                <a:gd name="connsiteX2" fmla="*/ 831273 w 942109"/>
                <a:gd name="connsiteY2" fmla="*/ 221673 h 1600200"/>
                <a:gd name="connsiteX3" fmla="*/ 824345 w 942109"/>
                <a:gd name="connsiteY3" fmla="*/ 0 h 1600200"/>
                <a:gd name="connsiteX4" fmla="*/ 658091 w 942109"/>
                <a:gd name="connsiteY4" fmla="*/ 6928 h 1600200"/>
                <a:gd name="connsiteX5" fmla="*/ 665018 w 942109"/>
                <a:gd name="connsiteY5" fmla="*/ 367146 h 1600200"/>
                <a:gd name="connsiteX6" fmla="*/ 48491 w 942109"/>
                <a:gd name="connsiteY6" fmla="*/ 1143000 h 1600200"/>
                <a:gd name="connsiteX7" fmla="*/ 48491 w 942109"/>
                <a:gd name="connsiteY7" fmla="*/ 1336964 h 1600200"/>
                <a:gd name="connsiteX8" fmla="*/ 6927 w 942109"/>
                <a:gd name="connsiteY8" fmla="*/ 1392382 h 1600200"/>
                <a:gd name="connsiteX9" fmla="*/ 0 w 942109"/>
                <a:gd name="connsiteY9" fmla="*/ 1600200 h 1600200"/>
                <a:gd name="connsiteX10" fmla="*/ 48491 w 942109"/>
                <a:gd name="connsiteY10" fmla="*/ 1600200 h 1600200"/>
                <a:gd name="connsiteX11" fmla="*/ 69273 w 942109"/>
                <a:gd name="connsiteY11" fmla="*/ 1475509 h 1600200"/>
                <a:gd name="connsiteX12" fmla="*/ 207818 w 942109"/>
                <a:gd name="connsiteY12" fmla="*/ 1482437 h 1600200"/>
                <a:gd name="connsiteX13" fmla="*/ 207818 w 942109"/>
                <a:gd name="connsiteY13" fmla="*/ 1420091 h 1600200"/>
                <a:gd name="connsiteX14" fmla="*/ 304800 w 942109"/>
                <a:gd name="connsiteY14" fmla="*/ 1427018 h 1600200"/>
                <a:gd name="connsiteX15" fmla="*/ 304800 w 942109"/>
                <a:gd name="connsiteY15" fmla="*/ 1336964 h 1600200"/>
                <a:gd name="connsiteX16" fmla="*/ 671945 w 942109"/>
                <a:gd name="connsiteY16" fmla="*/ 1323109 h 1600200"/>
                <a:gd name="connsiteX17" fmla="*/ 665018 w 942109"/>
                <a:gd name="connsiteY17" fmla="*/ 1205346 h 1600200"/>
                <a:gd name="connsiteX18" fmla="*/ 616527 w 942109"/>
                <a:gd name="connsiteY18" fmla="*/ 1156855 h 1600200"/>
                <a:gd name="connsiteX19" fmla="*/ 401782 w 942109"/>
                <a:gd name="connsiteY19" fmla="*/ 1115291 h 1600200"/>
                <a:gd name="connsiteX20" fmla="*/ 408709 w 942109"/>
                <a:gd name="connsiteY20" fmla="*/ 1046018 h 1600200"/>
                <a:gd name="connsiteX21" fmla="*/ 824345 w 942109"/>
                <a:gd name="connsiteY21" fmla="*/ 588819 h 1600200"/>
                <a:gd name="connsiteX22" fmla="*/ 942109 w 942109"/>
                <a:gd name="connsiteY22" fmla="*/ 512618 h 1600200"/>
                <a:gd name="connsiteX0" fmla="*/ 942109 w 955963"/>
                <a:gd name="connsiteY0" fmla="*/ 512618 h 1600200"/>
                <a:gd name="connsiteX1" fmla="*/ 955963 w 955963"/>
                <a:gd name="connsiteY1" fmla="*/ 249382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942109 w 955963"/>
                <a:gd name="connsiteY22" fmla="*/ 512618 h 1600200"/>
                <a:gd name="connsiteX0" fmla="*/ 942109 w 955963"/>
                <a:gd name="connsiteY0" fmla="*/ 512618 h 1600200"/>
                <a:gd name="connsiteX1" fmla="*/ 955963 w 955963"/>
                <a:gd name="connsiteY1" fmla="*/ 249382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942109 w 955963"/>
                <a:gd name="connsiteY22" fmla="*/ 512618 h 1600200"/>
                <a:gd name="connsiteX0" fmla="*/ 942109 w 955963"/>
                <a:gd name="connsiteY0" fmla="*/ 512618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942109 w 955963"/>
                <a:gd name="connsiteY22" fmla="*/ 512618 h 1600200"/>
                <a:gd name="connsiteX0" fmla="*/ 838200 w 955963"/>
                <a:gd name="connsiteY0" fmla="*/ 360218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838200 w 955963"/>
                <a:gd name="connsiteY22" fmla="*/ 360218 h 1600200"/>
                <a:gd name="connsiteX0" fmla="*/ 838200 w 955963"/>
                <a:gd name="connsiteY0" fmla="*/ 360218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838200 w 955963"/>
                <a:gd name="connsiteY22" fmla="*/ 360218 h 1600200"/>
                <a:gd name="connsiteX0" fmla="*/ 838200 w 955963"/>
                <a:gd name="connsiteY0" fmla="*/ 360218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838200 w 955963"/>
                <a:gd name="connsiteY22" fmla="*/ 360218 h 1600200"/>
                <a:gd name="connsiteX0" fmla="*/ 713509 w 955963"/>
                <a:gd name="connsiteY0" fmla="*/ 457199 h 1600200"/>
                <a:gd name="connsiteX1" fmla="*/ 955963 w 955963"/>
                <a:gd name="connsiteY1" fmla="*/ 228601 h 1600200"/>
                <a:gd name="connsiteX2" fmla="*/ 831273 w 955963"/>
                <a:gd name="connsiteY2" fmla="*/ 221673 h 1600200"/>
                <a:gd name="connsiteX3" fmla="*/ 824345 w 955963"/>
                <a:gd name="connsiteY3" fmla="*/ 0 h 1600200"/>
                <a:gd name="connsiteX4" fmla="*/ 658091 w 955963"/>
                <a:gd name="connsiteY4" fmla="*/ 6928 h 1600200"/>
                <a:gd name="connsiteX5" fmla="*/ 665018 w 955963"/>
                <a:gd name="connsiteY5" fmla="*/ 367146 h 1600200"/>
                <a:gd name="connsiteX6" fmla="*/ 48491 w 955963"/>
                <a:gd name="connsiteY6" fmla="*/ 1143000 h 1600200"/>
                <a:gd name="connsiteX7" fmla="*/ 48491 w 955963"/>
                <a:gd name="connsiteY7" fmla="*/ 1336964 h 1600200"/>
                <a:gd name="connsiteX8" fmla="*/ 6927 w 955963"/>
                <a:gd name="connsiteY8" fmla="*/ 1392382 h 1600200"/>
                <a:gd name="connsiteX9" fmla="*/ 0 w 955963"/>
                <a:gd name="connsiteY9" fmla="*/ 1600200 h 1600200"/>
                <a:gd name="connsiteX10" fmla="*/ 48491 w 955963"/>
                <a:gd name="connsiteY10" fmla="*/ 1600200 h 1600200"/>
                <a:gd name="connsiteX11" fmla="*/ 69273 w 955963"/>
                <a:gd name="connsiteY11" fmla="*/ 1475509 h 1600200"/>
                <a:gd name="connsiteX12" fmla="*/ 207818 w 955963"/>
                <a:gd name="connsiteY12" fmla="*/ 1482437 h 1600200"/>
                <a:gd name="connsiteX13" fmla="*/ 207818 w 955963"/>
                <a:gd name="connsiteY13" fmla="*/ 1420091 h 1600200"/>
                <a:gd name="connsiteX14" fmla="*/ 304800 w 955963"/>
                <a:gd name="connsiteY14" fmla="*/ 1427018 h 1600200"/>
                <a:gd name="connsiteX15" fmla="*/ 304800 w 955963"/>
                <a:gd name="connsiteY15" fmla="*/ 1336964 h 1600200"/>
                <a:gd name="connsiteX16" fmla="*/ 671945 w 955963"/>
                <a:gd name="connsiteY16" fmla="*/ 1323109 h 1600200"/>
                <a:gd name="connsiteX17" fmla="*/ 665018 w 955963"/>
                <a:gd name="connsiteY17" fmla="*/ 1205346 h 1600200"/>
                <a:gd name="connsiteX18" fmla="*/ 616527 w 955963"/>
                <a:gd name="connsiteY18" fmla="*/ 1156855 h 1600200"/>
                <a:gd name="connsiteX19" fmla="*/ 401782 w 955963"/>
                <a:gd name="connsiteY19" fmla="*/ 1115291 h 1600200"/>
                <a:gd name="connsiteX20" fmla="*/ 408709 w 955963"/>
                <a:gd name="connsiteY20" fmla="*/ 1046018 h 1600200"/>
                <a:gd name="connsiteX21" fmla="*/ 824345 w 955963"/>
                <a:gd name="connsiteY21" fmla="*/ 588819 h 1600200"/>
                <a:gd name="connsiteX22" fmla="*/ 713509 w 955963"/>
                <a:gd name="connsiteY22" fmla="*/ 457199 h 1600200"/>
                <a:gd name="connsiteX0" fmla="*/ 713509 w 980120"/>
                <a:gd name="connsiteY0" fmla="*/ 457199 h 1600200"/>
                <a:gd name="connsiteX1" fmla="*/ 962890 w 980120"/>
                <a:gd name="connsiteY1" fmla="*/ 284015 h 1600200"/>
                <a:gd name="connsiteX2" fmla="*/ 955963 w 980120"/>
                <a:gd name="connsiteY2" fmla="*/ 228601 h 1600200"/>
                <a:gd name="connsiteX3" fmla="*/ 831273 w 980120"/>
                <a:gd name="connsiteY3" fmla="*/ 221673 h 1600200"/>
                <a:gd name="connsiteX4" fmla="*/ 824345 w 980120"/>
                <a:gd name="connsiteY4" fmla="*/ 0 h 1600200"/>
                <a:gd name="connsiteX5" fmla="*/ 658091 w 980120"/>
                <a:gd name="connsiteY5" fmla="*/ 6928 h 1600200"/>
                <a:gd name="connsiteX6" fmla="*/ 665018 w 980120"/>
                <a:gd name="connsiteY6" fmla="*/ 367146 h 1600200"/>
                <a:gd name="connsiteX7" fmla="*/ 48491 w 980120"/>
                <a:gd name="connsiteY7" fmla="*/ 1143000 h 1600200"/>
                <a:gd name="connsiteX8" fmla="*/ 48491 w 980120"/>
                <a:gd name="connsiteY8" fmla="*/ 1336964 h 1600200"/>
                <a:gd name="connsiteX9" fmla="*/ 6927 w 980120"/>
                <a:gd name="connsiteY9" fmla="*/ 1392382 h 1600200"/>
                <a:gd name="connsiteX10" fmla="*/ 0 w 980120"/>
                <a:gd name="connsiteY10" fmla="*/ 1600200 h 1600200"/>
                <a:gd name="connsiteX11" fmla="*/ 48491 w 980120"/>
                <a:gd name="connsiteY11" fmla="*/ 1600200 h 1600200"/>
                <a:gd name="connsiteX12" fmla="*/ 69273 w 980120"/>
                <a:gd name="connsiteY12" fmla="*/ 1475509 h 1600200"/>
                <a:gd name="connsiteX13" fmla="*/ 207818 w 980120"/>
                <a:gd name="connsiteY13" fmla="*/ 1482437 h 1600200"/>
                <a:gd name="connsiteX14" fmla="*/ 207818 w 980120"/>
                <a:gd name="connsiteY14" fmla="*/ 1420091 h 1600200"/>
                <a:gd name="connsiteX15" fmla="*/ 304800 w 980120"/>
                <a:gd name="connsiteY15" fmla="*/ 1427018 h 1600200"/>
                <a:gd name="connsiteX16" fmla="*/ 304800 w 980120"/>
                <a:gd name="connsiteY16" fmla="*/ 1336964 h 1600200"/>
                <a:gd name="connsiteX17" fmla="*/ 671945 w 980120"/>
                <a:gd name="connsiteY17" fmla="*/ 1323109 h 1600200"/>
                <a:gd name="connsiteX18" fmla="*/ 665018 w 980120"/>
                <a:gd name="connsiteY18" fmla="*/ 1205346 h 1600200"/>
                <a:gd name="connsiteX19" fmla="*/ 616527 w 980120"/>
                <a:gd name="connsiteY19" fmla="*/ 1156855 h 1600200"/>
                <a:gd name="connsiteX20" fmla="*/ 401782 w 980120"/>
                <a:gd name="connsiteY20" fmla="*/ 1115291 h 1600200"/>
                <a:gd name="connsiteX21" fmla="*/ 408709 w 980120"/>
                <a:gd name="connsiteY21" fmla="*/ 1046018 h 1600200"/>
                <a:gd name="connsiteX22" fmla="*/ 824345 w 980120"/>
                <a:gd name="connsiteY22" fmla="*/ 588819 h 1600200"/>
                <a:gd name="connsiteX23" fmla="*/ 713509 w 980120"/>
                <a:gd name="connsiteY23" fmla="*/ 457199 h 1600200"/>
                <a:gd name="connsiteX0" fmla="*/ 713509 w 962890"/>
                <a:gd name="connsiteY0" fmla="*/ 457199 h 1600200"/>
                <a:gd name="connsiteX1" fmla="*/ 962890 w 962890"/>
                <a:gd name="connsiteY1" fmla="*/ 284015 h 1600200"/>
                <a:gd name="connsiteX2" fmla="*/ 955963 w 962890"/>
                <a:gd name="connsiteY2" fmla="*/ 228601 h 1600200"/>
                <a:gd name="connsiteX3" fmla="*/ 831273 w 962890"/>
                <a:gd name="connsiteY3" fmla="*/ 221673 h 1600200"/>
                <a:gd name="connsiteX4" fmla="*/ 824345 w 962890"/>
                <a:gd name="connsiteY4" fmla="*/ 0 h 1600200"/>
                <a:gd name="connsiteX5" fmla="*/ 658091 w 962890"/>
                <a:gd name="connsiteY5" fmla="*/ 6928 h 1600200"/>
                <a:gd name="connsiteX6" fmla="*/ 665018 w 962890"/>
                <a:gd name="connsiteY6" fmla="*/ 367146 h 1600200"/>
                <a:gd name="connsiteX7" fmla="*/ 48491 w 962890"/>
                <a:gd name="connsiteY7" fmla="*/ 1143000 h 1600200"/>
                <a:gd name="connsiteX8" fmla="*/ 48491 w 962890"/>
                <a:gd name="connsiteY8" fmla="*/ 1336964 h 1600200"/>
                <a:gd name="connsiteX9" fmla="*/ 6927 w 962890"/>
                <a:gd name="connsiteY9" fmla="*/ 1392382 h 1600200"/>
                <a:gd name="connsiteX10" fmla="*/ 0 w 962890"/>
                <a:gd name="connsiteY10" fmla="*/ 1600200 h 1600200"/>
                <a:gd name="connsiteX11" fmla="*/ 48491 w 962890"/>
                <a:gd name="connsiteY11" fmla="*/ 1600200 h 1600200"/>
                <a:gd name="connsiteX12" fmla="*/ 69273 w 962890"/>
                <a:gd name="connsiteY12" fmla="*/ 1475509 h 1600200"/>
                <a:gd name="connsiteX13" fmla="*/ 207818 w 962890"/>
                <a:gd name="connsiteY13" fmla="*/ 1482437 h 1600200"/>
                <a:gd name="connsiteX14" fmla="*/ 207818 w 962890"/>
                <a:gd name="connsiteY14" fmla="*/ 1420091 h 1600200"/>
                <a:gd name="connsiteX15" fmla="*/ 304800 w 962890"/>
                <a:gd name="connsiteY15" fmla="*/ 1427018 h 1600200"/>
                <a:gd name="connsiteX16" fmla="*/ 304800 w 962890"/>
                <a:gd name="connsiteY16" fmla="*/ 1336964 h 1600200"/>
                <a:gd name="connsiteX17" fmla="*/ 671945 w 962890"/>
                <a:gd name="connsiteY17" fmla="*/ 1323109 h 1600200"/>
                <a:gd name="connsiteX18" fmla="*/ 665018 w 962890"/>
                <a:gd name="connsiteY18" fmla="*/ 1205346 h 1600200"/>
                <a:gd name="connsiteX19" fmla="*/ 616527 w 962890"/>
                <a:gd name="connsiteY19" fmla="*/ 1156855 h 1600200"/>
                <a:gd name="connsiteX20" fmla="*/ 401782 w 962890"/>
                <a:gd name="connsiteY20" fmla="*/ 1115291 h 1600200"/>
                <a:gd name="connsiteX21" fmla="*/ 408709 w 962890"/>
                <a:gd name="connsiteY21" fmla="*/ 1046018 h 1600200"/>
                <a:gd name="connsiteX22" fmla="*/ 824345 w 962890"/>
                <a:gd name="connsiteY22" fmla="*/ 588819 h 1600200"/>
                <a:gd name="connsiteX23" fmla="*/ 713509 w 962890"/>
                <a:gd name="connsiteY23" fmla="*/ 457199 h 1600200"/>
                <a:gd name="connsiteX0" fmla="*/ 713509 w 956167"/>
                <a:gd name="connsiteY0" fmla="*/ 457199 h 1600200"/>
                <a:gd name="connsiteX1" fmla="*/ 893617 w 956167"/>
                <a:gd name="connsiteY1" fmla="*/ 277087 h 1600200"/>
                <a:gd name="connsiteX2" fmla="*/ 955963 w 956167"/>
                <a:gd name="connsiteY2" fmla="*/ 228601 h 1600200"/>
                <a:gd name="connsiteX3" fmla="*/ 831273 w 956167"/>
                <a:gd name="connsiteY3" fmla="*/ 221673 h 1600200"/>
                <a:gd name="connsiteX4" fmla="*/ 824345 w 956167"/>
                <a:gd name="connsiteY4" fmla="*/ 0 h 1600200"/>
                <a:gd name="connsiteX5" fmla="*/ 658091 w 956167"/>
                <a:gd name="connsiteY5" fmla="*/ 6928 h 1600200"/>
                <a:gd name="connsiteX6" fmla="*/ 665018 w 956167"/>
                <a:gd name="connsiteY6" fmla="*/ 367146 h 1600200"/>
                <a:gd name="connsiteX7" fmla="*/ 48491 w 956167"/>
                <a:gd name="connsiteY7" fmla="*/ 1143000 h 1600200"/>
                <a:gd name="connsiteX8" fmla="*/ 48491 w 956167"/>
                <a:gd name="connsiteY8" fmla="*/ 1336964 h 1600200"/>
                <a:gd name="connsiteX9" fmla="*/ 6927 w 956167"/>
                <a:gd name="connsiteY9" fmla="*/ 1392382 h 1600200"/>
                <a:gd name="connsiteX10" fmla="*/ 0 w 956167"/>
                <a:gd name="connsiteY10" fmla="*/ 1600200 h 1600200"/>
                <a:gd name="connsiteX11" fmla="*/ 48491 w 956167"/>
                <a:gd name="connsiteY11" fmla="*/ 1600200 h 1600200"/>
                <a:gd name="connsiteX12" fmla="*/ 69273 w 956167"/>
                <a:gd name="connsiteY12" fmla="*/ 1475509 h 1600200"/>
                <a:gd name="connsiteX13" fmla="*/ 207818 w 956167"/>
                <a:gd name="connsiteY13" fmla="*/ 1482437 h 1600200"/>
                <a:gd name="connsiteX14" fmla="*/ 207818 w 956167"/>
                <a:gd name="connsiteY14" fmla="*/ 1420091 h 1600200"/>
                <a:gd name="connsiteX15" fmla="*/ 304800 w 956167"/>
                <a:gd name="connsiteY15" fmla="*/ 1427018 h 1600200"/>
                <a:gd name="connsiteX16" fmla="*/ 304800 w 956167"/>
                <a:gd name="connsiteY16" fmla="*/ 1336964 h 1600200"/>
                <a:gd name="connsiteX17" fmla="*/ 671945 w 956167"/>
                <a:gd name="connsiteY17" fmla="*/ 1323109 h 1600200"/>
                <a:gd name="connsiteX18" fmla="*/ 665018 w 956167"/>
                <a:gd name="connsiteY18" fmla="*/ 1205346 h 1600200"/>
                <a:gd name="connsiteX19" fmla="*/ 616527 w 956167"/>
                <a:gd name="connsiteY19" fmla="*/ 1156855 h 1600200"/>
                <a:gd name="connsiteX20" fmla="*/ 401782 w 956167"/>
                <a:gd name="connsiteY20" fmla="*/ 1115291 h 1600200"/>
                <a:gd name="connsiteX21" fmla="*/ 408709 w 956167"/>
                <a:gd name="connsiteY21" fmla="*/ 1046018 h 1600200"/>
                <a:gd name="connsiteX22" fmla="*/ 824345 w 956167"/>
                <a:gd name="connsiteY22" fmla="*/ 588819 h 1600200"/>
                <a:gd name="connsiteX23" fmla="*/ 713509 w 956167"/>
                <a:gd name="connsiteY23" fmla="*/ 457199 h 1600200"/>
                <a:gd name="connsiteX0" fmla="*/ 713509 w 957005"/>
                <a:gd name="connsiteY0" fmla="*/ 457199 h 1600200"/>
                <a:gd name="connsiteX1" fmla="*/ 955962 w 957005"/>
                <a:gd name="connsiteY1" fmla="*/ 297869 h 1600200"/>
                <a:gd name="connsiteX2" fmla="*/ 955963 w 957005"/>
                <a:gd name="connsiteY2" fmla="*/ 228601 h 1600200"/>
                <a:gd name="connsiteX3" fmla="*/ 831273 w 957005"/>
                <a:gd name="connsiteY3" fmla="*/ 221673 h 1600200"/>
                <a:gd name="connsiteX4" fmla="*/ 824345 w 957005"/>
                <a:gd name="connsiteY4" fmla="*/ 0 h 1600200"/>
                <a:gd name="connsiteX5" fmla="*/ 658091 w 957005"/>
                <a:gd name="connsiteY5" fmla="*/ 6928 h 1600200"/>
                <a:gd name="connsiteX6" fmla="*/ 665018 w 957005"/>
                <a:gd name="connsiteY6" fmla="*/ 367146 h 1600200"/>
                <a:gd name="connsiteX7" fmla="*/ 48491 w 957005"/>
                <a:gd name="connsiteY7" fmla="*/ 1143000 h 1600200"/>
                <a:gd name="connsiteX8" fmla="*/ 48491 w 957005"/>
                <a:gd name="connsiteY8" fmla="*/ 1336964 h 1600200"/>
                <a:gd name="connsiteX9" fmla="*/ 6927 w 957005"/>
                <a:gd name="connsiteY9" fmla="*/ 1392382 h 1600200"/>
                <a:gd name="connsiteX10" fmla="*/ 0 w 957005"/>
                <a:gd name="connsiteY10" fmla="*/ 1600200 h 1600200"/>
                <a:gd name="connsiteX11" fmla="*/ 48491 w 957005"/>
                <a:gd name="connsiteY11" fmla="*/ 1600200 h 1600200"/>
                <a:gd name="connsiteX12" fmla="*/ 69273 w 957005"/>
                <a:gd name="connsiteY12" fmla="*/ 1475509 h 1600200"/>
                <a:gd name="connsiteX13" fmla="*/ 207818 w 957005"/>
                <a:gd name="connsiteY13" fmla="*/ 1482437 h 1600200"/>
                <a:gd name="connsiteX14" fmla="*/ 207818 w 957005"/>
                <a:gd name="connsiteY14" fmla="*/ 1420091 h 1600200"/>
                <a:gd name="connsiteX15" fmla="*/ 304800 w 957005"/>
                <a:gd name="connsiteY15" fmla="*/ 1427018 h 1600200"/>
                <a:gd name="connsiteX16" fmla="*/ 304800 w 957005"/>
                <a:gd name="connsiteY16" fmla="*/ 1336964 h 1600200"/>
                <a:gd name="connsiteX17" fmla="*/ 671945 w 957005"/>
                <a:gd name="connsiteY17" fmla="*/ 1323109 h 1600200"/>
                <a:gd name="connsiteX18" fmla="*/ 665018 w 957005"/>
                <a:gd name="connsiteY18" fmla="*/ 1205346 h 1600200"/>
                <a:gd name="connsiteX19" fmla="*/ 616527 w 957005"/>
                <a:gd name="connsiteY19" fmla="*/ 1156855 h 1600200"/>
                <a:gd name="connsiteX20" fmla="*/ 401782 w 957005"/>
                <a:gd name="connsiteY20" fmla="*/ 1115291 h 1600200"/>
                <a:gd name="connsiteX21" fmla="*/ 408709 w 957005"/>
                <a:gd name="connsiteY21" fmla="*/ 1046018 h 1600200"/>
                <a:gd name="connsiteX22" fmla="*/ 824345 w 957005"/>
                <a:gd name="connsiteY22" fmla="*/ 588819 h 1600200"/>
                <a:gd name="connsiteX23" fmla="*/ 713509 w 957005"/>
                <a:gd name="connsiteY23" fmla="*/ 457199 h 1600200"/>
                <a:gd name="connsiteX0" fmla="*/ 713509 w 957005"/>
                <a:gd name="connsiteY0" fmla="*/ 457199 h 1600200"/>
                <a:gd name="connsiteX1" fmla="*/ 955962 w 957005"/>
                <a:gd name="connsiteY1" fmla="*/ 297869 h 1600200"/>
                <a:gd name="connsiteX2" fmla="*/ 955963 w 957005"/>
                <a:gd name="connsiteY2" fmla="*/ 228601 h 1600200"/>
                <a:gd name="connsiteX3" fmla="*/ 831273 w 957005"/>
                <a:gd name="connsiteY3" fmla="*/ 221673 h 1600200"/>
                <a:gd name="connsiteX4" fmla="*/ 824345 w 957005"/>
                <a:gd name="connsiteY4" fmla="*/ 0 h 1600200"/>
                <a:gd name="connsiteX5" fmla="*/ 658091 w 957005"/>
                <a:gd name="connsiteY5" fmla="*/ 6928 h 1600200"/>
                <a:gd name="connsiteX6" fmla="*/ 665018 w 957005"/>
                <a:gd name="connsiteY6" fmla="*/ 367146 h 1600200"/>
                <a:gd name="connsiteX7" fmla="*/ 48491 w 957005"/>
                <a:gd name="connsiteY7" fmla="*/ 1143000 h 1600200"/>
                <a:gd name="connsiteX8" fmla="*/ 48491 w 957005"/>
                <a:gd name="connsiteY8" fmla="*/ 1336964 h 1600200"/>
                <a:gd name="connsiteX9" fmla="*/ 6927 w 957005"/>
                <a:gd name="connsiteY9" fmla="*/ 1392382 h 1600200"/>
                <a:gd name="connsiteX10" fmla="*/ 0 w 957005"/>
                <a:gd name="connsiteY10" fmla="*/ 1600200 h 1600200"/>
                <a:gd name="connsiteX11" fmla="*/ 48491 w 957005"/>
                <a:gd name="connsiteY11" fmla="*/ 1600200 h 1600200"/>
                <a:gd name="connsiteX12" fmla="*/ 69273 w 957005"/>
                <a:gd name="connsiteY12" fmla="*/ 1475509 h 1600200"/>
                <a:gd name="connsiteX13" fmla="*/ 207818 w 957005"/>
                <a:gd name="connsiteY13" fmla="*/ 1482437 h 1600200"/>
                <a:gd name="connsiteX14" fmla="*/ 207818 w 957005"/>
                <a:gd name="connsiteY14" fmla="*/ 1420091 h 1600200"/>
                <a:gd name="connsiteX15" fmla="*/ 304800 w 957005"/>
                <a:gd name="connsiteY15" fmla="*/ 1427018 h 1600200"/>
                <a:gd name="connsiteX16" fmla="*/ 304800 w 957005"/>
                <a:gd name="connsiteY16" fmla="*/ 1336964 h 1600200"/>
                <a:gd name="connsiteX17" fmla="*/ 671945 w 957005"/>
                <a:gd name="connsiteY17" fmla="*/ 1323109 h 1600200"/>
                <a:gd name="connsiteX18" fmla="*/ 665018 w 957005"/>
                <a:gd name="connsiteY18" fmla="*/ 1205346 h 1600200"/>
                <a:gd name="connsiteX19" fmla="*/ 616527 w 957005"/>
                <a:gd name="connsiteY19" fmla="*/ 1156855 h 1600200"/>
                <a:gd name="connsiteX20" fmla="*/ 401782 w 957005"/>
                <a:gd name="connsiteY20" fmla="*/ 1115291 h 1600200"/>
                <a:gd name="connsiteX21" fmla="*/ 408709 w 957005"/>
                <a:gd name="connsiteY21" fmla="*/ 1046018 h 1600200"/>
                <a:gd name="connsiteX22" fmla="*/ 824345 w 957005"/>
                <a:gd name="connsiteY22" fmla="*/ 588819 h 1600200"/>
                <a:gd name="connsiteX23" fmla="*/ 713509 w 957005"/>
                <a:gd name="connsiteY23" fmla="*/ 457199 h 1600200"/>
                <a:gd name="connsiteX0" fmla="*/ 713509 w 956685"/>
                <a:gd name="connsiteY0" fmla="*/ 457199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08709 w 956685"/>
                <a:gd name="connsiteY21" fmla="*/ 1046018 h 1600200"/>
                <a:gd name="connsiteX22" fmla="*/ 824345 w 956685"/>
                <a:gd name="connsiteY22" fmla="*/ 588819 h 1600200"/>
                <a:gd name="connsiteX23" fmla="*/ 713509 w 956685"/>
                <a:gd name="connsiteY23" fmla="*/ 457199 h 1600200"/>
                <a:gd name="connsiteX0" fmla="*/ 845128 w 956685"/>
                <a:gd name="connsiteY0" fmla="*/ 415636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08709 w 956685"/>
                <a:gd name="connsiteY21" fmla="*/ 1046018 h 1600200"/>
                <a:gd name="connsiteX22" fmla="*/ 824345 w 956685"/>
                <a:gd name="connsiteY22" fmla="*/ 588819 h 1600200"/>
                <a:gd name="connsiteX23" fmla="*/ 845128 w 956685"/>
                <a:gd name="connsiteY23" fmla="*/ 415636 h 1600200"/>
                <a:gd name="connsiteX0" fmla="*/ 845128 w 956685"/>
                <a:gd name="connsiteY0" fmla="*/ 415636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08709 w 956685"/>
                <a:gd name="connsiteY21" fmla="*/ 1046018 h 1600200"/>
                <a:gd name="connsiteX22" fmla="*/ 824345 w 956685"/>
                <a:gd name="connsiteY22" fmla="*/ 588819 h 1600200"/>
                <a:gd name="connsiteX23" fmla="*/ 845128 w 956685"/>
                <a:gd name="connsiteY23" fmla="*/ 415636 h 1600200"/>
                <a:gd name="connsiteX0" fmla="*/ 852055 w 956685"/>
                <a:gd name="connsiteY0" fmla="*/ 311727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08709 w 956685"/>
                <a:gd name="connsiteY21" fmla="*/ 1046018 h 1600200"/>
                <a:gd name="connsiteX22" fmla="*/ 824345 w 956685"/>
                <a:gd name="connsiteY22" fmla="*/ 588819 h 1600200"/>
                <a:gd name="connsiteX23" fmla="*/ 852055 w 956685"/>
                <a:gd name="connsiteY23" fmla="*/ 311727 h 1600200"/>
                <a:gd name="connsiteX0" fmla="*/ 852055 w 956685"/>
                <a:gd name="connsiteY0" fmla="*/ 311727 h 1600200"/>
                <a:gd name="connsiteX1" fmla="*/ 955962 w 956685"/>
                <a:gd name="connsiteY1" fmla="*/ 297869 h 1600200"/>
                <a:gd name="connsiteX2" fmla="*/ 955963 w 956685"/>
                <a:gd name="connsiteY2" fmla="*/ 228601 h 1600200"/>
                <a:gd name="connsiteX3" fmla="*/ 831273 w 956685"/>
                <a:gd name="connsiteY3" fmla="*/ 221673 h 1600200"/>
                <a:gd name="connsiteX4" fmla="*/ 824345 w 956685"/>
                <a:gd name="connsiteY4" fmla="*/ 0 h 1600200"/>
                <a:gd name="connsiteX5" fmla="*/ 658091 w 956685"/>
                <a:gd name="connsiteY5" fmla="*/ 6928 h 1600200"/>
                <a:gd name="connsiteX6" fmla="*/ 665018 w 956685"/>
                <a:gd name="connsiteY6" fmla="*/ 367146 h 1600200"/>
                <a:gd name="connsiteX7" fmla="*/ 48491 w 956685"/>
                <a:gd name="connsiteY7" fmla="*/ 1143000 h 1600200"/>
                <a:gd name="connsiteX8" fmla="*/ 48491 w 956685"/>
                <a:gd name="connsiteY8" fmla="*/ 1336964 h 1600200"/>
                <a:gd name="connsiteX9" fmla="*/ 6927 w 956685"/>
                <a:gd name="connsiteY9" fmla="*/ 1392382 h 1600200"/>
                <a:gd name="connsiteX10" fmla="*/ 0 w 956685"/>
                <a:gd name="connsiteY10" fmla="*/ 1600200 h 1600200"/>
                <a:gd name="connsiteX11" fmla="*/ 48491 w 956685"/>
                <a:gd name="connsiteY11" fmla="*/ 1600200 h 1600200"/>
                <a:gd name="connsiteX12" fmla="*/ 69273 w 956685"/>
                <a:gd name="connsiteY12" fmla="*/ 1475509 h 1600200"/>
                <a:gd name="connsiteX13" fmla="*/ 207818 w 956685"/>
                <a:gd name="connsiteY13" fmla="*/ 1482437 h 1600200"/>
                <a:gd name="connsiteX14" fmla="*/ 207818 w 956685"/>
                <a:gd name="connsiteY14" fmla="*/ 1420091 h 1600200"/>
                <a:gd name="connsiteX15" fmla="*/ 304800 w 956685"/>
                <a:gd name="connsiteY15" fmla="*/ 1427018 h 1600200"/>
                <a:gd name="connsiteX16" fmla="*/ 304800 w 956685"/>
                <a:gd name="connsiteY16" fmla="*/ 1336964 h 1600200"/>
                <a:gd name="connsiteX17" fmla="*/ 671945 w 956685"/>
                <a:gd name="connsiteY17" fmla="*/ 1323109 h 1600200"/>
                <a:gd name="connsiteX18" fmla="*/ 665018 w 956685"/>
                <a:gd name="connsiteY18" fmla="*/ 1205346 h 1600200"/>
                <a:gd name="connsiteX19" fmla="*/ 616527 w 956685"/>
                <a:gd name="connsiteY19" fmla="*/ 1156855 h 1600200"/>
                <a:gd name="connsiteX20" fmla="*/ 401782 w 956685"/>
                <a:gd name="connsiteY20" fmla="*/ 1115291 h 1600200"/>
                <a:gd name="connsiteX21" fmla="*/ 422564 w 956685"/>
                <a:gd name="connsiteY21" fmla="*/ 1046018 h 1600200"/>
                <a:gd name="connsiteX22" fmla="*/ 824345 w 956685"/>
                <a:gd name="connsiteY22" fmla="*/ 588819 h 1600200"/>
                <a:gd name="connsiteX23" fmla="*/ 852055 w 956685"/>
                <a:gd name="connsiteY23" fmla="*/ 311727 h 1600200"/>
                <a:gd name="connsiteX0" fmla="*/ 852055 w 956685"/>
                <a:gd name="connsiteY0" fmla="*/ 408709 h 1697182"/>
                <a:gd name="connsiteX1" fmla="*/ 955962 w 956685"/>
                <a:gd name="connsiteY1" fmla="*/ 394851 h 1697182"/>
                <a:gd name="connsiteX2" fmla="*/ 955963 w 956685"/>
                <a:gd name="connsiteY2" fmla="*/ 325583 h 1697182"/>
                <a:gd name="connsiteX3" fmla="*/ 831273 w 956685"/>
                <a:gd name="connsiteY3" fmla="*/ 318655 h 1697182"/>
                <a:gd name="connsiteX4" fmla="*/ 831273 w 956685"/>
                <a:gd name="connsiteY4" fmla="*/ 0 h 1697182"/>
                <a:gd name="connsiteX5" fmla="*/ 658091 w 956685"/>
                <a:gd name="connsiteY5" fmla="*/ 103910 h 1697182"/>
                <a:gd name="connsiteX6" fmla="*/ 665018 w 956685"/>
                <a:gd name="connsiteY6" fmla="*/ 464128 h 1697182"/>
                <a:gd name="connsiteX7" fmla="*/ 48491 w 956685"/>
                <a:gd name="connsiteY7" fmla="*/ 1239982 h 1697182"/>
                <a:gd name="connsiteX8" fmla="*/ 48491 w 956685"/>
                <a:gd name="connsiteY8" fmla="*/ 1433946 h 1697182"/>
                <a:gd name="connsiteX9" fmla="*/ 6927 w 956685"/>
                <a:gd name="connsiteY9" fmla="*/ 1489364 h 1697182"/>
                <a:gd name="connsiteX10" fmla="*/ 0 w 956685"/>
                <a:gd name="connsiteY10" fmla="*/ 1697182 h 1697182"/>
                <a:gd name="connsiteX11" fmla="*/ 48491 w 956685"/>
                <a:gd name="connsiteY11" fmla="*/ 1697182 h 1697182"/>
                <a:gd name="connsiteX12" fmla="*/ 69273 w 956685"/>
                <a:gd name="connsiteY12" fmla="*/ 1572491 h 1697182"/>
                <a:gd name="connsiteX13" fmla="*/ 207818 w 956685"/>
                <a:gd name="connsiteY13" fmla="*/ 1579419 h 1697182"/>
                <a:gd name="connsiteX14" fmla="*/ 207818 w 956685"/>
                <a:gd name="connsiteY14" fmla="*/ 1517073 h 1697182"/>
                <a:gd name="connsiteX15" fmla="*/ 304800 w 956685"/>
                <a:gd name="connsiteY15" fmla="*/ 1524000 h 1697182"/>
                <a:gd name="connsiteX16" fmla="*/ 304800 w 956685"/>
                <a:gd name="connsiteY16" fmla="*/ 1433946 h 1697182"/>
                <a:gd name="connsiteX17" fmla="*/ 671945 w 956685"/>
                <a:gd name="connsiteY17" fmla="*/ 1420091 h 1697182"/>
                <a:gd name="connsiteX18" fmla="*/ 665018 w 956685"/>
                <a:gd name="connsiteY18" fmla="*/ 1302328 h 1697182"/>
                <a:gd name="connsiteX19" fmla="*/ 616527 w 956685"/>
                <a:gd name="connsiteY19" fmla="*/ 1253837 h 1697182"/>
                <a:gd name="connsiteX20" fmla="*/ 401782 w 956685"/>
                <a:gd name="connsiteY20" fmla="*/ 1212273 h 1697182"/>
                <a:gd name="connsiteX21" fmla="*/ 422564 w 956685"/>
                <a:gd name="connsiteY21" fmla="*/ 1143000 h 1697182"/>
                <a:gd name="connsiteX22" fmla="*/ 824345 w 956685"/>
                <a:gd name="connsiteY22" fmla="*/ 685801 h 1697182"/>
                <a:gd name="connsiteX23" fmla="*/ 852055 w 956685"/>
                <a:gd name="connsiteY23" fmla="*/ 408709 h 1697182"/>
                <a:gd name="connsiteX0" fmla="*/ 852055 w 956685"/>
                <a:gd name="connsiteY0" fmla="*/ 408709 h 1697182"/>
                <a:gd name="connsiteX1" fmla="*/ 955962 w 956685"/>
                <a:gd name="connsiteY1" fmla="*/ 394851 h 1697182"/>
                <a:gd name="connsiteX2" fmla="*/ 955963 w 956685"/>
                <a:gd name="connsiteY2" fmla="*/ 325583 h 1697182"/>
                <a:gd name="connsiteX3" fmla="*/ 831273 w 956685"/>
                <a:gd name="connsiteY3" fmla="*/ 318655 h 1697182"/>
                <a:gd name="connsiteX4" fmla="*/ 831273 w 956685"/>
                <a:gd name="connsiteY4" fmla="*/ 0 h 1697182"/>
                <a:gd name="connsiteX5" fmla="*/ 678873 w 956685"/>
                <a:gd name="connsiteY5" fmla="*/ 20783 h 1697182"/>
                <a:gd name="connsiteX6" fmla="*/ 665018 w 956685"/>
                <a:gd name="connsiteY6" fmla="*/ 464128 h 1697182"/>
                <a:gd name="connsiteX7" fmla="*/ 48491 w 956685"/>
                <a:gd name="connsiteY7" fmla="*/ 1239982 h 1697182"/>
                <a:gd name="connsiteX8" fmla="*/ 48491 w 956685"/>
                <a:gd name="connsiteY8" fmla="*/ 1433946 h 1697182"/>
                <a:gd name="connsiteX9" fmla="*/ 6927 w 956685"/>
                <a:gd name="connsiteY9" fmla="*/ 1489364 h 1697182"/>
                <a:gd name="connsiteX10" fmla="*/ 0 w 956685"/>
                <a:gd name="connsiteY10" fmla="*/ 1697182 h 1697182"/>
                <a:gd name="connsiteX11" fmla="*/ 48491 w 956685"/>
                <a:gd name="connsiteY11" fmla="*/ 1697182 h 1697182"/>
                <a:gd name="connsiteX12" fmla="*/ 69273 w 956685"/>
                <a:gd name="connsiteY12" fmla="*/ 1572491 h 1697182"/>
                <a:gd name="connsiteX13" fmla="*/ 207818 w 956685"/>
                <a:gd name="connsiteY13" fmla="*/ 1579419 h 1697182"/>
                <a:gd name="connsiteX14" fmla="*/ 207818 w 956685"/>
                <a:gd name="connsiteY14" fmla="*/ 1517073 h 1697182"/>
                <a:gd name="connsiteX15" fmla="*/ 304800 w 956685"/>
                <a:gd name="connsiteY15" fmla="*/ 1524000 h 1697182"/>
                <a:gd name="connsiteX16" fmla="*/ 304800 w 956685"/>
                <a:gd name="connsiteY16" fmla="*/ 1433946 h 1697182"/>
                <a:gd name="connsiteX17" fmla="*/ 671945 w 956685"/>
                <a:gd name="connsiteY17" fmla="*/ 1420091 h 1697182"/>
                <a:gd name="connsiteX18" fmla="*/ 665018 w 956685"/>
                <a:gd name="connsiteY18" fmla="*/ 1302328 h 1697182"/>
                <a:gd name="connsiteX19" fmla="*/ 616527 w 956685"/>
                <a:gd name="connsiteY19" fmla="*/ 1253837 h 1697182"/>
                <a:gd name="connsiteX20" fmla="*/ 401782 w 956685"/>
                <a:gd name="connsiteY20" fmla="*/ 1212273 h 1697182"/>
                <a:gd name="connsiteX21" fmla="*/ 422564 w 956685"/>
                <a:gd name="connsiteY21" fmla="*/ 1143000 h 1697182"/>
                <a:gd name="connsiteX22" fmla="*/ 824345 w 956685"/>
                <a:gd name="connsiteY22" fmla="*/ 685801 h 1697182"/>
                <a:gd name="connsiteX23" fmla="*/ 852055 w 956685"/>
                <a:gd name="connsiteY23" fmla="*/ 408709 h 1697182"/>
                <a:gd name="connsiteX0" fmla="*/ 852055 w 956685"/>
                <a:gd name="connsiteY0" fmla="*/ 408709 h 1697182"/>
                <a:gd name="connsiteX1" fmla="*/ 955962 w 956685"/>
                <a:gd name="connsiteY1" fmla="*/ 394851 h 1697182"/>
                <a:gd name="connsiteX2" fmla="*/ 955963 w 956685"/>
                <a:gd name="connsiteY2" fmla="*/ 325583 h 1697182"/>
                <a:gd name="connsiteX3" fmla="*/ 831273 w 956685"/>
                <a:gd name="connsiteY3" fmla="*/ 318655 h 1697182"/>
                <a:gd name="connsiteX4" fmla="*/ 831273 w 956685"/>
                <a:gd name="connsiteY4" fmla="*/ 0 h 1697182"/>
                <a:gd name="connsiteX5" fmla="*/ 678873 w 956685"/>
                <a:gd name="connsiteY5" fmla="*/ 20783 h 1697182"/>
                <a:gd name="connsiteX6" fmla="*/ 685800 w 956685"/>
                <a:gd name="connsiteY6" fmla="*/ 519546 h 1697182"/>
                <a:gd name="connsiteX7" fmla="*/ 48491 w 956685"/>
                <a:gd name="connsiteY7" fmla="*/ 1239982 h 1697182"/>
                <a:gd name="connsiteX8" fmla="*/ 48491 w 956685"/>
                <a:gd name="connsiteY8" fmla="*/ 1433946 h 1697182"/>
                <a:gd name="connsiteX9" fmla="*/ 6927 w 956685"/>
                <a:gd name="connsiteY9" fmla="*/ 1489364 h 1697182"/>
                <a:gd name="connsiteX10" fmla="*/ 0 w 956685"/>
                <a:gd name="connsiteY10" fmla="*/ 1697182 h 1697182"/>
                <a:gd name="connsiteX11" fmla="*/ 48491 w 956685"/>
                <a:gd name="connsiteY11" fmla="*/ 1697182 h 1697182"/>
                <a:gd name="connsiteX12" fmla="*/ 69273 w 956685"/>
                <a:gd name="connsiteY12" fmla="*/ 1572491 h 1697182"/>
                <a:gd name="connsiteX13" fmla="*/ 207818 w 956685"/>
                <a:gd name="connsiteY13" fmla="*/ 1579419 h 1697182"/>
                <a:gd name="connsiteX14" fmla="*/ 207818 w 956685"/>
                <a:gd name="connsiteY14" fmla="*/ 1517073 h 1697182"/>
                <a:gd name="connsiteX15" fmla="*/ 304800 w 956685"/>
                <a:gd name="connsiteY15" fmla="*/ 1524000 h 1697182"/>
                <a:gd name="connsiteX16" fmla="*/ 304800 w 956685"/>
                <a:gd name="connsiteY16" fmla="*/ 1433946 h 1697182"/>
                <a:gd name="connsiteX17" fmla="*/ 671945 w 956685"/>
                <a:gd name="connsiteY17" fmla="*/ 1420091 h 1697182"/>
                <a:gd name="connsiteX18" fmla="*/ 665018 w 956685"/>
                <a:gd name="connsiteY18" fmla="*/ 1302328 h 1697182"/>
                <a:gd name="connsiteX19" fmla="*/ 616527 w 956685"/>
                <a:gd name="connsiteY19" fmla="*/ 1253837 h 1697182"/>
                <a:gd name="connsiteX20" fmla="*/ 401782 w 956685"/>
                <a:gd name="connsiteY20" fmla="*/ 1212273 h 1697182"/>
                <a:gd name="connsiteX21" fmla="*/ 422564 w 956685"/>
                <a:gd name="connsiteY21" fmla="*/ 1143000 h 1697182"/>
                <a:gd name="connsiteX22" fmla="*/ 824345 w 956685"/>
                <a:gd name="connsiteY22" fmla="*/ 685801 h 1697182"/>
                <a:gd name="connsiteX23" fmla="*/ 852055 w 956685"/>
                <a:gd name="connsiteY23" fmla="*/ 408709 h 1697182"/>
                <a:gd name="connsiteX0" fmla="*/ 852055 w 956685"/>
                <a:gd name="connsiteY0" fmla="*/ 422562 h 1711035"/>
                <a:gd name="connsiteX1" fmla="*/ 955962 w 956685"/>
                <a:gd name="connsiteY1" fmla="*/ 408704 h 1711035"/>
                <a:gd name="connsiteX2" fmla="*/ 955963 w 956685"/>
                <a:gd name="connsiteY2" fmla="*/ 339436 h 1711035"/>
                <a:gd name="connsiteX3" fmla="*/ 831273 w 956685"/>
                <a:gd name="connsiteY3" fmla="*/ 332508 h 1711035"/>
                <a:gd name="connsiteX4" fmla="*/ 831273 w 956685"/>
                <a:gd name="connsiteY4" fmla="*/ 13853 h 1711035"/>
                <a:gd name="connsiteX5" fmla="*/ 671946 w 956685"/>
                <a:gd name="connsiteY5" fmla="*/ 0 h 1711035"/>
                <a:gd name="connsiteX6" fmla="*/ 685800 w 956685"/>
                <a:gd name="connsiteY6" fmla="*/ 533399 h 1711035"/>
                <a:gd name="connsiteX7" fmla="*/ 48491 w 956685"/>
                <a:gd name="connsiteY7" fmla="*/ 1253835 h 1711035"/>
                <a:gd name="connsiteX8" fmla="*/ 48491 w 956685"/>
                <a:gd name="connsiteY8" fmla="*/ 1447799 h 1711035"/>
                <a:gd name="connsiteX9" fmla="*/ 6927 w 956685"/>
                <a:gd name="connsiteY9" fmla="*/ 1503217 h 1711035"/>
                <a:gd name="connsiteX10" fmla="*/ 0 w 956685"/>
                <a:gd name="connsiteY10" fmla="*/ 1711035 h 1711035"/>
                <a:gd name="connsiteX11" fmla="*/ 48491 w 956685"/>
                <a:gd name="connsiteY11" fmla="*/ 1711035 h 1711035"/>
                <a:gd name="connsiteX12" fmla="*/ 69273 w 956685"/>
                <a:gd name="connsiteY12" fmla="*/ 1586344 h 1711035"/>
                <a:gd name="connsiteX13" fmla="*/ 207818 w 956685"/>
                <a:gd name="connsiteY13" fmla="*/ 1593272 h 1711035"/>
                <a:gd name="connsiteX14" fmla="*/ 207818 w 956685"/>
                <a:gd name="connsiteY14" fmla="*/ 1530926 h 1711035"/>
                <a:gd name="connsiteX15" fmla="*/ 304800 w 956685"/>
                <a:gd name="connsiteY15" fmla="*/ 1537853 h 1711035"/>
                <a:gd name="connsiteX16" fmla="*/ 304800 w 956685"/>
                <a:gd name="connsiteY16" fmla="*/ 1447799 h 1711035"/>
                <a:gd name="connsiteX17" fmla="*/ 671945 w 956685"/>
                <a:gd name="connsiteY17" fmla="*/ 1433944 h 1711035"/>
                <a:gd name="connsiteX18" fmla="*/ 665018 w 956685"/>
                <a:gd name="connsiteY18" fmla="*/ 1316181 h 1711035"/>
                <a:gd name="connsiteX19" fmla="*/ 616527 w 956685"/>
                <a:gd name="connsiteY19" fmla="*/ 1267690 h 1711035"/>
                <a:gd name="connsiteX20" fmla="*/ 401782 w 956685"/>
                <a:gd name="connsiteY20" fmla="*/ 1226126 h 1711035"/>
                <a:gd name="connsiteX21" fmla="*/ 422564 w 956685"/>
                <a:gd name="connsiteY21" fmla="*/ 1156853 h 1711035"/>
                <a:gd name="connsiteX22" fmla="*/ 824345 w 956685"/>
                <a:gd name="connsiteY22" fmla="*/ 699654 h 1711035"/>
                <a:gd name="connsiteX23" fmla="*/ 852055 w 956685"/>
                <a:gd name="connsiteY23" fmla="*/ 422562 h 1711035"/>
                <a:gd name="connsiteX0" fmla="*/ 852055 w 956685"/>
                <a:gd name="connsiteY0" fmla="*/ 408709 h 1697182"/>
                <a:gd name="connsiteX1" fmla="*/ 955962 w 956685"/>
                <a:gd name="connsiteY1" fmla="*/ 394851 h 1697182"/>
                <a:gd name="connsiteX2" fmla="*/ 955963 w 956685"/>
                <a:gd name="connsiteY2" fmla="*/ 325583 h 1697182"/>
                <a:gd name="connsiteX3" fmla="*/ 831273 w 956685"/>
                <a:gd name="connsiteY3" fmla="*/ 318655 h 1697182"/>
                <a:gd name="connsiteX4" fmla="*/ 831273 w 956685"/>
                <a:gd name="connsiteY4" fmla="*/ 0 h 1697182"/>
                <a:gd name="connsiteX5" fmla="*/ 671946 w 956685"/>
                <a:gd name="connsiteY5" fmla="*/ 6929 h 1697182"/>
                <a:gd name="connsiteX6" fmla="*/ 685800 w 956685"/>
                <a:gd name="connsiteY6" fmla="*/ 519546 h 1697182"/>
                <a:gd name="connsiteX7" fmla="*/ 48491 w 956685"/>
                <a:gd name="connsiteY7" fmla="*/ 1239982 h 1697182"/>
                <a:gd name="connsiteX8" fmla="*/ 48491 w 956685"/>
                <a:gd name="connsiteY8" fmla="*/ 1433946 h 1697182"/>
                <a:gd name="connsiteX9" fmla="*/ 6927 w 956685"/>
                <a:gd name="connsiteY9" fmla="*/ 1489364 h 1697182"/>
                <a:gd name="connsiteX10" fmla="*/ 0 w 956685"/>
                <a:gd name="connsiteY10" fmla="*/ 1697182 h 1697182"/>
                <a:gd name="connsiteX11" fmla="*/ 48491 w 956685"/>
                <a:gd name="connsiteY11" fmla="*/ 1697182 h 1697182"/>
                <a:gd name="connsiteX12" fmla="*/ 69273 w 956685"/>
                <a:gd name="connsiteY12" fmla="*/ 1572491 h 1697182"/>
                <a:gd name="connsiteX13" fmla="*/ 207818 w 956685"/>
                <a:gd name="connsiteY13" fmla="*/ 1579419 h 1697182"/>
                <a:gd name="connsiteX14" fmla="*/ 207818 w 956685"/>
                <a:gd name="connsiteY14" fmla="*/ 1517073 h 1697182"/>
                <a:gd name="connsiteX15" fmla="*/ 304800 w 956685"/>
                <a:gd name="connsiteY15" fmla="*/ 1524000 h 1697182"/>
                <a:gd name="connsiteX16" fmla="*/ 304800 w 956685"/>
                <a:gd name="connsiteY16" fmla="*/ 1433946 h 1697182"/>
                <a:gd name="connsiteX17" fmla="*/ 671945 w 956685"/>
                <a:gd name="connsiteY17" fmla="*/ 1420091 h 1697182"/>
                <a:gd name="connsiteX18" fmla="*/ 665018 w 956685"/>
                <a:gd name="connsiteY18" fmla="*/ 1302328 h 1697182"/>
                <a:gd name="connsiteX19" fmla="*/ 616527 w 956685"/>
                <a:gd name="connsiteY19" fmla="*/ 1253837 h 1697182"/>
                <a:gd name="connsiteX20" fmla="*/ 401782 w 956685"/>
                <a:gd name="connsiteY20" fmla="*/ 1212273 h 1697182"/>
                <a:gd name="connsiteX21" fmla="*/ 422564 w 956685"/>
                <a:gd name="connsiteY21" fmla="*/ 1143000 h 1697182"/>
                <a:gd name="connsiteX22" fmla="*/ 824345 w 956685"/>
                <a:gd name="connsiteY22" fmla="*/ 685801 h 1697182"/>
                <a:gd name="connsiteX23" fmla="*/ 852055 w 956685"/>
                <a:gd name="connsiteY23" fmla="*/ 408709 h 1697182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713510 w 956685"/>
                <a:gd name="connsiteY5" fmla="*/ 0 h 1704108"/>
                <a:gd name="connsiteX6" fmla="*/ 685800 w 956685"/>
                <a:gd name="connsiteY6" fmla="*/ 526472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92727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713510 w 956685"/>
                <a:gd name="connsiteY5" fmla="*/ 0 h 1704108"/>
                <a:gd name="connsiteX6" fmla="*/ 720436 w 956685"/>
                <a:gd name="connsiteY6" fmla="*/ 498763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92727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713510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92727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92727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44236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78872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24345 w 956685"/>
                <a:gd name="connsiteY22" fmla="*/ 678872 h 1704108"/>
                <a:gd name="connsiteX23" fmla="*/ 852055 w 956685"/>
                <a:gd name="connsiteY23" fmla="*/ 415635 h 1704108"/>
                <a:gd name="connsiteX0" fmla="*/ 852055 w 956685"/>
                <a:gd name="connsiteY0" fmla="*/ 415635 h 1704108"/>
                <a:gd name="connsiteX1" fmla="*/ 955962 w 956685"/>
                <a:gd name="connsiteY1" fmla="*/ 401777 h 1704108"/>
                <a:gd name="connsiteX2" fmla="*/ 955963 w 956685"/>
                <a:gd name="connsiteY2" fmla="*/ 332509 h 1704108"/>
                <a:gd name="connsiteX3" fmla="*/ 831273 w 956685"/>
                <a:gd name="connsiteY3" fmla="*/ 325581 h 1704108"/>
                <a:gd name="connsiteX4" fmla="*/ 831273 w 956685"/>
                <a:gd name="connsiteY4" fmla="*/ 6926 h 1704108"/>
                <a:gd name="connsiteX5" fmla="*/ 699655 w 956685"/>
                <a:gd name="connsiteY5" fmla="*/ 0 h 1704108"/>
                <a:gd name="connsiteX6" fmla="*/ 706582 w 956685"/>
                <a:gd name="connsiteY6" fmla="*/ 484908 h 1704108"/>
                <a:gd name="connsiteX7" fmla="*/ 48491 w 956685"/>
                <a:gd name="connsiteY7" fmla="*/ 1246908 h 1704108"/>
                <a:gd name="connsiteX8" fmla="*/ 48491 w 956685"/>
                <a:gd name="connsiteY8" fmla="*/ 1440872 h 1704108"/>
                <a:gd name="connsiteX9" fmla="*/ 6927 w 956685"/>
                <a:gd name="connsiteY9" fmla="*/ 1496290 h 1704108"/>
                <a:gd name="connsiteX10" fmla="*/ 0 w 956685"/>
                <a:gd name="connsiteY10" fmla="*/ 1704108 h 1704108"/>
                <a:gd name="connsiteX11" fmla="*/ 48491 w 956685"/>
                <a:gd name="connsiteY11" fmla="*/ 1704108 h 1704108"/>
                <a:gd name="connsiteX12" fmla="*/ 69273 w 956685"/>
                <a:gd name="connsiteY12" fmla="*/ 1579417 h 1704108"/>
                <a:gd name="connsiteX13" fmla="*/ 207818 w 956685"/>
                <a:gd name="connsiteY13" fmla="*/ 1586345 h 1704108"/>
                <a:gd name="connsiteX14" fmla="*/ 207818 w 956685"/>
                <a:gd name="connsiteY14" fmla="*/ 1523999 h 1704108"/>
                <a:gd name="connsiteX15" fmla="*/ 304800 w 956685"/>
                <a:gd name="connsiteY15" fmla="*/ 1530926 h 1704108"/>
                <a:gd name="connsiteX16" fmla="*/ 304800 w 956685"/>
                <a:gd name="connsiteY16" fmla="*/ 1440872 h 1704108"/>
                <a:gd name="connsiteX17" fmla="*/ 671945 w 956685"/>
                <a:gd name="connsiteY17" fmla="*/ 1427017 h 1704108"/>
                <a:gd name="connsiteX18" fmla="*/ 665018 w 956685"/>
                <a:gd name="connsiteY18" fmla="*/ 1309254 h 1704108"/>
                <a:gd name="connsiteX19" fmla="*/ 616527 w 956685"/>
                <a:gd name="connsiteY19" fmla="*/ 1260763 h 1704108"/>
                <a:gd name="connsiteX20" fmla="*/ 401782 w 956685"/>
                <a:gd name="connsiteY20" fmla="*/ 1219199 h 1704108"/>
                <a:gd name="connsiteX21" fmla="*/ 422564 w 956685"/>
                <a:gd name="connsiteY21" fmla="*/ 1149926 h 1704108"/>
                <a:gd name="connsiteX22" fmla="*/ 845127 w 956685"/>
                <a:gd name="connsiteY22" fmla="*/ 685800 h 1704108"/>
                <a:gd name="connsiteX23" fmla="*/ 852055 w 956685"/>
                <a:gd name="connsiteY23" fmla="*/ 415635 h 170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6685" h="1704108">
                  <a:moveTo>
                    <a:pt x="852055" y="415635"/>
                  </a:moveTo>
                  <a:cubicBezTo>
                    <a:pt x="961737" y="409862"/>
                    <a:pt x="867062" y="405241"/>
                    <a:pt x="955962" y="401777"/>
                  </a:cubicBezTo>
                  <a:cubicBezTo>
                    <a:pt x="940953" y="329041"/>
                    <a:pt x="960581" y="346363"/>
                    <a:pt x="955963" y="332509"/>
                  </a:cubicBezTo>
                  <a:cubicBezTo>
                    <a:pt x="870527" y="320964"/>
                    <a:pt x="923637" y="330199"/>
                    <a:pt x="831273" y="325581"/>
                  </a:cubicBezTo>
                  <a:lnTo>
                    <a:pt x="831273" y="6926"/>
                  </a:lnTo>
                  <a:lnTo>
                    <a:pt x="699655" y="0"/>
                  </a:lnTo>
                  <a:cubicBezTo>
                    <a:pt x="701964" y="166254"/>
                    <a:pt x="704273" y="318654"/>
                    <a:pt x="706582" y="484908"/>
                  </a:cubicBezTo>
                  <a:lnTo>
                    <a:pt x="48491" y="1246908"/>
                  </a:lnTo>
                  <a:lnTo>
                    <a:pt x="48491" y="1440872"/>
                  </a:lnTo>
                  <a:lnTo>
                    <a:pt x="6927" y="1496290"/>
                  </a:lnTo>
                  <a:lnTo>
                    <a:pt x="0" y="1704108"/>
                  </a:lnTo>
                  <a:lnTo>
                    <a:pt x="48491" y="1704108"/>
                  </a:lnTo>
                  <a:lnTo>
                    <a:pt x="69273" y="1579417"/>
                  </a:lnTo>
                  <a:lnTo>
                    <a:pt x="207818" y="1586345"/>
                  </a:lnTo>
                  <a:lnTo>
                    <a:pt x="207818" y="1523999"/>
                  </a:lnTo>
                  <a:lnTo>
                    <a:pt x="304800" y="1530926"/>
                  </a:lnTo>
                  <a:lnTo>
                    <a:pt x="304800" y="1440872"/>
                  </a:lnTo>
                  <a:lnTo>
                    <a:pt x="671945" y="1427017"/>
                  </a:lnTo>
                  <a:lnTo>
                    <a:pt x="665018" y="1309254"/>
                  </a:lnTo>
                  <a:lnTo>
                    <a:pt x="616527" y="1260763"/>
                  </a:lnTo>
                  <a:lnTo>
                    <a:pt x="401782" y="1219199"/>
                  </a:lnTo>
                  <a:lnTo>
                    <a:pt x="422564" y="1149926"/>
                  </a:lnTo>
                  <a:lnTo>
                    <a:pt x="845127" y="685800"/>
                  </a:lnTo>
                  <a:lnTo>
                    <a:pt x="852055" y="415635"/>
                  </a:lnTo>
                  <a:close/>
                </a:path>
              </a:pathLst>
            </a:custGeom>
            <a:solidFill>
              <a:srgbClr val="FFC00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3247774" y="1912841"/>
            <a:ext cx="3436620" cy="2209800"/>
            <a:chOff x="2293620" y="2430780"/>
            <a:chExt cx="3436620" cy="2209800"/>
          </a:xfrm>
          <a:solidFill>
            <a:srgbClr val="9933FF">
              <a:alpha val="60000"/>
            </a:srgbClr>
          </a:solidFill>
        </p:grpSpPr>
        <p:sp>
          <p:nvSpPr>
            <p:cNvPr id="19" name="Forme libre 18"/>
            <p:cNvSpPr/>
            <p:nvPr/>
          </p:nvSpPr>
          <p:spPr>
            <a:xfrm>
              <a:off x="2301240" y="2430780"/>
              <a:ext cx="3429000" cy="1112520"/>
            </a:xfrm>
            <a:custGeom>
              <a:avLst/>
              <a:gdLst>
                <a:gd name="connsiteX0" fmla="*/ 60960 w 3429000"/>
                <a:gd name="connsiteY0" fmla="*/ 640080 h 1112520"/>
                <a:gd name="connsiteX1" fmla="*/ 480060 w 3429000"/>
                <a:gd name="connsiteY1" fmla="*/ 647700 h 1112520"/>
                <a:gd name="connsiteX2" fmla="*/ 533400 w 3429000"/>
                <a:gd name="connsiteY2" fmla="*/ 571500 h 1112520"/>
                <a:gd name="connsiteX3" fmla="*/ 739140 w 3429000"/>
                <a:gd name="connsiteY3" fmla="*/ 563880 h 1112520"/>
                <a:gd name="connsiteX4" fmla="*/ 754380 w 3429000"/>
                <a:gd name="connsiteY4" fmla="*/ 495300 h 1112520"/>
                <a:gd name="connsiteX5" fmla="*/ 853440 w 3429000"/>
                <a:gd name="connsiteY5" fmla="*/ 502920 h 1112520"/>
                <a:gd name="connsiteX6" fmla="*/ 845820 w 3429000"/>
                <a:gd name="connsiteY6" fmla="*/ 281940 h 1112520"/>
                <a:gd name="connsiteX7" fmla="*/ 1112520 w 3429000"/>
                <a:gd name="connsiteY7" fmla="*/ 281940 h 1112520"/>
                <a:gd name="connsiteX8" fmla="*/ 1112520 w 3429000"/>
                <a:gd name="connsiteY8" fmla="*/ 464820 h 1112520"/>
                <a:gd name="connsiteX9" fmla="*/ 2186940 w 3429000"/>
                <a:gd name="connsiteY9" fmla="*/ 480060 h 1112520"/>
                <a:gd name="connsiteX10" fmla="*/ 2186940 w 3429000"/>
                <a:gd name="connsiteY10" fmla="*/ 0 h 1112520"/>
                <a:gd name="connsiteX11" fmla="*/ 2948940 w 3429000"/>
                <a:gd name="connsiteY11" fmla="*/ 7620 h 1112520"/>
                <a:gd name="connsiteX12" fmla="*/ 2948940 w 3429000"/>
                <a:gd name="connsiteY12" fmla="*/ 594360 h 1112520"/>
                <a:gd name="connsiteX13" fmla="*/ 3025140 w 3429000"/>
                <a:gd name="connsiteY13" fmla="*/ 594360 h 1112520"/>
                <a:gd name="connsiteX14" fmla="*/ 3017520 w 3429000"/>
                <a:gd name="connsiteY14" fmla="*/ 434340 h 1112520"/>
                <a:gd name="connsiteX15" fmla="*/ 3291840 w 3429000"/>
                <a:gd name="connsiteY15" fmla="*/ 441960 h 1112520"/>
                <a:gd name="connsiteX16" fmla="*/ 3307080 w 3429000"/>
                <a:gd name="connsiteY16" fmla="*/ 617220 h 1112520"/>
                <a:gd name="connsiteX17" fmla="*/ 3368040 w 3429000"/>
                <a:gd name="connsiteY17" fmla="*/ 617220 h 1112520"/>
                <a:gd name="connsiteX18" fmla="*/ 3368040 w 3429000"/>
                <a:gd name="connsiteY18" fmla="*/ 693420 h 1112520"/>
                <a:gd name="connsiteX19" fmla="*/ 3429000 w 3429000"/>
                <a:gd name="connsiteY19" fmla="*/ 693420 h 1112520"/>
                <a:gd name="connsiteX20" fmla="*/ 3429000 w 3429000"/>
                <a:gd name="connsiteY20" fmla="*/ 1104900 h 1112520"/>
                <a:gd name="connsiteX21" fmla="*/ 45720 w 3429000"/>
                <a:gd name="connsiteY21" fmla="*/ 1112520 h 1112520"/>
                <a:gd name="connsiteX22" fmla="*/ 15240 w 3429000"/>
                <a:gd name="connsiteY22" fmla="*/ 982980 h 1112520"/>
                <a:gd name="connsiteX23" fmla="*/ 7620 w 3429000"/>
                <a:gd name="connsiteY23" fmla="*/ 899160 h 1112520"/>
                <a:gd name="connsiteX24" fmla="*/ 0 w 3429000"/>
                <a:gd name="connsiteY24" fmla="*/ 845820 h 1112520"/>
                <a:gd name="connsiteX25" fmla="*/ 15240 w 3429000"/>
                <a:gd name="connsiteY25" fmla="*/ 762000 h 1112520"/>
                <a:gd name="connsiteX26" fmla="*/ 60960 w 3429000"/>
                <a:gd name="connsiteY26" fmla="*/ 640080 h 11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29000" h="1112520">
                  <a:moveTo>
                    <a:pt x="60960" y="640080"/>
                  </a:moveTo>
                  <a:lnTo>
                    <a:pt x="480060" y="647700"/>
                  </a:lnTo>
                  <a:lnTo>
                    <a:pt x="533400" y="571500"/>
                  </a:lnTo>
                  <a:lnTo>
                    <a:pt x="739140" y="563880"/>
                  </a:lnTo>
                  <a:lnTo>
                    <a:pt x="754380" y="495300"/>
                  </a:lnTo>
                  <a:lnTo>
                    <a:pt x="853440" y="502920"/>
                  </a:lnTo>
                  <a:lnTo>
                    <a:pt x="845820" y="281940"/>
                  </a:lnTo>
                  <a:lnTo>
                    <a:pt x="1112520" y="281940"/>
                  </a:lnTo>
                  <a:lnTo>
                    <a:pt x="1112520" y="464820"/>
                  </a:lnTo>
                  <a:lnTo>
                    <a:pt x="2186940" y="480060"/>
                  </a:lnTo>
                  <a:lnTo>
                    <a:pt x="2186940" y="0"/>
                  </a:lnTo>
                  <a:lnTo>
                    <a:pt x="2948940" y="7620"/>
                  </a:lnTo>
                  <a:lnTo>
                    <a:pt x="2948940" y="594360"/>
                  </a:lnTo>
                  <a:lnTo>
                    <a:pt x="3025140" y="594360"/>
                  </a:lnTo>
                  <a:lnTo>
                    <a:pt x="3017520" y="434340"/>
                  </a:lnTo>
                  <a:lnTo>
                    <a:pt x="3291840" y="441960"/>
                  </a:lnTo>
                  <a:lnTo>
                    <a:pt x="3307080" y="617220"/>
                  </a:lnTo>
                  <a:lnTo>
                    <a:pt x="3368040" y="617220"/>
                  </a:lnTo>
                  <a:lnTo>
                    <a:pt x="3368040" y="693420"/>
                  </a:lnTo>
                  <a:lnTo>
                    <a:pt x="3429000" y="693420"/>
                  </a:lnTo>
                  <a:lnTo>
                    <a:pt x="3429000" y="1104900"/>
                  </a:lnTo>
                  <a:lnTo>
                    <a:pt x="45720" y="1112520"/>
                  </a:lnTo>
                  <a:lnTo>
                    <a:pt x="15240" y="982980"/>
                  </a:lnTo>
                  <a:lnTo>
                    <a:pt x="7620" y="899160"/>
                  </a:lnTo>
                  <a:lnTo>
                    <a:pt x="0" y="845820"/>
                  </a:lnTo>
                  <a:lnTo>
                    <a:pt x="15240" y="762000"/>
                  </a:lnTo>
                  <a:lnTo>
                    <a:pt x="60960" y="6400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/>
          </p:nvSpPr>
          <p:spPr>
            <a:xfrm flipV="1">
              <a:off x="2293620" y="3528060"/>
              <a:ext cx="3429000" cy="1112520"/>
            </a:xfrm>
            <a:custGeom>
              <a:avLst/>
              <a:gdLst>
                <a:gd name="connsiteX0" fmla="*/ 60960 w 3429000"/>
                <a:gd name="connsiteY0" fmla="*/ 640080 h 1112520"/>
                <a:gd name="connsiteX1" fmla="*/ 480060 w 3429000"/>
                <a:gd name="connsiteY1" fmla="*/ 647700 h 1112520"/>
                <a:gd name="connsiteX2" fmla="*/ 533400 w 3429000"/>
                <a:gd name="connsiteY2" fmla="*/ 571500 h 1112520"/>
                <a:gd name="connsiteX3" fmla="*/ 739140 w 3429000"/>
                <a:gd name="connsiteY3" fmla="*/ 563880 h 1112520"/>
                <a:gd name="connsiteX4" fmla="*/ 754380 w 3429000"/>
                <a:gd name="connsiteY4" fmla="*/ 495300 h 1112520"/>
                <a:gd name="connsiteX5" fmla="*/ 853440 w 3429000"/>
                <a:gd name="connsiteY5" fmla="*/ 502920 h 1112520"/>
                <a:gd name="connsiteX6" fmla="*/ 845820 w 3429000"/>
                <a:gd name="connsiteY6" fmla="*/ 281940 h 1112520"/>
                <a:gd name="connsiteX7" fmla="*/ 1112520 w 3429000"/>
                <a:gd name="connsiteY7" fmla="*/ 281940 h 1112520"/>
                <a:gd name="connsiteX8" fmla="*/ 1112520 w 3429000"/>
                <a:gd name="connsiteY8" fmla="*/ 464820 h 1112520"/>
                <a:gd name="connsiteX9" fmla="*/ 2186940 w 3429000"/>
                <a:gd name="connsiteY9" fmla="*/ 480060 h 1112520"/>
                <a:gd name="connsiteX10" fmla="*/ 2186940 w 3429000"/>
                <a:gd name="connsiteY10" fmla="*/ 0 h 1112520"/>
                <a:gd name="connsiteX11" fmla="*/ 2948940 w 3429000"/>
                <a:gd name="connsiteY11" fmla="*/ 7620 h 1112520"/>
                <a:gd name="connsiteX12" fmla="*/ 2948940 w 3429000"/>
                <a:gd name="connsiteY12" fmla="*/ 594360 h 1112520"/>
                <a:gd name="connsiteX13" fmla="*/ 3025140 w 3429000"/>
                <a:gd name="connsiteY13" fmla="*/ 594360 h 1112520"/>
                <a:gd name="connsiteX14" fmla="*/ 3017520 w 3429000"/>
                <a:gd name="connsiteY14" fmla="*/ 434340 h 1112520"/>
                <a:gd name="connsiteX15" fmla="*/ 3291840 w 3429000"/>
                <a:gd name="connsiteY15" fmla="*/ 441960 h 1112520"/>
                <a:gd name="connsiteX16" fmla="*/ 3307080 w 3429000"/>
                <a:gd name="connsiteY16" fmla="*/ 617220 h 1112520"/>
                <a:gd name="connsiteX17" fmla="*/ 3368040 w 3429000"/>
                <a:gd name="connsiteY17" fmla="*/ 617220 h 1112520"/>
                <a:gd name="connsiteX18" fmla="*/ 3368040 w 3429000"/>
                <a:gd name="connsiteY18" fmla="*/ 693420 h 1112520"/>
                <a:gd name="connsiteX19" fmla="*/ 3429000 w 3429000"/>
                <a:gd name="connsiteY19" fmla="*/ 693420 h 1112520"/>
                <a:gd name="connsiteX20" fmla="*/ 3429000 w 3429000"/>
                <a:gd name="connsiteY20" fmla="*/ 1104900 h 1112520"/>
                <a:gd name="connsiteX21" fmla="*/ 45720 w 3429000"/>
                <a:gd name="connsiteY21" fmla="*/ 1112520 h 1112520"/>
                <a:gd name="connsiteX22" fmla="*/ 15240 w 3429000"/>
                <a:gd name="connsiteY22" fmla="*/ 982980 h 1112520"/>
                <a:gd name="connsiteX23" fmla="*/ 7620 w 3429000"/>
                <a:gd name="connsiteY23" fmla="*/ 899160 h 1112520"/>
                <a:gd name="connsiteX24" fmla="*/ 0 w 3429000"/>
                <a:gd name="connsiteY24" fmla="*/ 845820 h 1112520"/>
                <a:gd name="connsiteX25" fmla="*/ 15240 w 3429000"/>
                <a:gd name="connsiteY25" fmla="*/ 762000 h 1112520"/>
                <a:gd name="connsiteX26" fmla="*/ 60960 w 3429000"/>
                <a:gd name="connsiteY26" fmla="*/ 640080 h 11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29000" h="1112520">
                  <a:moveTo>
                    <a:pt x="60960" y="640080"/>
                  </a:moveTo>
                  <a:lnTo>
                    <a:pt x="480060" y="647700"/>
                  </a:lnTo>
                  <a:lnTo>
                    <a:pt x="533400" y="571500"/>
                  </a:lnTo>
                  <a:lnTo>
                    <a:pt x="739140" y="563880"/>
                  </a:lnTo>
                  <a:lnTo>
                    <a:pt x="754380" y="495300"/>
                  </a:lnTo>
                  <a:lnTo>
                    <a:pt x="853440" y="502920"/>
                  </a:lnTo>
                  <a:lnTo>
                    <a:pt x="845820" y="281940"/>
                  </a:lnTo>
                  <a:lnTo>
                    <a:pt x="1112520" y="281940"/>
                  </a:lnTo>
                  <a:lnTo>
                    <a:pt x="1112520" y="464820"/>
                  </a:lnTo>
                  <a:lnTo>
                    <a:pt x="2186940" y="480060"/>
                  </a:lnTo>
                  <a:lnTo>
                    <a:pt x="2186940" y="0"/>
                  </a:lnTo>
                  <a:lnTo>
                    <a:pt x="2948940" y="7620"/>
                  </a:lnTo>
                  <a:lnTo>
                    <a:pt x="2948940" y="594360"/>
                  </a:lnTo>
                  <a:lnTo>
                    <a:pt x="3025140" y="594360"/>
                  </a:lnTo>
                  <a:lnTo>
                    <a:pt x="3017520" y="434340"/>
                  </a:lnTo>
                  <a:lnTo>
                    <a:pt x="3291840" y="441960"/>
                  </a:lnTo>
                  <a:lnTo>
                    <a:pt x="3307080" y="617220"/>
                  </a:lnTo>
                  <a:lnTo>
                    <a:pt x="3368040" y="617220"/>
                  </a:lnTo>
                  <a:lnTo>
                    <a:pt x="3368040" y="693420"/>
                  </a:lnTo>
                  <a:lnTo>
                    <a:pt x="3429000" y="693420"/>
                  </a:lnTo>
                  <a:lnTo>
                    <a:pt x="3429000" y="1104900"/>
                  </a:lnTo>
                  <a:lnTo>
                    <a:pt x="45720" y="1112520"/>
                  </a:lnTo>
                  <a:lnTo>
                    <a:pt x="15240" y="982980"/>
                  </a:lnTo>
                  <a:lnTo>
                    <a:pt x="7620" y="899160"/>
                  </a:lnTo>
                  <a:lnTo>
                    <a:pt x="0" y="845820"/>
                  </a:lnTo>
                  <a:lnTo>
                    <a:pt x="15240" y="762000"/>
                  </a:lnTo>
                  <a:lnTo>
                    <a:pt x="60960" y="6400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0968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18 0.00092 L 0.26393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4 0.00393 L 0.22448 -0.000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92 -0.00764 L -0.17813 -0.009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/>
        </p:nvSpPr>
        <p:spPr>
          <a:xfrm>
            <a:off x="4199467" y="914400"/>
            <a:ext cx="3567289" cy="1749778"/>
          </a:xfrm>
          <a:custGeom>
            <a:avLst/>
            <a:gdLst>
              <a:gd name="connsiteX0" fmla="*/ 3567289 w 3567289"/>
              <a:gd name="connsiteY0" fmla="*/ 903111 h 1749778"/>
              <a:gd name="connsiteX1" fmla="*/ 3567289 w 3567289"/>
              <a:gd name="connsiteY1" fmla="*/ 0 h 1749778"/>
              <a:gd name="connsiteX2" fmla="*/ 22578 w 3567289"/>
              <a:gd name="connsiteY2" fmla="*/ 0 h 1749778"/>
              <a:gd name="connsiteX3" fmla="*/ 0 w 3567289"/>
              <a:gd name="connsiteY3" fmla="*/ 1749778 h 174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7289" h="1749778">
                <a:moveTo>
                  <a:pt x="3567289" y="903111"/>
                </a:moveTo>
                <a:lnTo>
                  <a:pt x="3567289" y="0"/>
                </a:lnTo>
                <a:lnTo>
                  <a:pt x="22578" y="0"/>
                </a:lnTo>
                <a:lnTo>
                  <a:pt x="0" y="1749778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4865511" y="475262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4854223" y="4648200"/>
            <a:ext cx="1591734" cy="522111"/>
          </a:xfrm>
          <a:custGeom>
            <a:avLst/>
            <a:gdLst>
              <a:gd name="connsiteX0" fmla="*/ 0 w 1603023"/>
              <a:gd name="connsiteY0" fmla="*/ 0 h 395111"/>
              <a:gd name="connsiteX1" fmla="*/ 11289 w 1603023"/>
              <a:gd name="connsiteY1" fmla="*/ 372533 h 395111"/>
              <a:gd name="connsiteX2" fmla="*/ 1603023 w 1603023"/>
              <a:gd name="connsiteY2" fmla="*/ 395111 h 395111"/>
              <a:gd name="connsiteX3" fmla="*/ 1603023 w 1603023"/>
              <a:gd name="connsiteY3" fmla="*/ 0 h 395111"/>
              <a:gd name="connsiteX0" fmla="*/ 1411 w 1591734"/>
              <a:gd name="connsiteY0" fmla="*/ 0 h 534811"/>
              <a:gd name="connsiteX1" fmla="*/ 0 w 1591734"/>
              <a:gd name="connsiteY1" fmla="*/ 512233 h 534811"/>
              <a:gd name="connsiteX2" fmla="*/ 1591734 w 1591734"/>
              <a:gd name="connsiteY2" fmla="*/ 534811 h 534811"/>
              <a:gd name="connsiteX3" fmla="*/ 1591734 w 1591734"/>
              <a:gd name="connsiteY3" fmla="*/ 139700 h 534811"/>
              <a:gd name="connsiteX0" fmla="*/ 1411 w 1591734"/>
              <a:gd name="connsiteY0" fmla="*/ 0 h 496711"/>
              <a:gd name="connsiteX1" fmla="*/ 0 w 1591734"/>
              <a:gd name="connsiteY1" fmla="*/ 474133 h 496711"/>
              <a:gd name="connsiteX2" fmla="*/ 1591734 w 1591734"/>
              <a:gd name="connsiteY2" fmla="*/ 496711 h 496711"/>
              <a:gd name="connsiteX3" fmla="*/ 1591734 w 1591734"/>
              <a:gd name="connsiteY3" fmla="*/ 101600 h 496711"/>
              <a:gd name="connsiteX0" fmla="*/ 1411 w 1591734"/>
              <a:gd name="connsiteY0" fmla="*/ 25400 h 522111"/>
              <a:gd name="connsiteX1" fmla="*/ 0 w 1591734"/>
              <a:gd name="connsiteY1" fmla="*/ 499533 h 522111"/>
              <a:gd name="connsiteX2" fmla="*/ 1591734 w 1591734"/>
              <a:gd name="connsiteY2" fmla="*/ 522111 h 522111"/>
              <a:gd name="connsiteX3" fmla="*/ 1591734 w 1591734"/>
              <a:gd name="connsiteY3" fmla="*/ 0 h 52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1734" h="522111">
                <a:moveTo>
                  <a:pt x="1411" y="25400"/>
                </a:moveTo>
                <a:cubicBezTo>
                  <a:pt x="941" y="196144"/>
                  <a:pt x="470" y="328789"/>
                  <a:pt x="0" y="499533"/>
                </a:cubicBezTo>
                <a:lnTo>
                  <a:pt x="1591734" y="522111"/>
                </a:lnTo>
                <a:lnTo>
                  <a:pt x="1591734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6437010" y="4212167"/>
            <a:ext cx="1342446" cy="1588911"/>
          </a:xfrm>
          <a:custGeom>
            <a:avLst/>
            <a:gdLst>
              <a:gd name="connsiteX0" fmla="*/ 11289 w 1332089"/>
              <a:gd name="connsiteY0" fmla="*/ 970844 h 1614311"/>
              <a:gd name="connsiteX1" fmla="*/ 0 w 1332089"/>
              <a:gd name="connsiteY1" fmla="*/ 1614311 h 1614311"/>
              <a:gd name="connsiteX2" fmla="*/ 1241777 w 1332089"/>
              <a:gd name="connsiteY2" fmla="*/ 1614311 h 1614311"/>
              <a:gd name="connsiteX3" fmla="*/ 1332089 w 1332089"/>
              <a:gd name="connsiteY3" fmla="*/ 0 h 1614311"/>
              <a:gd name="connsiteX0" fmla="*/ 11289 w 1332089"/>
              <a:gd name="connsiteY0" fmla="*/ 970844 h 1614311"/>
              <a:gd name="connsiteX1" fmla="*/ 0 w 1332089"/>
              <a:gd name="connsiteY1" fmla="*/ 1614311 h 1614311"/>
              <a:gd name="connsiteX2" fmla="*/ 1332088 w 1332089"/>
              <a:gd name="connsiteY2" fmla="*/ 1603022 h 1614311"/>
              <a:gd name="connsiteX3" fmla="*/ 1332089 w 1332089"/>
              <a:gd name="connsiteY3" fmla="*/ 0 h 1614311"/>
              <a:gd name="connsiteX0" fmla="*/ 11289 w 1332089"/>
              <a:gd name="connsiteY0" fmla="*/ 970844 h 1614311"/>
              <a:gd name="connsiteX1" fmla="*/ 0 w 1332089"/>
              <a:gd name="connsiteY1" fmla="*/ 1614311 h 1614311"/>
              <a:gd name="connsiteX2" fmla="*/ 1309511 w 1332089"/>
              <a:gd name="connsiteY2" fmla="*/ 1591733 h 1614311"/>
              <a:gd name="connsiteX3" fmla="*/ 1332089 w 1332089"/>
              <a:gd name="connsiteY3" fmla="*/ 0 h 1614311"/>
              <a:gd name="connsiteX0" fmla="*/ 11289 w 1332089"/>
              <a:gd name="connsiteY0" fmla="*/ 970844 h 1625600"/>
              <a:gd name="connsiteX1" fmla="*/ 0 w 1332089"/>
              <a:gd name="connsiteY1" fmla="*/ 1614311 h 1625600"/>
              <a:gd name="connsiteX2" fmla="*/ 1309511 w 1332089"/>
              <a:gd name="connsiteY2" fmla="*/ 1625600 h 1625600"/>
              <a:gd name="connsiteX3" fmla="*/ 1332089 w 1332089"/>
              <a:gd name="connsiteY3" fmla="*/ 0 h 1625600"/>
              <a:gd name="connsiteX0" fmla="*/ 0 w 1524000"/>
              <a:gd name="connsiteY0" fmla="*/ 932744 h 1625600"/>
              <a:gd name="connsiteX1" fmla="*/ 191911 w 1524000"/>
              <a:gd name="connsiteY1" fmla="*/ 1614311 h 1625600"/>
              <a:gd name="connsiteX2" fmla="*/ 1501422 w 1524000"/>
              <a:gd name="connsiteY2" fmla="*/ 1625600 h 1625600"/>
              <a:gd name="connsiteX3" fmla="*/ 1524000 w 1524000"/>
              <a:gd name="connsiteY3" fmla="*/ 0 h 1625600"/>
              <a:gd name="connsiteX0" fmla="*/ 0 w 1524000"/>
              <a:gd name="connsiteY0" fmla="*/ 932744 h 1625600"/>
              <a:gd name="connsiteX1" fmla="*/ 14111 w 1524000"/>
              <a:gd name="connsiteY1" fmla="*/ 1601611 h 1625600"/>
              <a:gd name="connsiteX2" fmla="*/ 1501422 w 1524000"/>
              <a:gd name="connsiteY2" fmla="*/ 1625600 h 1625600"/>
              <a:gd name="connsiteX3" fmla="*/ 1524000 w 1524000"/>
              <a:gd name="connsiteY3" fmla="*/ 0 h 1625600"/>
              <a:gd name="connsiteX0" fmla="*/ 0 w 1524000"/>
              <a:gd name="connsiteY0" fmla="*/ 932744 h 1625600"/>
              <a:gd name="connsiteX1" fmla="*/ 14111 w 1524000"/>
              <a:gd name="connsiteY1" fmla="*/ 1601611 h 1625600"/>
              <a:gd name="connsiteX2" fmla="*/ 1501422 w 1524000"/>
              <a:gd name="connsiteY2" fmla="*/ 1625600 h 1625600"/>
              <a:gd name="connsiteX3" fmla="*/ 1524000 w 1524000"/>
              <a:gd name="connsiteY3" fmla="*/ 0 h 1625600"/>
              <a:gd name="connsiteX0" fmla="*/ 0 w 1524000"/>
              <a:gd name="connsiteY0" fmla="*/ 932744 h 1625600"/>
              <a:gd name="connsiteX1" fmla="*/ 14111 w 1524000"/>
              <a:gd name="connsiteY1" fmla="*/ 1601611 h 1625600"/>
              <a:gd name="connsiteX2" fmla="*/ 1501422 w 1524000"/>
              <a:gd name="connsiteY2" fmla="*/ 1625600 h 1625600"/>
              <a:gd name="connsiteX3" fmla="*/ 1524000 w 1524000"/>
              <a:gd name="connsiteY3" fmla="*/ 0 h 1625600"/>
              <a:gd name="connsiteX0" fmla="*/ 16356 w 1514956"/>
              <a:gd name="connsiteY0" fmla="*/ 970844 h 1625600"/>
              <a:gd name="connsiteX1" fmla="*/ 5067 w 1514956"/>
              <a:gd name="connsiteY1" fmla="*/ 1601611 h 1625600"/>
              <a:gd name="connsiteX2" fmla="*/ 1492378 w 1514956"/>
              <a:gd name="connsiteY2" fmla="*/ 1625600 h 1625600"/>
              <a:gd name="connsiteX3" fmla="*/ 1514956 w 1514956"/>
              <a:gd name="connsiteY3" fmla="*/ 0 h 1625600"/>
              <a:gd name="connsiteX0" fmla="*/ 24775 w 1523375"/>
              <a:gd name="connsiteY0" fmla="*/ 970844 h 1625600"/>
              <a:gd name="connsiteX1" fmla="*/ 13486 w 1523375"/>
              <a:gd name="connsiteY1" fmla="*/ 1601611 h 1625600"/>
              <a:gd name="connsiteX2" fmla="*/ 1500797 w 1523375"/>
              <a:gd name="connsiteY2" fmla="*/ 1625600 h 1625600"/>
              <a:gd name="connsiteX3" fmla="*/ 1523375 w 1523375"/>
              <a:gd name="connsiteY3" fmla="*/ 0 h 1625600"/>
              <a:gd name="connsiteX0" fmla="*/ 15289 w 1513889"/>
              <a:gd name="connsiteY0" fmla="*/ 970844 h 1625600"/>
              <a:gd name="connsiteX1" fmla="*/ 4000 w 1513889"/>
              <a:gd name="connsiteY1" fmla="*/ 1601611 h 1625600"/>
              <a:gd name="connsiteX2" fmla="*/ 1491311 w 1513889"/>
              <a:gd name="connsiteY2" fmla="*/ 1625600 h 1625600"/>
              <a:gd name="connsiteX3" fmla="*/ 1513889 w 1513889"/>
              <a:gd name="connsiteY3" fmla="*/ 0 h 1625600"/>
              <a:gd name="connsiteX0" fmla="*/ 15289 w 1513889"/>
              <a:gd name="connsiteY0" fmla="*/ 970844 h 1625600"/>
              <a:gd name="connsiteX1" fmla="*/ 4000 w 1513889"/>
              <a:gd name="connsiteY1" fmla="*/ 1601611 h 1625600"/>
              <a:gd name="connsiteX2" fmla="*/ 1491311 w 1513889"/>
              <a:gd name="connsiteY2" fmla="*/ 1625600 h 1625600"/>
              <a:gd name="connsiteX3" fmla="*/ 1513889 w 1513889"/>
              <a:gd name="connsiteY3" fmla="*/ 0 h 1625600"/>
              <a:gd name="connsiteX0" fmla="*/ 11289 w 1509889"/>
              <a:gd name="connsiteY0" fmla="*/ 970844 h 1625600"/>
              <a:gd name="connsiteX1" fmla="*/ 0 w 1509889"/>
              <a:gd name="connsiteY1" fmla="*/ 1601611 h 1625600"/>
              <a:gd name="connsiteX2" fmla="*/ 1487311 w 1509889"/>
              <a:gd name="connsiteY2" fmla="*/ 1625600 h 1625600"/>
              <a:gd name="connsiteX3" fmla="*/ 1509889 w 1509889"/>
              <a:gd name="connsiteY3" fmla="*/ 0 h 1625600"/>
              <a:gd name="connsiteX0" fmla="*/ 11289 w 1509889"/>
              <a:gd name="connsiteY0" fmla="*/ 970844 h 1625600"/>
              <a:gd name="connsiteX1" fmla="*/ 0 w 1509889"/>
              <a:gd name="connsiteY1" fmla="*/ 1601611 h 1625600"/>
              <a:gd name="connsiteX2" fmla="*/ 1487311 w 1509889"/>
              <a:gd name="connsiteY2" fmla="*/ 1625600 h 1625600"/>
              <a:gd name="connsiteX3" fmla="*/ 1509889 w 1509889"/>
              <a:gd name="connsiteY3" fmla="*/ 0 h 1625600"/>
              <a:gd name="connsiteX0" fmla="*/ 0 w 1498600"/>
              <a:gd name="connsiteY0" fmla="*/ 970844 h 1625600"/>
              <a:gd name="connsiteX1" fmla="*/ 26811 w 1498600"/>
              <a:gd name="connsiteY1" fmla="*/ 1614311 h 1625600"/>
              <a:gd name="connsiteX2" fmla="*/ 1476022 w 1498600"/>
              <a:gd name="connsiteY2" fmla="*/ 1625600 h 1625600"/>
              <a:gd name="connsiteX3" fmla="*/ 1498600 w 1498600"/>
              <a:gd name="connsiteY3" fmla="*/ 0 h 1625600"/>
              <a:gd name="connsiteX0" fmla="*/ 0 w 1498600"/>
              <a:gd name="connsiteY0" fmla="*/ 970844 h 1625600"/>
              <a:gd name="connsiteX1" fmla="*/ 1411 w 1498600"/>
              <a:gd name="connsiteY1" fmla="*/ 1601611 h 1625600"/>
              <a:gd name="connsiteX2" fmla="*/ 1476022 w 1498600"/>
              <a:gd name="connsiteY2" fmla="*/ 1625600 h 1625600"/>
              <a:gd name="connsiteX3" fmla="*/ 1498600 w 1498600"/>
              <a:gd name="connsiteY3" fmla="*/ 0 h 1625600"/>
              <a:gd name="connsiteX0" fmla="*/ 0 w 1498600"/>
              <a:gd name="connsiteY0" fmla="*/ 970844 h 1601611"/>
              <a:gd name="connsiteX1" fmla="*/ 1411 w 1498600"/>
              <a:gd name="connsiteY1" fmla="*/ 1601611 h 1601611"/>
              <a:gd name="connsiteX2" fmla="*/ 1476022 w 1498600"/>
              <a:gd name="connsiteY2" fmla="*/ 1600200 h 1601611"/>
              <a:gd name="connsiteX3" fmla="*/ 1498600 w 1498600"/>
              <a:gd name="connsiteY3" fmla="*/ 0 h 1601611"/>
              <a:gd name="connsiteX0" fmla="*/ 0 w 1514122"/>
              <a:gd name="connsiteY0" fmla="*/ 970844 h 1601611"/>
              <a:gd name="connsiteX1" fmla="*/ 1411 w 1514122"/>
              <a:gd name="connsiteY1" fmla="*/ 1601611 h 1601611"/>
              <a:gd name="connsiteX2" fmla="*/ 1514122 w 1514122"/>
              <a:gd name="connsiteY2" fmla="*/ 1600200 h 1601611"/>
              <a:gd name="connsiteX3" fmla="*/ 1498600 w 1514122"/>
              <a:gd name="connsiteY3" fmla="*/ 0 h 1601611"/>
              <a:gd name="connsiteX0" fmla="*/ 0 w 1536700"/>
              <a:gd name="connsiteY0" fmla="*/ 970844 h 1601611"/>
              <a:gd name="connsiteX1" fmla="*/ 1411 w 1536700"/>
              <a:gd name="connsiteY1" fmla="*/ 1601611 h 1601611"/>
              <a:gd name="connsiteX2" fmla="*/ 1514122 w 1536700"/>
              <a:gd name="connsiteY2" fmla="*/ 1600200 h 1601611"/>
              <a:gd name="connsiteX3" fmla="*/ 1536700 w 1536700"/>
              <a:gd name="connsiteY3" fmla="*/ 0 h 1601611"/>
              <a:gd name="connsiteX0" fmla="*/ 0 w 1514122"/>
              <a:gd name="connsiteY0" fmla="*/ 958144 h 1588911"/>
              <a:gd name="connsiteX1" fmla="*/ 1411 w 1514122"/>
              <a:gd name="connsiteY1" fmla="*/ 1588911 h 1588911"/>
              <a:gd name="connsiteX2" fmla="*/ 1514122 w 1514122"/>
              <a:gd name="connsiteY2" fmla="*/ 1587500 h 1588911"/>
              <a:gd name="connsiteX3" fmla="*/ 1498600 w 1514122"/>
              <a:gd name="connsiteY3" fmla="*/ 0 h 1588911"/>
              <a:gd name="connsiteX0" fmla="*/ 0 w 1524000"/>
              <a:gd name="connsiteY0" fmla="*/ 958144 h 1588911"/>
              <a:gd name="connsiteX1" fmla="*/ 1411 w 1524000"/>
              <a:gd name="connsiteY1" fmla="*/ 1588911 h 1588911"/>
              <a:gd name="connsiteX2" fmla="*/ 1514122 w 1524000"/>
              <a:gd name="connsiteY2" fmla="*/ 1587500 h 1588911"/>
              <a:gd name="connsiteX3" fmla="*/ 1524000 w 1524000"/>
              <a:gd name="connsiteY3" fmla="*/ 0 h 158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588911">
                <a:moveTo>
                  <a:pt x="0" y="958144"/>
                </a:moveTo>
                <a:cubicBezTo>
                  <a:pt x="17404" y="1562100"/>
                  <a:pt x="9407" y="1061155"/>
                  <a:pt x="1411" y="1588911"/>
                </a:cubicBezTo>
                <a:lnTo>
                  <a:pt x="1514122" y="1587500"/>
                </a:lnTo>
                <a:cubicBezTo>
                  <a:pt x="1514122" y="1053159"/>
                  <a:pt x="1524000" y="534341"/>
                  <a:pt x="152400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7834490" y="1501422"/>
            <a:ext cx="1783644" cy="3025422"/>
          </a:xfrm>
          <a:custGeom>
            <a:avLst/>
            <a:gdLst>
              <a:gd name="connsiteX0" fmla="*/ 0 w 1761067"/>
              <a:gd name="connsiteY0" fmla="*/ 0 h 3025422"/>
              <a:gd name="connsiteX1" fmla="*/ 0 w 1761067"/>
              <a:gd name="connsiteY1" fmla="*/ 1151467 h 3025422"/>
              <a:gd name="connsiteX2" fmla="*/ 1761067 w 1761067"/>
              <a:gd name="connsiteY2" fmla="*/ 1174045 h 3025422"/>
              <a:gd name="connsiteX3" fmla="*/ 1761067 w 1761067"/>
              <a:gd name="connsiteY3" fmla="*/ 1862667 h 3025422"/>
              <a:gd name="connsiteX4" fmla="*/ 33867 w 1761067"/>
              <a:gd name="connsiteY4" fmla="*/ 1851378 h 3025422"/>
              <a:gd name="connsiteX5" fmla="*/ 45155 w 1761067"/>
              <a:gd name="connsiteY5" fmla="*/ 3025422 h 3025422"/>
              <a:gd name="connsiteX0" fmla="*/ 0 w 1761067"/>
              <a:gd name="connsiteY0" fmla="*/ 0 h 3025422"/>
              <a:gd name="connsiteX1" fmla="*/ 0 w 1761067"/>
              <a:gd name="connsiteY1" fmla="*/ 1151467 h 3025422"/>
              <a:gd name="connsiteX2" fmla="*/ 1761067 w 1761067"/>
              <a:gd name="connsiteY2" fmla="*/ 1174045 h 3025422"/>
              <a:gd name="connsiteX3" fmla="*/ 1761067 w 1761067"/>
              <a:gd name="connsiteY3" fmla="*/ 1862667 h 3025422"/>
              <a:gd name="connsiteX4" fmla="*/ 33867 w 1761067"/>
              <a:gd name="connsiteY4" fmla="*/ 1851378 h 3025422"/>
              <a:gd name="connsiteX5" fmla="*/ 0 w 1761067"/>
              <a:gd name="connsiteY5" fmla="*/ 3025422 h 3025422"/>
              <a:gd name="connsiteX0" fmla="*/ 0 w 1761067"/>
              <a:gd name="connsiteY0" fmla="*/ 0 h 3025422"/>
              <a:gd name="connsiteX1" fmla="*/ 0 w 1761067"/>
              <a:gd name="connsiteY1" fmla="*/ 1151467 h 3025422"/>
              <a:gd name="connsiteX2" fmla="*/ 1761067 w 1761067"/>
              <a:gd name="connsiteY2" fmla="*/ 1174045 h 3025422"/>
              <a:gd name="connsiteX3" fmla="*/ 1761067 w 1761067"/>
              <a:gd name="connsiteY3" fmla="*/ 1862667 h 3025422"/>
              <a:gd name="connsiteX4" fmla="*/ 11289 w 1761067"/>
              <a:gd name="connsiteY4" fmla="*/ 1840089 h 3025422"/>
              <a:gd name="connsiteX5" fmla="*/ 0 w 1761067"/>
              <a:gd name="connsiteY5" fmla="*/ 3025422 h 3025422"/>
              <a:gd name="connsiteX0" fmla="*/ 0 w 1783644"/>
              <a:gd name="connsiteY0" fmla="*/ 0 h 3025422"/>
              <a:gd name="connsiteX1" fmla="*/ 0 w 1783644"/>
              <a:gd name="connsiteY1" fmla="*/ 1151467 h 3025422"/>
              <a:gd name="connsiteX2" fmla="*/ 1783644 w 1783644"/>
              <a:gd name="connsiteY2" fmla="*/ 1162756 h 3025422"/>
              <a:gd name="connsiteX3" fmla="*/ 1761067 w 1783644"/>
              <a:gd name="connsiteY3" fmla="*/ 1862667 h 3025422"/>
              <a:gd name="connsiteX4" fmla="*/ 11289 w 1783644"/>
              <a:gd name="connsiteY4" fmla="*/ 1840089 h 3025422"/>
              <a:gd name="connsiteX5" fmla="*/ 0 w 1783644"/>
              <a:gd name="connsiteY5" fmla="*/ 3025422 h 302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3644" h="3025422">
                <a:moveTo>
                  <a:pt x="0" y="0"/>
                </a:moveTo>
                <a:lnTo>
                  <a:pt x="0" y="1151467"/>
                </a:lnTo>
                <a:lnTo>
                  <a:pt x="1783644" y="1162756"/>
                </a:lnTo>
                <a:lnTo>
                  <a:pt x="1761067" y="1862667"/>
                </a:lnTo>
                <a:lnTo>
                  <a:pt x="11289" y="1840089"/>
                </a:lnTo>
                <a:lnTo>
                  <a:pt x="0" y="3025422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3874709" y="2749644"/>
            <a:ext cx="598715" cy="528978"/>
            <a:chOff x="1552570" y="3122178"/>
            <a:chExt cx="598715" cy="528978"/>
          </a:xfrm>
        </p:grpSpPr>
        <p:grpSp>
          <p:nvGrpSpPr>
            <p:cNvPr id="5" name="Groupe 4"/>
            <p:cNvGrpSpPr/>
            <p:nvPr/>
          </p:nvGrpSpPr>
          <p:grpSpPr>
            <a:xfrm>
              <a:off x="1552570" y="3122178"/>
              <a:ext cx="598715" cy="528978"/>
              <a:chOff x="1589315" y="3070703"/>
              <a:chExt cx="598715" cy="528978"/>
            </a:xfrm>
          </p:grpSpPr>
          <p:sp>
            <p:nvSpPr>
              <p:cNvPr id="63" name="Ellipse 62"/>
              <p:cNvSpPr/>
              <p:nvPr/>
            </p:nvSpPr>
            <p:spPr>
              <a:xfrm>
                <a:off x="1651156" y="3137398"/>
                <a:ext cx="474589" cy="462283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589315" y="3070703"/>
                <a:ext cx="598715" cy="347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" name="Ellipse 1"/>
            <p:cNvSpPr/>
            <p:nvPr/>
          </p:nvSpPr>
          <p:spPr>
            <a:xfrm>
              <a:off x="1681175" y="3239784"/>
              <a:ext cx="344317" cy="342025"/>
            </a:xfrm>
            <a:prstGeom prst="ellipse">
              <a:avLst/>
            </a:prstGeom>
            <a:ln w="28575">
              <a:solidFill>
                <a:srgbClr val="9933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6217042" y="4250268"/>
            <a:ext cx="472830" cy="414862"/>
            <a:chOff x="1813170" y="4217009"/>
            <a:chExt cx="472830" cy="414862"/>
          </a:xfrm>
        </p:grpSpPr>
        <p:sp>
          <p:nvSpPr>
            <p:cNvPr id="80" name="Ellipse 79"/>
            <p:cNvSpPr/>
            <p:nvPr/>
          </p:nvSpPr>
          <p:spPr>
            <a:xfrm>
              <a:off x="1877427" y="4217009"/>
              <a:ext cx="344317" cy="342025"/>
            </a:xfrm>
            <a:prstGeom prst="ellipse">
              <a:avLst/>
            </a:prstGeom>
            <a:ln w="28575">
              <a:solidFill>
                <a:srgbClr val="FF66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13170" y="4462623"/>
              <a:ext cx="472830" cy="1692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1" name="Groupe 80"/>
          <p:cNvGrpSpPr/>
          <p:nvPr/>
        </p:nvGrpSpPr>
        <p:grpSpPr>
          <a:xfrm>
            <a:off x="4543575" y="4147350"/>
            <a:ext cx="598715" cy="528978"/>
            <a:chOff x="1552570" y="3122178"/>
            <a:chExt cx="598715" cy="528978"/>
          </a:xfrm>
        </p:grpSpPr>
        <p:grpSp>
          <p:nvGrpSpPr>
            <p:cNvPr id="82" name="Groupe 81"/>
            <p:cNvGrpSpPr/>
            <p:nvPr/>
          </p:nvGrpSpPr>
          <p:grpSpPr>
            <a:xfrm>
              <a:off x="1552570" y="3122178"/>
              <a:ext cx="598715" cy="528978"/>
              <a:chOff x="1589315" y="3070703"/>
              <a:chExt cx="598715" cy="528978"/>
            </a:xfrm>
          </p:grpSpPr>
          <p:sp>
            <p:nvSpPr>
              <p:cNvPr id="84" name="Ellipse 83"/>
              <p:cNvSpPr/>
              <p:nvPr/>
            </p:nvSpPr>
            <p:spPr>
              <a:xfrm>
                <a:off x="1651156" y="3137398"/>
                <a:ext cx="474589" cy="462283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589315" y="3070703"/>
                <a:ext cx="598715" cy="347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3" name="Ellipse 82"/>
            <p:cNvSpPr/>
            <p:nvPr/>
          </p:nvSpPr>
          <p:spPr>
            <a:xfrm>
              <a:off x="1681175" y="3239784"/>
              <a:ext cx="344317" cy="342025"/>
            </a:xfrm>
            <a:prstGeom prst="ellipse">
              <a:avLst/>
            </a:prstGeom>
            <a:ln w="28575">
              <a:solidFill>
                <a:srgbClr val="FF66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6" name="Groupe 85"/>
          <p:cNvGrpSpPr/>
          <p:nvPr/>
        </p:nvGrpSpPr>
        <p:grpSpPr>
          <a:xfrm>
            <a:off x="6210658" y="2854550"/>
            <a:ext cx="472830" cy="414862"/>
            <a:chOff x="1813170" y="4217009"/>
            <a:chExt cx="472830" cy="414862"/>
          </a:xfrm>
        </p:grpSpPr>
        <p:sp>
          <p:nvSpPr>
            <p:cNvPr id="87" name="Ellipse 86"/>
            <p:cNvSpPr/>
            <p:nvPr/>
          </p:nvSpPr>
          <p:spPr>
            <a:xfrm>
              <a:off x="1877427" y="4217009"/>
              <a:ext cx="344317" cy="342025"/>
            </a:xfrm>
            <a:prstGeom prst="ellipse">
              <a:avLst/>
            </a:prstGeom>
            <a:ln w="28575">
              <a:solidFill>
                <a:srgbClr val="9933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813170" y="4462623"/>
              <a:ext cx="472830" cy="1692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9" name="Groupe 88"/>
          <p:cNvGrpSpPr/>
          <p:nvPr/>
        </p:nvGrpSpPr>
        <p:grpSpPr>
          <a:xfrm>
            <a:off x="7864985" y="2712659"/>
            <a:ext cx="598715" cy="528978"/>
            <a:chOff x="1552570" y="3122178"/>
            <a:chExt cx="598715" cy="528978"/>
          </a:xfrm>
        </p:grpSpPr>
        <p:grpSp>
          <p:nvGrpSpPr>
            <p:cNvPr id="90" name="Groupe 89"/>
            <p:cNvGrpSpPr/>
            <p:nvPr/>
          </p:nvGrpSpPr>
          <p:grpSpPr>
            <a:xfrm>
              <a:off x="1552570" y="3122178"/>
              <a:ext cx="598715" cy="528978"/>
              <a:chOff x="1589315" y="3070703"/>
              <a:chExt cx="598715" cy="528978"/>
            </a:xfrm>
          </p:grpSpPr>
          <p:sp>
            <p:nvSpPr>
              <p:cNvPr id="92" name="Ellipse 91"/>
              <p:cNvSpPr/>
              <p:nvPr/>
            </p:nvSpPr>
            <p:spPr>
              <a:xfrm>
                <a:off x="1651156" y="3137398"/>
                <a:ext cx="474589" cy="462283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589315" y="3070703"/>
                <a:ext cx="598715" cy="347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1" name="Ellipse 90"/>
            <p:cNvSpPr/>
            <p:nvPr/>
          </p:nvSpPr>
          <p:spPr>
            <a:xfrm>
              <a:off x="1681175" y="3239784"/>
              <a:ext cx="344317" cy="342025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4" name="Groupe 93"/>
          <p:cNvGrpSpPr/>
          <p:nvPr/>
        </p:nvGrpSpPr>
        <p:grpSpPr>
          <a:xfrm>
            <a:off x="8892598" y="2827349"/>
            <a:ext cx="472830" cy="414862"/>
            <a:chOff x="1813170" y="4217009"/>
            <a:chExt cx="472830" cy="414862"/>
          </a:xfrm>
        </p:grpSpPr>
        <p:sp>
          <p:nvSpPr>
            <p:cNvPr id="95" name="Ellipse 94"/>
            <p:cNvSpPr/>
            <p:nvPr/>
          </p:nvSpPr>
          <p:spPr>
            <a:xfrm>
              <a:off x="1877427" y="4217009"/>
              <a:ext cx="344317" cy="342025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813170" y="4462623"/>
              <a:ext cx="472830" cy="1692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4347631" y="1922780"/>
            <a:ext cx="1927284" cy="2140220"/>
            <a:chOff x="4347631" y="1922780"/>
            <a:chExt cx="1927284" cy="2140220"/>
          </a:xfrm>
        </p:grpSpPr>
        <p:grpSp>
          <p:nvGrpSpPr>
            <p:cNvPr id="30" name="Groupe 29"/>
            <p:cNvGrpSpPr/>
            <p:nvPr/>
          </p:nvGrpSpPr>
          <p:grpSpPr>
            <a:xfrm>
              <a:off x="5645426" y="1922780"/>
              <a:ext cx="321367" cy="2140220"/>
              <a:chOff x="5645426" y="1922780"/>
              <a:chExt cx="321367" cy="2140220"/>
            </a:xfrm>
          </p:grpSpPr>
          <p:cxnSp>
            <p:nvCxnSpPr>
              <p:cNvPr id="3" name="Connecteur droit 2"/>
              <p:cNvCxnSpPr/>
              <p:nvPr/>
            </p:nvCxnSpPr>
            <p:spPr>
              <a:xfrm>
                <a:off x="5804452" y="1922780"/>
                <a:ext cx="0" cy="2140220"/>
              </a:xfrm>
              <a:prstGeom prst="line">
                <a:avLst/>
              </a:prstGeom>
              <a:ln w="28575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5645426" y="1922780"/>
                <a:ext cx="318052" cy="0"/>
              </a:xfrm>
              <a:prstGeom prst="line">
                <a:avLst/>
              </a:prstGeom>
              <a:ln w="28575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>
                <a:off x="5648741" y="4063000"/>
                <a:ext cx="318052" cy="0"/>
              </a:xfrm>
              <a:prstGeom prst="line">
                <a:avLst/>
              </a:prstGeom>
              <a:ln w="28575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Connecteur droit 48"/>
            <p:cNvCxnSpPr>
              <a:stCxn id="2" idx="6"/>
              <a:endCxn id="87" idx="2"/>
            </p:cNvCxnSpPr>
            <p:nvPr/>
          </p:nvCxnSpPr>
          <p:spPr>
            <a:xfrm flipV="1">
              <a:off x="4347631" y="3025563"/>
              <a:ext cx="1927284" cy="12700"/>
            </a:xfrm>
            <a:prstGeom prst="line">
              <a:avLst/>
            </a:prstGeom>
            <a:ln w="28575">
              <a:solidFill>
                <a:srgbClr val="99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orme libre 7"/>
          <p:cNvSpPr/>
          <p:nvPr/>
        </p:nvSpPr>
        <p:spPr>
          <a:xfrm>
            <a:off x="4189589" y="3272367"/>
            <a:ext cx="650522" cy="980722"/>
          </a:xfrm>
          <a:custGeom>
            <a:avLst/>
            <a:gdLst>
              <a:gd name="connsiteX0" fmla="*/ 0 w 688622"/>
              <a:gd name="connsiteY0" fmla="*/ 0 h 666044"/>
              <a:gd name="connsiteX1" fmla="*/ 11289 w 688622"/>
              <a:gd name="connsiteY1" fmla="*/ 395111 h 666044"/>
              <a:gd name="connsiteX2" fmla="*/ 688622 w 688622"/>
              <a:gd name="connsiteY2" fmla="*/ 406400 h 666044"/>
              <a:gd name="connsiteX3" fmla="*/ 677333 w 688622"/>
              <a:gd name="connsiteY3" fmla="*/ 666044 h 666044"/>
              <a:gd name="connsiteX0" fmla="*/ 11289 w 699911"/>
              <a:gd name="connsiteY0" fmla="*/ 0 h 666044"/>
              <a:gd name="connsiteX1" fmla="*/ 0 w 699911"/>
              <a:gd name="connsiteY1" fmla="*/ 395111 h 666044"/>
              <a:gd name="connsiteX2" fmla="*/ 699911 w 699911"/>
              <a:gd name="connsiteY2" fmla="*/ 406400 h 666044"/>
              <a:gd name="connsiteX3" fmla="*/ 688622 w 699911"/>
              <a:gd name="connsiteY3" fmla="*/ 666044 h 666044"/>
              <a:gd name="connsiteX0" fmla="*/ 11289 w 699911"/>
              <a:gd name="connsiteY0" fmla="*/ 0 h 643466"/>
              <a:gd name="connsiteX1" fmla="*/ 0 w 699911"/>
              <a:gd name="connsiteY1" fmla="*/ 395111 h 643466"/>
              <a:gd name="connsiteX2" fmla="*/ 699911 w 699911"/>
              <a:gd name="connsiteY2" fmla="*/ 406400 h 643466"/>
              <a:gd name="connsiteX3" fmla="*/ 699911 w 699911"/>
              <a:gd name="connsiteY3" fmla="*/ 643466 h 643466"/>
              <a:gd name="connsiteX0" fmla="*/ 11289 w 725311"/>
              <a:gd name="connsiteY0" fmla="*/ 0 h 774005"/>
              <a:gd name="connsiteX1" fmla="*/ 0 w 725311"/>
              <a:gd name="connsiteY1" fmla="*/ 395111 h 774005"/>
              <a:gd name="connsiteX2" fmla="*/ 699911 w 725311"/>
              <a:gd name="connsiteY2" fmla="*/ 406400 h 774005"/>
              <a:gd name="connsiteX3" fmla="*/ 725311 w 725311"/>
              <a:gd name="connsiteY3" fmla="*/ 774005 h 774005"/>
              <a:gd name="connsiteX0" fmla="*/ 11289 w 699911"/>
              <a:gd name="connsiteY0" fmla="*/ 0 h 809607"/>
              <a:gd name="connsiteX1" fmla="*/ 0 w 699911"/>
              <a:gd name="connsiteY1" fmla="*/ 395111 h 809607"/>
              <a:gd name="connsiteX2" fmla="*/ 699911 w 699911"/>
              <a:gd name="connsiteY2" fmla="*/ 406400 h 809607"/>
              <a:gd name="connsiteX3" fmla="*/ 674511 w 699911"/>
              <a:gd name="connsiteY3" fmla="*/ 809607 h 809607"/>
              <a:gd name="connsiteX0" fmla="*/ 11289 w 674511"/>
              <a:gd name="connsiteY0" fmla="*/ 0 h 809607"/>
              <a:gd name="connsiteX1" fmla="*/ 0 w 674511"/>
              <a:gd name="connsiteY1" fmla="*/ 395111 h 809607"/>
              <a:gd name="connsiteX2" fmla="*/ 649111 w 674511"/>
              <a:gd name="connsiteY2" fmla="*/ 394533 h 809607"/>
              <a:gd name="connsiteX3" fmla="*/ 674511 w 674511"/>
              <a:gd name="connsiteY3" fmla="*/ 809607 h 809607"/>
              <a:gd name="connsiteX0" fmla="*/ 11289 w 687211"/>
              <a:gd name="connsiteY0" fmla="*/ 0 h 809607"/>
              <a:gd name="connsiteX1" fmla="*/ 0 w 687211"/>
              <a:gd name="connsiteY1" fmla="*/ 395111 h 809607"/>
              <a:gd name="connsiteX2" fmla="*/ 687211 w 687211"/>
              <a:gd name="connsiteY2" fmla="*/ 406400 h 809607"/>
              <a:gd name="connsiteX3" fmla="*/ 674511 w 687211"/>
              <a:gd name="connsiteY3" fmla="*/ 809607 h 809607"/>
              <a:gd name="connsiteX0" fmla="*/ 49389 w 687211"/>
              <a:gd name="connsiteY0" fmla="*/ 0 h 916412"/>
              <a:gd name="connsiteX1" fmla="*/ 0 w 687211"/>
              <a:gd name="connsiteY1" fmla="*/ 501916 h 916412"/>
              <a:gd name="connsiteX2" fmla="*/ 687211 w 687211"/>
              <a:gd name="connsiteY2" fmla="*/ 513205 h 916412"/>
              <a:gd name="connsiteX3" fmla="*/ 674511 w 687211"/>
              <a:gd name="connsiteY3" fmla="*/ 916412 h 916412"/>
              <a:gd name="connsiteX0" fmla="*/ 23989 w 687211"/>
              <a:gd name="connsiteY0" fmla="*/ 0 h 916412"/>
              <a:gd name="connsiteX1" fmla="*/ 0 w 687211"/>
              <a:gd name="connsiteY1" fmla="*/ 501916 h 916412"/>
              <a:gd name="connsiteX2" fmla="*/ 687211 w 687211"/>
              <a:gd name="connsiteY2" fmla="*/ 513205 h 916412"/>
              <a:gd name="connsiteX3" fmla="*/ 674511 w 687211"/>
              <a:gd name="connsiteY3" fmla="*/ 916412 h 916412"/>
              <a:gd name="connsiteX0" fmla="*/ 0 w 663222"/>
              <a:gd name="connsiteY0" fmla="*/ 0 h 916412"/>
              <a:gd name="connsiteX1" fmla="*/ 14111 w 663222"/>
              <a:gd name="connsiteY1" fmla="*/ 501916 h 916412"/>
              <a:gd name="connsiteX2" fmla="*/ 663222 w 663222"/>
              <a:gd name="connsiteY2" fmla="*/ 513205 h 916412"/>
              <a:gd name="connsiteX3" fmla="*/ 650522 w 663222"/>
              <a:gd name="connsiteY3" fmla="*/ 916412 h 916412"/>
              <a:gd name="connsiteX0" fmla="*/ 0 w 650522"/>
              <a:gd name="connsiteY0" fmla="*/ 0 h 916412"/>
              <a:gd name="connsiteX1" fmla="*/ 14111 w 650522"/>
              <a:gd name="connsiteY1" fmla="*/ 501916 h 916412"/>
              <a:gd name="connsiteX2" fmla="*/ 650522 w 650522"/>
              <a:gd name="connsiteY2" fmla="*/ 513205 h 916412"/>
              <a:gd name="connsiteX3" fmla="*/ 650522 w 650522"/>
              <a:gd name="connsiteY3" fmla="*/ 916412 h 91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522" h="916412">
                <a:moveTo>
                  <a:pt x="0" y="0"/>
                </a:moveTo>
                <a:lnTo>
                  <a:pt x="14111" y="501916"/>
                </a:lnTo>
                <a:lnTo>
                  <a:pt x="650522" y="513205"/>
                </a:lnTo>
                <a:lnTo>
                  <a:pt x="650522" y="916412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2" name="Groupe 51"/>
          <p:cNvGrpSpPr/>
          <p:nvPr/>
        </p:nvGrpSpPr>
        <p:grpSpPr>
          <a:xfrm>
            <a:off x="5016497" y="3368540"/>
            <a:ext cx="2192905" cy="2140220"/>
            <a:chOff x="5016497" y="3368540"/>
            <a:chExt cx="2192905" cy="2140220"/>
          </a:xfrm>
        </p:grpSpPr>
        <p:grpSp>
          <p:nvGrpSpPr>
            <p:cNvPr id="31" name="Groupe 30"/>
            <p:cNvGrpSpPr/>
            <p:nvPr/>
          </p:nvGrpSpPr>
          <p:grpSpPr>
            <a:xfrm>
              <a:off x="5642111" y="4102261"/>
              <a:ext cx="321367" cy="704343"/>
              <a:chOff x="5645426" y="1922780"/>
              <a:chExt cx="321367" cy="2140220"/>
            </a:xfrm>
          </p:grpSpPr>
          <p:cxnSp>
            <p:nvCxnSpPr>
              <p:cNvPr id="32" name="Connecteur droit 31"/>
              <p:cNvCxnSpPr/>
              <p:nvPr/>
            </p:nvCxnSpPr>
            <p:spPr>
              <a:xfrm>
                <a:off x="5804452" y="1922780"/>
                <a:ext cx="0" cy="214022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5645426" y="1922780"/>
                <a:ext cx="318052" cy="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>
                <a:off x="5648741" y="4063000"/>
                <a:ext cx="318052" cy="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e 34"/>
            <p:cNvGrpSpPr/>
            <p:nvPr/>
          </p:nvGrpSpPr>
          <p:grpSpPr>
            <a:xfrm>
              <a:off x="6888035" y="3368540"/>
              <a:ext cx="321367" cy="2140220"/>
              <a:chOff x="5645426" y="1922780"/>
              <a:chExt cx="321367" cy="2140220"/>
            </a:xfrm>
          </p:grpSpPr>
          <p:cxnSp>
            <p:nvCxnSpPr>
              <p:cNvPr id="36" name="Connecteur droit 35"/>
              <p:cNvCxnSpPr/>
              <p:nvPr/>
            </p:nvCxnSpPr>
            <p:spPr>
              <a:xfrm>
                <a:off x="5804452" y="1922780"/>
                <a:ext cx="0" cy="214022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5645426" y="1922780"/>
                <a:ext cx="318052" cy="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>
                <a:off x="5648741" y="4063000"/>
                <a:ext cx="318052" cy="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Connecteur droit 46"/>
            <p:cNvCxnSpPr>
              <a:stCxn id="83" idx="6"/>
              <a:endCxn id="80" idx="2"/>
            </p:cNvCxnSpPr>
            <p:nvPr/>
          </p:nvCxnSpPr>
          <p:spPr>
            <a:xfrm flipV="1">
              <a:off x="5016497" y="4421281"/>
              <a:ext cx="1264802" cy="14688"/>
            </a:xfrm>
            <a:prstGeom prst="line">
              <a:avLst/>
            </a:prstGeom>
            <a:ln w="28575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Connecteur droit 22"/>
          <p:cNvCxnSpPr>
            <a:endCxn id="80" idx="6"/>
          </p:cNvCxnSpPr>
          <p:nvPr/>
        </p:nvCxnSpPr>
        <p:spPr>
          <a:xfrm flipH="1">
            <a:off x="6625616" y="4421280"/>
            <a:ext cx="945404" cy="1"/>
          </a:xfrm>
          <a:prstGeom prst="line">
            <a:avLst/>
          </a:prstGeom>
          <a:ln w="28575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 flipH="1" flipV="1">
            <a:off x="8160457" y="3256278"/>
            <a:ext cx="3663" cy="1069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H="1" flipV="1">
            <a:off x="9112957" y="3230878"/>
            <a:ext cx="7742" cy="1256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e 50"/>
          <p:cNvGrpSpPr/>
          <p:nvPr/>
        </p:nvGrpSpPr>
        <p:grpSpPr>
          <a:xfrm>
            <a:off x="6881687" y="2624977"/>
            <a:ext cx="1111903" cy="704343"/>
            <a:chOff x="6881687" y="2624977"/>
            <a:chExt cx="1111903" cy="704343"/>
          </a:xfrm>
        </p:grpSpPr>
        <p:grpSp>
          <p:nvGrpSpPr>
            <p:cNvPr id="39" name="Groupe 38"/>
            <p:cNvGrpSpPr/>
            <p:nvPr/>
          </p:nvGrpSpPr>
          <p:grpSpPr>
            <a:xfrm>
              <a:off x="6881687" y="2624977"/>
              <a:ext cx="321367" cy="704343"/>
              <a:chOff x="5645426" y="1922780"/>
              <a:chExt cx="321367" cy="2140220"/>
            </a:xfrm>
          </p:grpSpPr>
          <p:cxnSp>
            <p:nvCxnSpPr>
              <p:cNvPr id="40" name="Connecteur droit 39"/>
              <p:cNvCxnSpPr/>
              <p:nvPr/>
            </p:nvCxnSpPr>
            <p:spPr>
              <a:xfrm>
                <a:off x="5804452" y="1922780"/>
                <a:ext cx="0" cy="214022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5645426" y="1922780"/>
                <a:ext cx="318052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>
                <a:off x="5648741" y="4063000"/>
                <a:ext cx="318052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Connecteur droit 43"/>
            <p:cNvCxnSpPr>
              <a:endCxn id="91" idx="2"/>
            </p:cNvCxnSpPr>
            <p:nvPr/>
          </p:nvCxnSpPr>
          <p:spPr>
            <a:xfrm>
              <a:off x="7040713" y="2992890"/>
              <a:ext cx="952877" cy="838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Connecteur droit 52"/>
          <p:cNvCxnSpPr>
            <a:stCxn id="91" idx="6"/>
            <a:endCxn id="95" idx="2"/>
          </p:cNvCxnSpPr>
          <p:nvPr/>
        </p:nvCxnSpPr>
        <p:spPr>
          <a:xfrm flipV="1">
            <a:off x="8337907" y="2998362"/>
            <a:ext cx="618948" cy="291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e 55"/>
          <p:cNvGrpSpPr/>
          <p:nvPr/>
        </p:nvGrpSpPr>
        <p:grpSpPr>
          <a:xfrm>
            <a:off x="6212288" y="3268978"/>
            <a:ext cx="472830" cy="412770"/>
            <a:chOff x="6212288" y="3268978"/>
            <a:chExt cx="472830" cy="412770"/>
          </a:xfrm>
        </p:grpSpPr>
        <p:cxnSp>
          <p:nvCxnSpPr>
            <p:cNvPr id="12" name="Connecteur droit 11"/>
            <p:cNvCxnSpPr/>
            <p:nvPr/>
          </p:nvCxnSpPr>
          <p:spPr>
            <a:xfrm flipH="1" flipV="1">
              <a:off x="6445957" y="3268978"/>
              <a:ext cx="2746" cy="246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/>
            <p:cNvSpPr/>
            <p:nvPr/>
          </p:nvSpPr>
          <p:spPr>
            <a:xfrm>
              <a:off x="6212288" y="3512500"/>
              <a:ext cx="472830" cy="169248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5" name="Groupe 114"/>
          <p:cNvGrpSpPr/>
          <p:nvPr/>
        </p:nvGrpSpPr>
        <p:grpSpPr>
          <a:xfrm>
            <a:off x="6204100" y="5743830"/>
            <a:ext cx="472830" cy="412770"/>
            <a:chOff x="6212288" y="3268978"/>
            <a:chExt cx="472830" cy="412770"/>
          </a:xfrm>
        </p:grpSpPr>
        <p:cxnSp>
          <p:nvCxnSpPr>
            <p:cNvPr id="116" name="Connecteur droit 115"/>
            <p:cNvCxnSpPr/>
            <p:nvPr/>
          </p:nvCxnSpPr>
          <p:spPr>
            <a:xfrm flipH="1" flipV="1">
              <a:off x="6445957" y="3268978"/>
              <a:ext cx="2746" cy="246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6212288" y="3512500"/>
              <a:ext cx="472830" cy="169248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58" name="Connecteur droit 57"/>
          <p:cNvCxnSpPr>
            <a:stCxn id="2" idx="2"/>
          </p:cNvCxnSpPr>
          <p:nvPr/>
        </p:nvCxnSpPr>
        <p:spPr>
          <a:xfrm flipH="1">
            <a:off x="3069771" y="3038263"/>
            <a:ext cx="933543" cy="9217"/>
          </a:xfrm>
          <a:prstGeom prst="line">
            <a:avLst/>
          </a:prstGeom>
          <a:ln w="28575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ZoneTexte 117"/>
          <p:cNvSpPr txBox="1"/>
          <p:nvPr/>
        </p:nvSpPr>
        <p:spPr>
          <a:xfrm>
            <a:off x="500743" y="1264119"/>
            <a:ext cx="2425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/>
              <a:t>Schéma architectural</a:t>
            </a:r>
            <a:endParaRPr lang="fr-FR" sz="2000" b="1" i="1" dirty="0"/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 rotWithShape="1">
          <a:blip r:embed="rId2"/>
          <a:srcRect l="10388" t="21270" r="39041" b="37187"/>
          <a:stretch/>
        </p:blipFill>
        <p:spPr>
          <a:xfrm>
            <a:off x="216328" y="3962048"/>
            <a:ext cx="3432435" cy="2396220"/>
          </a:xfrm>
          <a:prstGeom prst="rect">
            <a:avLst/>
          </a:prstGeom>
        </p:spPr>
      </p:pic>
      <p:sp>
        <p:nvSpPr>
          <p:cNvPr id="60" name="Forme libre 59"/>
          <p:cNvSpPr/>
          <p:nvPr/>
        </p:nvSpPr>
        <p:spPr>
          <a:xfrm>
            <a:off x="1079501" y="2693799"/>
            <a:ext cx="2743200" cy="1649599"/>
          </a:xfrm>
          <a:custGeom>
            <a:avLst/>
            <a:gdLst>
              <a:gd name="connsiteX0" fmla="*/ 110277 w 2904277"/>
              <a:gd name="connsiteY0" fmla="*/ 1320800 h 1383550"/>
              <a:gd name="connsiteX1" fmla="*/ 135677 w 2904277"/>
              <a:gd name="connsiteY1" fmla="*/ 1270000 h 1383550"/>
              <a:gd name="connsiteX2" fmla="*/ 1456477 w 2904277"/>
              <a:gd name="connsiteY2" fmla="*/ 279400 h 1383550"/>
              <a:gd name="connsiteX3" fmla="*/ 2904277 w 2904277"/>
              <a:gd name="connsiteY3" fmla="*/ 0 h 1383550"/>
              <a:gd name="connsiteX0" fmla="*/ 114640 w 2908640"/>
              <a:gd name="connsiteY0" fmla="*/ 1513235 h 1603136"/>
              <a:gd name="connsiteX1" fmla="*/ 140040 w 2908640"/>
              <a:gd name="connsiteY1" fmla="*/ 1462435 h 1603136"/>
              <a:gd name="connsiteX2" fmla="*/ 1524340 w 2908640"/>
              <a:gd name="connsiteY2" fmla="*/ 65435 h 1603136"/>
              <a:gd name="connsiteX3" fmla="*/ 2908640 w 2908640"/>
              <a:gd name="connsiteY3" fmla="*/ 192435 h 1603136"/>
              <a:gd name="connsiteX0" fmla="*/ 114640 w 2908640"/>
              <a:gd name="connsiteY0" fmla="*/ 1549453 h 1639354"/>
              <a:gd name="connsiteX1" fmla="*/ 140040 w 2908640"/>
              <a:gd name="connsiteY1" fmla="*/ 1498653 h 1639354"/>
              <a:gd name="connsiteX2" fmla="*/ 1524340 w 2908640"/>
              <a:gd name="connsiteY2" fmla="*/ 101653 h 1639354"/>
              <a:gd name="connsiteX3" fmla="*/ 2908640 w 2908640"/>
              <a:gd name="connsiteY3" fmla="*/ 228653 h 1639354"/>
              <a:gd name="connsiteX0" fmla="*/ 26615 w 2820615"/>
              <a:gd name="connsiteY0" fmla="*/ 1498697 h 1503390"/>
              <a:gd name="connsiteX1" fmla="*/ 356815 w 2820615"/>
              <a:gd name="connsiteY1" fmla="*/ 762097 h 1503390"/>
              <a:gd name="connsiteX2" fmla="*/ 1436315 w 2820615"/>
              <a:gd name="connsiteY2" fmla="*/ 50897 h 1503390"/>
              <a:gd name="connsiteX3" fmla="*/ 2820615 w 2820615"/>
              <a:gd name="connsiteY3" fmla="*/ 177897 h 1503390"/>
              <a:gd name="connsiteX0" fmla="*/ 0 w 2794000"/>
              <a:gd name="connsiteY0" fmla="*/ 1498697 h 1498697"/>
              <a:gd name="connsiteX1" fmla="*/ 330200 w 2794000"/>
              <a:gd name="connsiteY1" fmla="*/ 762097 h 1498697"/>
              <a:gd name="connsiteX2" fmla="*/ 1409700 w 2794000"/>
              <a:gd name="connsiteY2" fmla="*/ 50897 h 1498697"/>
              <a:gd name="connsiteX3" fmla="*/ 2794000 w 2794000"/>
              <a:gd name="connsiteY3" fmla="*/ 177897 h 1498697"/>
              <a:gd name="connsiteX0" fmla="*/ 0 w 2794000"/>
              <a:gd name="connsiteY0" fmla="*/ 1498697 h 1498697"/>
              <a:gd name="connsiteX1" fmla="*/ 330200 w 2794000"/>
              <a:gd name="connsiteY1" fmla="*/ 762097 h 1498697"/>
              <a:gd name="connsiteX2" fmla="*/ 1409700 w 2794000"/>
              <a:gd name="connsiteY2" fmla="*/ 50897 h 1498697"/>
              <a:gd name="connsiteX3" fmla="*/ 2794000 w 2794000"/>
              <a:gd name="connsiteY3" fmla="*/ 177897 h 1498697"/>
              <a:gd name="connsiteX0" fmla="*/ 0 w 2743200"/>
              <a:gd name="connsiteY0" fmla="*/ 1549497 h 1549497"/>
              <a:gd name="connsiteX1" fmla="*/ 279400 w 2743200"/>
              <a:gd name="connsiteY1" fmla="*/ 762097 h 1549497"/>
              <a:gd name="connsiteX2" fmla="*/ 1358900 w 2743200"/>
              <a:gd name="connsiteY2" fmla="*/ 50897 h 1549497"/>
              <a:gd name="connsiteX3" fmla="*/ 2743200 w 2743200"/>
              <a:gd name="connsiteY3" fmla="*/ 177897 h 1549497"/>
              <a:gd name="connsiteX0" fmla="*/ 0 w 2743200"/>
              <a:gd name="connsiteY0" fmla="*/ 1549497 h 1549497"/>
              <a:gd name="connsiteX1" fmla="*/ 393700 w 2743200"/>
              <a:gd name="connsiteY1" fmla="*/ 762097 h 1549497"/>
              <a:gd name="connsiteX2" fmla="*/ 1358900 w 2743200"/>
              <a:gd name="connsiteY2" fmla="*/ 50897 h 1549497"/>
              <a:gd name="connsiteX3" fmla="*/ 2743200 w 2743200"/>
              <a:gd name="connsiteY3" fmla="*/ 177897 h 1549497"/>
              <a:gd name="connsiteX0" fmla="*/ 0 w 2743200"/>
              <a:gd name="connsiteY0" fmla="*/ 1549497 h 1549497"/>
              <a:gd name="connsiteX1" fmla="*/ 393700 w 2743200"/>
              <a:gd name="connsiteY1" fmla="*/ 762097 h 1549497"/>
              <a:gd name="connsiteX2" fmla="*/ 1358900 w 2743200"/>
              <a:gd name="connsiteY2" fmla="*/ 50897 h 1549497"/>
              <a:gd name="connsiteX3" fmla="*/ 2743200 w 2743200"/>
              <a:gd name="connsiteY3" fmla="*/ 177897 h 1549497"/>
              <a:gd name="connsiteX0" fmla="*/ 0 w 2743200"/>
              <a:gd name="connsiteY0" fmla="*/ 1620578 h 1620578"/>
              <a:gd name="connsiteX1" fmla="*/ 393700 w 2743200"/>
              <a:gd name="connsiteY1" fmla="*/ 833178 h 1620578"/>
              <a:gd name="connsiteX2" fmla="*/ 1397000 w 2743200"/>
              <a:gd name="connsiteY2" fmla="*/ 33078 h 1620578"/>
              <a:gd name="connsiteX3" fmla="*/ 2743200 w 2743200"/>
              <a:gd name="connsiteY3" fmla="*/ 248978 h 1620578"/>
              <a:gd name="connsiteX0" fmla="*/ 0 w 2743200"/>
              <a:gd name="connsiteY0" fmla="*/ 1649599 h 1649599"/>
              <a:gd name="connsiteX1" fmla="*/ 393700 w 2743200"/>
              <a:gd name="connsiteY1" fmla="*/ 862199 h 1649599"/>
              <a:gd name="connsiteX2" fmla="*/ 1397000 w 2743200"/>
              <a:gd name="connsiteY2" fmla="*/ 62099 h 1649599"/>
              <a:gd name="connsiteX3" fmla="*/ 2743200 w 2743200"/>
              <a:gd name="connsiteY3" fmla="*/ 176399 h 1649599"/>
              <a:gd name="connsiteX0" fmla="*/ 0 w 2743200"/>
              <a:gd name="connsiteY0" fmla="*/ 1649599 h 1649599"/>
              <a:gd name="connsiteX1" fmla="*/ 393700 w 2743200"/>
              <a:gd name="connsiteY1" fmla="*/ 862199 h 1649599"/>
              <a:gd name="connsiteX2" fmla="*/ 1397000 w 2743200"/>
              <a:gd name="connsiteY2" fmla="*/ 62099 h 1649599"/>
              <a:gd name="connsiteX3" fmla="*/ 2743200 w 2743200"/>
              <a:gd name="connsiteY3" fmla="*/ 176399 h 1649599"/>
              <a:gd name="connsiteX0" fmla="*/ 0 w 2743200"/>
              <a:gd name="connsiteY0" fmla="*/ 1649599 h 1649599"/>
              <a:gd name="connsiteX1" fmla="*/ 393700 w 2743200"/>
              <a:gd name="connsiteY1" fmla="*/ 862199 h 1649599"/>
              <a:gd name="connsiteX2" fmla="*/ 1397000 w 2743200"/>
              <a:gd name="connsiteY2" fmla="*/ 62099 h 1649599"/>
              <a:gd name="connsiteX3" fmla="*/ 2743200 w 2743200"/>
              <a:gd name="connsiteY3" fmla="*/ 176399 h 164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1649599">
                <a:moveTo>
                  <a:pt x="0" y="1649599"/>
                </a:moveTo>
                <a:cubicBezTo>
                  <a:pt x="192616" y="1177582"/>
                  <a:pt x="173567" y="1177582"/>
                  <a:pt x="393700" y="862199"/>
                </a:cubicBezTo>
                <a:cubicBezTo>
                  <a:pt x="613833" y="546816"/>
                  <a:pt x="1005417" y="176399"/>
                  <a:pt x="1397000" y="62099"/>
                </a:cubicBezTo>
                <a:cubicBezTo>
                  <a:pt x="1788583" y="-52201"/>
                  <a:pt x="2326216" y="-5635"/>
                  <a:pt x="2743200" y="176399"/>
                </a:cubicBezTo>
              </a:path>
            </a:pathLst>
          </a:custGeom>
          <a:noFill/>
          <a:ln w="19050">
            <a:solidFill>
              <a:srgbClr val="0000FF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orme libre 61"/>
          <p:cNvSpPr/>
          <p:nvPr/>
        </p:nvSpPr>
        <p:spPr>
          <a:xfrm>
            <a:off x="3562482" y="3276600"/>
            <a:ext cx="2571617" cy="1279029"/>
          </a:xfrm>
          <a:custGeom>
            <a:avLst/>
            <a:gdLst>
              <a:gd name="connsiteX0" fmla="*/ 0 w 2311400"/>
              <a:gd name="connsiteY0" fmla="*/ 1308100 h 1308100"/>
              <a:gd name="connsiteX1" fmla="*/ 1485900 w 2311400"/>
              <a:gd name="connsiteY1" fmla="*/ 736600 h 1308100"/>
              <a:gd name="connsiteX2" fmla="*/ 2311400 w 2311400"/>
              <a:gd name="connsiteY2" fmla="*/ 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1400" h="1308100">
                <a:moveTo>
                  <a:pt x="0" y="1308100"/>
                </a:moveTo>
                <a:cubicBezTo>
                  <a:pt x="550333" y="1131358"/>
                  <a:pt x="1100667" y="954617"/>
                  <a:pt x="1485900" y="736600"/>
                </a:cubicBezTo>
                <a:cubicBezTo>
                  <a:pt x="1871133" y="518583"/>
                  <a:pt x="2091266" y="259291"/>
                  <a:pt x="2311400" y="0"/>
                </a:cubicBezTo>
              </a:path>
            </a:pathLst>
          </a:custGeom>
          <a:noFill/>
          <a:ln w="19050">
            <a:solidFill>
              <a:srgbClr val="0000FF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9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/>
        </p:nvSpPr>
        <p:spPr>
          <a:xfrm>
            <a:off x="4865511" y="553367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3874709" y="3530694"/>
            <a:ext cx="598715" cy="528978"/>
            <a:chOff x="1552570" y="3122178"/>
            <a:chExt cx="598715" cy="528978"/>
          </a:xfrm>
        </p:grpSpPr>
        <p:grpSp>
          <p:nvGrpSpPr>
            <p:cNvPr id="5" name="Groupe 4"/>
            <p:cNvGrpSpPr/>
            <p:nvPr/>
          </p:nvGrpSpPr>
          <p:grpSpPr>
            <a:xfrm>
              <a:off x="1552570" y="3122178"/>
              <a:ext cx="598715" cy="528978"/>
              <a:chOff x="1589315" y="3070703"/>
              <a:chExt cx="598715" cy="528978"/>
            </a:xfrm>
          </p:grpSpPr>
          <p:sp>
            <p:nvSpPr>
              <p:cNvPr id="63" name="Ellipse 62"/>
              <p:cNvSpPr/>
              <p:nvPr/>
            </p:nvSpPr>
            <p:spPr>
              <a:xfrm>
                <a:off x="1651156" y="3137398"/>
                <a:ext cx="474589" cy="462283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589315" y="3070703"/>
                <a:ext cx="598715" cy="347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" name="Ellipse 1"/>
            <p:cNvSpPr/>
            <p:nvPr/>
          </p:nvSpPr>
          <p:spPr>
            <a:xfrm>
              <a:off x="1681175" y="3239784"/>
              <a:ext cx="344317" cy="342025"/>
            </a:xfrm>
            <a:prstGeom prst="ellipse">
              <a:avLst/>
            </a:prstGeom>
            <a:ln w="28575">
              <a:solidFill>
                <a:srgbClr val="9933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6217042" y="5031318"/>
            <a:ext cx="472830" cy="414862"/>
            <a:chOff x="1813170" y="4217009"/>
            <a:chExt cx="472830" cy="414862"/>
          </a:xfrm>
        </p:grpSpPr>
        <p:sp>
          <p:nvSpPr>
            <p:cNvPr id="80" name="Ellipse 79"/>
            <p:cNvSpPr/>
            <p:nvPr/>
          </p:nvSpPr>
          <p:spPr>
            <a:xfrm>
              <a:off x="1877427" y="4217009"/>
              <a:ext cx="344317" cy="342025"/>
            </a:xfrm>
            <a:prstGeom prst="ellipse">
              <a:avLst/>
            </a:prstGeom>
            <a:ln w="28575">
              <a:solidFill>
                <a:srgbClr val="FF66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13170" y="4462623"/>
              <a:ext cx="472830" cy="1692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1" name="Groupe 80"/>
          <p:cNvGrpSpPr/>
          <p:nvPr/>
        </p:nvGrpSpPr>
        <p:grpSpPr>
          <a:xfrm>
            <a:off x="4543575" y="4928400"/>
            <a:ext cx="598715" cy="528978"/>
            <a:chOff x="1552570" y="3122178"/>
            <a:chExt cx="598715" cy="528978"/>
          </a:xfrm>
        </p:grpSpPr>
        <p:grpSp>
          <p:nvGrpSpPr>
            <p:cNvPr id="82" name="Groupe 81"/>
            <p:cNvGrpSpPr/>
            <p:nvPr/>
          </p:nvGrpSpPr>
          <p:grpSpPr>
            <a:xfrm>
              <a:off x="1552570" y="3122178"/>
              <a:ext cx="598715" cy="528978"/>
              <a:chOff x="1589315" y="3070703"/>
              <a:chExt cx="598715" cy="528978"/>
            </a:xfrm>
          </p:grpSpPr>
          <p:sp>
            <p:nvSpPr>
              <p:cNvPr id="84" name="Ellipse 83"/>
              <p:cNvSpPr/>
              <p:nvPr/>
            </p:nvSpPr>
            <p:spPr>
              <a:xfrm>
                <a:off x="1651156" y="3137398"/>
                <a:ext cx="474589" cy="462283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589315" y="3070703"/>
                <a:ext cx="598715" cy="347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3" name="Ellipse 82"/>
            <p:cNvSpPr/>
            <p:nvPr/>
          </p:nvSpPr>
          <p:spPr>
            <a:xfrm>
              <a:off x="1681175" y="3239784"/>
              <a:ext cx="344317" cy="342025"/>
            </a:xfrm>
            <a:prstGeom prst="ellipse">
              <a:avLst/>
            </a:prstGeom>
            <a:ln w="28575">
              <a:solidFill>
                <a:srgbClr val="FF66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6" name="Groupe 85"/>
          <p:cNvGrpSpPr/>
          <p:nvPr/>
        </p:nvGrpSpPr>
        <p:grpSpPr>
          <a:xfrm>
            <a:off x="6210658" y="3635600"/>
            <a:ext cx="472830" cy="414862"/>
            <a:chOff x="1813170" y="4217009"/>
            <a:chExt cx="472830" cy="414862"/>
          </a:xfrm>
        </p:grpSpPr>
        <p:sp>
          <p:nvSpPr>
            <p:cNvPr id="87" name="Ellipse 86"/>
            <p:cNvSpPr/>
            <p:nvPr/>
          </p:nvSpPr>
          <p:spPr>
            <a:xfrm>
              <a:off x="1877427" y="4217009"/>
              <a:ext cx="344317" cy="342025"/>
            </a:xfrm>
            <a:prstGeom prst="ellipse">
              <a:avLst/>
            </a:prstGeom>
            <a:ln w="28575">
              <a:solidFill>
                <a:srgbClr val="9933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813170" y="4462623"/>
              <a:ext cx="472830" cy="1692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9" name="Groupe 88"/>
          <p:cNvGrpSpPr/>
          <p:nvPr/>
        </p:nvGrpSpPr>
        <p:grpSpPr>
          <a:xfrm>
            <a:off x="7864985" y="3493709"/>
            <a:ext cx="598715" cy="528978"/>
            <a:chOff x="1552570" y="3122178"/>
            <a:chExt cx="598715" cy="528978"/>
          </a:xfrm>
        </p:grpSpPr>
        <p:grpSp>
          <p:nvGrpSpPr>
            <p:cNvPr id="90" name="Groupe 89"/>
            <p:cNvGrpSpPr/>
            <p:nvPr/>
          </p:nvGrpSpPr>
          <p:grpSpPr>
            <a:xfrm>
              <a:off x="1552570" y="3122178"/>
              <a:ext cx="598715" cy="528978"/>
              <a:chOff x="1589315" y="3070703"/>
              <a:chExt cx="598715" cy="528978"/>
            </a:xfrm>
          </p:grpSpPr>
          <p:sp>
            <p:nvSpPr>
              <p:cNvPr id="92" name="Ellipse 91"/>
              <p:cNvSpPr/>
              <p:nvPr/>
            </p:nvSpPr>
            <p:spPr>
              <a:xfrm>
                <a:off x="1651156" y="3137398"/>
                <a:ext cx="474589" cy="462283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589315" y="3070703"/>
                <a:ext cx="598715" cy="347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1" name="Ellipse 90"/>
            <p:cNvSpPr/>
            <p:nvPr/>
          </p:nvSpPr>
          <p:spPr>
            <a:xfrm>
              <a:off x="1681175" y="3239784"/>
              <a:ext cx="344317" cy="342025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4" name="Groupe 93"/>
          <p:cNvGrpSpPr/>
          <p:nvPr/>
        </p:nvGrpSpPr>
        <p:grpSpPr>
          <a:xfrm>
            <a:off x="8892598" y="3608399"/>
            <a:ext cx="472830" cy="414862"/>
            <a:chOff x="1813170" y="4217009"/>
            <a:chExt cx="472830" cy="414862"/>
          </a:xfrm>
        </p:grpSpPr>
        <p:sp>
          <p:nvSpPr>
            <p:cNvPr id="95" name="Ellipse 94"/>
            <p:cNvSpPr/>
            <p:nvPr/>
          </p:nvSpPr>
          <p:spPr>
            <a:xfrm>
              <a:off x="1877427" y="4217009"/>
              <a:ext cx="344317" cy="342025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813170" y="4462623"/>
              <a:ext cx="472830" cy="1692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4347631" y="2703830"/>
            <a:ext cx="1927284" cy="2140220"/>
            <a:chOff x="4347631" y="1922780"/>
            <a:chExt cx="1927284" cy="2140220"/>
          </a:xfrm>
        </p:grpSpPr>
        <p:grpSp>
          <p:nvGrpSpPr>
            <p:cNvPr id="30" name="Groupe 29"/>
            <p:cNvGrpSpPr/>
            <p:nvPr/>
          </p:nvGrpSpPr>
          <p:grpSpPr>
            <a:xfrm>
              <a:off x="5645426" y="1922780"/>
              <a:ext cx="321367" cy="2140220"/>
              <a:chOff x="5645426" y="1922780"/>
              <a:chExt cx="321367" cy="2140220"/>
            </a:xfrm>
          </p:grpSpPr>
          <p:cxnSp>
            <p:nvCxnSpPr>
              <p:cNvPr id="3" name="Connecteur droit 2"/>
              <p:cNvCxnSpPr/>
              <p:nvPr/>
            </p:nvCxnSpPr>
            <p:spPr>
              <a:xfrm>
                <a:off x="5804452" y="1922780"/>
                <a:ext cx="0" cy="2140220"/>
              </a:xfrm>
              <a:prstGeom prst="line">
                <a:avLst/>
              </a:prstGeom>
              <a:ln w="28575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5645426" y="1922780"/>
                <a:ext cx="318052" cy="0"/>
              </a:xfrm>
              <a:prstGeom prst="line">
                <a:avLst/>
              </a:prstGeom>
              <a:ln w="28575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>
                <a:off x="5648741" y="4063000"/>
                <a:ext cx="318052" cy="0"/>
              </a:xfrm>
              <a:prstGeom prst="line">
                <a:avLst/>
              </a:prstGeom>
              <a:ln w="28575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Connecteur droit 48"/>
            <p:cNvCxnSpPr>
              <a:stCxn id="2" idx="6"/>
              <a:endCxn id="87" idx="2"/>
            </p:cNvCxnSpPr>
            <p:nvPr/>
          </p:nvCxnSpPr>
          <p:spPr>
            <a:xfrm flipV="1">
              <a:off x="4347631" y="3092238"/>
              <a:ext cx="1927284" cy="12700"/>
            </a:xfrm>
            <a:prstGeom prst="line">
              <a:avLst/>
            </a:prstGeom>
            <a:ln w="28575">
              <a:solidFill>
                <a:srgbClr val="99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e 51"/>
          <p:cNvGrpSpPr/>
          <p:nvPr/>
        </p:nvGrpSpPr>
        <p:grpSpPr>
          <a:xfrm>
            <a:off x="5016497" y="4149590"/>
            <a:ext cx="2192905" cy="2140220"/>
            <a:chOff x="5016497" y="3368540"/>
            <a:chExt cx="2192905" cy="2140220"/>
          </a:xfrm>
        </p:grpSpPr>
        <p:grpSp>
          <p:nvGrpSpPr>
            <p:cNvPr id="31" name="Groupe 30"/>
            <p:cNvGrpSpPr/>
            <p:nvPr/>
          </p:nvGrpSpPr>
          <p:grpSpPr>
            <a:xfrm>
              <a:off x="5642111" y="4102261"/>
              <a:ext cx="321367" cy="704343"/>
              <a:chOff x="5645426" y="1922780"/>
              <a:chExt cx="321367" cy="2140220"/>
            </a:xfrm>
          </p:grpSpPr>
          <p:cxnSp>
            <p:nvCxnSpPr>
              <p:cNvPr id="32" name="Connecteur droit 31"/>
              <p:cNvCxnSpPr/>
              <p:nvPr/>
            </p:nvCxnSpPr>
            <p:spPr>
              <a:xfrm>
                <a:off x="5804452" y="1922780"/>
                <a:ext cx="0" cy="214022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5645426" y="1922780"/>
                <a:ext cx="318052" cy="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>
                <a:off x="5648741" y="4063000"/>
                <a:ext cx="318052" cy="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e 34"/>
            <p:cNvGrpSpPr/>
            <p:nvPr/>
          </p:nvGrpSpPr>
          <p:grpSpPr>
            <a:xfrm>
              <a:off x="6888035" y="3368540"/>
              <a:ext cx="321367" cy="2140220"/>
              <a:chOff x="5645426" y="1922780"/>
              <a:chExt cx="321367" cy="2140220"/>
            </a:xfrm>
          </p:grpSpPr>
          <p:cxnSp>
            <p:nvCxnSpPr>
              <p:cNvPr id="36" name="Connecteur droit 35"/>
              <p:cNvCxnSpPr/>
              <p:nvPr/>
            </p:nvCxnSpPr>
            <p:spPr>
              <a:xfrm>
                <a:off x="5804452" y="1922780"/>
                <a:ext cx="0" cy="214022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5645426" y="1922780"/>
                <a:ext cx="318052" cy="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>
                <a:off x="5648741" y="4063000"/>
                <a:ext cx="318052" cy="0"/>
              </a:xfrm>
              <a:prstGeom prst="line">
                <a:avLst/>
              </a:prstGeom>
              <a:ln w="28575">
                <a:solidFill>
                  <a:srgbClr val="FF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Connecteur droit 46"/>
            <p:cNvCxnSpPr>
              <a:stCxn id="83" idx="6"/>
              <a:endCxn id="80" idx="2"/>
            </p:cNvCxnSpPr>
            <p:nvPr/>
          </p:nvCxnSpPr>
          <p:spPr>
            <a:xfrm flipV="1">
              <a:off x="5016497" y="4487956"/>
              <a:ext cx="1264802" cy="14688"/>
            </a:xfrm>
            <a:prstGeom prst="line">
              <a:avLst/>
            </a:prstGeom>
            <a:ln w="28575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Connecteur droit 22"/>
          <p:cNvCxnSpPr>
            <a:endCxn id="80" idx="6"/>
          </p:cNvCxnSpPr>
          <p:nvPr/>
        </p:nvCxnSpPr>
        <p:spPr>
          <a:xfrm flipH="1">
            <a:off x="6625616" y="5202330"/>
            <a:ext cx="945404" cy="1"/>
          </a:xfrm>
          <a:prstGeom prst="line">
            <a:avLst/>
          </a:prstGeom>
          <a:ln w="28575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e 50"/>
          <p:cNvGrpSpPr/>
          <p:nvPr/>
        </p:nvGrpSpPr>
        <p:grpSpPr>
          <a:xfrm>
            <a:off x="6881687" y="3406027"/>
            <a:ext cx="1111903" cy="704343"/>
            <a:chOff x="6881687" y="2624977"/>
            <a:chExt cx="1111903" cy="704343"/>
          </a:xfrm>
        </p:grpSpPr>
        <p:grpSp>
          <p:nvGrpSpPr>
            <p:cNvPr id="39" name="Groupe 38"/>
            <p:cNvGrpSpPr/>
            <p:nvPr/>
          </p:nvGrpSpPr>
          <p:grpSpPr>
            <a:xfrm>
              <a:off x="6881687" y="2624977"/>
              <a:ext cx="321367" cy="704343"/>
              <a:chOff x="5645426" y="1922780"/>
              <a:chExt cx="321367" cy="2140220"/>
            </a:xfrm>
          </p:grpSpPr>
          <p:cxnSp>
            <p:nvCxnSpPr>
              <p:cNvPr id="40" name="Connecteur droit 39"/>
              <p:cNvCxnSpPr/>
              <p:nvPr/>
            </p:nvCxnSpPr>
            <p:spPr>
              <a:xfrm>
                <a:off x="5804452" y="1922780"/>
                <a:ext cx="0" cy="214022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5645426" y="1922780"/>
                <a:ext cx="318052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>
                <a:off x="5648741" y="4063000"/>
                <a:ext cx="318052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Connecteur droit 43"/>
            <p:cNvCxnSpPr/>
            <p:nvPr/>
          </p:nvCxnSpPr>
          <p:spPr>
            <a:xfrm>
              <a:off x="7040713" y="3002415"/>
              <a:ext cx="952877" cy="838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Connecteur droit 52"/>
          <p:cNvCxnSpPr>
            <a:stCxn id="91" idx="6"/>
            <a:endCxn id="95" idx="2"/>
          </p:cNvCxnSpPr>
          <p:nvPr/>
        </p:nvCxnSpPr>
        <p:spPr>
          <a:xfrm flipV="1">
            <a:off x="8337907" y="3779412"/>
            <a:ext cx="618948" cy="291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>
            <a:stCxn id="2" idx="2"/>
          </p:cNvCxnSpPr>
          <p:nvPr/>
        </p:nvCxnSpPr>
        <p:spPr>
          <a:xfrm flipH="1">
            <a:off x="3069771" y="3819313"/>
            <a:ext cx="933543" cy="9217"/>
          </a:xfrm>
          <a:prstGeom prst="line">
            <a:avLst/>
          </a:prstGeom>
          <a:ln w="28575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èche courbée vers la droite 5"/>
          <p:cNvSpPr/>
          <p:nvPr/>
        </p:nvSpPr>
        <p:spPr>
          <a:xfrm rot="5400000">
            <a:off x="9649114" y="3494954"/>
            <a:ext cx="709623" cy="623316"/>
          </a:xfrm>
          <a:prstGeom prst="curvedRightArrow">
            <a:avLst>
              <a:gd name="adj1" fmla="val 9861"/>
              <a:gd name="adj2" fmla="val 31982"/>
              <a:gd name="adj3" fmla="val 3522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984647" y="2959554"/>
            <a:ext cx="1930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</a:rPr>
              <a:t>Couple d’entrée </a:t>
            </a:r>
          </a:p>
          <a:p>
            <a:pPr algn="ctr"/>
            <a:r>
              <a:rPr lang="fr-FR" sz="2000" b="1" dirty="0" smtClean="0">
                <a:solidFill>
                  <a:srgbClr val="00B0F0"/>
                </a:solidFill>
              </a:rPr>
              <a:t>(moteur)</a:t>
            </a:r>
            <a:endParaRPr lang="fr-FR" sz="2000" b="1" dirty="0">
              <a:solidFill>
                <a:srgbClr val="00B0F0"/>
              </a:solidFill>
            </a:endParaRPr>
          </a:p>
        </p:txBody>
      </p:sp>
      <p:sp>
        <p:nvSpPr>
          <p:cNvPr id="70" name="Flèche courbée vers la droite 69"/>
          <p:cNvSpPr/>
          <p:nvPr/>
        </p:nvSpPr>
        <p:spPr>
          <a:xfrm rot="16200000" flipV="1">
            <a:off x="7637653" y="4914577"/>
            <a:ext cx="709623" cy="623316"/>
          </a:xfrm>
          <a:prstGeom prst="curvedRightArrow">
            <a:avLst>
              <a:gd name="adj1" fmla="val 9861"/>
              <a:gd name="adj2" fmla="val 31982"/>
              <a:gd name="adj3" fmla="val 35220"/>
            </a:avLst>
          </a:prstGeom>
          <a:solidFill>
            <a:srgbClr val="FF66FF"/>
          </a:solidFill>
          <a:ln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8337907" y="5202330"/>
            <a:ext cx="1692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66FF"/>
                </a:solidFill>
              </a:rPr>
              <a:t>Couple arbre </a:t>
            </a:r>
          </a:p>
          <a:p>
            <a:r>
              <a:rPr lang="fr-FR" sz="2000" b="1" dirty="0" smtClean="0">
                <a:solidFill>
                  <a:srgbClr val="FF66FF"/>
                </a:solidFill>
              </a:rPr>
              <a:t>intermédiaire </a:t>
            </a:r>
          </a:p>
        </p:txBody>
      </p:sp>
      <p:sp>
        <p:nvSpPr>
          <p:cNvPr id="72" name="Flèche courbée vers la droite 71"/>
          <p:cNvSpPr/>
          <p:nvPr/>
        </p:nvSpPr>
        <p:spPr>
          <a:xfrm rot="5400000">
            <a:off x="2108276" y="3494955"/>
            <a:ext cx="709623" cy="623316"/>
          </a:xfrm>
          <a:prstGeom prst="curvedRightArrow">
            <a:avLst>
              <a:gd name="adj1" fmla="val 9861"/>
              <a:gd name="adj2" fmla="val 31982"/>
              <a:gd name="adj3" fmla="val 35220"/>
            </a:avLst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697769" y="3103033"/>
            <a:ext cx="1616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9933FF"/>
                </a:solidFill>
              </a:rPr>
              <a:t>Couple arbre </a:t>
            </a:r>
          </a:p>
          <a:p>
            <a:pPr algn="ctr"/>
            <a:r>
              <a:rPr lang="fr-FR" sz="2000" b="1" dirty="0">
                <a:solidFill>
                  <a:srgbClr val="9933FF"/>
                </a:solidFill>
              </a:rPr>
              <a:t>d</a:t>
            </a:r>
            <a:r>
              <a:rPr lang="fr-FR" sz="2000" b="1" dirty="0" smtClean="0">
                <a:solidFill>
                  <a:srgbClr val="9933FF"/>
                </a:solidFill>
              </a:rPr>
              <a:t>e sortie 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697769" y="4580506"/>
            <a:ext cx="1540719" cy="1678616"/>
            <a:chOff x="228086" y="237270"/>
            <a:chExt cx="1540719" cy="1678616"/>
          </a:xfrm>
        </p:grpSpPr>
        <p:grpSp>
          <p:nvGrpSpPr>
            <p:cNvPr id="16" name="Groupe 15"/>
            <p:cNvGrpSpPr/>
            <p:nvPr/>
          </p:nvGrpSpPr>
          <p:grpSpPr>
            <a:xfrm>
              <a:off x="370113" y="283029"/>
              <a:ext cx="1393373" cy="1632857"/>
              <a:chOff x="370113" y="283029"/>
              <a:chExt cx="1393373" cy="1632857"/>
            </a:xfrm>
          </p:grpSpPr>
          <p:cxnSp>
            <p:nvCxnSpPr>
              <p:cNvPr id="8" name="Connecteur droit avec flèche 7"/>
              <p:cNvCxnSpPr/>
              <p:nvPr/>
            </p:nvCxnSpPr>
            <p:spPr>
              <a:xfrm flipV="1">
                <a:off x="979714" y="283029"/>
                <a:ext cx="0" cy="10668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avec flèche 59"/>
              <p:cNvCxnSpPr/>
              <p:nvPr/>
            </p:nvCxnSpPr>
            <p:spPr>
              <a:xfrm flipV="1">
                <a:off x="979714" y="1338943"/>
                <a:ext cx="783772" cy="108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avec flèche 61"/>
              <p:cNvCxnSpPr/>
              <p:nvPr/>
            </p:nvCxnSpPr>
            <p:spPr>
              <a:xfrm flipH="1">
                <a:off x="370113" y="1349829"/>
                <a:ext cx="609600" cy="5660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ZoneTexte 16"/>
            <p:cNvSpPr txBox="1"/>
            <p:nvPr/>
          </p:nvSpPr>
          <p:spPr>
            <a:xfrm>
              <a:off x="228086" y="1448191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</a:t>
              </a:r>
              <a:endParaRPr lang="fr-FR" dirty="0"/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1479943" y="926068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y</a:t>
              </a:r>
              <a:endParaRPr lang="fr-FR" dirty="0"/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674913" y="23727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z</a:t>
              </a:r>
              <a:endParaRPr lang="fr-FR" dirty="0"/>
            </a:p>
          </p:txBody>
        </p:sp>
      </p:grpSp>
      <p:sp>
        <p:nvSpPr>
          <p:cNvPr id="74" name="ZoneTexte 73"/>
          <p:cNvSpPr txBox="1"/>
          <p:nvPr/>
        </p:nvSpPr>
        <p:spPr>
          <a:xfrm>
            <a:off x="500743" y="1264119"/>
            <a:ext cx="2874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/>
              <a:t>Modélisation des efforts</a:t>
            </a:r>
          </a:p>
          <a:p>
            <a:r>
              <a:rPr lang="fr-FR" sz="2000" b="1" i="1" dirty="0" smtClean="0"/>
              <a:t>sur l’arbre intermédiaire</a:t>
            </a:r>
            <a:endParaRPr lang="fr-FR" sz="2000" b="1" i="1" dirty="0"/>
          </a:p>
        </p:txBody>
      </p:sp>
      <p:grpSp>
        <p:nvGrpSpPr>
          <p:cNvPr id="25" name="Groupe 24"/>
          <p:cNvGrpSpPr/>
          <p:nvPr/>
        </p:nvGrpSpPr>
        <p:grpSpPr>
          <a:xfrm>
            <a:off x="3330133" y="345950"/>
            <a:ext cx="2348526" cy="4408451"/>
            <a:chOff x="3330133" y="345950"/>
            <a:chExt cx="2348526" cy="4408451"/>
          </a:xfrm>
        </p:grpSpPr>
        <p:cxnSp>
          <p:nvCxnSpPr>
            <p:cNvPr id="75" name="Connecteur droit avec flèche 74"/>
            <p:cNvCxnSpPr/>
            <p:nvPr/>
          </p:nvCxnSpPr>
          <p:spPr>
            <a:xfrm>
              <a:off x="4902322" y="2522314"/>
              <a:ext cx="776337" cy="223208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Image 7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0133" y="345950"/>
              <a:ext cx="2013495" cy="24849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9" name="Groupe 28"/>
          <p:cNvGrpSpPr/>
          <p:nvPr/>
        </p:nvGrpSpPr>
        <p:grpSpPr>
          <a:xfrm>
            <a:off x="7124700" y="557047"/>
            <a:ext cx="2059560" cy="3465640"/>
            <a:chOff x="7124700" y="557047"/>
            <a:chExt cx="2059560" cy="3465640"/>
          </a:xfrm>
        </p:grpSpPr>
        <p:cxnSp>
          <p:nvCxnSpPr>
            <p:cNvPr id="19" name="Connecteur droit avec flèche 18"/>
            <p:cNvCxnSpPr/>
            <p:nvPr/>
          </p:nvCxnSpPr>
          <p:spPr>
            <a:xfrm flipH="1">
              <a:off x="7124700" y="2495550"/>
              <a:ext cx="1168966" cy="152713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6047" y="557047"/>
              <a:ext cx="1908213" cy="2322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9607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166</Words>
  <Application>Microsoft Office PowerPoint</Application>
  <PresentationFormat>Grand écran</PresentationFormat>
  <Paragraphs>93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INSA de Toulouse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 Picard</dc:creator>
  <cp:lastModifiedBy>Jerome Faure</cp:lastModifiedBy>
  <cp:revision>96</cp:revision>
  <dcterms:created xsi:type="dcterms:W3CDTF">2020-04-16T07:27:16Z</dcterms:created>
  <dcterms:modified xsi:type="dcterms:W3CDTF">2020-04-21T13:11:14Z</dcterms:modified>
</cp:coreProperties>
</file>