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13"/>
  </p:notesMasterIdLst>
  <p:handoutMasterIdLst>
    <p:handoutMasterId r:id="rId14"/>
  </p:handoutMasterIdLst>
  <p:sldIdLst>
    <p:sldId id="280" r:id="rId2"/>
    <p:sldId id="278" r:id="rId3"/>
    <p:sldId id="284" r:id="rId4"/>
    <p:sldId id="291" r:id="rId5"/>
    <p:sldId id="282" r:id="rId6"/>
    <p:sldId id="285" r:id="rId7"/>
    <p:sldId id="292" r:id="rId8"/>
    <p:sldId id="283" r:id="rId9"/>
    <p:sldId id="288" r:id="rId10"/>
    <p:sldId id="289" r:id="rId11"/>
    <p:sldId id="290" r:id="rId1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odèles INSA" id="{339B715A-A4F6-482F-9E8F-E995A152AF53}">
          <p14:sldIdLst>
            <p14:sldId id="280"/>
            <p14:sldId id="278"/>
            <p14:sldId id="284"/>
            <p14:sldId id="291"/>
            <p14:sldId id="282"/>
            <p14:sldId id="285"/>
            <p14:sldId id="292"/>
            <p14:sldId id="283"/>
            <p14:sldId id="288"/>
            <p14:sldId id="289"/>
            <p14:sldId id="2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4D6F"/>
    <a:srgbClr val="208998"/>
    <a:srgbClr val="B2B2B2"/>
    <a:srgbClr val="E29100"/>
    <a:srgbClr val="81989C"/>
    <a:srgbClr val="866D5F"/>
    <a:srgbClr val="9D1747"/>
    <a:srgbClr val="E50051"/>
    <a:srgbClr val="73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Style à thème 2 - Accentuation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Style léger 2 - Accentuation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58" y="2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dovic FERRANDI" userId="e47aa821-b978-4087-99fd-991fe6578897" providerId="ADAL" clId="{C6985360-F10B-44E0-81B5-90B51D779AD8}"/>
    <pc:docChg chg="custSel addSld modSld modSection">
      <pc:chgData name="Ludovic FERRANDI" userId="e47aa821-b978-4087-99fd-991fe6578897" providerId="ADAL" clId="{C6985360-F10B-44E0-81B5-90B51D779AD8}" dt="2021-03-02T20:35:14.164" v="59" actId="20577"/>
      <pc:docMkLst>
        <pc:docMk/>
      </pc:docMkLst>
      <pc:sldChg chg="modSp mod">
        <pc:chgData name="Ludovic FERRANDI" userId="e47aa821-b978-4087-99fd-991fe6578897" providerId="ADAL" clId="{C6985360-F10B-44E0-81B5-90B51D779AD8}" dt="2021-02-26T16:57:16.057" v="19" actId="20577"/>
        <pc:sldMkLst>
          <pc:docMk/>
          <pc:sldMk cId="2699111742" sldId="289"/>
        </pc:sldMkLst>
        <pc:spChg chg="mod">
          <ac:chgData name="Ludovic FERRANDI" userId="e47aa821-b978-4087-99fd-991fe6578897" providerId="ADAL" clId="{C6985360-F10B-44E0-81B5-90B51D779AD8}" dt="2021-02-26T16:57:16.057" v="19" actId="20577"/>
          <ac:spMkLst>
            <pc:docMk/>
            <pc:sldMk cId="2699111742" sldId="289"/>
            <ac:spMk id="2" creationId="{00000000-0000-0000-0000-000000000000}"/>
          </ac:spMkLst>
        </pc:spChg>
      </pc:sldChg>
      <pc:sldChg chg="modSp mod">
        <pc:chgData name="Ludovic FERRANDI" userId="e47aa821-b978-4087-99fd-991fe6578897" providerId="ADAL" clId="{C6985360-F10B-44E0-81B5-90B51D779AD8}" dt="2021-03-02T20:35:14.164" v="59" actId="20577"/>
        <pc:sldMkLst>
          <pc:docMk/>
          <pc:sldMk cId="1557939574" sldId="291"/>
        </pc:sldMkLst>
        <pc:spChg chg="mod">
          <ac:chgData name="Ludovic FERRANDI" userId="e47aa821-b978-4087-99fd-991fe6578897" providerId="ADAL" clId="{C6985360-F10B-44E0-81B5-90B51D779AD8}" dt="2021-03-02T20:35:14.164" v="59" actId="20577"/>
          <ac:spMkLst>
            <pc:docMk/>
            <pc:sldMk cId="1557939574" sldId="291"/>
            <ac:spMk id="53" creationId="{3F5D583C-F591-4499-B791-B05CDFF3646A}"/>
          </ac:spMkLst>
        </pc:spChg>
        <pc:spChg chg="mod">
          <ac:chgData name="Ludovic FERRANDI" userId="e47aa821-b978-4087-99fd-991fe6578897" providerId="ADAL" clId="{C6985360-F10B-44E0-81B5-90B51D779AD8}" dt="2021-02-26T16:54:14.899" v="1" actId="20577"/>
          <ac:spMkLst>
            <pc:docMk/>
            <pc:sldMk cId="1557939574" sldId="291"/>
            <ac:spMk id="70" creationId="{4F11D872-1377-4D45-A234-96114A731A24}"/>
          </ac:spMkLst>
        </pc:spChg>
        <pc:grpChg chg="mod">
          <ac:chgData name="Ludovic FERRANDI" userId="e47aa821-b978-4087-99fd-991fe6578897" providerId="ADAL" clId="{C6985360-F10B-44E0-81B5-90B51D779AD8}" dt="2021-03-02T20:35:08.338" v="55" actId="1076"/>
          <ac:grpSpMkLst>
            <pc:docMk/>
            <pc:sldMk cId="1557939574" sldId="291"/>
            <ac:grpSpMk id="95" creationId="{E10C3C9D-3955-4606-996D-91F52C01D8CE}"/>
          </ac:grpSpMkLst>
        </pc:grpChg>
      </pc:sldChg>
      <pc:sldChg chg="addSp delSp modSp new mod modTransition">
        <pc:chgData name="Ludovic FERRANDI" userId="e47aa821-b978-4087-99fd-991fe6578897" providerId="ADAL" clId="{C6985360-F10B-44E0-81B5-90B51D779AD8}" dt="2021-03-01T21:10:27.146" v="46" actId="20577"/>
        <pc:sldMkLst>
          <pc:docMk/>
          <pc:sldMk cId="1429904442" sldId="292"/>
        </pc:sldMkLst>
        <pc:spChg chg="del">
          <ac:chgData name="Ludovic FERRANDI" userId="e47aa821-b978-4087-99fd-991fe6578897" providerId="ADAL" clId="{C6985360-F10B-44E0-81B5-90B51D779AD8}" dt="2021-03-01T21:09:42.673" v="26"/>
          <ac:spMkLst>
            <pc:docMk/>
            <pc:sldMk cId="1429904442" sldId="292"/>
            <ac:spMk id="2" creationId="{C0D6C403-62DF-4577-BD9E-8BA62DCFF935}"/>
          </ac:spMkLst>
        </pc:spChg>
        <pc:spChg chg="mod">
          <ac:chgData name="Ludovic FERRANDI" userId="e47aa821-b978-4087-99fd-991fe6578897" providerId="ADAL" clId="{C6985360-F10B-44E0-81B5-90B51D779AD8}" dt="2021-03-01T21:10:27.146" v="46" actId="20577"/>
          <ac:spMkLst>
            <pc:docMk/>
            <pc:sldMk cId="1429904442" sldId="292"/>
            <ac:spMk id="4" creationId="{BC13C339-32BA-46D8-AD4B-1954B2AF464B}"/>
          </ac:spMkLst>
        </pc:spChg>
        <pc:picChg chg="add mod modCrop">
          <ac:chgData name="Ludovic FERRANDI" userId="e47aa821-b978-4087-99fd-991fe6578897" providerId="ADAL" clId="{C6985360-F10B-44E0-81B5-90B51D779AD8}" dt="2021-03-01T21:10:12.270" v="31" actId="732"/>
          <ac:picMkLst>
            <pc:docMk/>
            <pc:sldMk cId="1429904442" sldId="292"/>
            <ac:picMk id="5" creationId="{F795E7F0-3D29-4C5C-B6D2-A2104622C0FC}"/>
          </ac:picMkLst>
        </pc:picChg>
      </pc:sldChg>
    </pc:docChg>
  </pc:docChgLst>
  <pc:docChgLst>
    <pc:chgData name="Léo Sudriès" userId="S::sudries@etud.insa-toulouse.fr::cd1a3081-d675-4996-9fd2-0387c00cfc21" providerId="AD" clId="Web-{2569C035-BDFB-B0C5-F63B-DBA978F41A3A}"/>
    <pc:docChg chg="modSld">
      <pc:chgData name="Léo Sudriès" userId="S::sudries@etud.insa-toulouse.fr::cd1a3081-d675-4996-9fd2-0387c00cfc21" providerId="AD" clId="Web-{2569C035-BDFB-B0C5-F63B-DBA978F41A3A}" dt="2021-03-02T20:33:43.382" v="65"/>
      <pc:docMkLst>
        <pc:docMk/>
      </pc:docMkLst>
      <pc:sldChg chg="modSp">
        <pc:chgData name="Léo Sudriès" userId="S::sudries@etud.insa-toulouse.fr::cd1a3081-d675-4996-9fd2-0387c00cfc21" providerId="AD" clId="Web-{2569C035-BDFB-B0C5-F63B-DBA978F41A3A}" dt="2021-03-02T20:26:57.170" v="39" actId="1076"/>
        <pc:sldMkLst>
          <pc:docMk/>
          <pc:sldMk cId="470032918" sldId="280"/>
        </pc:sldMkLst>
        <pc:picChg chg="mod">
          <ac:chgData name="Léo Sudriès" userId="S::sudries@etud.insa-toulouse.fr::cd1a3081-d675-4996-9fd2-0387c00cfc21" providerId="AD" clId="Web-{2569C035-BDFB-B0C5-F63B-DBA978F41A3A}" dt="2021-03-02T20:26:57.170" v="39" actId="1076"/>
          <ac:picMkLst>
            <pc:docMk/>
            <pc:sldMk cId="470032918" sldId="280"/>
            <ac:picMk id="4" creationId="{C2E49A0C-269F-4745-9DDB-0A7D0E292E05}"/>
          </ac:picMkLst>
        </pc:picChg>
      </pc:sldChg>
      <pc:sldChg chg="modSp modNotes">
        <pc:chgData name="Léo Sudriès" userId="S::sudries@etud.insa-toulouse.fr::cd1a3081-d675-4996-9fd2-0387c00cfc21" providerId="AD" clId="Web-{2569C035-BDFB-B0C5-F63B-DBA978F41A3A}" dt="2021-03-02T20:19:13.939" v="37"/>
        <pc:sldMkLst>
          <pc:docMk/>
          <pc:sldMk cId="567487214" sldId="282"/>
        </pc:sldMkLst>
        <pc:graphicFrameChg chg="mod modGraphic">
          <ac:chgData name="Léo Sudriès" userId="S::sudries@etud.insa-toulouse.fr::cd1a3081-d675-4996-9fd2-0387c00cfc21" providerId="AD" clId="Web-{2569C035-BDFB-B0C5-F63B-DBA978F41A3A}" dt="2021-03-02T20:19:13.939" v="37"/>
          <ac:graphicFrameMkLst>
            <pc:docMk/>
            <pc:sldMk cId="567487214" sldId="282"/>
            <ac:graphicFrameMk id="14" creationId="{09C21863-E6A0-4489-81F7-4D981051438A}"/>
          </ac:graphicFrameMkLst>
        </pc:graphicFrameChg>
      </pc:sldChg>
      <pc:sldChg chg="modNotes">
        <pc:chgData name="Léo Sudriès" userId="S::sudries@etud.insa-toulouse.fr::cd1a3081-d675-4996-9fd2-0387c00cfc21" providerId="AD" clId="Web-{2569C035-BDFB-B0C5-F63B-DBA978F41A3A}" dt="2021-03-02T20:31:35.078" v="54"/>
        <pc:sldMkLst>
          <pc:docMk/>
          <pc:sldMk cId="2374475552" sldId="283"/>
        </pc:sldMkLst>
      </pc:sldChg>
      <pc:sldChg chg="modNotes">
        <pc:chgData name="Léo Sudriès" userId="S::sudries@etud.insa-toulouse.fr::cd1a3081-d675-4996-9fd2-0387c00cfc21" providerId="AD" clId="Web-{2569C035-BDFB-B0C5-F63B-DBA978F41A3A}" dt="2021-03-02T19:41:22.716" v="1"/>
        <pc:sldMkLst>
          <pc:docMk/>
          <pc:sldMk cId="4198276098" sldId="284"/>
        </pc:sldMkLst>
      </pc:sldChg>
      <pc:sldChg chg="modNotes">
        <pc:chgData name="Léo Sudriès" userId="S::sudries@etud.insa-toulouse.fr::cd1a3081-d675-4996-9fd2-0387c00cfc21" providerId="AD" clId="Web-{2569C035-BDFB-B0C5-F63B-DBA978F41A3A}" dt="2021-03-02T20:33:43.382" v="65"/>
        <pc:sldMkLst>
          <pc:docMk/>
          <pc:sldMk cId="636290154" sldId="285"/>
        </pc:sldMkLst>
      </pc:sldChg>
      <pc:sldChg chg="modNotes">
        <pc:chgData name="Léo Sudriès" userId="S::sudries@etud.insa-toulouse.fr::cd1a3081-d675-4996-9fd2-0387c00cfc21" providerId="AD" clId="Web-{2569C035-BDFB-B0C5-F63B-DBA978F41A3A}" dt="2021-03-02T20:18:05.903" v="21"/>
        <pc:sldMkLst>
          <pc:docMk/>
          <pc:sldMk cId="1557939574" sldId="291"/>
        </pc:sldMkLst>
      </pc:sldChg>
    </pc:docChg>
  </pc:docChgLst>
  <pc:docChgLst>
    <pc:chgData name="Léo Sudriès" userId="S::sudries@etud.insa-toulouse.fr::cd1a3081-d675-4996-9fd2-0387c00cfc21" providerId="AD" clId="Web-{3ABFAF9F-70BF-B000-CB41-54262832D618}"/>
    <pc:docChg chg="modSld">
      <pc:chgData name="Léo Sudriès" userId="S::sudries@etud.insa-toulouse.fr::cd1a3081-d675-4996-9fd2-0387c00cfc21" providerId="AD" clId="Web-{3ABFAF9F-70BF-B000-CB41-54262832D618}" dt="2021-02-28T17:55:37.056" v="2" actId="1076"/>
      <pc:docMkLst>
        <pc:docMk/>
      </pc:docMkLst>
      <pc:sldChg chg="modSp">
        <pc:chgData name="Léo Sudriès" userId="S::sudries@etud.insa-toulouse.fr::cd1a3081-d675-4996-9fd2-0387c00cfc21" providerId="AD" clId="Web-{3ABFAF9F-70BF-B000-CB41-54262832D618}" dt="2021-02-28T17:55:37.056" v="2" actId="1076"/>
        <pc:sldMkLst>
          <pc:docMk/>
          <pc:sldMk cId="1743831006" sldId="278"/>
        </pc:sldMkLst>
        <pc:spChg chg="mod">
          <ac:chgData name="Léo Sudriès" userId="S::sudries@etud.insa-toulouse.fr::cd1a3081-d675-4996-9fd2-0387c00cfc21" providerId="AD" clId="Web-{3ABFAF9F-70BF-B000-CB41-54262832D618}" dt="2021-02-28T17:55:37.056" v="2" actId="1076"/>
          <ac:spMkLst>
            <pc:docMk/>
            <pc:sldMk cId="1743831006" sldId="278"/>
            <ac:spMk id="4" creationId="{00000000-0000-0000-0000-000000000000}"/>
          </ac:spMkLst>
        </pc:spChg>
      </pc:sldChg>
    </pc:docChg>
  </pc:docChgLst>
  <pc:docChgLst>
    <pc:chgData name="Léo Sudriès" userId="S::sudries@etud.insa-toulouse.fr::cd1a3081-d675-4996-9fd2-0387c00cfc21" providerId="AD" clId="Web-{B116AF9F-60BC-B000-CBB9-8E80151DBD7A}"/>
    <pc:docChg chg="modSld">
      <pc:chgData name="Léo Sudriès" userId="S::sudries@etud.insa-toulouse.fr::cd1a3081-d675-4996-9fd2-0387c00cfc21" providerId="AD" clId="Web-{B116AF9F-60BC-B000-CBB9-8E80151DBD7A}" dt="2021-02-26T16:56:56.177" v="2" actId="20577"/>
      <pc:docMkLst>
        <pc:docMk/>
      </pc:docMkLst>
      <pc:sldChg chg="modSp">
        <pc:chgData name="Léo Sudriès" userId="S::sudries@etud.insa-toulouse.fr::cd1a3081-d675-4996-9fd2-0387c00cfc21" providerId="AD" clId="Web-{B116AF9F-60BC-B000-CBB9-8E80151DBD7A}" dt="2021-02-26T16:56:56.177" v="2" actId="20577"/>
        <pc:sldMkLst>
          <pc:docMk/>
          <pc:sldMk cId="4198276098" sldId="284"/>
        </pc:sldMkLst>
        <pc:spChg chg="mod">
          <ac:chgData name="Léo Sudriès" userId="S::sudries@etud.insa-toulouse.fr::cd1a3081-d675-4996-9fd2-0387c00cfc21" providerId="AD" clId="Web-{B116AF9F-60BC-B000-CBB9-8E80151DBD7A}" dt="2021-02-26T16:56:56.177" v="2" actId="20577"/>
          <ac:spMkLst>
            <pc:docMk/>
            <pc:sldMk cId="4198276098" sldId="284"/>
            <ac:spMk id="4" creationId="{FC9180EB-50C8-4257-8B26-CC0F6DA450C9}"/>
          </ac:spMkLst>
        </pc:spChg>
      </pc:sldChg>
      <pc:sldChg chg="modSp">
        <pc:chgData name="Léo Sudriès" userId="S::sudries@etud.insa-toulouse.fr::cd1a3081-d675-4996-9fd2-0387c00cfc21" providerId="AD" clId="Web-{B116AF9F-60BC-B000-CBB9-8E80151DBD7A}" dt="2021-02-26T16:53:52.953" v="0" actId="20577"/>
        <pc:sldMkLst>
          <pc:docMk/>
          <pc:sldMk cId="1557939574" sldId="291"/>
        </pc:sldMkLst>
        <pc:spChg chg="mod">
          <ac:chgData name="Léo Sudriès" userId="S::sudries@etud.insa-toulouse.fr::cd1a3081-d675-4996-9fd2-0387c00cfc21" providerId="AD" clId="Web-{B116AF9F-60BC-B000-CBB9-8E80151DBD7A}" dt="2021-02-26T16:53:52.953" v="0" actId="20577"/>
          <ac:spMkLst>
            <pc:docMk/>
            <pc:sldMk cId="1557939574" sldId="291"/>
            <ac:spMk id="53" creationId="{3F5D583C-F591-4499-B791-B05CDFF3646A}"/>
          </ac:spMkLst>
        </pc:spChg>
      </pc:sldChg>
    </pc:docChg>
  </pc:docChgLst>
  <pc:docChgLst>
    <pc:chgData name="Ludovic FERRANDI" userId="e47aa821-b978-4087-99fd-991fe6578897" providerId="ADAL" clId="{49EACE7D-11C9-47A0-A6BB-1B894EE0093C}"/>
    <pc:docChg chg="undo custSel modSld">
      <pc:chgData name="Ludovic FERRANDI" userId="e47aa821-b978-4087-99fd-991fe6578897" providerId="ADAL" clId="{49EACE7D-11C9-47A0-A6BB-1B894EE0093C}" dt="2021-05-21T11:59:02.264" v="73" actId="14100"/>
      <pc:docMkLst>
        <pc:docMk/>
      </pc:docMkLst>
      <pc:sldChg chg="addSp delSp modSp mod">
        <pc:chgData name="Ludovic FERRANDI" userId="e47aa821-b978-4087-99fd-991fe6578897" providerId="ADAL" clId="{49EACE7D-11C9-47A0-A6BB-1B894EE0093C}" dt="2021-05-21T11:59:02.264" v="73" actId="14100"/>
        <pc:sldMkLst>
          <pc:docMk/>
          <pc:sldMk cId="1557939574" sldId="291"/>
        </pc:sldMkLst>
        <pc:spChg chg="mod">
          <ac:chgData name="Ludovic FERRANDI" userId="e47aa821-b978-4087-99fd-991fe6578897" providerId="ADAL" clId="{49EACE7D-11C9-47A0-A6BB-1B894EE0093C}" dt="2021-05-21T11:54:09.983" v="30" actId="1076"/>
          <ac:spMkLst>
            <pc:docMk/>
            <pc:sldMk cId="1557939574" sldId="291"/>
            <ac:spMk id="5" creationId="{6821B5F1-08E8-41B2-9631-54633231A187}"/>
          </ac:spMkLst>
        </pc:spChg>
        <pc:spChg chg="mod">
          <ac:chgData name="Ludovic FERRANDI" userId="e47aa821-b978-4087-99fd-991fe6578897" providerId="ADAL" clId="{49EACE7D-11C9-47A0-A6BB-1B894EE0093C}" dt="2021-05-19T15:43:49.789" v="0" actId="1076"/>
          <ac:spMkLst>
            <pc:docMk/>
            <pc:sldMk cId="1557939574" sldId="291"/>
            <ac:spMk id="14" creationId="{9D4F2634-6823-4A9B-BEE0-28819DF6201E}"/>
          </ac:spMkLst>
        </pc:spChg>
        <pc:spChg chg="mod">
          <ac:chgData name="Ludovic FERRANDI" userId="e47aa821-b978-4087-99fd-991fe6578897" providerId="ADAL" clId="{49EACE7D-11C9-47A0-A6BB-1B894EE0093C}" dt="2021-05-21T11:59:02.264" v="73" actId="14100"/>
          <ac:spMkLst>
            <pc:docMk/>
            <pc:sldMk cId="1557939574" sldId="291"/>
            <ac:spMk id="72" creationId="{E872D5EC-9EB0-4D2E-AB90-2DC59FE241E3}"/>
          </ac:spMkLst>
        </pc:spChg>
        <pc:spChg chg="add del mod">
          <ac:chgData name="Ludovic FERRANDI" userId="e47aa821-b978-4087-99fd-991fe6578897" providerId="ADAL" clId="{49EACE7D-11C9-47A0-A6BB-1B894EE0093C}" dt="2021-05-21T11:58:28.129" v="68" actId="14100"/>
          <ac:spMkLst>
            <pc:docMk/>
            <pc:sldMk cId="1557939574" sldId="291"/>
            <ac:spMk id="73" creationId="{E3D66EF2-1997-4D30-A5DA-A5BCF18DAD54}"/>
          </ac:spMkLst>
        </pc:spChg>
        <pc:spChg chg="mod">
          <ac:chgData name="Ludovic FERRANDI" userId="e47aa821-b978-4087-99fd-991fe6578897" providerId="ADAL" clId="{49EACE7D-11C9-47A0-A6BB-1B894EE0093C}" dt="2021-05-21T11:53:33.065" v="25" actId="20577"/>
          <ac:spMkLst>
            <pc:docMk/>
            <pc:sldMk cId="1557939574" sldId="291"/>
            <ac:spMk id="74" creationId="{65F18010-AF7B-4318-A645-11F94D4E38D1}"/>
          </ac:spMkLst>
        </pc:spChg>
      </pc:sldChg>
    </pc:docChg>
  </pc:docChgLst>
  <pc:docChgLst>
    <pc:chgData name="Hugo De Vincenz" userId="S::devincen@etud.insa-toulouse.fr::9147f480-3921-4164-a5a4-272499f06e69" providerId="AD" clId="Web-{41A11611-BB07-4D71-9C55-A4EBEB2443E9}"/>
    <pc:docChg chg="modSld">
      <pc:chgData name="Hugo De Vincenz" userId="S::devincen@etud.insa-toulouse.fr::9147f480-3921-4164-a5a4-272499f06e69" providerId="AD" clId="Web-{41A11611-BB07-4D71-9C55-A4EBEB2443E9}" dt="2021-02-26T16:57:08.711" v="17" actId="20577"/>
      <pc:docMkLst>
        <pc:docMk/>
      </pc:docMkLst>
      <pc:sldChg chg="modSp">
        <pc:chgData name="Hugo De Vincenz" userId="S::devincen@etud.insa-toulouse.fr::9147f480-3921-4164-a5a4-272499f06e69" providerId="AD" clId="Web-{41A11611-BB07-4D71-9C55-A4EBEB2443E9}" dt="2021-02-26T16:54:39.145" v="13"/>
        <pc:sldMkLst>
          <pc:docMk/>
          <pc:sldMk cId="567487214" sldId="282"/>
        </pc:sldMkLst>
        <pc:graphicFrameChg chg="mod modGraphic">
          <ac:chgData name="Hugo De Vincenz" userId="S::devincen@etud.insa-toulouse.fr::9147f480-3921-4164-a5a4-272499f06e69" providerId="AD" clId="Web-{41A11611-BB07-4D71-9C55-A4EBEB2443E9}" dt="2021-02-26T16:54:39.145" v="13"/>
          <ac:graphicFrameMkLst>
            <pc:docMk/>
            <pc:sldMk cId="567487214" sldId="282"/>
            <ac:graphicFrameMk id="14" creationId="{09C21863-E6A0-4489-81F7-4D981051438A}"/>
          </ac:graphicFrameMkLst>
        </pc:graphicFrameChg>
      </pc:sldChg>
      <pc:sldChg chg="modSp">
        <pc:chgData name="Hugo De Vincenz" userId="S::devincen@etud.insa-toulouse.fr::9147f480-3921-4164-a5a4-272499f06e69" providerId="AD" clId="Web-{41A11611-BB07-4D71-9C55-A4EBEB2443E9}" dt="2021-02-26T16:57:08.711" v="17" actId="20577"/>
        <pc:sldMkLst>
          <pc:docMk/>
          <pc:sldMk cId="2699111742" sldId="289"/>
        </pc:sldMkLst>
        <pc:spChg chg="mod">
          <ac:chgData name="Hugo De Vincenz" userId="S::devincen@etud.insa-toulouse.fr::9147f480-3921-4164-a5a4-272499f06e69" providerId="AD" clId="Web-{41A11611-BB07-4D71-9C55-A4EBEB2443E9}" dt="2021-02-26T16:57:08.711" v="17" actId="20577"/>
          <ac:spMkLst>
            <pc:docMk/>
            <pc:sldMk cId="2699111742" sldId="289"/>
            <ac:spMk id="2" creationId="{00000000-0000-0000-0000-000000000000}"/>
          </ac:spMkLst>
        </pc:spChg>
      </pc:sldChg>
      <pc:sldChg chg="modSp">
        <pc:chgData name="Hugo De Vincenz" userId="S::devincen@etud.insa-toulouse.fr::9147f480-3921-4164-a5a4-272499f06e69" providerId="AD" clId="Web-{41A11611-BB07-4D71-9C55-A4EBEB2443E9}" dt="2021-02-26T16:53:58.441" v="1" actId="20577"/>
        <pc:sldMkLst>
          <pc:docMk/>
          <pc:sldMk cId="1557939574" sldId="291"/>
        </pc:sldMkLst>
        <pc:spChg chg="mod">
          <ac:chgData name="Hugo De Vincenz" userId="S::devincen@etud.insa-toulouse.fr::9147f480-3921-4164-a5a4-272499f06e69" providerId="AD" clId="Web-{41A11611-BB07-4D71-9C55-A4EBEB2443E9}" dt="2021-02-26T16:53:58.441" v="1" actId="20577"/>
          <ac:spMkLst>
            <pc:docMk/>
            <pc:sldMk cId="1557939574" sldId="291"/>
            <ac:spMk id="53" creationId="{3F5D583C-F591-4499-B791-B05CDFF3646A}"/>
          </ac:spMkLst>
        </pc:spChg>
      </pc:sldChg>
    </pc:docChg>
  </pc:docChgLst>
  <pc:docChgLst>
    <pc:chgData name="Elio Tognacca" userId="S::tognacca@etud.insa-toulouse.fr::7d81dc1c-eb42-4112-b953-fbd6cbec9ce0" providerId="AD" clId="Web-{3EF0B65A-8D43-0AF7-1D9A-A214E4C40AC9}"/>
    <pc:docChg chg="sldOrd">
      <pc:chgData name="Elio Tognacca" userId="S::tognacca@etud.insa-toulouse.fr::7d81dc1c-eb42-4112-b953-fbd6cbec9ce0" providerId="AD" clId="Web-{3EF0B65A-8D43-0AF7-1D9A-A214E4C40AC9}" dt="2021-03-01T08:38:28.195" v="1"/>
      <pc:docMkLst>
        <pc:docMk/>
      </pc:docMkLst>
      <pc:sldChg chg="ord">
        <pc:chgData name="Elio Tognacca" userId="S::tognacca@etud.insa-toulouse.fr::7d81dc1c-eb42-4112-b953-fbd6cbec9ce0" providerId="AD" clId="Web-{3EF0B65A-8D43-0AF7-1D9A-A214E4C40AC9}" dt="2021-03-01T08:38:28.195" v="1"/>
        <pc:sldMkLst>
          <pc:docMk/>
          <pc:sldMk cId="565109173" sldId="290"/>
        </pc:sldMkLst>
      </pc:sldChg>
    </pc:docChg>
  </pc:docChgLst>
  <pc:docChgLst>
    <pc:chgData name="Elio Tognacca" userId="S::tognacca@etud.insa-toulouse.fr::7d81dc1c-eb42-4112-b953-fbd6cbec9ce0" providerId="AD" clId="Web-{1D2669BC-A063-697D-1502-4B6AD9BB2D64}"/>
    <pc:docChg chg="modSld">
      <pc:chgData name="Elio Tognacca" userId="S::tognacca@etud.insa-toulouse.fr::7d81dc1c-eb42-4112-b953-fbd6cbec9ce0" providerId="AD" clId="Web-{1D2669BC-A063-697D-1502-4B6AD9BB2D64}" dt="2021-02-27T18:02:19.193" v="3"/>
      <pc:docMkLst>
        <pc:docMk/>
      </pc:docMkLst>
      <pc:sldChg chg="modSp">
        <pc:chgData name="Elio Tognacca" userId="S::tognacca@etud.insa-toulouse.fr::7d81dc1c-eb42-4112-b953-fbd6cbec9ce0" providerId="AD" clId="Web-{1D2669BC-A063-697D-1502-4B6AD9BB2D64}" dt="2021-02-27T18:02:19.193" v="3"/>
        <pc:sldMkLst>
          <pc:docMk/>
          <pc:sldMk cId="567487214" sldId="282"/>
        </pc:sldMkLst>
        <pc:graphicFrameChg chg="mod modGraphic">
          <ac:chgData name="Elio Tognacca" userId="S::tognacca@etud.insa-toulouse.fr::7d81dc1c-eb42-4112-b953-fbd6cbec9ce0" providerId="AD" clId="Web-{1D2669BC-A063-697D-1502-4B6AD9BB2D64}" dt="2021-02-27T18:02:19.193" v="3"/>
          <ac:graphicFrameMkLst>
            <pc:docMk/>
            <pc:sldMk cId="567487214" sldId="282"/>
            <ac:graphicFrameMk id="14" creationId="{09C21863-E6A0-4489-81F7-4D981051438A}"/>
          </ac:graphicFrameMkLst>
        </pc:graphicFrameChg>
      </pc:sldChg>
    </pc:docChg>
  </pc:docChgLst>
  <pc:docChgLst>
    <pc:chgData name="Hugo De Vincenz" userId="S::devincen@etud.insa-toulouse.fr::9147f480-3921-4164-a5a4-272499f06e69" providerId="AD" clId="Web-{1AB8E9FA-456B-65F0-508C-0F0125F78EE5}"/>
    <pc:docChg chg="modSld">
      <pc:chgData name="Hugo De Vincenz" userId="S::devincen@etud.insa-toulouse.fr::9147f480-3921-4164-a5a4-272499f06e69" providerId="AD" clId="Web-{1AB8E9FA-456B-65F0-508C-0F0125F78EE5}" dt="2021-03-02T21:44:30.095" v="2"/>
      <pc:docMkLst>
        <pc:docMk/>
      </pc:docMkLst>
      <pc:sldChg chg="addSp modSp">
        <pc:chgData name="Hugo De Vincenz" userId="S::devincen@etud.insa-toulouse.fr::9147f480-3921-4164-a5a4-272499f06e69" providerId="AD" clId="Web-{1AB8E9FA-456B-65F0-508C-0F0125F78EE5}" dt="2021-03-02T19:36:18.371" v="1" actId="1076"/>
        <pc:sldMkLst>
          <pc:docMk/>
          <pc:sldMk cId="470032918" sldId="280"/>
        </pc:sldMkLst>
        <pc:picChg chg="add mod">
          <ac:chgData name="Hugo De Vincenz" userId="S::devincen@etud.insa-toulouse.fr::9147f480-3921-4164-a5a4-272499f06e69" providerId="AD" clId="Web-{1AB8E9FA-456B-65F0-508C-0F0125F78EE5}" dt="2021-03-02T19:36:18.371" v="1" actId="1076"/>
          <ac:picMkLst>
            <pc:docMk/>
            <pc:sldMk cId="470032918" sldId="280"/>
            <ac:picMk id="4" creationId="{C2E49A0C-269F-4745-9DDB-0A7D0E292E05}"/>
          </ac:picMkLst>
        </pc:picChg>
      </pc:sldChg>
      <pc:sldChg chg="addSp">
        <pc:chgData name="Hugo De Vincenz" userId="S::devincen@etud.insa-toulouse.fr::9147f480-3921-4164-a5a4-272499f06e69" providerId="AD" clId="Web-{1AB8E9FA-456B-65F0-508C-0F0125F78EE5}" dt="2021-03-02T21:44:30.095" v="2"/>
        <pc:sldMkLst>
          <pc:docMk/>
          <pc:sldMk cId="565109173" sldId="290"/>
        </pc:sldMkLst>
        <pc:picChg chg="add">
          <ac:chgData name="Hugo De Vincenz" userId="S::devincen@etud.insa-toulouse.fr::9147f480-3921-4164-a5a4-272499f06e69" providerId="AD" clId="Web-{1AB8E9FA-456B-65F0-508C-0F0125F78EE5}" dt="2021-03-02T21:44:30.095" v="2"/>
          <ac:picMkLst>
            <pc:docMk/>
            <pc:sldMk cId="565109173" sldId="290"/>
            <ac:picMk id="2" creationId="{01623142-5186-46C9-BA56-3CD76D308ACE}"/>
          </ac:picMkLst>
        </pc:picChg>
      </pc:sldChg>
    </pc:docChg>
  </pc:docChgLst>
  <pc:docChgLst>
    <pc:chgData name="Léo Sudriès" userId="S::sudries@etud.insa-toulouse.fr::cd1a3081-d675-4996-9fd2-0387c00cfc21" providerId="AD" clId="Web-{2F2C1A98-BBE5-EAF6-87E9-777D741245F9}"/>
    <pc:docChg chg="modSld">
      <pc:chgData name="Léo Sudriès" userId="S::sudries@etud.insa-toulouse.fr::cd1a3081-d675-4996-9fd2-0387c00cfc21" providerId="AD" clId="Web-{2F2C1A98-BBE5-EAF6-87E9-777D741245F9}" dt="2021-02-26T16:02:31.611" v="3" actId="14100"/>
      <pc:docMkLst>
        <pc:docMk/>
      </pc:docMkLst>
      <pc:sldChg chg="modSp">
        <pc:chgData name="Léo Sudriès" userId="S::sudries@etud.insa-toulouse.fr::cd1a3081-d675-4996-9fd2-0387c00cfc21" providerId="AD" clId="Web-{2F2C1A98-BBE5-EAF6-87E9-777D741245F9}" dt="2021-02-26T16:02:31.611" v="3" actId="14100"/>
        <pc:sldMkLst>
          <pc:docMk/>
          <pc:sldMk cId="1557939574" sldId="291"/>
        </pc:sldMkLst>
        <pc:spChg chg="mod">
          <ac:chgData name="Léo Sudriès" userId="S::sudries@etud.insa-toulouse.fr::cd1a3081-d675-4996-9fd2-0387c00cfc21" providerId="AD" clId="Web-{2F2C1A98-BBE5-EAF6-87E9-777D741245F9}" dt="2021-02-26T16:01:53.907" v="1" actId="1076"/>
          <ac:spMkLst>
            <pc:docMk/>
            <pc:sldMk cId="1557939574" sldId="291"/>
            <ac:spMk id="50" creationId="{56EB7BBE-6A10-4A05-889B-66776783F58A}"/>
          </ac:spMkLst>
        </pc:spChg>
        <pc:spChg chg="mod">
          <ac:chgData name="Léo Sudriès" userId="S::sudries@etud.insa-toulouse.fr::cd1a3081-d675-4996-9fd2-0387c00cfc21" providerId="AD" clId="Web-{2F2C1A98-BBE5-EAF6-87E9-777D741245F9}" dt="2021-02-26T16:01:49.125" v="0" actId="1076"/>
          <ac:spMkLst>
            <pc:docMk/>
            <pc:sldMk cId="1557939574" sldId="291"/>
            <ac:spMk id="68" creationId="{38595251-4E4C-41BA-BC42-204FA520A455}"/>
          </ac:spMkLst>
        </pc:spChg>
        <pc:cxnChg chg="mod">
          <ac:chgData name="Léo Sudriès" userId="S::sudries@etud.insa-toulouse.fr::cd1a3081-d675-4996-9fd2-0387c00cfc21" providerId="AD" clId="Web-{2F2C1A98-BBE5-EAF6-87E9-777D741245F9}" dt="2021-02-26T16:01:53.907" v="1" actId="1076"/>
          <ac:cxnSpMkLst>
            <pc:docMk/>
            <pc:sldMk cId="1557939574" sldId="291"/>
            <ac:cxnSpMk id="83" creationId="{8C4EDCD2-2E88-46EF-B2B1-3ADD00E44C02}"/>
          </ac:cxnSpMkLst>
        </pc:cxnChg>
        <pc:cxnChg chg="mod">
          <ac:chgData name="Léo Sudriès" userId="S::sudries@etud.insa-toulouse.fr::cd1a3081-d675-4996-9fd2-0387c00cfc21" providerId="AD" clId="Web-{2F2C1A98-BBE5-EAF6-87E9-777D741245F9}" dt="2021-02-26T16:02:31.611" v="3" actId="14100"/>
          <ac:cxnSpMkLst>
            <pc:docMk/>
            <pc:sldMk cId="1557939574" sldId="291"/>
            <ac:cxnSpMk id="88" creationId="{25EF8056-36B6-45CF-B446-6BC4F73B6B46}"/>
          </ac:cxnSpMkLst>
        </pc:cxnChg>
      </pc:sldChg>
    </pc:docChg>
  </pc:docChgLst>
  <pc:docChgLst>
    <pc:chgData name="Hugo De Vincenz" userId="S::devincen@etud.insa-toulouse.fr::9147f480-3921-4164-a5a4-272499f06e69" providerId="AD" clId="Web-{114CA354-9288-0D7F-C49D-C08CABD333B5}"/>
    <pc:docChg chg="modSld">
      <pc:chgData name="Hugo De Vincenz" userId="S::devincen@etud.insa-toulouse.fr::9147f480-3921-4164-a5a4-272499f06e69" providerId="AD" clId="Web-{114CA354-9288-0D7F-C49D-C08CABD333B5}" dt="2021-05-05T15:48:45.201" v="0" actId="1076"/>
      <pc:docMkLst>
        <pc:docMk/>
      </pc:docMkLst>
      <pc:sldChg chg="modSp">
        <pc:chgData name="Hugo De Vincenz" userId="S::devincen@etud.insa-toulouse.fr::9147f480-3921-4164-a5a4-272499f06e69" providerId="AD" clId="Web-{114CA354-9288-0D7F-C49D-C08CABD333B5}" dt="2021-05-05T15:48:45.201" v="0" actId="1076"/>
        <pc:sldMkLst>
          <pc:docMk/>
          <pc:sldMk cId="2374475552" sldId="283"/>
        </pc:sldMkLst>
        <pc:spChg chg="mod">
          <ac:chgData name="Hugo De Vincenz" userId="S::devincen@etud.insa-toulouse.fr::9147f480-3921-4164-a5a4-272499f06e69" providerId="AD" clId="Web-{114CA354-9288-0D7F-C49D-C08CABD333B5}" dt="2021-05-05T15:48:45.201" v="0" actId="1076"/>
          <ac:spMkLst>
            <pc:docMk/>
            <pc:sldMk cId="2374475552" sldId="283"/>
            <ac:spMk id="9" creationId="{77475E22-F8FF-4668-BBF5-CF33A73A244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72D83B-9DE4-409D-8C69-9AAFFF019AD5}" type="datetimeFigureOut">
              <a:rPr lang="fr-FR" smtClean="0"/>
              <a:t>21/05/2021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09A7E-9FDA-4ADE-A352-0493167C55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50731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027FBD-EF29-464F-B0FD-BBB317DC4821}" type="datetimeFigureOut">
              <a:rPr lang="fr-FR" smtClean="0"/>
              <a:t>21/05/2021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1C018-655D-44EC-B865-EFE2E25980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7149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Phase de démarrage (lecture + explication) Organisation matricielle : chef de projet ambulant qui gère tous les pôles </a:t>
            </a:r>
            <a:endParaRPr lang="en-US"/>
          </a:p>
          <a:p>
            <a:endParaRPr lang="en-US"/>
          </a:p>
          <a:p>
            <a:r>
              <a:rPr lang="fr-FR"/>
              <a:t>Lecture cahier des charges WBS work breakdown structure et OBS organisation breakdown structure</a:t>
            </a:r>
            <a:endParaRPr lang="en-US"/>
          </a:p>
          <a:p>
            <a:r>
              <a:rPr lang="fr-FR"/>
              <a:t>Création d’une liste de toutes les étapes  et tâches en vrac pour les regrouper en lots </a:t>
            </a:r>
            <a:endParaRPr lang="en-US"/>
          </a:p>
          <a:p>
            <a:endParaRPr lang="en-US"/>
          </a:p>
          <a:p>
            <a:r>
              <a:rPr lang="fr-FR"/>
              <a:t>Macroplanning : choix du Gantt pour un meilleur jalonnement et plus visuel</a:t>
            </a:r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1C018-655D-44EC-B865-EFE2E25980DA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438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Non définitif, suseptible d'évoluer (surtout pour la partie QSE)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1C018-655D-44EC-B865-EFE2E25980DA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4463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WBS : définir et citer QUELQUES lots</a:t>
            </a:r>
            <a:endParaRPr lang="en-US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1C018-655D-44EC-B865-EFE2E25980DA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83419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OBS : chaque lot a une </a:t>
            </a:r>
            <a:r>
              <a:rPr lang="fr-FR" b="1"/>
              <a:t>organisation linéaire</a:t>
            </a:r>
            <a:r>
              <a:rPr lang="fr-FR"/>
              <a:t> : travail en binômes/ trinomes pas besoin de responsable + limites de temps. </a:t>
            </a:r>
            <a:endParaRPr lang="en-US"/>
          </a:p>
          <a:p>
            <a:r>
              <a:rPr lang="fr-FR"/>
              <a:t>Expliquer les propriétaires + aspect temps</a:t>
            </a:r>
            <a:endParaRPr lang="en-US">
              <a:cs typeface="Calibri"/>
            </a:endParaRPr>
          </a:p>
          <a:p>
            <a:r>
              <a:rPr lang="fr-FR"/>
              <a:t>Description du GANTT avec exemples de déroulé : expliciter 1 ligne par ex</a:t>
            </a:r>
            <a:endParaRPr lang="en-US"/>
          </a:p>
          <a:p>
            <a:endParaRPr lang="en-US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1C018-655D-44EC-B865-EFE2E25980DA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60119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« Stratégie de limiter ou minimiser l’impact du risque » </a:t>
            </a:r>
          </a:p>
          <a:p>
            <a:r>
              <a:rPr lang="fr-FR"/>
              <a:t>PRISE EN COMPTE des causes et conséquences et ce qu’on fera pour les éviter.</a:t>
            </a:r>
          </a:p>
          <a:p>
            <a:r>
              <a:rPr lang="fr-FR">
                <a:cs typeface="Calibri"/>
              </a:rPr>
              <a:t>Méthode des 5 why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1C018-655D-44EC-B865-EFE2E25980DA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3867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 12"/>
          <p:cNvGrpSpPr/>
          <p:nvPr userDrawn="1"/>
        </p:nvGrpSpPr>
        <p:grpSpPr>
          <a:xfrm>
            <a:off x="-1" y="868398"/>
            <a:ext cx="4355976" cy="4633217"/>
            <a:chOff x="-1" y="868398"/>
            <a:chExt cx="4355976" cy="4633217"/>
          </a:xfrm>
        </p:grpSpPr>
        <p:sp>
          <p:nvSpPr>
            <p:cNvPr id="6" name="Triangle isocèle 5"/>
            <p:cNvSpPr/>
            <p:nvPr userDrawn="1"/>
          </p:nvSpPr>
          <p:spPr>
            <a:xfrm rot="5400000">
              <a:off x="-67218" y="1078422"/>
              <a:ext cx="4490410" cy="4355976"/>
            </a:xfrm>
            <a:prstGeom prst="triangle">
              <a:avLst/>
            </a:prstGeom>
            <a:gradFill>
              <a:gsLst>
                <a:gs pos="91000">
                  <a:srgbClr val="004D6F">
                    <a:alpha val="73000"/>
                  </a:srgbClr>
                </a:gs>
                <a:gs pos="1000">
                  <a:schemeClr val="bg1">
                    <a:alpha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</a:t>
              </a:r>
            </a:p>
          </p:txBody>
        </p:sp>
        <p:sp>
          <p:nvSpPr>
            <p:cNvPr id="3" name="Triangle isocèle 2"/>
            <p:cNvSpPr/>
            <p:nvPr userDrawn="1"/>
          </p:nvSpPr>
          <p:spPr>
            <a:xfrm rot="5400000">
              <a:off x="-47736" y="916134"/>
              <a:ext cx="4248471" cy="4152999"/>
            </a:xfrm>
            <a:prstGeom prst="triangle">
              <a:avLst/>
            </a:prstGeom>
            <a:gradFill flip="none" rotWithShape="1">
              <a:gsLst>
                <a:gs pos="91000">
                  <a:srgbClr val="004D6F">
                    <a:alpha val="83000"/>
                  </a:srgbClr>
                </a:gs>
                <a:gs pos="1000">
                  <a:schemeClr val="bg1">
                    <a:alpha val="77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" name="Triangle isocèle 10"/>
          <p:cNvSpPr/>
          <p:nvPr userDrawn="1"/>
        </p:nvSpPr>
        <p:spPr>
          <a:xfrm rot="16200000">
            <a:off x="4399012" y="-842760"/>
            <a:ext cx="3923411" cy="5593663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9583" h="5593663">
                <a:moveTo>
                  <a:pt x="0" y="5571143"/>
                </a:moveTo>
                <a:lnTo>
                  <a:pt x="2886084" y="0"/>
                </a:lnTo>
                <a:cubicBezTo>
                  <a:pt x="3296866" y="781336"/>
                  <a:pt x="3503232" y="1243485"/>
                  <a:pt x="3914014" y="2024821"/>
                </a:cubicBezTo>
                <a:cubicBezTo>
                  <a:pt x="3912240" y="2295005"/>
                  <a:pt x="3918271" y="3614728"/>
                  <a:pt x="3919583" y="4687730"/>
                </a:cubicBezTo>
                <a:cubicBezTo>
                  <a:pt x="3917192" y="5350405"/>
                  <a:pt x="3918181" y="5087563"/>
                  <a:pt x="3915790" y="5593663"/>
                </a:cubicBezTo>
                <a:lnTo>
                  <a:pt x="0" y="5571143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90000"/>
                </a:srgbClr>
              </a:gs>
              <a:gs pos="1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8" name="Triangle isocèle 7"/>
          <p:cNvSpPr/>
          <p:nvPr userDrawn="1"/>
        </p:nvSpPr>
        <p:spPr>
          <a:xfrm rot="16200000">
            <a:off x="6825055" y="-469057"/>
            <a:ext cx="1874105" cy="2802782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86000"/>
                </a:srgbClr>
              </a:gs>
              <a:gs pos="1000">
                <a:schemeClr val="bg1">
                  <a:alpha val="37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9" name="Triangle isocèle 8"/>
          <p:cNvSpPr/>
          <p:nvPr userDrawn="1"/>
        </p:nvSpPr>
        <p:spPr>
          <a:xfrm rot="16200000">
            <a:off x="7319312" y="360679"/>
            <a:ext cx="1872209" cy="1816159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79000"/>
                </a:srgbClr>
              </a:gs>
              <a:gs pos="5000">
                <a:schemeClr val="bg1">
                  <a:alpha val="3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3874" y="369979"/>
            <a:ext cx="2817778" cy="61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6"/>
          <a:stretch/>
        </p:blipFill>
        <p:spPr bwMode="auto">
          <a:xfrm>
            <a:off x="3419871" y="6353714"/>
            <a:ext cx="2088233" cy="50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234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377633" y="1333549"/>
            <a:ext cx="8424936" cy="468773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lnSpc>
                <a:spcPct val="150000"/>
              </a:lnSpc>
              <a:buNone/>
              <a:defRPr sz="1400" baseline="0">
                <a:solidFill>
                  <a:srgbClr val="004D6F"/>
                </a:solidFill>
                <a:latin typeface="Arial" pitchFamily="34" charset="0"/>
                <a:cs typeface="Arial" pitchFamily="34" charset="0"/>
              </a:defRPr>
            </a:lvl2pPr>
            <a:lvl3pPr marL="914400" indent="0">
              <a:lnSpc>
                <a:spcPct val="150000"/>
              </a:lnSpc>
              <a:spcBef>
                <a:spcPts val="2400"/>
              </a:spcBef>
              <a:buNone/>
              <a:defRPr sz="1800">
                <a:solidFill>
                  <a:srgbClr val="587F8E"/>
                </a:solidFill>
                <a:latin typeface="Arial" pitchFamily="34" charset="0"/>
                <a:cs typeface="Arial" pitchFamily="34" charset="0"/>
              </a:defRPr>
            </a:lvl3pPr>
          </a:lstStyle>
          <a:p>
            <a:pPr lvl="0"/>
            <a:r>
              <a:rPr lang="fr-FR"/>
              <a:t>Item 1</a:t>
            </a:r>
          </a:p>
          <a:p>
            <a:pPr lvl="1"/>
            <a:r>
              <a:rPr lang="fr-FR"/>
              <a:t>Sous - item 1.1</a:t>
            </a:r>
          </a:p>
          <a:p>
            <a:pPr lvl="1"/>
            <a:endParaRPr lang="fr-FR"/>
          </a:p>
        </p:txBody>
      </p:sp>
      <p:sp>
        <p:nvSpPr>
          <p:cNvPr id="16" name="Titre 11"/>
          <p:cNvSpPr>
            <a:spLocks noGrp="1"/>
          </p:cNvSpPr>
          <p:nvPr>
            <p:ph type="title" hasCustomPrompt="1"/>
          </p:nvPr>
        </p:nvSpPr>
        <p:spPr>
          <a:xfrm>
            <a:off x="2555776" y="6573878"/>
            <a:ext cx="5652120" cy="239498"/>
          </a:xfrm>
          <a:prstGeom prst="rect">
            <a:avLst/>
          </a:prstGeom>
        </p:spPr>
        <p:txBody>
          <a:bodyPr anchor="ctr"/>
          <a:lstStyle>
            <a:lvl1pPr algn="l">
              <a:defRPr sz="1050" b="0" baseline="0">
                <a:solidFill>
                  <a:srgbClr val="B2B2B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/>
              <a:t>TITRE DE PARTIE</a:t>
            </a:r>
          </a:p>
        </p:txBody>
      </p:sp>
      <p:sp>
        <p:nvSpPr>
          <p:cNvPr id="17" name="Espace réservé du texte 12"/>
          <p:cNvSpPr>
            <a:spLocks noGrp="1"/>
          </p:cNvSpPr>
          <p:nvPr>
            <p:ph type="body" sz="quarter" idx="13" hasCustomPrompt="1"/>
          </p:nvPr>
        </p:nvSpPr>
        <p:spPr>
          <a:xfrm>
            <a:off x="1835696" y="121926"/>
            <a:ext cx="4608512" cy="423109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160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fr-FR"/>
              <a:t>Titre de page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2641" y="221949"/>
            <a:ext cx="1365908" cy="296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riangle isocèle 10"/>
          <p:cNvSpPr/>
          <p:nvPr userDrawn="1"/>
        </p:nvSpPr>
        <p:spPr>
          <a:xfrm rot="16200000">
            <a:off x="7004517" y="-797387"/>
            <a:ext cx="1342487" cy="2933821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3914014 w 3919583"/>
              <a:gd name="connsiteY2" fmla="*/ 602252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2170505 w 3919583"/>
              <a:gd name="connsiteY2" fmla="*/ 1892836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5793"/>
              <a:gd name="connsiteY0" fmla="*/ 4148574 h 4171094"/>
              <a:gd name="connsiteX1" fmla="*/ 2153516 w 3915793"/>
              <a:gd name="connsiteY1" fmla="*/ 0 h 4171094"/>
              <a:gd name="connsiteX2" fmla="*/ 2170505 w 3915793"/>
              <a:gd name="connsiteY2" fmla="*/ 1892836 h 4171094"/>
              <a:gd name="connsiteX3" fmla="*/ 2190725 w 3915793"/>
              <a:gd name="connsiteY3" fmla="*/ 3265165 h 4171094"/>
              <a:gd name="connsiteX4" fmla="*/ 3915790 w 3915793"/>
              <a:gd name="connsiteY4" fmla="*/ 4171094 h 4171094"/>
              <a:gd name="connsiteX5" fmla="*/ 0 w 3915793"/>
              <a:gd name="connsiteY5" fmla="*/ 4148574 h 4171094"/>
              <a:gd name="connsiteX0" fmla="*/ 0 w 3963302"/>
              <a:gd name="connsiteY0" fmla="*/ 4148574 h 4171094"/>
              <a:gd name="connsiteX1" fmla="*/ 2153516 w 3963302"/>
              <a:gd name="connsiteY1" fmla="*/ 0 h 4171094"/>
              <a:gd name="connsiteX2" fmla="*/ 2170505 w 3963302"/>
              <a:gd name="connsiteY2" fmla="*/ 1892836 h 4171094"/>
              <a:gd name="connsiteX3" fmla="*/ 3915790 w 3963302"/>
              <a:gd name="connsiteY3" fmla="*/ 4171094 h 4171094"/>
              <a:gd name="connsiteX4" fmla="*/ 0 w 3963302"/>
              <a:gd name="connsiteY4" fmla="*/ 4148574 h 4171094"/>
              <a:gd name="connsiteX0" fmla="*/ 0 w 3971475"/>
              <a:gd name="connsiteY0" fmla="*/ 4148574 h 4171094"/>
              <a:gd name="connsiteX1" fmla="*/ 2153516 w 3971475"/>
              <a:gd name="connsiteY1" fmla="*/ 0 h 4171094"/>
              <a:gd name="connsiteX2" fmla="*/ 3915790 w 3971475"/>
              <a:gd name="connsiteY2" fmla="*/ 4171094 h 4171094"/>
              <a:gd name="connsiteX3" fmla="*/ 0 w 3971475"/>
              <a:gd name="connsiteY3" fmla="*/ 4148574 h 4171094"/>
              <a:gd name="connsiteX0" fmla="*/ 0 w 2530710"/>
              <a:gd name="connsiteY0" fmla="*/ 4148574 h 4171098"/>
              <a:gd name="connsiteX1" fmla="*/ 2153516 w 2530710"/>
              <a:gd name="connsiteY1" fmla="*/ 0 h 4171098"/>
              <a:gd name="connsiteX2" fmla="*/ 2128327 w 2530710"/>
              <a:gd name="connsiteY2" fmla="*/ 4171098 h 4171098"/>
              <a:gd name="connsiteX3" fmla="*/ 0 w 2530710"/>
              <a:gd name="connsiteY3" fmla="*/ 4148574 h 4171098"/>
              <a:gd name="connsiteX0" fmla="*/ 0 w 2438750"/>
              <a:gd name="connsiteY0" fmla="*/ 4148574 h 4171098"/>
              <a:gd name="connsiteX1" fmla="*/ 2153516 w 2438750"/>
              <a:gd name="connsiteY1" fmla="*/ 0 h 4171098"/>
              <a:gd name="connsiteX2" fmla="*/ 2128327 w 2438750"/>
              <a:gd name="connsiteY2" fmla="*/ 4171098 h 4171098"/>
              <a:gd name="connsiteX3" fmla="*/ 0 w 2438750"/>
              <a:gd name="connsiteY3" fmla="*/ 4148574 h 4171098"/>
              <a:gd name="connsiteX0" fmla="*/ 0 w 2153516"/>
              <a:gd name="connsiteY0" fmla="*/ 4148574 h 4171098"/>
              <a:gd name="connsiteX1" fmla="*/ 2153516 w 2153516"/>
              <a:gd name="connsiteY1" fmla="*/ 0 h 4171098"/>
              <a:gd name="connsiteX2" fmla="*/ 2128327 w 2153516"/>
              <a:gd name="connsiteY2" fmla="*/ 4171098 h 4171098"/>
              <a:gd name="connsiteX3" fmla="*/ 0 w 2153516"/>
              <a:gd name="connsiteY3" fmla="*/ 4148574 h 4171098"/>
              <a:gd name="connsiteX0" fmla="*/ 0 w 2155023"/>
              <a:gd name="connsiteY0" fmla="*/ 4148574 h 4171098"/>
              <a:gd name="connsiteX1" fmla="*/ 2153516 w 2155023"/>
              <a:gd name="connsiteY1" fmla="*/ 0 h 4171098"/>
              <a:gd name="connsiteX2" fmla="*/ 2128327 w 2155023"/>
              <a:gd name="connsiteY2" fmla="*/ 4171098 h 4171098"/>
              <a:gd name="connsiteX3" fmla="*/ 0 w 2155023"/>
              <a:gd name="connsiteY3" fmla="*/ 4148574 h 4171098"/>
              <a:gd name="connsiteX0" fmla="*/ 0 w 2161634"/>
              <a:gd name="connsiteY0" fmla="*/ 4148574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48574 h 4171098"/>
              <a:gd name="connsiteX0" fmla="*/ 0 w 2161634"/>
              <a:gd name="connsiteY0" fmla="*/ 4163240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63240 h 4171098"/>
              <a:gd name="connsiteX0" fmla="*/ 0 w 2168034"/>
              <a:gd name="connsiteY0" fmla="*/ 4174397 h 4182255"/>
              <a:gd name="connsiteX1" fmla="*/ 2164660 w 2168034"/>
              <a:gd name="connsiteY1" fmla="*/ 0 h 4182255"/>
              <a:gd name="connsiteX2" fmla="*/ 2157630 w 2168034"/>
              <a:gd name="connsiteY2" fmla="*/ 4182255 h 4182255"/>
              <a:gd name="connsiteX3" fmla="*/ 0 w 2168034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57630 w 2164660"/>
              <a:gd name="connsiteY2" fmla="*/ 4182255 h 4182255"/>
              <a:gd name="connsiteX3" fmla="*/ 0 w 2164660"/>
              <a:gd name="connsiteY3" fmla="*/ 4174397 h 4182255"/>
              <a:gd name="connsiteX0" fmla="*/ 0 w 2166133"/>
              <a:gd name="connsiteY0" fmla="*/ 4174397 h 4182255"/>
              <a:gd name="connsiteX1" fmla="*/ 2164660 w 2166133"/>
              <a:gd name="connsiteY1" fmla="*/ 0 h 4182255"/>
              <a:gd name="connsiteX2" fmla="*/ 2163203 w 2166133"/>
              <a:gd name="connsiteY2" fmla="*/ 4182255 h 4182255"/>
              <a:gd name="connsiteX3" fmla="*/ 0 w 2166133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63203 w 2164660"/>
              <a:gd name="connsiteY2" fmla="*/ 4182255 h 4182255"/>
              <a:gd name="connsiteX3" fmla="*/ 0 w 2164660"/>
              <a:gd name="connsiteY3" fmla="*/ 4174397 h 4182255"/>
              <a:gd name="connsiteX0" fmla="*/ 0 w 2164660"/>
              <a:gd name="connsiteY0" fmla="*/ 4174397 h 4187832"/>
              <a:gd name="connsiteX1" fmla="*/ 2164660 w 2164660"/>
              <a:gd name="connsiteY1" fmla="*/ 0 h 4187832"/>
              <a:gd name="connsiteX2" fmla="*/ 2163203 w 2164660"/>
              <a:gd name="connsiteY2" fmla="*/ 4187832 h 4187832"/>
              <a:gd name="connsiteX3" fmla="*/ 0 w 2164660"/>
              <a:gd name="connsiteY3" fmla="*/ 4174397 h 4187832"/>
              <a:gd name="connsiteX0" fmla="*/ 0 w 2165734"/>
              <a:gd name="connsiteY0" fmla="*/ 4174397 h 4187832"/>
              <a:gd name="connsiteX1" fmla="*/ 2164660 w 2165734"/>
              <a:gd name="connsiteY1" fmla="*/ 0 h 4187832"/>
              <a:gd name="connsiteX2" fmla="*/ 2163203 w 2165734"/>
              <a:gd name="connsiteY2" fmla="*/ 4187832 h 4187832"/>
              <a:gd name="connsiteX3" fmla="*/ 0 w 2165734"/>
              <a:gd name="connsiteY3" fmla="*/ 4174397 h 418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5734" h="4187832">
                <a:moveTo>
                  <a:pt x="0" y="4174397"/>
                </a:moveTo>
                <a:lnTo>
                  <a:pt x="2164660" y="0"/>
                </a:lnTo>
                <a:cubicBezTo>
                  <a:pt x="2167064" y="1400325"/>
                  <a:pt x="2164923" y="2810636"/>
                  <a:pt x="2163203" y="4187832"/>
                </a:cubicBezTo>
                <a:lnTo>
                  <a:pt x="0" y="41743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5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7" name="Triangle isocèle 7"/>
          <p:cNvSpPr/>
          <p:nvPr userDrawn="1"/>
        </p:nvSpPr>
        <p:spPr>
          <a:xfrm rot="16200000">
            <a:off x="8415064" y="-184611"/>
            <a:ext cx="542117" cy="917174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6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8" name="Triangle isocèle 7"/>
          <p:cNvSpPr/>
          <p:nvPr userDrawn="1"/>
        </p:nvSpPr>
        <p:spPr>
          <a:xfrm rot="16200000">
            <a:off x="8490797" y="9746"/>
            <a:ext cx="623545" cy="684275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48000"/>
                </a:srgbClr>
              </a:gs>
              <a:gs pos="27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pic>
        <p:nvPicPr>
          <p:cNvPr id="9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6"/>
          <a:stretch/>
        </p:blipFill>
        <p:spPr bwMode="auto">
          <a:xfrm>
            <a:off x="1619671" y="6614550"/>
            <a:ext cx="1008113" cy="24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55485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56376" y="6163947"/>
            <a:ext cx="1008112" cy="5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4029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3">
            <a:extLst>
              <a:ext uri="{FF2B5EF4-FFF2-40B4-BE49-F238E27FC236}">
                <a16:creationId xmlns:a16="http://schemas.microsoft.com/office/drawing/2014/main" id="{A869D796-5A93-4604-96D0-C36A773C640C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sp>
        <p:nvSpPr>
          <p:cNvPr id="3" name="TextShape 2">
            <a:extLst>
              <a:ext uri="{FF2B5EF4-FFF2-40B4-BE49-F238E27FC236}">
                <a16:creationId xmlns:a16="http://schemas.microsoft.com/office/drawing/2014/main" id="{FD8B61E8-75CF-4357-A759-AD2EE15D555F}"/>
              </a:ext>
            </a:extLst>
          </p:cNvPr>
          <p:cNvSpPr txBox="1"/>
          <p:nvPr/>
        </p:nvSpPr>
        <p:spPr>
          <a:xfrm>
            <a:off x="2627784" y="3568247"/>
            <a:ext cx="6048672" cy="107554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fr-FR" sz="2800" spc="-1">
                <a:solidFill>
                  <a:schemeClr val="tx1">
                    <a:lumMod val="50000"/>
                  </a:schemeClr>
                </a:solidFill>
              </a:rPr>
              <a:t>Point Gestion de Projet n°1</a:t>
            </a:r>
          </a:p>
          <a:p>
            <a:pPr algn="ctr"/>
            <a:r>
              <a:rPr lang="fr-FR" sz="2800" spc="-1">
                <a:solidFill>
                  <a:schemeClr val="tx1">
                    <a:lumMod val="50000"/>
                  </a:schemeClr>
                </a:solidFill>
              </a:rPr>
              <a:t>03/03/2021</a:t>
            </a:r>
          </a:p>
          <a:p>
            <a:pPr algn="ctr"/>
            <a:r>
              <a:rPr lang="fr-FR" sz="2000" strike="noStrike" spc="-1">
                <a:solidFill>
                  <a:schemeClr val="tx1">
                    <a:lumMod val="50000"/>
                  </a:schemeClr>
                </a:solidFill>
              </a:rPr>
              <a:t> </a:t>
            </a: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1028" name="Picture 4" descr="Rangée d'éoliennes PNG transparents - StickPNG">
            <a:extLst>
              <a:ext uri="{FF2B5EF4-FFF2-40B4-BE49-F238E27FC236}">
                <a16:creationId xmlns:a16="http://schemas.microsoft.com/office/drawing/2014/main" id="{A95D1FDF-F2D5-4CC6-AF28-1D7B50E7CC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15467" y="3789040"/>
            <a:ext cx="1373366" cy="31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Rangée d'éoliennes PNG transparents - StickPNG">
            <a:extLst>
              <a:ext uri="{FF2B5EF4-FFF2-40B4-BE49-F238E27FC236}">
                <a16:creationId xmlns:a16="http://schemas.microsoft.com/office/drawing/2014/main" id="{7916F0B6-6362-40A5-8926-6A680A5A66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895420" y="4581128"/>
            <a:ext cx="1022045" cy="234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Rangée d'éoliennes PNG transparents - StickPNG">
            <a:extLst>
              <a:ext uri="{FF2B5EF4-FFF2-40B4-BE49-F238E27FC236}">
                <a16:creationId xmlns:a16="http://schemas.microsoft.com/office/drawing/2014/main" id="{786D426A-3341-4EB8-B7CD-B03D8817A6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000695" y="4278743"/>
            <a:ext cx="1153777" cy="264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angée d'éoliennes PNG transparents - StickPNG">
            <a:extLst>
              <a:ext uri="{FF2B5EF4-FFF2-40B4-BE49-F238E27FC236}">
                <a16:creationId xmlns:a16="http://schemas.microsoft.com/office/drawing/2014/main" id="{35F34C19-78AC-4B7A-AB35-A85CA1B168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2555776" y="4278743"/>
            <a:ext cx="1153777" cy="264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4">
            <a:extLst>
              <a:ext uri="{FF2B5EF4-FFF2-40B4-BE49-F238E27FC236}">
                <a16:creationId xmlns:a16="http://schemas.microsoft.com/office/drawing/2014/main" id="{C2E49A0C-269F-4745-9DDB-0A7D0E292E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6226" y="113121"/>
            <a:ext cx="1076325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0329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1475656" y="1268760"/>
            <a:ext cx="6912768" cy="4752528"/>
          </a:xfrm>
        </p:spPr>
        <p:txBody>
          <a:bodyPr lIns="91440" tIns="45720" rIns="91440" bIns="45720" anchor="t"/>
          <a:lstStyle/>
          <a:p>
            <a:pPr marL="0" indent="0">
              <a:buNone/>
            </a:pPr>
            <a:r>
              <a:rPr lang="fr-FR" sz="2000" b="0" u="sng">
                <a:solidFill>
                  <a:srgbClr val="208998"/>
                </a:solidFill>
              </a:rPr>
              <a:t>Points fort :</a:t>
            </a:r>
          </a:p>
          <a:p>
            <a:pPr marL="0" indent="0">
              <a:buNone/>
            </a:pPr>
            <a:r>
              <a:rPr lang="fr-FR" sz="2000" b="0">
                <a:solidFill>
                  <a:srgbClr val="208998"/>
                </a:solidFill>
              </a:rPr>
              <a:t>Bon suivi</a:t>
            </a:r>
          </a:p>
          <a:p>
            <a:pPr marL="0" indent="0">
              <a:buNone/>
            </a:pPr>
            <a:r>
              <a:rPr lang="fr-FR" sz="2000" b="0">
                <a:solidFill>
                  <a:srgbClr val="208998"/>
                </a:solidFill>
              </a:rPr>
              <a:t>Bonne communication</a:t>
            </a:r>
          </a:p>
          <a:p>
            <a:pPr marL="0" indent="0">
              <a:buNone/>
            </a:pPr>
            <a:r>
              <a:rPr lang="fr-FR" sz="2000" b="0">
                <a:solidFill>
                  <a:srgbClr val="208998"/>
                </a:solidFill>
              </a:rPr>
              <a:t>Tâches bien définis avec deadline</a:t>
            </a:r>
          </a:p>
          <a:p>
            <a:pPr marL="0" indent="0">
              <a:buNone/>
            </a:pPr>
            <a:r>
              <a:rPr lang="fr-FR" sz="2000" b="0">
                <a:solidFill>
                  <a:srgbClr val="208998"/>
                </a:solidFill>
              </a:rPr>
              <a:t>Risques cernés et pris en compte</a:t>
            </a:r>
          </a:p>
          <a:p>
            <a:pPr marL="0" indent="0">
              <a:buNone/>
            </a:pPr>
            <a:endParaRPr lang="fr-FR" sz="2000" b="0">
              <a:solidFill>
                <a:srgbClr val="208998"/>
              </a:solidFill>
            </a:endParaRPr>
          </a:p>
          <a:p>
            <a:pPr marL="0" indent="0">
              <a:buNone/>
            </a:pPr>
            <a:r>
              <a:rPr lang="fr-FR" sz="2000" b="0" u="sng">
                <a:solidFill>
                  <a:srgbClr val="208998"/>
                </a:solidFill>
              </a:rPr>
              <a:t>Points faibles :</a:t>
            </a:r>
          </a:p>
          <a:p>
            <a:pPr marL="0" indent="0">
              <a:buNone/>
            </a:pPr>
            <a:r>
              <a:rPr lang="fr-FR" sz="2000" b="0">
                <a:solidFill>
                  <a:srgbClr val="208998"/>
                </a:solidFill>
              </a:rPr>
              <a:t>Manque d’expérience</a:t>
            </a:r>
          </a:p>
          <a:p>
            <a:pPr marL="0" indent="0">
              <a:buNone/>
            </a:pPr>
            <a:r>
              <a:rPr lang="fr-FR" sz="2000" b="0">
                <a:solidFill>
                  <a:srgbClr val="208998"/>
                </a:solidFill>
              </a:rPr>
              <a:t>Groupe nombreux</a:t>
            </a:r>
          </a:p>
          <a:p>
            <a:pPr marL="0" indent="0">
              <a:buNone/>
            </a:pPr>
            <a:endParaRPr lang="fr-FR" sz="1800">
              <a:solidFill>
                <a:srgbClr val="208998"/>
              </a:solidFill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2987824" y="169768"/>
            <a:ext cx="1944216" cy="423109"/>
          </a:xfrm>
        </p:spPr>
        <p:txBody>
          <a:bodyPr/>
          <a:lstStyle/>
          <a:p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BILAN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DC2C323-22C9-44AA-9C59-B1C0C3FAF318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6991117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2">
            <a:extLst>
              <a:ext uri="{FF2B5EF4-FFF2-40B4-BE49-F238E27FC236}">
                <a16:creationId xmlns:a16="http://schemas.microsoft.com/office/drawing/2014/main" id="{3968C95E-8DD8-4F03-9BB2-5E9BE494AE9F}"/>
              </a:ext>
            </a:extLst>
          </p:cNvPr>
          <p:cNvSpPr txBox="1">
            <a:spLocks/>
          </p:cNvSpPr>
          <p:nvPr/>
        </p:nvSpPr>
        <p:spPr>
          <a:xfrm>
            <a:off x="-15767" y="27859"/>
            <a:ext cx="9144000" cy="556138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1050" b="0" kern="1200" baseline="0">
                <a:solidFill>
                  <a:srgbClr val="B2B2B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fr-FR" sz="3600">
                <a:solidFill>
                  <a:schemeClr val="tx1">
                    <a:lumMod val="50000"/>
                  </a:schemeClr>
                </a:solidFill>
              </a:rPr>
              <a:t>Merci pour votre attention,</a:t>
            </a:r>
          </a:p>
          <a:p>
            <a:pPr algn="ctr"/>
            <a:r>
              <a:rPr lang="fr-FR" sz="3600">
                <a:solidFill>
                  <a:schemeClr val="tx1">
                    <a:lumMod val="50000"/>
                  </a:schemeClr>
                </a:solidFill>
              </a:rPr>
              <a:t>Avez-vous des questions ?</a:t>
            </a:r>
          </a:p>
        </p:txBody>
      </p:sp>
      <p:pic>
        <p:nvPicPr>
          <p:cNvPr id="10" name="Picture 4" descr="Rangée d'éoliennes PNG transparents - StickPNG">
            <a:extLst>
              <a:ext uri="{FF2B5EF4-FFF2-40B4-BE49-F238E27FC236}">
                <a16:creationId xmlns:a16="http://schemas.microsoft.com/office/drawing/2014/main" id="{2FB5CA74-AC42-4C76-BDEA-6E4BA22576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-87293" y="3774686"/>
            <a:ext cx="1373366" cy="31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Rangée d'éoliennes PNG transparents - StickPNG">
            <a:extLst>
              <a:ext uri="{FF2B5EF4-FFF2-40B4-BE49-F238E27FC236}">
                <a16:creationId xmlns:a16="http://schemas.microsoft.com/office/drawing/2014/main" id="{0956E869-5408-4540-B2EF-6BED4BD297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895420" y="4581128"/>
            <a:ext cx="1022045" cy="234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angée d'éoliennes PNG transparents - StickPNG">
            <a:extLst>
              <a:ext uri="{FF2B5EF4-FFF2-40B4-BE49-F238E27FC236}">
                <a16:creationId xmlns:a16="http://schemas.microsoft.com/office/drawing/2014/main" id="{4243FA6F-DF3A-4F7B-8281-5C66A8DB8F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797935" y="4264389"/>
            <a:ext cx="1153777" cy="264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angée d'éoliennes PNG transparents - StickPNG">
            <a:extLst>
              <a:ext uri="{FF2B5EF4-FFF2-40B4-BE49-F238E27FC236}">
                <a16:creationId xmlns:a16="http://schemas.microsoft.com/office/drawing/2014/main" id="{8014C594-DA6A-4FBD-9119-C9C8B64E51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2555776" y="4278743"/>
            <a:ext cx="1153777" cy="264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Shape 3">
            <a:extLst>
              <a:ext uri="{FF2B5EF4-FFF2-40B4-BE49-F238E27FC236}">
                <a16:creationId xmlns:a16="http://schemas.microsoft.com/office/drawing/2014/main" id="{E4FBFB78-7820-4AD2-8B59-D95BC4CBEBCF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sp>
        <p:nvSpPr>
          <p:cNvPr id="15" name="TextShape 2">
            <a:extLst>
              <a:ext uri="{FF2B5EF4-FFF2-40B4-BE49-F238E27FC236}">
                <a16:creationId xmlns:a16="http://schemas.microsoft.com/office/drawing/2014/main" id="{F5A40647-E5EE-4DB9-87AB-2683E43E4883}"/>
              </a:ext>
            </a:extLst>
          </p:cNvPr>
          <p:cNvSpPr txBox="1"/>
          <p:nvPr/>
        </p:nvSpPr>
        <p:spPr>
          <a:xfrm>
            <a:off x="-149636" y="567570"/>
            <a:ext cx="6134202" cy="107554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pPr algn="ctr"/>
            <a:r>
              <a:rPr lang="fr-FR" sz="2800" spc="-1">
                <a:solidFill>
                  <a:schemeClr val="tx1">
                    <a:lumMod val="50000"/>
                  </a:schemeClr>
                </a:solidFill>
              </a:rPr>
              <a:t>Point Gestion de Projet n°1 </a:t>
            </a:r>
            <a:r>
              <a:rPr lang="fr-FR" sz="2400" spc="-1">
                <a:solidFill>
                  <a:schemeClr val="tx1">
                    <a:lumMod val="50000"/>
                  </a:schemeClr>
                </a:solidFill>
              </a:rPr>
              <a:t>03/03/2021</a:t>
            </a:r>
            <a:endParaRPr lang="fr-FR" sz="2800" spc="-1">
              <a:solidFill>
                <a:schemeClr val="tx1">
                  <a:lumMod val="50000"/>
                </a:schemeClr>
              </a:solidFill>
            </a:endParaRPr>
          </a:p>
          <a:p>
            <a:pPr algn="ctr"/>
            <a:r>
              <a:rPr lang="fr-FR" sz="2000" strike="noStrike" spc="-1">
                <a:solidFill>
                  <a:schemeClr val="tx1">
                    <a:lumMod val="50000"/>
                  </a:schemeClr>
                </a:solidFill>
              </a:rPr>
              <a:t> </a:t>
            </a: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2" name="Image 4">
            <a:extLst>
              <a:ext uri="{FF2B5EF4-FFF2-40B4-BE49-F238E27FC236}">
                <a16:creationId xmlns:a16="http://schemas.microsoft.com/office/drawing/2014/main" id="{01623142-5186-46C9-BA56-3CD76D308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6226" y="113121"/>
            <a:ext cx="1076325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109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779699" y="1700808"/>
            <a:ext cx="4752528" cy="2448272"/>
          </a:xfrm>
        </p:spPr>
        <p:txBody>
          <a:bodyPr/>
          <a:lstStyle/>
          <a:p>
            <a:pPr marL="0" indent="0">
              <a:buNone/>
            </a:pPr>
            <a:r>
              <a:rPr lang="fr-FR" sz="1800">
                <a:solidFill>
                  <a:srgbClr val="C00000"/>
                </a:solidFill>
              </a:rPr>
              <a:t>I] Organisation du projet</a:t>
            </a:r>
          </a:p>
          <a:p>
            <a:pPr marL="0" indent="0">
              <a:buNone/>
            </a:pPr>
            <a:endParaRPr lang="fr-FR" sz="1800"/>
          </a:p>
          <a:p>
            <a:pPr marL="0" indent="0">
              <a:buNone/>
            </a:pPr>
            <a:endParaRPr lang="fr-FR" sz="1800"/>
          </a:p>
          <a:p>
            <a:pPr marL="0" indent="0">
              <a:buNone/>
            </a:pPr>
            <a:r>
              <a:rPr lang="fr-FR" sz="1800">
                <a:solidFill>
                  <a:srgbClr val="0070C0"/>
                </a:solidFill>
              </a:rPr>
              <a:t>II] Brainstorming des tâches et livrables</a:t>
            </a:r>
          </a:p>
          <a:p>
            <a:pPr marL="0" indent="0">
              <a:buNone/>
            </a:pPr>
            <a:endParaRPr lang="fr-FR" sz="1800"/>
          </a:p>
          <a:p>
            <a:pPr marL="0" indent="0">
              <a:buNone/>
            </a:pPr>
            <a:endParaRPr lang="fr-FR" sz="1800"/>
          </a:p>
          <a:p>
            <a:pPr marL="0" indent="0">
              <a:buNone/>
            </a:pPr>
            <a:r>
              <a:rPr lang="fr-FR" sz="1800">
                <a:solidFill>
                  <a:srgbClr val="208998"/>
                </a:solidFill>
              </a:rPr>
              <a:t>III] Gestion des risques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3297940" y="320396"/>
            <a:ext cx="1944216" cy="423109"/>
          </a:xfrm>
        </p:spPr>
        <p:txBody>
          <a:bodyPr lIns="91440" tIns="45720" rIns="91440" bIns="45720" anchor="t"/>
          <a:lstStyle/>
          <a:p>
            <a:pPr algn="l"/>
            <a:r>
              <a:rPr lang="fr-FR" sz="1800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PLAN</a:t>
            </a:r>
            <a:endParaRPr lang="fr-FR" sz="180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A0D2250-197F-4AA5-A0B7-2FD43E8308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1622112" y="4343751"/>
            <a:ext cx="933663" cy="95256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B1A93E7-9309-4BAA-BF32-4D1E487882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50" t="-876" r="7601" b="16704"/>
          <a:stretch/>
        </p:blipFill>
        <p:spPr>
          <a:xfrm>
            <a:off x="1680422" y="1606058"/>
            <a:ext cx="817037" cy="80861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C5E9CD1-2D29-43B4-9F37-ACBAC923A8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1552135" y="2857525"/>
            <a:ext cx="1073613" cy="104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831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463123" y="657296"/>
            <a:ext cx="3044981" cy="504056"/>
          </a:xfrm>
        </p:spPr>
        <p:txBody>
          <a:bodyPr/>
          <a:lstStyle/>
          <a:p>
            <a:pPr marL="0" indent="0">
              <a:buNone/>
            </a:pPr>
            <a:r>
              <a:rPr lang="fr-FR" sz="1800">
                <a:solidFill>
                  <a:srgbClr val="C00000"/>
                </a:solidFill>
              </a:rPr>
              <a:t>I] Organisation du projet</a:t>
            </a:r>
          </a:p>
          <a:p>
            <a:pPr marL="0" indent="0">
              <a:buNone/>
            </a:pPr>
            <a:endParaRPr lang="fr-FR" sz="1800"/>
          </a:p>
          <a:p>
            <a:pPr marL="0" indent="0">
              <a:buNone/>
            </a:pPr>
            <a:endParaRPr lang="fr-FR" sz="180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A0D2250-197F-4AA5-A0B7-2FD43E8308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1715932" y="674439"/>
            <a:ext cx="550159" cy="56129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B1A93E7-9309-4BAA-BF32-4D1E487882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50" t="-876" r="7601" b="16704"/>
          <a:stretch/>
        </p:blipFill>
        <p:spPr>
          <a:xfrm>
            <a:off x="251520" y="674440"/>
            <a:ext cx="515314" cy="510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C5E9CD1-2D29-43B4-9F37-ACBAC923A8F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971600" y="657296"/>
            <a:ext cx="542424" cy="52714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746F96E-2A6D-46FA-9EA2-EC17F0653D65}"/>
              </a:ext>
            </a:extLst>
          </p:cNvPr>
          <p:cNvSpPr/>
          <p:nvPr/>
        </p:nvSpPr>
        <p:spPr>
          <a:xfrm>
            <a:off x="731102" y="1988840"/>
            <a:ext cx="2144260" cy="527144"/>
          </a:xfrm>
          <a:prstGeom prst="rect">
            <a:avLst/>
          </a:prstGeom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chemeClr val="tx1">
                    <a:lumMod val="50000"/>
                  </a:schemeClr>
                </a:solidFill>
              </a:rPr>
              <a:t>Phase de démarrage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C9180EB-50C8-4257-8B26-CC0F6DA450C9}"/>
              </a:ext>
            </a:extLst>
          </p:cNvPr>
          <p:cNvSpPr txBox="1"/>
          <p:nvPr/>
        </p:nvSpPr>
        <p:spPr>
          <a:xfrm>
            <a:off x="705445" y="2779556"/>
            <a:ext cx="3944460" cy="329320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Tx/>
              <a:buChar char="-"/>
            </a:pPr>
            <a:r>
              <a:rPr lang="fr-FR" sz="1600"/>
              <a:t>Élection chef</a:t>
            </a:r>
          </a:p>
          <a:p>
            <a:pPr marL="285750" indent="-285750">
              <a:buFontTx/>
              <a:buChar char="-"/>
            </a:pPr>
            <a:r>
              <a:rPr lang="fr-FR" sz="1600"/>
              <a:t>Discussion GP</a:t>
            </a:r>
          </a:p>
          <a:p>
            <a:pPr marL="285750" indent="-285750">
              <a:buFontTx/>
              <a:buChar char="-"/>
            </a:pPr>
            <a:r>
              <a:rPr lang="fr-FR" sz="1600"/>
              <a:t>Adoption d’une organisation matricielle</a:t>
            </a:r>
          </a:p>
          <a:p>
            <a:pPr marL="285750" indent="-285750">
              <a:buFontTx/>
              <a:buChar char="-"/>
            </a:pPr>
            <a:r>
              <a:rPr lang="fr-FR" sz="1600"/>
              <a:t>Lecture et décorticage cahier des charges</a:t>
            </a:r>
          </a:p>
          <a:p>
            <a:endParaRPr lang="fr-FR" sz="1600"/>
          </a:p>
          <a:p>
            <a:pPr marL="285750" indent="-285750">
              <a:buFontTx/>
              <a:buChar char="-"/>
            </a:pPr>
            <a:r>
              <a:rPr lang="fr-FR" sz="1600"/>
              <a:t>WBS/OBS</a:t>
            </a:r>
          </a:p>
          <a:p>
            <a:pPr marL="285750" indent="-285750">
              <a:buFontTx/>
              <a:buChar char="-"/>
            </a:pPr>
            <a:r>
              <a:rPr lang="fr-FR" sz="1600"/>
              <a:t>Macro-planning (GANTT)</a:t>
            </a:r>
          </a:p>
          <a:p>
            <a:pPr marL="285750" indent="-285750">
              <a:buFontTx/>
              <a:buChar char="-"/>
            </a:pPr>
            <a:r>
              <a:rPr lang="fr-FR" sz="1600"/>
              <a:t>Analyse et gestion des risques</a:t>
            </a:r>
          </a:p>
          <a:p>
            <a:pPr marL="285750" indent="-285750">
              <a:buFontTx/>
              <a:buChar char="-"/>
            </a:pPr>
            <a:endParaRPr lang="fr-FR" sz="1600"/>
          </a:p>
          <a:p>
            <a:r>
              <a:rPr lang="fr-FR" sz="1600"/>
              <a:t>-&gt; Détaillés dans prochaine partie</a:t>
            </a:r>
          </a:p>
          <a:p>
            <a:pPr marL="285750" indent="-285750">
              <a:buFontTx/>
              <a:buChar char="-"/>
            </a:pPr>
            <a:endParaRPr lang="fr-FR" sz="1600"/>
          </a:p>
          <a:p>
            <a:pPr marL="285750" indent="-285750">
              <a:buFontTx/>
              <a:buChar char="-"/>
            </a:pPr>
            <a:endParaRPr lang="fr-FR" sz="1600"/>
          </a:p>
          <a:p>
            <a:pPr marL="285750" indent="-285750">
              <a:buFontTx/>
              <a:buChar char="-"/>
            </a:pPr>
            <a:endParaRPr lang="fr-FR" sz="16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4549B15-76A7-4DF4-B6E9-A96C9FEDED9E}"/>
              </a:ext>
            </a:extLst>
          </p:cNvPr>
          <p:cNvSpPr/>
          <p:nvPr/>
        </p:nvSpPr>
        <p:spPr>
          <a:xfrm>
            <a:off x="5972711" y="1988840"/>
            <a:ext cx="2144260" cy="527144"/>
          </a:xfrm>
          <a:prstGeom prst="rec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chemeClr val="tx1">
                    <a:lumMod val="50000"/>
                  </a:schemeClr>
                </a:solidFill>
              </a:rPr>
              <a:t>Phase de réalisation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78C14B44-300C-4C1B-95A5-F11F31A7E9C6}"/>
              </a:ext>
            </a:extLst>
          </p:cNvPr>
          <p:cNvCxnSpPr>
            <a:stCxn id="3" idx="3"/>
            <a:endCxn id="11" idx="1"/>
          </p:cNvCxnSpPr>
          <p:nvPr/>
        </p:nvCxnSpPr>
        <p:spPr>
          <a:xfrm>
            <a:off x="2875362" y="2252412"/>
            <a:ext cx="3097349" cy="0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9D6A37A5-226C-4EEB-B548-FBFE4A218C4C}"/>
              </a:ext>
            </a:extLst>
          </p:cNvPr>
          <p:cNvSpPr txBox="1"/>
          <p:nvPr/>
        </p:nvSpPr>
        <p:spPr>
          <a:xfrm>
            <a:off x="5940152" y="3068960"/>
            <a:ext cx="39444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fr-FR" sz="1600"/>
              <a:t>Prédimensionnement</a:t>
            </a:r>
          </a:p>
          <a:p>
            <a:pPr marL="285750" indent="-285750">
              <a:buFontTx/>
              <a:buChar char="-"/>
            </a:pPr>
            <a:r>
              <a:rPr lang="fr-FR" sz="1600"/>
              <a:t>Recherche des matériaux</a:t>
            </a:r>
          </a:p>
          <a:p>
            <a:pPr marL="285750" indent="-285750">
              <a:buFontTx/>
              <a:buChar char="-"/>
            </a:pPr>
            <a:r>
              <a:rPr lang="fr-FR" sz="1600"/>
              <a:t>Décryptage des normes</a:t>
            </a:r>
          </a:p>
          <a:p>
            <a:pPr marL="285750" indent="-285750">
              <a:buFontTx/>
              <a:buChar char="-"/>
            </a:pPr>
            <a:endParaRPr lang="fr-FR" sz="1600"/>
          </a:p>
          <a:p>
            <a:r>
              <a:rPr lang="fr-FR" sz="1600"/>
              <a:t>-&gt; Non détaillés aujourd’hui</a:t>
            </a:r>
          </a:p>
          <a:p>
            <a:pPr marL="285750" indent="-285750">
              <a:buFontTx/>
              <a:buChar char="-"/>
            </a:pPr>
            <a:endParaRPr lang="fr-FR" sz="1600"/>
          </a:p>
          <a:p>
            <a:pPr marL="285750" indent="-285750">
              <a:buFontTx/>
              <a:buChar char="-"/>
            </a:pPr>
            <a:endParaRPr lang="fr-FR" sz="16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1B289B-D8AE-4CA3-A6EA-5BBB0E90F108}"/>
              </a:ext>
            </a:extLst>
          </p:cNvPr>
          <p:cNvSpPr/>
          <p:nvPr/>
        </p:nvSpPr>
        <p:spPr>
          <a:xfrm>
            <a:off x="3779912" y="1772816"/>
            <a:ext cx="1080120" cy="36000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chemeClr val="tx1">
                    <a:lumMod val="50000"/>
                  </a:schemeClr>
                </a:solidFill>
              </a:rPr>
              <a:t>Kick-off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62E65AA-9B64-4319-8860-34FAE56ACF3B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198276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463123" y="657296"/>
            <a:ext cx="3044981" cy="504056"/>
          </a:xfrm>
        </p:spPr>
        <p:txBody>
          <a:bodyPr/>
          <a:lstStyle/>
          <a:p>
            <a:pPr marL="0" indent="0">
              <a:buNone/>
            </a:pPr>
            <a:r>
              <a:rPr lang="fr-FR" sz="1800" dirty="0">
                <a:solidFill>
                  <a:srgbClr val="C00000"/>
                </a:solidFill>
              </a:rPr>
              <a:t>I] Organisation du projet</a:t>
            </a:r>
          </a:p>
          <a:p>
            <a:pPr marL="0" indent="0">
              <a:buNone/>
            </a:pPr>
            <a:endParaRPr lang="fr-FR" sz="1800" dirty="0"/>
          </a:p>
          <a:p>
            <a:pPr marL="0" indent="0">
              <a:buNone/>
            </a:pPr>
            <a:endParaRPr lang="fr-FR" sz="1800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A0D2250-197F-4AA5-A0B7-2FD43E8308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1715932" y="674439"/>
            <a:ext cx="550159" cy="56129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B1A93E7-9309-4BAA-BF32-4D1E487882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50" t="-876" r="7601" b="16704"/>
          <a:stretch/>
        </p:blipFill>
        <p:spPr>
          <a:xfrm>
            <a:off x="251520" y="674440"/>
            <a:ext cx="515314" cy="510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C5E9CD1-2D29-43B4-9F37-ACBAC923A8F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971600" y="657296"/>
            <a:ext cx="542424" cy="527144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962E65AA-9B64-4319-8860-34FAE56ACF3B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2</a:t>
            </a: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9D4F2634-6823-4A9B-BEE0-28819DF620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37938" y="322623"/>
            <a:ext cx="2211603" cy="423109"/>
          </a:xfrm>
        </p:spPr>
        <p:txBody>
          <a:bodyPr/>
          <a:lstStyle/>
          <a:p>
            <a:pPr algn="l"/>
            <a:r>
              <a:rPr lang="fr-FR" sz="1800" dirty="0">
                <a:solidFill>
                  <a:schemeClr val="tx1">
                    <a:lumMod val="50000"/>
                  </a:schemeClr>
                </a:solidFill>
              </a:rPr>
              <a:t>ORGANIGRAMME</a:t>
            </a:r>
          </a:p>
        </p:txBody>
      </p:sp>
      <p:grpSp>
        <p:nvGrpSpPr>
          <p:cNvPr id="95" name="Groupe 94">
            <a:extLst>
              <a:ext uri="{FF2B5EF4-FFF2-40B4-BE49-F238E27FC236}">
                <a16:creationId xmlns:a16="http://schemas.microsoft.com/office/drawing/2014/main" id="{E10C3C9D-3955-4606-996D-91F52C01D8CE}"/>
              </a:ext>
            </a:extLst>
          </p:cNvPr>
          <p:cNvGrpSpPr/>
          <p:nvPr/>
        </p:nvGrpSpPr>
        <p:grpSpPr>
          <a:xfrm>
            <a:off x="151166" y="1768346"/>
            <a:ext cx="8910235" cy="4329655"/>
            <a:chOff x="205415" y="1373055"/>
            <a:chExt cx="8910235" cy="4329655"/>
          </a:xfrm>
        </p:grpSpPr>
        <p:cxnSp>
          <p:nvCxnSpPr>
            <p:cNvPr id="76" name="Connecteur droit avec flèche 75">
              <a:extLst>
                <a:ext uri="{FF2B5EF4-FFF2-40B4-BE49-F238E27FC236}">
                  <a16:creationId xmlns:a16="http://schemas.microsoft.com/office/drawing/2014/main" id="{514914CF-20B7-4271-B547-6C26187374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34104" y="1892622"/>
              <a:ext cx="0" cy="3362333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e 93">
              <a:extLst>
                <a:ext uri="{FF2B5EF4-FFF2-40B4-BE49-F238E27FC236}">
                  <a16:creationId xmlns:a16="http://schemas.microsoft.com/office/drawing/2014/main" id="{EE794139-DB29-4F07-9241-97CE9C14C906}"/>
                </a:ext>
              </a:extLst>
            </p:cNvPr>
            <p:cNvGrpSpPr/>
            <p:nvPr/>
          </p:nvGrpSpPr>
          <p:grpSpPr>
            <a:xfrm>
              <a:off x="205415" y="1373055"/>
              <a:ext cx="8910235" cy="4329655"/>
              <a:chOff x="205415" y="1373055"/>
              <a:chExt cx="8910235" cy="4329655"/>
            </a:xfrm>
          </p:grpSpPr>
          <p:grpSp>
            <p:nvGrpSpPr>
              <p:cNvPr id="9" name="Groupe 8">
                <a:extLst>
                  <a:ext uri="{FF2B5EF4-FFF2-40B4-BE49-F238E27FC236}">
                    <a16:creationId xmlns:a16="http://schemas.microsoft.com/office/drawing/2014/main" id="{31696F1D-9BBF-4E36-87D7-1C81405D33A9}"/>
                  </a:ext>
                </a:extLst>
              </p:cNvPr>
              <p:cNvGrpSpPr/>
              <p:nvPr/>
            </p:nvGrpSpPr>
            <p:grpSpPr>
              <a:xfrm>
                <a:off x="6444208" y="1373055"/>
                <a:ext cx="2671442" cy="694140"/>
                <a:chOff x="3499870" y="1556792"/>
                <a:chExt cx="2671442" cy="694140"/>
              </a:xfrm>
            </p:grpSpPr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719001ED-E2D1-437C-8057-93EABA2FA9BF}"/>
                    </a:ext>
                  </a:extLst>
                </p:cNvPr>
                <p:cNvSpPr/>
                <p:nvPr/>
              </p:nvSpPr>
              <p:spPr>
                <a:xfrm>
                  <a:off x="3499870" y="1556792"/>
                  <a:ext cx="2144260" cy="527144"/>
                </a:xfrm>
                <a:prstGeom prst="rect">
                  <a:avLst/>
                </a:prstGeom>
                <a:ln w="19050"/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>
                      <a:solidFill>
                        <a:schemeClr val="tx1">
                          <a:lumMod val="50000"/>
                        </a:schemeClr>
                      </a:solidFill>
                    </a:rPr>
                    <a:t>Ludovic FERRANDI</a:t>
                  </a:r>
                </a:p>
              </p:txBody>
            </p:sp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6821B5F1-08E8-41B2-9631-54633231A187}"/>
                    </a:ext>
                  </a:extLst>
                </p:cNvPr>
                <p:cNvSpPr/>
                <p:nvPr/>
              </p:nvSpPr>
              <p:spPr>
                <a:xfrm>
                  <a:off x="4649708" y="1930028"/>
                  <a:ext cx="1521604" cy="320904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sz="1400" dirty="0">
                      <a:solidFill>
                        <a:schemeClr val="tx1"/>
                      </a:solidFill>
                    </a:rPr>
                    <a:t>Chef de projet/GP</a:t>
                  </a:r>
                </a:p>
              </p:txBody>
            </p:sp>
          </p:grp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CD0B75FB-005F-4175-B9B4-9305D32EF285}"/>
                  </a:ext>
                </a:extLst>
              </p:cNvPr>
              <p:cNvSpPr/>
              <p:nvPr/>
            </p:nvSpPr>
            <p:spPr>
              <a:xfrm>
                <a:off x="205415" y="4998910"/>
                <a:ext cx="2144260" cy="527144"/>
              </a:xfrm>
              <a:prstGeom prst="rect">
                <a:avLst/>
              </a:prstGeom>
              <a:ln w="19050"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>
                    <a:solidFill>
                      <a:schemeClr val="tx1">
                        <a:lumMod val="50000"/>
                      </a:schemeClr>
                    </a:solidFill>
                  </a:rPr>
                  <a:t>Florian TOMASSIN</a:t>
                </a: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941A2E41-DCEC-427E-A6CB-C08D551AEE3B}"/>
                  </a:ext>
                </a:extLst>
              </p:cNvPr>
              <p:cNvSpPr/>
              <p:nvPr/>
            </p:nvSpPr>
            <p:spPr>
              <a:xfrm>
                <a:off x="2448574" y="2235009"/>
                <a:ext cx="2144260" cy="527144"/>
              </a:xfrm>
              <a:prstGeom prst="rect">
                <a:avLst/>
              </a:prstGeom>
              <a:ln w="19050"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>
                    <a:solidFill>
                      <a:schemeClr val="tx1">
                        <a:lumMod val="50000"/>
                      </a:schemeClr>
                    </a:solidFill>
                  </a:rPr>
                  <a:t>Axel RICHARD</a:t>
                </a: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F3B65971-EB12-40D9-ABFB-9853A270665E}"/>
                  </a:ext>
                </a:extLst>
              </p:cNvPr>
              <p:cNvSpPr/>
              <p:nvPr/>
            </p:nvSpPr>
            <p:spPr>
              <a:xfrm>
                <a:off x="220469" y="2236335"/>
                <a:ext cx="2144260" cy="527144"/>
              </a:xfrm>
              <a:prstGeom prst="rect">
                <a:avLst/>
              </a:prstGeom>
              <a:ln w="19050"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>
                    <a:solidFill>
                      <a:schemeClr val="tx1">
                        <a:lumMod val="50000"/>
                      </a:schemeClr>
                    </a:solidFill>
                  </a:rPr>
                  <a:t>Mylène PONGERARD</a:t>
                </a: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56EB7BBE-6A10-4A05-889B-66776783F58A}"/>
                  </a:ext>
                </a:extLst>
              </p:cNvPr>
              <p:cNvSpPr/>
              <p:nvPr/>
            </p:nvSpPr>
            <p:spPr>
              <a:xfrm>
                <a:off x="4666780" y="3158197"/>
                <a:ext cx="2144260" cy="527144"/>
              </a:xfrm>
              <a:prstGeom prst="rect">
                <a:avLst/>
              </a:prstGeom>
              <a:ln w="19050"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>
                    <a:solidFill>
                      <a:schemeClr val="tx1">
                        <a:lumMod val="50000"/>
                      </a:schemeClr>
                    </a:solidFill>
                  </a:rPr>
                  <a:t>Léo SUDRIÈS</a:t>
                </a: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3F5D583C-F591-4499-B791-B05CDFF3646A}"/>
                  </a:ext>
                </a:extLst>
              </p:cNvPr>
              <p:cNvSpPr/>
              <p:nvPr/>
            </p:nvSpPr>
            <p:spPr>
              <a:xfrm>
                <a:off x="2446944" y="3153963"/>
                <a:ext cx="2144260" cy="527144"/>
              </a:xfrm>
              <a:prstGeom prst="rect">
                <a:avLst/>
              </a:prstGeom>
              <a:ln w="19050"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r>
                  <a:rPr lang="fr-FR">
                    <a:solidFill>
                      <a:schemeClr val="tx1">
                        <a:lumMod val="50000"/>
                      </a:schemeClr>
                    </a:solidFill>
                  </a:rPr>
                  <a:t>Hugo DE VINCENZ</a:t>
                </a: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025FA0FB-9FD1-4F31-87BF-40051F816B79}"/>
                  </a:ext>
                </a:extLst>
              </p:cNvPr>
              <p:cNvSpPr/>
              <p:nvPr/>
            </p:nvSpPr>
            <p:spPr>
              <a:xfrm>
                <a:off x="220469" y="3149571"/>
                <a:ext cx="2144260" cy="527144"/>
              </a:xfrm>
              <a:prstGeom prst="rect">
                <a:avLst/>
              </a:prstGeom>
              <a:ln w="19050"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>
                    <a:solidFill>
                      <a:schemeClr val="tx1">
                        <a:lumMod val="50000"/>
                      </a:schemeClr>
                    </a:solidFill>
                  </a:rPr>
                  <a:t>Sarah KINDNESS</a:t>
                </a: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9AC38CF9-E2DB-41A5-8F50-F2377277342A}"/>
                  </a:ext>
                </a:extLst>
              </p:cNvPr>
              <p:cNvSpPr/>
              <p:nvPr/>
            </p:nvSpPr>
            <p:spPr>
              <a:xfrm>
                <a:off x="2447696" y="4998910"/>
                <a:ext cx="2144260" cy="527144"/>
              </a:xfrm>
              <a:prstGeom prst="rect">
                <a:avLst/>
              </a:prstGeom>
              <a:ln w="19050"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>
                    <a:solidFill>
                      <a:schemeClr val="tx1">
                        <a:lumMod val="50000"/>
                      </a:schemeClr>
                    </a:solidFill>
                  </a:rPr>
                  <a:t>Naoual TAMNATE</a:t>
                </a: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38595251-4E4C-41BA-BC42-204FA520A455}"/>
                  </a:ext>
                </a:extLst>
              </p:cNvPr>
              <p:cNvSpPr/>
              <p:nvPr/>
            </p:nvSpPr>
            <p:spPr>
              <a:xfrm>
                <a:off x="4684033" y="4184386"/>
                <a:ext cx="2144260" cy="527144"/>
              </a:xfrm>
              <a:prstGeom prst="rect">
                <a:avLst/>
              </a:prstGeom>
              <a:ln w="19050"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>
                    <a:solidFill>
                      <a:schemeClr val="tx1">
                        <a:lumMod val="50000"/>
                      </a:schemeClr>
                    </a:solidFill>
                  </a:rPr>
                  <a:t>Oumaima TAOUBI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4F11D872-1377-4D45-A234-96114A731A24}"/>
                  </a:ext>
                </a:extLst>
              </p:cNvPr>
              <p:cNvSpPr/>
              <p:nvPr/>
            </p:nvSpPr>
            <p:spPr>
              <a:xfrm>
                <a:off x="2456803" y="4173702"/>
                <a:ext cx="2144260" cy="527144"/>
              </a:xfrm>
              <a:prstGeom prst="rect">
                <a:avLst/>
              </a:prstGeom>
              <a:ln w="19050"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>
                    <a:solidFill>
                      <a:schemeClr val="tx1">
                        <a:lumMod val="50000"/>
                      </a:schemeClr>
                    </a:solidFill>
                  </a:rPr>
                  <a:t>Luca CERULLI</a:t>
                </a: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99CA04F0-D3EE-46E7-BC9C-9F6EDD42C0F1}"/>
                  </a:ext>
                </a:extLst>
              </p:cNvPr>
              <p:cNvSpPr/>
              <p:nvPr/>
            </p:nvSpPr>
            <p:spPr>
              <a:xfrm>
                <a:off x="220469" y="4173267"/>
                <a:ext cx="2144260" cy="527144"/>
              </a:xfrm>
              <a:prstGeom prst="rect">
                <a:avLst/>
              </a:prstGeom>
              <a:ln w="19050"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>
                    <a:solidFill>
                      <a:schemeClr val="tx1">
                        <a:lumMod val="50000"/>
                      </a:schemeClr>
                    </a:solidFill>
                  </a:rPr>
                  <a:t>Elio TOGNACCA</a:t>
                </a: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E872D5EC-9EB0-4D2E-AB90-2DC59FE241E3}"/>
                  </a:ext>
                </a:extLst>
              </p:cNvPr>
              <p:cNvSpPr/>
              <p:nvPr/>
            </p:nvSpPr>
            <p:spPr>
              <a:xfrm>
                <a:off x="4797078" y="4611587"/>
                <a:ext cx="2260116" cy="259369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1400" dirty="0">
                    <a:solidFill>
                      <a:schemeClr val="tx1"/>
                    </a:solidFill>
                  </a:rPr>
                  <a:t>Pâles/Aérodynamisme/CAO</a:t>
                </a: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E3D66EF2-1997-4D30-A5DA-A5BCF18DAD54}"/>
                  </a:ext>
                </a:extLst>
              </p:cNvPr>
              <p:cNvSpPr/>
              <p:nvPr/>
            </p:nvSpPr>
            <p:spPr>
              <a:xfrm>
                <a:off x="4401664" y="3600568"/>
                <a:ext cx="3015906" cy="247774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1400" dirty="0">
                    <a:solidFill>
                      <a:schemeClr val="tx1"/>
                    </a:solidFill>
                  </a:rPr>
                  <a:t>Nacelle/Multiplicateur/Transmission</a:t>
                </a: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65F18010-AF7B-4318-A645-11F94D4E38D1}"/>
                  </a:ext>
                </a:extLst>
              </p:cNvPr>
              <p:cNvSpPr/>
              <p:nvPr/>
            </p:nvSpPr>
            <p:spPr>
              <a:xfrm>
                <a:off x="3457766" y="2636943"/>
                <a:ext cx="1381512" cy="276283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1400" dirty="0">
                    <a:solidFill>
                      <a:schemeClr val="tx1"/>
                    </a:solidFill>
                  </a:rPr>
                  <a:t>Fondations/Mat</a:t>
                </a:r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0D16EC4C-0E2B-46CC-B569-A76BC2CD8650}"/>
                  </a:ext>
                </a:extLst>
              </p:cNvPr>
              <p:cNvSpPr/>
              <p:nvPr/>
            </p:nvSpPr>
            <p:spPr>
              <a:xfrm>
                <a:off x="3568277" y="5426427"/>
                <a:ext cx="1228801" cy="276283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1400">
                    <a:solidFill>
                      <a:schemeClr val="tx1"/>
                    </a:solidFill>
                  </a:rPr>
                  <a:t>QSE</a:t>
                </a:r>
              </a:p>
            </p:txBody>
          </p:sp>
          <p:cxnSp>
            <p:nvCxnSpPr>
              <p:cNvPr id="81" name="Connecteur droit 80">
                <a:extLst>
                  <a:ext uri="{FF2B5EF4-FFF2-40B4-BE49-F238E27FC236}">
                    <a16:creationId xmlns:a16="http://schemas.microsoft.com/office/drawing/2014/main" id="{7980CB0C-B439-4712-A3DB-4CC814146E1A}"/>
                  </a:ext>
                </a:extLst>
              </p:cNvPr>
              <p:cNvCxnSpPr>
                <a:cxnSpLocks/>
                <a:stCxn id="44" idx="3"/>
              </p:cNvCxnSpPr>
              <p:nvPr/>
            </p:nvCxnSpPr>
            <p:spPr>
              <a:xfrm>
                <a:off x="4592834" y="2498581"/>
                <a:ext cx="294127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Connecteur droit 82">
                <a:extLst>
                  <a:ext uri="{FF2B5EF4-FFF2-40B4-BE49-F238E27FC236}">
                    <a16:creationId xmlns:a16="http://schemas.microsoft.com/office/drawing/2014/main" id="{8C4EDCD2-2E88-46EF-B2B1-3ADD00E44C02}"/>
                  </a:ext>
                </a:extLst>
              </p:cNvPr>
              <p:cNvCxnSpPr>
                <a:cxnSpLocks/>
                <a:stCxn id="50" idx="3"/>
              </p:cNvCxnSpPr>
              <p:nvPr/>
            </p:nvCxnSpPr>
            <p:spPr>
              <a:xfrm>
                <a:off x="6811040" y="3421769"/>
                <a:ext cx="73169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Connecteur droit 85">
                <a:extLst>
                  <a:ext uri="{FF2B5EF4-FFF2-40B4-BE49-F238E27FC236}">
                    <a16:creationId xmlns:a16="http://schemas.microsoft.com/office/drawing/2014/main" id="{6E5B11B4-5CF8-41EB-8E09-62ECCC9EFD44}"/>
                  </a:ext>
                </a:extLst>
              </p:cNvPr>
              <p:cNvCxnSpPr>
                <a:cxnSpLocks/>
                <a:stCxn id="59" idx="3"/>
              </p:cNvCxnSpPr>
              <p:nvPr/>
            </p:nvCxnSpPr>
            <p:spPr>
              <a:xfrm flipV="1">
                <a:off x="4591956" y="5249771"/>
                <a:ext cx="2942148" cy="12711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Connecteur droit 87">
                <a:extLst>
                  <a:ext uri="{FF2B5EF4-FFF2-40B4-BE49-F238E27FC236}">
                    <a16:creationId xmlns:a16="http://schemas.microsoft.com/office/drawing/2014/main" id="{25EF8056-36B6-45CF-B446-6BC4F73B6B46}"/>
                  </a:ext>
                </a:extLst>
              </p:cNvPr>
              <p:cNvCxnSpPr>
                <a:cxnSpLocks/>
                <a:stCxn id="68" idx="3"/>
              </p:cNvCxnSpPr>
              <p:nvPr/>
            </p:nvCxnSpPr>
            <p:spPr>
              <a:xfrm flipV="1">
                <a:off x="6828293" y="4444384"/>
                <a:ext cx="713969" cy="3574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557939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463123" y="657296"/>
            <a:ext cx="4629157" cy="504056"/>
          </a:xfrm>
        </p:spPr>
        <p:txBody>
          <a:bodyPr/>
          <a:lstStyle/>
          <a:p>
            <a:pPr marL="0" indent="0">
              <a:buNone/>
            </a:pPr>
            <a:r>
              <a:rPr lang="fr-FR" sz="1800">
                <a:solidFill>
                  <a:srgbClr val="0070C0"/>
                </a:solidFill>
              </a:rPr>
              <a:t>II] Brainstorming des tâches et livrables</a:t>
            </a:r>
          </a:p>
          <a:p>
            <a:pPr marL="0" indent="0">
              <a:buNone/>
            </a:pPr>
            <a:endParaRPr lang="fr-FR" sz="1800"/>
          </a:p>
          <a:p>
            <a:pPr marL="0" indent="0">
              <a:buNone/>
            </a:pPr>
            <a:endParaRPr lang="fr-FR" sz="180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B1A93E7-9309-4BAA-BF32-4D1E487882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50" t="-876" r="7601" b="16704"/>
          <a:stretch/>
        </p:blipFill>
        <p:spPr>
          <a:xfrm>
            <a:off x="251520" y="674440"/>
            <a:ext cx="515314" cy="510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C5E9CD1-2D29-43B4-9F37-ACBAC923A8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971600" y="657296"/>
            <a:ext cx="542424" cy="52714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A92C381-1EE3-40E9-B24B-A81BEB97F0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1715932" y="674439"/>
            <a:ext cx="550159" cy="561297"/>
          </a:xfrm>
          <a:prstGeom prst="rect">
            <a:avLst/>
          </a:prstGeom>
        </p:spPr>
      </p:pic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9A184445-8247-4448-ADAF-10BD60951F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1520" y="1556792"/>
            <a:ext cx="1798547" cy="423109"/>
          </a:xfrm>
        </p:spPr>
        <p:txBody>
          <a:bodyPr/>
          <a:lstStyle/>
          <a:p>
            <a:pPr algn="l"/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WBS</a:t>
            </a:r>
          </a:p>
        </p:txBody>
      </p:sp>
      <p:graphicFrame>
        <p:nvGraphicFramePr>
          <p:cNvPr id="5" name="Tableau 10">
            <a:extLst>
              <a:ext uri="{FF2B5EF4-FFF2-40B4-BE49-F238E27FC236}">
                <a16:creationId xmlns:a16="http://schemas.microsoft.com/office/drawing/2014/main" id="{66E91BFC-F08A-4864-9FAD-8860F1629D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167987"/>
              </p:ext>
            </p:extLst>
          </p:nvPr>
        </p:nvGraphicFramePr>
        <p:xfrm>
          <a:off x="179513" y="2032356"/>
          <a:ext cx="1944216" cy="398389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944216">
                  <a:extLst>
                    <a:ext uri="{9D8B030D-6E8A-4147-A177-3AD203B41FA5}">
                      <a16:colId xmlns:a16="http://schemas.microsoft.com/office/drawing/2014/main" val="314555538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Dimensionnement</a:t>
                      </a:r>
                    </a:p>
                  </a:txBody>
                  <a:tcPr>
                    <a:solidFill>
                      <a:srgbClr val="0070C0">
                        <a:alpha val="7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180055"/>
                  </a:ext>
                </a:extLst>
              </a:tr>
              <a:tr h="3618139">
                <a:tc>
                  <a:txBody>
                    <a:bodyPr/>
                    <a:lstStyle/>
                    <a:p>
                      <a:pPr algn="ctr"/>
                      <a:endParaRPr lang="fr-FR" sz="1600"/>
                    </a:p>
                    <a:p>
                      <a:pPr algn="ctr"/>
                      <a:endParaRPr lang="fr-FR" sz="1600"/>
                    </a:p>
                    <a:p>
                      <a:pPr algn="ctr"/>
                      <a:r>
                        <a:rPr lang="fr-FR" sz="1600"/>
                        <a:t> 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600"/>
                        <a:t>Acier CORTEN</a:t>
                      </a:r>
                    </a:p>
                    <a:p>
                      <a:pPr algn="ctr"/>
                      <a:endParaRPr lang="fr-FR" sz="160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600"/>
                        <a:t>Estimation masse</a:t>
                      </a:r>
                    </a:p>
                    <a:p>
                      <a:pPr marL="285750" indent="-285750" algn="ctr">
                        <a:buFontTx/>
                        <a:buChar char="-"/>
                      </a:pPr>
                      <a:endParaRPr lang="fr-FR" sz="160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600"/>
                        <a:t>Etude des matériaux</a:t>
                      </a:r>
                    </a:p>
                    <a:p>
                      <a:pPr marL="285750" indent="-285750" algn="ctr">
                        <a:buFontTx/>
                        <a:buChar char="-"/>
                      </a:pPr>
                      <a:endParaRPr lang="fr-FR" sz="160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600"/>
                        <a:t>Choix catalogues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endParaRPr lang="fr-FR" sz="1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09992"/>
                  </a:ext>
                </a:extLst>
              </a:tr>
            </a:tbl>
          </a:graphicData>
        </a:graphic>
      </p:graphicFrame>
      <p:graphicFrame>
        <p:nvGraphicFramePr>
          <p:cNvPr id="12" name="Tableau 10">
            <a:extLst>
              <a:ext uri="{FF2B5EF4-FFF2-40B4-BE49-F238E27FC236}">
                <a16:creationId xmlns:a16="http://schemas.microsoft.com/office/drawing/2014/main" id="{5432AD3D-1BE4-47F7-A89A-59DCD435C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842509"/>
              </p:ext>
            </p:extLst>
          </p:nvPr>
        </p:nvGraphicFramePr>
        <p:xfrm>
          <a:off x="2123729" y="1693696"/>
          <a:ext cx="1497463" cy="398389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497463">
                  <a:extLst>
                    <a:ext uri="{9D8B030D-6E8A-4147-A177-3AD203B41FA5}">
                      <a16:colId xmlns:a16="http://schemas.microsoft.com/office/drawing/2014/main" val="314555538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CAO</a:t>
                      </a:r>
                    </a:p>
                  </a:txBody>
                  <a:tcPr>
                    <a:solidFill>
                      <a:srgbClr val="0070C0">
                        <a:alpha val="7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180055"/>
                  </a:ext>
                </a:extLst>
              </a:tr>
              <a:tr h="3618139">
                <a:tc>
                  <a:txBody>
                    <a:bodyPr/>
                    <a:lstStyle/>
                    <a:p>
                      <a:endParaRPr lang="fr-FR" sz="1600"/>
                    </a:p>
                    <a:p>
                      <a:endParaRPr lang="fr-FR" sz="1600"/>
                    </a:p>
                    <a:p>
                      <a:endParaRPr lang="fr-FR" sz="160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600"/>
                        <a:t>Maintenance</a:t>
                      </a:r>
                    </a:p>
                    <a:p>
                      <a:pPr marL="285750" indent="-285750" algn="ctr">
                        <a:buFontTx/>
                        <a:buChar char="-"/>
                      </a:pPr>
                      <a:endParaRPr lang="fr-FR" sz="160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600" err="1"/>
                        <a:t>Montabilité</a:t>
                      </a:r>
                      <a:endParaRPr lang="fr-FR" sz="1600"/>
                    </a:p>
                    <a:p>
                      <a:pPr marL="285750" indent="-285750" algn="ctr">
                        <a:buFontTx/>
                        <a:buChar char="-"/>
                      </a:pPr>
                      <a:endParaRPr lang="fr-FR" sz="160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600"/>
                        <a:t>Accessibilité</a:t>
                      </a:r>
                    </a:p>
                    <a:p>
                      <a:pPr marL="285750" indent="-285750" algn="ctr">
                        <a:buFontTx/>
                        <a:buChar char="-"/>
                      </a:pPr>
                      <a:endParaRPr lang="fr-FR" sz="160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600"/>
                        <a:t>Transportabilité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09992"/>
                  </a:ext>
                </a:extLst>
              </a:tr>
            </a:tbl>
          </a:graphicData>
        </a:graphic>
      </p:graphicFrame>
      <p:graphicFrame>
        <p:nvGraphicFramePr>
          <p:cNvPr id="13" name="Tableau 10">
            <a:extLst>
              <a:ext uri="{FF2B5EF4-FFF2-40B4-BE49-F238E27FC236}">
                <a16:creationId xmlns:a16="http://schemas.microsoft.com/office/drawing/2014/main" id="{1EF7D099-689F-4C62-87E2-0E04E7DC16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159691"/>
              </p:ext>
            </p:extLst>
          </p:nvPr>
        </p:nvGraphicFramePr>
        <p:xfrm>
          <a:off x="3615827" y="2185482"/>
          <a:ext cx="1294491" cy="398389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294491">
                  <a:extLst>
                    <a:ext uri="{9D8B030D-6E8A-4147-A177-3AD203B41FA5}">
                      <a16:colId xmlns:a16="http://schemas.microsoft.com/office/drawing/2014/main" val="314555538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QSE</a:t>
                      </a:r>
                    </a:p>
                  </a:txBody>
                  <a:tcPr>
                    <a:solidFill>
                      <a:srgbClr val="0070C0">
                        <a:alpha val="7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180055"/>
                  </a:ext>
                </a:extLst>
              </a:tr>
              <a:tr h="3618139">
                <a:tc>
                  <a:txBody>
                    <a:bodyPr/>
                    <a:lstStyle/>
                    <a:p>
                      <a:endParaRPr lang="fr-FR"/>
                    </a:p>
                    <a:p>
                      <a:endParaRPr lang="fr-FR"/>
                    </a:p>
                    <a:p>
                      <a:pPr algn="ctr"/>
                      <a:r>
                        <a:rPr lang="fr-FR" err="1"/>
                        <a:t>C.d.vie</a:t>
                      </a:r>
                      <a:endParaRPr lang="fr-FR"/>
                    </a:p>
                    <a:p>
                      <a:pPr algn="ctr"/>
                      <a:endParaRPr lang="fr-FR"/>
                    </a:p>
                    <a:p>
                      <a:pPr algn="ctr"/>
                      <a:r>
                        <a:rPr lang="fr-FR"/>
                        <a:t>Normes</a:t>
                      </a:r>
                    </a:p>
                    <a:p>
                      <a:pPr algn="ctr"/>
                      <a:endParaRPr lang="fr-FR"/>
                    </a:p>
                    <a:p>
                      <a:pPr algn="ctr"/>
                      <a:r>
                        <a:rPr lang="fr-FR"/>
                        <a:t>Transports</a:t>
                      </a:r>
                    </a:p>
                    <a:p>
                      <a:endParaRPr lang="fr-FR"/>
                    </a:p>
                    <a:p>
                      <a:pPr algn="ctr"/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09992"/>
                  </a:ext>
                </a:extLst>
              </a:tr>
            </a:tbl>
          </a:graphicData>
        </a:graphic>
      </p:graphicFrame>
      <p:graphicFrame>
        <p:nvGraphicFramePr>
          <p:cNvPr id="14" name="Tableau 10">
            <a:extLst>
              <a:ext uri="{FF2B5EF4-FFF2-40B4-BE49-F238E27FC236}">
                <a16:creationId xmlns:a16="http://schemas.microsoft.com/office/drawing/2014/main" id="{09C21863-E6A0-4489-81F7-4D98105143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871021"/>
              </p:ext>
            </p:extLst>
          </p:nvPr>
        </p:nvGraphicFramePr>
        <p:xfrm>
          <a:off x="4913220" y="1791957"/>
          <a:ext cx="1294491" cy="4061235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294491">
                  <a:extLst>
                    <a:ext uri="{9D8B030D-6E8A-4147-A177-3AD203B41FA5}">
                      <a16:colId xmlns:a16="http://schemas.microsoft.com/office/drawing/2014/main" val="3145555380"/>
                    </a:ext>
                  </a:extLst>
                </a:gridCol>
              </a:tblGrid>
              <a:tr h="443096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Ancrage</a:t>
                      </a:r>
                    </a:p>
                  </a:txBody>
                  <a:tcPr>
                    <a:solidFill>
                      <a:srgbClr val="0070C0">
                        <a:alpha val="7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180055"/>
                  </a:ext>
                </a:extLst>
              </a:tr>
              <a:tr h="3618139">
                <a:tc>
                  <a:txBody>
                    <a:bodyPr/>
                    <a:lstStyle/>
                    <a:p>
                      <a:endParaRPr lang="fr-FR"/>
                    </a:p>
                    <a:p>
                      <a:endParaRPr lang="fr-FR"/>
                    </a:p>
                    <a:p>
                      <a:pPr algn="ctr"/>
                      <a:r>
                        <a:rPr lang="fr-FR"/>
                        <a:t>Environmt</a:t>
                      </a:r>
                    </a:p>
                    <a:p>
                      <a:pPr algn="ctr"/>
                      <a:endParaRPr lang="fr-FR"/>
                    </a:p>
                    <a:p>
                      <a:pPr algn="ctr"/>
                      <a:r>
                        <a:rPr lang="fr-FR"/>
                        <a:t>Fondations</a:t>
                      </a:r>
                    </a:p>
                    <a:p>
                      <a:pPr algn="ctr"/>
                      <a:endParaRPr lang="fr-FR"/>
                    </a:p>
                    <a:p>
                      <a:pPr algn="ctr"/>
                      <a:r>
                        <a:rPr lang="fr-FR"/>
                        <a:t>Transfo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09992"/>
                  </a:ext>
                </a:extLst>
              </a:tr>
            </a:tbl>
          </a:graphicData>
        </a:graphic>
      </p:graphicFrame>
      <p:graphicFrame>
        <p:nvGraphicFramePr>
          <p:cNvPr id="15" name="Tableau 10">
            <a:extLst>
              <a:ext uri="{FF2B5EF4-FFF2-40B4-BE49-F238E27FC236}">
                <a16:creationId xmlns:a16="http://schemas.microsoft.com/office/drawing/2014/main" id="{AFF624A1-3BC3-44D2-8CF0-FBE03C3C3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316127"/>
              </p:ext>
            </p:extLst>
          </p:nvPr>
        </p:nvGraphicFramePr>
        <p:xfrm>
          <a:off x="6210173" y="2224938"/>
          <a:ext cx="1294491" cy="398389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294491">
                  <a:extLst>
                    <a:ext uri="{9D8B030D-6E8A-4147-A177-3AD203B41FA5}">
                      <a16:colId xmlns:a16="http://schemas.microsoft.com/office/drawing/2014/main" val="314555538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Gestion</a:t>
                      </a:r>
                    </a:p>
                  </a:txBody>
                  <a:tcPr>
                    <a:solidFill>
                      <a:srgbClr val="0070C0">
                        <a:alpha val="7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180055"/>
                  </a:ext>
                </a:extLst>
              </a:tr>
              <a:tr h="3618139">
                <a:tc>
                  <a:txBody>
                    <a:bodyPr/>
                    <a:lstStyle/>
                    <a:p>
                      <a:endParaRPr lang="fr-FR"/>
                    </a:p>
                    <a:p>
                      <a:endParaRPr lang="fr-FR"/>
                    </a:p>
                    <a:p>
                      <a:pPr algn="ctr"/>
                      <a:r>
                        <a:rPr lang="fr-FR"/>
                        <a:t>Planning</a:t>
                      </a:r>
                    </a:p>
                    <a:p>
                      <a:pPr algn="ctr"/>
                      <a:endParaRPr lang="fr-FR"/>
                    </a:p>
                    <a:p>
                      <a:pPr algn="ctr"/>
                      <a:r>
                        <a:rPr lang="fr-FR"/>
                        <a:t>OBS</a:t>
                      </a:r>
                    </a:p>
                    <a:p>
                      <a:pPr algn="ctr"/>
                      <a:endParaRPr lang="fr-FR"/>
                    </a:p>
                    <a:p>
                      <a:pPr algn="ctr"/>
                      <a:r>
                        <a:rPr lang="fr-FR"/>
                        <a:t>Réunions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09992"/>
                  </a:ext>
                </a:extLst>
              </a:tr>
            </a:tbl>
          </a:graphicData>
        </a:graphic>
      </p:graphicFrame>
      <p:graphicFrame>
        <p:nvGraphicFramePr>
          <p:cNvPr id="16" name="Tableau 10">
            <a:extLst>
              <a:ext uri="{FF2B5EF4-FFF2-40B4-BE49-F238E27FC236}">
                <a16:creationId xmlns:a16="http://schemas.microsoft.com/office/drawing/2014/main" id="{9EA4E0FD-B034-49E4-BD1F-3524C6FE41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8410688"/>
              </p:ext>
            </p:extLst>
          </p:nvPr>
        </p:nvGraphicFramePr>
        <p:xfrm>
          <a:off x="7507126" y="1834907"/>
          <a:ext cx="1529370" cy="425821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529370">
                  <a:extLst>
                    <a:ext uri="{9D8B030D-6E8A-4147-A177-3AD203B41FA5}">
                      <a16:colId xmlns:a16="http://schemas.microsoft.com/office/drawing/2014/main" val="314555538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Vie de l’éolienne</a:t>
                      </a:r>
                    </a:p>
                  </a:txBody>
                  <a:tcPr>
                    <a:solidFill>
                      <a:srgbClr val="0070C0">
                        <a:alpha val="7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180055"/>
                  </a:ext>
                </a:extLst>
              </a:tr>
              <a:tr h="3618139">
                <a:tc>
                  <a:txBody>
                    <a:bodyPr/>
                    <a:lstStyle/>
                    <a:p>
                      <a:endParaRPr lang="fr-FR"/>
                    </a:p>
                    <a:p>
                      <a:pPr algn="ctr"/>
                      <a:r>
                        <a:rPr lang="fr-FR"/>
                        <a:t>Surveillance</a:t>
                      </a:r>
                    </a:p>
                    <a:p>
                      <a:pPr algn="ctr"/>
                      <a:endParaRPr lang="fr-FR"/>
                    </a:p>
                    <a:p>
                      <a:pPr algn="ctr"/>
                      <a:r>
                        <a:rPr lang="fr-FR"/>
                        <a:t>Maintenance</a:t>
                      </a:r>
                    </a:p>
                    <a:p>
                      <a:pPr algn="ctr"/>
                      <a:endParaRPr lang="fr-FR"/>
                    </a:p>
                    <a:p>
                      <a:pPr algn="ctr"/>
                      <a:r>
                        <a:rPr lang="fr-FR"/>
                        <a:t>Algorithme</a:t>
                      </a:r>
                    </a:p>
                    <a:p>
                      <a:endParaRPr lang="fr-FR"/>
                    </a:p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09992"/>
                  </a:ext>
                </a:extLst>
              </a:tr>
            </a:tbl>
          </a:graphicData>
        </a:graphic>
      </p:graphicFrame>
      <p:sp>
        <p:nvSpPr>
          <p:cNvPr id="17" name="ZoneTexte 16">
            <a:extLst>
              <a:ext uri="{FF2B5EF4-FFF2-40B4-BE49-F238E27FC236}">
                <a16:creationId xmlns:a16="http://schemas.microsoft.com/office/drawing/2014/main" id="{7CDDCA36-89D9-400B-8A1C-A4755701B19F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56748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463123" y="657296"/>
            <a:ext cx="4629157" cy="504056"/>
          </a:xfrm>
        </p:spPr>
        <p:txBody>
          <a:bodyPr/>
          <a:lstStyle/>
          <a:p>
            <a:pPr marL="0" indent="0">
              <a:buNone/>
            </a:pPr>
            <a:r>
              <a:rPr lang="fr-FR" sz="1800">
                <a:solidFill>
                  <a:srgbClr val="0070C0"/>
                </a:solidFill>
              </a:rPr>
              <a:t>II] Brainstorming des tâches et livrables</a:t>
            </a:r>
          </a:p>
          <a:p>
            <a:pPr marL="0" indent="0">
              <a:buNone/>
            </a:pPr>
            <a:endParaRPr lang="fr-FR" sz="1800"/>
          </a:p>
          <a:p>
            <a:pPr marL="0" indent="0">
              <a:buNone/>
            </a:pPr>
            <a:endParaRPr lang="fr-FR" sz="180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B1A93E7-9309-4BAA-BF32-4D1E487882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50" t="-876" r="7601" b="16704"/>
          <a:stretch/>
        </p:blipFill>
        <p:spPr>
          <a:xfrm>
            <a:off x="251520" y="674440"/>
            <a:ext cx="515314" cy="510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C5E9CD1-2D29-43B4-9F37-ACBAC923A8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971600" y="657296"/>
            <a:ext cx="542424" cy="52714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A92C381-1EE3-40E9-B24B-A81BEB97F0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1715932" y="674439"/>
            <a:ext cx="550159" cy="561297"/>
          </a:xfrm>
          <a:prstGeom prst="rect">
            <a:avLst/>
          </a:prstGeom>
        </p:spPr>
      </p:pic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F8C3FC64-214E-44C4-BE02-ABC978CB3F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1520" y="1556792"/>
            <a:ext cx="1798547" cy="423109"/>
          </a:xfrm>
        </p:spPr>
        <p:txBody>
          <a:bodyPr/>
          <a:lstStyle/>
          <a:p>
            <a:pPr algn="l"/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OBS/GANTT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E94CF61-E62B-4F03-A496-987757E945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300957"/>
            <a:ext cx="9144000" cy="3379304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4D0C6F7A-27F7-4452-87FF-B5C6B020BD2B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362901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F795E7F0-3D29-4C5C-B6D2-A2104622C0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7205"/>
          <a:stretch/>
        </p:blipFill>
        <p:spPr>
          <a:xfrm>
            <a:off x="65315" y="794928"/>
            <a:ext cx="9013371" cy="5377272"/>
          </a:xfrm>
          <a:prstGeom prst="rect">
            <a:avLst/>
          </a:prstGeo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1F7D1913-24FF-46F1-8091-3FD32DA93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C13C339-32BA-46D8-AD4B-1954B2AF46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Diagramme Gantt</a:t>
            </a:r>
          </a:p>
        </p:txBody>
      </p:sp>
    </p:spTree>
    <p:extLst>
      <p:ext uri="{BB962C8B-B14F-4D97-AF65-F5344CB8AC3E}">
        <p14:creationId xmlns:p14="http://schemas.microsoft.com/office/powerpoint/2010/main" val="1429904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463123" y="657296"/>
            <a:ext cx="3044981" cy="504056"/>
          </a:xfrm>
        </p:spPr>
        <p:txBody>
          <a:bodyPr/>
          <a:lstStyle/>
          <a:p>
            <a:pPr marL="0" indent="0">
              <a:buNone/>
            </a:pPr>
            <a:r>
              <a:rPr lang="fr-FR" sz="1800">
                <a:solidFill>
                  <a:srgbClr val="208998"/>
                </a:solidFill>
              </a:rPr>
              <a:t>III] Gestion des risques</a:t>
            </a:r>
          </a:p>
          <a:p>
            <a:pPr marL="0" indent="0">
              <a:buNone/>
            </a:pPr>
            <a:endParaRPr lang="fr-FR" sz="1800"/>
          </a:p>
          <a:p>
            <a:pPr marL="0" indent="0">
              <a:buNone/>
            </a:pPr>
            <a:endParaRPr lang="fr-FR" sz="180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B1A93E7-9309-4BAA-BF32-4D1E487882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50" t="-876" r="7601" b="16704"/>
          <a:stretch/>
        </p:blipFill>
        <p:spPr>
          <a:xfrm>
            <a:off x="251520" y="674440"/>
            <a:ext cx="515314" cy="510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C5E9CD1-2D29-43B4-9F37-ACBAC923A8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971600" y="657296"/>
            <a:ext cx="542424" cy="52714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4A7826F-19C0-44F6-91F1-E9EF3384D63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1715932" y="674439"/>
            <a:ext cx="550159" cy="561297"/>
          </a:xfrm>
          <a:prstGeom prst="rect">
            <a:avLst/>
          </a:prstGeom>
        </p:spPr>
      </p:pic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77475E22-F8FF-4668-BBF5-CF33A73A24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5308" y="1529898"/>
            <a:ext cx="3672408" cy="423109"/>
          </a:xfrm>
        </p:spPr>
        <p:txBody>
          <a:bodyPr/>
          <a:lstStyle/>
          <a:p>
            <a:pPr algn="l"/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Analyse et gestion des risques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755FB60A-FCCD-4CD7-A2D7-F1AEBD7988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300957"/>
            <a:ext cx="9144000" cy="2932276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41051517-E227-45E9-BE36-3C4AD1A4DEEF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374475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463123" y="657296"/>
            <a:ext cx="3044981" cy="504056"/>
          </a:xfrm>
        </p:spPr>
        <p:txBody>
          <a:bodyPr/>
          <a:lstStyle/>
          <a:p>
            <a:pPr marL="0" indent="0">
              <a:buNone/>
            </a:pPr>
            <a:r>
              <a:rPr lang="fr-FR" sz="1800">
                <a:solidFill>
                  <a:srgbClr val="208998"/>
                </a:solidFill>
              </a:rPr>
              <a:t>III] Gestion des risques</a:t>
            </a:r>
          </a:p>
          <a:p>
            <a:pPr marL="0" indent="0">
              <a:buNone/>
            </a:pPr>
            <a:endParaRPr lang="fr-FR" sz="1800"/>
          </a:p>
          <a:p>
            <a:pPr marL="0" indent="0">
              <a:buNone/>
            </a:pPr>
            <a:endParaRPr lang="fr-FR" sz="180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B1A93E7-9309-4BAA-BF32-4D1E487882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50" t="-876" r="7601" b="16704"/>
          <a:stretch/>
        </p:blipFill>
        <p:spPr>
          <a:xfrm>
            <a:off x="251520" y="674440"/>
            <a:ext cx="515314" cy="510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C5E9CD1-2D29-43B4-9F37-ACBAC923A8F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971600" y="657296"/>
            <a:ext cx="542424" cy="52714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4A7826F-19C0-44F6-91F1-E9EF3384D63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1715932" y="674439"/>
            <a:ext cx="550159" cy="561297"/>
          </a:xfrm>
          <a:prstGeom prst="rect">
            <a:avLst/>
          </a:prstGeom>
        </p:spPr>
      </p:pic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5F6E825C-2DF0-4AA3-B74F-86690CFE4B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1520" y="1556792"/>
            <a:ext cx="3672408" cy="423109"/>
          </a:xfrm>
        </p:spPr>
        <p:txBody>
          <a:bodyPr/>
          <a:lstStyle/>
          <a:p>
            <a:pPr algn="l"/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Analyse et gestion des risques</a:t>
            </a:r>
          </a:p>
        </p:txBody>
      </p:sp>
      <p:graphicFrame>
        <p:nvGraphicFramePr>
          <p:cNvPr id="9" name="Tableau 11">
            <a:extLst>
              <a:ext uri="{FF2B5EF4-FFF2-40B4-BE49-F238E27FC236}">
                <a16:creationId xmlns:a16="http://schemas.microsoft.com/office/drawing/2014/main" id="{80E737F8-D7EF-462B-A92B-B05AD4272C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041717"/>
              </p:ext>
            </p:extLst>
          </p:nvPr>
        </p:nvGraphicFramePr>
        <p:xfrm>
          <a:off x="1514024" y="2282459"/>
          <a:ext cx="6436380" cy="37533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7276">
                  <a:extLst>
                    <a:ext uri="{9D8B030D-6E8A-4147-A177-3AD203B41FA5}">
                      <a16:colId xmlns:a16="http://schemas.microsoft.com/office/drawing/2014/main" val="4118818200"/>
                    </a:ext>
                  </a:extLst>
                </a:gridCol>
                <a:gridCol w="1287276">
                  <a:extLst>
                    <a:ext uri="{9D8B030D-6E8A-4147-A177-3AD203B41FA5}">
                      <a16:colId xmlns:a16="http://schemas.microsoft.com/office/drawing/2014/main" val="1429119098"/>
                    </a:ext>
                  </a:extLst>
                </a:gridCol>
                <a:gridCol w="1287276">
                  <a:extLst>
                    <a:ext uri="{9D8B030D-6E8A-4147-A177-3AD203B41FA5}">
                      <a16:colId xmlns:a16="http://schemas.microsoft.com/office/drawing/2014/main" val="827741539"/>
                    </a:ext>
                  </a:extLst>
                </a:gridCol>
                <a:gridCol w="1287276">
                  <a:extLst>
                    <a:ext uri="{9D8B030D-6E8A-4147-A177-3AD203B41FA5}">
                      <a16:colId xmlns:a16="http://schemas.microsoft.com/office/drawing/2014/main" val="1995004735"/>
                    </a:ext>
                  </a:extLst>
                </a:gridCol>
                <a:gridCol w="1287276">
                  <a:extLst>
                    <a:ext uri="{9D8B030D-6E8A-4147-A177-3AD203B41FA5}">
                      <a16:colId xmlns:a16="http://schemas.microsoft.com/office/drawing/2014/main" val="186023030"/>
                    </a:ext>
                  </a:extLst>
                </a:gridCol>
              </a:tblGrid>
              <a:tr h="750671"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Coût élevés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Charge travail ++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Problèmes</a:t>
                      </a:r>
                    </a:p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3DX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9328087"/>
                  </a:ext>
                </a:extLst>
              </a:tr>
              <a:tr h="750671"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Délais</a:t>
                      </a:r>
                    </a:p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Court terme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550117"/>
                  </a:ext>
                </a:extLst>
              </a:tr>
              <a:tr h="750671"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Manque de rigueur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Délais long terme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0744421"/>
                  </a:ext>
                </a:extLst>
              </a:tr>
              <a:tr h="750671"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4092355"/>
                  </a:ext>
                </a:extLst>
              </a:tr>
              <a:tr h="750671"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Grève des transports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Non faisabilité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011179"/>
                  </a:ext>
                </a:extLst>
              </a:tr>
            </a:tbl>
          </a:graphicData>
        </a:graphic>
      </p:graphicFrame>
      <p:sp>
        <p:nvSpPr>
          <p:cNvPr id="11" name="ZoneTexte 10">
            <a:extLst>
              <a:ext uri="{FF2B5EF4-FFF2-40B4-BE49-F238E27FC236}">
                <a16:creationId xmlns:a16="http://schemas.microsoft.com/office/drawing/2014/main" id="{1587D242-7468-4041-B040-0957C53EF559}"/>
              </a:ext>
            </a:extLst>
          </p:cNvPr>
          <p:cNvSpPr txBox="1"/>
          <p:nvPr/>
        </p:nvSpPr>
        <p:spPr>
          <a:xfrm>
            <a:off x="1905967" y="604443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1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75ABC4B-A793-466D-867C-4859A5D9A2EF}"/>
              </a:ext>
            </a:extLst>
          </p:cNvPr>
          <p:cNvSpPr txBox="1"/>
          <p:nvPr/>
        </p:nvSpPr>
        <p:spPr>
          <a:xfrm>
            <a:off x="3026192" y="604443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2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0D31ED2-45D4-42BA-812F-C9FF74A84345}"/>
              </a:ext>
            </a:extLst>
          </p:cNvPr>
          <p:cNvSpPr txBox="1"/>
          <p:nvPr/>
        </p:nvSpPr>
        <p:spPr>
          <a:xfrm>
            <a:off x="4225615" y="604443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3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26648E34-A7CE-4253-B9C2-75E016580567}"/>
              </a:ext>
            </a:extLst>
          </p:cNvPr>
          <p:cNvSpPr txBox="1"/>
          <p:nvPr/>
        </p:nvSpPr>
        <p:spPr>
          <a:xfrm>
            <a:off x="5618480" y="605427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66B651D-EAB9-4E6A-A579-97F14A3EAC4A}"/>
              </a:ext>
            </a:extLst>
          </p:cNvPr>
          <p:cNvSpPr txBox="1"/>
          <p:nvPr/>
        </p:nvSpPr>
        <p:spPr>
          <a:xfrm>
            <a:off x="6914624" y="604777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5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205FB01-AC39-41B3-9C28-903E5A60CA56}"/>
              </a:ext>
            </a:extLst>
          </p:cNvPr>
          <p:cNvSpPr txBox="1"/>
          <p:nvPr/>
        </p:nvSpPr>
        <p:spPr>
          <a:xfrm>
            <a:off x="1014399" y="54907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1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9F6080E7-57F0-410D-B8EC-A72F611855DA}"/>
              </a:ext>
            </a:extLst>
          </p:cNvPr>
          <p:cNvSpPr txBox="1"/>
          <p:nvPr/>
        </p:nvSpPr>
        <p:spPr>
          <a:xfrm>
            <a:off x="1014399" y="473897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2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4E7670B-6466-409A-877A-4565E7CCD837}"/>
              </a:ext>
            </a:extLst>
          </p:cNvPr>
          <p:cNvSpPr txBox="1"/>
          <p:nvPr/>
        </p:nvSpPr>
        <p:spPr>
          <a:xfrm>
            <a:off x="1034410" y="3987186"/>
            <a:ext cx="281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3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00FB12DC-8CFB-40C6-9304-E0378AD92230}"/>
              </a:ext>
            </a:extLst>
          </p:cNvPr>
          <p:cNvSpPr txBox="1"/>
          <p:nvPr/>
        </p:nvSpPr>
        <p:spPr>
          <a:xfrm>
            <a:off x="1055093" y="325296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4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F99EA8BA-80B7-4EFD-91FB-6ADC534DD3AD}"/>
              </a:ext>
            </a:extLst>
          </p:cNvPr>
          <p:cNvSpPr txBox="1"/>
          <p:nvPr/>
        </p:nvSpPr>
        <p:spPr>
          <a:xfrm>
            <a:off x="1033399" y="24916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5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82CDF9BE-5489-4133-9CAF-5FDFBFC5E9B3}"/>
              </a:ext>
            </a:extLst>
          </p:cNvPr>
          <p:cNvSpPr txBox="1"/>
          <p:nvPr/>
        </p:nvSpPr>
        <p:spPr>
          <a:xfrm>
            <a:off x="2638642" y="6292830"/>
            <a:ext cx="4456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Impact/gravité des conséquences du risque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35C8CB93-FC08-4DF8-B846-B45C47F7ABD9}"/>
              </a:ext>
            </a:extLst>
          </p:cNvPr>
          <p:cNvSpPr txBox="1"/>
          <p:nvPr/>
        </p:nvSpPr>
        <p:spPr>
          <a:xfrm rot="16200000">
            <a:off x="-1398323" y="3437627"/>
            <a:ext cx="4456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Probabilité d’apparition du risque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E862BCF-4D59-4A5B-9EBE-4027A837BF32}"/>
              </a:ext>
            </a:extLst>
          </p:cNvPr>
          <p:cNvSpPr txBox="1"/>
          <p:nvPr/>
        </p:nvSpPr>
        <p:spPr>
          <a:xfrm>
            <a:off x="1316085" y="651062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612201405"/>
      </p:ext>
    </p:extLst>
  </p:cSld>
  <p:clrMapOvr>
    <a:masterClrMapping/>
  </p:clrMapOvr>
</p:sld>
</file>

<file path=ppt/theme/theme1.xml><?xml version="1.0" encoding="utf-8"?>
<a:theme xmlns:a="http://schemas.openxmlformats.org/drawingml/2006/main" name="Institution">
  <a:themeElements>
    <a:clrScheme name="Charte INSA">
      <a:dk1>
        <a:srgbClr val="4F4D50"/>
      </a:dk1>
      <a:lt1>
        <a:sysClr val="window" lastClr="FFFFFF"/>
      </a:lt1>
      <a:dk2>
        <a:srgbClr val="E42618"/>
      </a:dk2>
      <a:lt2>
        <a:srgbClr val="EEECE1"/>
      </a:lt2>
      <a:accent1>
        <a:srgbClr val="E29100"/>
      </a:accent1>
      <a:accent2>
        <a:srgbClr val="004D6F"/>
      </a:accent2>
      <a:accent3>
        <a:srgbClr val="9D1747"/>
      </a:accent3>
      <a:accent4>
        <a:srgbClr val="208998"/>
      </a:accent4>
      <a:accent5>
        <a:srgbClr val="866D5F"/>
      </a:accent5>
      <a:accent6>
        <a:srgbClr val="81989C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471</Words>
  <Application>Microsoft Office PowerPoint</Application>
  <PresentationFormat>Affichage à l'écran (4:3)</PresentationFormat>
  <Paragraphs>177</Paragraphs>
  <Slides>11</Slides>
  <Notes>5</Notes>
  <HiddenSlides>1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4" baseType="lpstr">
      <vt:lpstr>Arial</vt:lpstr>
      <vt:lpstr>Calibri</vt:lpstr>
      <vt:lpstr>Institution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Seb</dc:creator>
  <cp:lastModifiedBy>Ludovic Ferrandi</cp:lastModifiedBy>
  <cp:revision>2</cp:revision>
  <dcterms:created xsi:type="dcterms:W3CDTF">2012-05-04T07:41:45Z</dcterms:created>
  <dcterms:modified xsi:type="dcterms:W3CDTF">2021-05-21T11:59:04Z</dcterms:modified>
</cp:coreProperties>
</file>