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40"/>
  </p:notesMasterIdLst>
  <p:sldIdLst>
    <p:sldId id="261" r:id="rId3"/>
    <p:sldId id="262" r:id="rId4"/>
    <p:sldId id="271" r:id="rId5"/>
    <p:sldId id="272" r:id="rId6"/>
    <p:sldId id="273" r:id="rId7"/>
    <p:sldId id="274" r:id="rId8"/>
    <p:sldId id="282" r:id="rId9"/>
    <p:sldId id="283" r:id="rId10"/>
    <p:sldId id="284" r:id="rId11"/>
    <p:sldId id="285" r:id="rId12"/>
    <p:sldId id="286" r:id="rId13"/>
    <p:sldId id="287" r:id="rId14"/>
    <p:sldId id="281" r:id="rId15"/>
    <p:sldId id="278" r:id="rId16"/>
    <p:sldId id="277" r:id="rId17"/>
    <p:sldId id="289" r:id="rId18"/>
    <p:sldId id="290" r:id="rId19"/>
    <p:sldId id="291" r:id="rId20"/>
    <p:sldId id="292" r:id="rId21"/>
    <p:sldId id="270" r:id="rId22"/>
    <p:sldId id="288" r:id="rId23"/>
    <p:sldId id="309" r:id="rId24"/>
    <p:sldId id="297" r:id="rId25"/>
    <p:sldId id="295" r:id="rId26"/>
    <p:sldId id="299" r:id="rId27"/>
    <p:sldId id="301" r:id="rId28"/>
    <p:sldId id="298" r:id="rId29"/>
    <p:sldId id="296" r:id="rId30"/>
    <p:sldId id="293" r:id="rId31"/>
    <p:sldId id="300" r:id="rId32"/>
    <p:sldId id="302" r:id="rId33"/>
    <p:sldId id="304" r:id="rId34"/>
    <p:sldId id="303" r:id="rId35"/>
    <p:sldId id="305" r:id="rId36"/>
    <p:sldId id="306" r:id="rId37"/>
    <p:sldId id="307" r:id="rId38"/>
    <p:sldId id="308" r:id="rId39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E6"/>
    <a:srgbClr val="FF00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D99892-0580-FDAF-42F2-9CF97CBD95FD}" v="3349" dt="2021-05-07T14:43:20.003"/>
    <p1510:client id="{04F453AF-43BD-6514-769C-4788BF83C29E}" v="290" dt="2021-04-04T13:44:44.794"/>
    <p1510:client id="{09CA2A8E-0813-F253-BF38-2DD5AC8530F0}" v="1" dt="2021-05-10T12:39:31.817"/>
    <p1510:client id="{0BACBAC7-EA88-E6E8-12E9-E7BD61357892}" v="414" dt="2021-05-07T12:49:53.632"/>
    <p1510:client id="{0F3F7599-9706-73CB-CBC2-ECB62EEF4640}" v="5" dt="2021-05-11T20:17:43.025"/>
    <p1510:client id="{1AF8C59F-2097-C000-3083-BE8333B436D6}" v="13" dt="2021-05-08T18:55:49.046"/>
    <p1510:client id="{1CF60ABA-957B-6A49-21BB-D5984A97AB6A}" v="190" dt="2021-05-07T14:11:15.599"/>
    <p1510:client id="{2EFC386B-78E7-833A-07FB-02A17C13AF30}" v="10" dt="2021-05-07T09:00:18.874"/>
    <p1510:client id="{2F91CEAA-3C1F-81C6-7B7D-8863756E4DCD}" v="65" dt="2021-05-26T15:03:18.964"/>
    <p1510:client id="{39A32C8B-D953-6C87-82F1-7D5892D301E3}" v="2577" dt="2021-04-04T13:37:13.218"/>
    <p1510:client id="{3CBD737E-139B-0E13-6E67-6D7BC76E5851}" v="276" dt="2021-04-04T13:11:29.992"/>
    <p1510:client id="{40E914F9-846D-93D3-3051-57FF97701B78}" v="151" dt="2021-05-08T20:30:44.374"/>
    <p1510:client id="{6C8CEE3B-AEA1-BB28-AF94-5ECC9A66756C}" v="49" dt="2021-05-05T15:57:41.453"/>
    <p1510:client id="{78436202-B110-9CE7-E7CD-137214E4A370}" v="16" dt="2021-05-07T11:38:32.705"/>
    <p1510:client id="{79F4C49F-B09D-B000-FD7B-1DAC2030ACEE}" v="342" dt="2021-05-05T15:53:30.191"/>
    <p1510:client id="{B035BE9F-405B-C000-0A68-DFD823231CFC}" v="3" dt="2021-04-14T16:19:49.849"/>
    <p1510:client id="{B347B083-15B4-2009-21D0-5E9A5E8CE9CA}" v="1195" dt="2021-05-08T18:43:52.370"/>
    <p1510:client id="{B9E95CF6-8C96-A346-AA4A-13512D4C1486}" v="2" dt="2021-04-07T12:17:06.643"/>
    <p1510:client id="{BE58F4CF-0801-4B2F-BFFA-9A08EDC44B9D}" v="76" dt="2021-04-05T13:16:27.989"/>
    <p1510:client id="{C7C1740D-4201-41C0-B43E-E97BB054912A}" v="126" dt="2021-05-05T13:56:28.941"/>
    <p1510:client id="{D2E9A43F-7C2F-E59D-E341-A83BD444F399}" v="2" dt="2021-04-04T15:27:13.064"/>
    <p1510:client id="{EF7A8502-2986-8D83-0151-F88DF57635BB}" v="28" dt="2021-05-19T15:27:33.351"/>
    <p1510:client id="{F0E4A8CB-78A6-1BE6-A7C6-A25797052F07}" v="642" dt="2021-05-07T16:04:15.066"/>
    <p1510:client id="{F150EA9B-013A-E5C3-C0F3-9B34B1688CDD}" v="70" dt="2021-04-05T13:11:15.2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12C8C85-51F0-491E-9774-3900AFEF0FD7}" styleName="Style léger 2 - Accentuation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Style moyen 2 - Accentuation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microsoft.com/office/2016/11/relationships/changesInfo" Target="changesInfos/changesInfo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microsoft.com/office/2015/10/relationships/revisionInfo" Target="revisionInfo.xml"/><Relationship Id="rId20" Type="http://schemas.openxmlformats.org/officeDocument/2006/relationships/slide" Target="slides/slide18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Utilisateur invité" userId="S::urn:spo:anon#d1e91499d65809d091346bf08347548a1ce7025e6b414c69ccaef5dad34980a0::" providerId="AD" clId="Web-{1CF60ABA-957B-6A49-21BB-D5984A97AB6A}"/>
    <pc:docChg chg="addSld modSld">
      <pc:chgData name="Utilisateur invité" userId="S::urn:spo:anon#d1e91499d65809d091346bf08347548a1ce7025e6b414c69ccaef5dad34980a0::" providerId="AD" clId="Web-{1CF60ABA-957B-6A49-21BB-D5984A97AB6A}" dt="2021-05-07T14:11:15.599" v="117" actId="1076"/>
      <pc:docMkLst>
        <pc:docMk/>
      </pc:docMkLst>
      <pc:sldChg chg="modSp">
        <pc:chgData name="Utilisateur invité" userId="S::urn:spo:anon#d1e91499d65809d091346bf08347548a1ce7025e6b414c69ccaef5dad34980a0::" providerId="AD" clId="Web-{1CF60ABA-957B-6A49-21BB-D5984A97AB6A}" dt="2021-05-07T14:11:15.599" v="117" actId="1076"/>
        <pc:sldMkLst>
          <pc:docMk/>
          <pc:sldMk cId="415553289" sldId="293"/>
        </pc:sldMkLst>
        <pc:spChg chg="mod">
          <ac:chgData name="Utilisateur invité" userId="S::urn:spo:anon#d1e91499d65809d091346bf08347548a1ce7025e6b414c69ccaef5dad34980a0::" providerId="AD" clId="Web-{1CF60ABA-957B-6A49-21BB-D5984A97AB6A}" dt="2021-05-07T14:11:15.599" v="117" actId="1076"/>
          <ac:spMkLst>
            <pc:docMk/>
            <pc:sldMk cId="415553289" sldId="293"/>
            <ac:spMk id="13" creationId="{4509C67E-18D5-4927-AE87-682EF2726154}"/>
          </ac:spMkLst>
        </pc:spChg>
      </pc:sldChg>
      <pc:sldChg chg="addSp modSp">
        <pc:chgData name="Utilisateur invité" userId="S::urn:spo:anon#d1e91499d65809d091346bf08347548a1ce7025e6b414c69ccaef5dad34980a0::" providerId="AD" clId="Web-{1CF60ABA-957B-6A49-21BB-D5984A97AB6A}" dt="2021-05-07T13:03:25.027" v="70" actId="20577"/>
        <pc:sldMkLst>
          <pc:docMk/>
          <pc:sldMk cId="1815539010" sldId="297"/>
        </pc:sldMkLst>
        <pc:spChg chg="mod">
          <ac:chgData name="Utilisateur invité" userId="S::urn:spo:anon#d1e91499d65809d091346bf08347548a1ce7025e6b414c69ccaef5dad34980a0::" providerId="AD" clId="Web-{1CF60ABA-957B-6A49-21BB-D5984A97AB6A}" dt="2021-05-07T13:03:25.027" v="70" actId="20577"/>
          <ac:spMkLst>
            <pc:docMk/>
            <pc:sldMk cId="1815539010" sldId="297"/>
            <ac:spMk id="5" creationId="{66A44058-55EB-4505-A45E-6F31498FA8BF}"/>
          </ac:spMkLst>
        </pc:spChg>
        <pc:spChg chg="add mod">
          <ac:chgData name="Utilisateur invité" userId="S::urn:spo:anon#d1e91499d65809d091346bf08347548a1ce7025e6b414c69ccaef5dad34980a0::" providerId="AD" clId="Web-{1CF60ABA-957B-6A49-21BB-D5984A97AB6A}" dt="2021-05-07T12:50:33.622" v="7" actId="1076"/>
          <ac:spMkLst>
            <pc:docMk/>
            <pc:sldMk cId="1815539010" sldId="297"/>
            <ac:spMk id="6" creationId="{B89A9152-00DD-4BFF-9161-A5FADCCB95C6}"/>
          </ac:spMkLst>
        </pc:spChg>
        <pc:spChg chg="mod">
          <ac:chgData name="Utilisateur invité" userId="S::urn:spo:anon#d1e91499d65809d091346bf08347548a1ce7025e6b414c69ccaef5dad34980a0::" providerId="AD" clId="Web-{1CF60ABA-957B-6A49-21BB-D5984A97AB6A}" dt="2021-05-07T12:50:29.075" v="6"/>
          <ac:spMkLst>
            <pc:docMk/>
            <pc:sldMk cId="1815539010" sldId="297"/>
            <ac:spMk id="8" creationId="{EAD855FE-F537-4250-B35C-3D421AE393F5}"/>
          </ac:spMkLst>
        </pc:spChg>
      </pc:sldChg>
      <pc:sldChg chg="addSp delSp modSp add replId">
        <pc:chgData name="Utilisateur invité" userId="S::urn:spo:anon#d1e91499d65809d091346bf08347548a1ce7025e6b414c69ccaef5dad34980a0::" providerId="AD" clId="Web-{1CF60ABA-957B-6A49-21BB-D5984A97AB6A}" dt="2021-05-07T13:10:04.442" v="116" actId="1076"/>
        <pc:sldMkLst>
          <pc:docMk/>
          <pc:sldMk cId="1191357972" sldId="299"/>
        </pc:sldMkLst>
        <pc:spChg chg="add mod">
          <ac:chgData name="Utilisateur invité" userId="S::urn:spo:anon#d1e91499d65809d091346bf08347548a1ce7025e6b414c69ccaef5dad34980a0::" providerId="AD" clId="Web-{1CF60ABA-957B-6A49-21BB-D5984A97AB6A}" dt="2021-05-07T12:58:18.509" v="41" actId="1076"/>
          <ac:spMkLst>
            <pc:docMk/>
            <pc:sldMk cId="1191357972" sldId="299"/>
            <ac:spMk id="4" creationId="{1CF3BD04-115D-41A5-A221-E04AB8994285}"/>
          </ac:spMkLst>
        </pc:spChg>
        <pc:spChg chg="del">
          <ac:chgData name="Utilisateur invité" userId="S::urn:spo:anon#d1e91499d65809d091346bf08347548a1ce7025e6b414c69ccaef5dad34980a0::" providerId="AD" clId="Web-{1CF60ABA-957B-6A49-21BB-D5984A97AB6A}" dt="2021-05-07T12:56:31.175" v="14"/>
          <ac:spMkLst>
            <pc:docMk/>
            <pc:sldMk cId="1191357972" sldId="299"/>
            <ac:spMk id="8" creationId="{3A4A3BE4-9B79-401F-A7FB-FB5A5CC8403C}"/>
          </ac:spMkLst>
        </pc:spChg>
        <pc:spChg chg="add mod">
          <ac:chgData name="Utilisateur invité" userId="S::urn:spo:anon#d1e91499d65809d091346bf08347548a1ce7025e6b414c69ccaef5dad34980a0::" providerId="AD" clId="Web-{1CF60ABA-957B-6A49-21BB-D5984A97AB6A}" dt="2021-05-07T13:09:52.957" v="111" actId="1076"/>
          <ac:spMkLst>
            <pc:docMk/>
            <pc:sldMk cId="1191357972" sldId="299"/>
            <ac:spMk id="9" creationId="{58E57B3B-2345-43FC-8D1F-780ECB80A3A2}"/>
          </ac:spMkLst>
        </pc:spChg>
        <pc:spChg chg="del">
          <ac:chgData name="Utilisateur invité" userId="S::urn:spo:anon#d1e91499d65809d091346bf08347548a1ce7025e6b414c69ccaef5dad34980a0::" providerId="AD" clId="Web-{1CF60ABA-957B-6A49-21BB-D5984A97AB6A}" dt="2021-05-07T12:56:29.065" v="12"/>
          <ac:spMkLst>
            <pc:docMk/>
            <pc:sldMk cId="1191357972" sldId="299"/>
            <ac:spMk id="13" creationId="{7B1D70C6-78E0-41B5-896D-F4AC9A106942}"/>
          </ac:spMkLst>
        </pc:spChg>
        <pc:spChg chg="del">
          <ac:chgData name="Utilisateur invité" userId="S::urn:spo:anon#d1e91499d65809d091346bf08347548a1ce7025e6b414c69ccaef5dad34980a0::" providerId="AD" clId="Web-{1CF60ABA-957B-6A49-21BB-D5984A97AB6A}" dt="2021-05-07T12:56:33.253" v="17"/>
          <ac:spMkLst>
            <pc:docMk/>
            <pc:sldMk cId="1191357972" sldId="299"/>
            <ac:spMk id="14" creationId="{2D510393-8828-4DA8-A884-25C0F881C059}"/>
          </ac:spMkLst>
        </pc:spChg>
        <pc:spChg chg="del">
          <ac:chgData name="Utilisateur invité" userId="S::urn:spo:anon#d1e91499d65809d091346bf08347548a1ce7025e6b414c69ccaef5dad34980a0::" providerId="AD" clId="Web-{1CF60ABA-957B-6A49-21BB-D5984A97AB6A}" dt="2021-05-07T12:56:29.878" v="13"/>
          <ac:spMkLst>
            <pc:docMk/>
            <pc:sldMk cId="1191357972" sldId="299"/>
            <ac:spMk id="16" creationId="{06176DB0-537E-498B-8AE3-0E0BF87BCCCA}"/>
          </ac:spMkLst>
        </pc:spChg>
        <pc:spChg chg="add mod">
          <ac:chgData name="Utilisateur invité" userId="S::urn:spo:anon#d1e91499d65809d091346bf08347548a1ce7025e6b414c69ccaef5dad34980a0::" providerId="AD" clId="Web-{1CF60ABA-957B-6A49-21BB-D5984A97AB6A}" dt="2021-05-07T13:10:04.442" v="116" actId="1076"/>
          <ac:spMkLst>
            <pc:docMk/>
            <pc:sldMk cId="1191357972" sldId="299"/>
            <ac:spMk id="22" creationId="{35FCBEBD-21DE-4C87-98C1-23FB2E23F64B}"/>
          </ac:spMkLst>
        </pc:spChg>
        <pc:picChg chg="add mod">
          <ac:chgData name="Utilisateur invité" userId="S::urn:spo:anon#d1e91499d65809d091346bf08347548a1ce7025e6b414c69ccaef5dad34980a0::" providerId="AD" clId="Web-{1CF60ABA-957B-6A49-21BB-D5984A97AB6A}" dt="2021-05-07T12:58:20.603" v="42" actId="1076"/>
          <ac:picMkLst>
            <pc:docMk/>
            <pc:sldMk cId="1191357972" sldId="299"/>
            <ac:picMk id="2" creationId="{E5962A98-6562-424E-9B87-23572CC15BD1}"/>
          </ac:picMkLst>
        </pc:picChg>
        <pc:picChg chg="add del">
          <ac:chgData name="Utilisateur invité" userId="S::urn:spo:anon#d1e91499d65809d091346bf08347548a1ce7025e6b414c69ccaef5dad34980a0::" providerId="AD" clId="Web-{1CF60ABA-957B-6A49-21BB-D5984A97AB6A}" dt="2021-05-07T12:56:57.004" v="24"/>
          <ac:picMkLst>
            <pc:docMk/>
            <pc:sldMk cId="1191357972" sldId="299"/>
            <ac:picMk id="3" creationId="{0DDD197C-CDB1-40B9-8D01-2308E900AA3C}"/>
          </ac:picMkLst>
        </pc:picChg>
        <pc:picChg chg="del mod">
          <ac:chgData name="Utilisateur invité" userId="S::urn:spo:anon#d1e91499d65809d091346bf08347548a1ce7025e6b414c69ccaef5dad34980a0::" providerId="AD" clId="Web-{1CF60ABA-957B-6A49-21BB-D5984A97AB6A}" dt="2021-05-07T12:56:26.737" v="10"/>
          <ac:picMkLst>
            <pc:docMk/>
            <pc:sldMk cId="1191357972" sldId="299"/>
            <ac:picMk id="5" creationId="{491C34F6-7873-495F-87DC-F9E28739A99F}"/>
          </ac:picMkLst>
        </pc:picChg>
        <pc:picChg chg="add mod">
          <ac:chgData name="Utilisateur invité" userId="S::urn:spo:anon#d1e91499d65809d091346bf08347548a1ce7025e6b414c69ccaef5dad34980a0::" providerId="AD" clId="Web-{1CF60ABA-957B-6A49-21BB-D5984A97AB6A}" dt="2021-05-07T13:09:54.472" v="112" actId="1076"/>
          <ac:picMkLst>
            <pc:docMk/>
            <pc:sldMk cId="1191357972" sldId="299"/>
            <ac:picMk id="6" creationId="{36D0B54D-BB24-4896-A2F5-422C98EDA20D}"/>
          </ac:picMkLst>
        </pc:picChg>
        <pc:picChg chg="del">
          <ac:chgData name="Utilisateur invité" userId="S::urn:spo:anon#d1e91499d65809d091346bf08347548a1ce7025e6b414c69ccaef5dad34980a0::" providerId="AD" clId="Web-{1CF60ABA-957B-6A49-21BB-D5984A97AB6A}" dt="2021-05-07T12:56:27.987" v="11"/>
          <ac:picMkLst>
            <pc:docMk/>
            <pc:sldMk cId="1191357972" sldId="299"/>
            <ac:picMk id="10" creationId="{5999A3EB-57EF-41EA-BE2E-5CA7863240B0}"/>
          </ac:picMkLst>
        </pc:picChg>
        <pc:picChg chg="del">
          <ac:chgData name="Utilisateur invité" userId="S::urn:spo:anon#d1e91499d65809d091346bf08347548a1ce7025e6b414c69ccaef5dad34980a0::" providerId="AD" clId="Web-{1CF60ABA-957B-6A49-21BB-D5984A97AB6A}" dt="2021-05-07T12:56:32.346" v="16"/>
          <ac:picMkLst>
            <pc:docMk/>
            <pc:sldMk cId="1191357972" sldId="299"/>
            <ac:picMk id="11" creationId="{3527C023-CC5B-4603-B104-8E92A3ECCC68}"/>
          </ac:picMkLst>
        </pc:picChg>
        <pc:picChg chg="del">
          <ac:chgData name="Utilisateur invité" userId="S::urn:spo:anon#d1e91499d65809d091346bf08347548a1ce7025e6b414c69ccaef5dad34980a0::" providerId="AD" clId="Web-{1CF60ABA-957B-6A49-21BB-D5984A97AB6A}" dt="2021-05-07T12:56:32.112" v="15"/>
          <ac:picMkLst>
            <pc:docMk/>
            <pc:sldMk cId="1191357972" sldId="299"/>
            <ac:picMk id="15" creationId="{A7FC1D1E-2077-4720-98EF-1EB539E04F08}"/>
          </ac:picMkLst>
        </pc:picChg>
        <pc:picChg chg="add mod">
          <ac:chgData name="Utilisateur invité" userId="S::urn:spo:anon#d1e91499d65809d091346bf08347548a1ce7025e6b414c69ccaef5dad34980a0::" providerId="AD" clId="Web-{1CF60ABA-957B-6A49-21BB-D5984A97AB6A}" dt="2021-05-07T13:10:01.770" v="115" actId="1076"/>
          <ac:picMkLst>
            <pc:docMk/>
            <pc:sldMk cId="1191357972" sldId="299"/>
            <ac:picMk id="20" creationId="{A045713D-55F1-4933-BCC1-CD24ED542BBC}"/>
          </ac:picMkLst>
        </pc:picChg>
      </pc:sldChg>
    </pc:docChg>
  </pc:docChgLst>
  <pc:docChgLst>
    <pc:chgData name="Utilisateur invité" userId="S::urn:spo:anon#d1e91499d65809d091346bf08347548a1ce7025e6b414c69ccaef5dad34980a0::" providerId="AD" clId="Web-{1AF8C59F-2097-C000-3083-BE8333B436D6}"/>
    <pc:docChg chg="modSld">
      <pc:chgData name="Utilisateur invité" userId="S::urn:spo:anon#d1e91499d65809d091346bf08347548a1ce7025e6b414c69ccaef5dad34980a0::" providerId="AD" clId="Web-{1AF8C59F-2097-C000-3083-BE8333B436D6}" dt="2021-05-08T18:54:58.014" v="1"/>
      <pc:docMkLst>
        <pc:docMk/>
      </pc:docMkLst>
      <pc:sldChg chg="modSp">
        <pc:chgData name="Utilisateur invité" userId="S::urn:spo:anon#d1e91499d65809d091346bf08347548a1ce7025e6b414c69ccaef5dad34980a0::" providerId="AD" clId="Web-{1AF8C59F-2097-C000-3083-BE8333B436D6}" dt="2021-05-08T18:54:58.014" v="1"/>
        <pc:sldMkLst>
          <pc:docMk/>
          <pc:sldMk cId="1815539010" sldId="297"/>
        </pc:sldMkLst>
        <pc:graphicFrameChg chg="mod modGraphic">
          <ac:chgData name="Utilisateur invité" userId="S::urn:spo:anon#d1e91499d65809d091346bf08347548a1ce7025e6b414c69ccaef5dad34980a0::" providerId="AD" clId="Web-{1AF8C59F-2097-C000-3083-BE8333B436D6}" dt="2021-05-08T18:54:58.014" v="1"/>
          <ac:graphicFrameMkLst>
            <pc:docMk/>
            <pc:sldMk cId="1815539010" sldId="297"/>
            <ac:graphicFrameMk id="4" creationId="{42F0C10D-AB7E-4810-99DE-D6B93AD4DC47}"/>
          </ac:graphicFrameMkLst>
        </pc:graphicFrameChg>
      </pc:sldChg>
    </pc:docChg>
  </pc:docChgLst>
  <pc:docChgLst>
    <pc:chgData name="Utilisateur invité" userId="S::urn:spo:anon#d1e91499d65809d091346bf08347548a1ce7025e6b414c69ccaef5dad34980a0::" providerId="AD" clId="Web-{F0E4A8CB-78A6-1BE6-A7C6-A25797052F07}"/>
    <pc:docChg chg="addSld delSld modSld sldOrd addMainMaster">
      <pc:chgData name="Utilisateur invité" userId="S::urn:spo:anon#d1e91499d65809d091346bf08347548a1ce7025e6b414c69ccaef5dad34980a0::" providerId="AD" clId="Web-{F0E4A8CB-78A6-1BE6-A7C6-A25797052F07}" dt="2021-05-07T16:04:15.066" v="460" actId="1076"/>
      <pc:docMkLst>
        <pc:docMk/>
      </pc:docMkLst>
      <pc:sldChg chg="addSp delSp modSp del">
        <pc:chgData name="Utilisateur invité" userId="S::urn:spo:anon#d1e91499d65809d091346bf08347548a1ce7025e6b414c69ccaef5dad34980a0::" providerId="AD" clId="Web-{F0E4A8CB-78A6-1BE6-A7C6-A25797052F07}" dt="2021-05-07T14:48:38.084" v="47"/>
        <pc:sldMkLst>
          <pc:docMk/>
          <pc:sldMk cId="1017274986" sldId="294"/>
        </pc:sldMkLst>
        <pc:spChg chg="del">
          <ac:chgData name="Utilisateur invité" userId="S::urn:spo:anon#d1e91499d65809d091346bf08347548a1ce7025e6b414c69ccaef5dad34980a0::" providerId="AD" clId="Web-{F0E4A8CB-78A6-1BE6-A7C6-A25797052F07}" dt="2021-05-07T14:38:53.336" v="0"/>
          <ac:spMkLst>
            <pc:docMk/>
            <pc:sldMk cId="1017274986" sldId="294"/>
            <ac:spMk id="2" creationId="{62AB1741-4968-4592-ACD6-5514C9E3AC19}"/>
          </ac:spMkLst>
        </pc:spChg>
        <pc:spChg chg="add mod">
          <ac:chgData name="Utilisateur invité" userId="S::urn:spo:anon#d1e91499d65809d091346bf08347548a1ce7025e6b414c69ccaef5dad34980a0::" providerId="AD" clId="Web-{F0E4A8CB-78A6-1BE6-A7C6-A25797052F07}" dt="2021-05-07T14:47:57.099" v="46" actId="20577"/>
          <ac:spMkLst>
            <pc:docMk/>
            <pc:sldMk cId="1017274986" sldId="294"/>
            <ac:spMk id="7" creationId="{8FC13C15-6623-4B46-BF1E-158F92C33286}"/>
          </ac:spMkLst>
        </pc:spChg>
        <pc:picChg chg="add del mod modCrop">
          <ac:chgData name="Utilisateur invité" userId="S::urn:spo:anon#d1e91499d65809d091346bf08347548a1ce7025e6b414c69ccaef5dad34980a0::" providerId="AD" clId="Web-{F0E4A8CB-78A6-1BE6-A7C6-A25797052F07}" dt="2021-05-07T14:47:02.738" v="23"/>
          <ac:picMkLst>
            <pc:docMk/>
            <pc:sldMk cId="1017274986" sldId="294"/>
            <ac:picMk id="5" creationId="{C734EFE4-7383-4530-88AF-19471456AA7E}"/>
          </ac:picMkLst>
        </pc:picChg>
        <pc:picChg chg="add del mod modCrop">
          <ac:chgData name="Utilisateur invité" userId="S::urn:spo:anon#d1e91499d65809d091346bf08347548a1ce7025e6b414c69ccaef5dad34980a0::" providerId="AD" clId="Web-{F0E4A8CB-78A6-1BE6-A7C6-A25797052F07}" dt="2021-05-07T14:47:03.722" v="24"/>
          <ac:picMkLst>
            <pc:docMk/>
            <pc:sldMk cId="1017274986" sldId="294"/>
            <ac:picMk id="6" creationId="{F3760CB8-B987-4318-9B69-10803D240391}"/>
          </ac:picMkLst>
        </pc:picChg>
      </pc:sldChg>
      <pc:sldChg chg="modSp">
        <pc:chgData name="Utilisateur invité" userId="S::urn:spo:anon#d1e91499d65809d091346bf08347548a1ce7025e6b414c69ccaef5dad34980a0::" providerId="AD" clId="Web-{F0E4A8CB-78A6-1BE6-A7C6-A25797052F07}" dt="2021-05-07T15:53:29.847" v="443" actId="1076"/>
        <pc:sldMkLst>
          <pc:docMk/>
          <pc:sldMk cId="1849590992" sldId="300"/>
        </pc:sldMkLst>
        <pc:spChg chg="mod">
          <ac:chgData name="Utilisateur invité" userId="S::urn:spo:anon#d1e91499d65809d091346bf08347548a1ce7025e6b414c69ccaef5dad34980a0::" providerId="AD" clId="Web-{F0E4A8CB-78A6-1BE6-A7C6-A25797052F07}" dt="2021-05-07T15:53:29.847" v="443" actId="1076"/>
          <ac:spMkLst>
            <pc:docMk/>
            <pc:sldMk cId="1849590992" sldId="300"/>
            <ac:spMk id="10" creationId="{EF90F4E2-5080-413C-A0C1-C60A6DC4C25A}"/>
          </ac:spMkLst>
        </pc:spChg>
        <pc:picChg chg="mod">
          <ac:chgData name="Utilisateur invité" userId="S::urn:spo:anon#d1e91499d65809d091346bf08347548a1ce7025e6b414c69ccaef5dad34980a0::" providerId="AD" clId="Web-{F0E4A8CB-78A6-1BE6-A7C6-A25797052F07}" dt="2021-05-07T15:53:26.113" v="442" actId="1076"/>
          <ac:picMkLst>
            <pc:docMk/>
            <pc:sldMk cId="1849590992" sldId="300"/>
            <ac:picMk id="8" creationId="{C32E060B-3AA2-4585-AA4E-A4F75F60BF37}"/>
          </ac:picMkLst>
        </pc:picChg>
      </pc:sldChg>
      <pc:sldChg chg="modSp add replId">
        <pc:chgData name="Utilisateur invité" userId="S::urn:spo:anon#d1e91499d65809d091346bf08347548a1ce7025e6b414c69ccaef5dad34980a0::" providerId="AD" clId="Web-{F0E4A8CB-78A6-1BE6-A7C6-A25797052F07}" dt="2021-05-07T14:49:46.492" v="64" actId="14100"/>
        <pc:sldMkLst>
          <pc:docMk/>
          <pc:sldMk cId="4128698493" sldId="302"/>
        </pc:sldMkLst>
        <pc:spChg chg="mod">
          <ac:chgData name="Utilisateur invité" userId="S::urn:spo:anon#d1e91499d65809d091346bf08347548a1ce7025e6b414c69ccaef5dad34980a0::" providerId="AD" clId="Web-{F0E4A8CB-78A6-1BE6-A7C6-A25797052F07}" dt="2021-05-07T14:49:46.492" v="64" actId="14100"/>
          <ac:spMkLst>
            <pc:docMk/>
            <pc:sldMk cId="4128698493" sldId="302"/>
            <ac:spMk id="4" creationId="{B883C91F-321F-4029-A844-6C171FB5C4C9}"/>
          </ac:spMkLst>
        </pc:spChg>
      </pc:sldChg>
      <pc:sldChg chg="addSp delSp modSp add replId">
        <pc:chgData name="Utilisateur invité" userId="S::urn:spo:anon#d1e91499d65809d091346bf08347548a1ce7025e6b414c69ccaef5dad34980a0::" providerId="AD" clId="Web-{F0E4A8CB-78A6-1BE6-A7C6-A25797052F07}" dt="2021-05-07T14:57:21.471" v="131" actId="1076"/>
        <pc:sldMkLst>
          <pc:docMk/>
          <pc:sldMk cId="4223836070" sldId="303"/>
        </pc:sldMkLst>
        <pc:spChg chg="mod">
          <ac:chgData name="Utilisateur invité" userId="S::urn:spo:anon#d1e91499d65809d091346bf08347548a1ce7025e6b414c69ccaef5dad34980a0::" providerId="AD" clId="Web-{F0E4A8CB-78A6-1BE6-A7C6-A25797052F07}" dt="2021-05-07T14:50:02.852" v="70" actId="14100"/>
          <ac:spMkLst>
            <pc:docMk/>
            <pc:sldMk cId="4223836070" sldId="303"/>
            <ac:spMk id="4" creationId="{B883C91F-321F-4029-A844-6C171FB5C4C9}"/>
          </ac:spMkLst>
        </pc:spChg>
        <pc:picChg chg="add mod">
          <ac:chgData name="Utilisateur invité" userId="S::urn:spo:anon#d1e91499d65809d091346bf08347548a1ce7025e6b414c69ccaef5dad34980a0::" providerId="AD" clId="Web-{F0E4A8CB-78A6-1BE6-A7C6-A25797052F07}" dt="2021-05-07T14:57:21.424" v="130" actId="1076"/>
          <ac:picMkLst>
            <pc:docMk/>
            <pc:sldMk cId="4223836070" sldId="303"/>
            <ac:picMk id="2" creationId="{6ACF1B42-D4ED-464C-96DD-7D328B245492}"/>
          </ac:picMkLst>
        </pc:picChg>
        <pc:picChg chg="del">
          <ac:chgData name="Utilisateur invité" userId="S::urn:spo:anon#d1e91499d65809d091346bf08347548a1ce7025e6b414c69ccaef5dad34980a0::" providerId="AD" clId="Web-{F0E4A8CB-78A6-1BE6-A7C6-A25797052F07}" dt="2021-05-07T14:49:00.975" v="49"/>
          <ac:picMkLst>
            <pc:docMk/>
            <pc:sldMk cId="4223836070" sldId="303"/>
            <ac:picMk id="5" creationId="{C734EFE4-7383-4530-88AF-19471456AA7E}"/>
          </ac:picMkLst>
        </pc:picChg>
        <pc:picChg chg="del">
          <ac:chgData name="Utilisateur invité" userId="S::urn:spo:anon#d1e91499d65809d091346bf08347548a1ce7025e6b414c69ccaef5dad34980a0::" providerId="AD" clId="Web-{F0E4A8CB-78A6-1BE6-A7C6-A25797052F07}" dt="2021-05-07T14:49:01.725" v="50"/>
          <ac:picMkLst>
            <pc:docMk/>
            <pc:sldMk cId="4223836070" sldId="303"/>
            <ac:picMk id="6" creationId="{F3760CB8-B987-4318-9B69-10803D240391}"/>
          </ac:picMkLst>
        </pc:picChg>
        <pc:picChg chg="add mod">
          <ac:chgData name="Utilisateur invité" userId="S::urn:spo:anon#d1e91499d65809d091346bf08347548a1ce7025e6b414c69ccaef5dad34980a0::" providerId="AD" clId="Web-{F0E4A8CB-78A6-1BE6-A7C6-A25797052F07}" dt="2021-05-07T14:57:21.471" v="131" actId="1076"/>
          <ac:picMkLst>
            <pc:docMk/>
            <pc:sldMk cId="4223836070" sldId="303"/>
            <ac:picMk id="7" creationId="{EE28528F-3175-4DAC-94F8-A7C1AF97EE63}"/>
          </ac:picMkLst>
        </pc:picChg>
      </pc:sldChg>
      <pc:sldChg chg="new del">
        <pc:chgData name="Utilisateur invité" userId="S::urn:spo:anon#d1e91499d65809d091346bf08347548a1ce7025e6b414c69ccaef5dad34980a0::" providerId="AD" clId="Web-{F0E4A8CB-78A6-1BE6-A7C6-A25797052F07}" dt="2021-05-07T14:50:58.150" v="79"/>
        <pc:sldMkLst>
          <pc:docMk/>
          <pc:sldMk cId="1463028227" sldId="304"/>
        </pc:sldMkLst>
      </pc:sldChg>
      <pc:sldChg chg="addSp delSp modSp add replId">
        <pc:chgData name="Utilisateur invité" userId="S::urn:spo:anon#d1e91499d65809d091346bf08347548a1ce7025e6b414c69ccaef5dad34980a0::" providerId="AD" clId="Web-{F0E4A8CB-78A6-1BE6-A7C6-A25797052F07}" dt="2021-05-07T14:55:21.562" v="116" actId="1076"/>
        <pc:sldMkLst>
          <pc:docMk/>
          <pc:sldMk cId="3889987144" sldId="304"/>
        </pc:sldMkLst>
        <pc:picChg chg="add mod">
          <ac:chgData name="Utilisateur invité" userId="S::urn:spo:anon#d1e91499d65809d091346bf08347548a1ce7025e6b414c69ccaef5dad34980a0::" providerId="AD" clId="Web-{F0E4A8CB-78A6-1BE6-A7C6-A25797052F07}" dt="2021-05-07T14:55:21.562" v="116" actId="1076"/>
          <ac:picMkLst>
            <pc:docMk/>
            <pc:sldMk cId="3889987144" sldId="304"/>
            <ac:picMk id="2" creationId="{175FA10A-6A35-44C1-9DA0-0FA435DB6B38}"/>
          </ac:picMkLst>
        </pc:picChg>
        <pc:picChg chg="del">
          <ac:chgData name="Utilisateur invité" userId="S::urn:spo:anon#d1e91499d65809d091346bf08347548a1ce7025e6b414c69ccaef5dad34980a0::" providerId="AD" clId="Web-{F0E4A8CB-78A6-1BE6-A7C6-A25797052F07}" dt="2021-05-07T14:51:11.619" v="81"/>
          <ac:picMkLst>
            <pc:docMk/>
            <pc:sldMk cId="3889987144" sldId="304"/>
            <ac:picMk id="5" creationId="{C734EFE4-7383-4530-88AF-19471456AA7E}"/>
          </ac:picMkLst>
        </pc:picChg>
        <pc:picChg chg="del">
          <ac:chgData name="Utilisateur invité" userId="S::urn:spo:anon#d1e91499d65809d091346bf08347548a1ce7025e6b414c69ccaef5dad34980a0::" providerId="AD" clId="Web-{F0E4A8CB-78A6-1BE6-A7C6-A25797052F07}" dt="2021-05-07T14:51:12.572" v="82"/>
          <ac:picMkLst>
            <pc:docMk/>
            <pc:sldMk cId="3889987144" sldId="304"/>
            <ac:picMk id="6" creationId="{F3760CB8-B987-4318-9B69-10803D240391}"/>
          </ac:picMkLst>
        </pc:picChg>
        <pc:picChg chg="add mod modCrop">
          <ac:chgData name="Utilisateur invité" userId="S::urn:spo:anon#d1e91499d65809d091346bf08347548a1ce7025e6b414c69ccaef5dad34980a0::" providerId="AD" clId="Web-{F0E4A8CB-78A6-1BE6-A7C6-A25797052F07}" dt="2021-05-07T14:55:07.359" v="113" actId="1076"/>
          <ac:picMkLst>
            <pc:docMk/>
            <pc:sldMk cId="3889987144" sldId="304"/>
            <ac:picMk id="7" creationId="{82B9DF88-36CD-47DB-B697-A6FE2E761958}"/>
          </ac:picMkLst>
        </pc:picChg>
        <pc:picChg chg="add mod modCrop">
          <ac:chgData name="Utilisateur invité" userId="S::urn:spo:anon#d1e91499d65809d091346bf08347548a1ce7025e6b414c69ccaef5dad34980a0::" providerId="AD" clId="Web-{F0E4A8CB-78A6-1BE6-A7C6-A25797052F07}" dt="2021-05-07T14:55:15.234" v="115" actId="1076"/>
          <ac:picMkLst>
            <pc:docMk/>
            <pc:sldMk cId="3889987144" sldId="304"/>
            <ac:picMk id="8" creationId="{940BCCA1-8456-45E8-A930-124C248EA92D}"/>
          </ac:picMkLst>
        </pc:picChg>
      </pc:sldChg>
      <pc:sldChg chg="addSp delSp modSp add replId">
        <pc:chgData name="Utilisateur invité" userId="S::urn:spo:anon#d1e91499d65809d091346bf08347548a1ce7025e6b414c69ccaef5dad34980a0::" providerId="AD" clId="Web-{F0E4A8CB-78A6-1BE6-A7C6-A25797052F07}" dt="2021-05-07T14:56:55.955" v="125" actId="1076"/>
        <pc:sldMkLst>
          <pc:docMk/>
          <pc:sldMk cId="1554309626" sldId="305"/>
        </pc:sldMkLst>
        <pc:picChg chg="del">
          <ac:chgData name="Utilisateur invité" userId="S::urn:spo:anon#d1e91499d65809d091346bf08347548a1ce7025e6b414c69ccaef5dad34980a0::" providerId="AD" clId="Web-{F0E4A8CB-78A6-1BE6-A7C6-A25797052F07}" dt="2021-05-07T14:56:15.063" v="118"/>
          <ac:picMkLst>
            <pc:docMk/>
            <pc:sldMk cId="1554309626" sldId="305"/>
            <ac:picMk id="2" creationId="{6ACF1B42-D4ED-464C-96DD-7D328B245492}"/>
          </ac:picMkLst>
        </pc:picChg>
        <pc:picChg chg="add mod">
          <ac:chgData name="Utilisateur invité" userId="S::urn:spo:anon#d1e91499d65809d091346bf08347548a1ce7025e6b414c69ccaef5dad34980a0::" providerId="AD" clId="Web-{F0E4A8CB-78A6-1BE6-A7C6-A25797052F07}" dt="2021-05-07T14:56:55.955" v="125" actId="1076"/>
          <ac:picMkLst>
            <pc:docMk/>
            <pc:sldMk cId="1554309626" sldId="305"/>
            <ac:picMk id="5" creationId="{DDC686C3-9F13-4E9F-9AF3-4D04A31F5DCA}"/>
          </ac:picMkLst>
        </pc:picChg>
        <pc:picChg chg="del">
          <ac:chgData name="Utilisateur invité" userId="S::urn:spo:anon#d1e91499d65809d091346bf08347548a1ce7025e6b414c69ccaef5dad34980a0::" providerId="AD" clId="Web-{F0E4A8CB-78A6-1BE6-A7C6-A25797052F07}" dt="2021-05-07T14:56:16.126" v="119"/>
          <ac:picMkLst>
            <pc:docMk/>
            <pc:sldMk cId="1554309626" sldId="305"/>
            <ac:picMk id="7" creationId="{EE28528F-3175-4DAC-94F8-A7C1AF97EE63}"/>
          </ac:picMkLst>
        </pc:picChg>
      </pc:sldChg>
      <pc:sldChg chg="addSp delSp modSp add replId">
        <pc:chgData name="Utilisateur invité" userId="S::urn:spo:anon#d1e91499d65809d091346bf08347548a1ce7025e6b414c69ccaef5dad34980a0::" providerId="AD" clId="Web-{F0E4A8CB-78A6-1BE6-A7C6-A25797052F07}" dt="2021-05-07T16:04:15.066" v="460" actId="1076"/>
        <pc:sldMkLst>
          <pc:docMk/>
          <pc:sldMk cId="1429316408" sldId="306"/>
        </pc:sldMkLst>
        <pc:spChg chg="add mod">
          <ac:chgData name="Utilisateur invité" userId="S::urn:spo:anon#d1e91499d65809d091346bf08347548a1ce7025e6b414c69ccaef5dad34980a0::" providerId="AD" clId="Web-{F0E4A8CB-78A6-1BE6-A7C6-A25797052F07}" dt="2021-05-07T16:04:06.441" v="458" actId="1076"/>
          <ac:spMkLst>
            <pc:docMk/>
            <pc:sldMk cId="1429316408" sldId="306"/>
            <ac:spMk id="2" creationId="{753689F7-1AA8-448C-99CB-100DB0C90F83}"/>
          </ac:spMkLst>
        </pc:spChg>
        <pc:spChg chg="mod">
          <ac:chgData name="Utilisateur invité" userId="S::urn:spo:anon#d1e91499d65809d091346bf08347548a1ce7025e6b414c69ccaef5dad34980a0::" providerId="AD" clId="Web-{F0E4A8CB-78A6-1BE6-A7C6-A25797052F07}" dt="2021-05-07T15:19:49.309" v="160" actId="20577"/>
          <ac:spMkLst>
            <pc:docMk/>
            <pc:sldMk cId="1429316408" sldId="306"/>
            <ac:spMk id="4" creationId="{B883C91F-321F-4029-A844-6C171FB5C4C9}"/>
          </ac:spMkLst>
        </pc:spChg>
        <pc:picChg chg="del">
          <ac:chgData name="Utilisateur invité" userId="S::urn:spo:anon#d1e91499d65809d091346bf08347548a1ce7025e6b414c69ccaef5dad34980a0::" providerId="AD" clId="Web-{F0E4A8CB-78A6-1BE6-A7C6-A25797052F07}" dt="2021-05-07T15:19:23.105" v="133"/>
          <ac:picMkLst>
            <pc:docMk/>
            <pc:sldMk cId="1429316408" sldId="306"/>
            <ac:picMk id="5" creationId="{DDC686C3-9F13-4E9F-9AF3-4D04A31F5DCA}"/>
          </ac:picMkLst>
        </pc:picChg>
        <pc:picChg chg="add mod">
          <ac:chgData name="Utilisateur invité" userId="S::urn:spo:anon#d1e91499d65809d091346bf08347548a1ce7025e6b414c69ccaef5dad34980a0::" providerId="AD" clId="Web-{F0E4A8CB-78A6-1BE6-A7C6-A25797052F07}" dt="2021-05-07T15:25:49.865" v="365" actId="1076"/>
          <ac:picMkLst>
            <pc:docMk/>
            <pc:sldMk cId="1429316408" sldId="306"/>
            <ac:picMk id="6" creationId="{5A73CC00-666D-4508-A6F8-58376BB45DEA}"/>
          </ac:picMkLst>
        </pc:picChg>
        <pc:cxnChg chg="add mod">
          <ac:chgData name="Utilisateur invité" userId="S::urn:spo:anon#d1e91499d65809d091346bf08347548a1ce7025e6b414c69ccaef5dad34980a0::" providerId="AD" clId="Web-{F0E4A8CB-78A6-1BE6-A7C6-A25797052F07}" dt="2021-05-07T16:04:10.613" v="459" actId="1076"/>
          <ac:cxnSpMkLst>
            <pc:docMk/>
            <pc:sldMk cId="1429316408" sldId="306"/>
            <ac:cxnSpMk id="7" creationId="{0E4731E4-D458-4FF5-A12E-6C611100E7A7}"/>
          </ac:cxnSpMkLst>
        </pc:cxnChg>
        <pc:cxnChg chg="add mod">
          <ac:chgData name="Utilisateur invité" userId="S::urn:spo:anon#d1e91499d65809d091346bf08347548a1ce7025e6b414c69ccaef5dad34980a0::" providerId="AD" clId="Web-{F0E4A8CB-78A6-1BE6-A7C6-A25797052F07}" dt="2021-05-07T16:04:15.066" v="460" actId="1076"/>
          <ac:cxnSpMkLst>
            <pc:docMk/>
            <pc:sldMk cId="1429316408" sldId="306"/>
            <ac:cxnSpMk id="8" creationId="{25DA13F5-5E08-4AE2-9E7A-EAC8A540E359}"/>
          </ac:cxnSpMkLst>
        </pc:cxnChg>
      </pc:sldChg>
      <pc:sldChg chg="addSp delSp modSp add ord replId">
        <pc:chgData name="Utilisateur invité" userId="S::urn:spo:anon#d1e91499d65809d091346bf08347548a1ce7025e6b414c69ccaef5dad34980a0::" providerId="AD" clId="Web-{F0E4A8CB-78A6-1BE6-A7C6-A25797052F07}" dt="2021-05-07T15:51:04.484" v="437" actId="1076"/>
        <pc:sldMkLst>
          <pc:docMk/>
          <pc:sldMk cId="253404426" sldId="307"/>
        </pc:sldMkLst>
        <pc:spChg chg="mod">
          <ac:chgData name="Utilisateur invité" userId="S::urn:spo:anon#d1e91499d65809d091346bf08347548a1ce7025e6b414c69ccaef5dad34980a0::" providerId="AD" clId="Web-{F0E4A8CB-78A6-1BE6-A7C6-A25797052F07}" dt="2021-05-07T15:27:47.446" v="422" actId="1076"/>
          <ac:spMkLst>
            <pc:docMk/>
            <pc:sldMk cId="253404426" sldId="307"/>
            <ac:spMk id="4" creationId="{B883C91F-321F-4029-A844-6C171FB5C4C9}"/>
          </ac:spMkLst>
        </pc:spChg>
        <pc:picChg chg="add mod">
          <ac:chgData name="Utilisateur invité" userId="S::urn:spo:anon#d1e91499d65809d091346bf08347548a1ce7025e6b414c69ccaef5dad34980a0::" providerId="AD" clId="Web-{F0E4A8CB-78A6-1BE6-A7C6-A25797052F07}" dt="2021-05-07T15:50:55.922" v="434" actId="1076"/>
          <ac:picMkLst>
            <pc:docMk/>
            <pc:sldMk cId="253404426" sldId="307"/>
            <ac:picMk id="2" creationId="{FB6A935C-9C22-4BA1-8C9C-599232785E26}"/>
          </ac:picMkLst>
        </pc:picChg>
        <pc:picChg chg="add mod">
          <ac:chgData name="Utilisateur invité" userId="S::urn:spo:anon#d1e91499d65809d091346bf08347548a1ce7025e6b414c69ccaef5dad34980a0::" providerId="AD" clId="Web-{F0E4A8CB-78A6-1BE6-A7C6-A25797052F07}" dt="2021-05-07T15:51:00.484" v="436" actId="1076"/>
          <ac:picMkLst>
            <pc:docMk/>
            <pc:sldMk cId="253404426" sldId="307"/>
            <ac:picMk id="5" creationId="{191D80B5-91BC-4A6B-87E4-DEF2D6779883}"/>
          </ac:picMkLst>
        </pc:picChg>
        <pc:picChg chg="del">
          <ac:chgData name="Utilisateur invité" userId="S::urn:spo:anon#d1e91499d65809d091346bf08347548a1ce7025e6b414c69ccaef5dad34980a0::" providerId="AD" clId="Web-{F0E4A8CB-78A6-1BE6-A7C6-A25797052F07}" dt="2021-05-07T15:27:21.570" v="404"/>
          <ac:picMkLst>
            <pc:docMk/>
            <pc:sldMk cId="253404426" sldId="307"/>
            <ac:picMk id="5" creationId="{DDC686C3-9F13-4E9F-9AF3-4D04A31F5DCA}"/>
          </ac:picMkLst>
        </pc:picChg>
        <pc:picChg chg="add mod">
          <ac:chgData name="Utilisateur invité" userId="S::urn:spo:anon#d1e91499d65809d091346bf08347548a1ce7025e6b414c69ccaef5dad34980a0::" providerId="AD" clId="Web-{F0E4A8CB-78A6-1BE6-A7C6-A25797052F07}" dt="2021-05-07T15:51:04.484" v="437" actId="1076"/>
          <ac:picMkLst>
            <pc:docMk/>
            <pc:sldMk cId="253404426" sldId="307"/>
            <ac:picMk id="6" creationId="{D39161C1-5001-4DC9-999B-A426AF04FE97}"/>
          </ac:picMkLst>
        </pc:picChg>
      </pc:sldChg>
      <pc:sldChg chg="modSp add">
        <pc:chgData name="Utilisateur invité" userId="S::urn:spo:anon#d1e91499d65809d091346bf08347548a1ce7025e6b414c69ccaef5dad34980a0::" providerId="AD" clId="Web-{F0E4A8CB-78A6-1BE6-A7C6-A25797052F07}" dt="2021-05-07T15:52:58.534" v="441" actId="20577"/>
        <pc:sldMkLst>
          <pc:docMk/>
          <pc:sldMk cId="880013111" sldId="308"/>
        </pc:sldMkLst>
        <pc:spChg chg="mod">
          <ac:chgData name="Utilisateur invité" userId="S::urn:spo:anon#d1e91499d65809d091346bf08347548a1ce7025e6b414c69ccaef5dad34980a0::" providerId="AD" clId="Web-{F0E4A8CB-78A6-1BE6-A7C6-A25797052F07}" dt="2021-05-07T15:52:58.534" v="441" actId="20577"/>
          <ac:spMkLst>
            <pc:docMk/>
            <pc:sldMk cId="880013111" sldId="308"/>
            <ac:spMk id="15" creationId="{F5A40647-E5EE-4DB9-87AB-2683E43E4883}"/>
          </ac:spMkLst>
        </pc:spChg>
      </pc:sldChg>
      <pc:sldMasterChg chg="add addSldLayout">
        <pc:chgData name="Utilisateur invité" userId="S::urn:spo:anon#d1e91499d65809d091346bf08347548a1ce7025e6b414c69ccaef5dad34980a0::" providerId="AD" clId="Web-{F0E4A8CB-78A6-1BE6-A7C6-A25797052F07}" dt="2021-05-07T15:52:35.221" v="438"/>
        <pc:sldMasterMkLst>
          <pc:docMk/>
          <pc:sldMasterMk cId="754029707" sldId="2147483651"/>
        </pc:sldMasterMkLst>
        <pc:sldLayoutChg chg="add">
          <pc:chgData name="Utilisateur invité" userId="S::urn:spo:anon#d1e91499d65809d091346bf08347548a1ce7025e6b414c69ccaef5dad34980a0::" providerId="AD" clId="Web-{F0E4A8CB-78A6-1BE6-A7C6-A25797052F07}" dt="2021-05-07T15:52:35.221" v="438"/>
          <pc:sldLayoutMkLst>
            <pc:docMk/>
            <pc:sldMasterMk cId="754029707" sldId="2147483651"/>
            <pc:sldLayoutMk cId="1298234451" sldId="2147483652"/>
          </pc:sldLayoutMkLst>
        </pc:sldLayoutChg>
        <pc:sldLayoutChg chg="add">
          <pc:chgData name="Utilisateur invité" userId="S::urn:spo:anon#d1e91499d65809d091346bf08347548a1ce7025e6b414c69ccaef5dad34980a0::" providerId="AD" clId="Web-{F0E4A8CB-78A6-1BE6-A7C6-A25797052F07}" dt="2021-05-07T15:52:35.221" v="438"/>
          <pc:sldLayoutMkLst>
            <pc:docMk/>
            <pc:sldMasterMk cId="754029707" sldId="2147483651"/>
            <pc:sldLayoutMk cId="4217554852" sldId="2147483653"/>
          </pc:sldLayoutMkLst>
        </pc:sldLayoutChg>
      </pc:sldMasterChg>
    </pc:docChg>
  </pc:docChgLst>
  <pc:docChgLst>
    <pc:chgData name="Utilisateur invité" userId="S::urn:spo:anon#d1e91499d65809d091346bf08347548a1ce7025e6b414c69ccaef5dad34980a0::" providerId="AD" clId="Web-{09CA2A8E-0813-F253-BF38-2DD5AC8530F0}"/>
    <pc:docChg chg="modSld">
      <pc:chgData name="Utilisateur invité" userId="S::urn:spo:anon#d1e91499d65809d091346bf08347548a1ce7025e6b414c69ccaef5dad34980a0::" providerId="AD" clId="Web-{09CA2A8E-0813-F253-BF38-2DD5AC8530F0}" dt="2021-05-10T12:39:31.817" v="0" actId="14100"/>
      <pc:docMkLst>
        <pc:docMk/>
      </pc:docMkLst>
      <pc:sldChg chg="modSp">
        <pc:chgData name="Utilisateur invité" userId="S::urn:spo:anon#d1e91499d65809d091346bf08347548a1ce7025e6b414c69ccaef5dad34980a0::" providerId="AD" clId="Web-{09CA2A8E-0813-F253-BF38-2DD5AC8530F0}" dt="2021-05-10T12:39:31.817" v="0" actId="14100"/>
        <pc:sldMkLst>
          <pc:docMk/>
          <pc:sldMk cId="253404426" sldId="307"/>
        </pc:sldMkLst>
        <pc:picChg chg="mod">
          <ac:chgData name="Utilisateur invité" userId="S::urn:spo:anon#d1e91499d65809d091346bf08347548a1ce7025e6b414c69ccaef5dad34980a0::" providerId="AD" clId="Web-{09CA2A8E-0813-F253-BF38-2DD5AC8530F0}" dt="2021-05-10T12:39:31.817" v="0" actId="14100"/>
          <ac:picMkLst>
            <pc:docMk/>
            <pc:sldMk cId="253404426" sldId="307"/>
            <ac:picMk id="5" creationId="{191D80B5-91BC-4A6B-87E4-DEF2D6779883}"/>
          </ac:picMkLst>
        </pc:picChg>
      </pc:sldChg>
    </pc:docChg>
  </pc:docChgLst>
  <pc:docChgLst>
    <pc:chgData name="Utilisateur invité" userId="S::urn:spo:anon#d1e91499d65809d091346bf08347548a1ce7025e6b414c69ccaef5dad34980a0::" providerId="AD" clId="Web-{B347B083-15B4-2009-21D0-5E9A5E8CE9CA}"/>
    <pc:docChg chg="modSld">
      <pc:chgData name="Utilisateur invité" userId="S::urn:spo:anon#d1e91499d65809d091346bf08347548a1ce7025e6b414c69ccaef5dad34980a0::" providerId="AD" clId="Web-{B347B083-15B4-2009-21D0-5E9A5E8CE9CA}" dt="2021-05-08T18:43:52.370" v="1107" actId="20577"/>
      <pc:docMkLst>
        <pc:docMk/>
      </pc:docMkLst>
      <pc:sldChg chg="addSp delSp modSp">
        <pc:chgData name="Utilisateur invité" userId="S::urn:spo:anon#d1e91499d65809d091346bf08347548a1ce7025e6b414c69ccaef5dad34980a0::" providerId="AD" clId="Web-{B347B083-15B4-2009-21D0-5E9A5E8CE9CA}" dt="2021-05-08T18:43:52.370" v="1107" actId="20577"/>
        <pc:sldMkLst>
          <pc:docMk/>
          <pc:sldMk cId="1815539010" sldId="297"/>
        </pc:sldMkLst>
        <pc:spChg chg="del">
          <ac:chgData name="Utilisateur invité" userId="S::urn:spo:anon#d1e91499d65809d091346bf08347548a1ce7025e6b414c69ccaef5dad34980a0::" providerId="AD" clId="Web-{B347B083-15B4-2009-21D0-5E9A5E8CE9CA}" dt="2021-05-08T17:54:10.362" v="2"/>
          <ac:spMkLst>
            <pc:docMk/>
            <pc:sldMk cId="1815539010" sldId="297"/>
            <ac:spMk id="5" creationId="{66A44058-55EB-4505-A45E-6F31498FA8BF}"/>
          </ac:spMkLst>
        </pc:spChg>
        <pc:spChg chg="del">
          <ac:chgData name="Utilisateur invité" userId="S::urn:spo:anon#d1e91499d65809d091346bf08347548a1ce7025e6b414c69ccaef5dad34980a0::" providerId="AD" clId="Web-{B347B083-15B4-2009-21D0-5E9A5E8CE9CA}" dt="2021-05-08T17:54:06.471" v="0"/>
          <ac:spMkLst>
            <pc:docMk/>
            <pc:sldMk cId="1815539010" sldId="297"/>
            <ac:spMk id="6" creationId="{B89A9152-00DD-4BFF-9161-A5FADCCB95C6}"/>
          </ac:spMkLst>
        </pc:spChg>
        <pc:spChg chg="mod">
          <ac:chgData name="Utilisateur invité" userId="S::urn:spo:anon#d1e91499d65809d091346bf08347548a1ce7025e6b414c69ccaef5dad34980a0::" providerId="AD" clId="Web-{B347B083-15B4-2009-21D0-5E9A5E8CE9CA}" dt="2021-05-08T18:43:52.370" v="1107" actId="20577"/>
          <ac:spMkLst>
            <pc:docMk/>
            <pc:sldMk cId="1815539010" sldId="297"/>
            <ac:spMk id="7" creationId="{67CE73E1-C0A2-4FC3-AD53-C84E1D3FD6B7}"/>
          </ac:spMkLst>
        </pc:spChg>
        <pc:spChg chg="del">
          <ac:chgData name="Utilisateur invité" userId="S::urn:spo:anon#d1e91499d65809d091346bf08347548a1ce7025e6b414c69ccaef5dad34980a0::" providerId="AD" clId="Web-{B347B083-15B4-2009-21D0-5E9A5E8CE9CA}" dt="2021-05-08T17:54:07.299" v="1"/>
          <ac:spMkLst>
            <pc:docMk/>
            <pc:sldMk cId="1815539010" sldId="297"/>
            <ac:spMk id="8" creationId="{EAD855FE-F537-4250-B35C-3D421AE393F5}"/>
          </ac:spMkLst>
        </pc:spChg>
        <pc:graphicFrameChg chg="add mod modGraphic">
          <ac:chgData name="Utilisateur invité" userId="S::urn:spo:anon#d1e91499d65809d091346bf08347548a1ce7025e6b414c69ccaef5dad34980a0::" providerId="AD" clId="Web-{B347B083-15B4-2009-21D0-5E9A5E8CE9CA}" dt="2021-05-08T18:39:03.367" v="1046"/>
          <ac:graphicFrameMkLst>
            <pc:docMk/>
            <pc:sldMk cId="1815539010" sldId="297"/>
            <ac:graphicFrameMk id="4" creationId="{42F0C10D-AB7E-4810-99DE-D6B93AD4DC47}"/>
          </ac:graphicFrameMkLst>
        </pc:graphicFrameChg>
        <pc:picChg chg="add mod ord">
          <ac:chgData name="Utilisateur invité" userId="S::urn:spo:anon#d1e91499d65809d091346bf08347548a1ce7025e6b414c69ccaef5dad34980a0::" providerId="AD" clId="Web-{B347B083-15B4-2009-21D0-5E9A5E8CE9CA}" dt="2021-05-08T18:43:17.868" v="1093" actId="1076"/>
          <ac:picMkLst>
            <pc:docMk/>
            <pc:sldMk cId="1815539010" sldId="297"/>
            <ac:picMk id="2" creationId="{157C0ACB-CF19-49A5-BD1F-1CA7B6CBFB1A}"/>
          </ac:picMkLst>
        </pc:picChg>
      </pc:sldChg>
    </pc:docChg>
  </pc:docChgLst>
  <pc:docChgLst>
    <pc:chgData name="Utilisateur invité" userId="S::urn:spo:anon#d1e91499d65809d091346bf08347548a1ce7025e6b414c69ccaef5dad34980a0::" providerId="AD" clId="Web-{EF7A8502-2986-8D83-0151-F88DF57635BB}"/>
    <pc:docChg chg="addSld modSld">
      <pc:chgData name="Utilisateur invité" userId="S::urn:spo:anon#d1e91499d65809d091346bf08347548a1ce7025e6b414c69ccaef5dad34980a0::" providerId="AD" clId="Web-{EF7A8502-2986-8D83-0151-F88DF57635BB}" dt="2021-05-19T15:27:33.351" v="27" actId="1076"/>
      <pc:docMkLst>
        <pc:docMk/>
      </pc:docMkLst>
      <pc:sldChg chg="addSp delSp modSp">
        <pc:chgData name="Utilisateur invité" userId="S::urn:spo:anon#d1e91499d65809d091346bf08347548a1ce7025e6b414c69ccaef5dad34980a0::" providerId="AD" clId="Web-{EF7A8502-2986-8D83-0151-F88DF57635BB}" dt="2021-05-19T15:27:22.069" v="19"/>
        <pc:sldMkLst>
          <pc:docMk/>
          <pc:sldMk cId="2769612642" sldId="278"/>
        </pc:sldMkLst>
        <pc:picChg chg="add del mod">
          <ac:chgData name="Utilisateur invité" userId="S::urn:spo:anon#d1e91499d65809d091346bf08347548a1ce7025e6b414c69ccaef5dad34980a0::" providerId="AD" clId="Web-{EF7A8502-2986-8D83-0151-F88DF57635BB}" dt="2021-05-19T15:27:19.366" v="18"/>
          <ac:picMkLst>
            <pc:docMk/>
            <pc:sldMk cId="2769612642" sldId="278"/>
            <ac:picMk id="2" creationId="{CBD2BAC2-2D77-4A89-AEC9-704DC9CFDC2C}"/>
          </ac:picMkLst>
        </pc:picChg>
        <pc:picChg chg="mod">
          <ac:chgData name="Utilisateur invité" userId="S::urn:spo:anon#d1e91499d65809d091346bf08347548a1ce7025e6b414c69ccaef5dad34980a0::" providerId="AD" clId="Web-{EF7A8502-2986-8D83-0151-F88DF57635BB}" dt="2021-05-19T15:27:06.022" v="11" actId="14100"/>
          <ac:picMkLst>
            <pc:docMk/>
            <pc:sldMk cId="2769612642" sldId="278"/>
            <ac:picMk id="3" creationId="{008D5D99-63E7-4B80-AB64-1C6709636B9A}"/>
          </ac:picMkLst>
        </pc:picChg>
        <pc:picChg chg="add del mod">
          <ac:chgData name="Utilisateur invité" userId="S::urn:spo:anon#d1e91499d65809d091346bf08347548a1ce7025e6b414c69ccaef5dad34980a0::" providerId="AD" clId="Web-{EF7A8502-2986-8D83-0151-F88DF57635BB}" dt="2021-05-19T15:27:22.069" v="19"/>
          <ac:picMkLst>
            <pc:docMk/>
            <pc:sldMk cId="2769612642" sldId="278"/>
            <ac:picMk id="4" creationId="{456B2690-2CCC-4AEE-8B27-514AF4E36D43}"/>
          </ac:picMkLst>
        </pc:picChg>
        <pc:picChg chg="add del">
          <ac:chgData name="Utilisateur invité" userId="S::urn:spo:anon#d1e91499d65809d091346bf08347548a1ce7025e6b414c69ccaef5dad34980a0::" providerId="AD" clId="Web-{EF7A8502-2986-8D83-0151-F88DF57635BB}" dt="2021-05-19T15:27:16.553" v="17"/>
          <ac:picMkLst>
            <pc:docMk/>
            <pc:sldMk cId="2769612642" sldId="278"/>
            <ac:picMk id="6" creationId="{8568DBCE-8254-4B73-9A73-DED08F60796D}"/>
          </ac:picMkLst>
        </pc:picChg>
        <pc:picChg chg="add del">
          <ac:chgData name="Utilisateur invité" userId="S::urn:spo:anon#d1e91499d65809d091346bf08347548a1ce7025e6b414c69ccaef5dad34980a0::" providerId="AD" clId="Web-{EF7A8502-2986-8D83-0151-F88DF57635BB}" dt="2021-05-19T15:27:13.741" v="16"/>
          <ac:picMkLst>
            <pc:docMk/>
            <pc:sldMk cId="2769612642" sldId="278"/>
            <ac:picMk id="7" creationId="{B4E2B6F3-85AF-45EB-9869-E3D01CAD3E6F}"/>
          </ac:picMkLst>
        </pc:picChg>
      </pc:sldChg>
      <pc:sldChg chg="delSp modSp add replId">
        <pc:chgData name="Utilisateur invité" userId="S::urn:spo:anon#d1e91499d65809d091346bf08347548a1ce7025e6b414c69ccaef5dad34980a0::" providerId="AD" clId="Web-{EF7A8502-2986-8D83-0151-F88DF57635BB}" dt="2021-05-19T15:27:33.351" v="27" actId="1076"/>
        <pc:sldMkLst>
          <pc:docMk/>
          <pc:sldMk cId="382720664" sldId="310"/>
        </pc:sldMkLst>
        <pc:picChg chg="del">
          <ac:chgData name="Utilisateur invité" userId="S::urn:spo:anon#d1e91499d65809d091346bf08347548a1ce7025e6b414c69ccaef5dad34980a0::" providerId="AD" clId="Web-{EF7A8502-2986-8D83-0151-F88DF57635BB}" dt="2021-05-19T15:27:28.070" v="21"/>
          <ac:picMkLst>
            <pc:docMk/>
            <pc:sldMk cId="382720664" sldId="310"/>
            <ac:picMk id="2" creationId="{CBD2BAC2-2D77-4A89-AEC9-704DC9CFDC2C}"/>
          </ac:picMkLst>
        </pc:picChg>
        <pc:picChg chg="mod">
          <ac:chgData name="Utilisateur invité" userId="S::urn:spo:anon#d1e91499d65809d091346bf08347548a1ce7025e6b414c69ccaef5dad34980a0::" providerId="AD" clId="Web-{EF7A8502-2986-8D83-0151-F88DF57635BB}" dt="2021-05-19T15:27:33.351" v="27" actId="1076"/>
          <ac:picMkLst>
            <pc:docMk/>
            <pc:sldMk cId="382720664" sldId="310"/>
            <ac:picMk id="3" creationId="{008D5D99-63E7-4B80-AB64-1C6709636B9A}"/>
          </ac:picMkLst>
        </pc:picChg>
        <pc:picChg chg="del">
          <ac:chgData name="Utilisateur invité" userId="S::urn:spo:anon#d1e91499d65809d091346bf08347548a1ce7025e6b414c69ccaef5dad34980a0::" providerId="AD" clId="Web-{EF7A8502-2986-8D83-0151-F88DF57635BB}" dt="2021-05-19T15:27:28.398" v="22"/>
          <ac:picMkLst>
            <pc:docMk/>
            <pc:sldMk cId="382720664" sldId="310"/>
            <ac:picMk id="4" creationId="{456B2690-2CCC-4AEE-8B27-514AF4E36D43}"/>
          </ac:picMkLst>
        </pc:picChg>
        <pc:picChg chg="del">
          <ac:chgData name="Utilisateur invité" userId="S::urn:spo:anon#d1e91499d65809d091346bf08347548a1ce7025e6b414c69ccaef5dad34980a0::" providerId="AD" clId="Web-{EF7A8502-2986-8D83-0151-F88DF57635BB}" dt="2021-05-19T15:27:29.242" v="24"/>
          <ac:picMkLst>
            <pc:docMk/>
            <pc:sldMk cId="382720664" sldId="310"/>
            <ac:picMk id="6" creationId="{8568DBCE-8254-4B73-9A73-DED08F60796D}"/>
          </ac:picMkLst>
        </pc:picChg>
        <pc:picChg chg="del">
          <ac:chgData name="Utilisateur invité" userId="S::urn:spo:anon#d1e91499d65809d091346bf08347548a1ce7025e6b414c69ccaef5dad34980a0::" providerId="AD" clId="Web-{EF7A8502-2986-8D83-0151-F88DF57635BB}" dt="2021-05-19T15:27:28.789" v="23"/>
          <ac:picMkLst>
            <pc:docMk/>
            <pc:sldMk cId="382720664" sldId="310"/>
            <ac:picMk id="7" creationId="{B4E2B6F3-85AF-45EB-9869-E3D01CAD3E6F}"/>
          </ac:picMkLst>
        </pc:picChg>
      </pc:sldChg>
    </pc:docChg>
  </pc:docChgLst>
  <pc:docChgLst>
    <pc:chgData name="Utilisateur invité" userId="S::urn:spo:anon#d1e91499d65809d091346bf08347548a1ce7025e6b414c69ccaef5dad34980a0::" providerId="AD" clId="Web-{40E914F9-846D-93D3-3051-57FF97701B78}"/>
    <pc:docChg chg="addSld modSld sldOrd">
      <pc:chgData name="Utilisateur invité" userId="S::urn:spo:anon#d1e91499d65809d091346bf08347548a1ce7025e6b414c69ccaef5dad34980a0::" providerId="AD" clId="Web-{40E914F9-846D-93D3-3051-57FF97701B78}" dt="2021-05-08T20:30:44.374" v="112" actId="14100"/>
      <pc:docMkLst>
        <pc:docMk/>
      </pc:docMkLst>
      <pc:sldChg chg="addSp delSp modSp">
        <pc:chgData name="Utilisateur invité" userId="S::urn:spo:anon#d1e91499d65809d091346bf08347548a1ce7025e6b414c69ccaef5dad34980a0::" providerId="AD" clId="Web-{40E914F9-846D-93D3-3051-57FF97701B78}" dt="2021-05-08T20:30:44.374" v="112" actId="14100"/>
        <pc:sldMkLst>
          <pc:docMk/>
          <pc:sldMk cId="1815539010" sldId="297"/>
        </pc:sldMkLst>
        <pc:spChg chg="add mod">
          <ac:chgData name="Utilisateur invité" userId="S::urn:spo:anon#d1e91499d65809d091346bf08347548a1ce7025e6b414c69ccaef5dad34980a0::" providerId="AD" clId="Web-{40E914F9-846D-93D3-3051-57FF97701B78}" dt="2021-05-08T20:30:44.374" v="112" actId="14100"/>
          <ac:spMkLst>
            <pc:docMk/>
            <pc:sldMk cId="1815539010" sldId="297"/>
            <ac:spMk id="3" creationId="{6CE567C1-0D7B-49D1-8336-8F4F3BBD9E1C}"/>
          </ac:spMkLst>
        </pc:spChg>
        <pc:spChg chg="mod ord">
          <ac:chgData name="Utilisateur invité" userId="S::urn:spo:anon#d1e91499d65809d091346bf08347548a1ce7025e6b414c69ccaef5dad34980a0::" providerId="AD" clId="Web-{40E914F9-846D-93D3-3051-57FF97701B78}" dt="2021-05-08T19:09:27.312" v="38" actId="14100"/>
          <ac:spMkLst>
            <pc:docMk/>
            <pc:sldMk cId="1815539010" sldId="297"/>
            <ac:spMk id="7" creationId="{67CE73E1-C0A2-4FC3-AD53-C84E1D3FD6B7}"/>
          </ac:spMkLst>
        </pc:spChg>
        <pc:graphicFrameChg chg="add del">
          <ac:chgData name="Utilisateur invité" userId="S::urn:spo:anon#d1e91499d65809d091346bf08347548a1ce7025e6b414c69ccaef5dad34980a0::" providerId="AD" clId="Web-{40E914F9-846D-93D3-3051-57FF97701B78}" dt="2021-05-08T19:09:20.968" v="35"/>
          <ac:graphicFrameMkLst>
            <pc:docMk/>
            <pc:sldMk cId="1815539010" sldId="297"/>
            <ac:graphicFrameMk id="4" creationId="{42F0C10D-AB7E-4810-99DE-D6B93AD4DC47}"/>
          </ac:graphicFrameMkLst>
        </pc:graphicFrameChg>
        <pc:picChg chg="del mod">
          <ac:chgData name="Utilisateur invité" userId="S::urn:spo:anon#d1e91499d65809d091346bf08347548a1ce7025e6b414c69ccaef5dad34980a0::" providerId="AD" clId="Web-{40E914F9-846D-93D3-3051-57FF97701B78}" dt="2021-05-08T19:30:15.116" v="64"/>
          <ac:picMkLst>
            <pc:docMk/>
            <pc:sldMk cId="1815539010" sldId="297"/>
            <ac:picMk id="2" creationId="{157C0ACB-CF19-49A5-BD1F-1CA7B6CBFB1A}"/>
          </ac:picMkLst>
        </pc:picChg>
        <pc:picChg chg="add mod ord">
          <ac:chgData name="Utilisateur invité" userId="S::urn:spo:anon#d1e91499d65809d091346bf08347548a1ce7025e6b414c69ccaef5dad34980a0::" providerId="AD" clId="Web-{40E914F9-846D-93D3-3051-57FF97701B78}" dt="2021-05-08T20:30:32.092" v="102"/>
          <ac:picMkLst>
            <pc:docMk/>
            <pc:sldMk cId="1815539010" sldId="297"/>
            <ac:picMk id="2" creationId="{7138A113-7514-4B08-8C8A-C351A7FB0589}"/>
          </ac:picMkLst>
        </pc:picChg>
        <pc:picChg chg="add del mod">
          <ac:chgData name="Utilisateur invité" userId="S::urn:spo:anon#d1e91499d65809d091346bf08347548a1ce7025e6b414c69ccaef5dad34980a0::" providerId="AD" clId="Web-{40E914F9-846D-93D3-3051-57FF97701B78}" dt="2021-05-08T20:30:06.232" v="95"/>
          <ac:picMkLst>
            <pc:docMk/>
            <pc:sldMk cId="1815539010" sldId="297"/>
            <ac:picMk id="5" creationId="{F189F46E-AABA-4D4D-A3DC-9CA7F727B9E1}"/>
          </ac:picMkLst>
        </pc:picChg>
      </pc:sldChg>
      <pc:sldChg chg="addSp delSp modSp add ord replId">
        <pc:chgData name="Utilisateur invité" userId="S::urn:spo:anon#d1e91499d65809d091346bf08347548a1ce7025e6b414c69ccaef5dad34980a0::" providerId="AD" clId="Web-{40E914F9-846D-93D3-3051-57FF97701B78}" dt="2021-05-08T19:39:05.168" v="93"/>
        <pc:sldMkLst>
          <pc:docMk/>
          <pc:sldMk cId="3554408038" sldId="309"/>
        </pc:sldMkLst>
        <pc:spChg chg="mod">
          <ac:chgData name="Utilisateur invité" userId="S::urn:spo:anon#d1e91499d65809d091346bf08347548a1ce7025e6b414c69ccaef5dad34980a0::" providerId="AD" clId="Web-{40E914F9-846D-93D3-3051-57FF97701B78}" dt="2021-05-08T19:39:04.981" v="92" actId="20577"/>
          <ac:spMkLst>
            <pc:docMk/>
            <pc:sldMk cId="3554408038" sldId="309"/>
            <ac:spMk id="7" creationId="{67CE73E1-C0A2-4FC3-AD53-C84E1D3FD6B7}"/>
          </ac:spMkLst>
        </pc:spChg>
        <pc:picChg chg="add del">
          <ac:chgData name="Utilisateur invité" userId="S::urn:spo:anon#d1e91499d65809d091346bf08347548a1ce7025e6b414c69ccaef5dad34980a0::" providerId="AD" clId="Web-{40E914F9-846D-93D3-3051-57FF97701B78}" dt="2021-05-08T19:37:47.103" v="78"/>
          <ac:picMkLst>
            <pc:docMk/>
            <pc:sldMk cId="3554408038" sldId="309"/>
            <ac:picMk id="2" creationId="{157C0ACB-CF19-49A5-BD1F-1CA7B6CBFB1A}"/>
          </ac:picMkLst>
        </pc:picChg>
        <pc:picChg chg="add del mod">
          <ac:chgData name="Utilisateur invité" userId="S::urn:spo:anon#d1e91499d65809d091346bf08347548a1ce7025e6b414c69ccaef5dad34980a0::" providerId="AD" clId="Web-{40E914F9-846D-93D3-3051-57FF97701B78}" dt="2021-05-08T19:09:01.030" v="29"/>
          <ac:picMkLst>
            <pc:docMk/>
            <pc:sldMk cId="3554408038" sldId="309"/>
            <ac:picMk id="3" creationId="{4EE5B6B7-85B0-4B75-A474-C4B7469CA214}"/>
          </ac:picMkLst>
        </pc:picChg>
        <pc:picChg chg="add mod ord">
          <ac:chgData name="Utilisateur invité" userId="S::urn:spo:anon#d1e91499d65809d091346bf08347548a1ce7025e6b414c69ccaef5dad34980a0::" providerId="AD" clId="Web-{40E914F9-846D-93D3-3051-57FF97701B78}" dt="2021-05-08T19:38:12.260" v="85" actId="14100"/>
          <ac:picMkLst>
            <pc:docMk/>
            <pc:sldMk cId="3554408038" sldId="309"/>
            <ac:picMk id="5" creationId="{B75563E6-01E4-4FE5-98C7-8F3BAB5B9919}"/>
          </ac:picMkLst>
        </pc:picChg>
      </pc:sldChg>
    </pc:docChg>
  </pc:docChgLst>
  <pc:docChgLst>
    <pc:chgData name="Oumaima TAOUBI" userId="S::taoubi@etud.insa-toulouse.fr::d82d42f3-608a-4adc-8344-f7fc3566a49e" providerId="AD" clId="Web-{78436202-B110-9CE7-E7CD-137214E4A370}"/>
    <pc:docChg chg="modSld">
      <pc:chgData name="Oumaima TAOUBI" userId="S::taoubi@etud.insa-toulouse.fr::d82d42f3-608a-4adc-8344-f7fc3566a49e" providerId="AD" clId="Web-{78436202-B110-9CE7-E7CD-137214E4A370}" dt="2021-05-07T11:38:31.986" v="14"/>
      <pc:docMkLst>
        <pc:docMk/>
      </pc:docMkLst>
      <pc:sldChg chg="modSp">
        <pc:chgData name="Oumaima TAOUBI" userId="S::taoubi@etud.insa-toulouse.fr::d82d42f3-608a-4adc-8344-f7fc3566a49e" providerId="AD" clId="Web-{78436202-B110-9CE7-E7CD-137214E4A370}" dt="2021-05-07T11:34:09.699" v="4" actId="20577"/>
        <pc:sldMkLst>
          <pc:docMk/>
          <pc:sldMk cId="2880739957" sldId="261"/>
        </pc:sldMkLst>
        <pc:spChg chg="mod">
          <ac:chgData name="Oumaima TAOUBI" userId="S::taoubi@etud.insa-toulouse.fr::d82d42f3-608a-4adc-8344-f7fc3566a49e" providerId="AD" clId="Web-{78436202-B110-9CE7-E7CD-137214E4A370}" dt="2021-05-07T11:34:09.699" v="4" actId="20577"/>
          <ac:spMkLst>
            <pc:docMk/>
            <pc:sldMk cId="2880739957" sldId="261"/>
            <ac:spMk id="7" creationId="{08797542-C5EE-4FD3-BB04-973923C6E85A}"/>
          </ac:spMkLst>
        </pc:spChg>
      </pc:sldChg>
      <pc:sldChg chg="addSp delSp modSp mod setBg">
        <pc:chgData name="Oumaima TAOUBI" userId="S::taoubi@etud.insa-toulouse.fr::d82d42f3-608a-4adc-8344-f7fc3566a49e" providerId="AD" clId="Web-{78436202-B110-9CE7-E7CD-137214E4A370}" dt="2021-05-07T11:38:31.986" v="14"/>
        <pc:sldMkLst>
          <pc:docMk/>
          <pc:sldMk cId="415553289" sldId="293"/>
        </pc:sldMkLst>
        <pc:spChg chg="del">
          <ac:chgData name="Oumaima TAOUBI" userId="S::taoubi@etud.insa-toulouse.fr::d82d42f3-608a-4adc-8344-f7fc3566a49e" providerId="AD" clId="Web-{78436202-B110-9CE7-E7CD-137214E4A370}" dt="2021-05-07T11:38:09.861" v="5"/>
          <ac:spMkLst>
            <pc:docMk/>
            <pc:sldMk cId="415553289" sldId="293"/>
            <ac:spMk id="2" creationId="{62AB1741-4968-4592-ACD6-5514C9E3AC19}"/>
          </ac:spMkLst>
        </pc:spChg>
        <pc:spChg chg="mod">
          <ac:chgData name="Oumaima TAOUBI" userId="S::taoubi@etud.insa-toulouse.fr::d82d42f3-608a-4adc-8344-f7fc3566a49e" providerId="AD" clId="Web-{78436202-B110-9CE7-E7CD-137214E4A370}" dt="2021-05-07T11:38:31.986" v="14"/>
          <ac:spMkLst>
            <pc:docMk/>
            <pc:sldMk cId="415553289" sldId="293"/>
            <ac:spMk id="3" creationId="{0644FF1E-F5FE-4250-A1B8-900F37EAE195}"/>
          </ac:spMkLst>
        </pc:spChg>
        <pc:spChg chg="mod">
          <ac:chgData name="Oumaima TAOUBI" userId="S::taoubi@etud.insa-toulouse.fr::d82d42f3-608a-4adc-8344-f7fc3566a49e" providerId="AD" clId="Web-{78436202-B110-9CE7-E7CD-137214E4A370}" dt="2021-05-07T11:38:31.986" v="14"/>
          <ac:spMkLst>
            <pc:docMk/>
            <pc:sldMk cId="415553289" sldId="293"/>
            <ac:spMk id="4" creationId="{B883C91F-321F-4029-A844-6C171FB5C4C9}"/>
          </ac:spMkLst>
        </pc:spChg>
        <pc:spChg chg="add del">
          <ac:chgData name="Oumaima TAOUBI" userId="S::taoubi@etud.insa-toulouse.fr::d82d42f3-608a-4adc-8344-f7fc3566a49e" providerId="AD" clId="Web-{78436202-B110-9CE7-E7CD-137214E4A370}" dt="2021-05-07T11:38:31.986" v="14"/>
          <ac:spMkLst>
            <pc:docMk/>
            <pc:sldMk cId="415553289" sldId="293"/>
            <ac:spMk id="10" creationId="{3CD9DF72-87A3-404E-A828-84CBF11A8303}"/>
          </ac:spMkLst>
        </pc:spChg>
        <pc:picChg chg="add mod ord">
          <ac:chgData name="Oumaima TAOUBI" userId="S::taoubi@etud.insa-toulouse.fr::d82d42f3-608a-4adc-8344-f7fc3566a49e" providerId="AD" clId="Web-{78436202-B110-9CE7-E7CD-137214E4A370}" dt="2021-05-07T11:38:31.986" v="14"/>
          <ac:picMkLst>
            <pc:docMk/>
            <pc:sldMk cId="415553289" sldId="293"/>
            <ac:picMk id="5" creationId="{A6C4D8B3-355F-44B1-93AA-33FE34CADF28}"/>
          </ac:picMkLst>
        </pc:picChg>
        <pc:cxnChg chg="add del">
          <ac:chgData name="Oumaima TAOUBI" userId="S::taoubi@etud.insa-toulouse.fr::d82d42f3-608a-4adc-8344-f7fc3566a49e" providerId="AD" clId="Web-{78436202-B110-9CE7-E7CD-137214E4A370}" dt="2021-05-07T11:38:31.986" v="14"/>
          <ac:cxnSpMkLst>
            <pc:docMk/>
            <pc:sldMk cId="415553289" sldId="293"/>
            <ac:cxnSpMk id="12" creationId="{20E3A342-4D61-4E3F-AF90-1AB42AEB96CC}"/>
          </ac:cxnSpMkLst>
        </pc:cxnChg>
      </pc:sldChg>
    </pc:docChg>
  </pc:docChgLst>
  <pc:docChgLst>
    <pc:chgData name="Utilisateur invité" userId="S::urn:spo:anon#d1e91499d65809d091346bf08347548a1ce7025e6b414c69ccaef5dad34980a0::" providerId="AD" clId="Web-{0BACBAC7-EA88-E6E8-12E9-E7BD61357892}"/>
    <pc:docChg chg="addSld delSld modSld">
      <pc:chgData name="Utilisateur invité" userId="S::urn:spo:anon#d1e91499d65809d091346bf08347548a1ce7025e6b414c69ccaef5dad34980a0::" providerId="AD" clId="Web-{0BACBAC7-EA88-E6E8-12E9-E7BD61357892}" dt="2021-05-07T12:49:53.632" v="252"/>
      <pc:docMkLst>
        <pc:docMk/>
      </pc:docMkLst>
      <pc:sldChg chg="modSp">
        <pc:chgData name="Utilisateur invité" userId="S::urn:spo:anon#d1e91499d65809d091346bf08347548a1ce7025e6b414c69ccaef5dad34980a0::" providerId="AD" clId="Web-{0BACBAC7-EA88-E6E8-12E9-E7BD61357892}" dt="2021-05-07T12:42:10.196" v="159" actId="1076"/>
        <pc:sldMkLst>
          <pc:docMk/>
          <pc:sldMk cId="1575626107" sldId="291"/>
        </pc:sldMkLst>
        <pc:spChg chg="mod">
          <ac:chgData name="Utilisateur invité" userId="S::urn:spo:anon#d1e91499d65809d091346bf08347548a1ce7025e6b414c69ccaef5dad34980a0::" providerId="AD" clId="Web-{0BACBAC7-EA88-E6E8-12E9-E7BD61357892}" dt="2021-05-07T12:42:10.196" v="159" actId="1076"/>
          <ac:spMkLst>
            <pc:docMk/>
            <pc:sldMk cId="1575626107" sldId="291"/>
            <ac:spMk id="12" creationId="{34F3455E-3264-46B9-9170-AE674D56F574}"/>
          </ac:spMkLst>
        </pc:spChg>
      </pc:sldChg>
      <pc:sldChg chg="addSp delSp modSp add replId">
        <pc:chgData name="Utilisateur invité" userId="S::urn:spo:anon#d1e91499d65809d091346bf08347548a1ce7025e6b414c69ccaef5dad34980a0::" providerId="AD" clId="Web-{0BACBAC7-EA88-E6E8-12E9-E7BD61357892}" dt="2021-05-07T12:42:55.887" v="162" actId="1076"/>
        <pc:sldMkLst>
          <pc:docMk/>
          <pc:sldMk cId="2897703917" sldId="295"/>
        </pc:sldMkLst>
        <pc:spChg chg="add del mod">
          <ac:chgData name="Utilisateur invité" userId="S::urn:spo:anon#d1e91499d65809d091346bf08347548a1ce7025e6b414c69ccaef5dad34980a0::" providerId="AD" clId="Web-{0BACBAC7-EA88-E6E8-12E9-E7BD61357892}" dt="2021-05-07T12:12:57.272" v="3"/>
          <ac:spMkLst>
            <pc:docMk/>
            <pc:sldMk cId="2897703917" sldId="295"/>
            <ac:spMk id="4" creationId="{760FE5C0-3692-4837-AA4C-1E4F2656E101}"/>
          </ac:spMkLst>
        </pc:spChg>
        <pc:spChg chg="del">
          <ac:chgData name="Utilisateur invité" userId="S::urn:spo:anon#d1e91499d65809d091346bf08347548a1ce7025e6b414c69ccaef5dad34980a0::" providerId="AD" clId="Web-{0BACBAC7-EA88-E6E8-12E9-E7BD61357892}" dt="2021-05-07T12:13:01.319" v="4"/>
          <ac:spMkLst>
            <pc:docMk/>
            <pc:sldMk cId="2897703917" sldId="295"/>
            <ac:spMk id="6" creationId="{ACBEC999-AEE0-48B4-A068-76271A71B001}"/>
          </ac:spMkLst>
        </pc:spChg>
        <pc:spChg chg="mod">
          <ac:chgData name="Utilisateur invité" userId="S::urn:spo:anon#d1e91499d65809d091346bf08347548a1ce7025e6b414c69ccaef5dad34980a0::" providerId="AD" clId="Web-{0BACBAC7-EA88-E6E8-12E9-E7BD61357892}" dt="2021-05-07T12:18:53.217" v="38" actId="14100"/>
          <ac:spMkLst>
            <pc:docMk/>
            <pc:sldMk cId="2897703917" sldId="295"/>
            <ac:spMk id="7" creationId="{67CE73E1-C0A2-4FC3-AD53-C84E1D3FD6B7}"/>
          </ac:spMkLst>
        </pc:spChg>
        <pc:spChg chg="add mod">
          <ac:chgData name="Utilisateur invité" userId="S::urn:spo:anon#d1e91499d65809d091346bf08347548a1ce7025e6b414c69ccaef5dad34980a0::" providerId="AD" clId="Web-{0BACBAC7-EA88-E6E8-12E9-E7BD61357892}" dt="2021-05-07T12:18:59.545" v="40" actId="1076"/>
          <ac:spMkLst>
            <pc:docMk/>
            <pc:sldMk cId="2897703917" sldId="295"/>
            <ac:spMk id="8" creationId="{3A4A3BE4-9B79-401F-A7FB-FB5A5CC8403C}"/>
          </ac:spMkLst>
        </pc:spChg>
        <pc:spChg chg="del">
          <ac:chgData name="Utilisateur invité" userId="S::urn:spo:anon#d1e91499d65809d091346bf08347548a1ce7025e6b414c69ccaef5dad34980a0::" providerId="AD" clId="Web-{0BACBAC7-EA88-E6E8-12E9-E7BD61357892}" dt="2021-05-07T12:13:03.148" v="5"/>
          <ac:spMkLst>
            <pc:docMk/>
            <pc:sldMk cId="2897703917" sldId="295"/>
            <ac:spMk id="12" creationId="{A7399DEF-064B-4FB9-B140-69FC4B82A035}"/>
          </ac:spMkLst>
        </pc:spChg>
        <pc:spChg chg="add mod">
          <ac:chgData name="Utilisateur invité" userId="S::urn:spo:anon#d1e91499d65809d091346bf08347548a1ce7025e6b414c69ccaef5dad34980a0::" providerId="AD" clId="Web-{0BACBAC7-EA88-E6E8-12E9-E7BD61357892}" dt="2021-05-07T12:42:55.887" v="162" actId="1076"/>
          <ac:spMkLst>
            <pc:docMk/>
            <pc:sldMk cId="2897703917" sldId="295"/>
            <ac:spMk id="13" creationId="{7B1D70C6-78E0-41B5-896D-F4AC9A106942}"/>
          </ac:spMkLst>
        </pc:spChg>
        <pc:spChg chg="add mod">
          <ac:chgData name="Utilisateur invité" userId="S::urn:spo:anon#d1e91499d65809d091346bf08347548a1ce7025e6b414c69ccaef5dad34980a0::" providerId="AD" clId="Web-{0BACBAC7-EA88-E6E8-12E9-E7BD61357892}" dt="2021-05-07T12:42:44.433" v="160" actId="1076"/>
          <ac:spMkLst>
            <pc:docMk/>
            <pc:sldMk cId="2897703917" sldId="295"/>
            <ac:spMk id="14" creationId="{2D510393-8828-4DA8-A884-25C0F881C059}"/>
          </ac:spMkLst>
        </pc:spChg>
        <pc:spChg chg="add mod">
          <ac:chgData name="Utilisateur invité" userId="S::urn:spo:anon#d1e91499d65809d091346bf08347548a1ce7025e6b414c69ccaef5dad34980a0::" providerId="AD" clId="Web-{0BACBAC7-EA88-E6E8-12E9-E7BD61357892}" dt="2021-05-07T12:34:59.638" v="158" actId="1076"/>
          <ac:spMkLst>
            <pc:docMk/>
            <pc:sldMk cId="2897703917" sldId="295"/>
            <ac:spMk id="16" creationId="{06176DB0-537E-498B-8AE3-0E0BF87BCCCA}"/>
          </ac:spMkLst>
        </pc:spChg>
        <pc:picChg chg="del">
          <ac:chgData name="Utilisateur invité" userId="S::urn:spo:anon#d1e91499d65809d091346bf08347548a1ce7025e6b414c69ccaef5dad34980a0::" providerId="AD" clId="Web-{0BACBAC7-EA88-E6E8-12E9-E7BD61357892}" dt="2021-05-07T12:12:47.459" v="1"/>
          <ac:picMkLst>
            <pc:docMk/>
            <pc:sldMk cId="2897703917" sldId="295"/>
            <ac:picMk id="2" creationId="{75C28F34-F945-4BC0-8B8E-CFAF05B25859}"/>
          </ac:picMkLst>
        </pc:picChg>
        <pc:picChg chg="add mod">
          <ac:chgData name="Utilisateur invité" userId="S::urn:spo:anon#d1e91499d65809d091346bf08347548a1ce7025e6b414c69ccaef5dad34980a0::" providerId="AD" clId="Web-{0BACBAC7-EA88-E6E8-12E9-E7BD61357892}" dt="2021-05-07T12:18:56.404" v="39" actId="1076"/>
          <ac:picMkLst>
            <pc:docMk/>
            <pc:sldMk cId="2897703917" sldId="295"/>
            <ac:picMk id="5" creationId="{491C34F6-7873-495F-87DC-F9E28739A99F}"/>
          </ac:picMkLst>
        </pc:picChg>
        <pc:picChg chg="del">
          <ac:chgData name="Utilisateur invité" userId="S::urn:spo:anon#d1e91499d65809d091346bf08347548a1ce7025e6b414c69ccaef5dad34980a0::" providerId="AD" clId="Web-{0BACBAC7-EA88-E6E8-12E9-E7BD61357892}" dt="2021-05-07T12:12:51.381" v="2"/>
          <ac:picMkLst>
            <pc:docMk/>
            <pc:sldMk cId="2897703917" sldId="295"/>
            <ac:picMk id="9" creationId="{EC0BC1C0-4368-4F20-BF4A-12DEFF7682ED}"/>
          </ac:picMkLst>
        </pc:picChg>
        <pc:picChg chg="add mod">
          <ac:chgData name="Utilisateur invité" userId="S::urn:spo:anon#d1e91499d65809d091346bf08347548a1ce7025e6b414c69ccaef5dad34980a0::" providerId="AD" clId="Web-{0BACBAC7-EA88-E6E8-12E9-E7BD61357892}" dt="2021-05-07T12:21:27.352" v="44" actId="1076"/>
          <ac:picMkLst>
            <pc:docMk/>
            <pc:sldMk cId="2897703917" sldId="295"/>
            <ac:picMk id="10" creationId="{5999A3EB-57EF-41EA-BE2E-5CA7863240B0}"/>
          </ac:picMkLst>
        </pc:picChg>
        <pc:picChg chg="add mod">
          <ac:chgData name="Utilisateur invité" userId="S::urn:spo:anon#d1e91499d65809d091346bf08347548a1ce7025e6b414c69ccaef5dad34980a0::" providerId="AD" clId="Web-{0BACBAC7-EA88-E6E8-12E9-E7BD61357892}" dt="2021-05-07T12:23:07.124" v="79" actId="1076"/>
          <ac:picMkLst>
            <pc:docMk/>
            <pc:sldMk cId="2897703917" sldId="295"/>
            <ac:picMk id="11" creationId="{3527C023-CC5B-4603-B104-8E92A3ECCC68}"/>
          </ac:picMkLst>
        </pc:picChg>
        <pc:picChg chg="add mod modCrop">
          <ac:chgData name="Utilisateur invité" userId="S::urn:spo:anon#d1e91499d65809d091346bf08347548a1ce7025e6b414c69ccaef5dad34980a0::" providerId="AD" clId="Web-{0BACBAC7-EA88-E6E8-12E9-E7BD61357892}" dt="2021-05-07T12:34:21.838" v="104" actId="1076"/>
          <ac:picMkLst>
            <pc:docMk/>
            <pc:sldMk cId="2897703917" sldId="295"/>
            <ac:picMk id="15" creationId="{A7FC1D1E-2077-4720-98EF-1EB539E04F08}"/>
          </ac:picMkLst>
        </pc:picChg>
      </pc:sldChg>
      <pc:sldChg chg="new del">
        <pc:chgData name="Utilisateur invité" userId="S::urn:spo:anon#d1e91499d65809d091346bf08347548a1ce7025e6b414c69ccaef5dad34980a0::" providerId="AD" clId="Web-{0BACBAC7-EA88-E6E8-12E9-E7BD61357892}" dt="2021-05-07T12:47:07.700" v="164"/>
        <pc:sldMkLst>
          <pc:docMk/>
          <pc:sldMk cId="1664190169" sldId="297"/>
        </pc:sldMkLst>
      </pc:sldChg>
      <pc:sldChg chg="addSp delSp modSp add replId">
        <pc:chgData name="Utilisateur invité" userId="S::urn:spo:anon#d1e91499d65809d091346bf08347548a1ce7025e6b414c69ccaef5dad34980a0::" providerId="AD" clId="Web-{0BACBAC7-EA88-E6E8-12E9-E7BD61357892}" dt="2021-05-07T12:49:53.632" v="252"/>
        <pc:sldMkLst>
          <pc:docMk/>
          <pc:sldMk cId="1815539010" sldId="297"/>
        </pc:sldMkLst>
        <pc:spChg chg="add del mod">
          <ac:chgData name="Utilisateur invité" userId="S::urn:spo:anon#d1e91499d65809d091346bf08347548a1ce7025e6b414c69ccaef5dad34980a0::" providerId="AD" clId="Web-{0BACBAC7-EA88-E6E8-12E9-E7BD61357892}" dt="2021-05-07T12:47:20.654" v="169"/>
          <ac:spMkLst>
            <pc:docMk/>
            <pc:sldMk cId="1815539010" sldId="297"/>
            <ac:spMk id="4" creationId="{EE7D23DB-A57F-4574-8855-9EC1190F1D1A}"/>
          </ac:spMkLst>
        </pc:spChg>
        <pc:spChg chg="add mod">
          <ac:chgData name="Utilisateur invité" userId="S::urn:spo:anon#d1e91499d65809d091346bf08347548a1ce7025e6b414c69ccaef5dad34980a0::" providerId="AD" clId="Web-{0BACBAC7-EA88-E6E8-12E9-E7BD61357892}" dt="2021-05-07T12:49:53.382" v="247" actId="14100"/>
          <ac:spMkLst>
            <pc:docMk/>
            <pc:sldMk cId="1815539010" sldId="297"/>
            <ac:spMk id="5" creationId="{66A44058-55EB-4505-A45E-6F31498FA8BF}"/>
          </ac:spMkLst>
        </pc:spChg>
        <pc:spChg chg="del">
          <ac:chgData name="Utilisateur invité" userId="S::urn:spo:anon#d1e91499d65809d091346bf08347548a1ce7025e6b414c69ccaef5dad34980a0::" providerId="AD" clId="Web-{0BACBAC7-EA88-E6E8-12E9-E7BD61357892}" dt="2021-05-07T12:47:17.075" v="167"/>
          <ac:spMkLst>
            <pc:docMk/>
            <pc:sldMk cId="1815539010" sldId="297"/>
            <ac:spMk id="6" creationId="{ACBEC999-AEE0-48B4-A068-76271A71B001}"/>
          </ac:spMkLst>
        </pc:spChg>
        <pc:spChg chg="mod">
          <ac:chgData name="Utilisateur invité" userId="S::urn:spo:anon#d1e91499d65809d091346bf08347548a1ce7025e6b414c69ccaef5dad34980a0::" providerId="AD" clId="Web-{0BACBAC7-EA88-E6E8-12E9-E7BD61357892}" dt="2021-05-07T12:47:39.671" v="184" actId="1076"/>
          <ac:spMkLst>
            <pc:docMk/>
            <pc:sldMk cId="1815539010" sldId="297"/>
            <ac:spMk id="7" creationId="{67CE73E1-C0A2-4FC3-AD53-C84E1D3FD6B7}"/>
          </ac:spMkLst>
        </pc:spChg>
        <pc:spChg chg="add mod">
          <ac:chgData name="Utilisateur invité" userId="S::urn:spo:anon#d1e91499d65809d091346bf08347548a1ce7025e6b414c69ccaef5dad34980a0::" providerId="AD" clId="Web-{0BACBAC7-EA88-E6E8-12E9-E7BD61357892}" dt="2021-05-07T12:49:53.538" v="250" actId="1076"/>
          <ac:spMkLst>
            <pc:docMk/>
            <pc:sldMk cId="1815539010" sldId="297"/>
            <ac:spMk id="8" creationId="{EAD855FE-F537-4250-B35C-3D421AE393F5}"/>
          </ac:spMkLst>
        </pc:spChg>
        <pc:spChg chg="add del">
          <ac:chgData name="Utilisateur invité" userId="S::urn:spo:anon#d1e91499d65809d091346bf08347548a1ce7025e6b414c69ccaef5dad34980a0::" providerId="AD" clId="Web-{0BACBAC7-EA88-E6E8-12E9-E7BD61357892}" dt="2021-05-07T12:49:53.632" v="252"/>
          <ac:spMkLst>
            <pc:docMk/>
            <pc:sldMk cId="1815539010" sldId="297"/>
            <ac:spMk id="10" creationId="{D15EC24E-1762-40B7-A430-06345ED92AE3}"/>
          </ac:spMkLst>
        </pc:spChg>
        <pc:spChg chg="del">
          <ac:chgData name="Utilisateur invité" userId="S::urn:spo:anon#d1e91499d65809d091346bf08347548a1ce7025e6b414c69ccaef5dad34980a0::" providerId="AD" clId="Web-{0BACBAC7-EA88-E6E8-12E9-E7BD61357892}" dt="2021-05-07T12:47:21.951" v="170"/>
          <ac:spMkLst>
            <pc:docMk/>
            <pc:sldMk cId="1815539010" sldId="297"/>
            <ac:spMk id="12" creationId="{A7399DEF-064B-4FB9-B140-69FC4B82A035}"/>
          </ac:spMkLst>
        </pc:spChg>
        <pc:picChg chg="del">
          <ac:chgData name="Utilisateur invité" userId="S::urn:spo:anon#d1e91499d65809d091346bf08347548a1ce7025e6b414c69ccaef5dad34980a0::" providerId="AD" clId="Web-{0BACBAC7-EA88-E6E8-12E9-E7BD61357892}" dt="2021-05-07T12:47:14.372" v="166"/>
          <ac:picMkLst>
            <pc:docMk/>
            <pc:sldMk cId="1815539010" sldId="297"/>
            <ac:picMk id="2" creationId="{75C28F34-F945-4BC0-8B8E-CFAF05B25859}"/>
          </ac:picMkLst>
        </pc:picChg>
        <pc:picChg chg="del">
          <ac:chgData name="Utilisateur invité" userId="S::urn:spo:anon#d1e91499d65809d091346bf08347548a1ce7025e6b414c69ccaef5dad34980a0::" providerId="AD" clId="Web-{0BACBAC7-EA88-E6E8-12E9-E7BD61357892}" dt="2021-05-07T12:47:17.997" v="168"/>
          <ac:picMkLst>
            <pc:docMk/>
            <pc:sldMk cId="1815539010" sldId="297"/>
            <ac:picMk id="9" creationId="{EC0BC1C0-4368-4F20-BF4A-12DEFF7682ED}"/>
          </ac:picMkLst>
        </pc:picChg>
      </pc:sldChg>
    </pc:docChg>
  </pc:docChgLst>
  <pc:docChgLst>
    <pc:chgData name="Oumaima TAOUBI" userId="S::taoubi@etud.insa-toulouse.fr::d82d42f3-608a-4adc-8344-f7fc3566a49e" providerId="AD" clId="Web-{01D99892-0580-FDAF-42F2-9CF97CBD95FD}"/>
    <pc:docChg chg="addSld modSld sldOrd">
      <pc:chgData name="Oumaima TAOUBI" userId="S::taoubi@etud.insa-toulouse.fr::d82d42f3-608a-4adc-8344-f7fc3566a49e" providerId="AD" clId="Web-{01D99892-0580-FDAF-42F2-9CF97CBD95FD}" dt="2021-05-07T14:43:19.410" v="1959" actId="20577"/>
      <pc:docMkLst>
        <pc:docMk/>
      </pc:docMkLst>
      <pc:sldChg chg="addSp delSp modSp">
        <pc:chgData name="Oumaima TAOUBI" userId="S::taoubi@etud.insa-toulouse.fr::d82d42f3-608a-4adc-8344-f7fc3566a49e" providerId="AD" clId="Web-{01D99892-0580-FDAF-42F2-9CF97CBD95FD}" dt="2021-05-07T14:12:11.837" v="1792"/>
        <pc:sldMkLst>
          <pc:docMk/>
          <pc:sldMk cId="415553289" sldId="293"/>
        </pc:sldMkLst>
        <pc:spChg chg="mod">
          <ac:chgData name="Oumaima TAOUBI" userId="S::taoubi@etud.insa-toulouse.fr::d82d42f3-608a-4adc-8344-f7fc3566a49e" providerId="AD" clId="Web-{01D99892-0580-FDAF-42F2-9CF97CBD95FD}" dt="2021-05-07T12:19:38.978" v="423" actId="14100"/>
          <ac:spMkLst>
            <pc:docMk/>
            <pc:sldMk cId="415553289" sldId="293"/>
            <ac:spMk id="4" creationId="{B883C91F-321F-4029-A844-6C171FB5C4C9}"/>
          </ac:spMkLst>
        </pc:spChg>
        <pc:spChg chg="add mod">
          <ac:chgData name="Oumaima TAOUBI" userId="S::taoubi@etud.insa-toulouse.fr::d82d42f3-608a-4adc-8344-f7fc3566a49e" providerId="AD" clId="Web-{01D99892-0580-FDAF-42F2-9CF97CBD95FD}" dt="2021-05-07T13:45:11.451" v="1645" actId="20577"/>
          <ac:spMkLst>
            <pc:docMk/>
            <pc:sldMk cId="415553289" sldId="293"/>
            <ac:spMk id="7" creationId="{738755B2-C348-46DD-B535-8C6B30D9B554}"/>
          </ac:spMkLst>
        </pc:spChg>
        <pc:spChg chg="add mod">
          <ac:chgData name="Oumaima TAOUBI" userId="S::taoubi@etud.insa-toulouse.fr::d82d42f3-608a-4adc-8344-f7fc3566a49e" providerId="AD" clId="Web-{01D99892-0580-FDAF-42F2-9CF97CBD95FD}" dt="2021-05-07T13:45:25.983" v="1647" actId="20577"/>
          <ac:spMkLst>
            <pc:docMk/>
            <pc:sldMk cId="415553289" sldId="293"/>
            <ac:spMk id="8" creationId="{C06BC3CF-2103-4307-AC3F-3BA7694914A6}"/>
          </ac:spMkLst>
        </pc:spChg>
        <pc:spChg chg="add del mod">
          <ac:chgData name="Oumaima TAOUBI" userId="S::taoubi@etud.insa-toulouse.fr::d82d42f3-608a-4adc-8344-f7fc3566a49e" providerId="AD" clId="Web-{01D99892-0580-FDAF-42F2-9CF97CBD95FD}" dt="2021-05-07T14:04:01.482" v="1768" actId="1076"/>
          <ac:spMkLst>
            <pc:docMk/>
            <pc:sldMk cId="415553289" sldId="293"/>
            <ac:spMk id="9" creationId="{2CFFD31B-1202-40BD-AF63-84A59277B42E}"/>
          </ac:spMkLst>
        </pc:spChg>
        <pc:spChg chg="add mod">
          <ac:chgData name="Oumaima TAOUBI" userId="S::taoubi@etud.insa-toulouse.fr::d82d42f3-608a-4adc-8344-f7fc3566a49e" providerId="AD" clId="Web-{01D99892-0580-FDAF-42F2-9CF97CBD95FD}" dt="2021-05-07T13:46:01.813" v="1655" actId="20577"/>
          <ac:spMkLst>
            <pc:docMk/>
            <pc:sldMk cId="415553289" sldId="293"/>
            <ac:spMk id="10" creationId="{4C19B771-B8F3-442F-8833-EB1FAA47057B}"/>
          </ac:spMkLst>
        </pc:spChg>
        <pc:spChg chg="add mod">
          <ac:chgData name="Oumaima TAOUBI" userId="S::taoubi@etud.insa-toulouse.fr::d82d42f3-608a-4adc-8344-f7fc3566a49e" providerId="AD" clId="Web-{01D99892-0580-FDAF-42F2-9CF97CBD95FD}" dt="2021-05-07T14:04:06.420" v="1769" actId="1076"/>
          <ac:spMkLst>
            <pc:docMk/>
            <pc:sldMk cId="415553289" sldId="293"/>
            <ac:spMk id="11" creationId="{A6B154AE-C5A8-4FDA-B833-D8BD703A325E}"/>
          </ac:spMkLst>
        </pc:spChg>
        <pc:spChg chg="add mod">
          <ac:chgData name="Oumaima TAOUBI" userId="S::taoubi@etud.insa-toulouse.fr::d82d42f3-608a-4adc-8344-f7fc3566a49e" providerId="AD" clId="Web-{01D99892-0580-FDAF-42F2-9CF97CBD95FD}" dt="2021-05-07T14:12:09.619" v="1791" actId="20577"/>
          <ac:spMkLst>
            <pc:docMk/>
            <pc:sldMk cId="415553289" sldId="293"/>
            <ac:spMk id="12" creationId="{7578CD0A-9257-49AE-B63C-D2F7251EFA47}"/>
          </ac:spMkLst>
        </pc:spChg>
        <pc:spChg chg="add del mod">
          <ac:chgData name="Oumaima TAOUBI" userId="S::taoubi@etud.insa-toulouse.fr::d82d42f3-608a-4adc-8344-f7fc3566a49e" providerId="AD" clId="Web-{01D99892-0580-FDAF-42F2-9CF97CBD95FD}" dt="2021-05-07T14:12:11.837" v="1792"/>
          <ac:spMkLst>
            <pc:docMk/>
            <pc:sldMk cId="415553289" sldId="293"/>
            <ac:spMk id="13" creationId="{4509C67E-18D5-4927-AE87-682EF2726154}"/>
          </ac:spMkLst>
        </pc:spChg>
        <pc:picChg chg="add mod">
          <ac:chgData name="Oumaima TAOUBI" userId="S::taoubi@etud.insa-toulouse.fr::d82d42f3-608a-4adc-8344-f7fc3566a49e" providerId="AD" clId="Web-{01D99892-0580-FDAF-42F2-9CF97CBD95FD}" dt="2021-05-07T12:16:48.187" v="363" actId="1076"/>
          <ac:picMkLst>
            <pc:docMk/>
            <pc:sldMk cId="415553289" sldId="293"/>
            <ac:picMk id="2" creationId="{699C27AF-BD6F-4079-83D3-F67AD2C59371}"/>
          </ac:picMkLst>
        </pc:picChg>
        <pc:picChg chg="mod modCrop">
          <ac:chgData name="Oumaima TAOUBI" userId="S::taoubi@etud.insa-toulouse.fr::d82d42f3-608a-4adc-8344-f7fc3566a49e" providerId="AD" clId="Web-{01D99892-0580-FDAF-42F2-9CF97CBD95FD}" dt="2021-05-07T12:21:40.969" v="451" actId="1076"/>
          <ac:picMkLst>
            <pc:docMk/>
            <pc:sldMk cId="415553289" sldId="293"/>
            <ac:picMk id="5" creationId="{A6C4D8B3-355F-44B1-93AA-33FE34CADF28}"/>
          </ac:picMkLst>
        </pc:picChg>
        <pc:picChg chg="add mod">
          <ac:chgData name="Oumaima TAOUBI" userId="S::taoubi@etud.insa-toulouse.fr::d82d42f3-608a-4adc-8344-f7fc3566a49e" providerId="AD" clId="Web-{01D99892-0580-FDAF-42F2-9CF97CBD95FD}" dt="2021-05-07T12:16:52.781" v="365" actId="1076"/>
          <ac:picMkLst>
            <pc:docMk/>
            <pc:sldMk cId="415553289" sldId="293"/>
            <ac:picMk id="6" creationId="{1C96F7F9-D4FA-4A1D-A12C-7984EC5DE719}"/>
          </ac:picMkLst>
        </pc:picChg>
      </pc:sldChg>
      <pc:sldChg chg="addSp delSp modSp add ord replId">
        <pc:chgData name="Oumaima TAOUBI" userId="S::taoubi@etud.insa-toulouse.fr::d82d42f3-608a-4adc-8344-f7fc3566a49e" providerId="AD" clId="Web-{01D99892-0580-FDAF-42F2-9CF97CBD95FD}" dt="2021-05-07T14:38:34.066" v="1958"/>
        <pc:sldMkLst>
          <pc:docMk/>
          <pc:sldMk cId="331688974" sldId="296"/>
        </pc:sldMkLst>
        <pc:spChg chg="mod">
          <ac:chgData name="Oumaima TAOUBI" userId="S::taoubi@etud.insa-toulouse.fr::d82d42f3-608a-4adc-8344-f7fc3566a49e" providerId="AD" clId="Web-{01D99892-0580-FDAF-42F2-9CF97CBD95FD}" dt="2021-05-07T12:19:54.620" v="433" actId="14100"/>
          <ac:spMkLst>
            <pc:docMk/>
            <pc:sldMk cId="331688974" sldId="296"/>
            <ac:spMk id="4" creationId="{B883C91F-321F-4029-A844-6C171FB5C4C9}"/>
          </ac:spMkLst>
        </pc:spChg>
        <pc:spChg chg="del">
          <ac:chgData name="Oumaima TAOUBI" userId="S::taoubi@etud.insa-toulouse.fr::d82d42f3-608a-4adc-8344-f7fc3566a49e" providerId="AD" clId="Web-{01D99892-0580-FDAF-42F2-9CF97CBD95FD}" dt="2021-05-07T12:19:00.523" v="402"/>
          <ac:spMkLst>
            <pc:docMk/>
            <pc:sldMk cId="331688974" sldId="296"/>
            <ac:spMk id="7" creationId="{738755B2-C348-46DD-B535-8C6B30D9B554}"/>
          </ac:spMkLst>
        </pc:spChg>
        <pc:spChg chg="del">
          <ac:chgData name="Oumaima TAOUBI" userId="S::taoubi@etud.insa-toulouse.fr::d82d42f3-608a-4adc-8344-f7fc3566a49e" providerId="AD" clId="Web-{01D99892-0580-FDAF-42F2-9CF97CBD95FD}" dt="2021-05-07T12:18:59.226" v="401"/>
          <ac:spMkLst>
            <pc:docMk/>
            <pc:sldMk cId="331688974" sldId="296"/>
            <ac:spMk id="8" creationId="{C06BC3CF-2103-4307-AC3F-3BA7694914A6}"/>
          </ac:spMkLst>
        </pc:spChg>
        <pc:spChg chg="del">
          <ac:chgData name="Oumaima TAOUBI" userId="S::taoubi@etud.insa-toulouse.fr::d82d42f3-608a-4adc-8344-f7fc3566a49e" providerId="AD" clId="Web-{01D99892-0580-FDAF-42F2-9CF97CBD95FD}" dt="2021-05-07T12:18:57.007" v="400"/>
          <ac:spMkLst>
            <pc:docMk/>
            <pc:sldMk cId="331688974" sldId="296"/>
            <ac:spMk id="9" creationId="{2CFFD31B-1202-40BD-AF63-84A59277B42E}"/>
          </ac:spMkLst>
        </pc:spChg>
        <pc:spChg chg="del">
          <ac:chgData name="Oumaima TAOUBI" userId="S::taoubi@etud.insa-toulouse.fr::d82d42f3-608a-4adc-8344-f7fc3566a49e" providerId="AD" clId="Web-{01D99892-0580-FDAF-42F2-9CF97CBD95FD}" dt="2021-05-07T12:19:05.148" v="405"/>
          <ac:spMkLst>
            <pc:docMk/>
            <pc:sldMk cId="331688974" sldId="296"/>
            <ac:spMk id="10" creationId="{4C19B771-B8F3-442F-8833-EB1FAA47057B}"/>
          </ac:spMkLst>
        </pc:spChg>
        <pc:spChg chg="del">
          <ac:chgData name="Oumaima TAOUBI" userId="S::taoubi@etud.insa-toulouse.fr::d82d42f3-608a-4adc-8344-f7fc3566a49e" providerId="AD" clId="Web-{01D99892-0580-FDAF-42F2-9CF97CBD95FD}" dt="2021-05-07T12:19:06.711" v="406"/>
          <ac:spMkLst>
            <pc:docMk/>
            <pc:sldMk cId="331688974" sldId="296"/>
            <ac:spMk id="11" creationId="{A6B154AE-C5A8-4FDA-B833-D8BD703A325E}"/>
          </ac:spMkLst>
        </pc:spChg>
        <pc:spChg chg="del">
          <ac:chgData name="Oumaima TAOUBI" userId="S::taoubi@etud.insa-toulouse.fr::d82d42f3-608a-4adc-8344-f7fc3566a49e" providerId="AD" clId="Web-{01D99892-0580-FDAF-42F2-9CF97CBD95FD}" dt="2021-05-07T12:19:08.211" v="407"/>
          <ac:spMkLst>
            <pc:docMk/>
            <pc:sldMk cId="331688974" sldId="296"/>
            <ac:spMk id="12" creationId="{7578CD0A-9257-49AE-B63C-D2F7251EFA47}"/>
          </ac:spMkLst>
        </pc:spChg>
        <pc:spChg chg="del">
          <ac:chgData name="Oumaima TAOUBI" userId="S::taoubi@etud.insa-toulouse.fr::d82d42f3-608a-4adc-8344-f7fc3566a49e" providerId="AD" clId="Web-{01D99892-0580-FDAF-42F2-9CF97CBD95FD}" dt="2021-05-07T12:19:10.367" v="408"/>
          <ac:spMkLst>
            <pc:docMk/>
            <pc:sldMk cId="331688974" sldId="296"/>
            <ac:spMk id="13" creationId="{4509C67E-18D5-4927-AE87-682EF2726154}"/>
          </ac:spMkLst>
        </pc:spChg>
        <pc:spChg chg="add del mod">
          <ac:chgData name="Oumaima TAOUBI" userId="S::taoubi@etud.insa-toulouse.fr::d82d42f3-608a-4adc-8344-f7fc3566a49e" providerId="AD" clId="Web-{01D99892-0580-FDAF-42F2-9CF97CBD95FD}" dt="2021-05-07T12:47:47.088" v="814"/>
          <ac:spMkLst>
            <pc:docMk/>
            <pc:sldMk cId="331688974" sldId="296"/>
            <ac:spMk id="21" creationId="{FF2A68BE-169C-4E0E-B031-EF8C4C09CF5E}"/>
          </ac:spMkLst>
        </pc:spChg>
        <pc:spChg chg="add del mod">
          <ac:chgData name="Oumaima TAOUBI" userId="S::taoubi@etud.insa-toulouse.fr::d82d42f3-608a-4adc-8344-f7fc3566a49e" providerId="AD" clId="Web-{01D99892-0580-FDAF-42F2-9CF97CBD95FD}" dt="2021-05-07T12:47:50.776" v="816"/>
          <ac:spMkLst>
            <pc:docMk/>
            <pc:sldMk cId="331688974" sldId="296"/>
            <ac:spMk id="22" creationId="{612312C8-98EB-4234-8A34-E3E15C3F167A}"/>
          </ac:spMkLst>
        </pc:spChg>
        <pc:spChg chg="add mod">
          <ac:chgData name="Oumaima TAOUBI" userId="S::taoubi@etud.insa-toulouse.fr::d82d42f3-608a-4adc-8344-f7fc3566a49e" providerId="AD" clId="Web-{01D99892-0580-FDAF-42F2-9CF97CBD95FD}" dt="2021-05-07T13:07:25.263" v="1042" actId="1076"/>
          <ac:spMkLst>
            <pc:docMk/>
            <pc:sldMk cId="331688974" sldId="296"/>
            <ac:spMk id="23" creationId="{141599D5-34ED-46CD-A514-4E8948D3C3E6}"/>
          </ac:spMkLst>
        </pc:spChg>
        <pc:spChg chg="add del mod">
          <ac:chgData name="Oumaima TAOUBI" userId="S::taoubi@etud.insa-toulouse.fr::d82d42f3-608a-4adc-8344-f7fc3566a49e" providerId="AD" clId="Web-{01D99892-0580-FDAF-42F2-9CF97CBD95FD}" dt="2021-05-07T12:49:59.986" v="831"/>
          <ac:spMkLst>
            <pc:docMk/>
            <pc:sldMk cId="331688974" sldId="296"/>
            <ac:spMk id="24" creationId="{D7EE47C3-E2A8-4586-90F1-B978563A5495}"/>
          </ac:spMkLst>
        </pc:spChg>
        <pc:spChg chg="add mod">
          <ac:chgData name="Oumaima TAOUBI" userId="S::taoubi@etud.insa-toulouse.fr::d82d42f3-608a-4adc-8344-f7fc3566a49e" providerId="AD" clId="Web-{01D99892-0580-FDAF-42F2-9CF97CBD95FD}" dt="2021-05-07T13:48:23.102" v="1676" actId="20577"/>
          <ac:spMkLst>
            <pc:docMk/>
            <pc:sldMk cId="331688974" sldId="296"/>
            <ac:spMk id="25" creationId="{84F69F18-59F2-4281-972D-949A3424748C}"/>
          </ac:spMkLst>
        </pc:spChg>
        <pc:spChg chg="add del mod">
          <ac:chgData name="Oumaima TAOUBI" userId="S::taoubi@etud.insa-toulouse.fr::d82d42f3-608a-4adc-8344-f7fc3566a49e" providerId="AD" clId="Web-{01D99892-0580-FDAF-42F2-9CF97CBD95FD}" dt="2021-05-07T12:50:06.518" v="833"/>
          <ac:spMkLst>
            <pc:docMk/>
            <pc:sldMk cId="331688974" sldId="296"/>
            <ac:spMk id="26" creationId="{010B40D8-0D42-4133-82AE-0D7C6E90F710}"/>
          </ac:spMkLst>
        </pc:spChg>
        <pc:spChg chg="add mod">
          <ac:chgData name="Oumaima TAOUBI" userId="S::taoubi@etud.insa-toulouse.fr::d82d42f3-608a-4adc-8344-f7fc3566a49e" providerId="AD" clId="Web-{01D99892-0580-FDAF-42F2-9CF97CBD95FD}" dt="2021-05-07T13:47:30.287" v="1668" actId="20577"/>
          <ac:spMkLst>
            <pc:docMk/>
            <pc:sldMk cId="331688974" sldId="296"/>
            <ac:spMk id="32" creationId="{236C4EDB-B76C-4E41-8CD7-EFD49003B0BD}"/>
          </ac:spMkLst>
        </pc:spChg>
        <pc:spChg chg="add mod">
          <ac:chgData name="Oumaima TAOUBI" userId="S::taoubi@etud.insa-toulouse.fr::d82d42f3-608a-4adc-8344-f7fc3566a49e" providerId="AD" clId="Web-{01D99892-0580-FDAF-42F2-9CF97CBD95FD}" dt="2021-05-07T13:47:43.037" v="1670" actId="20577"/>
          <ac:spMkLst>
            <pc:docMk/>
            <pc:sldMk cId="331688974" sldId="296"/>
            <ac:spMk id="33" creationId="{270D2CD2-3466-4AD8-BE46-FB07AEC6315E}"/>
          </ac:spMkLst>
        </pc:spChg>
        <pc:spChg chg="add mod">
          <ac:chgData name="Oumaima TAOUBI" userId="S::taoubi@etud.insa-toulouse.fr::d82d42f3-608a-4adc-8344-f7fc3566a49e" providerId="AD" clId="Web-{01D99892-0580-FDAF-42F2-9CF97CBD95FD}" dt="2021-05-07T13:47:58.444" v="1672" actId="20577"/>
          <ac:spMkLst>
            <pc:docMk/>
            <pc:sldMk cId="331688974" sldId="296"/>
            <ac:spMk id="34" creationId="{9BD653BA-29E2-42AA-BDA6-41B850AC718B}"/>
          </ac:spMkLst>
        </pc:spChg>
        <pc:spChg chg="add mod">
          <ac:chgData name="Oumaima TAOUBI" userId="S::taoubi@etud.insa-toulouse.fr::d82d42f3-608a-4adc-8344-f7fc3566a49e" providerId="AD" clId="Web-{01D99892-0580-FDAF-42F2-9CF97CBD95FD}" dt="2021-05-07T13:48:12.898" v="1674" actId="20577"/>
          <ac:spMkLst>
            <pc:docMk/>
            <pc:sldMk cId="331688974" sldId="296"/>
            <ac:spMk id="35" creationId="{D6882361-A2E4-4CA4-916D-A619CCCC366C}"/>
          </ac:spMkLst>
        </pc:spChg>
        <pc:spChg chg="add del mod">
          <ac:chgData name="Oumaima TAOUBI" userId="S::taoubi@etud.insa-toulouse.fr::d82d42f3-608a-4adc-8344-f7fc3566a49e" providerId="AD" clId="Web-{01D99892-0580-FDAF-42F2-9CF97CBD95FD}" dt="2021-05-07T13:16:11.729" v="1317"/>
          <ac:spMkLst>
            <pc:docMk/>
            <pc:sldMk cId="331688974" sldId="296"/>
            <ac:spMk id="36" creationId="{25F05185-F6FC-403D-8821-ED4EA16412B7}"/>
          </ac:spMkLst>
        </pc:spChg>
        <pc:picChg chg="del">
          <ac:chgData name="Oumaima TAOUBI" userId="S::taoubi@etud.insa-toulouse.fr::d82d42f3-608a-4adc-8344-f7fc3566a49e" providerId="AD" clId="Web-{01D99892-0580-FDAF-42F2-9CF97CBD95FD}" dt="2021-05-07T12:19:02.226" v="403"/>
          <ac:picMkLst>
            <pc:docMk/>
            <pc:sldMk cId="331688974" sldId="296"/>
            <ac:picMk id="2" creationId="{699C27AF-BD6F-4079-83D3-F67AD2C59371}"/>
          </ac:picMkLst>
        </pc:picChg>
        <pc:picChg chg="del">
          <ac:chgData name="Oumaima TAOUBI" userId="S::taoubi@etud.insa-toulouse.fr::d82d42f3-608a-4adc-8344-f7fc3566a49e" providerId="AD" clId="Web-{01D99892-0580-FDAF-42F2-9CF97CBD95FD}" dt="2021-05-07T12:19:58.636" v="434"/>
          <ac:picMkLst>
            <pc:docMk/>
            <pc:sldMk cId="331688974" sldId="296"/>
            <ac:picMk id="5" creationId="{A6C4D8B3-355F-44B1-93AA-33FE34CADF28}"/>
          </ac:picMkLst>
        </pc:picChg>
        <pc:picChg chg="del">
          <ac:chgData name="Oumaima TAOUBI" userId="S::taoubi@etud.insa-toulouse.fr::d82d42f3-608a-4adc-8344-f7fc3566a49e" providerId="AD" clId="Web-{01D99892-0580-FDAF-42F2-9CF97CBD95FD}" dt="2021-05-07T12:19:03.867" v="404"/>
          <ac:picMkLst>
            <pc:docMk/>
            <pc:sldMk cId="331688974" sldId="296"/>
            <ac:picMk id="6" creationId="{1C96F7F9-D4FA-4A1D-A12C-7984EC5DE719}"/>
          </ac:picMkLst>
        </pc:picChg>
        <pc:picChg chg="add mod modCrop">
          <ac:chgData name="Oumaima TAOUBI" userId="S::taoubi@etud.insa-toulouse.fr::d82d42f3-608a-4adc-8344-f7fc3566a49e" providerId="AD" clId="Web-{01D99892-0580-FDAF-42F2-9CF97CBD95FD}" dt="2021-05-07T13:29:06.991" v="1413" actId="14100"/>
          <ac:picMkLst>
            <pc:docMk/>
            <pc:sldMk cId="331688974" sldId="296"/>
            <ac:picMk id="14" creationId="{4F8B55DA-A3DB-49E2-BEAF-F2AC9C8B3530}"/>
          </ac:picMkLst>
        </pc:picChg>
        <pc:picChg chg="add del mod">
          <ac:chgData name="Oumaima TAOUBI" userId="S::taoubi@etud.insa-toulouse.fr::d82d42f3-608a-4adc-8344-f7fc3566a49e" providerId="AD" clId="Web-{01D99892-0580-FDAF-42F2-9CF97CBD95FD}" dt="2021-05-07T12:22:53.395" v="455"/>
          <ac:picMkLst>
            <pc:docMk/>
            <pc:sldMk cId="331688974" sldId="296"/>
            <ac:picMk id="15" creationId="{13EDDC12-E2DF-4EF8-B9EE-F5A99CAA94DA}"/>
          </ac:picMkLst>
        </pc:picChg>
        <pc:picChg chg="add mod">
          <ac:chgData name="Oumaima TAOUBI" userId="S::taoubi@etud.insa-toulouse.fr::d82d42f3-608a-4adc-8344-f7fc3566a49e" providerId="AD" clId="Web-{01D99892-0580-FDAF-42F2-9CF97CBD95FD}" dt="2021-05-07T13:07:22.888" v="1041" actId="1076"/>
          <ac:picMkLst>
            <pc:docMk/>
            <pc:sldMk cId="331688974" sldId="296"/>
            <ac:picMk id="16" creationId="{E26A27C5-B7A8-4B7D-979E-3642E3419893}"/>
          </ac:picMkLst>
        </pc:picChg>
        <pc:picChg chg="add del mod">
          <ac:chgData name="Oumaima TAOUBI" userId="S::taoubi@etud.insa-toulouse.fr::d82d42f3-608a-4adc-8344-f7fc3566a49e" providerId="AD" clId="Web-{01D99892-0580-FDAF-42F2-9CF97CBD95FD}" dt="2021-05-07T12:47:49.198" v="815"/>
          <ac:picMkLst>
            <pc:docMk/>
            <pc:sldMk cId="331688974" sldId="296"/>
            <ac:picMk id="17" creationId="{679BA8A1-B067-4CDD-8A43-9DFD98CF8334}"/>
          </ac:picMkLst>
        </pc:picChg>
        <pc:picChg chg="add del mod modCrop">
          <ac:chgData name="Oumaima TAOUBI" userId="S::taoubi@etud.insa-toulouse.fr::d82d42f3-608a-4adc-8344-f7fc3566a49e" providerId="AD" clId="Web-{01D99892-0580-FDAF-42F2-9CF97CBD95FD}" dt="2021-05-07T12:49:57.689" v="830"/>
          <ac:picMkLst>
            <pc:docMk/>
            <pc:sldMk cId="331688974" sldId="296"/>
            <ac:picMk id="18" creationId="{0CBBDBC8-B7D9-462F-B1F7-EDBDA5D8F581}"/>
          </ac:picMkLst>
        </pc:picChg>
        <pc:picChg chg="add mod modCrop">
          <ac:chgData name="Oumaima TAOUBI" userId="S::taoubi@etud.insa-toulouse.fr::d82d42f3-608a-4adc-8344-f7fc3566a49e" providerId="AD" clId="Web-{01D99892-0580-FDAF-42F2-9CF97CBD95FD}" dt="2021-05-07T13:07:17.028" v="1039" actId="1076"/>
          <ac:picMkLst>
            <pc:docMk/>
            <pc:sldMk cId="331688974" sldId="296"/>
            <ac:picMk id="19" creationId="{8DCC6BA2-7706-4037-BBAF-3F7E76964EA4}"/>
          </ac:picMkLst>
        </pc:picChg>
        <pc:picChg chg="add del mod">
          <ac:chgData name="Oumaima TAOUBI" userId="S::taoubi@etud.insa-toulouse.fr::d82d42f3-608a-4adc-8344-f7fc3566a49e" providerId="AD" clId="Web-{01D99892-0580-FDAF-42F2-9CF97CBD95FD}" dt="2021-05-07T12:50:04.549" v="832"/>
          <ac:picMkLst>
            <pc:docMk/>
            <pc:sldMk cId="331688974" sldId="296"/>
            <ac:picMk id="20" creationId="{5CD373FC-486E-4285-986B-222BCB16D9E5}"/>
          </ac:picMkLst>
        </pc:picChg>
        <pc:picChg chg="add del mod modCrop">
          <ac:chgData name="Oumaima TAOUBI" userId="S::taoubi@etud.insa-toulouse.fr::d82d42f3-608a-4adc-8344-f7fc3566a49e" providerId="AD" clId="Web-{01D99892-0580-FDAF-42F2-9CF97CBD95FD}" dt="2021-05-07T13:02:37.653" v="998"/>
          <ac:picMkLst>
            <pc:docMk/>
            <pc:sldMk cId="331688974" sldId="296"/>
            <ac:picMk id="27" creationId="{7802715E-28E6-4ADA-AD6C-32D6D140196A}"/>
          </ac:picMkLst>
        </pc:picChg>
        <pc:picChg chg="add mod modCrop">
          <ac:chgData name="Oumaima TAOUBI" userId="S::taoubi@etud.insa-toulouse.fr::d82d42f3-608a-4adc-8344-f7fc3566a49e" providerId="AD" clId="Web-{01D99892-0580-FDAF-42F2-9CF97CBD95FD}" dt="2021-05-07T13:07:29.294" v="1044" actId="1076"/>
          <ac:picMkLst>
            <pc:docMk/>
            <pc:sldMk cId="331688974" sldId="296"/>
            <ac:picMk id="28" creationId="{539DF99A-D5E1-4829-9C5C-82C61B2F0CB3}"/>
          </ac:picMkLst>
        </pc:picChg>
        <pc:picChg chg="add mod">
          <ac:chgData name="Oumaima TAOUBI" userId="S::taoubi@etud.insa-toulouse.fr::d82d42f3-608a-4adc-8344-f7fc3566a49e" providerId="AD" clId="Web-{01D99892-0580-FDAF-42F2-9CF97CBD95FD}" dt="2021-05-07T13:08:03.155" v="1054" actId="1076"/>
          <ac:picMkLst>
            <pc:docMk/>
            <pc:sldMk cId="331688974" sldId="296"/>
            <ac:picMk id="29" creationId="{9C92568C-1111-4D4E-9410-4D9ED3EF0392}"/>
          </ac:picMkLst>
        </pc:picChg>
        <pc:picChg chg="add mod modCrop">
          <ac:chgData name="Oumaima TAOUBI" userId="S::taoubi@etud.insa-toulouse.fr::d82d42f3-608a-4adc-8344-f7fc3566a49e" providerId="AD" clId="Web-{01D99892-0580-FDAF-42F2-9CF97CBD95FD}" dt="2021-05-07T13:08:09.593" v="1056" actId="1076"/>
          <ac:picMkLst>
            <pc:docMk/>
            <pc:sldMk cId="331688974" sldId="296"/>
            <ac:picMk id="30" creationId="{88B83E47-FE3B-4B7F-9F85-4A5E049A7478}"/>
          </ac:picMkLst>
        </pc:picChg>
        <pc:picChg chg="add mod modCrop">
          <ac:chgData name="Oumaima TAOUBI" userId="S::taoubi@etud.insa-toulouse.fr::d82d42f3-608a-4adc-8344-f7fc3566a49e" providerId="AD" clId="Web-{01D99892-0580-FDAF-42F2-9CF97CBD95FD}" dt="2021-05-07T13:08:05.703" v="1055" actId="1076"/>
          <ac:picMkLst>
            <pc:docMk/>
            <pc:sldMk cId="331688974" sldId="296"/>
            <ac:picMk id="31" creationId="{BFE8CFA1-12D8-4164-BE1C-34FC7FB9F2BC}"/>
          </ac:picMkLst>
        </pc:picChg>
      </pc:sldChg>
      <pc:sldChg chg="delSp modSp add ord replId">
        <pc:chgData name="Oumaima TAOUBI" userId="S::taoubi@etud.insa-toulouse.fr::d82d42f3-608a-4adc-8344-f7fc3566a49e" providerId="AD" clId="Web-{01D99892-0580-FDAF-42F2-9CF97CBD95FD}" dt="2021-05-07T14:38:31.972" v="1957"/>
        <pc:sldMkLst>
          <pc:docMk/>
          <pc:sldMk cId="128156864" sldId="298"/>
        </pc:sldMkLst>
        <pc:spChg chg="mod">
          <ac:chgData name="Oumaima TAOUBI" userId="S::taoubi@etud.insa-toulouse.fr::d82d42f3-608a-4adc-8344-f7fc3566a49e" providerId="AD" clId="Web-{01D99892-0580-FDAF-42F2-9CF97CBD95FD}" dt="2021-05-07T14:05:08.548" v="1772" actId="20577"/>
          <ac:spMkLst>
            <pc:docMk/>
            <pc:sldMk cId="128156864" sldId="298"/>
            <ac:spMk id="21" creationId="{FF2A68BE-169C-4E0E-B031-EF8C4C09CF5E}"/>
          </ac:spMkLst>
        </pc:spChg>
        <pc:spChg chg="mod">
          <ac:chgData name="Oumaima TAOUBI" userId="S::taoubi@etud.insa-toulouse.fr::d82d42f3-608a-4adc-8344-f7fc3566a49e" providerId="AD" clId="Web-{01D99892-0580-FDAF-42F2-9CF97CBD95FD}" dt="2021-05-07T13:46:44.253" v="1661" actId="20577"/>
          <ac:spMkLst>
            <pc:docMk/>
            <pc:sldMk cId="128156864" sldId="298"/>
            <ac:spMk id="22" creationId="{612312C8-98EB-4234-8A34-E3E15C3F167A}"/>
          </ac:spMkLst>
        </pc:spChg>
        <pc:spChg chg="del">
          <ac:chgData name="Oumaima TAOUBI" userId="S::taoubi@etud.insa-toulouse.fr::d82d42f3-608a-4adc-8344-f7fc3566a49e" providerId="AD" clId="Web-{01D99892-0580-FDAF-42F2-9CF97CBD95FD}" dt="2021-05-07T12:49:08.983" v="820"/>
          <ac:spMkLst>
            <pc:docMk/>
            <pc:sldMk cId="128156864" sldId="298"/>
            <ac:spMk id="23" creationId="{141599D5-34ED-46CD-A514-4E8948D3C3E6}"/>
          </ac:spMkLst>
        </pc:spChg>
        <pc:spChg chg="mod">
          <ac:chgData name="Oumaima TAOUBI" userId="S::taoubi@etud.insa-toulouse.fr::d82d42f3-608a-4adc-8344-f7fc3566a49e" providerId="AD" clId="Web-{01D99892-0580-FDAF-42F2-9CF97CBD95FD}" dt="2021-05-07T13:47:13.645" v="1666" actId="1076"/>
          <ac:spMkLst>
            <pc:docMk/>
            <pc:sldMk cId="128156864" sldId="298"/>
            <ac:spMk id="24" creationId="{D7EE47C3-E2A8-4586-90F1-B978563A5495}"/>
          </ac:spMkLst>
        </pc:spChg>
        <pc:spChg chg="del">
          <ac:chgData name="Oumaima TAOUBI" userId="S::taoubi@etud.insa-toulouse.fr::d82d42f3-608a-4adc-8344-f7fc3566a49e" providerId="AD" clId="Web-{01D99892-0580-FDAF-42F2-9CF97CBD95FD}" dt="2021-05-07T12:49:52.204" v="829"/>
          <ac:spMkLst>
            <pc:docMk/>
            <pc:sldMk cId="128156864" sldId="298"/>
            <ac:spMk id="25" creationId="{84F69F18-59F2-4281-972D-949A3424748C}"/>
          </ac:spMkLst>
        </pc:spChg>
        <pc:spChg chg="mod">
          <ac:chgData name="Oumaima TAOUBI" userId="S::taoubi@etud.insa-toulouse.fr::d82d42f3-608a-4adc-8344-f7fc3566a49e" providerId="AD" clId="Web-{01D99892-0580-FDAF-42F2-9CF97CBD95FD}" dt="2021-05-07T13:47:08.520" v="1664" actId="20577"/>
          <ac:spMkLst>
            <pc:docMk/>
            <pc:sldMk cId="128156864" sldId="298"/>
            <ac:spMk id="26" creationId="{010B40D8-0D42-4133-82AE-0D7C6E90F710}"/>
          </ac:spMkLst>
        </pc:spChg>
        <pc:picChg chg="mod">
          <ac:chgData name="Oumaima TAOUBI" userId="S::taoubi@etud.insa-toulouse.fr::d82d42f3-608a-4adc-8344-f7fc3566a49e" providerId="AD" clId="Web-{01D99892-0580-FDAF-42F2-9CF97CBD95FD}" dt="2021-05-07T13:28:40.818" v="1408" actId="14100"/>
          <ac:picMkLst>
            <pc:docMk/>
            <pc:sldMk cId="128156864" sldId="298"/>
            <ac:picMk id="14" creationId="{4F8B55DA-A3DB-49E2-BEAF-F2AC9C8B3530}"/>
          </ac:picMkLst>
        </pc:picChg>
        <pc:picChg chg="del">
          <ac:chgData name="Oumaima TAOUBI" userId="S::taoubi@etud.insa-toulouse.fr::d82d42f3-608a-4adc-8344-f7fc3566a49e" providerId="AD" clId="Web-{01D99892-0580-FDAF-42F2-9CF97CBD95FD}" dt="2021-05-07T12:49:07.452" v="819"/>
          <ac:picMkLst>
            <pc:docMk/>
            <pc:sldMk cId="128156864" sldId="298"/>
            <ac:picMk id="16" creationId="{E26A27C5-B7A8-4B7D-979E-3642E3419893}"/>
          </ac:picMkLst>
        </pc:picChg>
        <pc:picChg chg="mod">
          <ac:chgData name="Oumaima TAOUBI" userId="S::taoubi@etud.insa-toulouse.fr::d82d42f3-608a-4adc-8344-f7fc3566a49e" providerId="AD" clId="Web-{01D99892-0580-FDAF-42F2-9CF97CBD95FD}" dt="2021-05-07T13:47:11.645" v="1665" actId="1076"/>
          <ac:picMkLst>
            <pc:docMk/>
            <pc:sldMk cId="128156864" sldId="298"/>
            <ac:picMk id="18" creationId="{0CBBDBC8-B7D9-462F-B1F7-EDBDA5D8F581}"/>
          </ac:picMkLst>
        </pc:picChg>
        <pc:picChg chg="del">
          <ac:chgData name="Oumaima TAOUBI" userId="S::taoubi@etud.insa-toulouse.fr::d82d42f3-608a-4adc-8344-f7fc3566a49e" providerId="AD" clId="Web-{01D99892-0580-FDAF-42F2-9CF97CBD95FD}" dt="2021-05-07T12:49:30.969" v="821"/>
          <ac:picMkLst>
            <pc:docMk/>
            <pc:sldMk cId="128156864" sldId="298"/>
            <ac:picMk id="19" creationId="{8DCC6BA2-7706-4037-BBAF-3F7E76964EA4}"/>
          </ac:picMkLst>
        </pc:picChg>
        <pc:picChg chg="mod">
          <ac:chgData name="Oumaima TAOUBI" userId="S::taoubi@etud.insa-toulouse.fr::d82d42f3-608a-4adc-8344-f7fc3566a49e" providerId="AD" clId="Web-{01D99892-0580-FDAF-42F2-9CF97CBD95FD}" dt="2021-05-07T12:49:47.298" v="827" actId="1076"/>
          <ac:picMkLst>
            <pc:docMk/>
            <pc:sldMk cId="128156864" sldId="298"/>
            <ac:picMk id="20" creationId="{5CD373FC-486E-4285-986B-222BCB16D9E5}"/>
          </ac:picMkLst>
        </pc:picChg>
      </pc:sldChg>
      <pc:sldChg chg="addSp delSp modSp add replId">
        <pc:chgData name="Oumaima TAOUBI" userId="S::taoubi@etud.insa-toulouse.fr::d82d42f3-608a-4adc-8344-f7fc3566a49e" providerId="AD" clId="Web-{01D99892-0580-FDAF-42F2-9CF97CBD95FD}" dt="2021-05-07T14:16:13.710" v="1813" actId="1076"/>
        <pc:sldMkLst>
          <pc:docMk/>
          <pc:sldMk cId="1849590992" sldId="300"/>
        </pc:sldMkLst>
        <pc:spChg chg="mod">
          <ac:chgData name="Oumaima TAOUBI" userId="S::taoubi@etud.insa-toulouse.fr::d82d42f3-608a-4adc-8344-f7fc3566a49e" providerId="AD" clId="Web-{01D99892-0580-FDAF-42F2-9CF97CBD95FD}" dt="2021-05-07T13:17:58.720" v="1377" actId="20577"/>
          <ac:spMkLst>
            <pc:docMk/>
            <pc:sldMk cId="1849590992" sldId="300"/>
            <ac:spMk id="4" creationId="{B883C91F-321F-4029-A844-6C171FB5C4C9}"/>
          </ac:spMkLst>
        </pc:spChg>
        <pc:spChg chg="add mod">
          <ac:chgData name="Oumaima TAOUBI" userId="S::taoubi@etud.insa-toulouse.fr::d82d42f3-608a-4adc-8344-f7fc3566a49e" providerId="AD" clId="Web-{01D99892-0580-FDAF-42F2-9CF97CBD95FD}" dt="2021-05-07T13:59:43.218" v="1748" actId="14100"/>
          <ac:spMkLst>
            <pc:docMk/>
            <pc:sldMk cId="1849590992" sldId="300"/>
            <ac:spMk id="9" creationId="{6B43556E-52CF-4F42-8305-29A8A3FEF882}"/>
          </ac:spMkLst>
        </pc:spChg>
        <pc:spChg chg="add mod">
          <ac:chgData name="Oumaima TAOUBI" userId="S::taoubi@etud.insa-toulouse.fr::d82d42f3-608a-4adc-8344-f7fc3566a49e" providerId="AD" clId="Web-{01D99892-0580-FDAF-42F2-9CF97CBD95FD}" dt="2021-05-07T14:16:13.710" v="1813" actId="1076"/>
          <ac:spMkLst>
            <pc:docMk/>
            <pc:sldMk cId="1849590992" sldId="300"/>
            <ac:spMk id="10" creationId="{EF90F4E2-5080-413C-A0C1-C60A6DC4C25A}"/>
          </ac:spMkLst>
        </pc:spChg>
        <pc:spChg chg="add mod">
          <ac:chgData name="Oumaima TAOUBI" userId="S::taoubi@etud.insa-toulouse.fr::d82d42f3-608a-4adc-8344-f7fc3566a49e" providerId="AD" clId="Web-{01D99892-0580-FDAF-42F2-9CF97CBD95FD}" dt="2021-05-07T14:03:10.479" v="1765" actId="20577"/>
          <ac:spMkLst>
            <pc:docMk/>
            <pc:sldMk cId="1849590992" sldId="300"/>
            <ac:spMk id="11" creationId="{95CAC50C-F319-4F41-BD66-F4EF8F36297E}"/>
          </ac:spMkLst>
        </pc:spChg>
        <pc:spChg chg="add mod">
          <ac:chgData name="Oumaima TAOUBI" userId="S::taoubi@etud.insa-toulouse.fr::d82d42f3-608a-4adc-8344-f7fc3566a49e" providerId="AD" clId="Web-{01D99892-0580-FDAF-42F2-9CF97CBD95FD}" dt="2021-05-07T13:48:35.103" v="1678" actId="20577"/>
          <ac:spMkLst>
            <pc:docMk/>
            <pc:sldMk cId="1849590992" sldId="300"/>
            <ac:spMk id="12" creationId="{ABD813B2-4502-48F7-A307-D974EB70D30D}"/>
          </ac:spMkLst>
        </pc:spChg>
        <pc:spChg chg="add mod">
          <ac:chgData name="Oumaima TAOUBI" userId="S::taoubi@etud.insa-toulouse.fr::d82d42f3-608a-4adc-8344-f7fc3566a49e" providerId="AD" clId="Web-{01D99892-0580-FDAF-42F2-9CF97CBD95FD}" dt="2021-05-07T13:58:30.214" v="1705" actId="1076"/>
          <ac:spMkLst>
            <pc:docMk/>
            <pc:sldMk cId="1849590992" sldId="300"/>
            <ac:spMk id="13" creationId="{BAF18335-B5CB-4B08-91FA-CC442D572A8E}"/>
          </ac:spMkLst>
        </pc:spChg>
        <pc:spChg chg="del">
          <ac:chgData name="Oumaima TAOUBI" userId="S::taoubi@etud.insa-toulouse.fr::d82d42f3-608a-4adc-8344-f7fc3566a49e" providerId="AD" clId="Web-{01D99892-0580-FDAF-42F2-9CF97CBD95FD}" dt="2021-05-07T13:16:36.059" v="1323"/>
          <ac:spMkLst>
            <pc:docMk/>
            <pc:sldMk cId="1849590992" sldId="300"/>
            <ac:spMk id="23" creationId="{141599D5-34ED-46CD-A514-4E8948D3C3E6}"/>
          </ac:spMkLst>
        </pc:spChg>
        <pc:spChg chg="del">
          <ac:chgData name="Oumaima TAOUBI" userId="S::taoubi@etud.insa-toulouse.fr::d82d42f3-608a-4adc-8344-f7fc3566a49e" providerId="AD" clId="Web-{01D99892-0580-FDAF-42F2-9CF97CBD95FD}" dt="2021-05-07T13:16:53.294" v="1337"/>
          <ac:spMkLst>
            <pc:docMk/>
            <pc:sldMk cId="1849590992" sldId="300"/>
            <ac:spMk id="25" creationId="{84F69F18-59F2-4281-972D-949A3424748C}"/>
          </ac:spMkLst>
        </pc:spChg>
        <pc:spChg chg="del mod">
          <ac:chgData name="Oumaima TAOUBI" userId="S::taoubi@etud.insa-toulouse.fr::d82d42f3-608a-4adc-8344-f7fc3566a49e" providerId="AD" clId="Web-{01D99892-0580-FDAF-42F2-9CF97CBD95FD}" dt="2021-05-07T13:16:38.184" v="1326"/>
          <ac:spMkLst>
            <pc:docMk/>
            <pc:sldMk cId="1849590992" sldId="300"/>
            <ac:spMk id="32" creationId="{236C4EDB-B76C-4E41-8CD7-EFD49003B0BD}"/>
          </ac:spMkLst>
        </pc:spChg>
        <pc:spChg chg="del mod">
          <ac:chgData name="Oumaima TAOUBI" userId="S::taoubi@etud.insa-toulouse.fr::d82d42f3-608a-4adc-8344-f7fc3566a49e" providerId="AD" clId="Web-{01D99892-0580-FDAF-42F2-9CF97CBD95FD}" dt="2021-05-07T13:16:40.715" v="1328"/>
          <ac:spMkLst>
            <pc:docMk/>
            <pc:sldMk cId="1849590992" sldId="300"/>
            <ac:spMk id="33" creationId="{270D2CD2-3466-4AD8-BE46-FB07AEC6315E}"/>
          </ac:spMkLst>
        </pc:spChg>
        <pc:spChg chg="del">
          <ac:chgData name="Oumaima TAOUBI" userId="S::taoubi@etud.insa-toulouse.fr::d82d42f3-608a-4adc-8344-f7fc3566a49e" providerId="AD" clId="Web-{01D99892-0580-FDAF-42F2-9CF97CBD95FD}" dt="2021-05-07T13:16:44.559" v="1331"/>
          <ac:spMkLst>
            <pc:docMk/>
            <pc:sldMk cId="1849590992" sldId="300"/>
            <ac:spMk id="34" creationId="{9BD653BA-29E2-42AA-BDA6-41B850AC718B}"/>
          </ac:spMkLst>
        </pc:spChg>
        <pc:spChg chg="del mod">
          <ac:chgData name="Oumaima TAOUBI" userId="S::taoubi@etud.insa-toulouse.fr::d82d42f3-608a-4adc-8344-f7fc3566a49e" providerId="AD" clId="Web-{01D99892-0580-FDAF-42F2-9CF97CBD95FD}" dt="2021-05-07T13:16:52.325" v="1336"/>
          <ac:spMkLst>
            <pc:docMk/>
            <pc:sldMk cId="1849590992" sldId="300"/>
            <ac:spMk id="35" creationId="{D6882361-A2E4-4CA4-916D-A619CCCC366C}"/>
          </ac:spMkLst>
        </pc:spChg>
        <pc:picChg chg="add mod">
          <ac:chgData name="Oumaima TAOUBI" userId="S::taoubi@etud.insa-toulouse.fr::d82d42f3-608a-4adc-8344-f7fc3566a49e" providerId="AD" clId="Web-{01D99892-0580-FDAF-42F2-9CF97CBD95FD}" dt="2021-05-07T13:19:06.302" v="1384" actId="1076"/>
          <ac:picMkLst>
            <pc:docMk/>
            <pc:sldMk cId="1849590992" sldId="300"/>
            <ac:picMk id="2" creationId="{05452021-5CFD-4281-8D72-48F8CF310777}"/>
          </ac:picMkLst>
        </pc:picChg>
        <pc:picChg chg="add del mod">
          <ac:chgData name="Oumaima TAOUBI" userId="S::taoubi@etud.insa-toulouse.fr::d82d42f3-608a-4adc-8344-f7fc3566a49e" providerId="AD" clId="Web-{01D99892-0580-FDAF-42F2-9CF97CBD95FD}" dt="2021-05-07T13:24:19.006" v="1386"/>
          <ac:picMkLst>
            <pc:docMk/>
            <pc:sldMk cId="1849590992" sldId="300"/>
            <ac:picMk id="5" creationId="{FE5E81B4-07CC-4102-BE80-EC82FC480CFD}"/>
          </ac:picMkLst>
        </pc:picChg>
        <pc:picChg chg="add del mod">
          <ac:chgData name="Oumaima TAOUBI" userId="S::taoubi@etud.insa-toulouse.fr::d82d42f3-608a-4adc-8344-f7fc3566a49e" providerId="AD" clId="Web-{01D99892-0580-FDAF-42F2-9CF97CBD95FD}" dt="2021-05-07T13:24:41.742" v="1388"/>
          <ac:picMkLst>
            <pc:docMk/>
            <pc:sldMk cId="1849590992" sldId="300"/>
            <ac:picMk id="6" creationId="{E247A536-3177-4C6C-A650-78FA29E7AA2B}"/>
          </ac:picMkLst>
        </pc:picChg>
        <pc:picChg chg="add mod modCrop">
          <ac:chgData name="Oumaima TAOUBI" userId="S::taoubi@etud.insa-toulouse.fr::d82d42f3-608a-4adc-8344-f7fc3566a49e" providerId="AD" clId="Web-{01D99892-0580-FDAF-42F2-9CF97CBD95FD}" dt="2021-05-07T13:27:22.657" v="1399" actId="1076"/>
          <ac:picMkLst>
            <pc:docMk/>
            <pc:sldMk cId="1849590992" sldId="300"/>
            <ac:picMk id="7" creationId="{E36A875D-9088-4285-B51A-186B54E0E2C5}"/>
          </ac:picMkLst>
        </pc:picChg>
        <pc:picChg chg="add mod modCrop">
          <ac:chgData name="Oumaima TAOUBI" userId="S::taoubi@etud.insa-toulouse.fr::d82d42f3-608a-4adc-8344-f7fc3566a49e" providerId="AD" clId="Web-{01D99892-0580-FDAF-42F2-9CF97CBD95FD}" dt="2021-05-07T13:28:32.411" v="1406" actId="14100"/>
          <ac:picMkLst>
            <pc:docMk/>
            <pc:sldMk cId="1849590992" sldId="300"/>
            <ac:picMk id="8" creationId="{C32E060B-3AA2-4585-AA4E-A4F75F60BF37}"/>
          </ac:picMkLst>
        </pc:picChg>
        <pc:picChg chg="del">
          <ac:chgData name="Oumaima TAOUBI" userId="S::taoubi@etud.insa-toulouse.fr::d82d42f3-608a-4adc-8344-f7fc3566a49e" providerId="AD" clId="Web-{01D99892-0580-FDAF-42F2-9CF97CBD95FD}" dt="2021-05-07T13:16:32.481" v="1321"/>
          <ac:picMkLst>
            <pc:docMk/>
            <pc:sldMk cId="1849590992" sldId="300"/>
            <ac:picMk id="14" creationId="{4F8B55DA-A3DB-49E2-BEAF-F2AC9C8B3530}"/>
          </ac:picMkLst>
        </pc:picChg>
        <pc:picChg chg="del">
          <ac:chgData name="Oumaima TAOUBI" userId="S::taoubi@etud.insa-toulouse.fr::d82d42f3-608a-4adc-8344-f7fc3566a49e" providerId="AD" clId="Web-{01D99892-0580-FDAF-42F2-9CF97CBD95FD}" dt="2021-05-07T13:16:34.840" v="1322"/>
          <ac:picMkLst>
            <pc:docMk/>
            <pc:sldMk cId="1849590992" sldId="300"/>
            <ac:picMk id="16" creationId="{E26A27C5-B7A8-4B7D-979E-3642E3419893}"/>
          </ac:picMkLst>
        </pc:picChg>
        <pc:picChg chg="del">
          <ac:chgData name="Oumaima TAOUBI" userId="S::taoubi@etud.insa-toulouse.fr::d82d42f3-608a-4adc-8344-f7fc3566a49e" providerId="AD" clId="Web-{01D99892-0580-FDAF-42F2-9CF97CBD95FD}" dt="2021-05-07T13:16:54.091" v="1338"/>
          <ac:picMkLst>
            <pc:docMk/>
            <pc:sldMk cId="1849590992" sldId="300"/>
            <ac:picMk id="19" creationId="{8DCC6BA2-7706-4037-BBAF-3F7E76964EA4}"/>
          </ac:picMkLst>
        </pc:picChg>
        <pc:picChg chg="del">
          <ac:chgData name="Oumaima TAOUBI" userId="S::taoubi@etud.insa-toulouse.fr::d82d42f3-608a-4adc-8344-f7fc3566a49e" providerId="AD" clId="Web-{01D99892-0580-FDAF-42F2-9CF97CBD95FD}" dt="2021-05-07T13:16:36.793" v="1324"/>
          <ac:picMkLst>
            <pc:docMk/>
            <pc:sldMk cId="1849590992" sldId="300"/>
            <ac:picMk id="28" creationId="{539DF99A-D5E1-4829-9C5C-82C61B2F0CB3}"/>
          </ac:picMkLst>
        </pc:picChg>
        <pc:picChg chg="del">
          <ac:chgData name="Oumaima TAOUBI" userId="S::taoubi@etud.insa-toulouse.fr::d82d42f3-608a-4adc-8344-f7fc3566a49e" providerId="AD" clId="Web-{01D99892-0580-FDAF-42F2-9CF97CBD95FD}" dt="2021-05-07T13:16:42.075" v="1329"/>
          <ac:picMkLst>
            <pc:docMk/>
            <pc:sldMk cId="1849590992" sldId="300"/>
            <ac:picMk id="29" creationId="{9C92568C-1111-4D4E-9410-4D9ED3EF0392}"/>
          </ac:picMkLst>
        </pc:picChg>
        <pc:picChg chg="del">
          <ac:chgData name="Oumaima TAOUBI" userId="S::taoubi@etud.insa-toulouse.fr::d82d42f3-608a-4adc-8344-f7fc3566a49e" providerId="AD" clId="Web-{01D99892-0580-FDAF-42F2-9CF97CBD95FD}" dt="2021-05-07T13:16:45.559" v="1332"/>
          <ac:picMkLst>
            <pc:docMk/>
            <pc:sldMk cId="1849590992" sldId="300"/>
            <ac:picMk id="30" creationId="{88B83E47-FE3B-4B7F-9F85-4A5E049A7478}"/>
          </ac:picMkLst>
        </pc:picChg>
        <pc:picChg chg="del">
          <ac:chgData name="Oumaima TAOUBI" userId="S::taoubi@etud.insa-toulouse.fr::d82d42f3-608a-4adc-8344-f7fc3566a49e" providerId="AD" clId="Web-{01D99892-0580-FDAF-42F2-9CF97CBD95FD}" dt="2021-05-07T13:16:43.450" v="1330"/>
          <ac:picMkLst>
            <pc:docMk/>
            <pc:sldMk cId="1849590992" sldId="300"/>
            <ac:picMk id="31" creationId="{BFE8CFA1-12D8-4164-BE1C-34FC7FB9F2BC}"/>
          </ac:picMkLst>
        </pc:picChg>
      </pc:sldChg>
      <pc:sldChg chg="addSp delSp modSp add ord replId">
        <pc:chgData name="Oumaima TAOUBI" userId="S::taoubi@etud.insa-toulouse.fr::d82d42f3-608a-4adc-8344-f7fc3566a49e" providerId="AD" clId="Web-{01D99892-0580-FDAF-42F2-9CF97CBD95FD}" dt="2021-05-07T14:43:19.410" v="1959" actId="20577"/>
        <pc:sldMkLst>
          <pc:docMk/>
          <pc:sldMk cId="1787123352" sldId="301"/>
        </pc:sldMkLst>
        <pc:spChg chg="mod">
          <ac:chgData name="Oumaima TAOUBI" userId="S::taoubi@etud.insa-toulouse.fr::d82d42f3-608a-4adc-8344-f7fc3566a49e" providerId="AD" clId="Web-{01D99892-0580-FDAF-42F2-9CF97CBD95FD}" dt="2021-05-07T14:22:30.184" v="1830" actId="20577"/>
          <ac:spMkLst>
            <pc:docMk/>
            <pc:sldMk cId="1787123352" sldId="301"/>
            <ac:spMk id="4" creationId="{B883C91F-321F-4029-A844-6C171FB5C4C9}"/>
          </ac:spMkLst>
        </pc:spChg>
        <pc:spChg chg="del mod">
          <ac:chgData name="Oumaima TAOUBI" userId="S::taoubi@etud.insa-toulouse.fr::d82d42f3-608a-4adc-8344-f7fc3566a49e" providerId="AD" clId="Web-{01D99892-0580-FDAF-42F2-9CF97CBD95FD}" dt="2021-05-07T14:22:17.918" v="1819"/>
          <ac:spMkLst>
            <pc:docMk/>
            <pc:sldMk cId="1787123352" sldId="301"/>
            <ac:spMk id="9" creationId="{6B43556E-52CF-4F42-8305-29A8A3FEF882}"/>
          </ac:spMkLst>
        </pc:spChg>
        <pc:spChg chg="del">
          <ac:chgData name="Oumaima TAOUBI" userId="S::taoubi@etud.insa-toulouse.fr::d82d42f3-608a-4adc-8344-f7fc3566a49e" providerId="AD" clId="Web-{01D99892-0580-FDAF-42F2-9CF97CBD95FD}" dt="2021-05-07T14:22:22.934" v="1823"/>
          <ac:spMkLst>
            <pc:docMk/>
            <pc:sldMk cId="1787123352" sldId="301"/>
            <ac:spMk id="10" creationId="{EF90F4E2-5080-413C-A0C1-C60A6DC4C25A}"/>
          </ac:spMkLst>
        </pc:spChg>
        <pc:spChg chg="del">
          <ac:chgData name="Oumaima TAOUBI" userId="S::taoubi@etud.insa-toulouse.fr::d82d42f3-608a-4adc-8344-f7fc3566a49e" providerId="AD" clId="Web-{01D99892-0580-FDAF-42F2-9CF97CBD95FD}" dt="2021-05-07T14:22:20.965" v="1821"/>
          <ac:spMkLst>
            <pc:docMk/>
            <pc:sldMk cId="1787123352" sldId="301"/>
            <ac:spMk id="11" creationId="{95CAC50C-F319-4F41-BD66-F4EF8F36297E}"/>
          </ac:spMkLst>
        </pc:spChg>
        <pc:spChg chg="del">
          <ac:chgData name="Oumaima TAOUBI" userId="S::taoubi@etud.insa-toulouse.fr::d82d42f3-608a-4adc-8344-f7fc3566a49e" providerId="AD" clId="Web-{01D99892-0580-FDAF-42F2-9CF97CBD95FD}" dt="2021-05-07T14:22:21.934" v="1822"/>
          <ac:spMkLst>
            <pc:docMk/>
            <pc:sldMk cId="1787123352" sldId="301"/>
            <ac:spMk id="12" creationId="{ABD813B2-4502-48F7-A307-D974EB70D30D}"/>
          </ac:spMkLst>
        </pc:spChg>
        <pc:spChg chg="del mod">
          <ac:chgData name="Oumaima TAOUBI" userId="S::taoubi@etud.insa-toulouse.fr::d82d42f3-608a-4adc-8344-f7fc3566a49e" providerId="AD" clId="Web-{01D99892-0580-FDAF-42F2-9CF97CBD95FD}" dt="2021-05-07T14:22:15.965" v="1817"/>
          <ac:spMkLst>
            <pc:docMk/>
            <pc:sldMk cId="1787123352" sldId="301"/>
            <ac:spMk id="13" creationId="{BAF18335-B5CB-4B08-91FA-CC442D572A8E}"/>
          </ac:spMkLst>
        </pc:spChg>
        <pc:spChg chg="add mod">
          <ac:chgData name="Oumaima TAOUBI" userId="S::taoubi@etud.insa-toulouse.fr::d82d42f3-608a-4adc-8344-f7fc3566a49e" providerId="AD" clId="Web-{01D99892-0580-FDAF-42F2-9CF97CBD95FD}" dt="2021-05-07T14:43:19.410" v="1959" actId="20577"/>
          <ac:spMkLst>
            <pc:docMk/>
            <pc:sldMk cId="1787123352" sldId="301"/>
            <ac:spMk id="14" creationId="{FDC2C812-6BA0-4859-AAC7-7BDB6C8AA6B2}"/>
          </ac:spMkLst>
        </pc:spChg>
        <pc:spChg chg="add del mod">
          <ac:chgData name="Oumaima TAOUBI" userId="S::taoubi@etud.insa-toulouse.fr::d82d42f3-608a-4adc-8344-f7fc3566a49e" providerId="AD" clId="Web-{01D99892-0580-FDAF-42F2-9CF97CBD95FD}" dt="2021-05-07T14:32:30.421" v="1943"/>
          <ac:spMkLst>
            <pc:docMk/>
            <pc:sldMk cId="1787123352" sldId="301"/>
            <ac:spMk id="16" creationId="{1431F7B2-9618-42A4-A5D2-961A90F1F17A}"/>
          </ac:spMkLst>
        </pc:spChg>
        <pc:picChg chg="del">
          <ac:chgData name="Oumaima TAOUBI" userId="S::taoubi@etud.insa-toulouse.fr::d82d42f3-608a-4adc-8344-f7fc3566a49e" providerId="AD" clId="Web-{01D99892-0580-FDAF-42F2-9CF97CBD95FD}" dt="2021-05-07T14:22:19.074" v="1820"/>
          <ac:picMkLst>
            <pc:docMk/>
            <pc:sldMk cId="1787123352" sldId="301"/>
            <ac:picMk id="2" creationId="{05452021-5CFD-4281-8D72-48F8CF310777}"/>
          </ac:picMkLst>
        </pc:picChg>
        <pc:picChg chg="add mod modCrop">
          <ac:chgData name="Oumaima TAOUBI" userId="S::taoubi@etud.insa-toulouse.fr::d82d42f3-608a-4adc-8344-f7fc3566a49e" providerId="AD" clId="Web-{01D99892-0580-FDAF-42F2-9CF97CBD95FD}" dt="2021-05-07T14:23:13.827" v="1841" actId="1076"/>
          <ac:picMkLst>
            <pc:docMk/>
            <pc:sldMk cId="1787123352" sldId="301"/>
            <ac:picMk id="5" creationId="{7B86FBF6-54F8-491D-A58C-3C1AF5B11DD4}"/>
          </ac:picMkLst>
        </pc:picChg>
        <pc:picChg chg="add mod modCrop">
          <ac:chgData name="Oumaima TAOUBI" userId="S::taoubi@etud.insa-toulouse.fr::d82d42f3-608a-4adc-8344-f7fc3566a49e" providerId="AD" clId="Web-{01D99892-0580-FDAF-42F2-9CF97CBD95FD}" dt="2021-05-07T14:32:45.265" v="1948" actId="1076"/>
          <ac:picMkLst>
            <pc:docMk/>
            <pc:sldMk cId="1787123352" sldId="301"/>
            <ac:picMk id="6" creationId="{9718F062-F711-413E-929D-E5D84F0A8BD6}"/>
          </ac:picMkLst>
        </pc:picChg>
        <pc:picChg chg="del">
          <ac:chgData name="Oumaima TAOUBI" userId="S::taoubi@etud.insa-toulouse.fr::d82d42f3-608a-4adc-8344-f7fc3566a49e" providerId="AD" clId="Web-{01D99892-0580-FDAF-42F2-9CF97CBD95FD}" dt="2021-05-07T14:22:24.106" v="1824"/>
          <ac:picMkLst>
            <pc:docMk/>
            <pc:sldMk cId="1787123352" sldId="301"/>
            <ac:picMk id="7" creationId="{E36A875D-9088-4285-B51A-186B54E0E2C5}"/>
          </ac:picMkLst>
        </pc:picChg>
        <pc:picChg chg="del">
          <ac:chgData name="Oumaima TAOUBI" userId="S::taoubi@etud.insa-toulouse.fr::d82d42f3-608a-4adc-8344-f7fc3566a49e" providerId="AD" clId="Web-{01D99892-0580-FDAF-42F2-9CF97CBD95FD}" dt="2021-05-07T14:22:34.200" v="1831"/>
          <ac:picMkLst>
            <pc:docMk/>
            <pc:sldMk cId="1787123352" sldId="301"/>
            <ac:picMk id="8" creationId="{C32E060B-3AA2-4585-AA4E-A4F75F60BF37}"/>
          </ac:picMkLst>
        </pc:picChg>
        <pc:picChg chg="add mod modCrop">
          <ac:chgData name="Oumaima TAOUBI" userId="S::taoubi@etud.insa-toulouse.fr::d82d42f3-608a-4adc-8344-f7fc3566a49e" providerId="AD" clId="Web-{01D99892-0580-FDAF-42F2-9CF97CBD95FD}" dt="2021-05-07T14:32:55.219" v="1953" actId="1076"/>
          <ac:picMkLst>
            <pc:docMk/>
            <pc:sldMk cId="1787123352" sldId="301"/>
            <ac:picMk id="15" creationId="{D0D3C54E-CA91-400A-AB39-526FAD2371DB}"/>
          </ac:picMkLst>
        </pc:picChg>
      </pc:sldChg>
    </pc:docChg>
  </pc:docChgLst>
  <pc:docChgLst>
    <pc:chgData name="Utilisateur invité" userId="S::urn:spo:anon#d1e91499d65809d091346bf08347548a1ce7025e6b414c69ccaef5dad34980a0::" providerId="AD" clId="Web-{79F4C49F-B09D-B000-FD7B-1DAC2030ACEE}"/>
    <pc:docChg chg="modSld">
      <pc:chgData name="Utilisateur invité" userId="S::urn:spo:anon#d1e91499d65809d091346bf08347548a1ce7025e6b414c69ccaef5dad34980a0::" providerId="AD" clId="Web-{79F4C49F-B09D-B000-FD7B-1DAC2030ACEE}" dt="2021-05-05T15:53:29.800" v="180" actId="1076"/>
      <pc:docMkLst>
        <pc:docMk/>
      </pc:docMkLst>
      <pc:sldChg chg="addSp modSp">
        <pc:chgData name="Utilisateur invité" userId="S::urn:spo:anon#d1e91499d65809d091346bf08347548a1ce7025e6b414c69ccaef5dad34980a0::" providerId="AD" clId="Web-{79F4C49F-B09D-B000-FD7B-1DAC2030ACEE}" dt="2021-05-05T15:21:26.445" v="20" actId="1076"/>
        <pc:sldMkLst>
          <pc:docMk/>
          <pc:sldMk cId="3370539865" sldId="289"/>
        </pc:sldMkLst>
        <pc:spChg chg="add mod">
          <ac:chgData name="Utilisateur invité" userId="S::urn:spo:anon#d1e91499d65809d091346bf08347548a1ce7025e6b414c69ccaef5dad34980a0::" providerId="AD" clId="Web-{79F4C49F-B09D-B000-FD7B-1DAC2030ACEE}" dt="2021-05-05T15:21:26.445" v="20" actId="1076"/>
          <ac:spMkLst>
            <pc:docMk/>
            <pc:sldMk cId="3370539865" sldId="289"/>
            <ac:spMk id="11" creationId="{8FE1BA8F-BD5C-4513-B42A-D31BF064AF41}"/>
          </ac:spMkLst>
        </pc:spChg>
        <pc:picChg chg="add mod">
          <ac:chgData name="Utilisateur invité" userId="S::urn:spo:anon#d1e91499d65809d091346bf08347548a1ce7025e6b414c69ccaef5dad34980a0::" providerId="AD" clId="Web-{79F4C49F-B09D-B000-FD7B-1DAC2030ACEE}" dt="2021-05-05T15:20:10.193" v="5" actId="1076"/>
          <ac:picMkLst>
            <pc:docMk/>
            <pc:sldMk cId="3370539865" sldId="289"/>
            <ac:picMk id="10" creationId="{2BFF70FD-178F-46DB-AB47-8EF6FE53CE4C}"/>
          </ac:picMkLst>
        </pc:picChg>
      </pc:sldChg>
      <pc:sldChg chg="addSp modSp">
        <pc:chgData name="Utilisateur invité" userId="S::urn:spo:anon#d1e91499d65809d091346bf08347548a1ce7025e6b414c69ccaef5dad34980a0::" providerId="AD" clId="Web-{79F4C49F-B09D-B000-FD7B-1DAC2030ACEE}" dt="2021-05-05T15:26:39.248" v="82" actId="20577"/>
        <pc:sldMkLst>
          <pc:docMk/>
          <pc:sldMk cId="2797752050" sldId="290"/>
        </pc:sldMkLst>
        <pc:spChg chg="mod">
          <ac:chgData name="Utilisateur invité" userId="S::urn:spo:anon#d1e91499d65809d091346bf08347548a1ce7025e6b414c69ccaef5dad34980a0::" providerId="AD" clId="Web-{79F4C49F-B09D-B000-FD7B-1DAC2030ACEE}" dt="2021-05-05T15:21:49.726" v="21" actId="1076"/>
          <ac:spMkLst>
            <pc:docMk/>
            <pc:sldMk cId="2797752050" sldId="290"/>
            <ac:spMk id="2" creationId="{1B1C9667-BA3B-488C-842B-DF54C7172DDB}"/>
          </ac:spMkLst>
        </pc:spChg>
        <pc:spChg chg="add mod">
          <ac:chgData name="Utilisateur invité" userId="S::urn:spo:anon#d1e91499d65809d091346bf08347548a1ce7025e6b414c69ccaef5dad34980a0::" providerId="AD" clId="Web-{79F4C49F-B09D-B000-FD7B-1DAC2030ACEE}" dt="2021-05-05T15:24:42.465" v="50" actId="20577"/>
          <ac:spMkLst>
            <pc:docMk/>
            <pc:sldMk cId="2797752050" sldId="290"/>
            <ac:spMk id="4" creationId="{EB89362E-6DE5-41C5-998D-E9396793A085}"/>
          </ac:spMkLst>
        </pc:spChg>
        <pc:spChg chg="add mod">
          <ac:chgData name="Utilisateur invité" userId="S::urn:spo:anon#d1e91499d65809d091346bf08347548a1ce7025e6b414c69ccaef5dad34980a0::" providerId="AD" clId="Web-{79F4C49F-B09D-B000-FD7B-1DAC2030ACEE}" dt="2021-05-05T15:26:39.248" v="82" actId="20577"/>
          <ac:spMkLst>
            <pc:docMk/>
            <pc:sldMk cId="2797752050" sldId="290"/>
            <ac:spMk id="9" creationId="{3A3E4D96-584B-4E4C-8C51-7078B47E193C}"/>
          </ac:spMkLst>
        </pc:spChg>
        <pc:picChg chg="add mod modCrop">
          <ac:chgData name="Utilisateur invité" userId="S::urn:spo:anon#d1e91499d65809d091346bf08347548a1ce7025e6b414c69ccaef5dad34980a0::" providerId="AD" clId="Web-{79F4C49F-B09D-B000-FD7B-1DAC2030ACEE}" dt="2021-05-05T15:23:16.744" v="26"/>
          <ac:picMkLst>
            <pc:docMk/>
            <pc:sldMk cId="2797752050" sldId="290"/>
            <ac:picMk id="3" creationId="{934C9575-AAB9-4863-A73C-027F3E0E4091}"/>
          </ac:picMkLst>
        </pc:picChg>
        <pc:picChg chg="add mod">
          <ac:chgData name="Utilisateur invité" userId="S::urn:spo:anon#d1e91499d65809d091346bf08347548a1ce7025e6b414c69ccaef5dad34980a0::" providerId="AD" clId="Web-{79F4C49F-B09D-B000-FD7B-1DAC2030ACEE}" dt="2021-05-05T15:24:51.668" v="57" actId="1076"/>
          <ac:picMkLst>
            <pc:docMk/>
            <pc:sldMk cId="2797752050" sldId="290"/>
            <ac:picMk id="7" creationId="{3F2D36C2-6C35-4E06-BB00-2E472EECDD8C}"/>
          </ac:picMkLst>
        </pc:picChg>
      </pc:sldChg>
      <pc:sldChg chg="addSp delSp modSp">
        <pc:chgData name="Utilisateur invité" userId="S::urn:spo:anon#d1e91499d65809d091346bf08347548a1ce7025e6b414c69ccaef5dad34980a0::" providerId="AD" clId="Web-{79F4C49F-B09D-B000-FD7B-1DAC2030ACEE}" dt="2021-05-05T15:45:23.430" v="123" actId="1076"/>
        <pc:sldMkLst>
          <pc:docMk/>
          <pc:sldMk cId="1575626107" sldId="291"/>
        </pc:sldMkLst>
        <pc:spChg chg="mod">
          <ac:chgData name="Utilisateur invité" userId="S::urn:spo:anon#d1e91499d65809d091346bf08347548a1ce7025e6b414c69ccaef5dad34980a0::" providerId="AD" clId="Web-{79F4C49F-B09D-B000-FD7B-1DAC2030ACEE}" dt="2021-05-05T15:28:28.438" v="84" actId="1076"/>
          <ac:spMkLst>
            <pc:docMk/>
            <pc:sldMk cId="1575626107" sldId="291"/>
            <ac:spMk id="2" creationId="{1B1C9667-BA3B-488C-842B-DF54C7172DDB}"/>
          </ac:spMkLst>
        </pc:spChg>
        <pc:spChg chg="add del mod">
          <ac:chgData name="Utilisateur invité" userId="S::urn:spo:anon#d1e91499d65809d091346bf08347548a1ce7025e6b414c69ccaef5dad34980a0::" providerId="AD" clId="Web-{79F4C49F-B09D-B000-FD7B-1DAC2030ACEE}" dt="2021-05-05T15:33:22.117" v="90"/>
          <ac:spMkLst>
            <pc:docMk/>
            <pc:sldMk cId="1575626107" sldId="291"/>
            <ac:spMk id="4" creationId="{48A5D384-D4F3-46F1-9DCE-ACD94916A1CB}"/>
          </ac:spMkLst>
        </pc:spChg>
        <pc:spChg chg="add mod">
          <ac:chgData name="Utilisateur invité" userId="S::urn:spo:anon#d1e91499d65809d091346bf08347548a1ce7025e6b414c69ccaef5dad34980a0::" providerId="AD" clId="Web-{79F4C49F-B09D-B000-FD7B-1DAC2030ACEE}" dt="2021-05-05T15:33:53.368" v="96" actId="1076"/>
          <ac:spMkLst>
            <pc:docMk/>
            <pc:sldMk cId="1575626107" sldId="291"/>
            <ac:spMk id="7" creationId="{1E30DB56-5955-40BB-99C2-EFBA920D0EB3}"/>
          </ac:spMkLst>
        </pc:spChg>
        <pc:spChg chg="add mod">
          <ac:chgData name="Utilisateur invité" userId="S::urn:spo:anon#d1e91499d65809d091346bf08347548a1ce7025e6b414c69ccaef5dad34980a0::" providerId="AD" clId="Web-{79F4C49F-B09D-B000-FD7B-1DAC2030ACEE}" dt="2021-05-05T15:41:13.596" v="110" actId="1076"/>
          <ac:spMkLst>
            <pc:docMk/>
            <pc:sldMk cId="1575626107" sldId="291"/>
            <ac:spMk id="10" creationId="{39FE84E9-95C8-4050-B74B-0D731FA94DBD}"/>
          </ac:spMkLst>
        </pc:spChg>
        <pc:spChg chg="add mod">
          <ac:chgData name="Utilisateur invité" userId="S::urn:spo:anon#d1e91499d65809d091346bf08347548a1ce7025e6b414c69ccaef5dad34980a0::" providerId="AD" clId="Web-{79F4C49F-B09D-B000-FD7B-1DAC2030ACEE}" dt="2021-05-05T15:45:23.430" v="123" actId="1076"/>
          <ac:spMkLst>
            <pc:docMk/>
            <pc:sldMk cId="1575626107" sldId="291"/>
            <ac:spMk id="12" creationId="{34F3455E-3264-46B9-9170-AE674D56F574}"/>
          </ac:spMkLst>
        </pc:spChg>
        <pc:picChg chg="add mod">
          <ac:chgData name="Utilisateur invité" userId="S::urn:spo:anon#d1e91499d65809d091346bf08347548a1ce7025e6b414c69ccaef5dad34980a0::" providerId="AD" clId="Web-{79F4C49F-B09D-B000-FD7B-1DAC2030ACEE}" dt="2021-05-05T15:33:10.210" v="87" actId="1076"/>
          <ac:picMkLst>
            <pc:docMk/>
            <pc:sldMk cId="1575626107" sldId="291"/>
            <ac:picMk id="3" creationId="{A9132BD8-640A-4501-8425-5C84D4B1CDE8}"/>
          </ac:picMkLst>
        </pc:picChg>
        <pc:picChg chg="add mod">
          <ac:chgData name="Utilisateur invité" userId="S::urn:spo:anon#d1e91499d65809d091346bf08347548a1ce7025e6b414c69ccaef5dad34980a0::" providerId="AD" clId="Web-{79F4C49F-B09D-B000-FD7B-1DAC2030ACEE}" dt="2021-05-05T15:40:49.392" v="98" actId="1076"/>
          <ac:picMkLst>
            <pc:docMk/>
            <pc:sldMk cId="1575626107" sldId="291"/>
            <ac:picMk id="9" creationId="{FE17D459-E3AB-4E5F-85EF-E7D02F182ED6}"/>
          </ac:picMkLst>
        </pc:picChg>
        <pc:picChg chg="add mod">
          <ac:chgData name="Utilisateur invité" userId="S::urn:spo:anon#d1e91499d65809d091346bf08347548a1ce7025e6b414c69ccaef5dad34980a0::" providerId="AD" clId="Web-{79F4C49F-B09D-B000-FD7B-1DAC2030ACEE}" dt="2021-05-05T15:45:01.523" v="112" actId="1076"/>
          <ac:picMkLst>
            <pc:docMk/>
            <pc:sldMk cId="1575626107" sldId="291"/>
            <ac:picMk id="11" creationId="{66785406-B920-4295-B020-BD47A3E13813}"/>
          </ac:picMkLst>
        </pc:picChg>
      </pc:sldChg>
      <pc:sldChg chg="addSp delSp modSp">
        <pc:chgData name="Utilisateur invité" userId="S::urn:spo:anon#d1e91499d65809d091346bf08347548a1ce7025e6b414c69ccaef5dad34980a0::" providerId="AD" clId="Web-{79F4C49F-B09D-B000-FD7B-1DAC2030ACEE}" dt="2021-05-05T15:53:29.800" v="180" actId="1076"/>
        <pc:sldMkLst>
          <pc:docMk/>
          <pc:sldMk cId="3134289127" sldId="292"/>
        </pc:sldMkLst>
        <pc:spChg chg="mod">
          <ac:chgData name="Utilisateur invité" userId="S::urn:spo:anon#d1e91499d65809d091346bf08347548a1ce7025e6b414c69ccaef5dad34980a0::" providerId="AD" clId="Web-{79F4C49F-B09D-B000-FD7B-1DAC2030ACEE}" dt="2021-05-05T15:50:53.343" v="145" actId="1076"/>
          <ac:spMkLst>
            <pc:docMk/>
            <pc:sldMk cId="3134289127" sldId="292"/>
            <ac:spMk id="2" creationId="{1B1C9667-BA3B-488C-842B-DF54C7172DDB}"/>
          </ac:spMkLst>
        </pc:spChg>
        <pc:spChg chg="add mod">
          <ac:chgData name="Utilisateur invité" userId="S::urn:spo:anon#d1e91499d65809d091346bf08347548a1ce7025e6b414c69ccaef5dad34980a0::" providerId="AD" clId="Web-{79F4C49F-B09D-B000-FD7B-1DAC2030ACEE}" dt="2021-05-05T15:46:01.477" v="135" actId="1076"/>
          <ac:spMkLst>
            <pc:docMk/>
            <pc:sldMk cId="3134289127" sldId="292"/>
            <ac:spMk id="4" creationId="{021BD206-5794-470C-BEB3-7D01789B8978}"/>
          </ac:spMkLst>
        </pc:spChg>
        <pc:spChg chg="add mod">
          <ac:chgData name="Utilisateur invité" userId="S::urn:spo:anon#d1e91499d65809d091346bf08347548a1ce7025e6b414c69ccaef5dad34980a0::" providerId="AD" clId="Web-{79F4C49F-B09D-B000-FD7B-1DAC2030ACEE}" dt="2021-05-05T15:50:06.749" v="144" actId="1076"/>
          <ac:spMkLst>
            <pc:docMk/>
            <pc:sldMk cId="3134289127" sldId="292"/>
            <ac:spMk id="9" creationId="{7ED33120-CFC0-4DE4-8499-9DB8E7458229}"/>
          </ac:spMkLst>
        </pc:spChg>
        <pc:spChg chg="add mod">
          <ac:chgData name="Utilisateur invité" userId="S::urn:spo:anon#d1e91499d65809d091346bf08347548a1ce7025e6b414c69ccaef5dad34980a0::" providerId="AD" clId="Web-{79F4C49F-B09D-B000-FD7B-1DAC2030ACEE}" dt="2021-05-05T15:53:29.800" v="180" actId="1076"/>
          <ac:spMkLst>
            <pc:docMk/>
            <pc:sldMk cId="3134289127" sldId="292"/>
            <ac:spMk id="14" creationId="{F573A7E7-85F5-4FFA-A014-CAEA95328C35}"/>
          </ac:spMkLst>
        </pc:spChg>
        <pc:picChg chg="add mod">
          <ac:chgData name="Utilisateur invité" userId="S::urn:spo:anon#d1e91499d65809d091346bf08347548a1ce7025e6b414c69ccaef5dad34980a0::" providerId="AD" clId="Web-{79F4C49F-B09D-B000-FD7B-1DAC2030ACEE}" dt="2021-05-05T15:45:43.649" v="126" actId="1076"/>
          <ac:picMkLst>
            <pc:docMk/>
            <pc:sldMk cId="3134289127" sldId="292"/>
            <ac:picMk id="3" creationId="{1DFB94BA-D522-4C49-AA57-8A97B81902D7}"/>
          </ac:picMkLst>
        </pc:picChg>
        <pc:picChg chg="add mod">
          <ac:chgData name="Utilisateur invité" userId="S::urn:spo:anon#d1e91499d65809d091346bf08347548a1ce7025e6b414c69ccaef5dad34980a0::" providerId="AD" clId="Web-{79F4C49F-B09D-B000-FD7B-1DAC2030ACEE}" dt="2021-05-05T15:49:31.545" v="137" actId="1076"/>
          <ac:picMkLst>
            <pc:docMk/>
            <pc:sldMk cId="3134289127" sldId="292"/>
            <ac:picMk id="7" creationId="{77670CDA-A8D3-432D-8500-F163F64DBD13}"/>
          </ac:picMkLst>
        </pc:picChg>
        <pc:picChg chg="add mod">
          <ac:chgData name="Utilisateur invité" userId="S::urn:spo:anon#d1e91499d65809d091346bf08347548a1ce7025e6b414c69ccaef5dad34980a0::" providerId="AD" clId="Web-{79F4C49F-B09D-B000-FD7B-1DAC2030ACEE}" dt="2021-05-05T15:53:01.393" v="148" actId="1076"/>
          <ac:picMkLst>
            <pc:docMk/>
            <pc:sldMk cId="3134289127" sldId="292"/>
            <ac:picMk id="11" creationId="{26A41A94-A690-46AB-ADCD-67849354361F}"/>
          </ac:picMkLst>
        </pc:picChg>
        <pc:picChg chg="add del">
          <ac:chgData name="Utilisateur invité" userId="S::urn:spo:anon#d1e91499d65809d091346bf08347548a1ce7025e6b414c69ccaef5dad34980a0::" providerId="AD" clId="Web-{79F4C49F-B09D-B000-FD7B-1DAC2030ACEE}" dt="2021-05-05T15:53:05.378" v="150"/>
          <ac:picMkLst>
            <pc:docMk/>
            <pc:sldMk cId="3134289127" sldId="292"/>
            <ac:picMk id="13" creationId="{212CE213-11CD-4010-AA5B-20BE033D2F99}"/>
          </ac:picMkLst>
        </pc:picChg>
      </pc:sldChg>
    </pc:docChg>
  </pc:docChgLst>
  <pc:docChgLst>
    <pc:chgData name="Utilisateur invité" userId="S::urn:spo:anon#d1e91499d65809d091346bf08347548a1ce7025e6b414c69ccaef5dad34980a0::" providerId="AD" clId="Web-{2EFC386B-78E7-833A-07FB-02A17C13AF30}"/>
    <pc:docChg chg="addSld modSld">
      <pc:chgData name="Utilisateur invité" userId="S::urn:spo:anon#d1e91499d65809d091346bf08347548a1ce7025e6b414c69ccaef5dad34980a0::" providerId="AD" clId="Web-{2EFC386B-78E7-833A-07FB-02A17C13AF30}" dt="2021-05-07T09:00:17.343" v="8" actId="20577"/>
      <pc:docMkLst>
        <pc:docMk/>
      </pc:docMkLst>
      <pc:sldChg chg="modSp add replId">
        <pc:chgData name="Utilisateur invité" userId="S::urn:spo:anon#d1e91499d65809d091346bf08347548a1ce7025e6b414c69ccaef5dad34980a0::" providerId="AD" clId="Web-{2EFC386B-78E7-833A-07FB-02A17C13AF30}" dt="2021-05-07T09:00:17.343" v="8" actId="20577"/>
        <pc:sldMkLst>
          <pc:docMk/>
          <pc:sldMk cId="1017274986" sldId="294"/>
        </pc:sldMkLst>
        <pc:spChg chg="mod">
          <ac:chgData name="Utilisateur invité" userId="S::urn:spo:anon#d1e91499d65809d091346bf08347548a1ce7025e6b414c69ccaef5dad34980a0::" providerId="AD" clId="Web-{2EFC386B-78E7-833A-07FB-02A17C13AF30}" dt="2021-05-07T09:00:17.343" v="8" actId="20577"/>
          <ac:spMkLst>
            <pc:docMk/>
            <pc:sldMk cId="1017274986" sldId="294"/>
            <ac:spMk id="4" creationId="{B883C91F-321F-4029-A844-6C171FB5C4C9}"/>
          </ac:spMkLst>
        </pc:spChg>
      </pc:sldChg>
    </pc:docChg>
  </pc:docChgLst>
  <pc:docChgLst>
    <pc:chgData name="Oumaima TAOUBI" userId="S::taoubi@etud.insa-toulouse.fr::d82d42f3-608a-4adc-8344-f7fc3566a49e" providerId="AD" clId="Web-{6C8CEE3B-AEA1-BB28-AF94-5ECC9A66756C}"/>
    <pc:docChg chg="addSld modSld">
      <pc:chgData name="Oumaima TAOUBI" userId="S::taoubi@etud.insa-toulouse.fr::d82d42f3-608a-4adc-8344-f7fc3566a49e" providerId="AD" clId="Web-{6C8CEE3B-AEA1-BB28-AF94-5ECC9A66756C}" dt="2021-05-05T15:57:41.453" v="41" actId="1076"/>
      <pc:docMkLst>
        <pc:docMk/>
      </pc:docMkLst>
      <pc:sldChg chg="modSp new">
        <pc:chgData name="Oumaima TAOUBI" userId="S::taoubi@etud.insa-toulouse.fr::d82d42f3-608a-4adc-8344-f7fc3566a49e" providerId="AD" clId="Web-{6C8CEE3B-AEA1-BB28-AF94-5ECC9A66756C}" dt="2021-05-05T15:57:41.453" v="41" actId="1076"/>
        <pc:sldMkLst>
          <pc:docMk/>
          <pc:sldMk cId="415553289" sldId="293"/>
        </pc:sldMkLst>
        <pc:spChg chg="mod">
          <ac:chgData name="Oumaima TAOUBI" userId="S::taoubi@etud.insa-toulouse.fr::d82d42f3-608a-4adc-8344-f7fc3566a49e" providerId="AD" clId="Web-{6C8CEE3B-AEA1-BB28-AF94-5ECC9A66756C}" dt="2021-05-05T15:57:41.453" v="41" actId="1076"/>
          <ac:spMkLst>
            <pc:docMk/>
            <pc:sldMk cId="415553289" sldId="293"/>
            <ac:spMk id="4" creationId="{B883C91F-321F-4029-A844-6C171FB5C4C9}"/>
          </ac:spMkLst>
        </pc:spChg>
      </pc:sldChg>
    </pc:docChg>
  </pc:docChgLst>
  <pc:docChgLst>
    <pc:chgData name="Utilisateur invité" userId="S::urn:spo:anon#d1e91499d65809d091346bf08347548a1ce7025e6b414c69ccaef5dad34980a0::" providerId="AD" clId="Web-{2F91CEAA-3C1F-81C6-7B7D-8863756E4DCD}"/>
    <pc:docChg chg="addSld delSld modSld">
      <pc:chgData name="Utilisateur invité" userId="S::urn:spo:anon#d1e91499d65809d091346bf08347548a1ce7025e6b414c69ccaef5dad34980a0::" providerId="AD" clId="Web-{2F91CEAA-3C1F-81C6-7B7D-8863756E4DCD}" dt="2021-05-26T15:03:18.964" v="64"/>
      <pc:docMkLst>
        <pc:docMk/>
      </pc:docMkLst>
      <pc:sldChg chg="del">
        <pc:chgData name="Utilisateur invité" userId="S::urn:spo:anon#d1e91499d65809d091346bf08347548a1ce7025e6b414c69ccaef5dad34980a0::" providerId="AD" clId="Web-{2F91CEAA-3C1F-81C6-7B7D-8863756E4DCD}" dt="2021-05-26T15:02:10.900" v="51"/>
        <pc:sldMkLst>
          <pc:docMk/>
          <pc:sldMk cId="382720664" sldId="310"/>
        </pc:sldMkLst>
      </pc:sldChg>
      <pc:sldChg chg="addSp delSp modSp add del replId">
        <pc:chgData name="Utilisateur invité" userId="S::urn:spo:anon#d1e91499d65809d091346bf08347548a1ce7025e6b414c69ccaef5dad34980a0::" providerId="AD" clId="Web-{2F91CEAA-3C1F-81C6-7B7D-8863756E4DCD}" dt="2021-05-26T15:00:59.102" v="42"/>
        <pc:sldMkLst>
          <pc:docMk/>
          <pc:sldMk cId="1650674476" sldId="311"/>
        </pc:sldMkLst>
        <pc:picChg chg="del">
          <ac:chgData name="Utilisateur invité" userId="S::urn:spo:anon#d1e91499d65809d091346bf08347548a1ce7025e6b414c69ccaef5dad34980a0::" providerId="AD" clId="Web-{2F91CEAA-3C1F-81C6-7B7D-8863756E4DCD}" dt="2021-05-26T14:58:02.035" v="9"/>
          <ac:picMkLst>
            <pc:docMk/>
            <pc:sldMk cId="1650674476" sldId="311"/>
            <ac:picMk id="2" creationId="{263A922B-35FC-40C3-8ED8-2AB2EE7052D1}"/>
          </ac:picMkLst>
        </pc:picChg>
        <pc:picChg chg="add del mod">
          <ac:chgData name="Utilisateur invité" userId="S::urn:spo:anon#d1e91499d65809d091346bf08347548a1ce7025e6b414c69ccaef5dad34980a0::" providerId="AD" clId="Web-{2F91CEAA-3C1F-81C6-7B7D-8863756E4DCD}" dt="2021-05-26T15:00:57.399" v="41"/>
          <ac:picMkLst>
            <pc:docMk/>
            <pc:sldMk cId="1650674476" sldId="311"/>
            <ac:picMk id="9" creationId="{0C727A62-CBA2-44AB-B455-B775FA0A4683}"/>
          </ac:picMkLst>
        </pc:picChg>
        <pc:picChg chg="add del mod">
          <ac:chgData name="Utilisateur invité" userId="S::urn:spo:anon#d1e91499d65809d091346bf08347548a1ce7025e6b414c69ccaef5dad34980a0::" providerId="AD" clId="Web-{2F91CEAA-3C1F-81C6-7B7D-8863756E4DCD}" dt="2021-05-26T14:59:33.100" v="30"/>
          <ac:picMkLst>
            <pc:docMk/>
            <pc:sldMk cId="1650674476" sldId="311"/>
            <ac:picMk id="11" creationId="{AF68F442-3D36-45ED-BA26-31345AED315B}"/>
          </ac:picMkLst>
        </pc:picChg>
        <pc:picChg chg="add del mod">
          <ac:chgData name="Utilisateur invité" userId="S::urn:spo:anon#d1e91499d65809d091346bf08347548a1ce7025e6b414c69ccaef5dad34980a0::" providerId="AD" clId="Web-{2F91CEAA-3C1F-81C6-7B7D-8863756E4DCD}" dt="2021-05-26T15:00:08.257" v="37"/>
          <ac:picMkLst>
            <pc:docMk/>
            <pc:sldMk cId="1650674476" sldId="311"/>
            <ac:picMk id="12" creationId="{9A4F7BC2-A1C3-4317-AA52-860B1879C95A}"/>
          </ac:picMkLst>
        </pc:picChg>
        <pc:picChg chg="del mod">
          <ac:chgData name="Utilisateur invité" userId="S::urn:spo:anon#d1e91499d65809d091346bf08347548a1ce7025e6b414c69ccaef5dad34980a0::" providerId="AD" clId="Web-{2F91CEAA-3C1F-81C6-7B7D-8863756E4DCD}" dt="2021-05-26T14:58:52.599" v="22"/>
          <ac:picMkLst>
            <pc:docMk/>
            <pc:sldMk cId="1650674476" sldId="311"/>
            <ac:picMk id="14" creationId="{528D39E0-D8DB-4561-A3A5-28FE1ABFD7A9}"/>
          </ac:picMkLst>
        </pc:picChg>
      </pc:sldChg>
      <pc:sldChg chg="delSp modSp add del replId">
        <pc:chgData name="Utilisateur invité" userId="S::urn:spo:anon#d1e91499d65809d091346bf08347548a1ce7025e6b414c69ccaef5dad34980a0::" providerId="AD" clId="Web-{2F91CEAA-3C1F-81C6-7B7D-8863756E4DCD}" dt="2021-05-26T15:03:18.964" v="64"/>
        <pc:sldMkLst>
          <pc:docMk/>
          <pc:sldMk cId="1772042683" sldId="311"/>
        </pc:sldMkLst>
        <pc:picChg chg="del mod">
          <ac:chgData name="Utilisateur invité" userId="S::urn:spo:anon#d1e91499d65809d091346bf08347548a1ce7025e6b414c69ccaef5dad34980a0::" providerId="AD" clId="Web-{2F91CEAA-3C1F-81C6-7B7D-8863756E4DCD}" dt="2021-05-26T15:02:03.978" v="50"/>
          <ac:picMkLst>
            <pc:docMk/>
            <pc:sldMk cId="1772042683" sldId="311"/>
            <ac:picMk id="2" creationId="{CBD2BAC2-2D77-4A89-AEC9-704DC9CFDC2C}"/>
          </ac:picMkLst>
        </pc:picChg>
        <pc:picChg chg="del">
          <ac:chgData name="Utilisateur invité" userId="S::urn:spo:anon#d1e91499d65809d091346bf08347548a1ce7025e6b414c69ccaef5dad34980a0::" providerId="AD" clId="Web-{2F91CEAA-3C1F-81C6-7B7D-8863756E4DCD}" dt="2021-05-26T15:01:15.399" v="44"/>
          <ac:picMkLst>
            <pc:docMk/>
            <pc:sldMk cId="1772042683" sldId="311"/>
            <ac:picMk id="3" creationId="{008D5D99-63E7-4B80-AB64-1C6709636B9A}"/>
          </ac:picMkLst>
        </pc:picChg>
        <pc:picChg chg="del mod">
          <ac:chgData name="Utilisateur invité" userId="S::urn:spo:anon#d1e91499d65809d091346bf08347548a1ce7025e6b414c69ccaef5dad34980a0::" providerId="AD" clId="Web-{2F91CEAA-3C1F-81C6-7B7D-8863756E4DCD}" dt="2021-05-26T15:03:17.105" v="63"/>
          <ac:picMkLst>
            <pc:docMk/>
            <pc:sldMk cId="1772042683" sldId="311"/>
            <ac:picMk id="4" creationId="{456B2690-2CCC-4AEE-8B27-514AF4E36D43}"/>
          </ac:picMkLst>
        </pc:picChg>
        <pc:picChg chg="del mod">
          <ac:chgData name="Utilisateur invité" userId="S::urn:spo:anon#d1e91499d65809d091346bf08347548a1ce7025e6b414c69ccaef5dad34980a0::" providerId="AD" clId="Web-{2F91CEAA-3C1F-81C6-7B7D-8863756E4DCD}" dt="2021-05-26T15:02:57.417" v="59"/>
          <ac:picMkLst>
            <pc:docMk/>
            <pc:sldMk cId="1772042683" sldId="311"/>
            <ac:picMk id="6" creationId="{8568DBCE-8254-4B73-9A73-DED08F60796D}"/>
          </ac:picMkLst>
        </pc:picChg>
        <pc:picChg chg="del mod">
          <ac:chgData name="Utilisateur invité" userId="S::urn:spo:anon#d1e91499d65809d091346bf08347548a1ce7025e6b414c69ccaef5dad34980a0::" providerId="AD" clId="Web-{2F91CEAA-3C1F-81C6-7B7D-8863756E4DCD}" dt="2021-05-26T15:02:37.041" v="55"/>
          <ac:picMkLst>
            <pc:docMk/>
            <pc:sldMk cId="1772042683" sldId="311"/>
            <ac:picMk id="7" creationId="{B4E2B6F3-85AF-45EB-9869-E3D01CAD3E6F}"/>
          </ac:picMkLst>
        </pc:picChg>
      </pc:sldChg>
      <pc:sldChg chg="delSp modSp add del replId">
        <pc:chgData name="Utilisateur invité" userId="S::urn:spo:anon#d1e91499d65809d091346bf08347548a1ce7025e6b414c69ccaef5dad34980a0::" providerId="AD" clId="Web-{2F91CEAA-3C1F-81C6-7B7D-8863756E4DCD}" dt="2021-05-26T14:57:55.410" v="7"/>
        <pc:sldMkLst>
          <pc:docMk/>
          <pc:sldMk cId="2002895531" sldId="311"/>
        </pc:sldMkLst>
        <pc:picChg chg="mod">
          <ac:chgData name="Utilisateur invité" userId="S::urn:spo:anon#d1e91499d65809d091346bf08347548a1ce7025e6b414c69ccaef5dad34980a0::" providerId="AD" clId="Web-{2F91CEAA-3C1F-81C6-7B7D-8863756E4DCD}" dt="2021-05-26T14:57:05.643" v="6" actId="14100"/>
          <ac:picMkLst>
            <pc:docMk/>
            <pc:sldMk cId="2002895531" sldId="311"/>
            <ac:picMk id="2" creationId="{263A922B-35FC-40C3-8ED8-2AB2EE7052D1}"/>
          </ac:picMkLst>
        </pc:picChg>
        <pc:picChg chg="del">
          <ac:chgData name="Utilisateur invité" userId="S::urn:spo:anon#d1e91499d65809d091346bf08347548a1ce7025e6b414c69ccaef5dad34980a0::" providerId="AD" clId="Web-{2F91CEAA-3C1F-81C6-7B7D-8863756E4DCD}" dt="2021-05-26T14:56:50.799" v="3"/>
          <ac:picMkLst>
            <pc:docMk/>
            <pc:sldMk cId="2002895531" sldId="311"/>
            <ac:picMk id="9" creationId="{0C727A62-CBA2-44AB-B455-B775FA0A4683}"/>
          </ac:picMkLst>
        </pc:picChg>
        <pc:picChg chg="del">
          <ac:chgData name="Utilisateur invité" userId="S::urn:spo:anon#d1e91499d65809d091346bf08347548a1ce7025e6b414c69ccaef5dad34980a0::" providerId="AD" clId="Web-{2F91CEAA-3C1F-81C6-7B7D-8863756E4DCD}" dt="2021-05-26T14:56:51.034" v="4"/>
          <ac:picMkLst>
            <pc:docMk/>
            <pc:sldMk cId="2002895531" sldId="311"/>
            <ac:picMk id="11" creationId="{AF68F442-3D36-45ED-BA26-31345AED315B}"/>
          </ac:picMkLst>
        </pc:picChg>
        <pc:picChg chg="del">
          <ac:chgData name="Utilisateur invité" userId="S::urn:spo:anon#d1e91499d65809d091346bf08347548a1ce7025e6b414c69ccaef5dad34980a0::" providerId="AD" clId="Web-{2F91CEAA-3C1F-81C6-7B7D-8863756E4DCD}" dt="2021-05-26T14:56:49.971" v="2"/>
          <ac:picMkLst>
            <pc:docMk/>
            <pc:sldMk cId="2002895531" sldId="311"/>
            <ac:picMk id="12" creationId="{9A4F7BC2-A1C3-4317-AA52-860B1879C95A}"/>
          </ac:picMkLst>
        </pc:picChg>
        <pc:picChg chg="del">
          <ac:chgData name="Utilisateur invité" userId="S::urn:spo:anon#d1e91499d65809d091346bf08347548a1ce7025e6b414c69ccaef5dad34980a0::" providerId="AD" clId="Web-{2F91CEAA-3C1F-81C6-7B7D-8863756E4DCD}" dt="2021-05-26T14:56:49.409" v="1"/>
          <ac:picMkLst>
            <pc:docMk/>
            <pc:sldMk cId="2002895531" sldId="311"/>
            <ac:picMk id="14" creationId="{528D39E0-D8DB-4561-A3A5-28FE1ABFD7A9}"/>
          </ac:picMkLst>
        </pc:picChg>
      </pc:sldChg>
    </pc:docChg>
  </pc:docChgLst>
  <pc:docChgLst>
    <pc:chgData name="Utilisateur invité" userId="S::urn:spo:anon#d1e91499d65809d091346bf08347548a1ce7025e6b414c69ccaef5dad34980a0::" providerId="AD" clId="Web-{B035BE9F-405B-C000-0A68-DFD823231CFC}"/>
    <pc:docChg chg="modSld">
      <pc:chgData name="Utilisateur invité" userId="S::urn:spo:anon#d1e91499d65809d091346bf08347548a1ce7025e6b414c69ccaef5dad34980a0::" providerId="AD" clId="Web-{B035BE9F-405B-C000-0A68-DFD823231CFC}" dt="2021-04-14T16:19:49.849" v="2" actId="20577"/>
      <pc:docMkLst>
        <pc:docMk/>
      </pc:docMkLst>
      <pc:sldChg chg="modSp">
        <pc:chgData name="Utilisateur invité" userId="S::urn:spo:anon#d1e91499d65809d091346bf08347548a1ce7025e6b414c69ccaef5dad34980a0::" providerId="AD" clId="Web-{B035BE9F-405B-C000-0A68-DFD823231CFC}" dt="2021-04-14T16:19:49.849" v="2" actId="20577"/>
        <pc:sldMkLst>
          <pc:docMk/>
          <pc:sldMk cId="2880739957" sldId="261"/>
        </pc:sldMkLst>
        <pc:spChg chg="mod">
          <ac:chgData name="Utilisateur invité" userId="S::urn:spo:anon#d1e91499d65809d091346bf08347548a1ce7025e6b414c69ccaef5dad34980a0::" providerId="AD" clId="Web-{B035BE9F-405B-C000-0A68-DFD823231CFC}" dt="2021-04-14T16:19:49.849" v="2" actId="20577"/>
          <ac:spMkLst>
            <pc:docMk/>
            <pc:sldMk cId="2880739957" sldId="261"/>
            <ac:spMk id="7" creationId="{08797542-C5EE-4FD3-BB04-973923C6E85A}"/>
          </ac:spMkLst>
        </pc:spChg>
      </pc:sldChg>
    </pc:docChg>
  </pc:docChgLst>
  <pc:docChgLst>
    <pc:chgData name="Utilisateur invité" userId="S::urn:spo:anon#d1e91499d65809d091346bf08347548a1ce7025e6b414c69ccaef5dad34980a0::" providerId="AD" clId="Web-{C7C1740D-4201-41C0-B43E-E97BB054912A}"/>
    <pc:docChg chg="modSld">
      <pc:chgData name="Utilisateur invité" userId="S::urn:spo:anon#d1e91499d65809d091346bf08347548a1ce7025e6b414c69ccaef5dad34980a0::" providerId="AD" clId="Web-{C7C1740D-4201-41C0-B43E-E97BB054912A}" dt="2021-05-05T13:56:16.534" v="72" actId="20577"/>
      <pc:docMkLst>
        <pc:docMk/>
      </pc:docMkLst>
      <pc:sldChg chg="addSp modSp">
        <pc:chgData name="Utilisateur invité" userId="S::urn:spo:anon#d1e91499d65809d091346bf08347548a1ce7025e6b414c69ccaef5dad34980a0::" providerId="AD" clId="Web-{C7C1740D-4201-41C0-B43E-E97BB054912A}" dt="2021-05-05T13:56:16.534" v="72" actId="20577"/>
        <pc:sldMkLst>
          <pc:docMk/>
          <pc:sldMk cId="3370539865" sldId="289"/>
        </pc:sldMkLst>
        <pc:spChg chg="mod">
          <ac:chgData name="Utilisateur invité" userId="S::urn:spo:anon#d1e91499d65809d091346bf08347548a1ce7025e6b414c69ccaef5dad34980a0::" providerId="AD" clId="Web-{C7C1740D-4201-41C0-B43E-E97BB054912A}" dt="2021-05-05T13:43:45.725" v="11" actId="1076"/>
          <ac:spMkLst>
            <pc:docMk/>
            <pc:sldMk cId="3370539865" sldId="289"/>
            <ac:spMk id="2" creationId="{1B1C9667-BA3B-488C-842B-DF54C7172DDB}"/>
          </ac:spMkLst>
        </pc:spChg>
        <pc:spChg chg="add mod">
          <ac:chgData name="Utilisateur invité" userId="S::urn:spo:anon#d1e91499d65809d091346bf08347548a1ce7025e6b414c69ccaef5dad34980a0::" providerId="AD" clId="Web-{C7C1740D-4201-41C0-B43E-E97BB054912A}" dt="2021-05-05T13:48:48.038" v="40" actId="1076"/>
          <ac:spMkLst>
            <pc:docMk/>
            <pc:sldMk cId="3370539865" sldId="289"/>
            <ac:spMk id="4" creationId="{271DC522-E931-4504-BC1E-637B4261C25F}"/>
          </ac:spMkLst>
        </pc:spChg>
        <pc:spChg chg="add mod">
          <ac:chgData name="Utilisateur invité" userId="S::urn:spo:anon#d1e91499d65809d091346bf08347548a1ce7025e6b414c69ccaef5dad34980a0::" providerId="AD" clId="Web-{C7C1740D-4201-41C0-B43E-E97BB054912A}" dt="2021-05-05T13:54:01.510" v="49" actId="1076"/>
          <ac:spMkLst>
            <pc:docMk/>
            <pc:sldMk cId="3370539865" sldId="289"/>
            <ac:spMk id="7" creationId="{50E22657-512F-4611-85B6-B4B8E41783AD}"/>
          </ac:spMkLst>
        </pc:spChg>
        <pc:spChg chg="add mod">
          <ac:chgData name="Utilisateur invité" userId="S::urn:spo:anon#d1e91499d65809d091346bf08347548a1ce7025e6b414c69ccaef5dad34980a0::" providerId="AD" clId="Web-{C7C1740D-4201-41C0-B43E-E97BB054912A}" dt="2021-05-05T13:56:16.534" v="72" actId="20577"/>
          <ac:spMkLst>
            <pc:docMk/>
            <pc:sldMk cId="3370539865" sldId="289"/>
            <ac:spMk id="9" creationId="{58C8C11A-3632-47DD-ABF0-89BA66F4D7E5}"/>
          </ac:spMkLst>
        </pc:spChg>
        <pc:picChg chg="add mod modCrop">
          <ac:chgData name="Utilisateur invité" userId="S::urn:spo:anon#d1e91499d65809d091346bf08347548a1ce7025e6b414c69ccaef5dad34980a0::" providerId="AD" clId="Web-{C7C1740D-4201-41C0-B43E-E97BB054912A}" dt="2021-05-05T13:43:41.269" v="10" actId="1076"/>
          <ac:picMkLst>
            <pc:docMk/>
            <pc:sldMk cId="3370539865" sldId="289"/>
            <ac:picMk id="3" creationId="{56FA4680-016F-4323-A560-704FC5DFD23D}"/>
          </ac:picMkLst>
        </pc:picChg>
        <pc:picChg chg="add mod">
          <ac:chgData name="Utilisateur invité" userId="S::urn:spo:anon#d1e91499d65809d091346bf08347548a1ce7025e6b414c69ccaef5dad34980a0::" providerId="AD" clId="Web-{C7C1740D-4201-41C0-B43E-E97BB054912A}" dt="2021-05-05T13:53:43.759" v="44" actId="1076"/>
          <ac:picMkLst>
            <pc:docMk/>
            <pc:sldMk cId="3370539865" sldId="289"/>
            <ac:picMk id="6" creationId="{9FA9C39E-8060-43D8-A518-29BEE98A2683}"/>
          </ac:picMkLst>
        </pc:picChg>
        <pc:picChg chg="add mod">
          <ac:chgData name="Utilisateur invité" userId="S::urn:spo:anon#d1e91499d65809d091346bf08347548a1ce7025e6b414c69ccaef5dad34980a0::" providerId="AD" clId="Web-{C7C1740D-4201-41C0-B43E-E97BB054912A}" dt="2021-05-05T13:55:38.750" v="51" actId="1076"/>
          <ac:picMkLst>
            <pc:docMk/>
            <pc:sldMk cId="3370539865" sldId="289"/>
            <ac:picMk id="8" creationId="{6D8E65F8-3A57-4C0F-BB8C-B8E806234588}"/>
          </ac:picMkLst>
        </pc:picChg>
      </pc:sldChg>
    </pc:docChg>
  </pc:docChgLst>
  <pc:docChgLst>
    <pc:chgData name="Utilisateur invité" userId="S::urn:spo:anon#d1e91499d65809d091346bf08347548a1ce7025e6b414c69ccaef5dad34980a0::" providerId="AD" clId="Web-{0F3F7599-9706-73CB-CBC2-ECB62EEF4640}"/>
    <pc:docChg chg="modSld">
      <pc:chgData name="Utilisateur invité" userId="S::urn:spo:anon#d1e91499d65809d091346bf08347548a1ce7025e6b414c69ccaef5dad34980a0::" providerId="AD" clId="Web-{0F3F7599-9706-73CB-CBC2-ECB62EEF4640}" dt="2021-05-11T20:17:43.025" v="2" actId="20577"/>
      <pc:docMkLst>
        <pc:docMk/>
      </pc:docMkLst>
      <pc:sldChg chg="modSp">
        <pc:chgData name="Utilisateur invité" userId="S::urn:spo:anon#d1e91499d65809d091346bf08347548a1ce7025e6b414c69ccaef5dad34980a0::" providerId="AD" clId="Web-{0F3F7599-9706-73CB-CBC2-ECB62EEF4640}" dt="2021-05-11T20:13:30.934" v="0" actId="1076"/>
        <pc:sldMkLst>
          <pc:docMk/>
          <pc:sldMk cId="3889987144" sldId="304"/>
        </pc:sldMkLst>
        <pc:picChg chg="mod">
          <ac:chgData name="Utilisateur invité" userId="S::urn:spo:anon#d1e91499d65809d091346bf08347548a1ce7025e6b414c69ccaef5dad34980a0::" providerId="AD" clId="Web-{0F3F7599-9706-73CB-CBC2-ECB62EEF4640}" dt="2021-05-11T20:13:30.934" v="0" actId="1076"/>
          <ac:picMkLst>
            <pc:docMk/>
            <pc:sldMk cId="3889987144" sldId="304"/>
            <ac:picMk id="8" creationId="{940BCCA1-8456-45E8-A930-124C248EA92D}"/>
          </ac:picMkLst>
        </pc:picChg>
      </pc:sldChg>
      <pc:sldChg chg="modSp">
        <pc:chgData name="Utilisateur invité" userId="S::urn:spo:anon#d1e91499d65809d091346bf08347548a1ce7025e6b414c69ccaef5dad34980a0::" providerId="AD" clId="Web-{0F3F7599-9706-73CB-CBC2-ECB62EEF4640}" dt="2021-05-11T20:17:43.025" v="2" actId="20577"/>
        <pc:sldMkLst>
          <pc:docMk/>
          <pc:sldMk cId="1429316408" sldId="306"/>
        </pc:sldMkLst>
        <pc:spChg chg="mod">
          <ac:chgData name="Utilisateur invité" userId="S::urn:spo:anon#d1e91499d65809d091346bf08347548a1ce7025e6b414c69ccaef5dad34980a0::" providerId="AD" clId="Web-{0F3F7599-9706-73CB-CBC2-ECB62EEF4640}" dt="2021-05-11T20:17:43.025" v="2" actId="20577"/>
          <ac:spMkLst>
            <pc:docMk/>
            <pc:sldMk cId="1429316408" sldId="306"/>
            <ac:spMk id="2" creationId="{753689F7-1AA8-448C-99CB-100DB0C90F8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292DC8-E01E-4BF2-A6F9-19810E418A58}" type="datetimeFigureOut">
              <a:rPr lang="fr-FR"/>
              <a:t>26/05/2021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340481-CE27-450D-84B1-42AC4B08B026}" type="slidenum">
              <a:rPr lang="fr-FR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1031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FECDF33-A9FD-4D3F-BB58-4EE0EA7E47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AA16DF7-806B-4B6E-9E8C-447FCCACED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15376C3-2A9B-4565-93B8-6DB4276F1B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97B05-386B-4204-B115-93B62DA9C7F5}" type="datetimeFigureOut">
              <a:rPr lang="fr-FR" smtClean="0"/>
              <a:t>26/05/2021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3EEE56E-5CA3-4448-BE5A-4E6ED1A77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1C82B36-3FE1-4947-89B3-C29CAEDDBC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0C28-7EA5-4380-B8EF-338DA9D7ED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7074826"/>
      </p:ext>
    </p:extLst>
  </p:cSld>
  <p:clrMapOvr>
    <a:masterClrMapping/>
  </p:clrMapOvr>
  <p:hf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2659F91-617D-4C82-84F4-A61B8CCEE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C83339F-7048-4643-84F1-E840B8D21B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31A221-A9B5-4954-BB87-A34C78D2DE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97B05-386B-4204-B115-93B62DA9C7F5}" type="datetimeFigureOut">
              <a:rPr lang="fr-FR" smtClean="0"/>
              <a:t>26/05/2021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3B08839-7C72-4882-91E5-75204944D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633CD90-884F-4C82-8976-A4C3C6F29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0C28-7EA5-4380-B8EF-338DA9D7ED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9307521"/>
      </p:ext>
    </p:extLst>
  </p:cSld>
  <p:clrMapOvr>
    <a:masterClrMapping/>
  </p:clrMapOvr>
  <p:hf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39EC7BF-2160-448F-9B94-7FBFEECF7A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AABF6A8-8452-4614-A835-11834BDF7D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FE4C929-767A-40D5-A069-2DAF66C1AB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97B05-386B-4204-B115-93B62DA9C7F5}" type="datetimeFigureOut">
              <a:rPr lang="fr-FR" smtClean="0"/>
              <a:t>26/05/2021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181F8A9-1716-4E08-B1E9-CCE5FC4EE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16F1475-E768-4A82-B908-638E9A23C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0C28-7EA5-4380-B8EF-338DA9D7ED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8811408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36552" y="222251"/>
            <a:ext cx="1822449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riangle isocèle 10"/>
          <p:cNvSpPr/>
          <p:nvPr userDrawn="1"/>
        </p:nvSpPr>
        <p:spPr>
          <a:xfrm rot="16200000">
            <a:off x="9563105" y="-1286357"/>
            <a:ext cx="1342487" cy="3911761"/>
          </a:xfrm>
          <a:custGeom>
            <a:avLst/>
            <a:gdLst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7304492 w 7304492"/>
              <a:gd name="connsiteY2" fmla="*/ 7085811 h 7085811"/>
              <a:gd name="connsiteX3" fmla="*/ 0 w 7304492"/>
              <a:gd name="connsiteY3" fmla="*/ 7085811 h 7085811"/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4862555 w 7304492"/>
              <a:gd name="connsiteY2" fmla="*/ 2355029 h 7085811"/>
              <a:gd name="connsiteX3" fmla="*/ 7304492 w 7304492"/>
              <a:gd name="connsiteY3" fmla="*/ 7085811 h 7085811"/>
              <a:gd name="connsiteX4" fmla="*/ 0 w 7304492"/>
              <a:gd name="connsiteY4" fmla="*/ 7085811 h 7085811"/>
              <a:gd name="connsiteX0" fmla="*/ 0 w 7304492"/>
              <a:gd name="connsiteY0" fmla="*/ 7085811 h 7092282"/>
              <a:gd name="connsiteX1" fmla="*/ 3652246 w 7304492"/>
              <a:gd name="connsiteY1" fmla="*/ 0 h 7092282"/>
              <a:gd name="connsiteX2" fmla="*/ 4862555 w 7304492"/>
              <a:gd name="connsiteY2" fmla="*/ 2355029 h 7092282"/>
              <a:gd name="connsiteX3" fmla="*/ 7304492 w 7304492"/>
              <a:gd name="connsiteY3" fmla="*/ 7085811 h 7092282"/>
              <a:gd name="connsiteX4" fmla="*/ 4840524 w 7304492"/>
              <a:gd name="connsiteY4" fmla="*/ 7092282 h 7092282"/>
              <a:gd name="connsiteX5" fmla="*/ 0 w 7304492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47730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57148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111136"/>
              <a:gd name="connsiteX1" fmla="*/ 3652246 w 4862555"/>
              <a:gd name="connsiteY1" fmla="*/ 0 h 7111136"/>
              <a:gd name="connsiteX2" fmla="*/ 4862555 w 4862555"/>
              <a:gd name="connsiteY2" fmla="*/ 2355029 h 7111136"/>
              <a:gd name="connsiteX3" fmla="*/ 4857148 w 4862555"/>
              <a:gd name="connsiteY3" fmla="*/ 4794303 h 7111136"/>
              <a:gd name="connsiteX4" fmla="*/ 4859360 w 4862555"/>
              <a:gd name="connsiteY4" fmla="*/ 7111136 h 7111136"/>
              <a:gd name="connsiteX5" fmla="*/ 0 w 4862555"/>
              <a:gd name="connsiteY5" fmla="*/ 7085811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4303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9016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871972 w 4873486"/>
              <a:gd name="connsiteY2" fmla="*/ 2326748 h 7111136"/>
              <a:gd name="connsiteX3" fmla="*/ 4871274 w 4873486"/>
              <a:gd name="connsiteY3" fmla="*/ 4799016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5163"/>
              <a:gd name="connsiteY0" fmla="*/ 7104665 h 7111136"/>
              <a:gd name="connsiteX1" fmla="*/ 3666372 w 4875163"/>
              <a:gd name="connsiteY1" fmla="*/ 0 h 7111136"/>
              <a:gd name="connsiteX2" fmla="*/ 4871972 w 4875163"/>
              <a:gd name="connsiteY2" fmla="*/ 2326748 h 7111136"/>
              <a:gd name="connsiteX3" fmla="*/ 4871274 w 4875163"/>
              <a:gd name="connsiteY3" fmla="*/ 4799016 h 7111136"/>
              <a:gd name="connsiteX4" fmla="*/ 4873486 w 4875163"/>
              <a:gd name="connsiteY4" fmla="*/ 7111136 h 7111136"/>
              <a:gd name="connsiteX5" fmla="*/ 0 w 4875163"/>
              <a:gd name="connsiteY5" fmla="*/ 7104665 h 7111136"/>
              <a:gd name="connsiteX0" fmla="*/ 0 w 4984444"/>
              <a:gd name="connsiteY0" fmla="*/ 7104665 h 7111136"/>
              <a:gd name="connsiteX1" fmla="*/ 3666372 w 4984444"/>
              <a:gd name="connsiteY1" fmla="*/ 0 h 7111136"/>
              <a:gd name="connsiteX2" fmla="*/ 4871972 w 4984444"/>
              <a:gd name="connsiteY2" fmla="*/ 2326748 h 7111136"/>
              <a:gd name="connsiteX3" fmla="*/ 4984287 w 4984444"/>
              <a:gd name="connsiteY3" fmla="*/ 4817872 h 7111136"/>
              <a:gd name="connsiteX4" fmla="*/ 4873486 w 4984444"/>
              <a:gd name="connsiteY4" fmla="*/ 7111136 h 7111136"/>
              <a:gd name="connsiteX5" fmla="*/ 0 w 4984444"/>
              <a:gd name="connsiteY5" fmla="*/ 7104665 h 7111136"/>
              <a:gd name="connsiteX0" fmla="*/ 0 w 4875164"/>
              <a:gd name="connsiteY0" fmla="*/ 7104665 h 7111136"/>
              <a:gd name="connsiteX1" fmla="*/ 3666372 w 4875164"/>
              <a:gd name="connsiteY1" fmla="*/ 0 h 7111136"/>
              <a:gd name="connsiteX2" fmla="*/ 4871972 w 4875164"/>
              <a:gd name="connsiteY2" fmla="*/ 2326748 h 7111136"/>
              <a:gd name="connsiteX3" fmla="*/ 4871276 w 4875164"/>
              <a:gd name="connsiteY3" fmla="*/ 4836728 h 7111136"/>
              <a:gd name="connsiteX4" fmla="*/ 4873486 w 4875164"/>
              <a:gd name="connsiteY4" fmla="*/ 7111136 h 7111136"/>
              <a:gd name="connsiteX5" fmla="*/ 0 w 4875164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871276 w 4873486"/>
              <a:gd name="connsiteY3" fmla="*/ 4836728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719025 w 4873486"/>
              <a:gd name="connsiteY3" fmla="*/ 4693853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720435"/>
              <a:gd name="connsiteY0" fmla="*/ 7104665 h 7104665"/>
              <a:gd name="connsiteX1" fmla="*/ 3666372 w 4720435"/>
              <a:gd name="connsiteY1" fmla="*/ 0 h 7104665"/>
              <a:gd name="connsiteX2" fmla="*/ 4710205 w 4720435"/>
              <a:gd name="connsiteY2" fmla="*/ 2021948 h 7104665"/>
              <a:gd name="connsiteX3" fmla="*/ 4719025 w 4720435"/>
              <a:gd name="connsiteY3" fmla="*/ 4693853 h 7104665"/>
              <a:gd name="connsiteX4" fmla="*/ 4711719 w 4720435"/>
              <a:gd name="connsiteY4" fmla="*/ 5606186 h 7104665"/>
              <a:gd name="connsiteX5" fmla="*/ 0 w 4720435"/>
              <a:gd name="connsiteY5" fmla="*/ 7104665 h 7104665"/>
              <a:gd name="connsiteX0" fmla="*/ 0 w 3940147"/>
              <a:gd name="connsiteY0" fmla="*/ 5571143 h 5606186"/>
              <a:gd name="connsiteX1" fmla="*/ 2886084 w 3940147"/>
              <a:gd name="connsiteY1" fmla="*/ 0 h 5606186"/>
              <a:gd name="connsiteX2" fmla="*/ 3929917 w 3940147"/>
              <a:gd name="connsiteY2" fmla="*/ 2021948 h 5606186"/>
              <a:gd name="connsiteX3" fmla="*/ 3938737 w 3940147"/>
              <a:gd name="connsiteY3" fmla="*/ 4693853 h 5606186"/>
              <a:gd name="connsiteX4" fmla="*/ 3931431 w 3940147"/>
              <a:gd name="connsiteY4" fmla="*/ 5606186 h 5606186"/>
              <a:gd name="connsiteX5" fmla="*/ 0 w 3940147"/>
              <a:gd name="connsiteY5" fmla="*/ 5571143 h 5606186"/>
              <a:gd name="connsiteX0" fmla="*/ 0 w 3939313"/>
              <a:gd name="connsiteY0" fmla="*/ 5571143 h 5606186"/>
              <a:gd name="connsiteX1" fmla="*/ 2886084 w 3939313"/>
              <a:gd name="connsiteY1" fmla="*/ 0 h 5606186"/>
              <a:gd name="connsiteX2" fmla="*/ 3910886 w 3939313"/>
              <a:gd name="connsiteY2" fmla="*/ 2002898 h 5606186"/>
              <a:gd name="connsiteX3" fmla="*/ 3938737 w 3939313"/>
              <a:gd name="connsiteY3" fmla="*/ 4693853 h 5606186"/>
              <a:gd name="connsiteX4" fmla="*/ 3931431 w 3939313"/>
              <a:gd name="connsiteY4" fmla="*/ 5606186 h 5606186"/>
              <a:gd name="connsiteX5" fmla="*/ 0 w 3939313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02898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12966"/>
              <a:gd name="connsiteY0" fmla="*/ 5571143 h 5609320"/>
              <a:gd name="connsiteX1" fmla="*/ 2886084 w 3912966"/>
              <a:gd name="connsiteY1" fmla="*/ 0 h 5609320"/>
              <a:gd name="connsiteX2" fmla="*/ 3910886 w 3912966"/>
              <a:gd name="connsiteY2" fmla="*/ 2012295 h 5609320"/>
              <a:gd name="connsiteX3" fmla="*/ 3910192 w 3912966"/>
              <a:gd name="connsiteY3" fmla="*/ 4703381 h 5609320"/>
              <a:gd name="connsiteX4" fmla="*/ 3868863 w 3912966"/>
              <a:gd name="connsiteY4" fmla="*/ 5609320 h 5609320"/>
              <a:gd name="connsiteX5" fmla="*/ 0 w 3912966"/>
              <a:gd name="connsiteY5" fmla="*/ 5571143 h 5609320"/>
              <a:gd name="connsiteX0" fmla="*/ 0 w 3915790"/>
              <a:gd name="connsiteY0" fmla="*/ 5571143 h 5593663"/>
              <a:gd name="connsiteX1" fmla="*/ 2886084 w 3915790"/>
              <a:gd name="connsiteY1" fmla="*/ 0 h 5593663"/>
              <a:gd name="connsiteX2" fmla="*/ 3910886 w 3915790"/>
              <a:gd name="connsiteY2" fmla="*/ 2012295 h 5593663"/>
              <a:gd name="connsiteX3" fmla="*/ 3910192 w 3915790"/>
              <a:gd name="connsiteY3" fmla="*/ 4703381 h 5593663"/>
              <a:gd name="connsiteX4" fmla="*/ 3915790 w 3915790"/>
              <a:gd name="connsiteY4" fmla="*/ 5593663 h 5593663"/>
              <a:gd name="connsiteX5" fmla="*/ 0 w 3915790"/>
              <a:gd name="connsiteY5" fmla="*/ 5571143 h 5593663"/>
              <a:gd name="connsiteX0" fmla="*/ 0 w 3916271"/>
              <a:gd name="connsiteY0" fmla="*/ 5571143 h 5593663"/>
              <a:gd name="connsiteX1" fmla="*/ 2886084 w 3916271"/>
              <a:gd name="connsiteY1" fmla="*/ 0 h 5593663"/>
              <a:gd name="connsiteX2" fmla="*/ 3910886 w 3916271"/>
              <a:gd name="connsiteY2" fmla="*/ 2012295 h 5593663"/>
              <a:gd name="connsiteX3" fmla="*/ 3910192 w 3916271"/>
              <a:gd name="connsiteY3" fmla="*/ 4703381 h 5593663"/>
              <a:gd name="connsiteX4" fmla="*/ 3915790 w 3916271"/>
              <a:gd name="connsiteY4" fmla="*/ 5593663 h 5593663"/>
              <a:gd name="connsiteX5" fmla="*/ 0 w 3916271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4148574 h 4171094"/>
              <a:gd name="connsiteX1" fmla="*/ 2153516 w 3919583"/>
              <a:gd name="connsiteY1" fmla="*/ 0 h 4171094"/>
              <a:gd name="connsiteX2" fmla="*/ 3914014 w 3919583"/>
              <a:gd name="connsiteY2" fmla="*/ 602252 h 4171094"/>
              <a:gd name="connsiteX3" fmla="*/ 3919583 w 3919583"/>
              <a:gd name="connsiteY3" fmla="*/ 3265161 h 4171094"/>
              <a:gd name="connsiteX4" fmla="*/ 3915790 w 3919583"/>
              <a:gd name="connsiteY4" fmla="*/ 4171094 h 4171094"/>
              <a:gd name="connsiteX5" fmla="*/ 0 w 3919583"/>
              <a:gd name="connsiteY5" fmla="*/ 4148574 h 4171094"/>
              <a:gd name="connsiteX0" fmla="*/ 0 w 3919583"/>
              <a:gd name="connsiteY0" fmla="*/ 4148574 h 4171094"/>
              <a:gd name="connsiteX1" fmla="*/ 2153516 w 3919583"/>
              <a:gd name="connsiteY1" fmla="*/ 0 h 4171094"/>
              <a:gd name="connsiteX2" fmla="*/ 2170505 w 3919583"/>
              <a:gd name="connsiteY2" fmla="*/ 1892836 h 4171094"/>
              <a:gd name="connsiteX3" fmla="*/ 3919583 w 3919583"/>
              <a:gd name="connsiteY3" fmla="*/ 3265161 h 4171094"/>
              <a:gd name="connsiteX4" fmla="*/ 3915790 w 3919583"/>
              <a:gd name="connsiteY4" fmla="*/ 4171094 h 4171094"/>
              <a:gd name="connsiteX5" fmla="*/ 0 w 3919583"/>
              <a:gd name="connsiteY5" fmla="*/ 4148574 h 4171094"/>
              <a:gd name="connsiteX0" fmla="*/ 0 w 3915793"/>
              <a:gd name="connsiteY0" fmla="*/ 4148574 h 4171094"/>
              <a:gd name="connsiteX1" fmla="*/ 2153516 w 3915793"/>
              <a:gd name="connsiteY1" fmla="*/ 0 h 4171094"/>
              <a:gd name="connsiteX2" fmla="*/ 2170505 w 3915793"/>
              <a:gd name="connsiteY2" fmla="*/ 1892836 h 4171094"/>
              <a:gd name="connsiteX3" fmla="*/ 2190725 w 3915793"/>
              <a:gd name="connsiteY3" fmla="*/ 3265165 h 4171094"/>
              <a:gd name="connsiteX4" fmla="*/ 3915790 w 3915793"/>
              <a:gd name="connsiteY4" fmla="*/ 4171094 h 4171094"/>
              <a:gd name="connsiteX5" fmla="*/ 0 w 3915793"/>
              <a:gd name="connsiteY5" fmla="*/ 4148574 h 4171094"/>
              <a:gd name="connsiteX0" fmla="*/ 0 w 3963302"/>
              <a:gd name="connsiteY0" fmla="*/ 4148574 h 4171094"/>
              <a:gd name="connsiteX1" fmla="*/ 2153516 w 3963302"/>
              <a:gd name="connsiteY1" fmla="*/ 0 h 4171094"/>
              <a:gd name="connsiteX2" fmla="*/ 2170505 w 3963302"/>
              <a:gd name="connsiteY2" fmla="*/ 1892836 h 4171094"/>
              <a:gd name="connsiteX3" fmla="*/ 3915790 w 3963302"/>
              <a:gd name="connsiteY3" fmla="*/ 4171094 h 4171094"/>
              <a:gd name="connsiteX4" fmla="*/ 0 w 3963302"/>
              <a:gd name="connsiteY4" fmla="*/ 4148574 h 4171094"/>
              <a:gd name="connsiteX0" fmla="*/ 0 w 3971475"/>
              <a:gd name="connsiteY0" fmla="*/ 4148574 h 4171094"/>
              <a:gd name="connsiteX1" fmla="*/ 2153516 w 3971475"/>
              <a:gd name="connsiteY1" fmla="*/ 0 h 4171094"/>
              <a:gd name="connsiteX2" fmla="*/ 3915790 w 3971475"/>
              <a:gd name="connsiteY2" fmla="*/ 4171094 h 4171094"/>
              <a:gd name="connsiteX3" fmla="*/ 0 w 3971475"/>
              <a:gd name="connsiteY3" fmla="*/ 4148574 h 4171094"/>
              <a:gd name="connsiteX0" fmla="*/ 0 w 2530710"/>
              <a:gd name="connsiteY0" fmla="*/ 4148574 h 4171098"/>
              <a:gd name="connsiteX1" fmla="*/ 2153516 w 2530710"/>
              <a:gd name="connsiteY1" fmla="*/ 0 h 4171098"/>
              <a:gd name="connsiteX2" fmla="*/ 2128327 w 2530710"/>
              <a:gd name="connsiteY2" fmla="*/ 4171098 h 4171098"/>
              <a:gd name="connsiteX3" fmla="*/ 0 w 2530710"/>
              <a:gd name="connsiteY3" fmla="*/ 4148574 h 4171098"/>
              <a:gd name="connsiteX0" fmla="*/ 0 w 2438750"/>
              <a:gd name="connsiteY0" fmla="*/ 4148574 h 4171098"/>
              <a:gd name="connsiteX1" fmla="*/ 2153516 w 2438750"/>
              <a:gd name="connsiteY1" fmla="*/ 0 h 4171098"/>
              <a:gd name="connsiteX2" fmla="*/ 2128327 w 2438750"/>
              <a:gd name="connsiteY2" fmla="*/ 4171098 h 4171098"/>
              <a:gd name="connsiteX3" fmla="*/ 0 w 2438750"/>
              <a:gd name="connsiteY3" fmla="*/ 4148574 h 4171098"/>
              <a:gd name="connsiteX0" fmla="*/ 0 w 2153516"/>
              <a:gd name="connsiteY0" fmla="*/ 4148574 h 4171098"/>
              <a:gd name="connsiteX1" fmla="*/ 2153516 w 2153516"/>
              <a:gd name="connsiteY1" fmla="*/ 0 h 4171098"/>
              <a:gd name="connsiteX2" fmla="*/ 2128327 w 2153516"/>
              <a:gd name="connsiteY2" fmla="*/ 4171098 h 4171098"/>
              <a:gd name="connsiteX3" fmla="*/ 0 w 2153516"/>
              <a:gd name="connsiteY3" fmla="*/ 4148574 h 4171098"/>
              <a:gd name="connsiteX0" fmla="*/ 0 w 2155023"/>
              <a:gd name="connsiteY0" fmla="*/ 4148574 h 4171098"/>
              <a:gd name="connsiteX1" fmla="*/ 2153516 w 2155023"/>
              <a:gd name="connsiteY1" fmla="*/ 0 h 4171098"/>
              <a:gd name="connsiteX2" fmla="*/ 2128327 w 2155023"/>
              <a:gd name="connsiteY2" fmla="*/ 4171098 h 4171098"/>
              <a:gd name="connsiteX3" fmla="*/ 0 w 2155023"/>
              <a:gd name="connsiteY3" fmla="*/ 4148574 h 4171098"/>
              <a:gd name="connsiteX0" fmla="*/ 0 w 2161634"/>
              <a:gd name="connsiteY0" fmla="*/ 4148574 h 4171098"/>
              <a:gd name="connsiteX1" fmla="*/ 2153516 w 2161634"/>
              <a:gd name="connsiteY1" fmla="*/ 0 h 4171098"/>
              <a:gd name="connsiteX2" fmla="*/ 2157630 w 2161634"/>
              <a:gd name="connsiteY2" fmla="*/ 4171098 h 4171098"/>
              <a:gd name="connsiteX3" fmla="*/ 0 w 2161634"/>
              <a:gd name="connsiteY3" fmla="*/ 4148574 h 4171098"/>
              <a:gd name="connsiteX0" fmla="*/ 0 w 2161634"/>
              <a:gd name="connsiteY0" fmla="*/ 4163240 h 4171098"/>
              <a:gd name="connsiteX1" fmla="*/ 2153516 w 2161634"/>
              <a:gd name="connsiteY1" fmla="*/ 0 h 4171098"/>
              <a:gd name="connsiteX2" fmla="*/ 2157630 w 2161634"/>
              <a:gd name="connsiteY2" fmla="*/ 4171098 h 4171098"/>
              <a:gd name="connsiteX3" fmla="*/ 0 w 2161634"/>
              <a:gd name="connsiteY3" fmla="*/ 4163240 h 4171098"/>
              <a:gd name="connsiteX0" fmla="*/ 0 w 2168034"/>
              <a:gd name="connsiteY0" fmla="*/ 4174397 h 4182255"/>
              <a:gd name="connsiteX1" fmla="*/ 2164660 w 2168034"/>
              <a:gd name="connsiteY1" fmla="*/ 0 h 4182255"/>
              <a:gd name="connsiteX2" fmla="*/ 2157630 w 2168034"/>
              <a:gd name="connsiteY2" fmla="*/ 4182255 h 4182255"/>
              <a:gd name="connsiteX3" fmla="*/ 0 w 2168034"/>
              <a:gd name="connsiteY3" fmla="*/ 4174397 h 4182255"/>
              <a:gd name="connsiteX0" fmla="*/ 0 w 2164660"/>
              <a:gd name="connsiteY0" fmla="*/ 4174397 h 4182255"/>
              <a:gd name="connsiteX1" fmla="*/ 2164660 w 2164660"/>
              <a:gd name="connsiteY1" fmla="*/ 0 h 4182255"/>
              <a:gd name="connsiteX2" fmla="*/ 2157630 w 2164660"/>
              <a:gd name="connsiteY2" fmla="*/ 4182255 h 4182255"/>
              <a:gd name="connsiteX3" fmla="*/ 0 w 2164660"/>
              <a:gd name="connsiteY3" fmla="*/ 4174397 h 4182255"/>
              <a:gd name="connsiteX0" fmla="*/ 0 w 2166133"/>
              <a:gd name="connsiteY0" fmla="*/ 4174397 h 4182255"/>
              <a:gd name="connsiteX1" fmla="*/ 2164660 w 2166133"/>
              <a:gd name="connsiteY1" fmla="*/ 0 h 4182255"/>
              <a:gd name="connsiteX2" fmla="*/ 2163203 w 2166133"/>
              <a:gd name="connsiteY2" fmla="*/ 4182255 h 4182255"/>
              <a:gd name="connsiteX3" fmla="*/ 0 w 2166133"/>
              <a:gd name="connsiteY3" fmla="*/ 4174397 h 4182255"/>
              <a:gd name="connsiteX0" fmla="*/ 0 w 2164660"/>
              <a:gd name="connsiteY0" fmla="*/ 4174397 h 4182255"/>
              <a:gd name="connsiteX1" fmla="*/ 2164660 w 2164660"/>
              <a:gd name="connsiteY1" fmla="*/ 0 h 4182255"/>
              <a:gd name="connsiteX2" fmla="*/ 2163203 w 2164660"/>
              <a:gd name="connsiteY2" fmla="*/ 4182255 h 4182255"/>
              <a:gd name="connsiteX3" fmla="*/ 0 w 2164660"/>
              <a:gd name="connsiteY3" fmla="*/ 4174397 h 4182255"/>
              <a:gd name="connsiteX0" fmla="*/ 0 w 2164660"/>
              <a:gd name="connsiteY0" fmla="*/ 4174397 h 4187832"/>
              <a:gd name="connsiteX1" fmla="*/ 2164660 w 2164660"/>
              <a:gd name="connsiteY1" fmla="*/ 0 h 4187832"/>
              <a:gd name="connsiteX2" fmla="*/ 2163203 w 2164660"/>
              <a:gd name="connsiteY2" fmla="*/ 4187832 h 4187832"/>
              <a:gd name="connsiteX3" fmla="*/ 0 w 2164660"/>
              <a:gd name="connsiteY3" fmla="*/ 4174397 h 4187832"/>
              <a:gd name="connsiteX0" fmla="*/ 0 w 2165734"/>
              <a:gd name="connsiteY0" fmla="*/ 4174397 h 4187832"/>
              <a:gd name="connsiteX1" fmla="*/ 2164660 w 2165734"/>
              <a:gd name="connsiteY1" fmla="*/ 0 h 4187832"/>
              <a:gd name="connsiteX2" fmla="*/ 2163203 w 2165734"/>
              <a:gd name="connsiteY2" fmla="*/ 4187832 h 4187832"/>
              <a:gd name="connsiteX3" fmla="*/ 0 w 2165734"/>
              <a:gd name="connsiteY3" fmla="*/ 4174397 h 418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5734" h="4187832">
                <a:moveTo>
                  <a:pt x="0" y="4174397"/>
                </a:moveTo>
                <a:lnTo>
                  <a:pt x="2164660" y="0"/>
                </a:lnTo>
                <a:cubicBezTo>
                  <a:pt x="2167064" y="1400325"/>
                  <a:pt x="2164923" y="2810636"/>
                  <a:pt x="2163203" y="4187832"/>
                </a:cubicBezTo>
                <a:lnTo>
                  <a:pt x="0" y="41743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53000"/>
                </a:srgbClr>
              </a:gs>
              <a:gs pos="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sp>
        <p:nvSpPr>
          <p:cNvPr id="7" name="Triangle isocèle 7"/>
          <p:cNvSpPr/>
          <p:nvPr userDrawn="1"/>
        </p:nvSpPr>
        <p:spPr>
          <a:xfrm rot="16200000">
            <a:off x="11310439" y="-337474"/>
            <a:ext cx="542117" cy="1222899"/>
          </a:xfrm>
          <a:custGeom>
            <a:avLst/>
            <a:gdLst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4540840 w 4540840"/>
              <a:gd name="connsiteY2" fmla="*/ 4404897 h 4404897"/>
              <a:gd name="connsiteX3" fmla="*/ 0 w 4540840"/>
              <a:gd name="connsiteY3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0 w 4540840"/>
              <a:gd name="connsiteY4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2933996 w 4540840"/>
              <a:gd name="connsiteY4" fmla="*/ 4404420 h 4404897"/>
              <a:gd name="connsiteX5" fmla="*/ 0 w 4540840"/>
              <a:gd name="connsiteY5" fmla="*/ 4404897 h 4404897"/>
              <a:gd name="connsiteX0" fmla="*/ 0 w 2933997"/>
              <a:gd name="connsiteY0" fmla="*/ 4404897 h 4404897"/>
              <a:gd name="connsiteX1" fmla="*/ 2270420 w 2933997"/>
              <a:gd name="connsiteY1" fmla="*/ 0 h 4404897"/>
              <a:gd name="connsiteX2" fmla="*/ 2933997 w 2933997"/>
              <a:gd name="connsiteY2" fmla="*/ 1284148 h 4404897"/>
              <a:gd name="connsiteX3" fmla="*/ 2933573 w 2933997"/>
              <a:gd name="connsiteY3" fmla="*/ 3532921 h 4404897"/>
              <a:gd name="connsiteX4" fmla="*/ 2933996 w 2933997"/>
              <a:gd name="connsiteY4" fmla="*/ 4404420 h 4404897"/>
              <a:gd name="connsiteX5" fmla="*/ 0 w 2933997"/>
              <a:gd name="connsiteY5" fmla="*/ 4404897 h 440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997" h="4404897">
                <a:moveTo>
                  <a:pt x="0" y="4404897"/>
                </a:moveTo>
                <a:lnTo>
                  <a:pt x="2270420" y="0"/>
                </a:lnTo>
                <a:cubicBezTo>
                  <a:pt x="2493183" y="426477"/>
                  <a:pt x="2711234" y="857671"/>
                  <a:pt x="2933997" y="1284148"/>
                </a:cubicBezTo>
                <a:cubicBezTo>
                  <a:pt x="2933856" y="2033739"/>
                  <a:pt x="2933714" y="2783330"/>
                  <a:pt x="2933573" y="3532921"/>
                </a:cubicBezTo>
                <a:lnTo>
                  <a:pt x="2933996" y="4404420"/>
                </a:lnTo>
                <a:lnTo>
                  <a:pt x="0" y="44048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63000"/>
                </a:srgbClr>
              </a:gs>
              <a:gs pos="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sp>
        <p:nvSpPr>
          <p:cNvPr id="8" name="Triangle isocèle 7"/>
          <p:cNvSpPr/>
          <p:nvPr userDrawn="1"/>
        </p:nvSpPr>
        <p:spPr>
          <a:xfrm rot="16200000">
            <a:off x="11424988" y="-104300"/>
            <a:ext cx="623545" cy="912367"/>
          </a:xfrm>
          <a:prstGeom prst="triangle">
            <a:avLst/>
          </a:prstGeom>
          <a:gradFill flip="none" rotWithShape="1">
            <a:gsLst>
              <a:gs pos="81000">
                <a:srgbClr val="004D6F">
                  <a:alpha val="48000"/>
                </a:srgbClr>
              </a:gs>
              <a:gs pos="27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pic>
        <p:nvPicPr>
          <p:cNvPr id="9" name="Picture 4" descr="S:\serv_com\01_CHARTE-INSA-Rennes\2014\08_Modèles-PPT\Triangle-bas.eps"/>
          <p:cNvPicPr>
            <a:picLocks noChangeAspect="1" noChangeArrowheads="1"/>
          </p:cNvPicPr>
          <p:nvPr userDrawn="1"/>
        </p:nvPicPr>
        <p:blipFill>
          <a:blip r:embed="rId3"/>
          <a:srcRect b="42645"/>
          <a:stretch>
            <a:fillRect/>
          </a:stretch>
        </p:blipFill>
        <p:spPr bwMode="auto">
          <a:xfrm>
            <a:off x="2159001" y="6615114"/>
            <a:ext cx="1344084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Espace réservé du contenu 2"/>
          <p:cNvSpPr>
            <a:spLocks noGrp="1"/>
          </p:cNvSpPr>
          <p:nvPr>
            <p:ph idx="1"/>
          </p:nvPr>
        </p:nvSpPr>
        <p:spPr>
          <a:xfrm>
            <a:off x="503511" y="1333549"/>
            <a:ext cx="11233248" cy="468773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lnSpc>
                <a:spcPct val="150000"/>
              </a:lnSpc>
              <a:buNone/>
              <a:defRPr sz="1400" baseline="0">
                <a:solidFill>
                  <a:srgbClr val="004D6F"/>
                </a:solidFill>
                <a:latin typeface="Arial" pitchFamily="34" charset="0"/>
                <a:cs typeface="Arial" pitchFamily="34" charset="0"/>
              </a:defRPr>
            </a:lvl2pPr>
            <a:lvl3pPr marL="914400" indent="0">
              <a:lnSpc>
                <a:spcPct val="150000"/>
              </a:lnSpc>
              <a:spcBef>
                <a:spcPts val="2400"/>
              </a:spcBef>
              <a:buNone/>
              <a:defRPr sz="1800">
                <a:solidFill>
                  <a:srgbClr val="587F8E"/>
                </a:solidFill>
                <a:latin typeface="Arial" pitchFamily="34" charset="0"/>
                <a:cs typeface="Arial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6" name="Titre 11"/>
          <p:cNvSpPr>
            <a:spLocks noGrp="1"/>
          </p:cNvSpPr>
          <p:nvPr>
            <p:ph type="title"/>
          </p:nvPr>
        </p:nvSpPr>
        <p:spPr>
          <a:xfrm>
            <a:off x="3407701" y="6573878"/>
            <a:ext cx="7536160" cy="239498"/>
          </a:xfrm>
          <a:prstGeom prst="rect">
            <a:avLst/>
          </a:prstGeom>
        </p:spPr>
        <p:txBody>
          <a:bodyPr anchor="ctr"/>
          <a:lstStyle>
            <a:lvl1pPr algn="l">
              <a:defRPr sz="1100" b="0" baseline="0">
                <a:solidFill>
                  <a:srgbClr val="B2B2B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17" name="Espace réservé du texte 12"/>
          <p:cNvSpPr>
            <a:spLocks noGrp="1"/>
          </p:cNvSpPr>
          <p:nvPr>
            <p:ph type="body" sz="quarter" idx="13"/>
          </p:nvPr>
        </p:nvSpPr>
        <p:spPr>
          <a:xfrm>
            <a:off x="2447595" y="121927"/>
            <a:ext cx="6144683" cy="423109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160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491843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2"/>
          <p:cNvGrpSpPr>
            <a:grpSpLocks/>
          </p:cNvGrpSpPr>
          <p:nvPr userDrawn="1"/>
        </p:nvGrpSpPr>
        <p:grpSpPr bwMode="auto">
          <a:xfrm>
            <a:off x="0" y="868363"/>
            <a:ext cx="5808133" cy="4633912"/>
            <a:chOff x="-1" y="868398"/>
            <a:chExt cx="4355976" cy="4633217"/>
          </a:xfrm>
        </p:grpSpPr>
        <p:sp>
          <p:nvSpPr>
            <p:cNvPr id="3" name="Triangle isocèle 5"/>
            <p:cNvSpPr/>
            <p:nvPr userDrawn="1"/>
          </p:nvSpPr>
          <p:spPr>
            <a:xfrm rot="5400000">
              <a:off x="-67218" y="1078422"/>
              <a:ext cx="4490410" cy="4355976"/>
            </a:xfrm>
            <a:prstGeom prst="triangle">
              <a:avLst/>
            </a:prstGeom>
            <a:gradFill>
              <a:gsLst>
                <a:gs pos="91000">
                  <a:srgbClr val="004D6F">
                    <a:alpha val="73000"/>
                  </a:srgbClr>
                </a:gs>
                <a:gs pos="1000">
                  <a:schemeClr val="bg1">
                    <a:alpha val="2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/>
                <a:t> </a:t>
              </a:r>
            </a:p>
          </p:txBody>
        </p:sp>
        <p:sp>
          <p:nvSpPr>
            <p:cNvPr id="4" name="Triangle isocèle 2"/>
            <p:cNvSpPr/>
            <p:nvPr userDrawn="1"/>
          </p:nvSpPr>
          <p:spPr>
            <a:xfrm rot="5400000">
              <a:off x="-47736" y="916134"/>
              <a:ext cx="4248471" cy="4152999"/>
            </a:xfrm>
            <a:prstGeom prst="triangle">
              <a:avLst/>
            </a:prstGeom>
            <a:gradFill flip="none" rotWithShape="1">
              <a:gsLst>
                <a:gs pos="91000">
                  <a:srgbClr val="004D6F">
                    <a:alpha val="83000"/>
                  </a:srgbClr>
                </a:gs>
                <a:gs pos="1000">
                  <a:schemeClr val="bg1">
                    <a:alpha val="77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  <p:sp>
        <p:nvSpPr>
          <p:cNvPr id="5" name="Triangle isocèle 10"/>
          <p:cNvSpPr/>
          <p:nvPr userDrawn="1"/>
        </p:nvSpPr>
        <p:spPr>
          <a:xfrm rot="16200000">
            <a:off x="6519252" y="-1775037"/>
            <a:ext cx="3923411" cy="7458217"/>
          </a:xfrm>
          <a:custGeom>
            <a:avLst/>
            <a:gdLst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7304492 w 7304492"/>
              <a:gd name="connsiteY2" fmla="*/ 7085811 h 7085811"/>
              <a:gd name="connsiteX3" fmla="*/ 0 w 7304492"/>
              <a:gd name="connsiteY3" fmla="*/ 7085811 h 7085811"/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4862555 w 7304492"/>
              <a:gd name="connsiteY2" fmla="*/ 2355029 h 7085811"/>
              <a:gd name="connsiteX3" fmla="*/ 7304492 w 7304492"/>
              <a:gd name="connsiteY3" fmla="*/ 7085811 h 7085811"/>
              <a:gd name="connsiteX4" fmla="*/ 0 w 7304492"/>
              <a:gd name="connsiteY4" fmla="*/ 7085811 h 7085811"/>
              <a:gd name="connsiteX0" fmla="*/ 0 w 7304492"/>
              <a:gd name="connsiteY0" fmla="*/ 7085811 h 7092282"/>
              <a:gd name="connsiteX1" fmla="*/ 3652246 w 7304492"/>
              <a:gd name="connsiteY1" fmla="*/ 0 h 7092282"/>
              <a:gd name="connsiteX2" fmla="*/ 4862555 w 7304492"/>
              <a:gd name="connsiteY2" fmla="*/ 2355029 h 7092282"/>
              <a:gd name="connsiteX3" fmla="*/ 7304492 w 7304492"/>
              <a:gd name="connsiteY3" fmla="*/ 7085811 h 7092282"/>
              <a:gd name="connsiteX4" fmla="*/ 4840524 w 7304492"/>
              <a:gd name="connsiteY4" fmla="*/ 7092282 h 7092282"/>
              <a:gd name="connsiteX5" fmla="*/ 0 w 7304492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47730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57148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111136"/>
              <a:gd name="connsiteX1" fmla="*/ 3652246 w 4862555"/>
              <a:gd name="connsiteY1" fmla="*/ 0 h 7111136"/>
              <a:gd name="connsiteX2" fmla="*/ 4862555 w 4862555"/>
              <a:gd name="connsiteY2" fmla="*/ 2355029 h 7111136"/>
              <a:gd name="connsiteX3" fmla="*/ 4857148 w 4862555"/>
              <a:gd name="connsiteY3" fmla="*/ 4794303 h 7111136"/>
              <a:gd name="connsiteX4" fmla="*/ 4859360 w 4862555"/>
              <a:gd name="connsiteY4" fmla="*/ 7111136 h 7111136"/>
              <a:gd name="connsiteX5" fmla="*/ 0 w 4862555"/>
              <a:gd name="connsiteY5" fmla="*/ 7085811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4303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9016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871972 w 4873486"/>
              <a:gd name="connsiteY2" fmla="*/ 2326748 h 7111136"/>
              <a:gd name="connsiteX3" fmla="*/ 4871274 w 4873486"/>
              <a:gd name="connsiteY3" fmla="*/ 4799016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5163"/>
              <a:gd name="connsiteY0" fmla="*/ 7104665 h 7111136"/>
              <a:gd name="connsiteX1" fmla="*/ 3666372 w 4875163"/>
              <a:gd name="connsiteY1" fmla="*/ 0 h 7111136"/>
              <a:gd name="connsiteX2" fmla="*/ 4871972 w 4875163"/>
              <a:gd name="connsiteY2" fmla="*/ 2326748 h 7111136"/>
              <a:gd name="connsiteX3" fmla="*/ 4871274 w 4875163"/>
              <a:gd name="connsiteY3" fmla="*/ 4799016 h 7111136"/>
              <a:gd name="connsiteX4" fmla="*/ 4873486 w 4875163"/>
              <a:gd name="connsiteY4" fmla="*/ 7111136 h 7111136"/>
              <a:gd name="connsiteX5" fmla="*/ 0 w 4875163"/>
              <a:gd name="connsiteY5" fmla="*/ 7104665 h 7111136"/>
              <a:gd name="connsiteX0" fmla="*/ 0 w 4984444"/>
              <a:gd name="connsiteY0" fmla="*/ 7104665 h 7111136"/>
              <a:gd name="connsiteX1" fmla="*/ 3666372 w 4984444"/>
              <a:gd name="connsiteY1" fmla="*/ 0 h 7111136"/>
              <a:gd name="connsiteX2" fmla="*/ 4871972 w 4984444"/>
              <a:gd name="connsiteY2" fmla="*/ 2326748 h 7111136"/>
              <a:gd name="connsiteX3" fmla="*/ 4984287 w 4984444"/>
              <a:gd name="connsiteY3" fmla="*/ 4817872 h 7111136"/>
              <a:gd name="connsiteX4" fmla="*/ 4873486 w 4984444"/>
              <a:gd name="connsiteY4" fmla="*/ 7111136 h 7111136"/>
              <a:gd name="connsiteX5" fmla="*/ 0 w 4984444"/>
              <a:gd name="connsiteY5" fmla="*/ 7104665 h 7111136"/>
              <a:gd name="connsiteX0" fmla="*/ 0 w 4875164"/>
              <a:gd name="connsiteY0" fmla="*/ 7104665 h 7111136"/>
              <a:gd name="connsiteX1" fmla="*/ 3666372 w 4875164"/>
              <a:gd name="connsiteY1" fmla="*/ 0 h 7111136"/>
              <a:gd name="connsiteX2" fmla="*/ 4871972 w 4875164"/>
              <a:gd name="connsiteY2" fmla="*/ 2326748 h 7111136"/>
              <a:gd name="connsiteX3" fmla="*/ 4871276 w 4875164"/>
              <a:gd name="connsiteY3" fmla="*/ 4836728 h 7111136"/>
              <a:gd name="connsiteX4" fmla="*/ 4873486 w 4875164"/>
              <a:gd name="connsiteY4" fmla="*/ 7111136 h 7111136"/>
              <a:gd name="connsiteX5" fmla="*/ 0 w 4875164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871276 w 4873486"/>
              <a:gd name="connsiteY3" fmla="*/ 4836728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719025 w 4873486"/>
              <a:gd name="connsiteY3" fmla="*/ 4693853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720435"/>
              <a:gd name="connsiteY0" fmla="*/ 7104665 h 7104665"/>
              <a:gd name="connsiteX1" fmla="*/ 3666372 w 4720435"/>
              <a:gd name="connsiteY1" fmla="*/ 0 h 7104665"/>
              <a:gd name="connsiteX2" fmla="*/ 4710205 w 4720435"/>
              <a:gd name="connsiteY2" fmla="*/ 2021948 h 7104665"/>
              <a:gd name="connsiteX3" fmla="*/ 4719025 w 4720435"/>
              <a:gd name="connsiteY3" fmla="*/ 4693853 h 7104665"/>
              <a:gd name="connsiteX4" fmla="*/ 4711719 w 4720435"/>
              <a:gd name="connsiteY4" fmla="*/ 5606186 h 7104665"/>
              <a:gd name="connsiteX5" fmla="*/ 0 w 4720435"/>
              <a:gd name="connsiteY5" fmla="*/ 7104665 h 7104665"/>
              <a:gd name="connsiteX0" fmla="*/ 0 w 3940147"/>
              <a:gd name="connsiteY0" fmla="*/ 5571143 h 5606186"/>
              <a:gd name="connsiteX1" fmla="*/ 2886084 w 3940147"/>
              <a:gd name="connsiteY1" fmla="*/ 0 h 5606186"/>
              <a:gd name="connsiteX2" fmla="*/ 3929917 w 3940147"/>
              <a:gd name="connsiteY2" fmla="*/ 2021948 h 5606186"/>
              <a:gd name="connsiteX3" fmla="*/ 3938737 w 3940147"/>
              <a:gd name="connsiteY3" fmla="*/ 4693853 h 5606186"/>
              <a:gd name="connsiteX4" fmla="*/ 3931431 w 3940147"/>
              <a:gd name="connsiteY4" fmla="*/ 5606186 h 5606186"/>
              <a:gd name="connsiteX5" fmla="*/ 0 w 3940147"/>
              <a:gd name="connsiteY5" fmla="*/ 5571143 h 5606186"/>
              <a:gd name="connsiteX0" fmla="*/ 0 w 3939313"/>
              <a:gd name="connsiteY0" fmla="*/ 5571143 h 5606186"/>
              <a:gd name="connsiteX1" fmla="*/ 2886084 w 3939313"/>
              <a:gd name="connsiteY1" fmla="*/ 0 h 5606186"/>
              <a:gd name="connsiteX2" fmla="*/ 3910886 w 3939313"/>
              <a:gd name="connsiteY2" fmla="*/ 2002898 h 5606186"/>
              <a:gd name="connsiteX3" fmla="*/ 3938737 w 3939313"/>
              <a:gd name="connsiteY3" fmla="*/ 4693853 h 5606186"/>
              <a:gd name="connsiteX4" fmla="*/ 3931431 w 3939313"/>
              <a:gd name="connsiteY4" fmla="*/ 5606186 h 5606186"/>
              <a:gd name="connsiteX5" fmla="*/ 0 w 3939313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02898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12966"/>
              <a:gd name="connsiteY0" fmla="*/ 5571143 h 5609320"/>
              <a:gd name="connsiteX1" fmla="*/ 2886084 w 3912966"/>
              <a:gd name="connsiteY1" fmla="*/ 0 h 5609320"/>
              <a:gd name="connsiteX2" fmla="*/ 3910886 w 3912966"/>
              <a:gd name="connsiteY2" fmla="*/ 2012295 h 5609320"/>
              <a:gd name="connsiteX3" fmla="*/ 3910192 w 3912966"/>
              <a:gd name="connsiteY3" fmla="*/ 4703381 h 5609320"/>
              <a:gd name="connsiteX4" fmla="*/ 3868863 w 3912966"/>
              <a:gd name="connsiteY4" fmla="*/ 5609320 h 5609320"/>
              <a:gd name="connsiteX5" fmla="*/ 0 w 3912966"/>
              <a:gd name="connsiteY5" fmla="*/ 5571143 h 5609320"/>
              <a:gd name="connsiteX0" fmla="*/ 0 w 3915790"/>
              <a:gd name="connsiteY0" fmla="*/ 5571143 h 5593663"/>
              <a:gd name="connsiteX1" fmla="*/ 2886084 w 3915790"/>
              <a:gd name="connsiteY1" fmla="*/ 0 h 5593663"/>
              <a:gd name="connsiteX2" fmla="*/ 3910886 w 3915790"/>
              <a:gd name="connsiteY2" fmla="*/ 2012295 h 5593663"/>
              <a:gd name="connsiteX3" fmla="*/ 3910192 w 3915790"/>
              <a:gd name="connsiteY3" fmla="*/ 4703381 h 5593663"/>
              <a:gd name="connsiteX4" fmla="*/ 3915790 w 3915790"/>
              <a:gd name="connsiteY4" fmla="*/ 5593663 h 5593663"/>
              <a:gd name="connsiteX5" fmla="*/ 0 w 3915790"/>
              <a:gd name="connsiteY5" fmla="*/ 5571143 h 5593663"/>
              <a:gd name="connsiteX0" fmla="*/ 0 w 3916271"/>
              <a:gd name="connsiteY0" fmla="*/ 5571143 h 5593663"/>
              <a:gd name="connsiteX1" fmla="*/ 2886084 w 3916271"/>
              <a:gd name="connsiteY1" fmla="*/ 0 h 5593663"/>
              <a:gd name="connsiteX2" fmla="*/ 3910886 w 3916271"/>
              <a:gd name="connsiteY2" fmla="*/ 2012295 h 5593663"/>
              <a:gd name="connsiteX3" fmla="*/ 3910192 w 3916271"/>
              <a:gd name="connsiteY3" fmla="*/ 4703381 h 5593663"/>
              <a:gd name="connsiteX4" fmla="*/ 3915790 w 3916271"/>
              <a:gd name="connsiteY4" fmla="*/ 5593663 h 5593663"/>
              <a:gd name="connsiteX5" fmla="*/ 0 w 3916271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9583" h="5593663">
                <a:moveTo>
                  <a:pt x="0" y="5571143"/>
                </a:moveTo>
                <a:lnTo>
                  <a:pt x="2886084" y="0"/>
                </a:lnTo>
                <a:cubicBezTo>
                  <a:pt x="3296866" y="781336"/>
                  <a:pt x="3503232" y="1243485"/>
                  <a:pt x="3914014" y="2024821"/>
                </a:cubicBezTo>
                <a:cubicBezTo>
                  <a:pt x="3912240" y="2295005"/>
                  <a:pt x="3918271" y="3614728"/>
                  <a:pt x="3919583" y="4687730"/>
                </a:cubicBezTo>
                <a:cubicBezTo>
                  <a:pt x="3917192" y="5350405"/>
                  <a:pt x="3918181" y="5087563"/>
                  <a:pt x="3915790" y="5593663"/>
                </a:cubicBezTo>
                <a:lnTo>
                  <a:pt x="0" y="5571143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90000"/>
                </a:srgbClr>
              </a:gs>
              <a:gs pos="1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sp>
        <p:nvSpPr>
          <p:cNvPr id="6" name="Triangle isocèle 7"/>
          <p:cNvSpPr/>
          <p:nvPr userDrawn="1"/>
        </p:nvSpPr>
        <p:spPr>
          <a:xfrm rot="16200000">
            <a:off x="9412425" y="-936188"/>
            <a:ext cx="1874105" cy="3737043"/>
          </a:xfrm>
          <a:custGeom>
            <a:avLst/>
            <a:gdLst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4540840 w 4540840"/>
              <a:gd name="connsiteY2" fmla="*/ 4404897 h 4404897"/>
              <a:gd name="connsiteX3" fmla="*/ 0 w 4540840"/>
              <a:gd name="connsiteY3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0 w 4540840"/>
              <a:gd name="connsiteY4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2933996 w 4540840"/>
              <a:gd name="connsiteY4" fmla="*/ 4404420 h 4404897"/>
              <a:gd name="connsiteX5" fmla="*/ 0 w 4540840"/>
              <a:gd name="connsiteY5" fmla="*/ 4404897 h 4404897"/>
              <a:gd name="connsiteX0" fmla="*/ 0 w 2933997"/>
              <a:gd name="connsiteY0" fmla="*/ 4404897 h 4404897"/>
              <a:gd name="connsiteX1" fmla="*/ 2270420 w 2933997"/>
              <a:gd name="connsiteY1" fmla="*/ 0 h 4404897"/>
              <a:gd name="connsiteX2" fmla="*/ 2933997 w 2933997"/>
              <a:gd name="connsiteY2" fmla="*/ 1284148 h 4404897"/>
              <a:gd name="connsiteX3" fmla="*/ 2933573 w 2933997"/>
              <a:gd name="connsiteY3" fmla="*/ 3532921 h 4404897"/>
              <a:gd name="connsiteX4" fmla="*/ 2933996 w 2933997"/>
              <a:gd name="connsiteY4" fmla="*/ 4404420 h 4404897"/>
              <a:gd name="connsiteX5" fmla="*/ 0 w 2933997"/>
              <a:gd name="connsiteY5" fmla="*/ 4404897 h 440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997" h="4404897">
                <a:moveTo>
                  <a:pt x="0" y="4404897"/>
                </a:moveTo>
                <a:lnTo>
                  <a:pt x="2270420" y="0"/>
                </a:lnTo>
                <a:cubicBezTo>
                  <a:pt x="2493183" y="426477"/>
                  <a:pt x="2711234" y="857671"/>
                  <a:pt x="2933997" y="1284148"/>
                </a:cubicBezTo>
                <a:cubicBezTo>
                  <a:pt x="2933856" y="2033739"/>
                  <a:pt x="2933714" y="2783330"/>
                  <a:pt x="2933573" y="3532921"/>
                </a:cubicBezTo>
                <a:lnTo>
                  <a:pt x="2933996" y="4404420"/>
                </a:lnTo>
                <a:lnTo>
                  <a:pt x="0" y="44048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86000"/>
                </a:srgbClr>
              </a:gs>
              <a:gs pos="1000">
                <a:schemeClr val="bg1">
                  <a:alpha val="37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sp>
        <p:nvSpPr>
          <p:cNvPr id="7" name="Triangle isocèle 8"/>
          <p:cNvSpPr/>
          <p:nvPr userDrawn="1"/>
        </p:nvSpPr>
        <p:spPr>
          <a:xfrm rot="16200000">
            <a:off x="10071118" y="57987"/>
            <a:ext cx="1872209" cy="2421545"/>
          </a:xfrm>
          <a:prstGeom prst="triangle">
            <a:avLst/>
          </a:prstGeom>
          <a:gradFill flip="none" rotWithShape="1">
            <a:gsLst>
              <a:gs pos="81000">
                <a:srgbClr val="004D6F">
                  <a:alpha val="79000"/>
                </a:srgbClr>
              </a:gs>
              <a:gs pos="5000">
                <a:schemeClr val="bg1">
                  <a:alpha val="3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19151" y="369889"/>
            <a:ext cx="3757083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S:\serv_com\01_CHARTE-INSA-Rennes\2014\08_Modèles-PPT\Triangle-bas.eps"/>
          <p:cNvPicPr>
            <a:picLocks noChangeAspect="1" noChangeArrowheads="1"/>
          </p:cNvPicPr>
          <p:nvPr userDrawn="1"/>
        </p:nvPicPr>
        <p:blipFill>
          <a:blip r:embed="rId3"/>
          <a:srcRect b="42645"/>
          <a:stretch>
            <a:fillRect/>
          </a:stretch>
        </p:blipFill>
        <p:spPr bwMode="auto">
          <a:xfrm>
            <a:off x="4559300" y="6353176"/>
            <a:ext cx="278553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22914344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e 12"/>
          <p:cNvGrpSpPr/>
          <p:nvPr userDrawn="1"/>
        </p:nvGrpSpPr>
        <p:grpSpPr>
          <a:xfrm>
            <a:off x="-1" y="868399"/>
            <a:ext cx="5807968" cy="4633217"/>
            <a:chOff x="-1" y="868398"/>
            <a:chExt cx="4355976" cy="4633217"/>
          </a:xfrm>
        </p:grpSpPr>
        <p:sp>
          <p:nvSpPr>
            <p:cNvPr id="6" name="Triangle isocèle 5"/>
            <p:cNvSpPr/>
            <p:nvPr userDrawn="1"/>
          </p:nvSpPr>
          <p:spPr>
            <a:xfrm rot="5400000">
              <a:off x="-67218" y="1078422"/>
              <a:ext cx="4490410" cy="4355976"/>
            </a:xfrm>
            <a:prstGeom prst="triangle">
              <a:avLst/>
            </a:prstGeom>
            <a:gradFill>
              <a:gsLst>
                <a:gs pos="91000">
                  <a:srgbClr val="004D6F">
                    <a:alpha val="73000"/>
                  </a:srgbClr>
                </a:gs>
                <a:gs pos="1000">
                  <a:schemeClr val="bg1">
                    <a:alpha val="2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</a:t>
              </a:r>
            </a:p>
          </p:txBody>
        </p:sp>
        <p:sp>
          <p:nvSpPr>
            <p:cNvPr id="3" name="Triangle isocèle 2"/>
            <p:cNvSpPr/>
            <p:nvPr userDrawn="1"/>
          </p:nvSpPr>
          <p:spPr>
            <a:xfrm rot="5400000">
              <a:off x="-47736" y="916134"/>
              <a:ext cx="4248471" cy="4152999"/>
            </a:xfrm>
            <a:prstGeom prst="triangle">
              <a:avLst/>
            </a:prstGeom>
            <a:gradFill flip="none" rotWithShape="1">
              <a:gsLst>
                <a:gs pos="91000">
                  <a:srgbClr val="004D6F">
                    <a:alpha val="83000"/>
                  </a:srgbClr>
                </a:gs>
                <a:gs pos="1000">
                  <a:schemeClr val="bg1">
                    <a:alpha val="77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1" name="Triangle isocèle 10"/>
          <p:cNvSpPr/>
          <p:nvPr userDrawn="1"/>
        </p:nvSpPr>
        <p:spPr>
          <a:xfrm rot="16200000">
            <a:off x="6519252" y="-1775037"/>
            <a:ext cx="3923411" cy="7458217"/>
          </a:xfrm>
          <a:custGeom>
            <a:avLst/>
            <a:gdLst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7304492 w 7304492"/>
              <a:gd name="connsiteY2" fmla="*/ 7085811 h 7085811"/>
              <a:gd name="connsiteX3" fmla="*/ 0 w 7304492"/>
              <a:gd name="connsiteY3" fmla="*/ 7085811 h 7085811"/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4862555 w 7304492"/>
              <a:gd name="connsiteY2" fmla="*/ 2355029 h 7085811"/>
              <a:gd name="connsiteX3" fmla="*/ 7304492 w 7304492"/>
              <a:gd name="connsiteY3" fmla="*/ 7085811 h 7085811"/>
              <a:gd name="connsiteX4" fmla="*/ 0 w 7304492"/>
              <a:gd name="connsiteY4" fmla="*/ 7085811 h 7085811"/>
              <a:gd name="connsiteX0" fmla="*/ 0 w 7304492"/>
              <a:gd name="connsiteY0" fmla="*/ 7085811 h 7092282"/>
              <a:gd name="connsiteX1" fmla="*/ 3652246 w 7304492"/>
              <a:gd name="connsiteY1" fmla="*/ 0 h 7092282"/>
              <a:gd name="connsiteX2" fmla="*/ 4862555 w 7304492"/>
              <a:gd name="connsiteY2" fmla="*/ 2355029 h 7092282"/>
              <a:gd name="connsiteX3" fmla="*/ 7304492 w 7304492"/>
              <a:gd name="connsiteY3" fmla="*/ 7085811 h 7092282"/>
              <a:gd name="connsiteX4" fmla="*/ 4840524 w 7304492"/>
              <a:gd name="connsiteY4" fmla="*/ 7092282 h 7092282"/>
              <a:gd name="connsiteX5" fmla="*/ 0 w 7304492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47730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57148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111136"/>
              <a:gd name="connsiteX1" fmla="*/ 3652246 w 4862555"/>
              <a:gd name="connsiteY1" fmla="*/ 0 h 7111136"/>
              <a:gd name="connsiteX2" fmla="*/ 4862555 w 4862555"/>
              <a:gd name="connsiteY2" fmla="*/ 2355029 h 7111136"/>
              <a:gd name="connsiteX3" fmla="*/ 4857148 w 4862555"/>
              <a:gd name="connsiteY3" fmla="*/ 4794303 h 7111136"/>
              <a:gd name="connsiteX4" fmla="*/ 4859360 w 4862555"/>
              <a:gd name="connsiteY4" fmla="*/ 7111136 h 7111136"/>
              <a:gd name="connsiteX5" fmla="*/ 0 w 4862555"/>
              <a:gd name="connsiteY5" fmla="*/ 7085811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4303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9016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871972 w 4873486"/>
              <a:gd name="connsiteY2" fmla="*/ 2326748 h 7111136"/>
              <a:gd name="connsiteX3" fmla="*/ 4871274 w 4873486"/>
              <a:gd name="connsiteY3" fmla="*/ 4799016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5163"/>
              <a:gd name="connsiteY0" fmla="*/ 7104665 h 7111136"/>
              <a:gd name="connsiteX1" fmla="*/ 3666372 w 4875163"/>
              <a:gd name="connsiteY1" fmla="*/ 0 h 7111136"/>
              <a:gd name="connsiteX2" fmla="*/ 4871972 w 4875163"/>
              <a:gd name="connsiteY2" fmla="*/ 2326748 h 7111136"/>
              <a:gd name="connsiteX3" fmla="*/ 4871274 w 4875163"/>
              <a:gd name="connsiteY3" fmla="*/ 4799016 h 7111136"/>
              <a:gd name="connsiteX4" fmla="*/ 4873486 w 4875163"/>
              <a:gd name="connsiteY4" fmla="*/ 7111136 h 7111136"/>
              <a:gd name="connsiteX5" fmla="*/ 0 w 4875163"/>
              <a:gd name="connsiteY5" fmla="*/ 7104665 h 7111136"/>
              <a:gd name="connsiteX0" fmla="*/ 0 w 4984444"/>
              <a:gd name="connsiteY0" fmla="*/ 7104665 h 7111136"/>
              <a:gd name="connsiteX1" fmla="*/ 3666372 w 4984444"/>
              <a:gd name="connsiteY1" fmla="*/ 0 h 7111136"/>
              <a:gd name="connsiteX2" fmla="*/ 4871972 w 4984444"/>
              <a:gd name="connsiteY2" fmla="*/ 2326748 h 7111136"/>
              <a:gd name="connsiteX3" fmla="*/ 4984287 w 4984444"/>
              <a:gd name="connsiteY3" fmla="*/ 4817872 h 7111136"/>
              <a:gd name="connsiteX4" fmla="*/ 4873486 w 4984444"/>
              <a:gd name="connsiteY4" fmla="*/ 7111136 h 7111136"/>
              <a:gd name="connsiteX5" fmla="*/ 0 w 4984444"/>
              <a:gd name="connsiteY5" fmla="*/ 7104665 h 7111136"/>
              <a:gd name="connsiteX0" fmla="*/ 0 w 4875164"/>
              <a:gd name="connsiteY0" fmla="*/ 7104665 h 7111136"/>
              <a:gd name="connsiteX1" fmla="*/ 3666372 w 4875164"/>
              <a:gd name="connsiteY1" fmla="*/ 0 h 7111136"/>
              <a:gd name="connsiteX2" fmla="*/ 4871972 w 4875164"/>
              <a:gd name="connsiteY2" fmla="*/ 2326748 h 7111136"/>
              <a:gd name="connsiteX3" fmla="*/ 4871276 w 4875164"/>
              <a:gd name="connsiteY3" fmla="*/ 4836728 h 7111136"/>
              <a:gd name="connsiteX4" fmla="*/ 4873486 w 4875164"/>
              <a:gd name="connsiteY4" fmla="*/ 7111136 h 7111136"/>
              <a:gd name="connsiteX5" fmla="*/ 0 w 4875164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871276 w 4873486"/>
              <a:gd name="connsiteY3" fmla="*/ 4836728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719025 w 4873486"/>
              <a:gd name="connsiteY3" fmla="*/ 4693853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720435"/>
              <a:gd name="connsiteY0" fmla="*/ 7104665 h 7104665"/>
              <a:gd name="connsiteX1" fmla="*/ 3666372 w 4720435"/>
              <a:gd name="connsiteY1" fmla="*/ 0 h 7104665"/>
              <a:gd name="connsiteX2" fmla="*/ 4710205 w 4720435"/>
              <a:gd name="connsiteY2" fmla="*/ 2021948 h 7104665"/>
              <a:gd name="connsiteX3" fmla="*/ 4719025 w 4720435"/>
              <a:gd name="connsiteY3" fmla="*/ 4693853 h 7104665"/>
              <a:gd name="connsiteX4" fmla="*/ 4711719 w 4720435"/>
              <a:gd name="connsiteY4" fmla="*/ 5606186 h 7104665"/>
              <a:gd name="connsiteX5" fmla="*/ 0 w 4720435"/>
              <a:gd name="connsiteY5" fmla="*/ 7104665 h 7104665"/>
              <a:gd name="connsiteX0" fmla="*/ 0 w 3940147"/>
              <a:gd name="connsiteY0" fmla="*/ 5571143 h 5606186"/>
              <a:gd name="connsiteX1" fmla="*/ 2886084 w 3940147"/>
              <a:gd name="connsiteY1" fmla="*/ 0 h 5606186"/>
              <a:gd name="connsiteX2" fmla="*/ 3929917 w 3940147"/>
              <a:gd name="connsiteY2" fmla="*/ 2021948 h 5606186"/>
              <a:gd name="connsiteX3" fmla="*/ 3938737 w 3940147"/>
              <a:gd name="connsiteY3" fmla="*/ 4693853 h 5606186"/>
              <a:gd name="connsiteX4" fmla="*/ 3931431 w 3940147"/>
              <a:gd name="connsiteY4" fmla="*/ 5606186 h 5606186"/>
              <a:gd name="connsiteX5" fmla="*/ 0 w 3940147"/>
              <a:gd name="connsiteY5" fmla="*/ 5571143 h 5606186"/>
              <a:gd name="connsiteX0" fmla="*/ 0 w 3939313"/>
              <a:gd name="connsiteY0" fmla="*/ 5571143 h 5606186"/>
              <a:gd name="connsiteX1" fmla="*/ 2886084 w 3939313"/>
              <a:gd name="connsiteY1" fmla="*/ 0 h 5606186"/>
              <a:gd name="connsiteX2" fmla="*/ 3910886 w 3939313"/>
              <a:gd name="connsiteY2" fmla="*/ 2002898 h 5606186"/>
              <a:gd name="connsiteX3" fmla="*/ 3938737 w 3939313"/>
              <a:gd name="connsiteY3" fmla="*/ 4693853 h 5606186"/>
              <a:gd name="connsiteX4" fmla="*/ 3931431 w 3939313"/>
              <a:gd name="connsiteY4" fmla="*/ 5606186 h 5606186"/>
              <a:gd name="connsiteX5" fmla="*/ 0 w 3939313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02898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12966"/>
              <a:gd name="connsiteY0" fmla="*/ 5571143 h 5609320"/>
              <a:gd name="connsiteX1" fmla="*/ 2886084 w 3912966"/>
              <a:gd name="connsiteY1" fmla="*/ 0 h 5609320"/>
              <a:gd name="connsiteX2" fmla="*/ 3910886 w 3912966"/>
              <a:gd name="connsiteY2" fmla="*/ 2012295 h 5609320"/>
              <a:gd name="connsiteX3" fmla="*/ 3910192 w 3912966"/>
              <a:gd name="connsiteY3" fmla="*/ 4703381 h 5609320"/>
              <a:gd name="connsiteX4" fmla="*/ 3868863 w 3912966"/>
              <a:gd name="connsiteY4" fmla="*/ 5609320 h 5609320"/>
              <a:gd name="connsiteX5" fmla="*/ 0 w 3912966"/>
              <a:gd name="connsiteY5" fmla="*/ 5571143 h 5609320"/>
              <a:gd name="connsiteX0" fmla="*/ 0 w 3915790"/>
              <a:gd name="connsiteY0" fmla="*/ 5571143 h 5593663"/>
              <a:gd name="connsiteX1" fmla="*/ 2886084 w 3915790"/>
              <a:gd name="connsiteY1" fmla="*/ 0 h 5593663"/>
              <a:gd name="connsiteX2" fmla="*/ 3910886 w 3915790"/>
              <a:gd name="connsiteY2" fmla="*/ 2012295 h 5593663"/>
              <a:gd name="connsiteX3" fmla="*/ 3910192 w 3915790"/>
              <a:gd name="connsiteY3" fmla="*/ 4703381 h 5593663"/>
              <a:gd name="connsiteX4" fmla="*/ 3915790 w 3915790"/>
              <a:gd name="connsiteY4" fmla="*/ 5593663 h 5593663"/>
              <a:gd name="connsiteX5" fmla="*/ 0 w 3915790"/>
              <a:gd name="connsiteY5" fmla="*/ 5571143 h 5593663"/>
              <a:gd name="connsiteX0" fmla="*/ 0 w 3916271"/>
              <a:gd name="connsiteY0" fmla="*/ 5571143 h 5593663"/>
              <a:gd name="connsiteX1" fmla="*/ 2886084 w 3916271"/>
              <a:gd name="connsiteY1" fmla="*/ 0 h 5593663"/>
              <a:gd name="connsiteX2" fmla="*/ 3910886 w 3916271"/>
              <a:gd name="connsiteY2" fmla="*/ 2012295 h 5593663"/>
              <a:gd name="connsiteX3" fmla="*/ 3910192 w 3916271"/>
              <a:gd name="connsiteY3" fmla="*/ 4703381 h 5593663"/>
              <a:gd name="connsiteX4" fmla="*/ 3915790 w 3916271"/>
              <a:gd name="connsiteY4" fmla="*/ 5593663 h 5593663"/>
              <a:gd name="connsiteX5" fmla="*/ 0 w 3916271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9583" h="5593663">
                <a:moveTo>
                  <a:pt x="0" y="5571143"/>
                </a:moveTo>
                <a:lnTo>
                  <a:pt x="2886084" y="0"/>
                </a:lnTo>
                <a:cubicBezTo>
                  <a:pt x="3296866" y="781336"/>
                  <a:pt x="3503232" y="1243485"/>
                  <a:pt x="3914014" y="2024821"/>
                </a:cubicBezTo>
                <a:cubicBezTo>
                  <a:pt x="3912240" y="2295005"/>
                  <a:pt x="3918271" y="3614728"/>
                  <a:pt x="3919583" y="4687730"/>
                </a:cubicBezTo>
                <a:cubicBezTo>
                  <a:pt x="3917192" y="5350405"/>
                  <a:pt x="3918181" y="5087563"/>
                  <a:pt x="3915790" y="5593663"/>
                </a:cubicBezTo>
                <a:lnTo>
                  <a:pt x="0" y="5571143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90000"/>
                </a:srgbClr>
              </a:gs>
              <a:gs pos="1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8" name="Triangle isocèle 7"/>
          <p:cNvSpPr/>
          <p:nvPr userDrawn="1"/>
        </p:nvSpPr>
        <p:spPr>
          <a:xfrm rot="16200000">
            <a:off x="9412425" y="-936188"/>
            <a:ext cx="1874105" cy="3737043"/>
          </a:xfrm>
          <a:custGeom>
            <a:avLst/>
            <a:gdLst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4540840 w 4540840"/>
              <a:gd name="connsiteY2" fmla="*/ 4404897 h 4404897"/>
              <a:gd name="connsiteX3" fmla="*/ 0 w 4540840"/>
              <a:gd name="connsiteY3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0 w 4540840"/>
              <a:gd name="connsiteY4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2933996 w 4540840"/>
              <a:gd name="connsiteY4" fmla="*/ 4404420 h 4404897"/>
              <a:gd name="connsiteX5" fmla="*/ 0 w 4540840"/>
              <a:gd name="connsiteY5" fmla="*/ 4404897 h 4404897"/>
              <a:gd name="connsiteX0" fmla="*/ 0 w 2933997"/>
              <a:gd name="connsiteY0" fmla="*/ 4404897 h 4404897"/>
              <a:gd name="connsiteX1" fmla="*/ 2270420 w 2933997"/>
              <a:gd name="connsiteY1" fmla="*/ 0 h 4404897"/>
              <a:gd name="connsiteX2" fmla="*/ 2933997 w 2933997"/>
              <a:gd name="connsiteY2" fmla="*/ 1284148 h 4404897"/>
              <a:gd name="connsiteX3" fmla="*/ 2933573 w 2933997"/>
              <a:gd name="connsiteY3" fmla="*/ 3532921 h 4404897"/>
              <a:gd name="connsiteX4" fmla="*/ 2933996 w 2933997"/>
              <a:gd name="connsiteY4" fmla="*/ 4404420 h 4404897"/>
              <a:gd name="connsiteX5" fmla="*/ 0 w 2933997"/>
              <a:gd name="connsiteY5" fmla="*/ 4404897 h 440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997" h="4404897">
                <a:moveTo>
                  <a:pt x="0" y="4404897"/>
                </a:moveTo>
                <a:lnTo>
                  <a:pt x="2270420" y="0"/>
                </a:lnTo>
                <a:cubicBezTo>
                  <a:pt x="2493183" y="426477"/>
                  <a:pt x="2711234" y="857671"/>
                  <a:pt x="2933997" y="1284148"/>
                </a:cubicBezTo>
                <a:cubicBezTo>
                  <a:pt x="2933856" y="2033739"/>
                  <a:pt x="2933714" y="2783330"/>
                  <a:pt x="2933573" y="3532921"/>
                </a:cubicBezTo>
                <a:lnTo>
                  <a:pt x="2933996" y="4404420"/>
                </a:lnTo>
                <a:lnTo>
                  <a:pt x="0" y="44048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86000"/>
                </a:srgbClr>
              </a:gs>
              <a:gs pos="1000">
                <a:schemeClr val="bg1">
                  <a:alpha val="37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9" name="Triangle isocèle 8"/>
          <p:cNvSpPr/>
          <p:nvPr userDrawn="1"/>
        </p:nvSpPr>
        <p:spPr>
          <a:xfrm rot="16200000">
            <a:off x="10071118" y="57987"/>
            <a:ext cx="1872209" cy="2421545"/>
          </a:xfrm>
          <a:prstGeom prst="triangle">
            <a:avLst/>
          </a:prstGeom>
          <a:gradFill flip="none" rotWithShape="1">
            <a:gsLst>
              <a:gs pos="81000">
                <a:srgbClr val="004D6F">
                  <a:alpha val="79000"/>
                </a:srgbClr>
              </a:gs>
              <a:gs pos="5000">
                <a:schemeClr val="bg1">
                  <a:alpha val="3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8499" y="369979"/>
            <a:ext cx="3757037" cy="61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S:\serv_com\01_CHARTE-INSA-Rennes\2014\08_Modèles-PPT\Triangle-bas.eps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6"/>
          <a:stretch/>
        </p:blipFill>
        <p:spPr bwMode="auto">
          <a:xfrm>
            <a:off x="4559829" y="6353714"/>
            <a:ext cx="2784311" cy="50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2344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503511" y="1333549"/>
            <a:ext cx="11233248" cy="468773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lnSpc>
                <a:spcPct val="150000"/>
              </a:lnSpc>
              <a:buNone/>
              <a:defRPr sz="1400" baseline="0">
                <a:solidFill>
                  <a:srgbClr val="004D6F"/>
                </a:solidFill>
                <a:latin typeface="Arial" pitchFamily="34" charset="0"/>
                <a:cs typeface="Arial" pitchFamily="34" charset="0"/>
              </a:defRPr>
            </a:lvl2pPr>
            <a:lvl3pPr marL="914400" indent="0">
              <a:lnSpc>
                <a:spcPct val="150000"/>
              </a:lnSpc>
              <a:spcBef>
                <a:spcPts val="2400"/>
              </a:spcBef>
              <a:buNone/>
              <a:defRPr sz="1800">
                <a:solidFill>
                  <a:srgbClr val="587F8E"/>
                </a:solidFill>
                <a:latin typeface="Arial" pitchFamily="34" charset="0"/>
                <a:cs typeface="Arial" pitchFamily="34" charset="0"/>
              </a:defRPr>
            </a:lvl3pPr>
          </a:lstStyle>
          <a:p>
            <a:pPr lvl="0"/>
            <a:r>
              <a:rPr lang="fr-FR"/>
              <a:t>Item 1</a:t>
            </a:r>
          </a:p>
          <a:p>
            <a:pPr lvl="1"/>
            <a:r>
              <a:rPr lang="fr-FR"/>
              <a:t>Sous - item 1.1</a:t>
            </a:r>
          </a:p>
          <a:p>
            <a:pPr lvl="1"/>
            <a:endParaRPr lang="fr-FR"/>
          </a:p>
        </p:txBody>
      </p:sp>
      <p:sp>
        <p:nvSpPr>
          <p:cNvPr id="16" name="Titre 11"/>
          <p:cNvSpPr>
            <a:spLocks noGrp="1"/>
          </p:cNvSpPr>
          <p:nvPr>
            <p:ph type="title" hasCustomPrompt="1"/>
          </p:nvPr>
        </p:nvSpPr>
        <p:spPr>
          <a:xfrm>
            <a:off x="3407701" y="6573878"/>
            <a:ext cx="7536160" cy="239498"/>
          </a:xfrm>
          <a:prstGeom prst="rect">
            <a:avLst/>
          </a:prstGeom>
        </p:spPr>
        <p:txBody>
          <a:bodyPr anchor="ctr"/>
          <a:lstStyle>
            <a:lvl1pPr algn="l">
              <a:defRPr sz="1100" b="0" baseline="0">
                <a:solidFill>
                  <a:srgbClr val="B2B2B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/>
              <a:t>TITRE DE PARTIE</a:t>
            </a:r>
          </a:p>
        </p:txBody>
      </p:sp>
      <p:sp>
        <p:nvSpPr>
          <p:cNvPr id="17" name="Espace réservé du texte 12"/>
          <p:cNvSpPr>
            <a:spLocks noGrp="1"/>
          </p:cNvSpPr>
          <p:nvPr>
            <p:ph type="body" sz="quarter" idx="13" hasCustomPrompt="1"/>
          </p:nvPr>
        </p:nvSpPr>
        <p:spPr>
          <a:xfrm>
            <a:off x="2447595" y="121927"/>
            <a:ext cx="6144683" cy="423109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160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fr-FR"/>
              <a:t>Titre de page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6855" y="221950"/>
            <a:ext cx="1821211" cy="296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riangle isocèle 10"/>
          <p:cNvSpPr/>
          <p:nvPr userDrawn="1"/>
        </p:nvSpPr>
        <p:spPr>
          <a:xfrm rot="16200000">
            <a:off x="9563105" y="-1286357"/>
            <a:ext cx="1342487" cy="3911761"/>
          </a:xfrm>
          <a:custGeom>
            <a:avLst/>
            <a:gdLst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7304492 w 7304492"/>
              <a:gd name="connsiteY2" fmla="*/ 7085811 h 7085811"/>
              <a:gd name="connsiteX3" fmla="*/ 0 w 7304492"/>
              <a:gd name="connsiteY3" fmla="*/ 7085811 h 7085811"/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4862555 w 7304492"/>
              <a:gd name="connsiteY2" fmla="*/ 2355029 h 7085811"/>
              <a:gd name="connsiteX3" fmla="*/ 7304492 w 7304492"/>
              <a:gd name="connsiteY3" fmla="*/ 7085811 h 7085811"/>
              <a:gd name="connsiteX4" fmla="*/ 0 w 7304492"/>
              <a:gd name="connsiteY4" fmla="*/ 7085811 h 7085811"/>
              <a:gd name="connsiteX0" fmla="*/ 0 w 7304492"/>
              <a:gd name="connsiteY0" fmla="*/ 7085811 h 7092282"/>
              <a:gd name="connsiteX1" fmla="*/ 3652246 w 7304492"/>
              <a:gd name="connsiteY1" fmla="*/ 0 h 7092282"/>
              <a:gd name="connsiteX2" fmla="*/ 4862555 w 7304492"/>
              <a:gd name="connsiteY2" fmla="*/ 2355029 h 7092282"/>
              <a:gd name="connsiteX3" fmla="*/ 7304492 w 7304492"/>
              <a:gd name="connsiteY3" fmla="*/ 7085811 h 7092282"/>
              <a:gd name="connsiteX4" fmla="*/ 4840524 w 7304492"/>
              <a:gd name="connsiteY4" fmla="*/ 7092282 h 7092282"/>
              <a:gd name="connsiteX5" fmla="*/ 0 w 7304492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47730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57148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111136"/>
              <a:gd name="connsiteX1" fmla="*/ 3652246 w 4862555"/>
              <a:gd name="connsiteY1" fmla="*/ 0 h 7111136"/>
              <a:gd name="connsiteX2" fmla="*/ 4862555 w 4862555"/>
              <a:gd name="connsiteY2" fmla="*/ 2355029 h 7111136"/>
              <a:gd name="connsiteX3" fmla="*/ 4857148 w 4862555"/>
              <a:gd name="connsiteY3" fmla="*/ 4794303 h 7111136"/>
              <a:gd name="connsiteX4" fmla="*/ 4859360 w 4862555"/>
              <a:gd name="connsiteY4" fmla="*/ 7111136 h 7111136"/>
              <a:gd name="connsiteX5" fmla="*/ 0 w 4862555"/>
              <a:gd name="connsiteY5" fmla="*/ 7085811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4303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9016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871972 w 4873486"/>
              <a:gd name="connsiteY2" fmla="*/ 2326748 h 7111136"/>
              <a:gd name="connsiteX3" fmla="*/ 4871274 w 4873486"/>
              <a:gd name="connsiteY3" fmla="*/ 4799016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5163"/>
              <a:gd name="connsiteY0" fmla="*/ 7104665 h 7111136"/>
              <a:gd name="connsiteX1" fmla="*/ 3666372 w 4875163"/>
              <a:gd name="connsiteY1" fmla="*/ 0 h 7111136"/>
              <a:gd name="connsiteX2" fmla="*/ 4871972 w 4875163"/>
              <a:gd name="connsiteY2" fmla="*/ 2326748 h 7111136"/>
              <a:gd name="connsiteX3" fmla="*/ 4871274 w 4875163"/>
              <a:gd name="connsiteY3" fmla="*/ 4799016 h 7111136"/>
              <a:gd name="connsiteX4" fmla="*/ 4873486 w 4875163"/>
              <a:gd name="connsiteY4" fmla="*/ 7111136 h 7111136"/>
              <a:gd name="connsiteX5" fmla="*/ 0 w 4875163"/>
              <a:gd name="connsiteY5" fmla="*/ 7104665 h 7111136"/>
              <a:gd name="connsiteX0" fmla="*/ 0 w 4984444"/>
              <a:gd name="connsiteY0" fmla="*/ 7104665 h 7111136"/>
              <a:gd name="connsiteX1" fmla="*/ 3666372 w 4984444"/>
              <a:gd name="connsiteY1" fmla="*/ 0 h 7111136"/>
              <a:gd name="connsiteX2" fmla="*/ 4871972 w 4984444"/>
              <a:gd name="connsiteY2" fmla="*/ 2326748 h 7111136"/>
              <a:gd name="connsiteX3" fmla="*/ 4984287 w 4984444"/>
              <a:gd name="connsiteY3" fmla="*/ 4817872 h 7111136"/>
              <a:gd name="connsiteX4" fmla="*/ 4873486 w 4984444"/>
              <a:gd name="connsiteY4" fmla="*/ 7111136 h 7111136"/>
              <a:gd name="connsiteX5" fmla="*/ 0 w 4984444"/>
              <a:gd name="connsiteY5" fmla="*/ 7104665 h 7111136"/>
              <a:gd name="connsiteX0" fmla="*/ 0 w 4875164"/>
              <a:gd name="connsiteY0" fmla="*/ 7104665 h 7111136"/>
              <a:gd name="connsiteX1" fmla="*/ 3666372 w 4875164"/>
              <a:gd name="connsiteY1" fmla="*/ 0 h 7111136"/>
              <a:gd name="connsiteX2" fmla="*/ 4871972 w 4875164"/>
              <a:gd name="connsiteY2" fmla="*/ 2326748 h 7111136"/>
              <a:gd name="connsiteX3" fmla="*/ 4871276 w 4875164"/>
              <a:gd name="connsiteY3" fmla="*/ 4836728 h 7111136"/>
              <a:gd name="connsiteX4" fmla="*/ 4873486 w 4875164"/>
              <a:gd name="connsiteY4" fmla="*/ 7111136 h 7111136"/>
              <a:gd name="connsiteX5" fmla="*/ 0 w 4875164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871276 w 4873486"/>
              <a:gd name="connsiteY3" fmla="*/ 4836728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719025 w 4873486"/>
              <a:gd name="connsiteY3" fmla="*/ 4693853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720435"/>
              <a:gd name="connsiteY0" fmla="*/ 7104665 h 7104665"/>
              <a:gd name="connsiteX1" fmla="*/ 3666372 w 4720435"/>
              <a:gd name="connsiteY1" fmla="*/ 0 h 7104665"/>
              <a:gd name="connsiteX2" fmla="*/ 4710205 w 4720435"/>
              <a:gd name="connsiteY2" fmla="*/ 2021948 h 7104665"/>
              <a:gd name="connsiteX3" fmla="*/ 4719025 w 4720435"/>
              <a:gd name="connsiteY3" fmla="*/ 4693853 h 7104665"/>
              <a:gd name="connsiteX4" fmla="*/ 4711719 w 4720435"/>
              <a:gd name="connsiteY4" fmla="*/ 5606186 h 7104665"/>
              <a:gd name="connsiteX5" fmla="*/ 0 w 4720435"/>
              <a:gd name="connsiteY5" fmla="*/ 7104665 h 7104665"/>
              <a:gd name="connsiteX0" fmla="*/ 0 w 3940147"/>
              <a:gd name="connsiteY0" fmla="*/ 5571143 h 5606186"/>
              <a:gd name="connsiteX1" fmla="*/ 2886084 w 3940147"/>
              <a:gd name="connsiteY1" fmla="*/ 0 h 5606186"/>
              <a:gd name="connsiteX2" fmla="*/ 3929917 w 3940147"/>
              <a:gd name="connsiteY2" fmla="*/ 2021948 h 5606186"/>
              <a:gd name="connsiteX3" fmla="*/ 3938737 w 3940147"/>
              <a:gd name="connsiteY3" fmla="*/ 4693853 h 5606186"/>
              <a:gd name="connsiteX4" fmla="*/ 3931431 w 3940147"/>
              <a:gd name="connsiteY4" fmla="*/ 5606186 h 5606186"/>
              <a:gd name="connsiteX5" fmla="*/ 0 w 3940147"/>
              <a:gd name="connsiteY5" fmla="*/ 5571143 h 5606186"/>
              <a:gd name="connsiteX0" fmla="*/ 0 w 3939313"/>
              <a:gd name="connsiteY0" fmla="*/ 5571143 h 5606186"/>
              <a:gd name="connsiteX1" fmla="*/ 2886084 w 3939313"/>
              <a:gd name="connsiteY1" fmla="*/ 0 h 5606186"/>
              <a:gd name="connsiteX2" fmla="*/ 3910886 w 3939313"/>
              <a:gd name="connsiteY2" fmla="*/ 2002898 h 5606186"/>
              <a:gd name="connsiteX3" fmla="*/ 3938737 w 3939313"/>
              <a:gd name="connsiteY3" fmla="*/ 4693853 h 5606186"/>
              <a:gd name="connsiteX4" fmla="*/ 3931431 w 3939313"/>
              <a:gd name="connsiteY4" fmla="*/ 5606186 h 5606186"/>
              <a:gd name="connsiteX5" fmla="*/ 0 w 3939313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02898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12966"/>
              <a:gd name="connsiteY0" fmla="*/ 5571143 h 5609320"/>
              <a:gd name="connsiteX1" fmla="*/ 2886084 w 3912966"/>
              <a:gd name="connsiteY1" fmla="*/ 0 h 5609320"/>
              <a:gd name="connsiteX2" fmla="*/ 3910886 w 3912966"/>
              <a:gd name="connsiteY2" fmla="*/ 2012295 h 5609320"/>
              <a:gd name="connsiteX3" fmla="*/ 3910192 w 3912966"/>
              <a:gd name="connsiteY3" fmla="*/ 4703381 h 5609320"/>
              <a:gd name="connsiteX4" fmla="*/ 3868863 w 3912966"/>
              <a:gd name="connsiteY4" fmla="*/ 5609320 h 5609320"/>
              <a:gd name="connsiteX5" fmla="*/ 0 w 3912966"/>
              <a:gd name="connsiteY5" fmla="*/ 5571143 h 5609320"/>
              <a:gd name="connsiteX0" fmla="*/ 0 w 3915790"/>
              <a:gd name="connsiteY0" fmla="*/ 5571143 h 5593663"/>
              <a:gd name="connsiteX1" fmla="*/ 2886084 w 3915790"/>
              <a:gd name="connsiteY1" fmla="*/ 0 h 5593663"/>
              <a:gd name="connsiteX2" fmla="*/ 3910886 w 3915790"/>
              <a:gd name="connsiteY2" fmla="*/ 2012295 h 5593663"/>
              <a:gd name="connsiteX3" fmla="*/ 3910192 w 3915790"/>
              <a:gd name="connsiteY3" fmla="*/ 4703381 h 5593663"/>
              <a:gd name="connsiteX4" fmla="*/ 3915790 w 3915790"/>
              <a:gd name="connsiteY4" fmla="*/ 5593663 h 5593663"/>
              <a:gd name="connsiteX5" fmla="*/ 0 w 3915790"/>
              <a:gd name="connsiteY5" fmla="*/ 5571143 h 5593663"/>
              <a:gd name="connsiteX0" fmla="*/ 0 w 3916271"/>
              <a:gd name="connsiteY0" fmla="*/ 5571143 h 5593663"/>
              <a:gd name="connsiteX1" fmla="*/ 2886084 w 3916271"/>
              <a:gd name="connsiteY1" fmla="*/ 0 h 5593663"/>
              <a:gd name="connsiteX2" fmla="*/ 3910886 w 3916271"/>
              <a:gd name="connsiteY2" fmla="*/ 2012295 h 5593663"/>
              <a:gd name="connsiteX3" fmla="*/ 3910192 w 3916271"/>
              <a:gd name="connsiteY3" fmla="*/ 4703381 h 5593663"/>
              <a:gd name="connsiteX4" fmla="*/ 3915790 w 3916271"/>
              <a:gd name="connsiteY4" fmla="*/ 5593663 h 5593663"/>
              <a:gd name="connsiteX5" fmla="*/ 0 w 3916271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4148574 h 4171094"/>
              <a:gd name="connsiteX1" fmla="*/ 2153516 w 3919583"/>
              <a:gd name="connsiteY1" fmla="*/ 0 h 4171094"/>
              <a:gd name="connsiteX2" fmla="*/ 3914014 w 3919583"/>
              <a:gd name="connsiteY2" fmla="*/ 602252 h 4171094"/>
              <a:gd name="connsiteX3" fmla="*/ 3919583 w 3919583"/>
              <a:gd name="connsiteY3" fmla="*/ 3265161 h 4171094"/>
              <a:gd name="connsiteX4" fmla="*/ 3915790 w 3919583"/>
              <a:gd name="connsiteY4" fmla="*/ 4171094 h 4171094"/>
              <a:gd name="connsiteX5" fmla="*/ 0 w 3919583"/>
              <a:gd name="connsiteY5" fmla="*/ 4148574 h 4171094"/>
              <a:gd name="connsiteX0" fmla="*/ 0 w 3919583"/>
              <a:gd name="connsiteY0" fmla="*/ 4148574 h 4171094"/>
              <a:gd name="connsiteX1" fmla="*/ 2153516 w 3919583"/>
              <a:gd name="connsiteY1" fmla="*/ 0 h 4171094"/>
              <a:gd name="connsiteX2" fmla="*/ 2170505 w 3919583"/>
              <a:gd name="connsiteY2" fmla="*/ 1892836 h 4171094"/>
              <a:gd name="connsiteX3" fmla="*/ 3919583 w 3919583"/>
              <a:gd name="connsiteY3" fmla="*/ 3265161 h 4171094"/>
              <a:gd name="connsiteX4" fmla="*/ 3915790 w 3919583"/>
              <a:gd name="connsiteY4" fmla="*/ 4171094 h 4171094"/>
              <a:gd name="connsiteX5" fmla="*/ 0 w 3919583"/>
              <a:gd name="connsiteY5" fmla="*/ 4148574 h 4171094"/>
              <a:gd name="connsiteX0" fmla="*/ 0 w 3915793"/>
              <a:gd name="connsiteY0" fmla="*/ 4148574 h 4171094"/>
              <a:gd name="connsiteX1" fmla="*/ 2153516 w 3915793"/>
              <a:gd name="connsiteY1" fmla="*/ 0 h 4171094"/>
              <a:gd name="connsiteX2" fmla="*/ 2170505 w 3915793"/>
              <a:gd name="connsiteY2" fmla="*/ 1892836 h 4171094"/>
              <a:gd name="connsiteX3" fmla="*/ 2190725 w 3915793"/>
              <a:gd name="connsiteY3" fmla="*/ 3265165 h 4171094"/>
              <a:gd name="connsiteX4" fmla="*/ 3915790 w 3915793"/>
              <a:gd name="connsiteY4" fmla="*/ 4171094 h 4171094"/>
              <a:gd name="connsiteX5" fmla="*/ 0 w 3915793"/>
              <a:gd name="connsiteY5" fmla="*/ 4148574 h 4171094"/>
              <a:gd name="connsiteX0" fmla="*/ 0 w 3963302"/>
              <a:gd name="connsiteY0" fmla="*/ 4148574 h 4171094"/>
              <a:gd name="connsiteX1" fmla="*/ 2153516 w 3963302"/>
              <a:gd name="connsiteY1" fmla="*/ 0 h 4171094"/>
              <a:gd name="connsiteX2" fmla="*/ 2170505 w 3963302"/>
              <a:gd name="connsiteY2" fmla="*/ 1892836 h 4171094"/>
              <a:gd name="connsiteX3" fmla="*/ 3915790 w 3963302"/>
              <a:gd name="connsiteY3" fmla="*/ 4171094 h 4171094"/>
              <a:gd name="connsiteX4" fmla="*/ 0 w 3963302"/>
              <a:gd name="connsiteY4" fmla="*/ 4148574 h 4171094"/>
              <a:gd name="connsiteX0" fmla="*/ 0 w 3971475"/>
              <a:gd name="connsiteY0" fmla="*/ 4148574 h 4171094"/>
              <a:gd name="connsiteX1" fmla="*/ 2153516 w 3971475"/>
              <a:gd name="connsiteY1" fmla="*/ 0 h 4171094"/>
              <a:gd name="connsiteX2" fmla="*/ 3915790 w 3971475"/>
              <a:gd name="connsiteY2" fmla="*/ 4171094 h 4171094"/>
              <a:gd name="connsiteX3" fmla="*/ 0 w 3971475"/>
              <a:gd name="connsiteY3" fmla="*/ 4148574 h 4171094"/>
              <a:gd name="connsiteX0" fmla="*/ 0 w 2530710"/>
              <a:gd name="connsiteY0" fmla="*/ 4148574 h 4171098"/>
              <a:gd name="connsiteX1" fmla="*/ 2153516 w 2530710"/>
              <a:gd name="connsiteY1" fmla="*/ 0 h 4171098"/>
              <a:gd name="connsiteX2" fmla="*/ 2128327 w 2530710"/>
              <a:gd name="connsiteY2" fmla="*/ 4171098 h 4171098"/>
              <a:gd name="connsiteX3" fmla="*/ 0 w 2530710"/>
              <a:gd name="connsiteY3" fmla="*/ 4148574 h 4171098"/>
              <a:gd name="connsiteX0" fmla="*/ 0 w 2438750"/>
              <a:gd name="connsiteY0" fmla="*/ 4148574 h 4171098"/>
              <a:gd name="connsiteX1" fmla="*/ 2153516 w 2438750"/>
              <a:gd name="connsiteY1" fmla="*/ 0 h 4171098"/>
              <a:gd name="connsiteX2" fmla="*/ 2128327 w 2438750"/>
              <a:gd name="connsiteY2" fmla="*/ 4171098 h 4171098"/>
              <a:gd name="connsiteX3" fmla="*/ 0 w 2438750"/>
              <a:gd name="connsiteY3" fmla="*/ 4148574 h 4171098"/>
              <a:gd name="connsiteX0" fmla="*/ 0 w 2153516"/>
              <a:gd name="connsiteY0" fmla="*/ 4148574 h 4171098"/>
              <a:gd name="connsiteX1" fmla="*/ 2153516 w 2153516"/>
              <a:gd name="connsiteY1" fmla="*/ 0 h 4171098"/>
              <a:gd name="connsiteX2" fmla="*/ 2128327 w 2153516"/>
              <a:gd name="connsiteY2" fmla="*/ 4171098 h 4171098"/>
              <a:gd name="connsiteX3" fmla="*/ 0 w 2153516"/>
              <a:gd name="connsiteY3" fmla="*/ 4148574 h 4171098"/>
              <a:gd name="connsiteX0" fmla="*/ 0 w 2155023"/>
              <a:gd name="connsiteY0" fmla="*/ 4148574 h 4171098"/>
              <a:gd name="connsiteX1" fmla="*/ 2153516 w 2155023"/>
              <a:gd name="connsiteY1" fmla="*/ 0 h 4171098"/>
              <a:gd name="connsiteX2" fmla="*/ 2128327 w 2155023"/>
              <a:gd name="connsiteY2" fmla="*/ 4171098 h 4171098"/>
              <a:gd name="connsiteX3" fmla="*/ 0 w 2155023"/>
              <a:gd name="connsiteY3" fmla="*/ 4148574 h 4171098"/>
              <a:gd name="connsiteX0" fmla="*/ 0 w 2161634"/>
              <a:gd name="connsiteY0" fmla="*/ 4148574 h 4171098"/>
              <a:gd name="connsiteX1" fmla="*/ 2153516 w 2161634"/>
              <a:gd name="connsiteY1" fmla="*/ 0 h 4171098"/>
              <a:gd name="connsiteX2" fmla="*/ 2157630 w 2161634"/>
              <a:gd name="connsiteY2" fmla="*/ 4171098 h 4171098"/>
              <a:gd name="connsiteX3" fmla="*/ 0 w 2161634"/>
              <a:gd name="connsiteY3" fmla="*/ 4148574 h 4171098"/>
              <a:gd name="connsiteX0" fmla="*/ 0 w 2161634"/>
              <a:gd name="connsiteY0" fmla="*/ 4163240 h 4171098"/>
              <a:gd name="connsiteX1" fmla="*/ 2153516 w 2161634"/>
              <a:gd name="connsiteY1" fmla="*/ 0 h 4171098"/>
              <a:gd name="connsiteX2" fmla="*/ 2157630 w 2161634"/>
              <a:gd name="connsiteY2" fmla="*/ 4171098 h 4171098"/>
              <a:gd name="connsiteX3" fmla="*/ 0 w 2161634"/>
              <a:gd name="connsiteY3" fmla="*/ 4163240 h 4171098"/>
              <a:gd name="connsiteX0" fmla="*/ 0 w 2168034"/>
              <a:gd name="connsiteY0" fmla="*/ 4174397 h 4182255"/>
              <a:gd name="connsiteX1" fmla="*/ 2164660 w 2168034"/>
              <a:gd name="connsiteY1" fmla="*/ 0 h 4182255"/>
              <a:gd name="connsiteX2" fmla="*/ 2157630 w 2168034"/>
              <a:gd name="connsiteY2" fmla="*/ 4182255 h 4182255"/>
              <a:gd name="connsiteX3" fmla="*/ 0 w 2168034"/>
              <a:gd name="connsiteY3" fmla="*/ 4174397 h 4182255"/>
              <a:gd name="connsiteX0" fmla="*/ 0 w 2164660"/>
              <a:gd name="connsiteY0" fmla="*/ 4174397 h 4182255"/>
              <a:gd name="connsiteX1" fmla="*/ 2164660 w 2164660"/>
              <a:gd name="connsiteY1" fmla="*/ 0 h 4182255"/>
              <a:gd name="connsiteX2" fmla="*/ 2157630 w 2164660"/>
              <a:gd name="connsiteY2" fmla="*/ 4182255 h 4182255"/>
              <a:gd name="connsiteX3" fmla="*/ 0 w 2164660"/>
              <a:gd name="connsiteY3" fmla="*/ 4174397 h 4182255"/>
              <a:gd name="connsiteX0" fmla="*/ 0 w 2166133"/>
              <a:gd name="connsiteY0" fmla="*/ 4174397 h 4182255"/>
              <a:gd name="connsiteX1" fmla="*/ 2164660 w 2166133"/>
              <a:gd name="connsiteY1" fmla="*/ 0 h 4182255"/>
              <a:gd name="connsiteX2" fmla="*/ 2163203 w 2166133"/>
              <a:gd name="connsiteY2" fmla="*/ 4182255 h 4182255"/>
              <a:gd name="connsiteX3" fmla="*/ 0 w 2166133"/>
              <a:gd name="connsiteY3" fmla="*/ 4174397 h 4182255"/>
              <a:gd name="connsiteX0" fmla="*/ 0 w 2164660"/>
              <a:gd name="connsiteY0" fmla="*/ 4174397 h 4182255"/>
              <a:gd name="connsiteX1" fmla="*/ 2164660 w 2164660"/>
              <a:gd name="connsiteY1" fmla="*/ 0 h 4182255"/>
              <a:gd name="connsiteX2" fmla="*/ 2163203 w 2164660"/>
              <a:gd name="connsiteY2" fmla="*/ 4182255 h 4182255"/>
              <a:gd name="connsiteX3" fmla="*/ 0 w 2164660"/>
              <a:gd name="connsiteY3" fmla="*/ 4174397 h 4182255"/>
              <a:gd name="connsiteX0" fmla="*/ 0 w 2164660"/>
              <a:gd name="connsiteY0" fmla="*/ 4174397 h 4187832"/>
              <a:gd name="connsiteX1" fmla="*/ 2164660 w 2164660"/>
              <a:gd name="connsiteY1" fmla="*/ 0 h 4187832"/>
              <a:gd name="connsiteX2" fmla="*/ 2163203 w 2164660"/>
              <a:gd name="connsiteY2" fmla="*/ 4187832 h 4187832"/>
              <a:gd name="connsiteX3" fmla="*/ 0 w 2164660"/>
              <a:gd name="connsiteY3" fmla="*/ 4174397 h 4187832"/>
              <a:gd name="connsiteX0" fmla="*/ 0 w 2165734"/>
              <a:gd name="connsiteY0" fmla="*/ 4174397 h 4187832"/>
              <a:gd name="connsiteX1" fmla="*/ 2164660 w 2165734"/>
              <a:gd name="connsiteY1" fmla="*/ 0 h 4187832"/>
              <a:gd name="connsiteX2" fmla="*/ 2163203 w 2165734"/>
              <a:gd name="connsiteY2" fmla="*/ 4187832 h 4187832"/>
              <a:gd name="connsiteX3" fmla="*/ 0 w 2165734"/>
              <a:gd name="connsiteY3" fmla="*/ 4174397 h 418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5734" h="4187832">
                <a:moveTo>
                  <a:pt x="0" y="4174397"/>
                </a:moveTo>
                <a:lnTo>
                  <a:pt x="2164660" y="0"/>
                </a:lnTo>
                <a:cubicBezTo>
                  <a:pt x="2167064" y="1400325"/>
                  <a:pt x="2164923" y="2810636"/>
                  <a:pt x="2163203" y="4187832"/>
                </a:cubicBezTo>
                <a:lnTo>
                  <a:pt x="0" y="41743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53000"/>
                </a:srgbClr>
              </a:gs>
              <a:gs pos="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7" name="Triangle isocèle 7"/>
          <p:cNvSpPr/>
          <p:nvPr userDrawn="1"/>
        </p:nvSpPr>
        <p:spPr>
          <a:xfrm rot="16200000">
            <a:off x="11310439" y="-337474"/>
            <a:ext cx="542117" cy="1222899"/>
          </a:xfrm>
          <a:custGeom>
            <a:avLst/>
            <a:gdLst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4540840 w 4540840"/>
              <a:gd name="connsiteY2" fmla="*/ 4404897 h 4404897"/>
              <a:gd name="connsiteX3" fmla="*/ 0 w 4540840"/>
              <a:gd name="connsiteY3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0 w 4540840"/>
              <a:gd name="connsiteY4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2933996 w 4540840"/>
              <a:gd name="connsiteY4" fmla="*/ 4404420 h 4404897"/>
              <a:gd name="connsiteX5" fmla="*/ 0 w 4540840"/>
              <a:gd name="connsiteY5" fmla="*/ 4404897 h 4404897"/>
              <a:gd name="connsiteX0" fmla="*/ 0 w 2933997"/>
              <a:gd name="connsiteY0" fmla="*/ 4404897 h 4404897"/>
              <a:gd name="connsiteX1" fmla="*/ 2270420 w 2933997"/>
              <a:gd name="connsiteY1" fmla="*/ 0 h 4404897"/>
              <a:gd name="connsiteX2" fmla="*/ 2933997 w 2933997"/>
              <a:gd name="connsiteY2" fmla="*/ 1284148 h 4404897"/>
              <a:gd name="connsiteX3" fmla="*/ 2933573 w 2933997"/>
              <a:gd name="connsiteY3" fmla="*/ 3532921 h 4404897"/>
              <a:gd name="connsiteX4" fmla="*/ 2933996 w 2933997"/>
              <a:gd name="connsiteY4" fmla="*/ 4404420 h 4404897"/>
              <a:gd name="connsiteX5" fmla="*/ 0 w 2933997"/>
              <a:gd name="connsiteY5" fmla="*/ 4404897 h 440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997" h="4404897">
                <a:moveTo>
                  <a:pt x="0" y="4404897"/>
                </a:moveTo>
                <a:lnTo>
                  <a:pt x="2270420" y="0"/>
                </a:lnTo>
                <a:cubicBezTo>
                  <a:pt x="2493183" y="426477"/>
                  <a:pt x="2711234" y="857671"/>
                  <a:pt x="2933997" y="1284148"/>
                </a:cubicBezTo>
                <a:cubicBezTo>
                  <a:pt x="2933856" y="2033739"/>
                  <a:pt x="2933714" y="2783330"/>
                  <a:pt x="2933573" y="3532921"/>
                </a:cubicBezTo>
                <a:lnTo>
                  <a:pt x="2933996" y="4404420"/>
                </a:lnTo>
                <a:lnTo>
                  <a:pt x="0" y="44048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63000"/>
                </a:srgbClr>
              </a:gs>
              <a:gs pos="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8" name="Triangle isocèle 7"/>
          <p:cNvSpPr/>
          <p:nvPr userDrawn="1"/>
        </p:nvSpPr>
        <p:spPr>
          <a:xfrm rot="16200000">
            <a:off x="11424988" y="-104300"/>
            <a:ext cx="623545" cy="912367"/>
          </a:xfrm>
          <a:prstGeom prst="triangle">
            <a:avLst/>
          </a:prstGeom>
          <a:gradFill flip="none" rotWithShape="1">
            <a:gsLst>
              <a:gs pos="81000">
                <a:srgbClr val="004D6F">
                  <a:alpha val="48000"/>
                </a:srgbClr>
              </a:gs>
              <a:gs pos="27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pic>
        <p:nvPicPr>
          <p:cNvPr id="9" name="Picture 4" descr="S:\serv_com\01_CHARTE-INSA-Rennes\2014\08_Modèles-PPT\Triangle-bas.eps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6"/>
          <a:stretch/>
        </p:blipFill>
        <p:spPr bwMode="auto">
          <a:xfrm>
            <a:off x="2159562" y="6614551"/>
            <a:ext cx="1344151" cy="243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554852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F4B97A4-F6E1-49B6-808C-C47767352C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4CF5048-790C-46D5-B589-4EF9690E4F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FE8ADD-E6FE-4EFF-8AE7-DA50891E2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97B05-386B-4204-B115-93B62DA9C7F5}" type="datetimeFigureOut">
              <a:rPr lang="fr-FR" smtClean="0"/>
              <a:t>26/05/2021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657A940-8673-421A-9626-1A4C4BF28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52AAB89-8DAD-41E1-A54A-808E512ACD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0C28-7EA5-4380-B8EF-338DA9D7ED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4591701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FD85559-5870-4E36-AA80-93CC8399D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619E27E-A6FC-4DB2-B52A-6B06853334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7112418-4EBC-49B2-A8A3-63642E51B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97B05-386B-4204-B115-93B62DA9C7F5}" type="datetimeFigureOut">
              <a:rPr lang="fr-FR" smtClean="0"/>
              <a:t>26/05/2021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528A655-8E39-4D5C-98BA-C2AD23BDE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F3CEB7A-DDC9-40C1-BBB6-80EBCAC68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0C28-7EA5-4380-B8EF-338DA9D7ED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9267459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FCBE85-2E93-4D44-8137-01F131258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5E7B13F-26EA-442F-949E-9AFF9FC5D6B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9EFEB37-9404-4D9F-AACB-8C6CB598DF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CBE09450-4224-4CA8-84F9-B277741E2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97B05-386B-4204-B115-93B62DA9C7F5}" type="datetimeFigureOut">
              <a:rPr lang="fr-FR" smtClean="0"/>
              <a:t>26/05/2021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59D5FBB-21F1-444F-830C-5B227803CA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61A36A9-4BDF-41AF-B537-06F6689F2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0C28-7EA5-4380-B8EF-338DA9D7ED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854583"/>
      </p:ext>
    </p:extLst>
  </p:cSld>
  <p:clrMapOvr>
    <a:masterClrMapping/>
  </p:clrMapOvr>
  <p:hf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6E48FAA-76AC-4382-B6BB-584662F8E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0D272CE-48BB-41B5-B1C8-945EC7C77C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CCF66A3-EFA4-422D-ACA6-F1C01FC64A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2399F60-79A2-499B-AA2A-4DA50B8A2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E20A4C57-32D2-46FB-8B45-E0B0EDF939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538D66F0-D774-4D84-B8B4-2A2893C49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97B05-386B-4204-B115-93B62DA9C7F5}" type="datetimeFigureOut">
              <a:rPr lang="fr-FR" smtClean="0"/>
              <a:t>26/05/2021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5C7896F2-E0E8-43C0-A347-F6B21C946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3C33AC7-3BA2-4DBC-AD99-4E56B7E7E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0C28-7EA5-4380-B8EF-338DA9D7ED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4753867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2EE9C8-ED17-4A27-8A9E-4066486EF6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B93A4803-0722-4A33-B7B0-F64F74188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97B05-386B-4204-B115-93B62DA9C7F5}" type="datetimeFigureOut">
              <a:rPr lang="fr-FR" smtClean="0"/>
              <a:t>26/05/2021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A376E4B-3008-4247-A74F-901E71272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B6A1BD3-65DD-498A-B0F6-DB422C23A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0C28-7EA5-4380-B8EF-338DA9D7ED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375290"/>
      </p:ext>
    </p:extLst>
  </p:cSld>
  <p:clrMapOvr>
    <a:masterClrMapping/>
  </p:clrMapOvr>
  <p:hf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C8F8912-F9E7-44F3-AB6D-7183FB4A4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97B05-386B-4204-B115-93B62DA9C7F5}" type="datetimeFigureOut">
              <a:rPr lang="fr-FR" smtClean="0"/>
              <a:t>26/05/2021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E5E5A0BC-E306-41BE-97A6-B76DEAE49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57FF296B-9807-4E40-B1F3-8D8E393DF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0C28-7EA5-4380-B8EF-338DA9D7ED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1349092"/>
      </p:ext>
    </p:extLst>
  </p:cSld>
  <p:clrMapOvr>
    <a:masterClrMapping/>
  </p:clrMapOvr>
  <p:hf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A0AAEB-DB74-4547-86A0-B830E7A487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6B40C13-DA03-48AC-9EE3-5C145EB38B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B447BE4-0234-4B90-8566-905EF5187B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4FAB7C5-04B6-4006-BF3B-FCFDAA9E5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97B05-386B-4204-B115-93B62DA9C7F5}" type="datetimeFigureOut">
              <a:rPr lang="fr-FR" smtClean="0"/>
              <a:t>26/05/2021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630BE31-A168-4B87-A440-0E6819420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1A57BD4-C470-4A6A-9EA0-F0875C28B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0C28-7EA5-4380-B8EF-338DA9D7ED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0583651"/>
      </p:ext>
    </p:extLst>
  </p:cSld>
  <p:clrMapOvr>
    <a:masterClrMapping/>
  </p:clrMapOvr>
  <p:hf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95F62C-CC08-48DF-B70F-66303392F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9B23F04-E5CF-4990-AEFB-F912877BF2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392EFF5-27D3-4BDA-B4BC-38767D956F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498AE86-B0F0-42E3-AF3E-68E6BDCFC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97B05-386B-4204-B115-93B62DA9C7F5}" type="datetimeFigureOut">
              <a:rPr lang="fr-FR" smtClean="0"/>
              <a:t>26/05/2021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FD71F83-F4E9-4DDD-BE4A-674327B73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1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EF7A770-51C0-4350-9B0C-870554BC1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20C28-7EA5-4380-B8EF-338DA9D7ED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7986258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8658568-3652-408B-BDE6-6E26CF2E5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9FC045D-E5A8-4075-AEAE-015ED6106B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04078E7-107D-43B4-8B82-3161B98B85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97B05-386B-4204-B115-93B62DA9C7F5}" type="datetimeFigureOut">
              <a:rPr lang="fr-FR" smtClean="0"/>
              <a:t>26/05/2021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0413AE3-C1D6-435D-824D-1E37E680C4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/>
              <a:t>1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A3194C6-8587-4F02-AC40-C8129ED5EA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20C28-7EA5-4380-B8EF-338DA9D7ED4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7024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663" r:id="rId4"/>
    <p:sldLayoutId id="2147483664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08502" y="6163947"/>
            <a:ext cx="1344149" cy="5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4029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9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1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8.png"/><Relationship Id="rId4" Type="http://schemas.openxmlformats.org/officeDocument/2006/relationships/image" Target="../media/image6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png"/><Relationship Id="rId7" Type="http://schemas.openxmlformats.org/officeDocument/2006/relationships/image" Target="../media/image22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re 17"/>
          <p:cNvSpPr txBox="1">
            <a:spLocks/>
          </p:cNvSpPr>
          <p:nvPr/>
        </p:nvSpPr>
        <p:spPr bwMode="auto">
          <a:xfrm>
            <a:off x="1784430" y="1513515"/>
            <a:ext cx="864235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fr-FR" sz="2400" b="1"/>
          </a:p>
          <a:p>
            <a:endParaRPr lang="fr-FR" sz="2800" b="1" i="1"/>
          </a:p>
        </p:txBody>
      </p:sp>
      <p:pic>
        <p:nvPicPr>
          <p:cNvPr id="3" name="Picture 4" descr="Rangée d'éoliennes PNG transparents - StickPNG">
            <a:extLst>
              <a:ext uri="{FF2B5EF4-FFF2-40B4-BE49-F238E27FC236}">
                <a16:creationId xmlns:a16="http://schemas.microsoft.com/office/drawing/2014/main" id="{852B5B28-73E5-4E61-86DE-AB15939C77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639467" y="3789040"/>
            <a:ext cx="1373366" cy="31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Rangée d'éoliennes PNG transparents - StickPNG">
            <a:extLst>
              <a:ext uri="{FF2B5EF4-FFF2-40B4-BE49-F238E27FC236}">
                <a16:creationId xmlns:a16="http://schemas.microsoft.com/office/drawing/2014/main" id="{32196645-122F-4FFB-9284-F820412FFC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3419421" y="4581128"/>
            <a:ext cx="1022045" cy="234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Rangée d'éoliennes PNG transparents - StickPNG">
            <a:extLst>
              <a:ext uri="{FF2B5EF4-FFF2-40B4-BE49-F238E27FC236}">
                <a16:creationId xmlns:a16="http://schemas.microsoft.com/office/drawing/2014/main" id="{3CE892A5-1E77-41F4-9EAC-E3F9C24778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2524696" y="4278743"/>
            <a:ext cx="1153777" cy="264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Rangée d'éoliennes PNG transparents - StickPNG">
            <a:extLst>
              <a:ext uri="{FF2B5EF4-FFF2-40B4-BE49-F238E27FC236}">
                <a16:creationId xmlns:a16="http://schemas.microsoft.com/office/drawing/2014/main" id="{347054F9-02F4-4FA8-8348-1F4EB6BC9E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4079777" y="4278744"/>
            <a:ext cx="1153777" cy="264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Shape 2">
            <a:extLst>
              <a:ext uri="{FF2B5EF4-FFF2-40B4-BE49-F238E27FC236}">
                <a16:creationId xmlns:a16="http://schemas.microsoft.com/office/drawing/2014/main" id="{08797542-C5EE-4FD3-BB04-973923C6E85A}"/>
              </a:ext>
            </a:extLst>
          </p:cNvPr>
          <p:cNvSpPr txBox="1"/>
          <p:nvPr/>
        </p:nvSpPr>
        <p:spPr>
          <a:xfrm>
            <a:off x="4151784" y="3568247"/>
            <a:ext cx="6048672" cy="107554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/>
          <a:lstStyle/>
          <a:p>
            <a:pPr algn="ctr"/>
            <a:r>
              <a:rPr lang="fr-FR" sz="2800" b="1" spc="-1">
                <a:solidFill>
                  <a:schemeClr val="tx1">
                    <a:lumMod val="50000"/>
                  </a:schemeClr>
                </a:solidFill>
              </a:rPr>
              <a:t>Point QSE n°4</a:t>
            </a:r>
          </a:p>
          <a:p>
            <a:pPr algn="ctr"/>
            <a:r>
              <a:rPr lang="fr-FR" sz="2800" spc="-1">
                <a:solidFill>
                  <a:srgbClr val="FF0000"/>
                </a:solidFill>
              </a:rPr>
              <a:t>12/05/2021</a:t>
            </a:r>
            <a:endParaRPr lang="fr-FR" sz="2800" spc="-1">
              <a:solidFill>
                <a:srgbClr val="FF0000"/>
              </a:solidFill>
              <a:cs typeface="Calibri"/>
            </a:endParaRPr>
          </a:p>
          <a:p>
            <a:pPr algn="ctr"/>
            <a:endParaRPr lang="fr-FR" sz="2000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pc="-1">
              <a:solidFill>
                <a:schemeClr val="tx1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8" name="TextShape 3">
            <a:extLst>
              <a:ext uri="{FF2B5EF4-FFF2-40B4-BE49-F238E27FC236}">
                <a16:creationId xmlns:a16="http://schemas.microsoft.com/office/drawing/2014/main" id="{7D39C871-56AA-4096-B4CA-9CBACC3FAFEF}"/>
              </a:ext>
            </a:extLst>
          </p:cNvPr>
          <p:cNvSpPr txBox="1"/>
          <p:nvPr/>
        </p:nvSpPr>
        <p:spPr>
          <a:xfrm>
            <a:off x="6958449" y="6237022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spc="-1">
                <a:latin typeface="Arial"/>
              </a:rPr>
              <a:t>INSA 4GM-IM 2021</a:t>
            </a:r>
          </a:p>
        </p:txBody>
      </p:sp>
      <p:pic>
        <p:nvPicPr>
          <p:cNvPr id="9" name="Image 9">
            <a:extLst>
              <a:ext uri="{FF2B5EF4-FFF2-40B4-BE49-F238E27FC236}">
                <a16:creationId xmlns:a16="http://schemas.microsoft.com/office/drawing/2014/main" id="{3E566F64-D356-4C84-8F13-371500005F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796" y="85006"/>
            <a:ext cx="1071923" cy="107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7399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362657C3-1847-43BE-AB70-6A28FF8F69BE}"/>
              </a:ext>
            </a:extLst>
          </p:cNvPr>
          <p:cNvSpPr>
            <a:spLocks noGrp="1"/>
          </p:cNvSpPr>
          <p:nvPr/>
        </p:nvSpPr>
        <p:spPr>
          <a:xfrm>
            <a:off x="2252321" y="-153314"/>
            <a:ext cx="7857293" cy="120614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Les actions prises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1561C25-2AF8-4C87-ACFD-480B9CA1C663}"/>
              </a:ext>
            </a:extLst>
          </p:cNvPr>
          <p:cNvSpPr txBox="1"/>
          <p:nvPr/>
        </p:nvSpPr>
        <p:spPr>
          <a:xfrm>
            <a:off x="4462071" y="3503579"/>
            <a:ext cx="2782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/>
              <a:t>Implantation d’un système de surveillance – Type SCADA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654A069-2B31-4102-8A76-CFEBAA1317E2}"/>
              </a:ext>
            </a:extLst>
          </p:cNvPr>
          <p:cNvSpPr txBox="1"/>
          <p:nvPr/>
        </p:nvSpPr>
        <p:spPr>
          <a:xfrm>
            <a:off x="4512584" y="4073967"/>
            <a:ext cx="2681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>
                <a:solidFill>
                  <a:srgbClr val="FF0000"/>
                </a:solidFill>
              </a:rPr>
              <a:t>Défaillance génératrice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C732EC7E-3F08-43E6-9424-5B101B5AB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515" y="4629477"/>
            <a:ext cx="5715000" cy="1905000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57412206-A744-4F5E-A89F-9DEA6A344D07}"/>
              </a:ext>
            </a:extLst>
          </p:cNvPr>
          <p:cNvSpPr txBox="1"/>
          <p:nvPr/>
        </p:nvSpPr>
        <p:spPr>
          <a:xfrm>
            <a:off x="5131294" y="6263145"/>
            <a:ext cx="30006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Le procédé curatif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F881515-F61A-4621-93E1-25E04BBA2A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609" y="934029"/>
            <a:ext cx="3691241" cy="246082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2D65E87A-D40C-4E7C-A9D9-51A0AF581C1C}"/>
              </a:ext>
            </a:extLst>
          </p:cNvPr>
          <p:cNvSpPr txBox="1"/>
          <p:nvPr/>
        </p:nvSpPr>
        <p:spPr>
          <a:xfrm>
            <a:off x="614383" y="4135522"/>
            <a:ext cx="27165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La conception mécanique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FA99B455-838C-403F-87B3-709416C28A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14" y="2179894"/>
            <a:ext cx="2509096" cy="1894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909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362657C3-1847-43BE-AB70-6A28FF8F69BE}"/>
              </a:ext>
            </a:extLst>
          </p:cNvPr>
          <p:cNvSpPr>
            <a:spLocks noGrp="1"/>
          </p:cNvSpPr>
          <p:nvPr/>
        </p:nvSpPr>
        <p:spPr>
          <a:xfrm>
            <a:off x="2252321" y="-153314"/>
            <a:ext cx="7857293" cy="120614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Les actions prises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1561C25-2AF8-4C87-ACFD-480B9CA1C663}"/>
              </a:ext>
            </a:extLst>
          </p:cNvPr>
          <p:cNvSpPr txBox="1"/>
          <p:nvPr/>
        </p:nvSpPr>
        <p:spPr>
          <a:xfrm>
            <a:off x="4462071" y="3503579"/>
            <a:ext cx="2782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/>
              <a:t>Implantation d’un système de surveillance – Type SCADA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654A069-2B31-4102-8A76-CFEBAA1317E2}"/>
              </a:ext>
            </a:extLst>
          </p:cNvPr>
          <p:cNvSpPr txBox="1"/>
          <p:nvPr/>
        </p:nvSpPr>
        <p:spPr>
          <a:xfrm>
            <a:off x="4512584" y="4073967"/>
            <a:ext cx="26810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>
                <a:solidFill>
                  <a:srgbClr val="FF0000"/>
                </a:solidFill>
              </a:rPr>
              <a:t>Défaillance multiplicateur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C732EC7E-3F08-43E6-9424-5B101B5AB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515" y="4629477"/>
            <a:ext cx="5715000" cy="1905000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57412206-A744-4F5E-A89F-9DEA6A344D07}"/>
              </a:ext>
            </a:extLst>
          </p:cNvPr>
          <p:cNvSpPr txBox="1"/>
          <p:nvPr/>
        </p:nvSpPr>
        <p:spPr>
          <a:xfrm>
            <a:off x="5131294" y="6263145"/>
            <a:ext cx="30006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Le procédé curatif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F881515-F61A-4621-93E1-25E04BBA2A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609" y="934029"/>
            <a:ext cx="3691241" cy="246082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2D65E87A-D40C-4E7C-A9D9-51A0AF581C1C}"/>
              </a:ext>
            </a:extLst>
          </p:cNvPr>
          <p:cNvSpPr txBox="1"/>
          <p:nvPr/>
        </p:nvSpPr>
        <p:spPr>
          <a:xfrm>
            <a:off x="614383" y="4135522"/>
            <a:ext cx="27165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La conception mécanique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FA99B455-838C-403F-87B3-709416C28A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14" y="2179894"/>
            <a:ext cx="2509096" cy="1894073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B4D08362-54EA-4F83-A289-7B680F9CE6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9515" y="2318613"/>
            <a:ext cx="3536041" cy="1415798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D4517051-1CF9-49BC-9B77-A988C0902EF0}"/>
              </a:ext>
            </a:extLst>
          </p:cNvPr>
          <p:cNvSpPr txBox="1"/>
          <p:nvPr/>
        </p:nvSpPr>
        <p:spPr>
          <a:xfrm>
            <a:off x="9200570" y="3965244"/>
            <a:ext cx="27165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Contrôle des huiles</a:t>
            </a:r>
          </a:p>
        </p:txBody>
      </p:sp>
    </p:spTree>
    <p:extLst>
      <p:ext uri="{BB962C8B-B14F-4D97-AF65-F5344CB8AC3E}">
        <p14:creationId xmlns:p14="http://schemas.microsoft.com/office/powerpoint/2010/main" val="16291315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362657C3-1847-43BE-AB70-6A28FF8F69BE}"/>
              </a:ext>
            </a:extLst>
          </p:cNvPr>
          <p:cNvSpPr>
            <a:spLocks noGrp="1"/>
          </p:cNvSpPr>
          <p:nvPr/>
        </p:nvSpPr>
        <p:spPr>
          <a:xfrm>
            <a:off x="2252321" y="-153314"/>
            <a:ext cx="7857293" cy="120614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Les actions prises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1561C25-2AF8-4C87-ACFD-480B9CA1C663}"/>
              </a:ext>
            </a:extLst>
          </p:cNvPr>
          <p:cNvSpPr txBox="1"/>
          <p:nvPr/>
        </p:nvSpPr>
        <p:spPr>
          <a:xfrm>
            <a:off x="4462071" y="3503579"/>
            <a:ext cx="2782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/>
              <a:t>Implantation d’un système de surveillance – Type SCADA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654A069-2B31-4102-8A76-CFEBAA1317E2}"/>
              </a:ext>
            </a:extLst>
          </p:cNvPr>
          <p:cNvSpPr txBox="1"/>
          <p:nvPr/>
        </p:nvSpPr>
        <p:spPr>
          <a:xfrm>
            <a:off x="4512584" y="4073967"/>
            <a:ext cx="26810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>
                <a:solidFill>
                  <a:srgbClr val="FF0000"/>
                </a:solidFill>
              </a:rPr>
              <a:t>Augmentation significative du bruit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C732EC7E-3F08-43E6-9424-5B101B5ABA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515" y="4629477"/>
            <a:ext cx="5715000" cy="1905000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57412206-A744-4F5E-A89F-9DEA6A344D07}"/>
              </a:ext>
            </a:extLst>
          </p:cNvPr>
          <p:cNvSpPr txBox="1"/>
          <p:nvPr/>
        </p:nvSpPr>
        <p:spPr>
          <a:xfrm>
            <a:off x="5131294" y="6263145"/>
            <a:ext cx="30006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Le procédé curatif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F881515-F61A-4621-93E1-25E04BBA2A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1609" y="934029"/>
            <a:ext cx="3691241" cy="246082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2D65E87A-D40C-4E7C-A9D9-51A0AF581C1C}"/>
              </a:ext>
            </a:extLst>
          </p:cNvPr>
          <p:cNvSpPr txBox="1"/>
          <p:nvPr/>
        </p:nvSpPr>
        <p:spPr>
          <a:xfrm>
            <a:off x="614383" y="4135522"/>
            <a:ext cx="27165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La conception mécanique</a:t>
            </a: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FA99B455-838C-403F-87B3-709416C28A1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14" y="2179894"/>
            <a:ext cx="2509096" cy="1894073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D4517051-1CF9-49BC-9B77-A988C0902EF0}"/>
              </a:ext>
            </a:extLst>
          </p:cNvPr>
          <p:cNvSpPr txBox="1"/>
          <p:nvPr/>
        </p:nvSpPr>
        <p:spPr>
          <a:xfrm>
            <a:off x="9021619" y="3965244"/>
            <a:ext cx="27165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/>
              <a:t>Contrôle de la qualité de surface de l’éolienne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F48BC07-3B67-4609-8915-00F79C6253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985" y="2228523"/>
            <a:ext cx="3779257" cy="16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5433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contenu 1">
            <a:extLst>
              <a:ext uri="{FF2B5EF4-FFF2-40B4-BE49-F238E27FC236}">
                <a16:creationId xmlns:a16="http://schemas.microsoft.com/office/drawing/2014/main" id="{75C9DC71-48DC-4A58-8234-74520140DC2A}"/>
              </a:ext>
            </a:extLst>
          </p:cNvPr>
          <p:cNvSpPr>
            <a:spLocks noGrp="1"/>
          </p:cNvSpPr>
          <p:nvPr/>
        </p:nvSpPr>
        <p:spPr>
          <a:xfrm>
            <a:off x="2252321" y="-153314"/>
            <a:ext cx="7857293" cy="120614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L'AMDEC Maintenance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2C1B2A-27B9-4159-AF57-7494F6ECEDC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423" t="1059" r="548"/>
          <a:stretch/>
        </p:blipFill>
        <p:spPr>
          <a:xfrm>
            <a:off x="1466197" y="740863"/>
            <a:ext cx="8398643" cy="5871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0249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3585820" y="-153314"/>
            <a:ext cx="4344951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5M - Maintenance</a:t>
            </a:r>
            <a:endParaRPr lang="fr-FR"/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CBD2BAC2-2D77-4A89-AEC9-704DC9CFDC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165" y="1062177"/>
            <a:ext cx="4124218" cy="1799947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08D5D99-63E7-4B80-AB64-1C6709636B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2166" y="893897"/>
            <a:ext cx="4407671" cy="199494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456B2690-2CCC-4AEE-8B27-514AF4E36D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28213" y="2751410"/>
            <a:ext cx="4124218" cy="1884227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8568DBCE-8254-4B73-9A73-DED08F6079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450" y="4700892"/>
            <a:ext cx="4386122" cy="1884228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B4E2B6F3-85AF-45EB-9869-E3D01CAD3E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8419" y="4352598"/>
            <a:ext cx="4585060" cy="1994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96126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>
            <a:extLst>
              <a:ext uri="{FF2B5EF4-FFF2-40B4-BE49-F238E27FC236}">
                <a16:creationId xmlns:a16="http://schemas.microsoft.com/office/drawing/2014/main" id="{76961151-B40E-474A-8E49-A1E88F5D01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828" y="1085667"/>
            <a:ext cx="2178233" cy="2178233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4B15BDFF-E42D-45FA-B870-FB5834930AEE}"/>
              </a:ext>
            </a:extLst>
          </p:cNvPr>
          <p:cNvSpPr txBox="1"/>
          <p:nvPr/>
        </p:nvSpPr>
        <p:spPr>
          <a:xfrm>
            <a:off x="1604002" y="3317102"/>
            <a:ext cx="1296638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1200" b="1"/>
              <a:t>Formations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C9DB527D-E27E-43BF-93EA-F494A51E64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727" y="897357"/>
            <a:ext cx="2179868" cy="2696744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CA62E0EB-FA71-4739-B121-8A8D362A323F}"/>
              </a:ext>
            </a:extLst>
          </p:cNvPr>
          <p:cNvSpPr txBox="1"/>
          <p:nvPr/>
        </p:nvSpPr>
        <p:spPr>
          <a:xfrm>
            <a:off x="5151761" y="3582536"/>
            <a:ext cx="33668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Affiches préventives</a:t>
            </a:r>
          </a:p>
        </p:txBody>
      </p:sp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CFFFB7EC-BAD6-49CF-BC72-73C9086418E9}"/>
              </a:ext>
            </a:extLst>
          </p:cNvPr>
          <p:cNvSpPr>
            <a:spLocks noGrp="1"/>
          </p:cNvSpPr>
          <p:nvPr/>
        </p:nvSpPr>
        <p:spPr>
          <a:xfrm>
            <a:off x="2252321" y="-153314"/>
            <a:ext cx="7857293" cy="120614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Les actions prises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B1C9667-BA3B-488C-842B-DF54C7172DDB}"/>
              </a:ext>
            </a:extLst>
          </p:cNvPr>
          <p:cNvSpPr txBox="1"/>
          <p:nvPr/>
        </p:nvSpPr>
        <p:spPr>
          <a:xfrm>
            <a:off x="4371231" y="3966552"/>
            <a:ext cx="29628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>
                <a:solidFill>
                  <a:srgbClr val="FF0000"/>
                </a:solidFill>
              </a:rPr>
              <a:t>Postures contraignantes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6C3D8BC1-14F2-4334-B23A-E654C80D82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2187" y="981429"/>
            <a:ext cx="3074983" cy="2294035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9EDB6FE1-666C-4161-8AA6-62D57FCCA7F2}"/>
              </a:ext>
            </a:extLst>
          </p:cNvPr>
          <p:cNvSpPr txBox="1"/>
          <p:nvPr/>
        </p:nvSpPr>
        <p:spPr>
          <a:xfrm>
            <a:off x="9193716" y="3305537"/>
            <a:ext cx="1880695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1200" b="1"/>
              <a:t>Equipement de sécurité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89E7239-12E8-48C0-9EE1-4030ACF850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2240" y="4425023"/>
            <a:ext cx="4876800" cy="1752600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358E9C36-3015-4BFA-9AFC-64C94ADE79AE}"/>
              </a:ext>
            </a:extLst>
          </p:cNvPr>
          <p:cNvSpPr txBox="1"/>
          <p:nvPr/>
        </p:nvSpPr>
        <p:spPr>
          <a:xfrm>
            <a:off x="1960292" y="6190258"/>
            <a:ext cx="2116408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1200" b="1"/>
              <a:t>Management motivationnel</a:t>
            </a:r>
          </a:p>
        </p:txBody>
      </p:sp>
      <p:pic>
        <p:nvPicPr>
          <p:cNvPr id="16" name="Image 15">
            <a:extLst>
              <a:ext uri="{FF2B5EF4-FFF2-40B4-BE49-F238E27FC236}">
                <a16:creationId xmlns:a16="http://schemas.microsoft.com/office/drawing/2014/main" id="{C00C73E2-78CE-4DF5-98AB-34343DB61C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09742" y="4204707"/>
            <a:ext cx="3743325" cy="1885950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FA2AF279-9AE7-4F0F-B01B-5532FC03BC7F}"/>
              </a:ext>
            </a:extLst>
          </p:cNvPr>
          <p:cNvSpPr txBox="1"/>
          <p:nvPr/>
        </p:nvSpPr>
        <p:spPr>
          <a:xfrm>
            <a:off x="9567115" y="6199887"/>
            <a:ext cx="745126" cy="27699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fr-FR" sz="1200" b="1"/>
              <a:t>Primes</a:t>
            </a:r>
          </a:p>
        </p:txBody>
      </p:sp>
    </p:spTree>
    <p:extLst>
      <p:ext uri="{BB962C8B-B14F-4D97-AF65-F5344CB8AC3E}">
        <p14:creationId xmlns:p14="http://schemas.microsoft.com/office/powerpoint/2010/main" val="592155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CFFFB7EC-BAD6-49CF-BC72-73C9086418E9}"/>
              </a:ext>
            </a:extLst>
          </p:cNvPr>
          <p:cNvSpPr>
            <a:spLocks noGrp="1"/>
          </p:cNvSpPr>
          <p:nvPr/>
        </p:nvSpPr>
        <p:spPr>
          <a:xfrm>
            <a:off x="2252321" y="-153314"/>
            <a:ext cx="7857293" cy="120614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Les actions prises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B1C9667-BA3B-488C-842B-DF54C7172DDB}"/>
              </a:ext>
            </a:extLst>
          </p:cNvPr>
          <p:cNvSpPr txBox="1"/>
          <p:nvPr/>
        </p:nvSpPr>
        <p:spPr>
          <a:xfrm>
            <a:off x="4599831" y="3958085"/>
            <a:ext cx="3439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>
                <a:solidFill>
                  <a:srgbClr val="FF0000"/>
                </a:solidFill>
              </a:rPr>
              <a:t>Blessures légères ou fortes</a:t>
            </a:r>
          </a:p>
        </p:txBody>
      </p:sp>
      <p:pic>
        <p:nvPicPr>
          <p:cNvPr id="3" name="Image 3">
            <a:extLst>
              <a:ext uri="{FF2B5EF4-FFF2-40B4-BE49-F238E27FC236}">
                <a16:creationId xmlns:a16="http://schemas.microsoft.com/office/drawing/2014/main" id="{56FA4680-016F-4323-A560-704FC5DFD2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97400" y="885993"/>
            <a:ext cx="2988733" cy="2605283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271DC522-E931-4504-BC1E-637B4261C25F}"/>
              </a:ext>
            </a:extLst>
          </p:cNvPr>
          <p:cNvSpPr txBox="1"/>
          <p:nvPr/>
        </p:nvSpPr>
        <p:spPr>
          <a:xfrm>
            <a:off x="4842934" y="3488267"/>
            <a:ext cx="35136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200" b="1">
                <a:cs typeface="Calibri"/>
              </a:rPr>
              <a:t>Aménagement de la zone de travail</a:t>
            </a:r>
          </a:p>
        </p:txBody>
      </p:sp>
      <p:pic>
        <p:nvPicPr>
          <p:cNvPr id="6" name="Image 6">
            <a:extLst>
              <a:ext uri="{FF2B5EF4-FFF2-40B4-BE49-F238E27FC236}">
                <a16:creationId xmlns:a16="http://schemas.microsoft.com/office/drawing/2014/main" id="{9FA9C39E-8060-43D8-A518-29BEE98A26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3582" y="1259061"/>
            <a:ext cx="2081842" cy="186767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50E22657-512F-4611-85B6-B4B8E41783AD}"/>
              </a:ext>
            </a:extLst>
          </p:cNvPr>
          <p:cNvSpPr txBox="1"/>
          <p:nvPr/>
        </p:nvSpPr>
        <p:spPr>
          <a:xfrm>
            <a:off x="9842397" y="3088681"/>
            <a:ext cx="35136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200" b="1">
                <a:cs typeface="Calibri"/>
              </a:rPr>
              <a:t>Signalisation</a:t>
            </a:r>
          </a:p>
        </p:txBody>
      </p:sp>
      <p:pic>
        <p:nvPicPr>
          <p:cNvPr id="8" name="Image 8" descr="Une image contenant intérieur&#10;&#10;Description générée automatiquement">
            <a:extLst>
              <a:ext uri="{FF2B5EF4-FFF2-40B4-BE49-F238E27FC236}">
                <a16:creationId xmlns:a16="http://schemas.microsoft.com/office/drawing/2014/main" id="{6D8E65F8-3A57-4C0F-BB8C-B8E8062345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473" y="1342803"/>
            <a:ext cx="2743200" cy="2035076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58C8C11A-3632-47DD-ABF0-89BA66F4D7E5}"/>
              </a:ext>
            </a:extLst>
          </p:cNvPr>
          <p:cNvSpPr txBox="1"/>
          <p:nvPr/>
        </p:nvSpPr>
        <p:spPr>
          <a:xfrm>
            <a:off x="1051519" y="3293120"/>
            <a:ext cx="35136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200" b="1">
                <a:cs typeface="Calibri"/>
              </a:rPr>
              <a:t>Matériel de secours et premiers soins</a:t>
            </a:r>
          </a:p>
        </p:txBody>
      </p:sp>
      <p:pic>
        <p:nvPicPr>
          <p:cNvPr id="10" name="Image 10">
            <a:extLst>
              <a:ext uri="{FF2B5EF4-FFF2-40B4-BE49-F238E27FC236}">
                <a16:creationId xmlns:a16="http://schemas.microsoft.com/office/drawing/2014/main" id="{2BFF70FD-178F-46DB-AB47-8EF6FE53CE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7400" y="4354942"/>
            <a:ext cx="2949575" cy="2053366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8FE1BA8F-BD5C-4513-B42A-D31BF064AF41}"/>
              </a:ext>
            </a:extLst>
          </p:cNvPr>
          <p:cNvSpPr txBox="1"/>
          <p:nvPr/>
        </p:nvSpPr>
        <p:spPr>
          <a:xfrm>
            <a:off x="4787372" y="6218767"/>
            <a:ext cx="35136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200" b="1">
                <a:cs typeface="Calibri"/>
              </a:rPr>
              <a:t>Equipement de protection individuel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05398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CFFFB7EC-BAD6-49CF-BC72-73C9086418E9}"/>
              </a:ext>
            </a:extLst>
          </p:cNvPr>
          <p:cNvSpPr>
            <a:spLocks noGrp="1"/>
          </p:cNvSpPr>
          <p:nvPr/>
        </p:nvSpPr>
        <p:spPr>
          <a:xfrm>
            <a:off x="2252321" y="-153314"/>
            <a:ext cx="7857293" cy="120614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Les actions prises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B1C9667-BA3B-488C-842B-DF54C7172DDB}"/>
              </a:ext>
            </a:extLst>
          </p:cNvPr>
          <p:cNvSpPr txBox="1"/>
          <p:nvPr/>
        </p:nvSpPr>
        <p:spPr>
          <a:xfrm>
            <a:off x="3918794" y="3918927"/>
            <a:ext cx="46330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>
                <a:solidFill>
                  <a:srgbClr val="FF0000"/>
                </a:solidFill>
              </a:rPr>
              <a:t>Equipement de maintenance non adapté</a:t>
            </a:r>
          </a:p>
        </p:txBody>
      </p:sp>
      <p:pic>
        <p:nvPicPr>
          <p:cNvPr id="3" name="Image 3">
            <a:extLst>
              <a:ext uri="{FF2B5EF4-FFF2-40B4-BE49-F238E27FC236}">
                <a16:creationId xmlns:a16="http://schemas.microsoft.com/office/drawing/2014/main" id="{934C9575-AAB9-4863-A73C-027F3E0E40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268" b="12057"/>
          <a:stretch/>
        </p:blipFill>
        <p:spPr>
          <a:xfrm>
            <a:off x="1597025" y="1272540"/>
            <a:ext cx="2973400" cy="1971014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EB89362E-6DE5-41C5-998D-E9396793A085}"/>
              </a:ext>
            </a:extLst>
          </p:cNvPr>
          <p:cNvSpPr txBox="1"/>
          <p:nvPr/>
        </p:nvSpPr>
        <p:spPr>
          <a:xfrm>
            <a:off x="1906059" y="3131080"/>
            <a:ext cx="35136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200" b="1">
                <a:cs typeface="Calibri"/>
              </a:rPr>
              <a:t>Installation de locaux/</a:t>
            </a:r>
            <a:r>
              <a:rPr lang="fr-FR" sz="1200" b="1" err="1">
                <a:cs typeface="Calibri"/>
              </a:rPr>
              <a:t>algeco</a:t>
            </a:r>
          </a:p>
        </p:txBody>
      </p:sp>
      <p:pic>
        <p:nvPicPr>
          <p:cNvPr id="7" name="Image 7">
            <a:extLst>
              <a:ext uri="{FF2B5EF4-FFF2-40B4-BE49-F238E27FC236}">
                <a16:creationId xmlns:a16="http://schemas.microsoft.com/office/drawing/2014/main" id="{3F2D36C2-6C35-4E06-BB00-2E472EECD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0337" y="977900"/>
            <a:ext cx="2147888" cy="2147888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3A3E4D96-584B-4E4C-8C51-7078B47E193C}"/>
              </a:ext>
            </a:extLst>
          </p:cNvPr>
          <p:cNvSpPr txBox="1"/>
          <p:nvPr/>
        </p:nvSpPr>
        <p:spPr>
          <a:xfrm>
            <a:off x="7875059" y="3131080"/>
            <a:ext cx="35136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200" b="1">
                <a:cs typeface="Calibri"/>
              </a:rPr>
              <a:t>Maintenance &amp; étalonnage du matériel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77520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CFFFB7EC-BAD6-49CF-BC72-73C9086418E9}"/>
              </a:ext>
            </a:extLst>
          </p:cNvPr>
          <p:cNvSpPr>
            <a:spLocks noGrp="1"/>
          </p:cNvSpPr>
          <p:nvPr/>
        </p:nvSpPr>
        <p:spPr>
          <a:xfrm>
            <a:off x="2252321" y="-153314"/>
            <a:ext cx="7857293" cy="120614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Les actions prises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B1C9667-BA3B-488C-842B-DF54C7172DDB}"/>
              </a:ext>
            </a:extLst>
          </p:cNvPr>
          <p:cNvSpPr txBox="1"/>
          <p:nvPr/>
        </p:nvSpPr>
        <p:spPr>
          <a:xfrm>
            <a:off x="4061669" y="3982427"/>
            <a:ext cx="4633069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FF0000"/>
                </a:solidFill>
              </a:rPr>
              <a:t>Santé mentale de l’employé chargé de la maintenance</a:t>
            </a:r>
          </a:p>
        </p:txBody>
      </p:sp>
      <p:pic>
        <p:nvPicPr>
          <p:cNvPr id="3" name="Image 3" descr="Une image contenant personne&#10;&#10;Description générée automatiquement">
            <a:extLst>
              <a:ext uri="{FF2B5EF4-FFF2-40B4-BE49-F238E27FC236}">
                <a16:creationId xmlns:a16="http://schemas.microsoft.com/office/drawing/2014/main" id="{A9132BD8-640A-4501-8425-5C84D4B1CD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8275" y="1347604"/>
            <a:ext cx="2743200" cy="1829166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1E30DB56-5955-40BB-99C2-EFBA920D0EB3}"/>
              </a:ext>
            </a:extLst>
          </p:cNvPr>
          <p:cNvSpPr txBox="1"/>
          <p:nvPr/>
        </p:nvSpPr>
        <p:spPr>
          <a:xfrm>
            <a:off x="2183872" y="3170767"/>
            <a:ext cx="35136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200" b="1">
                <a:cs typeface="Calibri"/>
              </a:rPr>
              <a:t>Travail d'équipe</a:t>
            </a:r>
            <a:endParaRPr lang="fr-FR"/>
          </a:p>
        </p:txBody>
      </p:sp>
      <p:pic>
        <p:nvPicPr>
          <p:cNvPr id="9" name="Image 8" descr="Une image contenant texte&#10;&#10;Description générée automatiquement">
            <a:extLst>
              <a:ext uri="{FF2B5EF4-FFF2-40B4-BE49-F238E27FC236}">
                <a16:creationId xmlns:a16="http://schemas.microsoft.com/office/drawing/2014/main" id="{FE17D459-E3AB-4E5F-85EF-E7D02F182E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02677" y="1321460"/>
            <a:ext cx="4876800" cy="17526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39FE84E9-95C8-4050-B74B-0D731FA94DBD}"/>
              </a:ext>
            </a:extLst>
          </p:cNvPr>
          <p:cNvSpPr txBox="1"/>
          <p:nvPr/>
        </p:nvSpPr>
        <p:spPr>
          <a:xfrm>
            <a:off x="8009996" y="3035830"/>
            <a:ext cx="35136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200" b="1">
                <a:cs typeface="Calibri"/>
              </a:rPr>
              <a:t>Management motivationnel</a:t>
            </a:r>
            <a:endParaRPr lang="fr-FR"/>
          </a:p>
        </p:txBody>
      </p:sp>
      <p:pic>
        <p:nvPicPr>
          <p:cNvPr id="11" name="Image 11">
            <a:extLst>
              <a:ext uri="{FF2B5EF4-FFF2-40B4-BE49-F238E27FC236}">
                <a16:creationId xmlns:a16="http://schemas.microsoft.com/office/drawing/2014/main" id="{66785406-B920-4295-B020-BD47A3E138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7213" y="4333875"/>
            <a:ext cx="2266950" cy="1809750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34F3455E-3264-46B9-9170-AE674D56F574}"/>
              </a:ext>
            </a:extLst>
          </p:cNvPr>
          <p:cNvSpPr txBox="1"/>
          <p:nvPr/>
        </p:nvSpPr>
        <p:spPr>
          <a:xfrm>
            <a:off x="1971052" y="6083830"/>
            <a:ext cx="35136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200" b="1">
                <a:cs typeface="Calibri"/>
              </a:rPr>
              <a:t>Formation qualité sécurité</a:t>
            </a:r>
          </a:p>
        </p:txBody>
      </p:sp>
    </p:spTree>
    <p:extLst>
      <p:ext uri="{BB962C8B-B14F-4D97-AF65-F5344CB8AC3E}">
        <p14:creationId xmlns:p14="http://schemas.microsoft.com/office/powerpoint/2010/main" val="15756261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CFFFB7EC-BAD6-49CF-BC72-73C9086418E9}"/>
              </a:ext>
            </a:extLst>
          </p:cNvPr>
          <p:cNvSpPr>
            <a:spLocks noGrp="1"/>
          </p:cNvSpPr>
          <p:nvPr/>
        </p:nvSpPr>
        <p:spPr>
          <a:xfrm>
            <a:off x="2252321" y="-153314"/>
            <a:ext cx="7857293" cy="120614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Les actions prises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B1C9667-BA3B-488C-842B-DF54C7172DDB}"/>
              </a:ext>
            </a:extLst>
          </p:cNvPr>
          <p:cNvSpPr txBox="1"/>
          <p:nvPr/>
        </p:nvSpPr>
        <p:spPr>
          <a:xfrm>
            <a:off x="4069606" y="3791927"/>
            <a:ext cx="4633069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fr-FR" sz="2000" b="1">
                <a:solidFill>
                  <a:srgbClr val="FF0000"/>
                </a:solidFill>
              </a:rPr>
              <a:t>Qualité dégradée de l’opération de maintenance</a:t>
            </a:r>
          </a:p>
        </p:txBody>
      </p:sp>
      <p:pic>
        <p:nvPicPr>
          <p:cNvPr id="3" name="Image 3">
            <a:extLst>
              <a:ext uri="{FF2B5EF4-FFF2-40B4-BE49-F238E27FC236}">
                <a16:creationId xmlns:a16="http://schemas.microsoft.com/office/drawing/2014/main" id="{1DFB94BA-D522-4C49-AA57-8A97B81902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275" y="1158875"/>
            <a:ext cx="2266950" cy="180975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21BD206-5794-470C-BEB3-7D01789B8978}"/>
              </a:ext>
            </a:extLst>
          </p:cNvPr>
          <p:cNvSpPr txBox="1"/>
          <p:nvPr/>
        </p:nvSpPr>
        <p:spPr>
          <a:xfrm>
            <a:off x="1540934" y="3019955"/>
            <a:ext cx="35136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200" b="1">
                <a:cs typeface="Calibri"/>
              </a:rPr>
              <a:t>Formation qualité &amp; sécurité</a:t>
            </a:r>
          </a:p>
        </p:txBody>
      </p:sp>
      <p:pic>
        <p:nvPicPr>
          <p:cNvPr id="7" name="Image 7">
            <a:extLst>
              <a:ext uri="{FF2B5EF4-FFF2-40B4-BE49-F238E27FC236}">
                <a16:creationId xmlns:a16="http://schemas.microsoft.com/office/drawing/2014/main" id="{77670CDA-A8D3-432D-8500-F163F64DBD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43837" y="955675"/>
            <a:ext cx="2743200" cy="2057400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ED33120-CFC0-4DE4-8499-9DB8E7458229}"/>
              </a:ext>
            </a:extLst>
          </p:cNvPr>
          <p:cNvSpPr txBox="1"/>
          <p:nvPr/>
        </p:nvSpPr>
        <p:spPr>
          <a:xfrm>
            <a:off x="8621184" y="2615142"/>
            <a:ext cx="35136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200" b="1">
                <a:cs typeface="Calibri"/>
              </a:rPr>
              <a:t>Communication</a:t>
            </a:r>
            <a:endParaRPr lang="fr-FR"/>
          </a:p>
        </p:txBody>
      </p:sp>
      <p:pic>
        <p:nvPicPr>
          <p:cNvPr id="11" name="Image 10" descr="Une image contenant table&#10;&#10;Description générée automatiquement">
            <a:extLst>
              <a:ext uri="{FF2B5EF4-FFF2-40B4-BE49-F238E27FC236}">
                <a16:creationId xmlns:a16="http://schemas.microsoft.com/office/drawing/2014/main" id="{26A41A94-A690-46AB-ADCD-6784935436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6109" y="4572000"/>
            <a:ext cx="2429483" cy="1840777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F573A7E7-85F5-4FFA-A014-CAEA95328C35}"/>
              </a:ext>
            </a:extLst>
          </p:cNvPr>
          <p:cNvSpPr txBox="1"/>
          <p:nvPr/>
        </p:nvSpPr>
        <p:spPr>
          <a:xfrm>
            <a:off x="4469872" y="6417205"/>
            <a:ext cx="3513666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200" b="1">
                <a:cs typeface="Calibri"/>
              </a:rPr>
              <a:t>Fiches de procédures et compte rendu de mission</a:t>
            </a:r>
          </a:p>
        </p:txBody>
      </p:sp>
    </p:spTree>
    <p:extLst>
      <p:ext uri="{BB962C8B-B14F-4D97-AF65-F5344CB8AC3E}">
        <p14:creationId xmlns:p14="http://schemas.microsoft.com/office/powerpoint/2010/main" val="3134289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4038405" y="-31566"/>
            <a:ext cx="4344951" cy="71460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L'AMDEC</a:t>
            </a:r>
            <a:endParaRPr lang="fr-FR" sz="3200" b="0" u="sng">
              <a:solidFill>
                <a:srgbClr val="E30000"/>
              </a:solidFill>
              <a:latin typeface="Arial"/>
              <a:cs typeface="Arial"/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3FC066A0-98D6-4D09-90CC-307A2B56439B}"/>
              </a:ext>
            </a:extLst>
          </p:cNvPr>
          <p:cNvSpPr/>
          <p:nvPr/>
        </p:nvSpPr>
        <p:spPr>
          <a:xfrm>
            <a:off x="2189748" y="1217196"/>
            <a:ext cx="7830552" cy="39102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rgbClr val="E30000"/>
                </a:solidFill>
                <a:latin typeface="Arial"/>
                <a:cs typeface="Arial"/>
              </a:rPr>
              <a:t>Analyse</a:t>
            </a:r>
            <a:r>
              <a:rPr lang="fr-FR">
                <a:solidFill>
                  <a:srgbClr val="FF0000"/>
                </a:solidFill>
                <a:latin typeface="Arial"/>
                <a:cs typeface="Arial"/>
              </a:rPr>
              <a:t> </a:t>
            </a:r>
            <a:r>
              <a:rPr lang="fr-FR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des</a:t>
            </a:r>
            <a:r>
              <a:rPr lang="fr-FR" b="1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 </a:t>
            </a:r>
            <a:r>
              <a:rPr lang="fr-FR" b="1">
                <a:solidFill>
                  <a:srgbClr val="E30000"/>
                </a:solidFill>
                <a:latin typeface="Arial"/>
                <a:cs typeface="Arial"/>
              </a:rPr>
              <a:t>Modes </a:t>
            </a:r>
            <a:r>
              <a:rPr lang="fr-FR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de</a:t>
            </a:r>
            <a:r>
              <a:rPr lang="fr-FR" b="1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 </a:t>
            </a:r>
            <a:r>
              <a:rPr lang="fr-FR" b="1">
                <a:solidFill>
                  <a:srgbClr val="E30000"/>
                </a:solidFill>
                <a:latin typeface="Arial"/>
                <a:cs typeface="Arial"/>
              </a:rPr>
              <a:t>Défaillance</a:t>
            </a:r>
            <a:r>
              <a:rPr lang="fr-FR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, de leurs</a:t>
            </a:r>
            <a:r>
              <a:rPr lang="fr-FR" b="1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 </a:t>
            </a:r>
            <a:r>
              <a:rPr lang="fr-FR" b="1">
                <a:solidFill>
                  <a:srgbClr val="E30000"/>
                </a:solidFill>
                <a:latin typeface="Arial"/>
                <a:cs typeface="Arial"/>
              </a:rPr>
              <a:t>Effets</a:t>
            </a:r>
            <a:r>
              <a:rPr lang="fr-FR" b="1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 </a:t>
            </a:r>
            <a:r>
              <a:rPr lang="fr-FR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et de leur</a:t>
            </a:r>
            <a:r>
              <a:rPr lang="fr-FR" b="1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 </a:t>
            </a:r>
            <a:r>
              <a:rPr lang="fr-FR" b="1">
                <a:solidFill>
                  <a:srgbClr val="E30000"/>
                </a:solidFill>
                <a:latin typeface="Arial"/>
                <a:cs typeface="Arial"/>
              </a:rPr>
              <a:t>Criticité</a:t>
            </a:r>
            <a:r>
              <a:rPr lang="fr-FR">
                <a:solidFill>
                  <a:srgbClr val="E30000"/>
                </a:solidFill>
                <a:latin typeface="Arial"/>
                <a:cs typeface="Arial"/>
              </a:rPr>
              <a:t> </a:t>
            </a:r>
            <a:endParaRPr lang="fr-FR">
              <a:solidFill>
                <a:srgbClr val="E30000"/>
              </a:solidFill>
              <a:ea typeface="+mn-lt"/>
              <a:cs typeface="+mn-lt"/>
            </a:endParaRP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756C27A6-4D8A-47D4-90D3-F14EB0E6F03E}"/>
              </a:ext>
            </a:extLst>
          </p:cNvPr>
          <p:cNvSpPr/>
          <p:nvPr/>
        </p:nvSpPr>
        <p:spPr>
          <a:xfrm>
            <a:off x="2761247" y="2079458"/>
            <a:ext cx="1814763" cy="912394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>
                    <a:lumMod val="10000"/>
                  </a:schemeClr>
                </a:solidFill>
                <a:cs typeface="Calibri"/>
              </a:rPr>
              <a:t>Mode de défaillance</a:t>
            </a:r>
            <a:endParaRPr lang="fr-FR" b="1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C9426F02-CAA4-4899-B624-AA62548B4167}"/>
              </a:ext>
            </a:extLst>
          </p:cNvPr>
          <p:cNvSpPr/>
          <p:nvPr/>
        </p:nvSpPr>
        <p:spPr>
          <a:xfrm>
            <a:off x="5247774" y="2079458"/>
            <a:ext cx="1814763" cy="912394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b="1">
                <a:solidFill>
                  <a:schemeClr val="bg2">
                    <a:lumMod val="10000"/>
                  </a:schemeClr>
                </a:solidFill>
                <a:cs typeface="Calibri"/>
              </a:rPr>
              <a:t>Effets de la défaillance 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A89F4FD3-C519-4D2D-AA6B-D9C4CAFA2E61}"/>
              </a:ext>
            </a:extLst>
          </p:cNvPr>
          <p:cNvSpPr/>
          <p:nvPr/>
        </p:nvSpPr>
        <p:spPr>
          <a:xfrm>
            <a:off x="7754353" y="2079458"/>
            <a:ext cx="1814763" cy="912394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b="1">
                <a:solidFill>
                  <a:schemeClr val="bg2">
                    <a:lumMod val="10000"/>
                  </a:schemeClr>
                </a:solidFill>
                <a:cs typeface="Calibri"/>
              </a:rPr>
              <a:t>Causes possibles</a:t>
            </a:r>
            <a:endParaRPr lang="fr-FR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4A43F4D1-EF2B-49D6-9F3B-DF29B3196603}"/>
              </a:ext>
            </a:extLst>
          </p:cNvPr>
          <p:cNvSpPr/>
          <p:nvPr/>
        </p:nvSpPr>
        <p:spPr>
          <a:xfrm>
            <a:off x="956511" y="3282616"/>
            <a:ext cx="1814763" cy="912394"/>
          </a:xfrm>
          <a:prstGeom prst="roundRect">
            <a:avLst/>
          </a:prstGeom>
          <a:solidFill>
            <a:schemeClr val="bg1"/>
          </a:solidFill>
          <a:ln>
            <a:solidFill>
              <a:srgbClr val="E3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b="1">
                <a:solidFill>
                  <a:schemeClr val="bg2">
                    <a:lumMod val="10000"/>
                  </a:schemeClr>
                </a:solidFill>
                <a:cs typeface="Calibri"/>
              </a:rPr>
              <a:t>Évaluation </a:t>
            </a:r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D8F3E242-DDF0-4CAE-AC07-BCA53A415F7F}"/>
              </a:ext>
            </a:extLst>
          </p:cNvPr>
          <p:cNvSpPr/>
          <p:nvPr/>
        </p:nvSpPr>
        <p:spPr>
          <a:xfrm>
            <a:off x="3463090" y="3282616"/>
            <a:ext cx="2366210" cy="912394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b="1">
                <a:solidFill>
                  <a:schemeClr val="bg2">
                    <a:lumMod val="10000"/>
                  </a:schemeClr>
                </a:solidFill>
                <a:cs typeface="Calibri"/>
              </a:rPr>
              <a:t>Actions préventives </a:t>
            </a:r>
            <a:endParaRPr lang="fr-FR">
              <a:solidFill>
                <a:schemeClr val="bg2">
                  <a:lumMod val="10000"/>
                </a:schemeClr>
              </a:solidFill>
              <a:cs typeface="Calibri"/>
            </a:endParaRPr>
          </a:p>
          <a:p>
            <a:pPr algn="ctr"/>
            <a:r>
              <a:rPr lang="fr-FR" b="1">
                <a:solidFill>
                  <a:schemeClr val="bg2">
                    <a:lumMod val="10000"/>
                  </a:schemeClr>
                </a:solidFill>
                <a:cs typeface="Calibri"/>
              </a:rPr>
              <a:t> prises</a:t>
            </a:r>
            <a:endParaRPr lang="fr-FR">
              <a:solidFill>
                <a:schemeClr val="bg2">
                  <a:lumMod val="10000"/>
                </a:schemeClr>
              </a:solidFill>
              <a:cs typeface="Calibri"/>
            </a:endParaRPr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F1DBA327-643C-428C-BB63-1458F59A29BF}"/>
              </a:ext>
            </a:extLst>
          </p:cNvPr>
          <p:cNvSpPr/>
          <p:nvPr/>
        </p:nvSpPr>
        <p:spPr>
          <a:xfrm>
            <a:off x="6521115" y="3282616"/>
            <a:ext cx="2366210" cy="912394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b="1">
                <a:solidFill>
                  <a:schemeClr val="bg2">
                    <a:lumMod val="10000"/>
                  </a:schemeClr>
                </a:solidFill>
                <a:cs typeface="Calibri"/>
              </a:rPr>
              <a:t>Actions préventives</a:t>
            </a:r>
            <a:endParaRPr lang="fr-FR">
              <a:solidFill>
                <a:schemeClr val="bg2">
                  <a:lumMod val="10000"/>
                </a:schemeClr>
              </a:solidFill>
              <a:cs typeface="Calibri"/>
            </a:endParaRPr>
          </a:p>
          <a:p>
            <a:pPr algn="ctr"/>
            <a:r>
              <a:rPr lang="fr-FR" b="1">
                <a:solidFill>
                  <a:schemeClr val="bg2">
                    <a:lumMod val="10000"/>
                  </a:schemeClr>
                </a:solidFill>
                <a:cs typeface="Calibri"/>
              </a:rPr>
              <a:t>envisagées </a:t>
            </a: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15426DF5-B7B1-4D2B-A4F1-012FA0F10429}"/>
              </a:ext>
            </a:extLst>
          </p:cNvPr>
          <p:cNvSpPr/>
          <p:nvPr/>
        </p:nvSpPr>
        <p:spPr>
          <a:xfrm>
            <a:off x="9579141" y="3282615"/>
            <a:ext cx="1814763" cy="912394"/>
          </a:xfrm>
          <a:prstGeom prst="roundRect">
            <a:avLst/>
          </a:prstGeom>
          <a:solidFill>
            <a:schemeClr val="bg1"/>
          </a:solidFill>
          <a:ln>
            <a:solidFill>
              <a:srgbClr val="E3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b="1">
                <a:solidFill>
                  <a:schemeClr val="bg2">
                    <a:lumMod val="10000"/>
                  </a:schemeClr>
                </a:solidFill>
                <a:cs typeface="Calibri"/>
              </a:rPr>
              <a:t>Évaluation</a:t>
            </a:r>
          </a:p>
        </p:txBody>
      </p:sp>
      <p:sp>
        <p:nvSpPr>
          <p:cNvPr id="21" name="Flèche : droite 20">
            <a:extLst>
              <a:ext uri="{FF2B5EF4-FFF2-40B4-BE49-F238E27FC236}">
                <a16:creationId xmlns:a16="http://schemas.microsoft.com/office/drawing/2014/main" id="{29DA056C-00D1-4753-9149-49FF276A2776}"/>
              </a:ext>
            </a:extLst>
          </p:cNvPr>
          <p:cNvSpPr/>
          <p:nvPr/>
        </p:nvSpPr>
        <p:spPr>
          <a:xfrm rot="10800000">
            <a:off x="2922250" y="3610293"/>
            <a:ext cx="360947" cy="230606"/>
          </a:xfrm>
          <a:prstGeom prst="rightArrow">
            <a:avLst/>
          </a:prstGeom>
          <a:solidFill>
            <a:schemeClr val="bg1"/>
          </a:solidFill>
          <a:ln>
            <a:solidFill>
              <a:srgbClr val="E3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lèche : droite 21">
            <a:extLst>
              <a:ext uri="{FF2B5EF4-FFF2-40B4-BE49-F238E27FC236}">
                <a16:creationId xmlns:a16="http://schemas.microsoft.com/office/drawing/2014/main" id="{43A9FEC9-B4E0-4E52-BFBC-8211B778B404}"/>
              </a:ext>
            </a:extLst>
          </p:cNvPr>
          <p:cNvSpPr/>
          <p:nvPr/>
        </p:nvSpPr>
        <p:spPr>
          <a:xfrm rot="10800000">
            <a:off x="5990302" y="3610293"/>
            <a:ext cx="360947" cy="230606"/>
          </a:xfrm>
          <a:prstGeom prst="rightArrow">
            <a:avLst/>
          </a:prstGeom>
          <a:solidFill>
            <a:schemeClr val="bg1"/>
          </a:solidFill>
          <a:ln>
            <a:solidFill>
              <a:srgbClr val="E3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lèche : droite 22">
            <a:extLst>
              <a:ext uri="{FF2B5EF4-FFF2-40B4-BE49-F238E27FC236}">
                <a16:creationId xmlns:a16="http://schemas.microsoft.com/office/drawing/2014/main" id="{3870F44E-13BC-49DE-8B6A-CA2701BE031D}"/>
              </a:ext>
            </a:extLst>
          </p:cNvPr>
          <p:cNvSpPr/>
          <p:nvPr/>
        </p:nvSpPr>
        <p:spPr>
          <a:xfrm rot="10800000">
            <a:off x="9048328" y="3610292"/>
            <a:ext cx="360947" cy="230606"/>
          </a:xfrm>
          <a:prstGeom prst="rightArrow">
            <a:avLst/>
          </a:prstGeom>
          <a:solidFill>
            <a:schemeClr val="bg1"/>
          </a:solidFill>
          <a:ln>
            <a:solidFill>
              <a:srgbClr val="E3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lèche : droite 23">
            <a:extLst>
              <a:ext uri="{FF2B5EF4-FFF2-40B4-BE49-F238E27FC236}">
                <a16:creationId xmlns:a16="http://schemas.microsoft.com/office/drawing/2014/main" id="{C5CDCABA-8D45-4655-8269-14EE1918E34B}"/>
              </a:ext>
            </a:extLst>
          </p:cNvPr>
          <p:cNvSpPr/>
          <p:nvPr/>
        </p:nvSpPr>
        <p:spPr>
          <a:xfrm>
            <a:off x="4726987" y="2417161"/>
            <a:ext cx="360947" cy="230606"/>
          </a:xfrm>
          <a:prstGeom prst="rightArrow">
            <a:avLst/>
          </a:prstGeom>
          <a:solidFill>
            <a:schemeClr val="bg1"/>
          </a:solidFill>
          <a:ln>
            <a:solidFill>
              <a:srgbClr val="E3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lèche : droite 24">
            <a:extLst>
              <a:ext uri="{FF2B5EF4-FFF2-40B4-BE49-F238E27FC236}">
                <a16:creationId xmlns:a16="http://schemas.microsoft.com/office/drawing/2014/main" id="{8DB18A07-0B66-4E21-92C3-846CBA433AC6}"/>
              </a:ext>
            </a:extLst>
          </p:cNvPr>
          <p:cNvSpPr/>
          <p:nvPr/>
        </p:nvSpPr>
        <p:spPr>
          <a:xfrm>
            <a:off x="7233566" y="2417161"/>
            <a:ext cx="360947" cy="230606"/>
          </a:xfrm>
          <a:prstGeom prst="rightArrow">
            <a:avLst/>
          </a:prstGeom>
          <a:solidFill>
            <a:schemeClr val="bg1"/>
          </a:solidFill>
          <a:ln>
            <a:solidFill>
              <a:srgbClr val="E3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lèche : virage 25">
            <a:extLst>
              <a:ext uri="{FF2B5EF4-FFF2-40B4-BE49-F238E27FC236}">
                <a16:creationId xmlns:a16="http://schemas.microsoft.com/office/drawing/2014/main" id="{03A7FDB7-12F1-4095-A783-EAE21B7B8B71}"/>
              </a:ext>
            </a:extLst>
          </p:cNvPr>
          <p:cNvSpPr/>
          <p:nvPr/>
        </p:nvSpPr>
        <p:spPr>
          <a:xfrm rot="5400000">
            <a:off x="9905159" y="2398096"/>
            <a:ext cx="521369" cy="782053"/>
          </a:xfrm>
          <a:prstGeom prst="bentArrow">
            <a:avLst/>
          </a:prstGeom>
          <a:solidFill>
            <a:schemeClr val="bg1"/>
          </a:solidFill>
          <a:ln>
            <a:solidFill>
              <a:srgbClr val="E3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78690127-5592-4978-9645-CE3F38615529}"/>
              </a:ext>
            </a:extLst>
          </p:cNvPr>
          <p:cNvGrpSpPr/>
          <p:nvPr/>
        </p:nvGrpSpPr>
        <p:grpSpPr>
          <a:xfrm>
            <a:off x="3929314" y="4811628"/>
            <a:ext cx="4839201" cy="1283367"/>
            <a:chOff x="3919288" y="4651208"/>
            <a:chExt cx="4839201" cy="1283367"/>
          </a:xfrm>
        </p:grpSpPr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CC505F12-B5C8-4CFE-8423-74F5905C32E0}"/>
                </a:ext>
              </a:extLst>
            </p:cNvPr>
            <p:cNvSpPr txBox="1"/>
            <p:nvPr/>
          </p:nvSpPr>
          <p:spPr>
            <a:xfrm>
              <a:off x="4310815" y="4832184"/>
              <a:ext cx="1860884" cy="923330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285750" indent="-285750">
                <a:buFont typeface="Courier New"/>
                <a:buChar char="o"/>
              </a:pPr>
              <a:r>
                <a:rPr lang="fr-FR" b="1">
                  <a:solidFill>
                    <a:schemeClr val="tx1">
                      <a:lumMod val="50000"/>
                    </a:schemeClr>
                  </a:solidFill>
                  <a:cs typeface="Calibri"/>
                </a:rPr>
                <a:t>Détectabilité</a:t>
              </a:r>
            </a:p>
            <a:p>
              <a:pPr marL="285750" indent="-285750">
                <a:buFont typeface="Courier New"/>
                <a:buChar char="o"/>
              </a:pPr>
              <a:r>
                <a:rPr lang="fr-FR" b="1">
                  <a:solidFill>
                    <a:schemeClr val="tx1">
                      <a:lumMod val="50000"/>
                    </a:schemeClr>
                  </a:solidFill>
                  <a:cs typeface="Calibri"/>
                </a:rPr>
                <a:t>Occurrence</a:t>
              </a:r>
            </a:p>
            <a:p>
              <a:pPr marL="285750" indent="-285750">
                <a:buFont typeface="Courier New"/>
                <a:buChar char="o"/>
              </a:pPr>
              <a:r>
                <a:rPr lang="fr-FR" b="1">
                  <a:solidFill>
                    <a:schemeClr val="tx1">
                      <a:lumMod val="50000"/>
                    </a:schemeClr>
                  </a:solidFill>
                  <a:cs typeface="Calibri"/>
                </a:rPr>
                <a:t>Gravité</a:t>
              </a:r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655AB449-7AF3-4C35-B800-335D20ABB4D3}"/>
                </a:ext>
              </a:extLst>
            </p:cNvPr>
            <p:cNvSpPr txBox="1"/>
            <p:nvPr/>
          </p:nvSpPr>
          <p:spPr>
            <a:xfrm>
              <a:off x="6897605" y="5102895"/>
              <a:ext cx="1860884" cy="369332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285750" indent="-285750">
                <a:buFont typeface="Courier New"/>
                <a:buChar char="o"/>
              </a:pPr>
              <a:r>
                <a:rPr lang="fr-FR" b="1">
                  <a:solidFill>
                    <a:schemeClr val="tx1">
                      <a:lumMod val="50000"/>
                    </a:schemeClr>
                  </a:solidFill>
                  <a:cs typeface="Calibri"/>
                </a:rPr>
                <a:t>Criticité</a:t>
              </a:r>
              <a:endParaRPr lang="fr-FR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1" name="Flèche : droite 30">
              <a:extLst>
                <a:ext uri="{FF2B5EF4-FFF2-40B4-BE49-F238E27FC236}">
                  <a16:creationId xmlns:a16="http://schemas.microsoft.com/office/drawing/2014/main" id="{B183395F-6C10-48AB-A700-D06E1140A56A}"/>
                </a:ext>
              </a:extLst>
            </p:cNvPr>
            <p:cNvSpPr/>
            <p:nvPr/>
          </p:nvSpPr>
          <p:spPr>
            <a:xfrm>
              <a:off x="6200855" y="5174397"/>
              <a:ext cx="360947" cy="230606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Parenthèses 31">
              <a:extLst>
                <a:ext uri="{FF2B5EF4-FFF2-40B4-BE49-F238E27FC236}">
                  <a16:creationId xmlns:a16="http://schemas.microsoft.com/office/drawing/2014/main" id="{EA9AB071-FCDE-46EE-BD27-83110BC57B75}"/>
                </a:ext>
              </a:extLst>
            </p:cNvPr>
            <p:cNvSpPr/>
            <p:nvPr/>
          </p:nvSpPr>
          <p:spPr>
            <a:xfrm>
              <a:off x="3919288" y="4651208"/>
              <a:ext cx="4501813" cy="1283367"/>
            </a:xfrm>
            <a:prstGeom prst="bracketPair">
              <a:avLst/>
            </a:prstGeom>
            <a:ln w="28575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34" name="Connecteur : en arc 33">
            <a:extLst>
              <a:ext uri="{FF2B5EF4-FFF2-40B4-BE49-F238E27FC236}">
                <a16:creationId xmlns:a16="http://schemas.microsoft.com/office/drawing/2014/main" id="{D4BAEF6A-E8BF-4E09-A3A4-0FC25EA11148}"/>
              </a:ext>
            </a:extLst>
          </p:cNvPr>
          <p:cNvCxnSpPr/>
          <p:nvPr/>
        </p:nvCxnSpPr>
        <p:spPr>
          <a:xfrm>
            <a:off x="2297531" y="4192504"/>
            <a:ext cx="1255294" cy="1275347"/>
          </a:xfrm>
          <a:prstGeom prst="curvedConnector3">
            <a:avLst/>
          </a:prstGeom>
          <a:ln w="28575">
            <a:solidFill>
              <a:srgbClr val="E3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 : en arc 34">
            <a:extLst>
              <a:ext uri="{FF2B5EF4-FFF2-40B4-BE49-F238E27FC236}">
                <a16:creationId xmlns:a16="http://schemas.microsoft.com/office/drawing/2014/main" id="{5902DC35-1051-44C6-9F86-CD90422B73ED}"/>
              </a:ext>
            </a:extLst>
          </p:cNvPr>
          <p:cNvCxnSpPr>
            <a:cxnSpLocks/>
          </p:cNvCxnSpPr>
          <p:nvPr/>
        </p:nvCxnSpPr>
        <p:spPr>
          <a:xfrm flipH="1">
            <a:off x="8756482" y="4192503"/>
            <a:ext cx="1301417" cy="1235242"/>
          </a:xfrm>
          <a:prstGeom prst="curvedConnector3">
            <a:avLst/>
          </a:prstGeom>
          <a:ln w="28575">
            <a:solidFill>
              <a:srgbClr val="E3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52220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6BC72ECB-30E4-4FBF-AFDF-327996DA54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2283" y="3032886"/>
            <a:ext cx="3032146" cy="792225"/>
          </a:xfrm>
          <a:prstGeom prst="rect">
            <a:avLst/>
          </a:prstGeom>
        </p:spPr>
      </p:pic>
      <p:sp>
        <p:nvSpPr>
          <p:cNvPr id="6" name="Flèche : droite 5">
            <a:extLst>
              <a:ext uri="{FF2B5EF4-FFF2-40B4-BE49-F238E27FC236}">
                <a16:creationId xmlns:a16="http://schemas.microsoft.com/office/drawing/2014/main" id="{ACBEC999-AEE0-48B4-A068-76271A71B001}"/>
              </a:ext>
            </a:extLst>
          </p:cNvPr>
          <p:cNvSpPr/>
          <p:nvPr/>
        </p:nvSpPr>
        <p:spPr>
          <a:xfrm>
            <a:off x="3407701" y="3428999"/>
            <a:ext cx="1142261" cy="16766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DC6C0426-9CCC-4FC2-A70E-FD02B86285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3234" y="1095375"/>
            <a:ext cx="6755420" cy="5118964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90F71369-4031-4A91-9CAA-C23E3A32D9CE}"/>
              </a:ext>
            </a:extLst>
          </p:cNvPr>
          <p:cNvSpPr txBox="1"/>
          <p:nvPr/>
        </p:nvSpPr>
        <p:spPr>
          <a:xfrm>
            <a:off x="962736" y="2074354"/>
            <a:ext cx="2894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Faciliter la tâche de nos agents de maintenance</a:t>
            </a:r>
          </a:p>
        </p:txBody>
      </p:sp>
      <p:sp>
        <p:nvSpPr>
          <p:cNvPr id="7" name="Espace réservé du contenu 1">
            <a:extLst>
              <a:ext uri="{FF2B5EF4-FFF2-40B4-BE49-F238E27FC236}">
                <a16:creationId xmlns:a16="http://schemas.microsoft.com/office/drawing/2014/main" id="{67CE73E1-C0A2-4FC3-AD53-C84E1D3FD6B7}"/>
              </a:ext>
            </a:extLst>
          </p:cNvPr>
          <p:cNvSpPr>
            <a:spLocks noGrp="1"/>
          </p:cNvSpPr>
          <p:nvPr/>
        </p:nvSpPr>
        <p:spPr>
          <a:xfrm>
            <a:off x="2252321" y="-153314"/>
            <a:ext cx="7857293" cy="120614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Notice d’utilisation - Maintenance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</p:spTree>
    <p:extLst>
      <p:ext uri="{BB962C8B-B14F-4D97-AF65-F5344CB8AC3E}">
        <p14:creationId xmlns:p14="http://schemas.microsoft.com/office/powerpoint/2010/main" val="4881350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èche : droite 5">
            <a:extLst>
              <a:ext uri="{FF2B5EF4-FFF2-40B4-BE49-F238E27FC236}">
                <a16:creationId xmlns:a16="http://schemas.microsoft.com/office/drawing/2014/main" id="{ACBEC999-AEE0-48B4-A068-76271A71B001}"/>
              </a:ext>
            </a:extLst>
          </p:cNvPr>
          <p:cNvSpPr/>
          <p:nvPr/>
        </p:nvSpPr>
        <p:spPr>
          <a:xfrm>
            <a:off x="3687980" y="3580927"/>
            <a:ext cx="1142261" cy="16766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contenu 1">
            <a:extLst>
              <a:ext uri="{FF2B5EF4-FFF2-40B4-BE49-F238E27FC236}">
                <a16:creationId xmlns:a16="http://schemas.microsoft.com/office/drawing/2014/main" id="{67CE73E1-C0A2-4FC3-AD53-C84E1D3FD6B7}"/>
              </a:ext>
            </a:extLst>
          </p:cNvPr>
          <p:cNvSpPr>
            <a:spLocks noGrp="1"/>
          </p:cNvSpPr>
          <p:nvPr/>
        </p:nvSpPr>
        <p:spPr>
          <a:xfrm>
            <a:off x="2252321" y="-153314"/>
            <a:ext cx="7857293" cy="120614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Notice d’utilisation - Maintenance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75C28F34-F945-4BC0-8B8E-CFAF05B258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6447" y="867283"/>
            <a:ext cx="6953250" cy="5762625"/>
          </a:xfrm>
          <a:prstGeom prst="rect">
            <a:avLst/>
          </a:prstGeom>
        </p:spPr>
      </p:pic>
      <p:pic>
        <p:nvPicPr>
          <p:cNvPr id="9" name="Espace réservé du contenu 8">
            <a:extLst>
              <a:ext uri="{FF2B5EF4-FFF2-40B4-BE49-F238E27FC236}">
                <a16:creationId xmlns:a16="http://schemas.microsoft.com/office/drawing/2014/main" id="{EC0BC1C0-4368-4F20-BF4A-12DEFF7682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96" y="2720685"/>
            <a:ext cx="3378898" cy="1909077"/>
          </a:xfr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A7399DEF-064B-4FB9-B140-69FC4B82A035}"/>
              </a:ext>
            </a:extLst>
          </p:cNvPr>
          <p:cNvSpPr txBox="1"/>
          <p:nvPr/>
        </p:nvSpPr>
        <p:spPr>
          <a:xfrm>
            <a:off x="962736" y="2074354"/>
            <a:ext cx="2894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/>
              <a:t>Faciliter la tâche de nos agents de maintenance</a:t>
            </a:r>
          </a:p>
        </p:txBody>
      </p:sp>
    </p:spTree>
    <p:extLst>
      <p:ext uri="{BB962C8B-B14F-4D97-AF65-F5344CB8AC3E}">
        <p14:creationId xmlns:p14="http://schemas.microsoft.com/office/powerpoint/2010/main" val="42541778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5">
            <a:extLst>
              <a:ext uri="{FF2B5EF4-FFF2-40B4-BE49-F238E27FC236}">
                <a16:creationId xmlns:a16="http://schemas.microsoft.com/office/drawing/2014/main" id="{B75563E6-01E4-4FE5-98C7-8F3BAB5B99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867" y="1182997"/>
            <a:ext cx="6553198" cy="5245540"/>
          </a:xfrm>
          <a:prstGeom prst="rect">
            <a:avLst/>
          </a:prstGeom>
        </p:spPr>
      </p:pic>
      <p:sp>
        <p:nvSpPr>
          <p:cNvPr id="7" name="Espace réservé du contenu 1">
            <a:extLst>
              <a:ext uri="{FF2B5EF4-FFF2-40B4-BE49-F238E27FC236}">
                <a16:creationId xmlns:a16="http://schemas.microsoft.com/office/drawing/2014/main" id="{67CE73E1-C0A2-4FC3-AD53-C84E1D3FD6B7}"/>
              </a:ext>
            </a:extLst>
          </p:cNvPr>
          <p:cNvSpPr>
            <a:spLocks noGrp="1"/>
          </p:cNvSpPr>
          <p:nvPr/>
        </p:nvSpPr>
        <p:spPr>
          <a:xfrm>
            <a:off x="2261286" y="151486"/>
            <a:ext cx="7857293" cy="120614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Notice d’utilisation - Utilisation &amp; Sécurité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1800" b="0">
              <a:latin typeface="Calibri"/>
              <a:cs typeface="Arial"/>
            </a:endParaRPr>
          </a:p>
          <a:p>
            <a:pPr marL="0" indent="0">
              <a:buNone/>
            </a:pPr>
            <a:endParaRPr lang="fr-FR" sz="1800" b="0">
              <a:latin typeface="Calibri"/>
              <a:cs typeface="Arial"/>
            </a:endParaRPr>
          </a:p>
          <a:p>
            <a:pPr marL="0" indent="0">
              <a:buNone/>
            </a:pPr>
            <a:endParaRPr lang="fr-FR" sz="1800" b="0">
              <a:latin typeface="Calibri"/>
              <a:cs typeface="Arial"/>
            </a:endParaRPr>
          </a:p>
          <a:p>
            <a:pPr marL="0" indent="0">
              <a:buNone/>
            </a:pPr>
            <a:endParaRPr lang="fr-FR" sz="1800" b="0">
              <a:latin typeface="Calibri"/>
              <a:cs typeface="Arial"/>
            </a:endParaRPr>
          </a:p>
          <a:p>
            <a:pPr marL="0" indent="0">
              <a:buNone/>
            </a:pPr>
            <a:endParaRPr lang="fr-FR" sz="1800" b="0">
              <a:latin typeface="Calibri"/>
              <a:cs typeface="Arial"/>
            </a:endParaRPr>
          </a:p>
          <a:p>
            <a:pPr marL="0" indent="0">
              <a:buNone/>
            </a:pPr>
            <a:endParaRPr lang="fr-FR" sz="1800" b="0">
              <a:latin typeface="Calibri"/>
              <a:cs typeface="Arial"/>
            </a:endParaRPr>
          </a:p>
          <a:p>
            <a:pPr marL="0" indent="0">
              <a:buNone/>
            </a:pPr>
            <a:r>
              <a:rPr lang="fr-FR" sz="1800" b="0">
                <a:latin typeface="Calibri"/>
                <a:cs typeface="Arial"/>
              </a:rPr>
              <a:t>                                                                                                                                          </a:t>
            </a:r>
          </a:p>
          <a:p>
            <a:pPr marL="0" indent="0">
              <a:buNone/>
            </a:pPr>
            <a:endParaRPr lang="fr-FR" sz="1800" b="0">
              <a:latin typeface="Calibri"/>
              <a:cs typeface="Arial"/>
            </a:endParaRPr>
          </a:p>
          <a:p>
            <a:pPr marL="0" indent="0">
              <a:buNone/>
            </a:pPr>
            <a:r>
              <a:rPr lang="fr-FR" sz="1800" b="0">
                <a:latin typeface="Calibri"/>
                <a:cs typeface="Arial"/>
              </a:rPr>
              <a:t>  Organigramme de l'algorithme (1/2)                                 </a:t>
            </a:r>
            <a:endParaRPr lang="fr-FR" sz="1800" b="0">
              <a:latin typeface="Calibri"/>
            </a:endParaRPr>
          </a:p>
          <a:p>
            <a:pPr marL="0" indent="0">
              <a:buNone/>
            </a:pPr>
            <a:endParaRPr lang="fr-FR" sz="3200" u="sng"/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42F0C10D-AB7E-4810-99DE-D6B93AD4DC47}"/>
              </a:ext>
            </a:extLst>
          </p:cNvPr>
          <p:cNvGraphicFramePr>
            <a:graphicFrameLocks noGrp="1"/>
          </p:cNvGraphicFramePr>
          <p:nvPr/>
        </p:nvGraphicFramePr>
        <p:xfrm>
          <a:off x="7492999" y="1741714"/>
          <a:ext cx="4608735" cy="31437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51901">
                  <a:extLst>
                    <a:ext uri="{9D8B030D-6E8A-4147-A177-3AD203B41FA5}">
                      <a16:colId xmlns:a16="http://schemas.microsoft.com/office/drawing/2014/main" val="1069092446"/>
                    </a:ext>
                  </a:extLst>
                </a:gridCol>
                <a:gridCol w="375660">
                  <a:extLst>
                    <a:ext uri="{9D8B030D-6E8A-4147-A177-3AD203B41FA5}">
                      <a16:colId xmlns:a16="http://schemas.microsoft.com/office/drawing/2014/main" val="27250995"/>
                    </a:ext>
                  </a:extLst>
                </a:gridCol>
                <a:gridCol w="366500">
                  <a:extLst>
                    <a:ext uri="{9D8B030D-6E8A-4147-A177-3AD203B41FA5}">
                      <a16:colId xmlns:a16="http://schemas.microsoft.com/office/drawing/2014/main" val="2477120881"/>
                    </a:ext>
                  </a:extLst>
                </a:gridCol>
                <a:gridCol w="366500">
                  <a:extLst>
                    <a:ext uri="{9D8B030D-6E8A-4147-A177-3AD203B41FA5}">
                      <a16:colId xmlns:a16="http://schemas.microsoft.com/office/drawing/2014/main" val="674582554"/>
                    </a:ext>
                  </a:extLst>
                </a:gridCol>
                <a:gridCol w="348174">
                  <a:extLst>
                    <a:ext uri="{9D8B030D-6E8A-4147-A177-3AD203B41FA5}">
                      <a16:colId xmlns:a16="http://schemas.microsoft.com/office/drawing/2014/main" val="4005628824"/>
                    </a:ext>
                  </a:extLst>
                </a:gridCol>
              </a:tblGrid>
              <a:tr h="217714">
                <a:tc>
                  <a:txBody>
                    <a:bodyPr/>
                    <a:lstStyle/>
                    <a:p>
                      <a:r>
                        <a:rPr lang="fr-FR" sz="1400">
                          <a:effectLst/>
                        </a:rPr>
                        <a:t>Paramètres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fr-FR" sz="1400">
                          <a:effectLst/>
                        </a:rPr>
                        <a:t>[1]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fr-FR" sz="1400">
                          <a:effectLst/>
                        </a:rPr>
                        <a:t>[2]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fr-FR" sz="1400">
                          <a:effectLst/>
                        </a:rPr>
                        <a:t>[3]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fr-FR" sz="1400">
                          <a:effectLst/>
                        </a:rPr>
                        <a:t>[4]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3976479"/>
                  </a:ext>
                </a:extLst>
              </a:tr>
              <a:tr h="272142">
                <a:tc>
                  <a:txBody>
                    <a:bodyPr/>
                    <a:lstStyle/>
                    <a:p>
                      <a:pPr lvl="0">
                        <a:lnSpc>
                          <a:spcPct val="100000"/>
                        </a:lnSpc>
                        <a:buNone/>
                      </a:pPr>
                      <a:r>
                        <a:rPr lang="fr-FR" sz="1200">
                          <a:solidFill>
                            <a:schemeClr val="tx1"/>
                          </a:solidFill>
                          <a:effectLst/>
                        </a:rPr>
                        <a:t>Erreur entre les mesures de vitesse du rotor, </a:t>
                      </a:r>
                      <a:r>
                        <a:rPr lang="fr-FR" sz="1200" b="1" i="0" u="none" strike="noStrike" noProof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Chocs, </a:t>
                      </a:r>
                      <a:r>
                        <a:rPr lang="fr-FR" sz="1200" b="1" i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Court-circuit, Présence de glace, </a:t>
                      </a:r>
                      <a:r>
                        <a:rPr lang="fr-FR" sz="1200" b="1" i="0" u="none" strike="noStrike" noProof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Erreur de mesure de la vitesse du vent,</a:t>
                      </a:r>
                      <a:r>
                        <a:rPr lang="fr-FR" sz="1200" b="1" i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 Déviation entre l’angle de pitch mesuré et demandé, </a:t>
                      </a:r>
                      <a:endParaRPr lang="fr-FR" sz="120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lvl="0">
                        <a:lnSpc>
                          <a:spcPct val="100000"/>
                        </a:lnSpc>
                        <a:buNone/>
                      </a:pPr>
                      <a:r>
                        <a:rPr lang="fr-FR" sz="1200" b="1" i="0" u="none" strike="noStrike" noProof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Freins pas prêts ou non surveillés, </a:t>
                      </a:r>
                      <a:r>
                        <a:rPr lang="fr-FR" sz="1200" b="1" i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Surchauffe d’un élément roulant,  Système de commande non fonctionnel, </a:t>
                      </a:r>
                      <a:r>
                        <a:rPr lang="fr-FR" sz="1200" b="1" i="0" u="none" strike="noStrike" noProof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Câble tordu + vitesse du vent &lt; 80% vitesse de référence, </a:t>
                      </a:r>
                      <a:r>
                        <a:rPr lang="fr-FR" sz="1200" b="1" i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Incendie</a:t>
                      </a:r>
                      <a:endParaRPr lang="fr-FR" sz="120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>
                        <a:effectLst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85988482"/>
                  </a:ext>
                </a:extLst>
              </a:tr>
              <a:tr h="272142">
                <a:tc>
                  <a:txBody>
                    <a:bodyPr/>
                    <a:lstStyle/>
                    <a:p>
                      <a:pPr lvl="0">
                        <a:lnSpc>
                          <a:spcPct val="100000"/>
                        </a:lnSpc>
                        <a:buNone/>
                      </a:pPr>
                      <a:r>
                        <a:rPr lang="fr-FR" sz="1200">
                          <a:solidFill>
                            <a:schemeClr val="tx1"/>
                          </a:solidFill>
                          <a:effectLst/>
                        </a:rPr>
                        <a:t>Vitesse du vent, </a:t>
                      </a:r>
                      <a:r>
                        <a:rPr lang="fr-FR" sz="1200" b="1" i="0" u="none" strike="noStrike" noProof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Erreur du </a:t>
                      </a:r>
                      <a:r>
                        <a:rPr lang="fr-FR" sz="1200" b="1" i="0" u="none" strike="noStrike" noProof="0" err="1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yaw</a:t>
                      </a:r>
                      <a:endParaRPr lang="fr-FR" sz="1200" err="1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>
                        <a:effectLst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>
                        <a:effectLst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3681318"/>
                  </a:ext>
                </a:extLst>
              </a:tr>
              <a:tr h="272142">
                <a:tc>
                  <a:txBody>
                    <a:bodyPr/>
                    <a:lstStyle/>
                    <a:p>
                      <a:pPr lvl="0">
                        <a:lnSpc>
                          <a:spcPct val="100000"/>
                        </a:lnSpc>
                        <a:buNone/>
                      </a:pPr>
                      <a:r>
                        <a:rPr lang="fr-FR" sz="1200" b="1" i="0" u="none" strike="noStrike" noProof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Vibrations excessives, </a:t>
                      </a:r>
                      <a:r>
                        <a:rPr lang="fr-FR" sz="1200" b="1" i="0" u="none" strike="noStrike" noProof="0">
                          <a:solidFill>
                            <a:schemeClr val="tx1"/>
                          </a:solidFill>
                          <a:effectLst/>
                        </a:rPr>
                        <a:t>Puissance active de l’alimentation (surpuissance), </a:t>
                      </a:r>
                      <a:r>
                        <a:rPr lang="fr-FR" sz="1200" b="1" i="0" u="none" strike="noStrike" noProof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Vitesse du rotor, </a:t>
                      </a:r>
                    </a:p>
                    <a:p>
                      <a:pPr lvl="0">
                        <a:lnSpc>
                          <a:spcPct val="100000"/>
                        </a:lnSpc>
                        <a:buNone/>
                      </a:pPr>
                      <a:r>
                        <a:rPr lang="fr-FR" sz="1200">
                          <a:solidFill>
                            <a:schemeClr val="tx1"/>
                          </a:solidFill>
                          <a:effectLst/>
                        </a:rPr>
                        <a:t>Pitch pendant une opération de pitch</a:t>
                      </a:r>
                      <a:endParaRPr lang="fr-FR" sz="1200" b="1" i="0" u="none" strike="noStrike" noProof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>
                        <a:effectLst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>
                        <a:effectLst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>
                        <a:effectLst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9551488"/>
                  </a:ext>
                </a:extLst>
              </a:tr>
              <a:tr h="22789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200">
                          <a:solidFill>
                            <a:schemeClr val="tx1"/>
                          </a:solidFill>
                          <a:effectLst/>
                        </a:rPr>
                        <a:t>Coupure de courant, </a:t>
                      </a:r>
                      <a:r>
                        <a:rPr lang="fr-FR" sz="1200" b="1" i="0" u="none" strike="noStrike" noProof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Vitesse du rotor, Puissance active de l’alimentation (PA)</a:t>
                      </a:r>
                      <a:endParaRPr lang="fr-FR" sz="120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>
                        <a:effectLst/>
                      </a:endParaRPr>
                    </a:p>
                  </a:txBody>
                  <a:tcPr marL="68580" marR="68580" marT="0" marB="0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>
                        <a:effectLst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07946529"/>
                  </a:ext>
                </a:extLst>
              </a:tr>
              <a:tr h="27214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fr-FR" sz="1200">
                          <a:solidFill>
                            <a:schemeClr val="tx1"/>
                          </a:solidFill>
                          <a:effectLst/>
                        </a:rPr>
                        <a:t>Arrêt d’urgence 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>
                        <a:effectLst/>
                      </a:endParaRPr>
                    </a:p>
                  </a:txBody>
                  <a:tcPr marL="68580" marR="68580" marT="0" marB="0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fr-FR">
                        <a:effectLst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2927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44080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3">
            <a:extLst>
              <a:ext uri="{FF2B5EF4-FFF2-40B4-BE49-F238E27FC236}">
                <a16:creationId xmlns:a16="http://schemas.microsoft.com/office/drawing/2014/main" id="{7138A113-7514-4B08-8C8A-C351A7FB05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5067" y="745554"/>
            <a:ext cx="9389533" cy="5917226"/>
          </a:xfrm>
          <a:prstGeom prst="rect">
            <a:avLst/>
          </a:prstGeom>
        </p:spPr>
      </p:pic>
      <p:sp>
        <p:nvSpPr>
          <p:cNvPr id="7" name="Espace réservé du contenu 1">
            <a:extLst>
              <a:ext uri="{FF2B5EF4-FFF2-40B4-BE49-F238E27FC236}">
                <a16:creationId xmlns:a16="http://schemas.microsoft.com/office/drawing/2014/main" id="{67CE73E1-C0A2-4FC3-AD53-C84E1D3FD6B7}"/>
              </a:ext>
            </a:extLst>
          </p:cNvPr>
          <p:cNvSpPr>
            <a:spLocks noGrp="1"/>
          </p:cNvSpPr>
          <p:nvPr/>
        </p:nvSpPr>
        <p:spPr>
          <a:xfrm>
            <a:off x="2261286" y="151486"/>
            <a:ext cx="8316224" cy="1197484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Notice d’utilisation - Utilisation &amp; Sécurité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1800" b="0">
              <a:latin typeface="Calibri"/>
              <a:cs typeface="Arial"/>
            </a:endParaRPr>
          </a:p>
          <a:p>
            <a:pPr marL="0" indent="0">
              <a:buNone/>
            </a:pPr>
            <a:endParaRPr lang="fr-FR" sz="1800" b="0">
              <a:latin typeface="Calibri"/>
              <a:cs typeface="Arial"/>
            </a:endParaRPr>
          </a:p>
          <a:p>
            <a:pPr marL="0" indent="0">
              <a:buNone/>
            </a:pPr>
            <a:endParaRPr lang="fr-FR" sz="1800" b="0">
              <a:latin typeface="Calibri"/>
              <a:cs typeface="Arial"/>
            </a:endParaRPr>
          </a:p>
          <a:p>
            <a:pPr marL="0" indent="0">
              <a:buNone/>
            </a:pPr>
            <a:endParaRPr lang="fr-FR" sz="1800" b="0">
              <a:latin typeface="Calibri"/>
              <a:cs typeface="Arial"/>
            </a:endParaRPr>
          </a:p>
          <a:p>
            <a:pPr marL="0" indent="0">
              <a:buNone/>
            </a:pPr>
            <a:endParaRPr lang="fr-FR" sz="1800" b="0">
              <a:latin typeface="Calibri"/>
              <a:cs typeface="Arial"/>
            </a:endParaRPr>
          </a:p>
          <a:p>
            <a:pPr marL="0" indent="0">
              <a:buNone/>
            </a:pPr>
            <a:endParaRPr lang="fr-FR" sz="1800" b="0">
              <a:latin typeface="Calibri"/>
              <a:cs typeface="Arial"/>
            </a:endParaRPr>
          </a:p>
          <a:p>
            <a:pPr marL="0" indent="0">
              <a:buNone/>
            </a:pPr>
            <a:r>
              <a:rPr lang="fr-FR" sz="1800" b="0">
                <a:latin typeface="Calibri"/>
                <a:cs typeface="Arial"/>
              </a:rPr>
              <a:t>                                                                                                                                          </a:t>
            </a:r>
          </a:p>
          <a:p>
            <a:pPr marL="0" indent="0">
              <a:buNone/>
            </a:pPr>
            <a:endParaRPr lang="fr-FR" sz="1800" b="0">
              <a:latin typeface="Calibri"/>
              <a:cs typeface="Arial"/>
            </a:endParaRPr>
          </a:p>
          <a:p>
            <a:pPr marL="0" indent="0">
              <a:buNone/>
            </a:pPr>
            <a:r>
              <a:rPr lang="fr-FR" sz="1800" b="0">
                <a:latin typeface="Calibri"/>
                <a:cs typeface="Arial"/>
              </a:rPr>
              <a:t>                            </a:t>
            </a:r>
            <a:endParaRPr lang="fr-FR" sz="1800" b="0">
              <a:latin typeface="Calibri"/>
            </a:endParaRPr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CE567C1-0D7B-49D1-8336-8F4F3BBD9E1C}"/>
              </a:ext>
            </a:extLst>
          </p:cNvPr>
          <p:cNvSpPr txBox="1"/>
          <p:nvPr/>
        </p:nvSpPr>
        <p:spPr>
          <a:xfrm>
            <a:off x="2325831" y="5997286"/>
            <a:ext cx="359640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/>
              <a:t>Organigramme de l'algorithme (2/2)</a:t>
            </a:r>
          </a:p>
        </p:txBody>
      </p:sp>
    </p:spTree>
    <p:extLst>
      <p:ext uri="{BB962C8B-B14F-4D97-AF65-F5344CB8AC3E}">
        <p14:creationId xmlns:p14="http://schemas.microsoft.com/office/powerpoint/2010/main" val="18155390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1">
            <a:extLst>
              <a:ext uri="{FF2B5EF4-FFF2-40B4-BE49-F238E27FC236}">
                <a16:creationId xmlns:a16="http://schemas.microsoft.com/office/drawing/2014/main" id="{67CE73E1-C0A2-4FC3-AD53-C84E1D3FD6B7}"/>
              </a:ext>
            </a:extLst>
          </p:cNvPr>
          <p:cNvSpPr>
            <a:spLocks noGrp="1"/>
          </p:cNvSpPr>
          <p:nvPr/>
        </p:nvSpPr>
        <p:spPr>
          <a:xfrm>
            <a:off x="2252321" y="-153314"/>
            <a:ext cx="8781967" cy="186540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Garantir la qualité du 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processus de fabrication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pic>
        <p:nvPicPr>
          <p:cNvPr id="5" name="Image 7">
            <a:extLst>
              <a:ext uri="{FF2B5EF4-FFF2-40B4-BE49-F238E27FC236}">
                <a16:creationId xmlns:a16="http://schemas.microsoft.com/office/drawing/2014/main" id="{491C34F6-7873-495F-87DC-F9E28739A9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1028" y="1715570"/>
            <a:ext cx="4986391" cy="1937109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3A4A3BE4-9B79-401F-A7FB-FB5A5CC8403C}"/>
              </a:ext>
            </a:extLst>
          </p:cNvPr>
          <p:cNvSpPr txBox="1"/>
          <p:nvPr/>
        </p:nvSpPr>
        <p:spPr>
          <a:xfrm>
            <a:off x="5674759" y="3611365"/>
            <a:ext cx="27431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/>
              <a:t>Les GONOGO</a:t>
            </a:r>
            <a:endParaRPr lang="fr-FR">
              <a:cs typeface="Calibri"/>
            </a:endParaRPr>
          </a:p>
        </p:txBody>
      </p:sp>
      <p:pic>
        <p:nvPicPr>
          <p:cNvPr id="10" name="Image 10">
            <a:extLst>
              <a:ext uri="{FF2B5EF4-FFF2-40B4-BE49-F238E27FC236}">
                <a16:creationId xmlns:a16="http://schemas.microsoft.com/office/drawing/2014/main" id="{5999A3EB-57EF-41EA-BE2E-5CA7863240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52282" y="4213979"/>
            <a:ext cx="2976282" cy="1020840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7B1D70C6-78E0-41B5-896D-F4AC9A106942}"/>
              </a:ext>
            </a:extLst>
          </p:cNvPr>
          <p:cNvSpPr txBox="1"/>
          <p:nvPr/>
        </p:nvSpPr>
        <p:spPr>
          <a:xfrm>
            <a:off x="1488242" y="5233976"/>
            <a:ext cx="274319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/>
              <a:t>Les certifications ISO partenaire &amp; société</a:t>
            </a:r>
          </a:p>
        </p:txBody>
      </p:sp>
      <p:pic>
        <p:nvPicPr>
          <p:cNvPr id="11" name="Image 13">
            <a:extLst>
              <a:ext uri="{FF2B5EF4-FFF2-40B4-BE49-F238E27FC236}">
                <a16:creationId xmlns:a16="http://schemas.microsoft.com/office/drawing/2014/main" id="{3527C023-CC5B-4603-B104-8E92A3ECCC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9247" y="3843956"/>
            <a:ext cx="2743200" cy="1716066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2D510393-8828-4DA8-A884-25C0F881C059}"/>
              </a:ext>
            </a:extLst>
          </p:cNvPr>
          <p:cNvSpPr txBox="1"/>
          <p:nvPr/>
        </p:nvSpPr>
        <p:spPr>
          <a:xfrm>
            <a:off x="8839300" y="5422235"/>
            <a:ext cx="27431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>
                <a:cs typeface="Calibri"/>
              </a:rPr>
              <a:t>Etudes statistiques</a:t>
            </a:r>
          </a:p>
        </p:txBody>
      </p:sp>
      <p:pic>
        <p:nvPicPr>
          <p:cNvPr id="15" name="Image 15" descr="Une image contenant périphérique, ciel, pied à coulisse, jauge&#10;&#10;Description générée automatiquement">
            <a:extLst>
              <a:ext uri="{FF2B5EF4-FFF2-40B4-BE49-F238E27FC236}">
                <a16:creationId xmlns:a16="http://schemas.microsoft.com/office/drawing/2014/main" id="{A7FC1D1E-2077-4720-98EF-1EB539E04F0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6295"/>
          <a:stretch/>
        </p:blipFill>
        <p:spPr>
          <a:xfrm>
            <a:off x="5334000" y="3948954"/>
            <a:ext cx="2250142" cy="1658472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06176DB0-537E-498B-8AE3-0E0BF87BCCCA}"/>
              </a:ext>
            </a:extLst>
          </p:cNvPr>
          <p:cNvSpPr txBox="1"/>
          <p:nvPr/>
        </p:nvSpPr>
        <p:spPr>
          <a:xfrm>
            <a:off x="4939652" y="5368447"/>
            <a:ext cx="274319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/>
              <a:t>Le contrôle des tolérances géométriques critiques</a:t>
            </a:r>
          </a:p>
        </p:txBody>
      </p:sp>
    </p:spTree>
    <p:extLst>
      <p:ext uri="{BB962C8B-B14F-4D97-AF65-F5344CB8AC3E}">
        <p14:creationId xmlns:p14="http://schemas.microsoft.com/office/powerpoint/2010/main" val="28977039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1">
            <a:extLst>
              <a:ext uri="{FF2B5EF4-FFF2-40B4-BE49-F238E27FC236}">
                <a16:creationId xmlns:a16="http://schemas.microsoft.com/office/drawing/2014/main" id="{67CE73E1-C0A2-4FC3-AD53-C84E1D3FD6B7}"/>
              </a:ext>
            </a:extLst>
          </p:cNvPr>
          <p:cNvSpPr>
            <a:spLocks noGrp="1"/>
          </p:cNvSpPr>
          <p:nvPr/>
        </p:nvSpPr>
        <p:spPr>
          <a:xfrm>
            <a:off x="2252321" y="-153314"/>
            <a:ext cx="8781967" cy="186540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Garantir la qualité du 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 algn="ctr">
              <a:lnSpc>
                <a:spcPct val="1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processus de fabrication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pic>
        <p:nvPicPr>
          <p:cNvPr id="2" name="Image 1" descr="Une image contenant table&#10;&#10;Description générée automatiquement">
            <a:extLst>
              <a:ext uri="{FF2B5EF4-FFF2-40B4-BE49-F238E27FC236}">
                <a16:creationId xmlns:a16="http://schemas.microsoft.com/office/drawing/2014/main" id="{E5962A98-6562-424E-9B87-23572CC15B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777" y="2938129"/>
            <a:ext cx="3152216" cy="2607049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1CF3BD04-115D-41A5-A221-E04AB8994285}"/>
              </a:ext>
            </a:extLst>
          </p:cNvPr>
          <p:cNvSpPr txBox="1"/>
          <p:nvPr/>
        </p:nvSpPr>
        <p:spPr>
          <a:xfrm>
            <a:off x="1443418" y="5628423"/>
            <a:ext cx="27431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/>
              <a:t>Les fiches de procédures</a:t>
            </a:r>
            <a:endParaRPr lang="fr-FR">
              <a:cs typeface="Calibri"/>
            </a:endParaRPr>
          </a:p>
        </p:txBody>
      </p:sp>
      <p:pic>
        <p:nvPicPr>
          <p:cNvPr id="6" name="Image 8">
            <a:extLst>
              <a:ext uri="{FF2B5EF4-FFF2-40B4-BE49-F238E27FC236}">
                <a16:creationId xmlns:a16="http://schemas.microsoft.com/office/drawing/2014/main" id="{36D0B54D-BB24-4896-A2F5-422C98EDA2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28847" y="1715112"/>
            <a:ext cx="2743200" cy="1939636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58E57B3B-2345-43FC-8D1F-780ECB80A3A2}"/>
              </a:ext>
            </a:extLst>
          </p:cNvPr>
          <p:cNvSpPr txBox="1"/>
          <p:nvPr/>
        </p:nvSpPr>
        <p:spPr>
          <a:xfrm>
            <a:off x="8839301" y="3521717"/>
            <a:ext cx="27431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/>
              <a:t>Le service après-vente</a:t>
            </a:r>
            <a:endParaRPr lang="fr-FR">
              <a:cs typeface="Calibri"/>
            </a:endParaRPr>
          </a:p>
        </p:txBody>
      </p:sp>
      <p:pic>
        <p:nvPicPr>
          <p:cNvPr id="20" name="Image 20">
            <a:extLst>
              <a:ext uri="{FF2B5EF4-FFF2-40B4-BE49-F238E27FC236}">
                <a16:creationId xmlns:a16="http://schemas.microsoft.com/office/drawing/2014/main" id="{A045713D-55F1-4933-BCC1-CD24ED542B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1224" y="2884212"/>
            <a:ext cx="2743199" cy="1466094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35FCBEBD-21DE-4C87-98C1-23FB2E23F64B}"/>
              </a:ext>
            </a:extLst>
          </p:cNvPr>
          <p:cNvSpPr txBox="1"/>
          <p:nvPr/>
        </p:nvSpPr>
        <p:spPr>
          <a:xfrm>
            <a:off x="5468571" y="4346470"/>
            <a:ext cx="274319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/>
              <a:t>Conception &amp; Etude EF par notre équipe R&amp;D</a:t>
            </a:r>
          </a:p>
        </p:txBody>
      </p:sp>
    </p:spTree>
    <p:extLst>
      <p:ext uri="{BB962C8B-B14F-4D97-AF65-F5344CB8AC3E}">
        <p14:creationId xmlns:p14="http://schemas.microsoft.com/office/powerpoint/2010/main" val="11913579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44FF1E-F5FE-4250-A1B8-900F37EAE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83C91F-321F-4029-A844-6C171FB5C4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73755" y="132087"/>
            <a:ext cx="6459643" cy="595829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/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Coûts générés : Qualité</a:t>
            </a:r>
            <a:endParaRPr lang="fr-FR" sz="3200" u="sng">
              <a:solidFill>
                <a:srgbClr val="E30000"/>
              </a:solidFill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7B86FBF6-54F8-491D-A58C-3C1AF5B11D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547" t="3779" r="3504" b="2035"/>
          <a:stretch/>
        </p:blipFill>
        <p:spPr>
          <a:xfrm>
            <a:off x="8059711" y="2449866"/>
            <a:ext cx="4128967" cy="405634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9718F062-F711-413E-929D-E5D84F0A8BD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52" t="6723" r="13807" b="8823"/>
          <a:stretch/>
        </p:blipFill>
        <p:spPr>
          <a:xfrm>
            <a:off x="1341618" y="1647669"/>
            <a:ext cx="888764" cy="100340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DC2C812-6BA0-4859-AAC7-7BDB6C8AA6B2}"/>
              </a:ext>
            </a:extLst>
          </p:cNvPr>
          <p:cNvSpPr txBox="1"/>
          <p:nvPr/>
        </p:nvSpPr>
        <p:spPr>
          <a:xfrm>
            <a:off x="2525842" y="1913744"/>
            <a:ext cx="5878641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400"/>
              <a:t>Pièces de contrôle GO/</a:t>
            </a:r>
            <a:r>
              <a:rPr lang="fr-FR" sz="2400" err="1"/>
              <a:t>NoGo</a:t>
            </a:r>
            <a:r>
              <a:rPr lang="fr-FR" sz="2400"/>
              <a:t> : </a:t>
            </a:r>
            <a:r>
              <a:rPr lang="fr-FR" sz="2400" b="1"/>
              <a:t>20 000 EUR</a:t>
            </a:r>
            <a:endParaRPr lang="fr-FR" sz="2400" b="1" err="1">
              <a:cs typeface="Calibri"/>
            </a:endParaRPr>
          </a:p>
        </p:txBody>
      </p:sp>
      <p:pic>
        <p:nvPicPr>
          <p:cNvPr id="15" name="Picture 15">
            <a:extLst>
              <a:ext uri="{FF2B5EF4-FFF2-40B4-BE49-F238E27FC236}">
                <a16:creationId xmlns:a16="http://schemas.microsoft.com/office/drawing/2014/main" id="{D0D3C54E-CA91-400A-AB39-526FAD2371D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4197" r="-457" b="11351"/>
          <a:stretch/>
        </p:blipFill>
        <p:spPr>
          <a:xfrm>
            <a:off x="2525843" y="3184587"/>
            <a:ext cx="3555202" cy="2604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71233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44FF1E-F5FE-4250-A1B8-900F37EAE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83C91F-321F-4029-A844-6C171FB5C4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73755" y="132087"/>
            <a:ext cx="5870363" cy="738069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/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Coûts générés : Sécurité</a:t>
            </a:r>
            <a:endParaRPr lang="en-US"/>
          </a:p>
        </p:txBody>
      </p:sp>
      <p:pic>
        <p:nvPicPr>
          <p:cNvPr id="14" name="Picture 14">
            <a:extLst>
              <a:ext uri="{FF2B5EF4-FFF2-40B4-BE49-F238E27FC236}">
                <a16:creationId xmlns:a16="http://schemas.microsoft.com/office/drawing/2014/main" id="{4F8B55DA-A3DB-49E2-BEAF-F2AC9C8B35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662" t="23616" r="39405" b="31734"/>
          <a:stretch/>
        </p:blipFill>
        <p:spPr>
          <a:xfrm>
            <a:off x="7797385" y="2515379"/>
            <a:ext cx="4198888" cy="4348683"/>
          </a:xfrm>
          <a:prstGeom prst="rect">
            <a:avLst/>
          </a:prstGeom>
        </p:spPr>
      </p:pic>
      <p:pic>
        <p:nvPicPr>
          <p:cNvPr id="17" name="Picture 17">
            <a:extLst>
              <a:ext uri="{FF2B5EF4-FFF2-40B4-BE49-F238E27FC236}">
                <a16:creationId xmlns:a16="http://schemas.microsoft.com/office/drawing/2014/main" id="{679BA8A1-B067-4CDD-8A43-9DFD98CF83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819" y="1212454"/>
            <a:ext cx="867764" cy="981856"/>
          </a:xfrm>
          <a:prstGeom prst="rect">
            <a:avLst/>
          </a:prstGeom>
        </p:spPr>
      </p:pic>
      <p:pic>
        <p:nvPicPr>
          <p:cNvPr id="18" name="Picture 18">
            <a:extLst>
              <a:ext uri="{FF2B5EF4-FFF2-40B4-BE49-F238E27FC236}">
                <a16:creationId xmlns:a16="http://schemas.microsoft.com/office/drawing/2014/main" id="{0CBBDBC8-B7D9-462F-B1F7-EDBDA5D8F58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502" r="46119" b="1020"/>
          <a:stretch/>
        </p:blipFill>
        <p:spPr>
          <a:xfrm>
            <a:off x="823126" y="2912672"/>
            <a:ext cx="765257" cy="794533"/>
          </a:xfrm>
          <a:prstGeom prst="rect">
            <a:avLst/>
          </a:prstGeom>
        </p:spPr>
      </p:pic>
      <p:pic>
        <p:nvPicPr>
          <p:cNvPr id="20" name="Picture 20">
            <a:extLst>
              <a:ext uri="{FF2B5EF4-FFF2-40B4-BE49-F238E27FC236}">
                <a16:creationId xmlns:a16="http://schemas.microsoft.com/office/drawing/2014/main" id="{5CD373FC-486E-4285-986B-222BCB16D9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4727" y="4597899"/>
            <a:ext cx="544643" cy="55713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FF2A68BE-169C-4E0E-B031-EF8C4C09CF5E}"/>
              </a:ext>
            </a:extLst>
          </p:cNvPr>
          <p:cNvSpPr txBox="1"/>
          <p:nvPr/>
        </p:nvSpPr>
        <p:spPr>
          <a:xfrm>
            <a:off x="1589177" y="1210766"/>
            <a:ext cx="498242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>
                <a:cs typeface="Calibri"/>
              </a:rPr>
              <a:t>Formation : durée de formation 3 jours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12312C8-98EB-4234-8A34-E3E15C3F167A}"/>
              </a:ext>
            </a:extLst>
          </p:cNvPr>
          <p:cNvSpPr txBox="1"/>
          <p:nvPr/>
        </p:nvSpPr>
        <p:spPr>
          <a:xfrm>
            <a:off x="2510155" y="1859915"/>
            <a:ext cx="390144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>
                <a:cs typeface="Calibri"/>
              </a:rPr>
              <a:t>Pour 40 personnes : 14 443,2 EUR </a:t>
            </a:r>
          </a:p>
          <a:p>
            <a:r>
              <a:rPr lang="fr-FR">
                <a:cs typeface="Calibri"/>
              </a:rPr>
              <a:t>En 3 jours : </a:t>
            </a:r>
            <a:r>
              <a:rPr lang="fr-FR" b="1">
                <a:cs typeface="Calibri"/>
              </a:rPr>
              <a:t>43 329,6 EUR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7EE47C3-E2A8-4586-90F1-B978563A5495}"/>
              </a:ext>
            </a:extLst>
          </p:cNvPr>
          <p:cNvSpPr txBox="1"/>
          <p:nvPr/>
        </p:nvSpPr>
        <p:spPr>
          <a:xfrm>
            <a:off x="1749425" y="2978785"/>
            <a:ext cx="588264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/>
              <a:t>Valise de secours :</a:t>
            </a:r>
            <a:r>
              <a:rPr lang="fr-FR">
                <a:ea typeface="+mn-lt"/>
                <a:cs typeface="+mn-lt"/>
              </a:rPr>
              <a:t> 142.80EUR</a:t>
            </a:r>
          </a:p>
          <a:p>
            <a:r>
              <a:rPr lang="fr-FR">
                <a:ea typeface="+mn-lt"/>
                <a:cs typeface="+mn-lt"/>
              </a:rPr>
              <a:t>Trois étages + rdc et pour 600 éoliennes = </a:t>
            </a:r>
            <a:r>
              <a:rPr lang="fr-FR" b="1">
                <a:ea typeface="+mn-lt"/>
                <a:cs typeface="+mn-lt"/>
              </a:rPr>
              <a:t>342.720EUR</a:t>
            </a:r>
            <a:r>
              <a:rPr lang="fr-FR">
                <a:ea typeface="+mn-lt"/>
                <a:cs typeface="+mn-lt"/>
              </a:rPr>
              <a:t> </a:t>
            </a:r>
            <a:endParaRPr lang="fr-FR">
              <a:cs typeface="Calibri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10B40D8-0D42-4133-82AE-0D7C6E90F710}"/>
              </a:ext>
            </a:extLst>
          </p:cNvPr>
          <p:cNvSpPr txBox="1"/>
          <p:nvPr/>
        </p:nvSpPr>
        <p:spPr>
          <a:xfrm>
            <a:off x="1860729" y="4537411"/>
            <a:ext cx="5187351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/>
              <a:t>Elévateur de matériels de maintenance </a:t>
            </a:r>
            <a:endParaRPr lang="fr-FR">
              <a:cs typeface="Calibri"/>
            </a:endParaRPr>
          </a:p>
          <a:p>
            <a:r>
              <a:rPr lang="fr-FR">
                <a:cs typeface="Calibri"/>
              </a:rPr>
              <a:t>Un palan : 387,60 EUR </a:t>
            </a:r>
          </a:p>
          <a:p>
            <a:r>
              <a:rPr lang="fr-FR">
                <a:cs typeface="Calibri"/>
              </a:rPr>
              <a:t>Pour 600 éoliennes: </a:t>
            </a:r>
            <a:r>
              <a:rPr lang="fr-FR" b="1">
                <a:cs typeface="Calibri" panose="020F0502020204030204"/>
              </a:rPr>
              <a:t>232 560 EUR</a:t>
            </a:r>
          </a:p>
        </p:txBody>
      </p:sp>
    </p:spTree>
    <p:extLst>
      <p:ext uri="{BB962C8B-B14F-4D97-AF65-F5344CB8AC3E}">
        <p14:creationId xmlns:p14="http://schemas.microsoft.com/office/powerpoint/2010/main" val="1281568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44FF1E-F5FE-4250-A1B8-900F37EAE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83C91F-321F-4029-A844-6C171FB5C4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73755" y="132087"/>
            <a:ext cx="5870363" cy="738069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/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Coûts générés : Sécurité</a:t>
            </a:r>
            <a:endParaRPr lang="en-US"/>
          </a:p>
        </p:txBody>
      </p:sp>
      <p:pic>
        <p:nvPicPr>
          <p:cNvPr id="14" name="Picture 14">
            <a:extLst>
              <a:ext uri="{FF2B5EF4-FFF2-40B4-BE49-F238E27FC236}">
                <a16:creationId xmlns:a16="http://schemas.microsoft.com/office/drawing/2014/main" id="{4F8B55DA-A3DB-49E2-BEAF-F2AC9C8B353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8662" t="23616" r="39405" b="31734"/>
          <a:stretch/>
        </p:blipFill>
        <p:spPr>
          <a:xfrm>
            <a:off x="7722434" y="2465413"/>
            <a:ext cx="4211380" cy="4398649"/>
          </a:xfrm>
          <a:prstGeom prst="rect">
            <a:avLst/>
          </a:prstGeom>
        </p:spPr>
      </p:pic>
      <p:pic>
        <p:nvPicPr>
          <p:cNvPr id="16" name="Picture 16">
            <a:extLst>
              <a:ext uri="{FF2B5EF4-FFF2-40B4-BE49-F238E27FC236}">
                <a16:creationId xmlns:a16="http://schemas.microsoft.com/office/drawing/2014/main" id="{E26A27C5-B7A8-4B7D-979E-3642E34198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507" y="724691"/>
            <a:ext cx="520421" cy="1116767"/>
          </a:xfrm>
          <a:prstGeom prst="rect">
            <a:avLst/>
          </a:prstGeom>
        </p:spPr>
      </p:pic>
      <p:pic>
        <p:nvPicPr>
          <p:cNvPr id="19" name="Picture 19">
            <a:extLst>
              <a:ext uri="{FF2B5EF4-FFF2-40B4-BE49-F238E27FC236}">
                <a16:creationId xmlns:a16="http://schemas.microsoft.com/office/drawing/2014/main" id="{8DCC6BA2-7706-4037-BBAF-3F7E76964EA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0091" t="7273" r="18721" b="7727"/>
          <a:stretch/>
        </p:blipFill>
        <p:spPr>
          <a:xfrm>
            <a:off x="669060" y="4553596"/>
            <a:ext cx="416820" cy="607856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141599D5-34ED-46CD-A514-4E8948D3C3E6}"/>
              </a:ext>
            </a:extLst>
          </p:cNvPr>
          <p:cNvSpPr txBox="1"/>
          <p:nvPr/>
        </p:nvSpPr>
        <p:spPr>
          <a:xfrm>
            <a:off x="1202834" y="1406801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L'EPI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4F69F18-59F2-4281-972D-949A3424748C}"/>
              </a:ext>
            </a:extLst>
          </p:cNvPr>
          <p:cNvSpPr txBox="1"/>
          <p:nvPr/>
        </p:nvSpPr>
        <p:spPr>
          <a:xfrm>
            <a:off x="1201420" y="4787900"/>
            <a:ext cx="528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/>
              <a:t>Affiche de sensibilisation : </a:t>
            </a:r>
            <a:r>
              <a:rPr lang="fr-FR" b="1"/>
              <a:t>664 EUR </a:t>
            </a:r>
            <a:endParaRPr lang="fr-FR" b="1">
              <a:cs typeface="Calibri"/>
            </a:endParaRPr>
          </a:p>
        </p:txBody>
      </p:sp>
      <p:pic>
        <p:nvPicPr>
          <p:cNvPr id="28" name="Picture 28">
            <a:extLst>
              <a:ext uri="{FF2B5EF4-FFF2-40B4-BE49-F238E27FC236}">
                <a16:creationId xmlns:a16="http://schemas.microsoft.com/office/drawing/2014/main" id="{539DF99A-D5E1-4829-9C5C-82C61B2F0CB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5517" t="15536" r="14655" b="14830"/>
          <a:stretch/>
        </p:blipFill>
        <p:spPr>
          <a:xfrm>
            <a:off x="1320800" y="1779666"/>
            <a:ext cx="447044" cy="460617"/>
          </a:xfrm>
          <a:prstGeom prst="rect">
            <a:avLst/>
          </a:prstGeom>
        </p:spPr>
      </p:pic>
      <p:pic>
        <p:nvPicPr>
          <p:cNvPr id="29" name="Picture 29">
            <a:extLst>
              <a:ext uri="{FF2B5EF4-FFF2-40B4-BE49-F238E27FC236}">
                <a16:creationId xmlns:a16="http://schemas.microsoft.com/office/drawing/2014/main" id="{9C92568C-1111-4D4E-9410-4D9ED3EF039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flipH="1">
            <a:off x="1310640" y="2377361"/>
            <a:ext cx="457200" cy="497997"/>
          </a:xfrm>
          <a:prstGeom prst="rect">
            <a:avLst/>
          </a:prstGeom>
        </p:spPr>
      </p:pic>
      <p:pic>
        <p:nvPicPr>
          <p:cNvPr id="30" name="Picture 30">
            <a:extLst>
              <a:ext uri="{FF2B5EF4-FFF2-40B4-BE49-F238E27FC236}">
                <a16:creationId xmlns:a16="http://schemas.microsoft.com/office/drawing/2014/main" id="{88B83E47-FE3B-4B7F-9F85-4A5E049A747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67407" t="28713" r="1111" b="31188"/>
          <a:stretch/>
        </p:blipFill>
        <p:spPr>
          <a:xfrm>
            <a:off x="1310640" y="3558540"/>
            <a:ext cx="457201" cy="438935"/>
          </a:xfrm>
          <a:prstGeom prst="rect">
            <a:avLst/>
          </a:prstGeom>
        </p:spPr>
      </p:pic>
      <p:pic>
        <p:nvPicPr>
          <p:cNvPr id="31" name="Picture 31">
            <a:extLst>
              <a:ext uri="{FF2B5EF4-FFF2-40B4-BE49-F238E27FC236}">
                <a16:creationId xmlns:a16="http://schemas.microsoft.com/office/drawing/2014/main" id="{BFE8CFA1-12D8-4164-BE1C-34FC7FB9F2B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111" t="29002" r="67037" b="28537"/>
          <a:stretch/>
        </p:blipFill>
        <p:spPr>
          <a:xfrm>
            <a:off x="1310640" y="3005667"/>
            <a:ext cx="457202" cy="426571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236C4EDB-B76C-4E41-8CD7-EFD49003B0BD}"/>
              </a:ext>
            </a:extLst>
          </p:cNvPr>
          <p:cNvSpPr txBox="1"/>
          <p:nvPr/>
        </p:nvSpPr>
        <p:spPr>
          <a:xfrm>
            <a:off x="1910080" y="1838960"/>
            <a:ext cx="498971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/>
              <a:t>Harnais : Pour 36 techniciens : </a:t>
            </a:r>
            <a:r>
              <a:rPr lang="fr-FR" b="1"/>
              <a:t>4428 EUR 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70D2CD2-3466-4AD8-BE46-FB07AEC6315E}"/>
              </a:ext>
            </a:extLst>
          </p:cNvPr>
          <p:cNvSpPr txBox="1"/>
          <p:nvPr/>
        </p:nvSpPr>
        <p:spPr>
          <a:xfrm>
            <a:off x="1910715" y="2379801"/>
            <a:ext cx="540780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>
                <a:cs typeface="Calibri"/>
              </a:rPr>
              <a:t>Lunettes de sécurité : Pour 40 techniciens : </a:t>
            </a:r>
            <a:r>
              <a:rPr lang="fr-FR" b="1">
                <a:cs typeface="Calibri"/>
              </a:rPr>
              <a:t>600 EUR 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BD653BA-29E2-42AA-BDA6-41B850AC718B}"/>
              </a:ext>
            </a:extLst>
          </p:cNvPr>
          <p:cNvSpPr txBox="1"/>
          <p:nvPr/>
        </p:nvSpPr>
        <p:spPr>
          <a:xfrm>
            <a:off x="1911350" y="3020516"/>
            <a:ext cx="5565571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>
                <a:cs typeface="Calibri"/>
              </a:rPr>
              <a:t>Casque de protection : Pour 40 techniciens : </a:t>
            </a:r>
            <a:r>
              <a:rPr lang="fr-FR" b="1">
                <a:cs typeface="Calibri"/>
              </a:rPr>
              <a:t>215 EUR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6882361-A2E4-4CA4-916D-A619CCCC366C}"/>
              </a:ext>
            </a:extLst>
          </p:cNvPr>
          <p:cNvSpPr txBox="1"/>
          <p:nvPr/>
        </p:nvSpPr>
        <p:spPr>
          <a:xfrm>
            <a:off x="1911985" y="3559631"/>
            <a:ext cx="651926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/>
              <a:t>Chaussures de sécurité : Pour 40 techniciens : </a:t>
            </a:r>
            <a:r>
              <a:rPr lang="fr-FR" b="1"/>
              <a:t>2055,2 EUR </a:t>
            </a:r>
          </a:p>
        </p:txBody>
      </p:sp>
    </p:spTree>
    <p:extLst>
      <p:ext uri="{BB962C8B-B14F-4D97-AF65-F5344CB8AC3E}">
        <p14:creationId xmlns:p14="http://schemas.microsoft.com/office/powerpoint/2010/main" val="3316889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44FF1E-F5FE-4250-A1B8-900F37EAE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83C91F-321F-4029-A844-6C171FB5C4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335835" y="81287"/>
            <a:ext cx="6601883" cy="626309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/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Coûts générés : Environnement</a:t>
            </a:r>
            <a:endParaRPr lang="en-US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A6C4D8B3-355F-44B1-93AA-33FE34CADF2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077" t="14062" r="23291" b="14688"/>
          <a:stretch/>
        </p:blipFill>
        <p:spPr>
          <a:xfrm>
            <a:off x="7723431" y="2654547"/>
            <a:ext cx="4181123" cy="3839471"/>
          </a:xfrm>
          <a:prstGeom prst="rect">
            <a:avLst/>
          </a:prstGeom>
        </p:spPr>
      </p:pic>
      <p:pic>
        <p:nvPicPr>
          <p:cNvPr id="2" name="Picture 5">
            <a:extLst>
              <a:ext uri="{FF2B5EF4-FFF2-40B4-BE49-F238E27FC236}">
                <a16:creationId xmlns:a16="http://schemas.microsoft.com/office/drawing/2014/main" id="{699C27AF-BD6F-4079-83D3-F67AD2C593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0315" y="978441"/>
            <a:ext cx="682054" cy="732020"/>
          </a:xfrm>
          <a:prstGeom prst="rect">
            <a:avLst/>
          </a:prstGeom>
        </p:spPr>
      </p:pic>
      <p:pic>
        <p:nvPicPr>
          <p:cNvPr id="6" name="Picture 6">
            <a:extLst>
              <a:ext uri="{FF2B5EF4-FFF2-40B4-BE49-F238E27FC236}">
                <a16:creationId xmlns:a16="http://schemas.microsoft.com/office/drawing/2014/main" id="{1C96F7F9-D4FA-4A1D-A12C-7984EC5DE7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7828" y="1749518"/>
            <a:ext cx="587026" cy="96686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38755B2-C348-46DD-B535-8C6B30D9B554}"/>
              </a:ext>
            </a:extLst>
          </p:cNvPr>
          <p:cNvSpPr txBox="1"/>
          <p:nvPr/>
        </p:nvSpPr>
        <p:spPr>
          <a:xfrm>
            <a:off x="1695221" y="982356"/>
            <a:ext cx="6890480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400"/>
              <a:t>Recyclage de l'acier</a:t>
            </a:r>
            <a:r>
              <a:rPr lang="fr-FR" sz="2400">
                <a:ea typeface="+mn-lt"/>
                <a:cs typeface="+mn-lt"/>
              </a:rPr>
              <a:t> : </a:t>
            </a:r>
            <a:r>
              <a:rPr lang="fr-FR" sz="2400" b="1">
                <a:ea typeface="+mn-lt"/>
                <a:cs typeface="+mn-lt"/>
              </a:rPr>
              <a:t>115 EUR/</a:t>
            </a:r>
            <a:r>
              <a:rPr lang="fr-FR" sz="2400" b="1" err="1">
                <a:ea typeface="+mn-lt"/>
                <a:cs typeface="+mn-lt"/>
              </a:rPr>
              <a:t>tm</a:t>
            </a:r>
            <a:r>
              <a:rPr lang="fr-FR" sz="2400" b="1">
                <a:ea typeface="+mn-lt"/>
                <a:cs typeface="+mn-lt"/>
              </a:rPr>
              <a:t> </a:t>
            </a:r>
            <a:endParaRPr lang="fr-FR" sz="2400" b="1">
              <a:cs typeface="Calibri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6BC3CF-2103-4307-AC3F-3BA7694914A6}"/>
              </a:ext>
            </a:extLst>
          </p:cNvPr>
          <p:cNvSpPr txBox="1"/>
          <p:nvPr/>
        </p:nvSpPr>
        <p:spPr>
          <a:xfrm>
            <a:off x="1690526" y="2112916"/>
            <a:ext cx="5441429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400">
                <a:ea typeface="+mn-lt"/>
                <a:cs typeface="+mn-lt"/>
              </a:rPr>
              <a:t>L'arrosage d’une éolienne</a:t>
            </a:r>
            <a:r>
              <a:rPr lang="fr-FR" sz="2800">
                <a:ea typeface="+mn-lt"/>
                <a:cs typeface="+mn-lt"/>
              </a:rPr>
              <a:t>  </a:t>
            </a:r>
            <a:endParaRPr lang="fr-FR" sz="2800">
              <a:cs typeface="Calibri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CFFD31B-1202-40BD-AF63-84A59277B42E}"/>
              </a:ext>
            </a:extLst>
          </p:cNvPr>
          <p:cNvSpPr txBox="1"/>
          <p:nvPr/>
        </p:nvSpPr>
        <p:spPr>
          <a:xfrm>
            <a:off x="2738483" y="2628879"/>
            <a:ext cx="6066019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b="1"/>
              <a:t>Hypothèse:</a:t>
            </a:r>
            <a:r>
              <a:rPr lang="fr-FR"/>
              <a:t> Analogie avec une voiture</a:t>
            </a:r>
            <a:endParaRPr lang="fr-FR">
              <a:cs typeface="Calibri"/>
            </a:endParaRPr>
          </a:p>
          <a:p>
            <a:r>
              <a:rPr lang="fr-FR">
                <a:cs typeface="Calibri"/>
              </a:rPr>
              <a:t>Quantité de l'eau à haute pression : 0.05L/Kg</a:t>
            </a:r>
          </a:p>
          <a:p>
            <a:endParaRPr lang="fr-FR">
              <a:cs typeface="Calibri"/>
            </a:endParaRPr>
          </a:p>
          <a:p>
            <a:r>
              <a:rPr lang="fr-FR">
                <a:cs typeface="Calibri"/>
              </a:rPr>
              <a:t>Le prix de l'eau: </a:t>
            </a:r>
            <a:r>
              <a:rPr lang="fr-FR">
                <a:ea typeface="+mn-lt"/>
                <a:cs typeface="+mn-lt"/>
              </a:rPr>
              <a:t>0.352 EUR/L</a:t>
            </a:r>
            <a:endParaRPr lang="fr-FR" b="1">
              <a:cs typeface="Calibri" panose="020F0502020204030204"/>
            </a:endParaRPr>
          </a:p>
          <a:p>
            <a:endParaRPr lang="en-US">
              <a:cs typeface="Calibri" panose="020F0502020204030204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C19B771-B8F3-442F-8833-EB1FAA47057B}"/>
              </a:ext>
            </a:extLst>
          </p:cNvPr>
          <p:cNvSpPr txBox="1"/>
          <p:nvPr/>
        </p:nvSpPr>
        <p:spPr>
          <a:xfrm>
            <a:off x="2736384" y="3813043"/>
            <a:ext cx="373523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>
                <a:cs typeface="Calibri"/>
              </a:rPr>
              <a:t>Pour une éolienne de 193390 Kg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6B154AE-C5A8-4FDA-B833-D8BD703A325E}"/>
              </a:ext>
            </a:extLst>
          </p:cNvPr>
          <p:cNvSpPr txBox="1"/>
          <p:nvPr/>
        </p:nvSpPr>
        <p:spPr>
          <a:xfrm>
            <a:off x="4050245" y="4184818"/>
            <a:ext cx="3088257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/>
              <a:t>9669,5 L </a:t>
            </a:r>
          </a:p>
          <a:p>
            <a:r>
              <a:rPr lang="en-US">
                <a:cs typeface="Calibri"/>
              </a:rPr>
              <a:t>3404 EUR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78CD0A-9257-49AE-B63C-D2F7251EFA47}"/>
              </a:ext>
            </a:extLst>
          </p:cNvPr>
          <p:cNvSpPr txBox="1"/>
          <p:nvPr/>
        </p:nvSpPr>
        <p:spPr>
          <a:xfrm>
            <a:off x="2736215" y="4829175"/>
            <a:ext cx="4856480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000"/>
              <a:t>Pour 600 éoliennes: </a:t>
            </a:r>
            <a:r>
              <a:rPr lang="fr-FR" sz="2000" b="1"/>
              <a:t>2 042 199 EUR</a:t>
            </a:r>
          </a:p>
        </p:txBody>
      </p:sp>
    </p:spTree>
    <p:extLst>
      <p:ext uri="{BB962C8B-B14F-4D97-AF65-F5344CB8AC3E}">
        <p14:creationId xmlns:p14="http://schemas.microsoft.com/office/powerpoint/2010/main" val="415553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1">
            <a:extLst>
              <a:ext uri="{FF2B5EF4-FFF2-40B4-BE49-F238E27FC236}">
                <a16:creationId xmlns:a16="http://schemas.microsoft.com/office/drawing/2014/main" id="{7208AE42-DE99-463A-8438-D8DAB559DE5A}"/>
              </a:ext>
            </a:extLst>
          </p:cNvPr>
          <p:cNvSpPr>
            <a:spLocks noGrp="1"/>
          </p:cNvSpPr>
          <p:nvPr/>
        </p:nvSpPr>
        <p:spPr>
          <a:xfrm>
            <a:off x="2252321" y="-153314"/>
            <a:ext cx="7857293" cy="120614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La matrice de gravité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pic>
        <p:nvPicPr>
          <p:cNvPr id="10" name="Image 10" descr="Une image contenant table&#10;&#10;Description générée automatiquement">
            <a:extLst>
              <a:ext uri="{FF2B5EF4-FFF2-40B4-BE49-F238E27FC236}">
                <a16:creationId xmlns:a16="http://schemas.microsoft.com/office/drawing/2014/main" id="{CB24BB68-D5A3-4F2D-8ACA-EE06D2D16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117" y="889780"/>
            <a:ext cx="8866093" cy="5123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877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44FF1E-F5FE-4250-A1B8-900F37EAE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83C91F-321F-4029-A844-6C171FB5C4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73755" y="132087"/>
            <a:ext cx="6459643" cy="595829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/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Coûts générés : Maintenance </a:t>
            </a:r>
            <a:endParaRPr lang="fr-FR" sz="3200" u="sng">
              <a:solidFill>
                <a:srgbClr val="E30000"/>
              </a:solidFill>
            </a:endParaRP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05452021-5CFD-4281-8D72-48F8CF310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34520" y="1319890"/>
            <a:ext cx="866931" cy="795467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E36A875D-9088-4285-B51A-186B54E0E2C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461" t="2381" r="21918" b="3968"/>
          <a:stretch/>
        </p:blipFill>
        <p:spPr>
          <a:xfrm>
            <a:off x="776991" y="3111208"/>
            <a:ext cx="778741" cy="772299"/>
          </a:xfrm>
          <a:prstGeom prst="rect">
            <a:avLst/>
          </a:prstGeom>
        </p:spPr>
      </p:pic>
      <p:pic>
        <p:nvPicPr>
          <p:cNvPr id="8" name="Picture 8">
            <a:extLst>
              <a:ext uri="{FF2B5EF4-FFF2-40B4-BE49-F238E27FC236}">
                <a16:creationId xmlns:a16="http://schemas.microsoft.com/office/drawing/2014/main" id="{C32E060B-3AA2-4585-AA4E-A4F75F60BF3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231" t="-433" r="19231" b="433"/>
          <a:stretch/>
        </p:blipFill>
        <p:spPr>
          <a:xfrm>
            <a:off x="7669259" y="2502412"/>
            <a:ext cx="4551635" cy="407232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B43556E-52CF-4F42-8305-29A8A3FEF882}"/>
              </a:ext>
            </a:extLst>
          </p:cNvPr>
          <p:cNvSpPr txBox="1"/>
          <p:nvPr/>
        </p:nvSpPr>
        <p:spPr>
          <a:xfrm>
            <a:off x="2672080" y="1838960"/>
            <a:ext cx="631952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>
                <a:cs typeface="Calibri"/>
              </a:rPr>
              <a:t>18 équipes de 2 personnes : 1500 EUR x 2 = 3000 EUR</a:t>
            </a:r>
            <a:endParaRPr lang="en-US"/>
          </a:p>
          <a:p>
            <a:r>
              <a:rPr lang="fr-FR">
                <a:cs typeface="Calibri"/>
              </a:rPr>
              <a:t> 4 chefs d'équipe : 1700 EUR x 2 = 3400 EUR </a:t>
            </a:r>
            <a:endParaRPr lang="fr-F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F90F4E2-5080-413C-A0C1-C60A6DC4C25A}"/>
              </a:ext>
            </a:extLst>
          </p:cNvPr>
          <p:cNvSpPr txBox="1"/>
          <p:nvPr/>
        </p:nvSpPr>
        <p:spPr>
          <a:xfrm>
            <a:off x="2026905" y="3782894"/>
            <a:ext cx="7780067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>
                <a:cs typeface="Calibri"/>
              </a:rPr>
              <a:t>Un local pour 30 éoliennes</a:t>
            </a:r>
          </a:p>
          <a:p>
            <a:r>
              <a:rPr lang="fr-FR"/>
              <a:t>Le coût de la construction d'un entrepôt [350 - 450EUR/m²]</a:t>
            </a:r>
            <a:endParaRPr lang="fr-FR">
              <a:cs typeface="Calibri"/>
            </a:endParaRPr>
          </a:p>
          <a:p>
            <a:r>
              <a:rPr lang="fr-FR">
                <a:cs typeface="Calibri"/>
              </a:rPr>
              <a:t>Pour un local de 15 m² : 6750 EUR </a:t>
            </a:r>
          </a:p>
          <a:p>
            <a:r>
              <a:rPr lang="fr-FR">
                <a:cs typeface="Calibri"/>
              </a:rPr>
              <a:t>Pour 20 entrepôts : </a:t>
            </a:r>
            <a:r>
              <a:rPr lang="fr-FR" b="1">
                <a:cs typeface="Calibri"/>
              </a:rPr>
              <a:t>135 000 EUR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5CAC50C-F319-4F41-BD66-F4EF8F36297E}"/>
              </a:ext>
            </a:extLst>
          </p:cNvPr>
          <p:cNvSpPr txBox="1"/>
          <p:nvPr/>
        </p:nvSpPr>
        <p:spPr>
          <a:xfrm>
            <a:off x="2084262" y="2578843"/>
            <a:ext cx="4712896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>
                <a:cs typeface="Calibri"/>
              </a:rPr>
              <a:t>Coût</a:t>
            </a:r>
            <a:r>
              <a:rPr lang="en-US">
                <a:cs typeface="Calibri"/>
              </a:rPr>
              <a:t> total:</a:t>
            </a:r>
            <a:r>
              <a:rPr lang="en-US" b="1">
                <a:cs typeface="Calibri"/>
              </a:rPr>
              <a:t> 121 600 EUR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BD813B2-4502-48F7-A307-D974EB70D30D}"/>
              </a:ext>
            </a:extLst>
          </p:cNvPr>
          <p:cNvSpPr txBox="1"/>
          <p:nvPr/>
        </p:nvSpPr>
        <p:spPr>
          <a:xfrm>
            <a:off x="1820545" y="3415665"/>
            <a:ext cx="43688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/>
              <a:t>Local de stockage d'outils de maintenance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F18335-B5CB-4B08-91FA-CC442D572A8E}"/>
              </a:ext>
            </a:extLst>
          </p:cNvPr>
          <p:cNvSpPr txBox="1"/>
          <p:nvPr/>
        </p:nvSpPr>
        <p:spPr>
          <a:xfrm>
            <a:off x="1910080" y="14732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/>
              <a:t>Coût</a:t>
            </a:r>
            <a:r>
              <a:rPr lang="en-US"/>
              <a:t> de maintenance : </a:t>
            </a:r>
          </a:p>
        </p:txBody>
      </p:sp>
    </p:spTree>
    <p:extLst>
      <p:ext uri="{BB962C8B-B14F-4D97-AF65-F5344CB8AC3E}">
        <p14:creationId xmlns:p14="http://schemas.microsoft.com/office/powerpoint/2010/main" val="184959099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44FF1E-F5FE-4250-A1B8-900F37EAE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83C91F-321F-4029-A844-6C171FB5C4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73755" y="132087"/>
            <a:ext cx="4951569" cy="738069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/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ACV détaillée ArtoACV</a:t>
            </a:r>
            <a:endParaRPr lang="en-US"/>
          </a:p>
        </p:txBody>
      </p:sp>
      <p:pic>
        <p:nvPicPr>
          <p:cNvPr id="5" name="Image 5">
            <a:extLst>
              <a:ext uri="{FF2B5EF4-FFF2-40B4-BE49-F238E27FC236}">
                <a16:creationId xmlns:a16="http://schemas.microsoft.com/office/drawing/2014/main" id="{C734EFE4-7383-4530-88AF-19471456AA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32" r="111"/>
          <a:stretch/>
        </p:blipFill>
        <p:spPr>
          <a:xfrm>
            <a:off x="1480752" y="660617"/>
            <a:ext cx="9240804" cy="3307354"/>
          </a:xfrm>
          <a:prstGeom prst="rect">
            <a:avLst/>
          </a:prstGeom>
        </p:spPr>
      </p:pic>
      <p:pic>
        <p:nvPicPr>
          <p:cNvPr id="6" name="Image 6" descr="Une image contenant table&#10;&#10;Description générée automatiquement">
            <a:extLst>
              <a:ext uri="{FF2B5EF4-FFF2-40B4-BE49-F238E27FC236}">
                <a16:creationId xmlns:a16="http://schemas.microsoft.com/office/drawing/2014/main" id="{F3760CB8-B987-4318-9B69-10803D2403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8599"/>
          <a:stretch/>
        </p:blipFill>
        <p:spPr>
          <a:xfrm>
            <a:off x="358347" y="4029979"/>
            <a:ext cx="11474557" cy="2535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6984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44FF1E-F5FE-4250-A1B8-900F37EAE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83C91F-321F-4029-A844-6C171FB5C4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73755" y="132087"/>
            <a:ext cx="4951569" cy="738069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/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ACV détaillée ArtoACV</a:t>
            </a:r>
            <a:endParaRPr lang="en-US"/>
          </a:p>
        </p:txBody>
      </p:sp>
      <p:pic>
        <p:nvPicPr>
          <p:cNvPr id="2" name="Image 6">
            <a:extLst>
              <a:ext uri="{FF2B5EF4-FFF2-40B4-BE49-F238E27FC236}">
                <a16:creationId xmlns:a16="http://schemas.microsoft.com/office/drawing/2014/main" id="{175FA10A-6A35-44C1-9DA0-0FA435DB6B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292" y="1017241"/>
            <a:ext cx="3906793" cy="4833813"/>
          </a:xfrm>
          <a:prstGeom prst="rect">
            <a:avLst/>
          </a:prstGeom>
        </p:spPr>
      </p:pic>
      <p:pic>
        <p:nvPicPr>
          <p:cNvPr id="7" name="Image 7" descr="Une image contenant table&#10;&#10;Description générée automatiquement">
            <a:extLst>
              <a:ext uri="{FF2B5EF4-FFF2-40B4-BE49-F238E27FC236}">
                <a16:creationId xmlns:a16="http://schemas.microsoft.com/office/drawing/2014/main" id="{82B9DF88-36CD-47DB-B697-A6FE2E7619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47" t="15966" b="30416"/>
          <a:stretch/>
        </p:blipFill>
        <p:spPr>
          <a:xfrm>
            <a:off x="5743833" y="959326"/>
            <a:ext cx="5040832" cy="2176436"/>
          </a:xfrm>
          <a:prstGeom prst="rect">
            <a:avLst/>
          </a:prstGeom>
        </p:spPr>
      </p:pic>
      <p:pic>
        <p:nvPicPr>
          <p:cNvPr id="8" name="Image 8" descr="Une image contenant table&#10;&#10;Description générée automatiquement">
            <a:extLst>
              <a:ext uri="{FF2B5EF4-FFF2-40B4-BE49-F238E27FC236}">
                <a16:creationId xmlns:a16="http://schemas.microsoft.com/office/drawing/2014/main" id="{940BCCA1-8456-45E8-A930-124C248EA92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2081" r="215" b="-336"/>
          <a:stretch/>
        </p:blipFill>
        <p:spPr>
          <a:xfrm>
            <a:off x="5743832" y="3357118"/>
            <a:ext cx="4771784" cy="2716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98714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44FF1E-F5FE-4250-A1B8-900F37EAE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83C91F-321F-4029-A844-6C171FB5C4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73755" y="132087"/>
            <a:ext cx="5950407" cy="738069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/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ACV détaillée Ecodesign</a:t>
            </a:r>
            <a:endParaRPr lang="en-US"/>
          </a:p>
        </p:txBody>
      </p:sp>
      <p:pic>
        <p:nvPicPr>
          <p:cNvPr id="2" name="Image 6">
            <a:extLst>
              <a:ext uri="{FF2B5EF4-FFF2-40B4-BE49-F238E27FC236}">
                <a16:creationId xmlns:a16="http://schemas.microsoft.com/office/drawing/2014/main" id="{6ACF1B42-D4ED-464C-96DD-7D328B2454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023" y="873538"/>
            <a:ext cx="10414685" cy="3761978"/>
          </a:xfrm>
          <a:prstGeom prst="rect">
            <a:avLst/>
          </a:prstGeom>
        </p:spPr>
      </p:pic>
      <p:pic>
        <p:nvPicPr>
          <p:cNvPr id="7" name="Image 7">
            <a:extLst>
              <a:ext uri="{FF2B5EF4-FFF2-40B4-BE49-F238E27FC236}">
                <a16:creationId xmlns:a16="http://schemas.microsoft.com/office/drawing/2014/main" id="{EE28528F-3175-4DAC-94F8-A7C1AF97EE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3347" y="4417783"/>
            <a:ext cx="2137912" cy="205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8360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44FF1E-F5FE-4250-A1B8-900F37EAE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83C91F-321F-4029-A844-6C171FB5C4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73755" y="132087"/>
            <a:ext cx="5950407" cy="738069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/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ACV détaillée Ecodesign</a:t>
            </a:r>
            <a:endParaRPr lang="en-US"/>
          </a:p>
        </p:txBody>
      </p:sp>
      <p:pic>
        <p:nvPicPr>
          <p:cNvPr id="5" name="Image 5">
            <a:extLst>
              <a:ext uri="{FF2B5EF4-FFF2-40B4-BE49-F238E27FC236}">
                <a16:creationId xmlns:a16="http://schemas.microsoft.com/office/drawing/2014/main" id="{DDC686C3-9F13-4E9F-9AF3-4D04A31F5D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022" y="1556150"/>
            <a:ext cx="10538253" cy="3951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3096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44FF1E-F5FE-4250-A1B8-900F37EAE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83C91F-321F-4029-A844-6C171FB5C4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473755" y="132087"/>
            <a:ext cx="5950407" cy="738069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/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Pistes d'éco-conception</a:t>
            </a:r>
            <a:endParaRPr lang="fr-FR" sz="3200" u="sng">
              <a:solidFill>
                <a:srgbClr val="E30000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53689F7-1AA8-448C-99CB-100DB0C90F83}"/>
              </a:ext>
            </a:extLst>
          </p:cNvPr>
          <p:cNvSpPr txBox="1"/>
          <p:nvPr/>
        </p:nvSpPr>
        <p:spPr>
          <a:xfrm>
            <a:off x="481913" y="1295399"/>
            <a:ext cx="6934198" cy="418576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fr-FR" sz="2800">
                <a:cs typeface="Calibri"/>
              </a:rPr>
              <a:t>Utilisation d'acier 100% recyclé</a:t>
            </a:r>
          </a:p>
          <a:p>
            <a:pPr marL="285750" indent="-285750">
              <a:buFont typeface="Arial"/>
              <a:buChar char="•"/>
            </a:pPr>
            <a:endParaRPr lang="fr-FR" sz="2800"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fr-FR" sz="2800">
                <a:cs typeface="Calibri"/>
              </a:rPr>
              <a:t>Diminution des masses</a:t>
            </a:r>
          </a:p>
          <a:p>
            <a:pPr marL="285750" indent="-285750">
              <a:buFont typeface="Arial"/>
              <a:buChar char="•"/>
            </a:pPr>
            <a:endParaRPr lang="fr-FR" sz="2800">
              <a:cs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fr-FR" sz="2800">
                <a:cs typeface="Calibri"/>
              </a:rPr>
              <a:t>Réduction du transport</a:t>
            </a:r>
          </a:p>
          <a:p>
            <a:r>
              <a:rPr lang="fr-FR" sz="2800">
                <a:cs typeface="Calibri"/>
              </a:rPr>
              <a:t>          </a:t>
            </a:r>
            <a:r>
              <a:rPr lang="fr-FR" sz="2400">
                <a:cs typeface="Calibri"/>
              </a:rPr>
              <a:t>Extraction de l'acier </a:t>
            </a:r>
            <a:r>
              <a:rPr lang="fr-FR" sz="2400" err="1">
                <a:cs typeface="Calibri"/>
              </a:rPr>
              <a:t>corten</a:t>
            </a:r>
            <a:r>
              <a:rPr lang="fr-FR" sz="2400">
                <a:cs typeface="Calibri"/>
              </a:rPr>
              <a:t> au Sénégal</a:t>
            </a:r>
            <a:endParaRPr lang="fr-FR"/>
          </a:p>
          <a:p>
            <a:r>
              <a:rPr lang="fr-FR" sz="2800">
                <a:cs typeface="Calibri"/>
              </a:rPr>
              <a:t>          </a:t>
            </a:r>
            <a:r>
              <a:rPr lang="fr-FR" sz="2400">
                <a:cs typeface="Calibri"/>
              </a:rPr>
              <a:t>Fabrication du mât au Sénégal</a:t>
            </a:r>
          </a:p>
          <a:p>
            <a:endParaRPr lang="fr-FR" sz="2400"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fr-FR" sz="2800">
                <a:cs typeface="Calibri"/>
              </a:rPr>
              <a:t>Optimisation des procédés de fabrication</a:t>
            </a:r>
          </a:p>
          <a:p>
            <a:pPr marL="285750" indent="-285750">
              <a:buFont typeface="Arial"/>
              <a:buChar char="•"/>
            </a:pPr>
            <a:endParaRPr lang="fr-FR">
              <a:cs typeface="Calibri"/>
            </a:endParaRPr>
          </a:p>
        </p:txBody>
      </p:sp>
      <p:pic>
        <p:nvPicPr>
          <p:cNvPr id="6" name="Image 6">
            <a:extLst>
              <a:ext uri="{FF2B5EF4-FFF2-40B4-BE49-F238E27FC236}">
                <a16:creationId xmlns:a16="http://schemas.microsoft.com/office/drawing/2014/main" id="{5A73CC00-666D-4508-A6F8-58376BB45D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1292" y="1134857"/>
            <a:ext cx="4617307" cy="4001341"/>
          </a:xfrm>
          <a:prstGeom prst="rect">
            <a:avLst/>
          </a:prstGeom>
        </p:spPr>
      </p:pic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0E4731E4-D458-4FF5-A12E-6C611100E7A7}"/>
              </a:ext>
            </a:extLst>
          </p:cNvPr>
          <p:cNvCxnSpPr/>
          <p:nvPr/>
        </p:nvCxnSpPr>
        <p:spPr>
          <a:xfrm flipV="1">
            <a:off x="715405" y="3678966"/>
            <a:ext cx="584887" cy="206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25DA13F5-5E08-4AE2-9E7A-EAC8A540E359}"/>
              </a:ext>
            </a:extLst>
          </p:cNvPr>
          <p:cNvCxnSpPr>
            <a:cxnSpLocks/>
          </p:cNvCxnSpPr>
          <p:nvPr/>
        </p:nvCxnSpPr>
        <p:spPr>
          <a:xfrm flipV="1">
            <a:off x="715405" y="4193830"/>
            <a:ext cx="584887" cy="206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931640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44FF1E-F5FE-4250-A1B8-900F37EAE1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83C91F-321F-4029-A844-6C171FB5C4C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63026" y="162979"/>
            <a:ext cx="7536190" cy="768960"/>
          </a:xfrm>
        </p:spPr>
        <p:txBody>
          <a:bodyPr vert="horz" lIns="91440" tIns="45720" rIns="91440" bIns="45720" rtlCol="0" anchor="t">
            <a:noAutofit/>
          </a:bodyPr>
          <a:lstStyle/>
          <a:p>
            <a:pPr algn="l"/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ACV détaillée après éco-conception</a:t>
            </a:r>
            <a:endParaRPr lang="en-US"/>
          </a:p>
        </p:txBody>
      </p:sp>
      <p:pic>
        <p:nvPicPr>
          <p:cNvPr id="2" name="Image 4">
            <a:extLst>
              <a:ext uri="{FF2B5EF4-FFF2-40B4-BE49-F238E27FC236}">
                <a16:creationId xmlns:a16="http://schemas.microsoft.com/office/drawing/2014/main" id="{FB6A935C-9C22-4BA1-8C9C-599232785E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427" y="680770"/>
            <a:ext cx="3361037" cy="4157811"/>
          </a:xfrm>
          <a:prstGeom prst="rect">
            <a:avLst/>
          </a:prstGeom>
        </p:spPr>
      </p:pic>
      <p:pic>
        <p:nvPicPr>
          <p:cNvPr id="5" name="Image 5">
            <a:extLst>
              <a:ext uri="{FF2B5EF4-FFF2-40B4-BE49-F238E27FC236}">
                <a16:creationId xmlns:a16="http://schemas.microsoft.com/office/drawing/2014/main" id="{191D80B5-91BC-4A6B-87E4-DEF2D67798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8670" y="1008061"/>
            <a:ext cx="4112740" cy="3348769"/>
          </a:xfrm>
          <a:prstGeom prst="rect">
            <a:avLst/>
          </a:prstGeom>
        </p:spPr>
      </p:pic>
      <p:pic>
        <p:nvPicPr>
          <p:cNvPr id="6" name="Image 6" descr="Une image contenant table&#10;&#10;Description générée automatiquement">
            <a:extLst>
              <a:ext uri="{FF2B5EF4-FFF2-40B4-BE49-F238E27FC236}">
                <a16:creationId xmlns:a16="http://schemas.microsoft.com/office/drawing/2014/main" id="{D39161C1-5001-4DC9-999B-A426AF04FE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779" y="4964668"/>
            <a:ext cx="10960443" cy="1891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4044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2">
            <a:extLst>
              <a:ext uri="{FF2B5EF4-FFF2-40B4-BE49-F238E27FC236}">
                <a16:creationId xmlns:a16="http://schemas.microsoft.com/office/drawing/2014/main" id="{3968C95E-8DD8-4F03-9BB2-5E9BE494AE9F}"/>
              </a:ext>
            </a:extLst>
          </p:cNvPr>
          <p:cNvSpPr txBox="1">
            <a:spLocks/>
          </p:cNvSpPr>
          <p:nvPr/>
        </p:nvSpPr>
        <p:spPr>
          <a:xfrm>
            <a:off x="1508233" y="27860"/>
            <a:ext cx="9144000" cy="556138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1050" b="0" kern="1200" baseline="0">
                <a:solidFill>
                  <a:srgbClr val="B2B2B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fr-FR" sz="3600">
                <a:solidFill>
                  <a:schemeClr val="tx1">
                    <a:lumMod val="50000"/>
                  </a:schemeClr>
                </a:solidFill>
              </a:rPr>
              <a:t>Merci pour votre attention,</a:t>
            </a:r>
          </a:p>
          <a:p>
            <a:pPr algn="ctr"/>
            <a:r>
              <a:rPr lang="fr-FR" sz="3600">
                <a:solidFill>
                  <a:schemeClr val="tx1">
                    <a:lumMod val="50000"/>
                  </a:schemeClr>
                </a:solidFill>
              </a:rPr>
              <a:t>Avez-vous des questions ?</a:t>
            </a:r>
          </a:p>
        </p:txBody>
      </p:sp>
      <p:pic>
        <p:nvPicPr>
          <p:cNvPr id="10" name="Picture 4" descr="Rangée d'éoliennes PNG transparents - StickPNG">
            <a:extLst>
              <a:ext uri="{FF2B5EF4-FFF2-40B4-BE49-F238E27FC236}">
                <a16:creationId xmlns:a16="http://schemas.microsoft.com/office/drawing/2014/main" id="{2FB5CA74-AC42-4C76-BDEA-6E4BA22576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436707" y="3774686"/>
            <a:ext cx="1373366" cy="31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Rangée d'éoliennes PNG transparents - StickPNG">
            <a:extLst>
              <a:ext uri="{FF2B5EF4-FFF2-40B4-BE49-F238E27FC236}">
                <a16:creationId xmlns:a16="http://schemas.microsoft.com/office/drawing/2014/main" id="{0956E869-5408-4540-B2EF-6BED4BD297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3419421" y="4581128"/>
            <a:ext cx="1022045" cy="234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angée d'éoliennes PNG transparents - StickPNG">
            <a:extLst>
              <a:ext uri="{FF2B5EF4-FFF2-40B4-BE49-F238E27FC236}">
                <a16:creationId xmlns:a16="http://schemas.microsoft.com/office/drawing/2014/main" id="{4243FA6F-DF3A-4F7B-8281-5C66A8DB8F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2321936" y="4264389"/>
            <a:ext cx="1153777" cy="264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angée d'éoliennes PNG transparents - StickPNG">
            <a:extLst>
              <a:ext uri="{FF2B5EF4-FFF2-40B4-BE49-F238E27FC236}">
                <a16:creationId xmlns:a16="http://schemas.microsoft.com/office/drawing/2014/main" id="{8014C594-DA6A-4FBD-9119-C9C8B64E51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4079777" y="4278744"/>
            <a:ext cx="1153777" cy="264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Shape 3">
            <a:extLst>
              <a:ext uri="{FF2B5EF4-FFF2-40B4-BE49-F238E27FC236}">
                <a16:creationId xmlns:a16="http://schemas.microsoft.com/office/drawing/2014/main" id="{E4FBFB78-7820-4AD2-8B59-D95BC4CBEBCF}"/>
              </a:ext>
            </a:extLst>
          </p:cNvPr>
          <p:cNvSpPr txBox="1"/>
          <p:nvPr/>
        </p:nvSpPr>
        <p:spPr>
          <a:xfrm>
            <a:off x="7189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spc="-1">
                <a:latin typeface="Arial"/>
              </a:rPr>
              <a:t>INSA 4GM-IM 2021</a:t>
            </a:r>
          </a:p>
        </p:txBody>
      </p:sp>
      <p:sp>
        <p:nvSpPr>
          <p:cNvPr id="15" name="TextShape 2">
            <a:extLst>
              <a:ext uri="{FF2B5EF4-FFF2-40B4-BE49-F238E27FC236}">
                <a16:creationId xmlns:a16="http://schemas.microsoft.com/office/drawing/2014/main" id="{F5A40647-E5EE-4DB9-87AB-2683E43E4883}"/>
              </a:ext>
            </a:extLst>
          </p:cNvPr>
          <p:cNvSpPr txBox="1"/>
          <p:nvPr/>
        </p:nvSpPr>
        <p:spPr>
          <a:xfrm>
            <a:off x="2269271" y="638454"/>
            <a:ext cx="6134202" cy="107554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/>
          <a:lstStyle/>
          <a:p>
            <a:pPr algn="ctr"/>
            <a:r>
              <a:rPr lang="fr-FR" sz="2800" spc="-1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Point QSE n°4 </a:t>
            </a:r>
            <a:endParaRPr lang="fr-FR" sz="2800" spc="-1">
              <a:solidFill>
                <a:schemeClr val="tx1">
                  <a:lumMod val="50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fr-FR" sz="2400" spc="-1">
                <a:solidFill>
                  <a:srgbClr val="FF0000"/>
                </a:solidFill>
                <a:ea typeface="+mn-lt"/>
                <a:cs typeface="+mn-lt"/>
              </a:rPr>
              <a:t>12/05/2021</a:t>
            </a:r>
            <a:endParaRPr lang="fr-FR"/>
          </a:p>
          <a:p>
            <a:pPr algn="ctr"/>
            <a:endParaRPr lang="fr-FR" sz="2000" spc="-1">
              <a:solidFill>
                <a:schemeClr val="tx1">
                  <a:lumMod val="50000"/>
                </a:schemeClr>
              </a:solidFill>
            </a:endParaRPr>
          </a:p>
          <a:p>
            <a:pPr algn="ctr"/>
            <a:endParaRPr lang="fr-FR" sz="2000" spc="-1">
              <a:solidFill>
                <a:schemeClr val="tx1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2" name="Image 9">
            <a:extLst>
              <a:ext uri="{FF2B5EF4-FFF2-40B4-BE49-F238E27FC236}">
                <a16:creationId xmlns:a16="http://schemas.microsoft.com/office/drawing/2014/main" id="{00FFCBAC-5A83-4398-806D-5C9E59F91C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796" y="85006"/>
            <a:ext cx="1071923" cy="107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13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contenu 1">
            <a:extLst>
              <a:ext uri="{FF2B5EF4-FFF2-40B4-BE49-F238E27FC236}">
                <a16:creationId xmlns:a16="http://schemas.microsoft.com/office/drawing/2014/main" id="{C70C8D4A-FB53-48ED-8C65-832A9C8F7151}"/>
              </a:ext>
            </a:extLst>
          </p:cNvPr>
          <p:cNvSpPr>
            <a:spLocks noGrp="1"/>
          </p:cNvSpPr>
          <p:nvPr/>
        </p:nvSpPr>
        <p:spPr>
          <a:xfrm>
            <a:off x="2252321" y="-153314"/>
            <a:ext cx="9083926" cy="120614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La matrice d'occurrence et de détectabilité</a:t>
            </a:r>
            <a:endParaRPr lang="fr-FR" sz="3200" u="sng" err="1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pic>
        <p:nvPicPr>
          <p:cNvPr id="10" name="Image 10" descr="Une image contenant table&#10;&#10;Description générée automatiquement">
            <a:extLst>
              <a:ext uri="{FF2B5EF4-FFF2-40B4-BE49-F238E27FC236}">
                <a16:creationId xmlns:a16="http://schemas.microsoft.com/office/drawing/2014/main" id="{22CA0D37-EA1C-42A3-ACE7-65465B15E5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2495" y="753983"/>
            <a:ext cx="6553198" cy="584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263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>
            <a:extLst>
              <a:ext uri="{FF2B5EF4-FFF2-40B4-BE49-F238E27FC236}">
                <a16:creationId xmlns:a16="http://schemas.microsoft.com/office/drawing/2014/main" id="{5BD465CC-0BE8-4272-A60C-EAF62AC192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140100" y="818221"/>
            <a:ext cx="4693310" cy="562644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4B0898D-70E5-41A2-BD03-3FB5403DFF5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643"/>
          <a:stretch/>
        </p:blipFill>
        <p:spPr>
          <a:xfrm>
            <a:off x="2163080" y="213732"/>
            <a:ext cx="762779" cy="6356196"/>
          </a:xfrm>
          <a:prstGeom prst="rect">
            <a:avLst/>
          </a:prstGeom>
        </p:spPr>
      </p:pic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98D0D6E1-A4B2-495F-973D-06DAA45A9605}"/>
              </a:ext>
            </a:extLst>
          </p:cNvPr>
          <p:cNvSpPr>
            <a:spLocks noGrp="1"/>
          </p:cNvSpPr>
          <p:nvPr/>
        </p:nvSpPr>
        <p:spPr>
          <a:xfrm>
            <a:off x="2252321" y="-153314"/>
            <a:ext cx="7857293" cy="120614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L'AMDEC Processus de montage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</p:spTree>
    <p:extLst>
      <p:ext uri="{BB962C8B-B14F-4D97-AF65-F5344CB8AC3E}">
        <p14:creationId xmlns:p14="http://schemas.microsoft.com/office/powerpoint/2010/main" val="3713080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5E700FE4-FF77-474B-8606-4016A2835ABE}"/>
              </a:ext>
            </a:extLst>
          </p:cNvPr>
          <p:cNvSpPr>
            <a:spLocks noGrp="1"/>
          </p:cNvSpPr>
          <p:nvPr/>
        </p:nvSpPr>
        <p:spPr>
          <a:xfrm>
            <a:off x="2252321" y="-153314"/>
            <a:ext cx="7857293" cy="120614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L'AMDEC Utilisation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6C71DCF-17C9-49F5-A49C-F55006F2C5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389" y="654097"/>
            <a:ext cx="9466712" cy="5955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3259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3585820" y="-153314"/>
            <a:ext cx="4344951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5M - Utilisation</a:t>
            </a:r>
            <a:endParaRPr lang="fr-FR"/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263A922B-35FC-40C3-8ED8-2AB2EE7052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108" y="1174507"/>
            <a:ext cx="4144835" cy="185204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0C727A62-CBA2-44AB-B455-B775FA0A46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5746" y="1179084"/>
            <a:ext cx="4283424" cy="1847468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F68F442-3D36-45ED-BA26-31345AED31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040" y="4588803"/>
            <a:ext cx="4264973" cy="186666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A4F7BC2-A1C3-4317-AA52-860B1879C95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2989" y="4588803"/>
            <a:ext cx="4188939" cy="184746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528D39E0-D8DB-4561-A3A5-28FE1ABFD7A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04789" y="2735454"/>
            <a:ext cx="3825982" cy="1748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504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362657C3-1847-43BE-AB70-6A28FF8F69BE}"/>
              </a:ext>
            </a:extLst>
          </p:cNvPr>
          <p:cNvSpPr>
            <a:spLocks noGrp="1"/>
          </p:cNvSpPr>
          <p:nvPr/>
        </p:nvSpPr>
        <p:spPr>
          <a:xfrm>
            <a:off x="2252321" y="-153314"/>
            <a:ext cx="7857293" cy="120614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Les actions prises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pic>
        <p:nvPicPr>
          <p:cNvPr id="8" name="Espace réservé du contenu 5">
            <a:extLst>
              <a:ext uri="{FF2B5EF4-FFF2-40B4-BE49-F238E27FC236}">
                <a16:creationId xmlns:a16="http://schemas.microsoft.com/office/drawing/2014/main" id="{34E717F1-3ACD-410A-980E-3893E6CEB3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608" y="1054115"/>
            <a:ext cx="1351857" cy="2374885"/>
          </a:xfr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DC3B5A94-031A-4572-883C-AB5F9BC8A66E}"/>
              </a:ext>
            </a:extLst>
          </p:cNvPr>
          <p:cNvSpPr txBox="1"/>
          <p:nvPr/>
        </p:nvSpPr>
        <p:spPr>
          <a:xfrm>
            <a:off x="519948" y="3526429"/>
            <a:ext cx="28408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/>
              <a:t>Système de frein aérodynamique : le Pitch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6907FE2C-8456-476F-8F2B-9DD9699BD3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2071" y="1021247"/>
            <a:ext cx="2829634" cy="2482332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F1561C25-2AF8-4C87-ACFD-480B9CA1C663}"/>
              </a:ext>
            </a:extLst>
          </p:cNvPr>
          <p:cNvSpPr txBox="1"/>
          <p:nvPr/>
        </p:nvSpPr>
        <p:spPr>
          <a:xfrm>
            <a:off x="4462071" y="3503579"/>
            <a:ext cx="2782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/>
              <a:t>L’aménagement de la zone de travail 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B8F925A5-5FF5-4950-98F3-D9D137271FB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7" t="3586" r="813" b="1195"/>
          <a:stretch/>
        </p:blipFill>
        <p:spPr>
          <a:xfrm>
            <a:off x="8531714" y="1239610"/>
            <a:ext cx="3290074" cy="2189389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9AC216BA-FF0B-49E6-8582-D41B389B53E8}"/>
              </a:ext>
            </a:extLst>
          </p:cNvPr>
          <p:cNvSpPr txBox="1"/>
          <p:nvPr/>
        </p:nvSpPr>
        <p:spPr>
          <a:xfrm>
            <a:off x="9185431" y="3526428"/>
            <a:ext cx="3707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Les capteurs de vibrations</a:t>
            </a:r>
          </a:p>
        </p:txBody>
      </p:sp>
      <p:pic>
        <p:nvPicPr>
          <p:cNvPr id="13" name="Graphique 4">
            <a:extLst>
              <a:ext uri="{FF2B5EF4-FFF2-40B4-BE49-F238E27FC236}">
                <a16:creationId xmlns:a16="http://schemas.microsoft.com/office/drawing/2014/main" id="{F1661430-3259-4890-9AB7-E1AF688C50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73911" y="4208324"/>
            <a:ext cx="1453400" cy="2058108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984C7B17-9257-42D9-9A40-DA7D6B8A9078}"/>
              </a:ext>
            </a:extLst>
          </p:cNvPr>
          <p:cNvSpPr txBox="1"/>
          <p:nvPr/>
        </p:nvSpPr>
        <p:spPr>
          <a:xfrm>
            <a:off x="685348" y="6065009"/>
            <a:ext cx="2881744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200" b="1">
                <a:cs typeface="Calibri"/>
              </a:rPr>
              <a:t>Les capteurs de température</a:t>
            </a:r>
          </a:p>
        </p:txBody>
      </p:sp>
      <p:pic>
        <p:nvPicPr>
          <p:cNvPr id="15" name="Image 6">
            <a:extLst>
              <a:ext uri="{FF2B5EF4-FFF2-40B4-BE49-F238E27FC236}">
                <a16:creationId xmlns:a16="http://schemas.microsoft.com/office/drawing/2014/main" id="{66FDD416-A598-400F-BBA7-A558D54D1F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31714" y="4208324"/>
            <a:ext cx="3210208" cy="1655264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14F4907-D0A6-4E9A-A192-21DF2E36FBE4}"/>
              </a:ext>
            </a:extLst>
          </p:cNvPr>
          <p:cNvSpPr txBox="1"/>
          <p:nvPr/>
        </p:nvSpPr>
        <p:spPr>
          <a:xfrm>
            <a:off x="9185431" y="5968914"/>
            <a:ext cx="2743199" cy="27699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200" b="1"/>
              <a:t>Les capteurs de défaillance</a:t>
            </a:r>
            <a:endParaRPr lang="fr-FR" sz="1200" b="1">
              <a:cs typeface="Calibri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654A069-2B31-4102-8A76-CFEBAA1317E2}"/>
              </a:ext>
            </a:extLst>
          </p:cNvPr>
          <p:cNvSpPr txBox="1"/>
          <p:nvPr/>
        </p:nvSpPr>
        <p:spPr>
          <a:xfrm>
            <a:off x="4536359" y="4008269"/>
            <a:ext cx="2681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>
                <a:solidFill>
                  <a:srgbClr val="FF0000"/>
                </a:solidFill>
              </a:rPr>
              <a:t>L’emballement du rotor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A40FCC6A-AC71-44F4-B798-4E5D1B7510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339" y="4447935"/>
            <a:ext cx="2509096" cy="1894073"/>
          </a:xfrm>
          <a:prstGeom prst="rect">
            <a:avLst/>
          </a:prstGeom>
        </p:spPr>
      </p:pic>
      <p:sp>
        <p:nvSpPr>
          <p:cNvPr id="19" name="ZoneTexte 18">
            <a:extLst>
              <a:ext uri="{FF2B5EF4-FFF2-40B4-BE49-F238E27FC236}">
                <a16:creationId xmlns:a16="http://schemas.microsoft.com/office/drawing/2014/main" id="{871600D8-B99B-4EE4-BB4C-569489F4BBE3}"/>
              </a:ext>
            </a:extLst>
          </p:cNvPr>
          <p:cNvSpPr txBox="1"/>
          <p:nvPr/>
        </p:nvSpPr>
        <p:spPr>
          <a:xfrm>
            <a:off x="4911174" y="6342008"/>
            <a:ext cx="27165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La conception mécanique</a:t>
            </a:r>
          </a:p>
        </p:txBody>
      </p:sp>
    </p:spTree>
    <p:extLst>
      <p:ext uri="{BB962C8B-B14F-4D97-AF65-F5344CB8AC3E}">
        <p14:creationId xmlns:p14="http://schemas.microsoft.com/office/powerpoint/2010/main" val="6024865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362657C3-1847-43BE-AB70-6A28FF8F69BE}"/>
              </a:ext>
            </a:extLst>
          </p:cNvPr>
          <p:cNvSpPr>
            <a:spLocks noGrp="1"/>
          </p:cNvSpPr>
          <p:nvPr/>
        </p:nvSpPr>
        <p:spPr>
          <a:xfrm>
            <a:off x="2252321" y="-153314"/>
            <a:ext cx="7857293" cy="120614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Les actions prises</a:t>
            </a:r>
            <a:endParaRPr lang="fr-FR" sz="3200" u="sng">
              <a:solidFill>
                <a:srgbClr val="E30000"/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C3B5A94-031A-4572-883C-AB5F9BC8A66E}"/>
              </a:ext>
            </a:extLst>
          </p:cNvPr>
          <p:cNvSpPr txBox="1"/>
          <p:nvPr/>
        </p:nvSpPr>
        <p:spPr>
          <a:xfrm>
            <a:off x="466682" y="4059089"/>
            <a:ext cx="28408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/>
              <a:t>La modélisation EF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1561C25-2AF8-4C87-ACFD-480B9CA1C663}"/>
              </a:ext>
            </a:extLst>
          </p:cNvPr>
          <p:cNvSpPr txBox="1"/>
          <p:nvPr/>
        </p:nvSpPr>
        <p:spPr>
          <a:xfrm>
            <a:off x="4462071" y="3503579"/>
            <a:ext cx="27820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b="1"/>
              <a:t>La conception mécanique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9AC216BA-FF0B-49E6-8582-D41B389B53E8}"/>
              </a:ext>
            </a:extLst>
          </p:cNvPr>
          <p:cNvSpPr txBox="1"/>
          <p:nvPr/>
        </p:nvSpPr>
        <p:spPr>
          <a:xfrm>
            <a:off x="9247575" y="4059089"/>
            <a:ext cx="3707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Dimensionnement </a:t>
            </a:r>
            <a:r>
              <a:rPr lang="fr-FR" sz="1200" b="1" err="1"/>
              <a:t>Kissoft</a:t>
            </a:r>
            <a:endParaRPr lang="fr-FR" sz="1200" b="1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654A069-2B31-4102-8A76-CFEBAA1317E2}"/>
              </a:ext>
            </a:extLst>
          </p:cNvPr>
          <p:cNvSpPr txBox="1"/>
          <p:nvPr/>
        </p:nvSpPr>
        <p:spPr>
          <a:xfrm>
            <a:off x="4512584" y="4073967"/>
            <a:ext cx="26810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>
                <a:solidFill>
                  <a:srgbClr val="FF0000"/>
                </a:solidFill>
              </a:rPr>
              <a:t>Usure prématurée des liaisons mécaniques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A4968C2D-BDD8-4621-97E4-CE4F1E8B46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417" y="845597"/>
            <a:ext cx="3422256" cy="2583402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9EEF7B96-590F-432A-9749-197ED5366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87" y="2301238"/>
            <a:ext cx="3323700" cy="1651398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7A70CCFF-EB14-408A-8BBF-D02D0589AA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940" y="2372856"/>
            <a:ext cx="3978048" cy="1508161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C732EC7E-3F08-43E6-9424-5B101B5ABA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4515" y="4629477"/>
            <a:ext cx="5715000" cy="1905000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57412206-A744-4F5E-A89F-9DEA6A344D07}"/>
              </a:ext>
            </a:extLst>
          </p:cNvPr>
          <p:cNvSpPr txBox="1"/>
          <p:nvPr/>
        </p:nvSpPr>
        <p:spPr>
          <a:xfrm>
            <a:off x="5131294" y="6263145"/>
            <a:ext cx="30006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/>
              <a:t>Le procédé curatif</a:t>
            </a:r>
          </a:p>
        </p:txBody>
      </p:sp>
    </p:spTree>
    <p:extLst>
      <p:ext uri="{BB962C8B-B14F-4D97-AF65-F5344CB8AC3E}">
        <p14:creationId xmlns:p14="http://schemas.microsoft.com/office/powerpoint/2010/main" val="171902097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stitution">
  <a:themeElements>
    <a:clrScheme name="Charte INSA">
      <a:dk1>
        <a:srgbClr val="4F4D50"/>
      </a:dk1>
      <a:lt1>
        <a:sysClr val="window" lastClr="FFFFFF"/>
      </a:lt1>
      <a:dk2>
        <a:srgbClr val="E42618"/>
      </a:dk2>
      <a:lt2>
        <a:srgbClr val="EEECE1"/>
      </a:lt2>
      <a:accent1>
        <a:srgbClr val="E29100"/>
      </a:accent1>
      <a:accent2>
        <a:srgbClr val="004D6F"/>
      </a:accent2>
      <a:accent3>
        <a:srgbClr val="9D1747"/>
      </a:accent3>
      <a:accent4>
        <a:srgbClr val="208998"/>
      </a:accent4>
      <a:accent5>
        <a:srgbClr val="866D5F"/>
      </a:accent5>
      <a:accent6>
        <a:srgbClr val="81989C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Grand écran</PresentationFormat>
  <Slides>37</Slides>
  <Notes>0</Notes>
  <HiddenSlides>0</HiddenSlides>
  <ScaleCrop>false</ScaleCrop>
  <HeadingPairs>
    <vt:vector size="4" baseType="variant">
      <vt:variant>
        <vt:lpstr>Thème</vt:lpstr>
      </vt:variant>
      <vt:variant>
        <vt:i4>2</vt:i4>
      </vt:variant>
      <vt:variant>
        <vt:lpstr>Titres des diapositives</vt:lpstr>
      </vt:variant>
      <vt:variant>
        <vt:i4>37</vt:i4>
      </vt:variant>
    </vt:vector>
  </HeadingPairs>
  <TitlesOfParts>
    <vt:vector size="39" baseType="lpstr">
      <vt:lpstr>Thème Office</vt:lpstr>
      <vt:lpstr>Institution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Axel Richard</dc:creator>
  <cp:revision>31</cp:revision>
  <dcterms:created xsi:type="dcterms:W3CDTF">2021-04-02T12:27:35Z</dcterms:created>
  <dcterms:modified xsi:type="dcterms:W3CDTF">2021-05-26T15:03:28Z</dcterms:modified>
</cp:coreProperties>
</file>