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webp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2"/>
  </p:notesMasterIdLst>
  <p:sldIdLst>
    <p:sldId id="277" r:id="rId2"/>
    <p:sldId id="416" r:id="rId3"/>
    <p:sldId id="1754" r:id="rId4"/>
    <p:sldId id="488" r:id="rId5"/>
    <p:sldId id="501" r:id="rId6"/>
    <p:sldId id="279" r:id="rId7"/>
    <p:sldId id="490" r:id="rId8"/>
    <p:sldId id="1740" r:id="rId9"/>
    <p:sldId id="284" r:id="rId10"/>
    <p:sldId id="285" r:id="rId11"/>
    <p:sldId id="287" r:id="rId12"/>
    <p:sldId id="1691" r:id="rId13"/>
    <p:sldId id="1616" r:id="rId14"/>
    <p:sldId id="286" r:id="rId15"/>
    <p:sldId id="540" r:id="rId16"/>
    <p:sldId id="461" r:id="rId17"/>
    <p:sldId id="503" r:id="rId18"/>
    <p:sldId id="1739" r:id="rId19"/>
    <p:sldId id="1633" r:id="rId20"/>
    <p:sldId id="1695" r:id="rId21"/>
    <p:sldId id="505" r:id="rId22"/>
    <p:sldId id="506" r:id="rId23"/>
    <p:sldId id="1696" r:id="rId24"/>
    <p:sldId id="507" r:id="rId25"/>
    <p:sldId id="291" r:id="rId26"/>
    <p:sldId id="292" r:id="rId27"/>
    <p:sldId id="289" r:id="rId28"/>
    <p:sldId id="290" r:id="rId29"/>
    <p:sldId id="512" r:id="rId30"/>
    <p:sldId id="454" r:id="rId31"/>
    <p:sldId id="1701" r:id="rId32"/>
    <p:sldId id="552" r:id="rId33"/>
    <p:sldId id="553" r:id="rId34"/>
    <p:sldId id="497" r:id="rId35"/>
    <p:sldId id="421" r:id="rId36"/>
    <p:sldId id="423" r:id="rId37"/>
    <p:sldId id="425" r:id="rId38"/>
    <p:sldId id="300" r:id="rId39"/>
    <p:sldId id="301" r:id="rId40"/>
    <p:sldId id="303" r:id="rId41"/>
    <p:sldId id="463" r:id="rId42"/>
    <p:sldId id="424" r:id="rId43"/>
    <p:sldId id="270" r:id="rId44"/>
    <p:sldId id="1750" r:id="rId45"/>
    <p:sldId id="464" r:id="rId46"/>
    <p:sldId id="563" r:id="rId47"/>
    <p:sldId id="487" r:id="rId48"/>
    <p:sldId id="306" r:id="rId49"/>
    <p:sldId id="304" r:id="rId50"/>
    <p:sldId id="532" r:id="rId51"/>
    <p:sldId id="305" r:id="rId52"/>
    <p:sldId id="308" r:id="rId53"/>
    <p:sldId id="309" r:id="rId54"/>
    <p:sldId id="312" r:id="rId55"/>
    <p:sldId id="313" r:id="rId56"/>
    <p:sldId id="535" r:id="rId57"/>
    <p:sldId id="314" r:id="rId58"/>
    <p:sldId id="653" r:id="rId59"/>
    <p:sldId id="317" r:id="rId60"/>
    <p:sldId id="318" r:id="rId61"/>
    <p:sldId id="320" r:id="rId62"/>
    <p:sldId id="499" r:id="rId63"/>
    <p:sldId id="537" r:id="rId64"/>
    <p:sldId id="577" r:id="rId65"/>
    <p:sldId id="323" r:id="rId66"/>
    <p:sldId id="325" r:id="rId67"/>
    <p:sldId id="570" r:id="rId68"/>
    <p:sldId id="1751" r:id="rId69"/>
    <p:sldId id="1752" r:id="rId70"/>
    <p:sldId id="1755" r:id="rId71"/>
    <p:sldId id="1747" r:id="rId72"/>
    <p:sldId id="1748" r:id="rId73"/>
    <p:sldId id="1749" r:id="rId74"/>
    <p:sldId id="1745" r:id="rId75"/>
    <p:sldId id="1743" r:id="rId76"/>
    <p:sldId id="1741" r:id="rId77"/>
    <p:sldId id="1744" r:id="rId78"/>
    <p:sldId id="1746" r:id="rId79"/>
    <p:sldId id="569" r:id="rId80"/>
    <p:sldId id="1738" r:id="rId8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FF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74"/>
  </p:normalViewPr>
  <p:slideViewPr>
    <p:cSldViewPr snapToGrid="0" snapToObjects="1">
      <p:cViewPr varScale="1">
        <p:scale>
          <a:sx n="105" d="100"/>
          <a:sy n="105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Fab cost (Million $)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Fab cost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tint val="48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B241-4601-A84B-1367C832C86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tint val="65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B241-4601-A84B-1367C832C86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tint val="83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B241-4601-A84B-1367C832C86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tint val="93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B241-4601-A84B-1367C832C86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shade val="82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B241-4601-A84B-1367C832C86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shade val="65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B241-4601-A84B-1367C832C86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shade val="47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B241-4601-A84B-1367C832C86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shade val="45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B241-4601-A84B-1367C832C86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Feuil1!$A$2:$A$9</c:f>
              <c:strCache>
                <c:ptCount val="8"/>
                <c:pt idx="0">
                  <c:v>130nm</c:v>
                </c:pt>
                <c:pt idx="1">
                  <c:v>90nm</c:v>
                </c:pt>
                <c:pt idx="2">
                  <c:v>65nm</c:v>
                </c:pt>
                <c:pt idx="3">
                  <c:v>45nm</c:v>
                </c:pt>
                <c:pt idx="4">
                  <c:v>28nm</c:v>
                </c:pt>
                <c:pt idx="5">
                  <c:v>20nm</c:v>
                </c:pt>
                <c:pt idx="6">
                  <c:v>14nm</c:v>
                </c:pt>
                <c:pt idx="7">
                  <c:v>7nm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1450</c:v>
                </c:pt>
                <c:pt idx="1">
                  <c:v>2000</c:v>
                </c:pt>
                <c:pt idx="2">
                  <c:v>2500</c:v>
                </c:pt>
                <c:pt idx="3">
                  <c:v>4000</c:v>
                </c:pt>
                <c:pt idx="4">
                  <c:v>4850</c:v>
                </c:pt>
                <c:pt idx="5">
                  <c:v>6200</c:v>
                </c:pt>
                <c:pt idx="6">
                  <c:v>6700</c:v>
                </c:pt>
                <c:pt idx="7">
                  <c:v>7300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241-4601-A84B-1367C832C86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74572968"/>
        <c:axId val="112397936"/>
      </c:barChart>
      <c:catAx>
        <c:axId val="1745729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2397936"/>
        <c:crosses val="autoZero"/>
        <c:auto val="0"/>
        <c:lblAlgn val="ctr"/>
        <c:lblOffset val="100"/>
        <c:noMultiLvlLbl val="0"/>
      </c:catAx>
      <c:valAx>
        <c:axId val="11239793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4572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Design cost (Million $)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Design cost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tint val="48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142A-4ACA-8506-69AF8BD599E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tint val="65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142A-4ACA-8506-69AF8BD599E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tint val="83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142A-4ACA-8506-69AF8BD599E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tint val="93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142A-4ACA-8506-69AF8BD599E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shade val="82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142A-4ACA-8506-69AF8BD599E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shade val="65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142A-4ACA-8506-69AF8BD599E6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shade val="47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142A-4ACA-8506-69AF8BD599E6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shade val="45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142A-4ACA-8506-69AF8BD599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Feuil1!$A$2:$A$9</c:f>
              <c:strCache>
                <c:ptCount val="8"/>
                <c:pt idx="0">
                  <c:v>130nm</c:v>
                </c:pt>
                <c:pt idx="1">
                  <c:v>90nm</c:v>
                </c:pt>
                <c:pt idx="2">
                  <c:v>65nm</c:v>
                </c:pt>
                <c:pt idx="3">
                  <c:v>45nm</c:v>
                </c:pt>
                <c:pt idx="4">
                  <c:v>28nm</c:v>
                </c:pt>
                <c:pt idx="5">
                  <c:v>20nm</c:v>
                </c:pt>
                <c:pt idx="6">
                  <c:v>14nm</c:v>
                </c:pt>
                <c:pt idx="7">
                  <c:v>7nm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15</c:v>
                </c:pt>
                <c:pt idx="1">
                  <c:v>24</c:v>
                </c:pt>
                <c:pt idx="2">
                  <c:v>34</c:v>
                </c:pt>
                <c:pt idx="3">
                  <c:v>60</c:v>
                </c:pt>
                <c:pt idx="4">
                  <c:v>100</c:v>
                </c:pt>
                <c:pt idx="5">
                  <c:v>140</c:v>
                </c:pt>
                <c:pt idx="6">
                  <c:v>190</c:v>
                </c:pt>
                <c:pt idx="7">
                  <c:v>270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42A-4ACA-8506-69AF8BD599E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76187744"/>
        <c:axId val="262422528"/>
      </c:barChart>
      <c:catAx>
        <c:axId val="1761877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62422528"/>
        <c:crosses val="autoZero"/>
        <c:auto val="0"/>
        <c:lblAlgn val="ctr"/>
        <c:lblOffset val="100"/>
        <c:noMultiLvlLbl val="0"/>
      </c:catAx>
      <c:valAx>
        <c:axId val="26242252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6187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2DD1E-121C-9345-9887-068F9D3EBFAC}" type="datetimeFigureOut">
              <a:rPr lang="fr-FR" smtClean="0"/>
              <a:t>30/09/2024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DD726-8782-B74A-A6F8-03ACFEDD81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5658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4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4045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8417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278989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716187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defRPr/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GSM, UMTS, LTE</a:t>
            </a:r>
          </a:p>
        </p:txBody>
      </p:sp>
      <p:sp>
        <p:nvSpPr>
          <p:cNvPr id="148483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4045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8417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278989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716187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defRPr/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etienne.sicard@insa-toulouse.fr</a:t>
            </a:r>
          </a:p>
        </p:txBody>
      </p:sp>
      <p:sp>
        <p:nvSpPr>
          <p:cNvPr id="14848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61" indent="-285716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863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08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154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299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444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590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736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BCE827-4230-436A-89AE-EF9BFABB6620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64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755900" y="533400"/>
            <a:ext cx="4722813" cy="26574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6840" y="3373438"/>
            <a:ext cx="7500937" cy="319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938883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4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4045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8417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278989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716187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defRPr/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GSM, UMTS, LTE</a:t>
            </a:r>
          </a:p>
        </p:txBody>
      </p:sp>
      <p:sp>
        <p:nvSpPr>
          <p:cNvPr id="148483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4045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8417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278989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716187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defRPr/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etienne.sicard@insa-toulouse.fr</a:t>
            </a:r>
          </a:p>
        </p:txBody>
      </p:sp>
      <p:sp>
        <p:nvSpPr>
          <p:cNvPr id="14848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61" indent="-285716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863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08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154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299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444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590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736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BCE827-4230-436A-89AE-EF9BFABB6620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64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755900" y="533400"/>
            <a:ext cx="4722813" cy="26574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6840" y="3373438"/>
            <a:ext cx="7500937" cy="319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712458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4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4045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8417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278989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716187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defRPr/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GSM, UMTS, LTE</a:t>
            </a:r>
          </a:p>
        </p:txBody>
      </p:sp>
      <p:sp>
        <p:nvSpPr>
          <p:cNvPr id="149507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4045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8417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278989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716187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defRPr/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etienne.sicard@insa-toulouse.fr</a:t>
            </a:r>
          </a:p>
        </p:txBody>
      </p:sp>
      <p:sp>
        <p:nvSpPr>
          <p:cNvPr id="14950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61" indent="-285716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863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08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154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299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444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590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736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16F47B-4869-4878-87FA-2A321D84AF92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74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762250" y="538163"/>
            <a:ext cx="4714875" cy="26527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6840" y="3371852"/>
            <a:ext cx="7500937" cy="319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87504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4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4045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8417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278989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716187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defRPr/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GSM, UMTS, LTE</a:t>
            </a:r>
          </a:p>
        </p:txBody>
      </p:sp>
      <p:sp>
        <p:nvSpPr>
          <p:cNvPr id="152579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4045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8417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278989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716187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defRPr/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etienne.sicard@insa-toulouse.fr</a:t>
            </a:r>
          </a:p>
        </p:txBody>
      </p:sp>
      <p:sp>
        <p:nvSpPr>
          <p:cNvPr id="15258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61" indent="-285716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863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08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154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299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444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590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736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E5410D9-6242-4AAF-AF09-9E3AC60CDB69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40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5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755900" y="533400"/>
            <a:ext cx="4722813" cy="26574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6840" y="3373438"/>
            <a:ext cx="7500937" cy="319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496891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11EC92-102F-4D23-A63C-DC6BFEDDFC11}" type="slidenum">
              <a:rPr lang="fr-FR" smtClean="0"/>
              <a:pPr>
                <a:defRPr/>
              </a:pPr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031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4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4045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8417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278989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716187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defRPr/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3G-4G</a:t>
            </a:r>
          </a:p>
        </p:txBody>
      </p:sp>
      <p:sp>
        <p:nvSpPr>
          <p:cNvPr id="184323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4045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8417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278989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716187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defRPr/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etienne.sicard@insa-toulouse.fr</a:t>
            </a:r>
          </a:p>
        </p:txBody>
      </p:sp>
      <p:sp>
        <p:nvSpPr>
          <p:cNvPr id="18432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61" indent="-285716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863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08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154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299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444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590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736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F00D04-B101-4451-BD23-13F35B9B8BA3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67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07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762250" y="538163"/>
            <a:ext cx="4714875" cy="26527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6840" y="3371852"/>
            <a:ext cx="7500937" cy="319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564457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Rectangle 299">
            <a:extLst>
              <a:ext uri="{FF2B5EF4-FFF2-40B4-BE49-F238E27FC236}">
                <a16:creationId xmlns:a16="http://schemas.microsoft.com/office/drawing/2014/main" id="{9D048B96-B8CD-9541-863A-0837AC275DA5}"/>
              </a:ext>
            </a:extLst>
          </p:cNvPr>
          <p:cNvSpPr/>
          <p:nvPr userDrawn="1"/>
        </p:nvSpPr>
        <p:spPr>
          <a:xfrm>
            <a:off x="9491242" y="-37847"/>
            <a:ext cx="2700758" cy="6895847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94D103D4-817A-E54C-89BE-9D638AFDA40C}"/>
              </a:ext>
            </a:extLst>
          </p:cNvPr>
          <p:cNvSpPr/>
          <p:nvPr userDrawn="1"/>
        </p:nvSpPr>
        <p:spPr>
          <a:xfrm>
            <a:off x="8721614" y="-37847"/>
            <a:ext cx="3470386" cy="38787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DDCBB3ED-B113-6643-8B9E-D82A4592393E}"/>
              </a:ext>
            </a:extLst>
          </p:cNvPr>
          <p:cNvSpPr/>
          <p:nvPr userDrawn="1"/>
        </p:nvSpPr>
        <p:spPr>
          <a:xfrm>
            <a:off x="-1" y="-9939"/>
            <a:ext cx="8717243" cy="4614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D77D60F-E1CA-2A4C-BFAD-A75F08E20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645702"/>
            <a:ext cx="9144000" cy="2387600"/>
          </a:xfrm>
        </p:spPr>
        <p:txBody>
          <a:bodyPr lIns="0" tIns="0" rIns="0" bIns="0" anchor="b">
            <a:norm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</a:t>
            </a:r>
            <a:br>
              <a:rPr lang="fr-FR" dirty="0"/>
            </a:br>
            <a:r>
              <a:rPr lang="fr-FR" dirty="0"/>
              <a:t>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2E63CE0-43F4-C54E-95D2-17A7F633C2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104" y="5278216"/>
            <a:ext cx="3877053" cy="832104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138B00-E126-3D43-9646-A2B68F9F4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568A-D12D-BD49-ACDF-27454F9476FE}" type="datetime1">
              <a:rPr lang="fr-FR" smtClean="0"/>
              <a:t>30/09/2024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8DE7D3-EEF9-3945-9A58-C4EDCD86E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Toulouse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C4D756-462E-CA42-BA95-35F364F13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F394568-A123-CF43-B37D-0430507FD9CE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293" name="Groupe 292">
            <a:extLst>
              <a:ext uri="{FF2B5EF4-FFF2-40B4-BE49-F238E27FC236}">
                <a16:creationId xmlns:a16="http://schemas.microsoft.com/office/drawing/2014/main" id="{9A05EB68-FD85-2045-8042-1DF1BED1A475}"/>
              </a:ext>
            </a:extLst>
          </p:cNvPr>
          <p:cNvGrpSpPr/>
          <p:nvPr userDrawn="1"/>
        </p:nvGrpSpPr>
        <p:grpSpPr>
          <a:xfrm rot="5400000">
            <a:off x="5970074" y="-920195"/>
            <a:ext cx="3654249" cy="2545730"/>
            <a:chOff x="3416300" y="1562100"/>
            <a:chExt cx="5361017" cy="3734749"/>
          </a:xfrm>
        </p:grpSpPr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E83E81B3-1F19-8C43-BB27-3B90260B3C36}"/>
                </a:ext>
              </a:extLst>
            </p:cNvPr>
            <p:cNvSpPr/>
            <p:nvPr/>
          </p:nvSpPr>
          <p:spPr>
            <a:xfrm>
              <a:off x="3416300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74B23390-0212-5049-B39F-7C5DA61CB73D}"/>
                </a:ext>
              </a:extLst>
            </p:cNvPr>
            <p:cNvSpPr/>
            <p:nvPr/>
          </p:nvSpPr>
          <p:spPr>
            <a:xfrm>
              <a:off x="346589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81A5C394-A5A7-5248-BFA2-A1A48DF70853}"/>
                </a:ext>
              </a:extLst>
            </p:cNvPr>
            <p:cNvSpPr/>
            <p:nvPr/>
          </p:nvSpPr>
          <p:spPr>
            <a:xfrm>
              <a:off x="3416300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F9CF1046-8A37-B64F-B4E4-6A2FFA203748}"/>
                </a:ext>
              </a:extLst>
            </p:cNvPr>
            <p:cNvSpPr/>
            <p:nvPr/>
          </p:nvSpPr>
          <p:spPr>
            <a:xfrm>
              <a:off x="346589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667E1140-85E5-0641-9D56-CDD34049376F}"/>
                </a:ext>
              </a:extLst>
            </p:cNvPr>
            <p:cNvSpPr/>
            <p:nvPr/>
          </p:nvSpPr>
          <p:spPr>
            <a:xfrm>
              <a:off x="3416300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CDDC7A7B-4A6D-7844-94BC-AC8055131AC4}"/>
                </a:ext>
              </a:extLst>
            </p:cNvPr>
            <p:cNvSpPr/>
            <p:nvPr/>
          </p:nvSpPr>
          <p:spPr>
            <a:xfrm>
              <a:off x="346589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794182FC-60A9-6E48-B17C-D48007DD0332}"/>
                </a:ext>
              </a:extLst>
            </p:cNvPr>
            <p:cNvSpPr/>
            <p:nvPr/>
          </p:nvSpPr>
          <p:spPr>
            <a:xfrm>
              <a:off x="3416300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50EC5990-D414-0442-8E00-D540886B5D81}"/>
                </a:ext>
              </a:extLst>
            </p:cNvPr>
            <p:cNvSpPr/>
            <p:nvPr/>
          </p:nvSpPr>
          <p:spPr>
            <a:xfrm>
              <a:off x="346589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12C7CB20-5FE0-D045-8BA1-0A9BE32B7FE3}"/>
                </a:ext>
              </a:extLst>
            </p:cNvPr>
            <p:cNvSpPr/>
            <p:nvPr/>
          </p:nvSpPr>
          <p:spPr>
            <a:xfrm>
              <a:off x="3416300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99131BFC-88AD-8B44-B337-DCACFCF785BD}"/>
                </a:ext>
              </a:extLst>
            </p:cNvPr>
            <p:cNvSpPr/>
            <p:nvPr/>
          </p:nvSpPr>
          <p:spPr>
            <a:xfrm>
              <a:off x="346589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61DB9DC8-4FA8-454C-8759-D7A3327610AE}"/>
                </a:ext>
              </a:extLst>
            </p:cNvPr>
            <p:cNvSpPr/>
            <p:nvPr/>
          </p:nvSpPr>
          <p:spPr>
            <a:xfrm>
              <a:off x="3416300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DA9250B0-8883-1A4B-BC2D-76C15A9238F8}"/>
                </a:ext>
              </a:extLst>
            </p:cNvPr>
            <p:cNvSpPr/>
            <p:nvPr/>
          </p:nvSpPr>
          <p:spPr>
            <a:xfrm>
              <a:off x="346589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A7329D43-2C7C-1342-9587-0B73E677D2FE}"/>
                </a:ext>
              </a:extLst>
            </p:cNvPr>
            <p:cNvSpPr/>
            <p:nvPr/>
          </p:nvSpPr>
          <p:spPr>
            <a:xfrm>
              <a:off x="3416300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630D4926-F632-FD45-BFD7-944996AAE67B}"/>
                </a:ext>
              </a:extLst>
            </p:cNvPr>
            <p:cNvSpPr/>
            <p:nvPr/>
          </p:nvSpPr>
          <p:spPr>
            <a:xfrm>
              <a:off x="346589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D12E7C0A-EC13-1E4B-8263-54921316B8FC}"/>
                </a:ext>
              </a:extLst>
            </p:cNvPr>
            <p:cNvSpPr/>
            <p:nvPr/>
          </p:nvSpPr>
          <p:spPr>
            <a:xfrm>
              <a:off x="3416300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C204BBDC-DB95-BE4E-B60B-30DED66481AA}"/>
                </a:ext>
              </a:extLst>
            </p:cNvPr>
            <p:cNvSpPr/>
            <p:nvPr/>
          </p:nvSpPr>
          <p:spPr>
            <a:xfrm>
              <a:off x="346589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2E57A039-2631-7047-8C9C-2AC7C40196C0}"/>
                </a:ext>
              </a:extLst>
            </p:cNvPr>
            <p:cNvSpPr/>
            <p:nvPr/>
          </p:nvSpPr>
          <p:spPr>
            <a:xfrm>
              <a:off x="3416300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2A12E0E8-FA1B-2949-A6A4-CCDAF3A5652E}"/>
                </a:ext>
              </a:extLst>
            </p:cNvPr>
            <p:cNvSpPr/>
            <p:nvPr/>
          </p:nvSpPr>
          <p:spPr>
            <a:xfrm>
              <a:off x="346589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FEDF6BEB-00B3-9E4E-B9CE-7EF097CA11D3}"/>
                </a:ext>
              </a:extLst>
            </p:cNvPr>
            <p:cNvSpPr/>
            <p:nvPr/>
          </p:nvSpPr>
          <p:spPr>
            <a:xfrm>
              <a:off x="3416300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8055B7CB-98AC-9B40-8707-921850ED6F78}"/>
                </a:ext>
              </a:extLst>
            </p:cNvPr>
            <p:cNvSpPr/>
            <p:nvPr/>
          </p:nvSpPr>
          <p:spPr>
            <a:xfrm>
              <a:off x="346589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B443AEEA-F6E8-C444-8DF7-432314737B49}"/>
                </a:ext>
              </a:extLst>
            </p:cNvPr>
            <p:cNvSpPr/>
            <p:nvPr/>
          </p:nvSpPr>
          <p:spPr>
            <a:xfrm>
              <a:off x="3821063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7A42A6A6-D5C9-6F42-A429-D51437D2E326}"/>
                </a:ext>
              </a:extLst>
            </p:cNvPr>
            <p:cNvSpPr/>
            <p:nvPr/>
          </p:nvSpPr>
          <p:spPr>
            <a:xfrm>
              <a:off x="3870659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6C85809A-EE60-DF4C-BBA5-C9B229CACE4D}"/>
                </a:ext>
              </a:extLst>
            </p:cNvPr>
            <p:cNvSpPr/>
            <p:nvPr/>
          </p:nvSpPr>
          <p:spPr>
            <a:xfrm>
              <a:off x="3821063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FCE1F81D-F80A-D444-A824-ACB00D7FC60B}"/>
                </a:ext>
              </a:extLst>
            </p:cNvPr>
            <p:cNvSpPr/>
            <p:nvPr/>
          </p:nvSpPr>
          <p:spPr>
            <a:xfrm>
              <a:off x="3870659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8D2DABC5-E060-0848-A9FD-6D1894D618D3}"/>
                </a:ext>
              </a:extLst>
            </p:cNvPr>
            <p:cNvSpPr/>
            <p:nvPr/>
          </p:nvSpPr>
          <p:spPr>
            <a:xfrm>
              <a:off x="3821063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C5AC05D0-C857-3A4F-BDAC-76372C77AB45}"/>
                </a:ext>
              </a:extLst>
            </p:cNvPr>
            <p:cNvSpPr/>
            <p:nvPr/>
          </p:nvSpPr>
          <p:spPr>
            <a:xfrm>
              <a:off x="3870659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EB786386-1B3C-9543-89F5-F2F59793DA6C}"/>
                </a:ext>
              </a:extLst>
            </p:cNvPr>
            <p:cNvSpPr/>
            <p:nvPr/>
          </p:nvSpPr>
          <p:spPr>
            <a:xfrm>
              <a:off x="3821063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13DD214A-077D-DA4B-B68D-CBF0FCB4E68D}"/>
                </a:ext>
              </a:extLst>
            </p:cNvPr>
            <p:cNvSpPr/>
            <p:nvPr/>
          </p:nvSpPr>
          <p:spPr>
            <a:xfrm>
              <a:off x="3870659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3257E814-9E23-7D46-94C9-01D31FB32441}"/>
                </a:ext>
              </a:extLst>
            </p:cNvPr>
            <p:cNvSpPr/>
            <p:nvPr/>
          </p:nvSpPr>
          <p:spPr>
            <a:xfrm>
              <a:off x="3821063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E1254037-CA32-3545-929D-B2516C88CD6B}"/>
                </a:ext>
              </a:extLst>
            </p:cNvPr>
            <p:cNvSpPr/>
            <p:nvPr/>
          </p:nvSpPr>
          <p:spPr>
            <a:xfrm>
              <a:off x="3870659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6A177751-D7DB-B64B-970F-93AAF835767C}"/>
                </a:ext>
              </a:extLst>
            </p:cNvPr>
            <p:cNvSpPr/>
            <p:nvPr/>
          </p:nvSpPr>
          <p:spPr>
            <a:xfrm>
              <a:off x="3821063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566964F3-239C-5743-A217-F6FEFA709A8F}"/>
                </a:ext>
              </a:extLst>
            </p:cNvPr>
            <p:cNvSpPr/>
            <p:nvPr/>
          </p:nvSpPr>
          <p:spPr>
            <a:xfrm>
              <a:off x="3870659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52B5BF71-2AE7-6949-A1B9-8C5D1CAFA4D5}"/>
                </a:ext>
              </a:extLst>
            </p:cNvPr>
            <p:cNvSpPr/>
            <p:nvPr/>
          </p:nvSpPr>
          <p:spPr>
            <a:xfrm>
              <a:off x="3821063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5A754C43-F012-804A-9AB4-521D9CAA5B54}"/>
                </a:ext>
              </a:extLst>
            </p:cNvPr>
            <p:cNvSpPr/>
            <p:nvPr/>
          </p:nvSpPr>
          <p:spPr>
            <a:xfrm>
              <a:off x="3870659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BA1D5A28-D505-9F4E-A7BB-4B1044DE06AC}"/>
                </a:ext>
              </a:extLst>
            </p:cNvPr>
            <p:cNvSpPr/>
            <p:nvPr/>
          </p:nvSpPr>
          <p:spPr>
            <a:xfrm>
              <a:off x="3821063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C2712432-F061-3C4B-85F6-7BC421329CAD}"/>
                </a:ext>
              </a:extLst>
            </p:cNvPr>
            <p:cNvSpPr/>
            <p:nvPr/>
          </p:nvSpPr>
          <p:spPr>
            <a:xfrm>
              <a:off x="3870659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4F51920D-7C17-4542-ADD2-C261F5DA1F7F}"/>
                </a:ext>
              </a:extLst>
            </p:cNvPr>
            <p:cNvSpPr/>
            <p:nvPr/>
          </p:nvSpPr>
          <p:spPr>
            <a:xfrm>
              <a:off x="3821063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46A57F85-50AE-E248-91E8-9205B2C19B3D}"/>
                </a:ext>
              </a:extLst>
            </p:cNvPr>
            <p:cNvSpPr/>
            <p:nvPr/>
          </p:nvSpPr>
          <p:spPr>
            <a:xfrm>
              <a:off x="3870659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AE59894C-BEFB-AB42-95FD-077A825E42DE}"/>
                </a:ext>
              </a:extLst>
            </p:cNvPr>
            <p:cNvSpPr/>
            <p:nvPr/>
          </p:nvSpPr>
          <p:spPr>
            <a:xfrm>
              <a:off x="3821063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4A6C623A-EBA8-A74B-BD58-D8255264F2D1}"/>
                </a:ext>
              </a:extLst>
            </p:cNvPr>
            <p:cNvSpPr/>
            <p:nvPr/>
          </p:nvSpPr>
          <p:spPr>
            <a:xfrm>
              <a:off x="3870659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356CD70C-9FBE-3E4C-B4ED-E10CBD1282CB}"/>
                </a:ext>
              </a:extLst>
            </p:cNvPr>
            <p:cNvSpPr/>
            <p:nvPr/>
          </p:nvSpPr>
          <p:spPr>
            <a:xfrm>
              <a:off x="422582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0D93F737-A1AF-3646-8F64-362B8E6FA30D}"/>
                </a:ext>
              </a:extLst>
            </p:cNvPr>
            <p:cNvSpPr/>
            <p:nvPr/>
          </p:nvSpPr>
          <p:spPr>
            <a:xfrm>
              <a:off x="4275422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09A5B183-B930-6E48-929F-4322E453346E}"/>
                </a:ext>
              </a:extLst>
            </p:cNvPr>
            <p:cNvSpPr/>
            <p:nvPr/>
          </p:nvSpPr>
          <p:spPr>
            <a:xfrm>
              <a:off x="422582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1D5952C0-96D4-0B41-821E-683CBCD1AAD0}"/>
                </a:ext>
              </a:extLst>
            </p:cNvPr>
            <p:cNvSpPr/>
            <p:nvPr/>
          </p:nvSpPr>
          <p:spPr>
            <a:xfrm>
              <a:off x="4275422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0DF5C1EB-76DA-2F4A-99AB-EAF36D19ACA1}"/>
                </a:ext>
              </a:extLst>
            </p:cNvPr>
            <p:cNvSpPr/>
            <p:nvPr/>
          </p:nvSpPr>
          <p:spPr>
            <a:xfrm>
              <a:off x="422582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DC8F8FE6-8E20-0144-AF7E-C03CC9CA508D}"/>
                </a:ext>
              </a:extLst>
            </p:cNvPr>
            <p:cNvSpPr/>
            <p:nvPr/>
          </p:nvSpPr>
          <p:spPr>
            <a:xfrm>
              <a:off x="4275422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99397BE-0AE7-4446-9ED1-52E990B690BD}"/>
                </a:ext>
              </a:extLst>
            </p:cNvPr>
            <p:cNvSpPr/>
            <p:nvPr/>
          </p:nvSpPr>
          <p:spPr>
            <a:xfrm>
              <a:off x="422582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683F0EAC-6165-1342-A535-03FA827001FE}"/>
                </a:ext>
              </a:extLst>
            </p:cNvPr>
            <p:cNvSpPr/>
            <p:nvPr/>
          </p:nvSpPr>
          <p:spPr>
            <a:xfrm>
              <a:off x="4275422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47CB4FBC-7241-1340-B230-ADA5C722E520}"/>
                </a:ext>
              </a:extLst>
            </p:cNvPr>
            <p:cNvSpPr/>
            <p:nvPr/>
          </p:nvSpPr>
          <p:spPr>
            <a:xfrm>
              <a:off x="422582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6E3C7821-E7A7-D24D-8AE0-9B020DB1A421}"/>
                </a:ext>
              </a:extLst>
            </p:cNvPr>
            <p:cNvSpPr/>
            <p:nvPr/>
          </p:nvSpPr>
          <p:spPr>
            <a:xfrm>
              <a:off x="4275422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280C8C99-45CD-F748-9CFE-C4D44600C454}"/>
                </a:ext>
              </a:extLst>
            </p:cNvPr>
            <p:cNvSpPr/>
            <p:nvPr/>
          </p:nvSpPr>
          <p:spPr>
            <a:xfrm>
              <a:off x="422582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42F5570A-A923-FE48-A32B-F7B62587EC13}"/>
                </a:ext>
              </a:extLst>
            </p:cNvPr>
            <p:cNvSpPr/>
            <p:nvPr/>
          </p:nvSpPr>
          <p:spPr>
            <a:xfrm>
              <a:off x="4275422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6CC9314E-5C47-4E41-B5D7-1407E34AF146}"/>
                </a:ext>
              </a:extLst>
            </p:cNvPr>
            <p:cNvSpPr/>
            <p:nvPr/>
          </p:nvSpPr>
          <p:spPr>
            <a:xfrm>
              <a:off x="422582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6EE44E45-A07A-4348-B711-EE29CDDBE97A}"/>
                </a:ext>
              </a:extLst>
            </p:cNvPr>
            <p:cNvSpPr/>
            <p:nvPr/>
          </p:nvSpPr>
          <p:spPr>
            <a:xfrm>
              <a:off x="4275422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21BACA5F-F880-E743-BC14-1F932C9A4F1E}"/>
                </a:ext>
              </a:extLst>
            </p:cNvPr>
            <p:cNvSpPr/>
            <p:nvPr/>
          </p:nvSpPr>
          <p:spPr>
            <a:xfrm>
              <a:off x="422582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CD66E92C-D496-F749-BE89-32D6E03181FB}"/>
                </a:ext>
              </a:extLst>
            </p:cNvPr>
            <p:cNvSpPr/>
            <p:nvPr/>
          </p:nvSpPr>
          <p:spPr>
            <a:xfrm>
              <a:off x="4275422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571507EB-0AB5-AA45-8193-D205EC56F320}"/>
                </a:ext>
              </a:extLst>
            </p:cNvPr>
            <p:cNvSpPr/>
            <p:nvPr/>
          </p:nvSpPr>
          <p:spPr>
            <a:xfrm>
              <a:off x="422582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793DB926-9938-D34A-B1E6-B58DE16EFDA7}"/>
                </a:ext>
              </a:extLst>
            </p:cNvPr>
            <p:cNvSpPr/>
            <p:nvPr/>
          </p:nvSpPr>
          <p:spPr>
            <a:xfrm>
              <a:off x="4275422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9FFBCF20-0773-294D-BD1B-12C67AC09AAB}"/>
                </a:ext>
              </a:extLst>
            </p:cNvPr>
            <p:cNvSpPr/>
            <p:nvPr/>
          </p:nvSpPr>
          <p:spPr>
            <a:xfrm>
              <a:off x="422582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41C995B6-6CEB-0240-8629-BB460EBA1059}"/>
                </a:ext>
              </a:extLst>
            </p:cNvPr>
            <p:cNvSpPr/>
            <p:nvPr/>
          </p:nvSpPr>
          <p:spPr>
            <a:xfrm>
              <a:off x="4275422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35A9A600-6D2C-B044-8152-4E3842F61F72}"/>
                </a:ext>
              </a:extLst>
            </p:cNvPr>
            <p:cNvSpPr/>
            <p:nvPr/>
          </p:nvSpPr>
          <p:spPr>
            <a:xfrm>
              <a:off x="463058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FE4CF607-DD78-6541-ADD3-279127038D10}"/>
                </a:ext>
              </a:extLst>
            </p:cNvPr>
            <p:cNvSpPr/>
            <p:nvPr/>
          </p:nvSpPr>
          <p:spPr>
            <a:xfrm>
              <a:off x="468018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7AED1440-B372-904E-8F98-EA974B96582E}"/>
                </a:ext>
              </a:extLst>
            </p:cNvPr>
            <p:cNvSpPr/>
            <p:nvPr/>
          </p:nvSpPr>
          <p:spPr>
            <a:xfrm>
              <a:off x="463058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9DCBA0C-4725-504D-BEE7-0B8EF8E1C1A7}"/>
                </a:ext>
              </a:extLst>
            </p:cNvPr>
            <p:cNvSpPr/>
            <p:nvPr/>
          </p:nvSpPr>
          <p:spPr>
            <a:xfrm>
              <a:off x="468018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6B8EC6B-7E92-9A47-B2EA-4E4A368DCB9C}"/>
                </a:ext>
              </a:extLst>
            </p:cNvPr>
            <p:cNvSpPr/>
            <p:nvPr/>
          </p:nvSpPr>
          <p:spPr>
            <a:xfrm>
              <a:off x="463058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5EB2AAFB-F46A-E14C-BE42-F957BA57B7FE}"/>
                </a:ext>
              </a:extLst>
            </p:cNvPr>
            <p:cNvSpPr/>
            <p:nvPr/>
          </p:nvSpPr>
          <p:spPr>
            <a:xfrm>
              <a:off x="468018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02059DF0-1D23-E34D-B69E-84DF3AEA0F00}"/>
                </a:ext>
              </a:extLst>
            </p:cNvPr>
            <p:cNvSpPr/>
            <p:nvPr/>
          </p:nvSpPr>
          <p:spPr>
            <a:xfrm>
              <a:off x="463058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D2139F30-F91F-8D48-9C3B-193616D227D0}"/>
                </a:ext>
              </a:extLst>
            </p:cNvPr>
            <p:cNvSpPr/>
            <p:nvPr/>
          </p:nvSpPr>
          <p:spPr>
            <a:xfrm>
              <a:off x="468018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28F83821-D330-4440-9A06-7EFE06D1C739}"/>
                </a:ext>
              </a:extLst>
            </p:cNvPr>
            <p:cNvSpPr/>
            <p:nvPr/>
          </p:nvSpPr>
          <p:spPr>
            <a:xfrm>
              <a:off x="463058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B9871C74-E71B-AE4F-9265-25B81917D49A}"/>
                </a:ext>
              </a:extLst>
            </p:cNvPr>
            <p:cNvSpPr/>
            <p:nvPr/>
          </p:nvSpPr>
          <p:spPr>
            <a:xfrm>
              <a:off x="468018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5F2B74AB-EEAE-704D-A39F-7327119B7C62}"/>
                </a:ext>
              </a:extLst>
            </p:cNvPr>
            <p:cNvSpPr/>
            <p:nvPr/>
          </p:nvSpPr>
          <p:spPr>
            <a:xfrm>
              <a:off x="463058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7A572077-E2C2-9344-8199-7CDFA68F3927}"/>
                </a:ext>
              </a:extLst>
            </p:cNvPr>
            <p:cNvSpPr/>
            <p:nvPr/>
          </p:nvSpPr>
          <p:spPr>
            <a:xfrm>
              <a:off x="468018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52E848C7-ED22-414D-A1B3-351822404B76}"/>
                </a:ext>
              </a:extLst>
            </p:cNvPr>
            <p:cNvSpPr/>
            <p:nvPr/>
          </p:nvSpPr>
          <p:spPr>
            <a:xfrm>
              <a:off x="463058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646EFAE6-B8CF-D54C-A4B9-FE1BA49F4C26}"/>
                </a:ext>
              </a:extLst>
            </p:cNvPr>
            <p:cNvSpPr/>
            <p:nvPr/>
          </p:nvSpPr>
          <p:spPr>
            <a:xfrm>
              <a:off x="468018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39EE9D0D-8FBA-1145-AF74-009E6D0B14CD}"/>
                </a:ext>
              </a:extLst>
            </p:cNvPr>
            <p:cNvSpPr/>
            <p:nvPr/>
          </p:nvSpPr>
          <p:spPr>
            <a:xfrm>
              <a:off x="463058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EAB8D88E-AA56-3F4B-9C00-2E39B0FBC43A}"/>
                </a:ext>
              </a:extLst>
            </p:cNvPr>
            <p:cNvSpPr/>
            <p:nvPr/>
          </p:nvSpPr>
          <p:spPr>
            <a:xfrm>
              <a:off x="468018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5EB8B36-9E0B-C440-9F33-FC81F55E22E9}"/>
                </a:ext>
              </a:extLst>
            </p:cNvPr>
            <p:cNvSpPr/>
            <p:nvPr/>
          </p:nvSpPr>
          <p:spPr>
            <a:xfrm>
              <a:off x="463058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6B90B067-7D16-A74D-A8F9-513F64D42F2E}"/>
                </a:ext>
              </a:extLst>
            </p:cNvPr>
            <p:cNvSpPr/>
            <p:nvPr/>
          </p:nvSpPr>
          <p:spPr>
            <a:xfrm>
              <a:off x="468018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FB9F36D9-78ED-4747-8F9D-E5F484EC332E}"/>
                </a:ext>
              </a:extLst>
            </p:cNvPr>
            <p:cNvSpPr/>
            <p:nvPr/>
          </p:nvSpPr>
          <p:spPr>
            <a:xfrm>
              <a:off x="463058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E00DDADE-3124-894C-9634-1F87339C44AF}"/>
                </a:ext>
              </a:extLst>
            </p:cNvPr>
            <p:cNvSpPr/>
            <p:nvPr/>
          </p:nvSpPr>
          <p:spPr>
            <a:xfrm>
              <a:off x="468018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 92">
              <a:extLst>
                <a:ext uri="{FF2B5EF4-FFF2-40B4-BE49-F238E27FC236}">
                  <a16:creationId xmlns:a16="http://schemas.microsoft.com/office/drawing/2014/main" id="{09DADADC-F6D5-FF49-A3A7-923C42A59421}"/>
                </a:ext>
              </a:extLst>
            </p:cNvPr>
            <p:cNvSpPr/>
            <p:nvPr/>
          </p:nvSpPr>
          <p:spPr>
            <a:xfrm>
              <a:off x="503535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ADAC26F1-B786-204B-8D4C-3D3BF47D1579}"/>
                </a:ext>
              </a:extLst>
            </p:cNvPr>
            <p:cNvSpPr/>
            <p:nvPr/>
          </p:nvSpPr>
          <p:spPr>
            <a:xfrm>
              <a:off x="508494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114CFA2F-2342-F54A-AB65-0C27F06CCC5B}"/>
                </a:ext>
              </a:extLst>
            </p:cNvPr>
            <p:cNvSpPr/>
            <p:nvPr/>
          </p:nvSpPr>
          <p:spPr>
            <a:xfrm>
              <a:off x="503535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A4F937AB-2695-6043-A59D-BFD3EB2E6111}"/>
                </a:ext>
              </a:extLst>
            </p:cNvPr>
            <p:cNvSpPr/>
            <p:nvPr/>
          </p:nvSpPr>
          <p:spPr>
            <a:xfrm>
              <a:off x="508494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C0CC877B-4416-C24C-889C-306A3F3E0A9A}"/>
                </a:ext>
              </a:extLst>
            </p:cNvPr>
            <p:cNvSpPr/>
            <p:nvPr/>
          </p:nvSpPr>
          <p:spPr>
            <a:xfrm>
              <a:off x="503535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B78D8C7D-6C3A-FF4E-8CF5-D94203378498}"/>
                </a:ext>
              </a:extLst>
            </p:cNvPr>
            <p:cNvSpPr/>
            <p:nvPr/>
          </p:nvSpPr>
          <p:spPr>
            <a:xfrm>
              <a:off x="508494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7C297771-FD91-8E46-95F3-368E97D5A431}"/>
                </a:ext>
              </a:extLst>
            </p:cNvPr>
            <p:cNvSpPr/>
            <p:nvPr/>
          </p:nvSpPr>
          <p:spPr>
            <a:xfrm>
              <a:off x="503535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01F3305A-F025-394B-A345-D711298D40C3}"/>
                </a:ext>
              </a:extLst>
            </p:cNvPr>
            <p:cNvSpPr/>
            <p:nvPr/>
          </p:nvSpPr>
          <p:spPr>
            <a:xfrm>
              <a:off x="508494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FC2DCCE0-EC6A-AB43-A148-8AB1A4B1CB99}"/>
                </a:ext>
              </a:extLst>
            </p:cNvPr>
            <p:cNvSpPr/>
            <p:nvPr/>
          </p:nvSpPr>
          <p:spPr>
            <a:xfrm>
              <a:off x="503535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2" name="Forme libre 101">
              <a:extLst>
                <a:ext uri="{FF2B5EF4-FFF2-40B4-BE49-F238E27FC236}">
                  <a16:creationId xmlns:a16="http://schemas.microsoft.com/office/drawing/2014/main" id="{8FB55891-A989-E24C-A883-D42B48345FA4}"/>
                </a:ext>
              </a:extLst>
            </p:cNvPr>
            <p:cNvSpPr/>
            <p:nvPr/>
          </p:nvSpPr>
          <p:spPr>
            <a:xfrm>
              <a:off x="508494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4B2F47A6-0213-014C-8AC5-1BC09CC31F4B}"/>
                </a:ext>
              </a:extLst>
            </p:cNvPr>
            <p:cNvSpPr/>
            <p:nvPr/>
          </p:nvSpPr>
          <p:spPr>
            <a:xfrm>
              <a:off x="503535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E06ED84B-E00C-6449-89E1-7645F324AD39}"/>
                </a:ext>
              </a:extLst>
            </p:cNvPr>
            <p:cNvSpPr/>
            <p:nvPr/>
          </p:nvSpPr>
          <p:spPr>
            <a:xfrm>
              <a:off x="508494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21D8FD8A-3251-8243-B9C8-4F39D0AEEB19}"/>
                </a:ext>
              </a:extLst>
            </p:cNvPr>
            <p:cNvSpPr/>
            <p:nvPr/>
          </p:nvSpPr>
          <p:spPr>
            <a:xfrm>
              <a:off x="503535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4D5CBDBA-E354-3644-AE5B-C77333FF98E1}"/>
                </a:ext>
              </a:extLst>
            </p:cNvPr>
            <p:cNvSpPr/>
            <p:nvPr/>
          </p:nvSpPr>
          <p:spPr>
            <a:xfrm>
              <a:off x="508494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0D229E93-181E-E543-91E4-9DAF6FD7F5CF}"/>
                </a:ext>
              </a:extLst>
            </p:cNvPr>
            <p:cNvSpPr/>
            <p:nvPr/>
          </p:nvSpPr>
          <p:spPr>
            <a:xfrm>
              <a:off x="503535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F80FEC98-A330-7644-96F0-554568B4CBED}"/>
                </a:ext>
              </a:extLst>
            </p:cNvPr>
            <p:cNvSpPr/>
            <p:nvPr/>
          </p:nvSpPr>
          <p:spPr>
            <a:xfrm>
              <a:off x="508494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1FFFB36E-75B8-DF40-9E4B-886E53DC8AC6}"/>
                </a:ext>
              </a:extLst>
            </p:cNvPr>
            <p:cNvSpPr/>
            <p:nvPr/>
          </p:nvSpPr>
          <p:spPr>
            <a:xfrm>
              <a:off x="503535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C4CB25F-F5ED-1142-A928-36DE342DFA04}"/>
                </a:ext>
              </a:extLst>
            </p:cNvPr>
            <p:cNvSpPr/>
            <p:nvPr/>
          </p:nvSpPr>
          <p:spPr>
            <a:xfrm>
              <a:off x="508494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52B08E90-AFF4-6C4F-8EA1-4D2FA6FB9DD1}"/>
                </a:ext>
              </a:extLst>
            </p:cNvPr>
            <p:cNvSpPr/>
            <p:nvPr/>
          </p:nvSpPr>
          <p:spPr>
            <a:xfrm>
              <a:off x="503535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A9F10299-0D27-974D-A289-B6EC45C6499A}"/>
                </a:ext>
              </a:extLst>
            </p:cNvPr>
            <p:cNvSpPr/>
            <p:nvPr/>
          </p:nvSpPr>
          <p:spPr>
            <a:xfrm>
              <a:off x="508494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ADDB7A23-270A-D143-84E4-194B13D1457E}"/>
                </a:ext>
              </a:extLst>
            </p:cNvPr>
            <p:cNvSpPr/>
            <p:nvPr/>
          </p:nvSpPr>
          <p:spPr>
            <a:xfrm>
              <a:off x="544011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B0BCBC07-FB1E-F54F-A28A-822783F1EDB9}"/>
                </a:ext>
              </a:extLst>
            </p:cNvPr>
            <p:cNvSpPr/>
            <p:nvPr/>
          </p:nvSpPr>
          <p:spPr>
            <a:xfrm>
              <a:off x="548971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0432BE2D-5302-BC47-90E4-203552A97A86}"/>
                </a:ext>
              </a:extLst>
            </p:cNvPr>
            <p:cNvSpPr/>
            <p:nvPr/>
          </p:nvSpPr>
          <p:spPr>
            <a:xfrm>
              <a:off x="544011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286AC0B8-183A-D849-B2D1-335792D7C5BC}"/>
                </a:ext>
              </a:extLst>
            </p:cNvPr>
            <p:cNvSpPr/>
            <p:nvPr/>
          </p:nvSpPr>
          <p:spPr>
            <a:xfrm>
              <a:off x="548971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2067F846-8D7B-634A-949C-AA86ABF07FD7}"/>
                </a:ext>
              </a:extLst>
            </p:cNvPr>
            <p:cNvSpPr/>
            <p:nvPr/>
          </p:nvSpPr>
          <p:spPr>
            <a:xfrm>
              <a:off x="544011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EA0C20C1-32F2-F948-8E06-3E0530A6817B}"/>
                </a:ext>
              </a:extLst>
            </p:cNvPr>
            <p:cNvSpPr/>
            <p:nvPr/>
          </p:nvSpPr>
          <p:spPr>
            <a:xfrm>
              <a:off x="548971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D26B1EB6-5AFA-924D-A166-D9A0C87F8C0C}"/>
                </a:ext>
              </a:extLst>
            </p:cNvPr>
            <p:cNvSpPr/>
            <p:nvPr/>
          </p:nvSpPr>
          <p:spPr>
            <a:xfrm>
              <a:off x="544011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F21C4A69-92FD-FF4F-8E6F-B0E1B4FEEC58}"/>
                </a:ext>
              </a:extLst>
            </p:cNvPr>
            <p:cNvSpPr/>
            <p:nvPr/>
          </p:nvSpPr>
          <p:spPr>
            <a:xfrm>
              <a:off x="548971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0BDB85B4-AC3B-5249-B397-21ED1DC89F0A}"/>
                </a:ext>
              </a:extLst>
            </p:cNvPr>
            <p:cNvSpPr/>
            <p:nvPr/>
          </p:nvSpPr>
          <p:spPr>
            <a:xfrm>
              <a:off x="544011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75FF59C5-E2CF-0644-9A3E-C286A59B51E5}"/>
                </a:ext>
              </a:extLst>
            </p:cNvPr>
            <p:cNvSpPr/>
            <p:nvPr/>
          </p:nvSpPr>
          <p:spPr>
            <a:xfrm>
              <a:off x="548971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27538EAB-2D6B-A04E-AE00-B484A9B1CA6B}"/>
                </a:ext>
              </a:extLst>
            </p:cNvPr>
            <p:cNvSpPr/>
            <p:nvPr/>
          </p:nvSpPr>
          <p:spPr>
            <a:xfrm>
              <a:off x="544011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427BF8C9-296A-DB4A-B128-39EC0CEE7253}"/>
                </a:ext>
              </a:extLst>
            </p:cNvPr>
            <p:cNvSpPr/>
            <p:nvPr/>
          </p:nvSpPr>
          <p:spPr>
            <a:xfrm>
              <a:off x="548971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6F959FD4-7F29-974A-913F-1AB853FC8FF1}"/>
                </a:ext>
              </a:extLst>
            </p:cNvPr>
            <p:cNvSpPr/>
            <p:nvPr/>
          </p:nvSpPr>
          <p:spPr>
            <a:xfrm>
              <a:off x="544011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FC39050B-EA82-8A43-810C-AF5382FA27E2}"/>
                </a:ext>
              </a:extLst>
            </p:cNvPr>
            <p:cNvSpPr/>
            <p:nvPr/>
          </p:nvSpPr>
          <p:spPr>
            <a:xfrm>
              <a:off x="548971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7F6071B7-2100-2F45-87F4-279AB700FD89}"/>
                </a:ext>
              </a:extLst>
            </p:cNvPr>
            <p:cNvSpPr/>
            <p:nvPr/>
          </p:nvSpPr>
          <p:spPr>
            <a:xfrm>
              <a:off x="544011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8" name="Forme libre 127">
              <a:extLst>
                <a:ext uri="{FF2B5EF4-FFF2-40B4-BE49-F238E27FC236}">
                  <a16:creationId xmlns:a16="http://schemas.microsoft.com/office/drawing/2014/main" id="{E62D2642-E841-DB4C-A36B-76CD2F966248}"/>
                </a:ext>
              </a:extLst>
            </p:cNvPr>
            <p:cNvSpPr/>
            <p:nvPr/>
          </p:nvSpPr>
          <p:spPr>
            <a:xfrm>
              <a:off x="548971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9" name="Forme libre 128">
              <a:extLst>
                <a:ext uri="{FF2B5EF4-FFF2-40B4-BE49-F238E27FC236}">
                  <a16:creationId xmlns:a16="http://schemas.microsoft.com/office/drawing/2014/main" id="{F9F50687-A51F-C742-BB96-B39494F66854}"/>
                </a:ext>
              </a:extLst>
            </p:cNvPr>
            <p:cNvSpPr/>
            <p:nvPr/>
          </p:nvSpPr>
          <p:spPr>
            <a:xfrm>
              <a:off x="544011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0" name="Forme libre 129">
              <a:extLst>
                <a:ext uri="{FF2B5EF4-FFF2-40B4-BE49-F238E27FC236}">
                  <a16:creationId xmlns:a16="http://schemas.microsoft.com/office/drawing/2014/main" id="{75FE4043-FFA0-6044-B917-39A52A5DCF91}"/>
                </a:ext>
              </a:extLst>
            </p:cNvPr>
            <p:cNvSpPr/>
            <p:nvPr/>
          </p:nvSpPr>
          <p:spPr>
            <a:xfrm>
              <a:off x="548971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F3528C9-B954-AE43-A009-CAEF93ADFF8E}"/>
                </a:ext>
              </a:extLst>
            </p:cNvPr>
            <p:cNvSpPr/>
            <p:nvPr/>
          </p:nvSpPr>
          <p:spPr>
            <a:xfrm>
              <a:off x="544011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E35E7409-4C83-E04B-A554-9A3C03036304}"/>
                </a:ext>
              </a:extLst>
            </p:cNvPr>
            <p:cNvSpPr/>
            <p:nvPr/>
          </p:nvSpPr>
          <p:spPr>
            <a:xfrm>
              <a:off x="548971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0B808396-AADD-BE40-86BF-59DC4D96C6F2}"/>
                </a:ext>
              </a:extLst>
            </p:cNvPr>
            <p:cNvSpPr/>
            <p:nvPr/>
          </p:nvSpPr>
          <p:spPr>
            <a:xfrm>
              <a:off x="584487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5D3D36EF-4FB7-5D49-A4BE-04F605149C4D}"/>
                </a:ext>
              </a:extLst>
            </p:cNvPr>
            <p:cNvSpPr/>
            <p:nvPr/>
          </p:nvSpPr>
          <p:spPr>
            <a:xfrm>
              <a:off x="589447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E2E5F24-2B34-B94D-9A25-2C40EE203EEF}"/>
                </a:ext>
              </a:extLst>
            </p:cNvPr>
            <p:cNvSpPr/>
            <p:nvPr/>
          </p:nvSpPr>
          <p:spPr>
            <a:xfrm>
              <a:off x="584487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650794CD-0C7E-A945-9BBD-0C74E397CAF2}"/>
                </a:ext>
              </a:extLst>
            </p:cNvPr>
            <p:cNvSpPr/>
            <p:nvPr/>
          </p:nvSpPr>
          <p:spPr>
            <a:xfrm>
              <a:off x="589447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7" name="Forme libre 136">
              <a:extLst>
                <a:ext uri="{FF2B5EF4-FFF2-40B4-BE49-F238E27FC236}">
                  <a16:creationId xmlns:a16="http://schemas.microsoft.com/office/drawing/2014/main" id="{AE48C113-1DB4-6548-8EFB-8189F254E9B5}"/>
                </a:ext>
              </a:extLst>
            </p:cNvPr>
            <p:cNvSpPr/>
            <p:nvPr/>
          </p:nvSpPr>
          <p:spPr>
            <a:xfrm>
              <a:off x="584487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8" name="Forme libre 137">
              <a:extLst>
                <a:ext uri="{FF2B5EF4-FFF2-40B4-BE49-F238E27FC236}">
                  <a16:creationId xmlns:a16="http://schemas.microsoft.com/office/drawing/2014/main" id="{B94713B8-5128-C24C-A8B1-B09EB139A31D}"/>
                </a:ext>
              </a:extLst>
            </p:cNvPr>
            <p:cNvSpPr/>
            <p:nvPr/>
          </p:nvSpPr>
          <p:spPr>
            <a:xfrm>
              <a:off x="589447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9" name="Forme libre 138">
              <a:extLst>
                <a:ext uri="{FF2B5EF4-FFF2-40B4-BE49-F238E27FC236}">
                  <a16:creationId xmlns:a16="http://schemas.microsoft.com/office/drawing/2014/main" id="{7446C118-65D3-6D48-A47B-9EB2C3898A0E}"/>
                </a:ext>
              </a:extLst>
            </p:cNvPr>
            <p:cNvSpPr/>
            <p:nvPr/>
          </p:nvSpPr>
          <p:spPr>
            <a:xfrm>
              <a:off x="584487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1AC01DD8-0F5A-D143-B59F-E47CD525460D}"/>
                </a:ext>
              </a:extLst>
            </p:cNvPr>
            <p:cNvSpPr/>
            <p:nvPr/>
          </p:nvSpPr>
          <p:spPr>
            <a:xfrm>
              <a:off x="589447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DC1031FD-1E21-064C-9D7E-B4C03010AC86}"/>
                </a:ext>
              </a:extLst>
            </p:cNvPr>
            <p:cNvSpPr/>
            <p:nvPr/>
          </p:nvSpPr>
          <p:spPr>
            <a:xfrm>
              <a:off x="584487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51685D51-53C2-EF43-82B0-0D227404F738}"/>
                </a:ext>
              </a:extLst>
            </p:cNvPr>
            <p:cNvSpPr/>
            <p:nvPr/>
          </p:nvSpPr>
          <p:spPr>
            <a:xfrm>
              <a:off x="589447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0F132E78-1908-7D4D-AAF9-E5B833BCEA86}"/>
                </a:ext>
              </a:extLst>
            </p:cNvPr>
            <p:cNvSpPr/>
            <p:nvPr/>
          </p:nvSpPr>
          <p:spPr>
            <a:xfrm>
              <a:off x="584487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D47DA85D-81DF-EB41-A106-F93B8F375D30}"/>
                </a:ext>
              </a:extLst>
            </p:cNvPr>
            <p:cNvSpPr/>
            <p:nvPr/>
          </p:nvSpPr>
          <p:spPr>
            <a:xfrm>
              <a:off x="589447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2B474137-BC57-F14F-BA1B-BEE42A6ED7FD}"/>
                </a:ext>
              </a:extLst>
            </p:cNvPr>
            <p:cNvSpPr/>
            <p:nvPr/>
          </p:nvSpPr>
          <p:spPr>
            <a:xfrm>
              <a:off x="584487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8F8D9F9A-CAD0-8149-9E5C-A3EF98DA081E}"/>
                </a:ext>
              </a:extLst>
            </p:cNvPr>
            <p:cNvSpPr/>
            <p:nvPr/>
          </p:nvSpPr>
          <p:spPr>
            <a:xfrm>
              <a:off x="589447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6B3C1147-557E-7B40-9E45-968A9F8053D5}"/>
                </a:ext>
              </a:extLst>
            </p:cNvPr>
            <p:cNvSpPr/>
            <p:nvPr/>
          </p:nvSpPr>
          <p:spPr>
            <a:xfrm>
              <a:off x="584487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7C62F939-843A-EE41-8FE6-5C134EB9AD23}"/>
                </a:ext>
              </a:extLst>
            </p:cNvPr>
            <p:cNvSpPr/>
            <p:nvPr/>
          </p:nvSpPr>
          <p:spPr>
            <a:xfrm>
              <a:off x="589447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9" name="Forme libre 148">
              <a:extLst>
                <a:ext uri="{FF2B5EF4-FFF2-40B4-BE49-F238E27FC236}">
                  <a16:creationId xmlns:a16="http://schemas.microsoft.com/office/drawing/2014/main" id="{E8DE9B23-41A7-A244-BBD5-C60A55FECDA1}"/>
                </a:ext>
              </a:extLst>
            </p:cNvPr>
            <p:cNvSpPr/>
            <p:nvPr/>
          </p:nvSpPr>
          <p:spPr>
            <a:xfrm>
              <a:off x="584487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" name="Forme libre 149">
              <a:extLst>
                <a:ext uri="{FF2B5EF4-FFF2-40B4-BE49-F238E27FC236}">
                  <a16:creationId xmlns:a16="http://schemas.microsoft.com/office/drawing/2014/main" id="{2E62864A-36C2-234C-9B02-BAF155ACB97F}"/>
                </a:ext>
              </a:extLst>
            </p:cNvPr>
            <p:cNvSpPr/>
            <p:nvPr/>
          </p:nvSpPr>
          <p:spPr>
            <a:xfrm>
              <a:off x="589447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1" name="Forme libre 150">
              <a:extLst>
                <a:ext uri="{FF2B5EF4-FFF2-40B4-BE49-F238E27FC236}">
                  <a16:creationId xmlns:a16="http://schemas.microsoft.com/office/drawing/2014/main" id="{D637CA51-5271-5741-9FAA-7485A7B5EF06}"/>
                </a:ext>
              </a:extLst>
            </p:cNvPr>
            <p:cNvSpPr/>
            <p:nvPr/>
          </p:nvSpPr>
          <p:spPr>
            <a:xfrm>
              <a:off x="584487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2" name="Forme libre 151">
              <a:extLst>
                <a:ext uri="{FF2B5EF4-FFF2-40B4-BE49-F238E27FC236}">
                  <a16:creationId xmlns:a16="http://schemas.microsoft.com/office/drawing/2014/main" id="{31D0032F-E5EA-974E-B7D3-B68E8222D42D}"/>
                </a:ext>
              </a:extLst>
            </p:cNvPr>
            <p:cNvSpPr/>
            <p:nvPr/>
          </p:nvSpPr>
          <p:spPr>
            <a:xfrm>
              <a:off x="589447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3" name="Forme libre 152">
              <a:extLst>
                <a:ext uri="{FF2B5EF4-FFF2-40B4-BE49-F238E27FC236}">
                  <a16:creationId xmlns:a16="http://schemas.microsoft.com/office/drawing/2014/main" id="{08D43BA6-413A-C740-B136-57DF63293E9A}"/>
                </a:ext>
              </a:extLst>
            </p:cNvPr>
            <p:cNvSpPr/>
            <p:nvPr/>
          </p:nvSpPr>
          <p:spPr>
            <a:xfrm>
              <a:off x="624964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4" name="Forme libre 153">
              <a:extLst>
                <a:ext uri="{FF2B5EF4-FFF2-40B4-BE49-F238E27FC236}">
                  <a16:creationId xmlns:a16="http://schemas.microsoft.com/office/drawing/2014/main" id="{5B8D07AB-811D-8D4E-8846-666CC79550B6}"/>
                </a:ext>
              </a:extLst>
            </p:cNvPr>
            <p:cNvSpPr/>
            <p:nvPr/>
          </p:nvSpPr>
          <p:spPr>
            <a:xfrm>
              <a:off x="629923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" name="Forme libre 154">
              <a:extLst>
                <a:ext uri="{FF2B5EF4-FFF2-40B4-BE49-F238E27FC236}">
                  <a16:creationId xmlns:a16="http://schemas.microsoft.com/office/drawing/2014/main" id="{88FBC3DF-72CD-3B4C-B7D2-11DA766DC7C3}"/>
                </a:ext>
              </a:extLst>
            </p:cNvPr>
            <p:cNvSpPr/>
            <p:nvPr/>
          </p:nvSpPr>
          <p:spPr>
            <a:xfrm>
              <a:off x="624964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6" name="Forme libre 155">
              <a:extLst>
                <a:ext uri="{FF2B5EF4-FFF2-40B4-BE49-F238E27FC236}">
                  <a16:creationId xmlns:a16="http://schemas.microsoft.com/office/drawing/2014/main" id="{D76B94D7-3DAE-E54F-904C-1E301B56FFB4}"/>
                </a:ext>
              </a:extLst>
            </p:cNvPr>
            <p:cNvSpPr/>
            <p:nvPr/>
          </p:nvSpPr>
          <p:spPr>
            <a:xfrm>
              <a:off x="629923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7" name="Forme libre 156">
              <a:extLst>
                <a:ext uri="{FF2B5EF4-FFF2-40B4-BE49-F238E27FC236}">
                  <a16:creationId xmlns:a16="http://schemas.microsoft.com/office/drawing/2014/main" id="{06724B2C-B735-A34B-AC13-8100F2FD873C}"/>
                </a:ext>
              </a:extLst>
            </p:cNvPr>
            <p:cNvSpPr/>
            <p:nvPr/>
          </p:nvSpPr>
          <p:spPr>
            <a:xfrm>
              <a:off x="624964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8" name="Forme libre 157">
              <a:extLst>
                <a:ext uri="{FF2B5EF4-FFF2-40B4-BE49-F238E27FC236}">
                  <a16:creationId xmlns:a16="http://schemas.microsoft.com/office/drawing/2014/main" id="{B74E301F-4FE6-5F49-8368-CE394E25BDD5}"/>
                </a:ext>
              </a:extLst>
            </p:cNvPr>
            <p:cNvSpPr/>
            <p:nvPr/>
          </p:nvSpPr>
          <p:spPr>
            <a:xfrm>
              <a:off x="629923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9" name="Forme libre 158">
              <a:extLst>
                <a:ext uri="{FF2B5EF4-FFF2-40B4-BE49-F238E27FC236}">
                  <a16:creationId xmlns:a16="http://schemas.microsoft.com/office/drawing/2014/main" id="{0912534E-1785-6E4C-8E62-E63DA3E9E809}"/>
                </a:ext>
              </a:extLst>
            </p:cNvPr>
            <p:cNvSpPr/>
            <p:nvPr/>
          </p:nvSpPr>
          <p:spPr>
            <a:xfrm>
              <a:off x="624964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" name="Forme libre 159">
              <a:extLst>
                <a:ext uri="{FF2B5EF4-FFF2-40B4-BE49-F238E27FC236}">
                  <a16:creationId xmlns:a16="http://schemas.microsoft.com/office/drawing/2014/main" id="{5E8F0339-BD2F-F941-BEF5-02B42382FEB2}"/>
                </a:ext>
              </a:extLst>
            </p:cNvPr>
            <p:cNvSpPr/>
            <p:nvPr/>
          </p:nvSpPr>
          <p:spPr>
            <a:xfrm>
              <a:off x="629923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1" name="Forme libre 160">
              <a:extLst>
                <a:ext uri="{FF2B5EF4-FFF2-40B4-BE49-F238E27FC236}">
                  <a16:creationId xmlns:a16="http://schemas.microsoft.com/office/drawing/2014/main" id="{1AFCE83C-5A71-8A43-9B7C-21BEA2189874}"/>
                </a:ext>
              </a:extLst>
            </p:cNvPr>
            <p:cNvSpPr/>
            <p:nvPr/>
          </p:nvSpPr>
          <p:spPr>
            <a:xfrm>
              <a:off x="624964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2" name="Forme libre 161">
              <a:extLst>
                <a:ext uri="{FF2B5EF4-FFF2-40B4-BE49-F238E27FC236}">
                  <a16:creationId xmlns:a16="http://schemas.microsoft.com/office/drawing/2014/main" id="{1F7FEC37-0D70-2D44-B42B-D629C90F84AD}"/>
                </a:ext>
              </a:extLst>
            </p:cNvPr>
            <p:cNvSpPr/>
            <p:nvPr/>
          </p:nvSpPr>
          <p:spPr>
            <a:xfrm>
              <a:off x="629923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3" name="Forme libre 162">
              <a:extLst>
                <a:ext uri="{FF2B5EF4-FFF2-40B4-BE49-F238E27FC236}">
                  <a16:creationId xmlns:a16="http://schemas.microsoft.com/office/drawing/2014/main" id="{0EED7D96-C49E-AA49-9EE9-C084E1B3E912}"/>
                </a:ext>
              </a:extLst>
            </p:cNvPr>
            <p:cNvSpPr/>
            <p:nvPr/>
          </p:nvSpPr>
          <p:spPr>
            <a:xfrm>
              <a:off x="624964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4" name="Forme libre 163">
              <a:extLst>
                <a:ext uri="{FF2B5EF4-FFF2-40B4-BE49-F238E27FC236}">
                  <a16:creationId xmlns:a16="http://schemas.microsoft.com/office/drawing/2014/main" id="{56E6DE8A-19C6-D44D-9244-ED5AB0ADE347}"/>
                </a:ext>
              </a:extLst>
            </p:cNvPr>
            <p:cNvSpPr/>
            <p:nvPr/>
          </p:nvSpPr>
          <p:spPr>
            <a:xfrm>
              <a:off x="629923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5" name="Forme libre 164">
              <a:extLst>
                <a:ext uri="{FF2B5EF4-FFF2-40B4-BE49-F238E27FC236}">
                  <a16:creationId xmlns:a16="http://schemas.microsoft.com/office/drawing/2014/main" id="{E0FA2A1B-B728-9440-823F-E9A33BF8DCAD}"/>
                </a:ext>
              </a:extLst>
            </p:cNvPr>
            <p:cNvSpPr/>
            <p:nvPr/>
          </p:nvSpPr>
          <p:spPr>
            <a:xfrm>
              <a:off x="624964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6" name="Forme libre 165">
              <a:extLst>
                <a:ext uri="{FF2B5EF4-FFF2-40B4-BE49-F238E27FC236}">
                  <a16:creationId xmlns:a16="http://schemas.microsoft.com/office/drawing/2014/main" id="{DF61BD7F-BD2C-2843-93C9-EE94B56949A3}"/>
                </a:ext>
              </a:extLst>
            </p:cNvPr>
            <p:cNvSpPr/>
            <p:nvPr/>
          </p:nvSpPr>
          <p:spPr>
            <a:xfrm>
              <a:off x="629923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7" name="Forme libre 166">
              <a:extLst>
                <a:ext uri="{FF2B5EF4-FFF2-40B4-BE49-F238E27FC236}">
                  <a16:creationId xmlns:a16="http://schemas.microsoft.com/office/drawing/2014/main" id="{8D13A98F-7AF7-4F48-A8A4-56A1BB1E7B7F}"/>
                </a:ext>
              </a:extLst>
            </p:cNvPr>
            <p:cNvSpPr/>
            <p:nvPr/>
          </p:nvSpPr>
          <p:spPr>
            <a:xfrm>
              <a:off x="624964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8" name="Forme libre 167">
              <a:extLst>
                <a:ext uri="{FF2B5EF4-FFF2-40B4-BE49-F238E27FC236}">
                  <a16:creationId xmlns:a16="http://schemas.microsoft.com/office/drawing/2014/main" id="{97E3C14F-192A-7540-9D25-0454C15CB0EF}"/>
                </a:ext>
              </a:extLst>
            </p:cNvPr>
            <p:cNvSpPr/>
            <p:nvPr/>
          </p:nvSpPr>
          <p:spPr>
            <a:xfrm>
              <a:off x="629923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9" name="Forme libre 168">
              <a:extLst>
                <a:ext uri="{FF2B5EF4-FFF2-40B4-BE49-F238E27FC236}">
                  <a16:creationId xmlns:a16="http://schemas.microsoft.com/office/drawing/2014/main" id="{0C8E467B-8890-F34A-9FCD-64BDBD4C866A}"/>
                </a:ext>
              </a:extLst>
            </p:cNvPr>
            <p:cNvSpPr/>
            <p:nvPr/>
          </p:nvSpPr>
          <p:spPr>
            <a:xfrm>
              <a:off x="624964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0" name="Forme libre 169">
              <a:extLst>
                <a:ext uri="{FF2B5EF4-FFF2-40B4-BE49-F238E27FC236}">
                  <a16:creationId xmlns:a16="http://schemas.microsoft.com/office/drawing/2014/main" id="{218369D0-CB90-5241-8C6D-E03212666E35}"/>
                </a:ext>
              </a:extLst>
            </p:cNvPr>
            <p:cNvSpPr/>
            <p:nvPr/>
          </p:nvSpPr>
          <p:spPr>
            <a:xfrm>
              <a:off x="629923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1" name="Forme libre 170">
              <a:extLst>
                <a:ext uri="{FF2B5EF4-FFF2-40B4-BE49-F238E27FC236}">
                  <a16:creationId xmlns:a16="http://schemas.microsoft.com/office/drawing/2014/main" id="{77C47EC6-D911-8342-9EE0-31B4EB7CB458}"/>
                </a:ext>
              </a:extLst>
            </p:cNvPr>
            <p:cNvSpPr/>
            <p:nvPr/>
          </p:nvSpPr>
          <p:spPr>
            <a:xfrm>
              <a:off x="624964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2" name="Forme libre 171">
              <a:extLst>
                <a:ext uri="{FF2B5EF4-FFF2-40B4-BE49-F238E27FC236}">
                  <a16:creationId xmlns:a16="http://schemas.microsoft.com/office/drawing/2014/main" id="{D3B159C5-C688-F443-8656-AD9FA647F33F}"/>
                </a:ext>
              </a:extLst>
            </p:cNvPr>
            <p:cNvSpPr/>
            <p:nvPr/>
          </p:nvSpPr>
          <p:spPr>
            <a:xfrm>
              <a:off x="629923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3" name="Forme libre 172">
              <a:extLst>
                <a:ext uri="{FF2B5EF4-FFF2-40B4-BE49-F238E27FC236}">
                  <a16:creationId xmlns:a16="http://schemas.microsoft.com/office/drawing/2014/main" id="{70018DD4-73DD-4B4F-A848-7CAC6FA8B6D3}"/>
                </a:ext>
              </a:extLst>
            </p:cNvPr>
            <p:cNvSpPr/>
            <p:nvPr/>
          </p:nvSpPr>
          <p:spPr>
            <a:xfrm>
              <a:off x="665440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" name="Forme libre 173">
              <a:extLst>
                <a:ext uri="{FF2B5EF4-FFF2-40B4-BE49-F238E27FC236}">
                  <a16:creationId xmlns:a16="http://schemas.microsoft.com/office/drawing/2014/main" id="{1F29CC6F-C331-B44E-911B-D1DD55C4A090}"/>
                </a:ext>
              </a:extLst>
            </p:cNvPr>
            <p:cNvSpPr/>
            <p:nvPr/>
          </p:nvSpPr>
          <p:spPr>
            <a:xfrm>
              <a:off x="670400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" name="Forme libre 174">
              <a:extLst>
                <a:ext uri="{FF2B5EF4-FFF2-40B4-BE49-F238E27FC236}">
                  <a16:creationId xmlns:a16="http://schemas.microsoft.com/office/drawing/2014/main" id="{BA0D8281-F2D4-F74D-8C49-BC6E2251C30C}"/>
                </a:ext>
              </a:extLst>
            </p:cNvPr>
            <p:cNvSpPr/>
            <p:nvPr/>
          </p:nvSpPr>
          <p:spPr>
            <a:xfrm>
              <a:off x="665440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6" name="Forme libre 175">
              <a:extLst>
                <a:ext uri="{FF2B5EF4-FFF2-40B4-BE49-F238E27FC236}">
                  <a16:creationId xmlns:a16="http://schemas.microsoft.com/office/drawing/2014/main" id="{594E4529-C344-524A-BE35-2A16446601A5}"/>
                </a:ext>
              </a:extLst>
            </p:cNvPr>
            <p:cNvSpPr/>
            <p:nvPr/>
          </p:nvSpPr>
          <p:spPr>
            <a:xfrm>
              <a:off x="670400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" name="Forme libre 176">
              <a:extLst>
                <a:ext uri="{FF2B5EF4-FFF2-40B4-BE49-F238E27FC236}">
                  <a16:creationId xmlns:a16="http://schemas.microsoft.com/office/drawing/2014/main" id="{D4B678AE-8442-554C-B146-122248802126}"/>
                </a:ext>
              </a:extLst>
            </p:cNvPr>
            <p:cNvSpPr/>
            <p:nvPr/>
          </p:nvSpPr>
          <p:spPr>
            <a:xfrm>
              <a:off x="665440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" name="Forme libre 177">
              <a:extLst>
                <a:ext uri="{FF2B5EF4-FFF2-40B4-BE49-F238E27FC236}">
                  <a16:creationId xmlns:a16="http://schemas.microsoft.com/office/drawing/2014/main" id="{27E14747-D768-3B4B-86C5-84AD976E8037}"/>
                </a:ext>
              </a:extLst>
            </p:cNvPr>
            <p:cNvSpPr/>
            <p:nvPr/>
          </p:nvSpPr>
          <p:spPr>
            <a:xfrm>
              <a:off x="670400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" name="Forme libre 178">
              <a:extLst>
                <a:ext uri="{FF2B5EF4-FFF2-40B4-BE49-F238E27FC236}">
                  <a16:creationId xmlns:a16="http://schemas.microsoft.com/office/drawing/2014/main" id="{7BC928D2-A4BD-DA4A-B1F6-B2EFDF1A67FC}"/>
                </a:ext>
              </a:extLst>
            </p:cNvPr>
            <p:cNvSpPr/>
            <p:nvPr/>
          </p:nvSpPr>
          <p:spPr>
            <a:xfrm>
              <a:off x="665440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" name="Forme libre 179">
              <a:extLst>
                <a:ext uri="{FF2B5EF4-FFF2-40B4-BE49-F238E27FC236}">
                  <a16:creationId xmlns:a16="http://schemas.microsoft.com/office/drawing/2014/main" id="{8B72C68D-5A2E-974B-97E1-D1E322F771E5}"/>
                </a:ext>
              </a:extLst>
            </p:cNvPr>
            <p:cNvSpPr/>
            <p:nvPr/>
          </p:nvSpPr>
          <p:spPr>
            <a:xfrm>
              <a:off x="670400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" name="Forme libre 180">
              <a:extLst>
                <a:ext uri="{FF2B5EF4-FFF2-40B4-BE49-F238E27FC236}">
                  <a16:creationId xmlns:a16="http://schemas.microsoft.com/office/drawing/2014/main" id="{92145074-B0FE-184B-88AB-BC9EE94C4E5E}"/>
                </a:ext>
              </a:extLst>
            </p:cNvPr>
            <p:cNvSpPr/>
            <p:nvPr/>
          </p:nvSpPr>
          <p:spPr>
            <a:xfrm>
              <a:off x="665440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2" name="Forme libre 181">
              <a:extLst>
                <a:ext uri="{FF2B5EF4-FFF2-40B4-BE49-F238E27FC236}">
                  <a16:creationId xmlns:a16="http://schemas.microsoft.com/office/drawing/2014/main" id="{107440E3-4747-3046-8391-2682CA5B19D7}"/>
                </a:ext>
              </a:extLst>
            </p:cNvPr>
            <p:cNvSpPr/>
            <p:nvPr/>
          </p:nvSpPr>
          <p:spPr>
            <a:xfrm>
              <a:off x="670400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3" name="Forme libre 182">
              <a:extLst>
                <a:ext uri="{FF2B5EF4-FFF2-40B4-BE49-F238E27FC236}">
                  <a16:creationId xmlns:a16="http://schemas.microsoft.com/office/drawing/2014/main" id="{F908C272-FAA9-9240-B10A-7477FD754A55}"/>
                </a:ext>
              </a:extLst>
            </p:cNvPr>
            <p:cNvSpPr/>
            <p:nvPr/>
          </p:nvSpPr>
          <p:spPr>
            <a:xfrm>
              <a:off x="665440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4" name="Forme libre 183">
              <a:extLst>
                <a:ext uri="{FF2B5EF4-FFF2-40B4-BE49-F238E27FC236}">
                  <a16:creationId xmlns:a16="http://schemas.microsoft.com/office/drawing/2014/main" id="{F626451C-7A02-AD49-9C54-5EBED474BF24}"/>
                </a:ext>
              </a:extLst>
            </p:cNvPr>
            <p:cNvSpPr/>
            <p:nvPr/>
          </p:nvSpPr>
          <p:spPr>
            <a:xfrm>
              <a:off x="670400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5" name="Forme libre 184">
              <a:extLst>
                <a:ext uri="{FF2B5EF4-FFF2-40B4-BE49-F238E27FC236}">
                  <a16:creationId xmlns:a16="http://schemas.microsoft.com/office/drawing/2014/main" id="{79B76B64-3D5F-E644-B9D2-43AB362405C3}"/>
                </a:ext>
              </a:extLst>
            </p:cNvPr>
            <p:cNvSpPr/>
            <p:nvPr/>
          </p:nvSpPr>
          <p:spPr>
            <a:xfrm>
              <a:off x="665440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6" name="Forme libre 185">
              <a:extLst>
                <a:ext uri="{FF2B5EF4-FFF2-40B4-BE49-F238E27FC236}">
                  <a16:creationId xmlns:a16="http://schemas.microsoft.com/office/drawing/2014/main" id="{F05943AC-4B29-6247-BC64-D815793D47C8}"/>
                </a:ext>
              </a:extLst>
            </p:cNvPr>
            <p:cNvSpPr/>
            <p:nvPr/>
          </p:nvSpPr>
          <p:spPr>
            <a:xfrm>
              <a:off x="670400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7" name="Forme libre 186">
              <a:extLst>
                <a:ext uri="{FF2B5EF4-FFF2-40B4-BE49-F238E27FC236}">
                  <a16:creationId xmlns:a16="http://schemas.microsoft.com/office/drawing/2014/main" id="{9962BA0E-54F5-6647-9B44-FA047D8E5026}"/>
                </a:ext>
              </a:extLst>
            </p:cNvPr>
            <p:cNvSpPr/>
            <p:nvPr/>
          </p:nvSpPr>
          <p:spPr>
            <a:xfrm>
              <a:off x="665440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8" name="Forme libre 187">
              <a:extLst>
                <a:ext uri="{FF2B5EF4-FFF2-40B4-BE49-F238E27FC236}">
                  <a16:creationId xmlns:a16="http://schemas.microsoft.com/office/drawing/2014/main" id="{E4D88963-4BEF-5846-97ED-00D330157708}"/>
                </a:ext>
              </a:extLst>
            </p:cNvPr>
            <p:cNvSpPr/>
            <p:nvPr/>
          </p:nvSpPr>
          <p:spPr>
            <a:xfrm>
              <a:off x="670400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9" name="Forme libre 188">
              <a:extLst>
                <a:ext uri="{FF2B5EF4-FFF2-40B4-BE49-F238E27FC236}">
                  <a16:creationId xmlns:a16="http://schemas.microsoft.com/office/drawing/2014/main" id="{8EAC321C-5AD2-6F4E-BB3D-419AF187A694}"/>
                </a:ext>
              </a:extLst>
            </p:cNvPr>
            <p:cNvSpPr/>
            <p:nvPr/>
          </p:nvSpPr>
          <p:spPr>
            <a:xfrm>
              <a:off x="665440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" name="Forme libre 189">
              <a:extLst>
                <a:ext uri="{FF2B5EF4-FFF2-40B4-BE49-F238E27FC236}">
                  <a16:creationId xmlns:a16="http://schemas.microsoft.com/office/drawing/2014/main" id="{341474F6-275D-0C4F-B1FA-F881CE49D279}"/>
                </a:ext>
              </a:extLst>
            </p:cNvPr>
            <p:cNvSpPr/>
            <p:nvPr/>
          </p:nvSpPr>
          <p:spPr>
            <a:xfrm>
              <a:off x="670400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1" name="Forme libre 190">
              <a:extLst>
                <a:ext uri="{FF2B5EF4-FFF2-40B4-BE49-F238E27FC236}">
                  <a16:creationId xmlns:a16="http://schemas.microsoft.com/office/drawing/2014/main" id="{D8562C59-659A-A447-82FE-F61563D917D0}"/>
                </a:ext>
              </a:extLst>
            </p:cNvPr>
            <p:cNvSpPr/>
            <p:nvPr/>
          </p:nvSpPr>
          <p:spPr>
            <a:xfrm>
              <a:off x="665440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2" name="Forme libre 191">
              <a:extLst>
                <a:ext uri="{FF2B5EF4-FFF2-40B4-BE49-F238E27FC236}">
                  <a16:creationId xmlns:a16="http://schemas.microsoft.com/office/drawing/2014/main" id="{2150598D-C794-8947-800D-92F076AAA093}"/>
                </a:ext>
              </a:extLst>
            </p:cNvPr>
            <p:cNvSpPr/>
            <p:nvPr/>
          </p:nvSpPr>
          <p:spPr>
            <a:xfrm>
              <a:off x="670400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3" name="Forme libre 192">
              <a:extLst>
                <a:ext uri="{FF2B5EF4-FFF2-40B4-BE49-F238E27FC236}">
                  <a16:creationId xmlns:a16="http://schemas.microsoft.com/office/drawing/2014/main" id="{E2CED750-9163-F84A-ACF4-1EB40D08D518}"/>
                </a:ext>
              </a:extLst>
            </p:cNvPr>
            <p:cNvSpPr/>
            <p:nvPr/>
          </p:nvSpPr>
          <p:spPr>
            <a:xfrm>
              <a:off x="7059168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4" name="Forme libre 193">
              <a:extLst>
                <a:ext uri="{FF2B5EF4-FFF2-40B4-BE49-F238E27FC236}">
                  <a16:creationId xmlns:a16="http://schemas.microsoft.com/office/drawing/2014/main" id="{19790CE9-D982-C347-8494-FF43B070E7F9}"/>
                </a:ext>
              </a:extLst>
            </p:cNvPr>
            <p:cNvSpPr/>
            <p:nvPr/>
          </p:nvSpPr>
          <p:spPr>
            <a:xfrm>
              <a:off x="710876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5" name="Forme libre 194">
              <a:extLst>
                <a:ext uri="{FF2B5EF4-FFF2-40B4-BE49-F238E27FC236}">
                  <a16:creationId xmlns:a16="http://schemas.microsoft.com/office/drawing/2014/main" id="{CE53DA44-CC44-BC45-A968-2465F6E5EB43}"/>
                </a:ext>
              </a:extLst>
            </p:cNvPr>
            <p:cNvSpPr/>
            <p:nvPr/>
          </p:nvSpPr>
          <p:spPr>
            <a:xfrm>
              <a:off x="7059168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6" name="Forme libre 195">
              <a:extLst>
                <a:ext uri="{FF2B5EF4-FFF2-40B4-BE49-F238E27FC236}">
                  <a16:creationId xmlns:a16="http://schemas.microsoft.com/office/drawing/2014/main" id="{FCBB9B79-6BEF-6E41-BEAB-F28BEAEFB1AE}"/>
                </a:ext>
              </a:extLst>
            </p:cNvPr>
            <p:cNvSpPr/>
            <p:nvPr/>
          </p:nvSpPr>
          <p:spPr>
            <a:xfrm>
              <a:off x="710876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7" name="Forme libre 196">
              <a:extLst>
                <a:ext uri="{FF2B5EF4-FFF2-40B4-BE49-F238E27FC236}">
                  <a16:creationId xmlns:a16="http://schemas.microsoft.com/office/drawing/2014/main" id="{95156D88-FEFA-FB4D-B418-DA43F51D5137}"/>
                </a:ext>
              </a:extLst>
            </p:cNvPr>
            <p:cNvSpPr/>
            <p:nvPr/>
          </p:nvSpPr>
          <p:spPr>
            <a:xfrm>
              <a:off x="7059168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8" name="Forme libre 197">
              <a:extLst>
                <a:ext uri="{FF2B5EF4-FFF2-40B4-BE49-F238E27FC236}">
                  <a16:creationId xmlns:a16="http://schemas.microsoft.com/office/drawing/2014/main" id="{EE2BE648-358F-5E49-9D8B-4B2AE5DF1624}"/>
                </a:ext>
              </a:extLst>
            </p:cNvPr>
            <p:cNvSpPr/>
            <p:nvPr/>
          </p:nvSpPr>
          <p:spPr>
            <a:xfrm>
              <a:off x="710876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9" name="Forme libre 198">
              <a:extLst>
                <a:ext uri="{FF2B5EF4-FFF2-40B4-BE49-F238E27FC236}">
                  <a16:creationId xmlns:a16="http://schemas.microsoft.com/office/drawing/2014/main" id="{34E8D292-DC6A-AF4E-A886-BA28B7631A85}"/>
                </a:ext>
              </a:extLst>
            </p:cNvPr>
            <p:cNvSpPr/>
            <p:nvPr/>
          </p:nvSpPr>
          <p:spPr>
            <a:xfrm>
              <a:off x="7059168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0" name="Forme libre 199">
              <a:extLst>
                <a:ext uri="{FF2B5EF4-FFF2-40B4-BE49-F238E27FC236}">
                  <a16:creationId xmlns:a16="http://schemas.microsoft.com/office/drawing/2014/main" id="{B96D2331-D3C2-A948-9DE2-79942457F8C4}"/>
                </a:ext>
              </a:extLst>
            </p:cNvPr>
            <p:cNvSpPr/>
            <p:nvPr/>
          </p:nvSpPr>
          <p:spPr>
            <a:xfrm>
              <a:off x="710876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1" name="Forme libre 200">
              <a:extLst>
                <a:ext uri="{FF2B5EF4-FFF2-40B4-BE49-F238E27FC236}">
                  <a16:creationId xmlns:a16="http://schemas.microsoft.com/office/drawing/2014/main" id="{8862F38D-7480-C946-8A60-CD11FE168D0C}"/>
                </a:ext>
              </a:extLst>
            </p:cNvPr>
            <p:cNvSpPr/>
            <p:nvPr/>
          </p:nvSpPr>
          <p:spPr>
            <a:xfrm>
              <a:off x="7059168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2" name="Forme libre 201">
              <a:extLst>
                <a:ext uri="{FF2B5EF4-FFF2-40B4-BE49-F238E27FC236}">
                  <a16:creationId xmlns:a16="http://schemas.microsoft.com/office/drawing/2014/main" id="{93DB6D78-1681-7E43-9A17-C0079676C47C}"/>
                </a:ext>
              </a:extLst>
            </p:cNvPr>
            <p:cNvSpPr/>
            <p:nvPr/>
          </p:nvSpPr>
          <p:spPr>
            <a:xfrm>
              <a:off x="710876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3" name="Forme libre 202">
              <a:extLst>
                <a:ext uri="{FF2B5EF4-FFF2-40B4-BE49-F238E27FC236}">
                  <a16:creationId xmlns:a16="http://schemas.microsoft.com/office/drawing/2014/main" id="{8F2EFE66-A94F-F44B-B11E-9EAC90A3AAAE}"/>
                </a:ext>
              </a:extLst>
            </p:cNvPr>
            <p:cNvSpPr/>
            <p:nvPr/>
          </p:nvSpPr>
          <p:spPr>
            <a:xfrm>
              <a:off x="7059168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4" name="Forme libre 203">
              <a:extLst>
                <a:ext uri="{FF2B5EF4-FFF2-40B4-BE49-F238E27FC236}">
                  <a16:creationId xmlns:a16="http://schemas.microsoft.com/office/drawing/2014/main" id="{72766E08-2774-2845-9148-1FF537119FD1}"/>
                </a:ext>
              </a:extLst>
            </p:cNvPr>
            <p:cNvSpPr/>
            <p:nvPr/>
          </p:nvSpPr>
          <p:spPr>
            <a:xfrm>
              <a:off x="710876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5" name="Forme libre 204">
              <a:extLst>
                <a:ext uri="{FF2B5EF4-FFF2-40B4-BE49-F238E27FC236}">
                  <a16:creationId xmlns:a16="http://schemas.microsoft.com/office/drawing/2014/main" id="{D47FECEA-4675-9F4C-8A07-1CC2DDB1020F}"/>
                </a:ext>
              </a:extLst>
            </p:cNvPr>
            <p:cNvSpPr/>
            <p:nvPr/>
          </p:nvSpPr>
          <p:spPr>
            <a:xfrm>
              <a:off x="7059168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6" name="Forme libre 205">
              <a:extLst>
                <a:ext uri="{FF2B5EF4-FFF2-40B4-BE49-F238E27FC236}">
                  <a16:creationId xmlns:a16="http://schemas.microsoft.com/office/drawing/2014/main" id="{1978CF88-F520-944C-8F65-2DA729E9790D}"/>
                </a:ext>
              </a:extLst>
            </p:cNvPr>
            <p:cNvSpPr/>
            <p:nvPr/>
          </p:nvSpPr>
          <p:spPr>
            <a:xfrm>
              <a:off x="710876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7" name="Forme libre 206">
              <a:extLst>
                <a:ext uri="{FF2B5EF4-FFF2-40B4-BE49-F238E27FC236}">
                  <a16:creationId xmlns:a16="http://schemas.microsoft.com/office/drawing/2014/main" id="{C2EA0F47-AC0A-2641-9525-A04B130729A2}"/>
                </a:ext>
              </a:extLst>
            </p:cNvPr>
            <p:cNvSpPr/>
            <p:nvPr/>
          </p:nvSpPr>
          <p:spPr>
            <a:xfrm>
              <a:off x="7059168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8" name="Forme libre 207">
              <a:extLst>
                <a:ext uri="{FF2B5EF4-FFF2-40B4-BE49-F238E27FC236}">
                  <a16:creationId xmlns:a16="http://schemas.microsoft.com/office/drawing/2014/main" id="{0AD5F49D-F277-6F4E-90C4-069BB9B8E966}"/>
                </a:ext>
              </a:extLst>
            </p:cNvPr>
            <p:cNvSpPr/>
            <p:nvPr/>
          </p:nvSpPr>
          <p:spPr>
            <a:xfrm>
              <a:off x="710876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9" name="Forme libre 208">
              <a:extLst>
                <a:ext uri="{FF2B5EF4-FFF2-40B4-BE49-F238E27FC236}">
                  <a16:creationId xmlns:a16="http://schemas.microsoft.com/office/drawing/2014/main" id="{3D47FF02-7ABE-2948-8B43-F357D7DCD4A2}"/>
                </a:ext>
              </a:extLst>
            </p:cNvPr>
            <p:cNvSpPr/>
            <p:nvPr/>
          </p:nvSpPr>
          <p:spPr>
            <a:xfrm>
              <a:off x="7059168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0" name="Forme libre 209">
              <a:extLst>
                <a:ext uri="{FF2B5EF4-FFF2-40B4-BE49-F238E27FC236}">
                  <a16:creationId xmlns:a16="http://schemas.microsoft.com/office/drawing/2014/main" id="{EA52C170-D7BC-1C41-8C0A-A452AEF520A3}"/>
                </a:ext>
              </a:extLst>
            </p:cNvPr>
            <p:cNvSpPr/>
            <p:nvPr/>
          </p:nvSpPr>
          <p:spPr>
            <a:xfrm>
              <a:off x="710876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1" name="Forme libre 210">
              <a:extLst>
                <a:ext uri="{FF2B5EF4-FFF2-40B4-BE49-F238E27FC236}">
                  <a16:creationId xmlns:a16="http://schemas.microsoft.com/office/drawing/2014/main" id="{236E9B24-C80E-9F43-BA57-D95875E4445E}"/>
                </a:ext>
              </a:extLst>
            </p:cNvPr>
            <p:cNvSpPr/>
            <p:nvPr/>
          </p:nvSpPr>
          <p:spPr>
            <a:xfrm>
              <a:off x="7059168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2" name="Forme libre 211">
              <a:extLst>
                <a:ext uri="{FF2B5EF4-FFF2-40B4-BE49-F238E27FC236}">
                  <a16:creationId xmlns:a16="http://schemas.microsoft.com/office/drawing/2014/main" id="{9D2AB8EB-29B8-294B-AADD-C8C3D37FE58E}"/>
                </a:ext>
              </a:extLst>
            </p:cNvPr>
            <p:cNvSpPr/>
            <p:nvPr/>
          </p:nvSpPr>
          <p:spPr>
            <a:xfrm>
              <a:off x="710876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3" name="Forme libre 212">
              <a:extLst>
                <a:ext uri="{FF2B5EF4-FFF2-40B4-BE49-F238E27FC236}">
                  <a16:creationId xmlns:a16="http://schemas.microsoft.com/office/drawing/2014/main" id="{45412CA9-6910-9346-9E7D-AD90FF855E1B}"/>
                </a:ext>
              </a:extLst>
            </p:cNvPr>
            <p:cNvSpPr/>
            <p:nvPr/>
          </p:nvSpPr>
          <p:spPr>
            <a:xfrm>
              <a:off x="746393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4" name="Forme libre 213">
              <a:extLst>
                <a:ext uri="{FF2B5EF4-FFF2-40B4-BE49-F238E27FC236}">
                  <a16:creationId xmlns:a16="http://schemas.microsoft.com/office/drawing/2014/main" id="{4AAF7ECF-6512-5C4F-9EF2-7E3F692AE4CC}"/>
                </a:ext>
              </a:extLst>
            </p:cNvPr>
            <p:cNvSpPr/>
            <p:nvPr/>
          </p:nvSpPr>
          <p:spPr>
            <a:xfrm>
              <a:off x="751352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5" name="Forme libre 214">
              <a:extLst>
                <a:ext uri="{FF2B5EF4-FFF2-40B4-BE49-F238E27FC236}">
                  <a16:creationId xmlns:a16="http://schemas.microsoft.com/office/drawing/2014/main" id="{D97161B9-213C-3D48-948D-FC61B7C34A2D}"/>
                </a:ext>
              </a:extLst>
            </p:cNvPr>
            <p:cNvSpPr/>
            <p:nvPr/>
          </p:nvSpPr>
          <p:spPr>
            <a:xfrm>
              <a:off x="746393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6" name="Forme libre 215">
              <a:extLst>
                <a:ext uri="{FF2B5EF4-FFF2-40B4-BE49-F238E27FC236}">
                  <a16:creationId xmlns:a16="http://schemas.microsoft.com/office/drawing/2014/main" id="{6D58913A-F25F-9D4F-8608-EABC8A9D4924}"/>
                </a:ext>
              </a:extLst>
            </p:cNvPr>
            <p:cNvSpPr/>
            <p:nvPr/>
          </p:nvSpPr>
          <p:spPr>
            <a:xfrm>
              <a:off x="751352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7" name="Forme libre 216">
              <a:extLst>
                <a:ext uri="{FF2B5EF4-FFF2-40B4-BE49-F238E27FC236}">
                  <a16:creationId xmlns:a16="http://schemas.microsoft.com/office/drawing/2014/main" id="{B3D7CEC6-ADBF-4D47-B19B-73F48C67924F}"/>
                </a:ext>
              </a:extLst>
            </p:cNvPr>
            <p:cNvSpPr/>
            <p:nvPr/>
          </p:nvSpPr>
          <p:spPr>
            <a:xfrm>
              <a:off x="746393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8" name="Forme libre 217">
              <a:extLst>
                <a:ext uri="{FF2B5EF4-FFF2-40B4-BE49-F238E27FC236}">
                  <a16:creationId xmlns:a16="http://schemas.microsoft.com/office/drawing/2014/main" id="{C04EF4A2-1147-8B45-9130-2BFB48579E9A}"/>
                </a:ext>
              </a:extLst>
            </p:cNvPr>
            <p:cNvSpPr/>
            <p:nvPr/>
          </p:nvSpPr>
          <p:spPr>
            <a:xfrm>
              <a:off x="751352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9" name="Forme libre 218">
              <a:extLst>
                <a:ext uri="{FF2B5EF4-FFF2-40B4-BE49-F238E27FC236}">
                  <a16:creationId xmlns:a16="http://schemas.microsoft.com/office/drawing/2014/main" id="{76023B8B-4D24-5442-B56F-10D3C24E7160}"/>
                </a:ext>
              </a:extLst>
            </p:cNvPr>
            <p:cNvSpPr/>
            <p:nvPr/>
          </p:nvSpPr>
          <p:spPr>
            <a:xfrm>
              <a:off x="746393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0" name="Forme libre 219">
              <a:extLst>
                <a:ext uri="{FF2B5EF4-FFF2-40B4-BE49-F238E27FC236}">
                  <a16:creationId xmlns:a16="http://schemas.microsoft.com/office/drawing/2014/main" id="{33FC4FA7-E14C-B347-8BE1-E85829AC4ED3}"/>
                </a:ext>
              </a:extLst>
            </p:cNvPr>
            <p:cNvSpPr/>
            <p:nvPr/>
          </p:nvSpPr>
          <p:spPr>
            <a:xfrm>
              <a:off x="751352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1" name="Forme libre 220">
              <a:extLst>
                <a:ext uri="{FF2B5EF4-FFF2-40B4-BE49-F238E27FC236}">
                  <a16:creationId xmlns:a16="http://schemas.microsoft.com/office/drawing/2014/main" id="{011E2C6D-BFC7-474E-9B5C-C0E00789F851}"/>
                </a:ext>
              </a:extLst>
            </p:cNvPr>
            <p:cNvSpPr/>
            <p:nvPr/>
          </p:nvSpPr>
          <p:spPr>
            <a:xfrm>
              <a:off x="746393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2" name="Forme libre 221">
              <a:extLst>
                <a:ext uri="{FF2B5EF4-FFF2-40B4-BE49-F238E27FC236}">
                  <a16:creationId xmlns:a16="http://schemas.microsoft.com/office/drawing/2014/main" id="{CE80E95B-B0D8-314A-8CC3-4265780F5C7F}"/>
                </a:ext>
              </a:extLst>
            </p:cNvPr>
            <p:cNvSpPr/>
            <p:nvPr/>
          </p:nvSpPr>
          <p:spPr>
            <a:xfrm>
              <a:off x="751352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3" name="Forme libre 222">
              <a:extLst>
                <a:ext uri="{FF2B5EF4-FFF2-40B4-BE49-F238E27FC236}">
                  <a16:creationId xmlns:a16="http://schemas.microsoft.com/office/drawing/2014/main" id="{FECAC528-82EF-5140-B90B-429A9DE735EC}"/>
                </a:ext>
              </a:extLst>
            </p:cNvPr>
            <p:cNvSpPr/>
            <p:nvPr/>
          </p:nvSpPr>
          <p:spPr>
            <a:xfrm>
              <a:off x="746393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4" name="Forme libre 223">
              <a:extLst>
                <a:ext uri="{FF2B5EF4-FFF2-40B4-BE49-F238E27FC236}">
                  <a16:creationId xmlns:a16="http://schemas.microsoft.com/office/drawing/2014/main" id="{24136921-87B5-C540-AA26-DFCAB102DD26}"/>
                </a:ext>
              </a:extLst>
            </p:cNvPr>
            <p:cNvSpPr/>
            <p:nvPr/>
          </p:nvSpPr>
          <p:spPr>
            <a:xfrm>
              <a:off x="751352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5" name="Forme libre 224">
              <a:extLst>
                <a:ext uri="{FF2B5EF4-FFF2-40B4-BE49-F238E27FC236}">
                  <a16:creationId xmlns:a16="http://schemas.microsoft.com/office/drawing/2014/main" id="{9E343D7C-7852-504E-A81A-EE2B4299170D}"/>
                </a:ext>
              </a:extLst>
            </p:cNvPr>
            <p:cNvSpPr/>
            <p:nvPr/>
          </p:nvSpPr>
          <p:spPr>
            <a:xfrm>
              <a:off x="746393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6" name="Forme libre 225">
              <a:extLst>
                <a:ext uri="{FF2B5EF4-FFF2-40B4-BE49-F238E27FC236}">
                  <a16:creationId xmlns:a16="http://schemas.microsoft.com/office/drawing/2014/main" id="{A8D0DFB2-E1B6-3B49-A09D-4BD18D4FE40E}"/>
                </a:ext>
              </a:extLst>
            </p:cNvPr>
            <p:cNvSpPr/>
            <p:nvPr/>
          </p:nvSpPr>
          <p:spPr>
            <a:xfrm>
              <a:off x="751352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7" name="Forme libre 226">
              <a:extLst>
                <a:ext uri="{FF2B5EF4-FFF2-40B4-BE49-F238E27FC236}">
                  <a16:creationId xmlns:a16="http://schemas.microsoft.com/office/drawing/2014/main" id="{E905A737-4510-BF4D-8CA0-7FF9B04D406F}"/>
                </a:ext>
              </a:extLst>
            </p:cNvPr>
            <p:cNvSpPr/>
            <p:nvPr/>
          </p:nvSpPr>
          <p:spPr>
            <a:xfrm>
              <a:off x="746393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8" name="Forme libre 227">
              <a:extLst>
                <a:ext uri="{FF2B5EF4-FFF2-40B4-BE49-F238E27FC236}">
                  <a16:creationId xmlns:a16="http://schemas.microsoft.com/office/drawing/2014/main" id="{A1F5D59E-7F02-9D48-8D1F-04DF6DB5259E}"/>
                </a:ext>
              </a:extLst>
            </p:cNvPr>
            <p:cNvSpPr/>
            <p:nvPr/>
          </p:nvSpPr>
          <p:spPr>
            <a:xfrm>
              <a:off x="751352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9" name="Forme libre 228">
              <a:extLst>
                <a:ext uri="{FF2B5EF4-FFF2-40B4-BE49-F238E27FC236}">
                  <a16:creationId xmlns:a16="http://schemas.microsoft.com/office/drawing/2014/main" id="{6D61FE22-4DD7-5644-9BC5-0AE6F65BA644}"/>
                </a:ext>
              </a:extLst>
            </p:cNvPr>
            <p:cNvSpPr/>
            <p:nvPr/>
          </p:nvSpPr>
          <p:spPr>
            <a:xfrm>
              <a:off x="746393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0" name="Forme libre 229">
              <a:extLst>
                <a:ext uri="{FF2B5EF4-FFF2-40B4-BE49-F238E27FC236}">
                  <a16:creationId xmlns:a16="http://schemas.microsoft.com/office/drawing/2014/main" id="{81175CF0-82CD-E84E-93A9-A7074396A40C}"/>
                </a:ext>
              </a:extLst>
            </p:cNvPr>
            <p:cNvSpPr/>
            <p:nvPr/>
          </p:nvSpPr>
          <p:spPr>
            <a:xfrm>
              <a:off x="751352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1" name="Forme libre 230">
              <a:extLst>
                <a:ext uri="{FF2B5EF4-FFF2-40B4-BE49-F238E27FC236}">
                  <a16:creationId xmlns:a16="http://schemas.microsoft.com/office/drawing/2014/main" id="{2CB695BE-00AA-054C-91BF-5F5A4FE8E7BA}"/>
                </a:ext>
              </a:extLst>
            </p:cNvPr>
            <p:cNvSpPr/>
            <p:nvPr/>
          </p:nvSpPr>
          <p:spPr>
            <a:xfrm>
              <a:off x="746393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2" name="Forme libre 231">
              <a:extLst>
                <a:ext uri="{FF2B5EF4-FFF2-40B4-BE49-F238E27FC236}">
                  <a16:creationId xmlns:a16="http://schemas.microsoft.com/office/drawing/2014/main" id="{D46CF7DB-8269-A244-B5F0-2C1A3679A1FB}"/>
                </a:ext>
              </a:extLst>
            </p:cNvPr>
            <p:cNvSpPr/>
            <p:nvPr/>
          </p:nvSpPr>
          <p:spPr>
            <a:xfrm>
              <a:off x="751352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C7B84DA9-69D1-D14B-B8DF-082CF68ED369}"/>
                </a:ext>
              </a:extLst>
            </p:cNvPr>
            <p:cNvSpPr/>
            <p:nvPr/>
          </p:nvSpPr>
          <p:spPr>
            <a:xfrm>
              <a:off x="786869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2A8EF7EB-DC2F-D245-9F55-5DBC8C31B9F4}"/>
                </a:ext>
              </a:extLst>
            </p:cNvPr>
            <p:cNvSpPr/>
            <p:nvPr/>
          </p:nvSpPr>
          <p:spPr>
            <a:xfrm>
              <a:off x="791829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019ED0AC-2CE3-FE4B-9011-0597289D73D4}"/>
                </a:ext>
              </a:extLst>
            </p:cNvPr>
            <p:cNvSpPr/>
            <p:nvPr/>
          </p:nvSpPr>
          <p:spPr>
            <a:xfrm>
              <a:off x="786869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E9A1FC39-578A-A84E-A6F6-8A0251DB50A0}"/>
                </a:ext>
              </a:extLst>
            </p:cNvPr>
            <p:cNvSpPr/>
            <p:nvPr/>
          </p:nvSpPr>
          <p:spPr>
            <a:xfrm>
              <a:off x="791829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66F45323-F6A2-8142-ADE4-37039725563D}"/>
                </a:ext>
              </a:extLst>
            </p:cNvPr>
            <p:cNvSpPr/>
            <p:nvPr/>
          </p:nvSpPr>
          <p:spPr>
            <a:xfrm>
              <a:off x="786869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BF163B87-71B8-3D43-85D4-674C93F8CA73}"/>
                </a:ext>
              </a:extLst>
            </p:cNvPr>
            <p:cNvSpPr/>
            <p:nvPr/>
          </p:nvSpPr>
          <p:spPr>
            <a:xfrm>
              <a:off x="791829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9" name="Forme libre 238">
              <a:extLst>
                <a:ext uri="{FF2B5EF4-FFF2-40B4-BE49-F238E27FC236}">
                  <a16:creationId xmlns:a16="http://schemas.microsoft.com/office/drawing/2014/main" id="{B32FBD38-9DB2-E14A-B83C-621A91FFC73D}"/>
                </a:ext>
              </a:extLst>
            </p:cNvPr>
            <p:cNvSpPr/>
            <p:nvPr/>
          </p:nvSpPr>
          <p:spPr>
            <a:xfrm>
              <a:off x="786869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0" name="Forme libre 239">
              <a:extLst>
                <a:ext uri="{FF2B5EF4-FFF2-40B4-BE49-F238E27FC236}">
                  <a16:creationId xmlns:a16="http://schemas.microsoft.com/office/drawing/2014/main" id="{04EC3ECD-9C63-804C-BA26-30E767BD6FD6}"/>
                </a:ext>
              </a:extLst>
            </p:cNvPr>
            <p:cNvSpPr/>
            <p:nvPr/>
          </p:nvSpPr>
          <p:spPr>
            <a:xfrm>
              <a:off x="791829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1" name="Forme libre 240">
              <a:extLst>
                <a:ext uri="{FF2B5EF4-FFF2-40B4-BE49-F238E27FC236}">
                  <a16:creationId xmlns:a16="http://schemas.microsoft.com/office/drawing/2014/main" id="{403B2DDE-01E5-B949-9619-4C52BB76D209}"/>
                </a:ext>
              </a:extLst>
            </p:cNvPr>
            <p:cNvSpPr/>
            <p:nvPr/>
          </p:nvSpPr>
          <p:spPr>
            <a:xfrm>
              <a:off x="786869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2" name="Forme libre 241">
              <a:extLst>
                <a:ext uri="{FF2B5EF4-FFF2-40B4-BE49-F238E27FC236}">
                  <a16:creationId xmlns:a16="http://schemas.microsoft.com/office/drawing/2014/main" id="{392E241B-6083-D94E-9412-7554ED4A107F}"/>
                </a:ext>
              </a:extLst>
            </p:cNvPr>
            <p:cNvSpPr/>
            <p:nvPr/>
          </p:nvSpPr>
          <p:spPr>
            <a:xfrm>
              <a:off x="791829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3" name="Forme libre 242">
              <a:extLst>
                <a:ext uri="{FF2B5EF4-FFF2-40B4-BE49-F238E27FC236}">
                  <a16:creationId xmlns:a16="http://schemas.microsoft.com/office/drawing/2014/main" id="{00DB1892-F4A1-4942-B937-726657506AEE}"/>
                </a:ext>
              </a:extLst>
            </p:cNvPr>
            <p:cNvSpPr/>
            <p:nvPr/>
          </p:nvSpPr>
          <p:spPr>
            <a:xfrm>
              <a:off x="786869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4" name="Forme libre 243">
              <a:extLst>
                <a:ext uri="{FF2B5EF4-FFF2-40B4-BE49-F238E27FC236}">
                  <a16:creationId xmlns:a16="http://schemas.microsoft.com/office/drawing/2014/main" id="{9385BA5C-C2FB-4F4D-9622-954D42DD99B9}"/>
                </a:ext>
              </a:extLst>
            </p:cNvPr>
            <p:cNvSpPr/>
            <p:nvPr/>
          </p:nvSpPr>
          <p:spPr>
            <a:xfrm>
              <a:off x="791829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5" name="Forme libre 244">
              <a:extLst>
                <a:ext uri="{FF2B5EF4-FFF2-40B4-BE49-F238E27FC236}">
                  <a16:creationId xmlns:a16="http://schemas.microsoft.com/office/drawing/2014/main" id="{B8622443-200D-7F42-B293-E9BAA4B16F9D}"/>
                </a:ext>
              </a:extLst>
            </p:cNvPr>
            <p:cNvSpPr/>
            <p:nvPr/>
          </p:nvSpPr>
          <p:spPr>
            <a:xfrm>
              <a:off x="786869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6" name="Forme libre 245">
              <a:extLst>
                <a:ext uri="{FF2B5EF4-FFF2-40B4-BE49-F238E27FC236}">
                  <a16:creationId xmlns:a16="http://schemas.microsoft.com/office/drawing/2014/main" id="{889F5E09-EDB6-0744-BD53-C165556F22EB}"/>
                </a:ext>
              </a:extLst>
            </p:cNvPr>
            <p:cNvSpPr/>
            <p:nvPr/>
          </p:nvSpPr>
          <p:spPr>
            <a:xfrm>
              <a:off x="791829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7" name="Forme libre 246">
              <a:extLst>
                <a:ext uri="{FF2B5EF4-FFF2-40B4-BE49-F238E27FC236}">
                  <a16:creationId xmlns:a16="http://schemas.microsoft.com/office/drawing/2014/main" id="{B229C8F6-9CF5-944D-BF15-6ADF35C6F287}"/>
                </a:ext>
              </a:extLst>
            </p:cNvPr>
            <p:cNvSpPr/>
            <p:nvPr/>
          </p:nvSpPr>
          <p:spPr>
            <a:xfrm>
              <a:off x="786869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8" name="Forme libre 247">
              <a:extLst>
                <a:ext uri="{FF2B5EF4-FFF2-40B4-BE49-F238E27FC236}">
                  <a16:creationId xmlns:a16="http://schemas.microsoft.com/office/drawing/2014/main" id="{4142FA81-B6CC-134A-94B6-C6A1F39DA153}"/>
                </a:ext>
              </a:extLst>
            </p:cNvPr>
            <p:cNvSpPr/>
            <p:nvPr/>
          </p:nvSpPr>
          <p:spPr>
            <a:xfrm>
              <a:off x="791829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9" name="Forme libre 248">
              <a:extLst>
                <a:ext uri="{FF2B5EF4-FFF2-40B4-BE49-F238E27FC236}">
                  <a16:creationId xmlns:a16="http://schemas.microsoft.com/office/drawing/2014/main" id="{D3150038-7241-8F46-B456-0C4756BD63A6}"/>
                </a:ext>
              </a:extLst>
            </p:cNvPr>
            <p:cNvSpPr/>
            <p:nvPr/>
          </p:nvSpPr>
          <p:spPr>
            <a:xfrm>
              <a:off x="786869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0" name="Forme libre 249">
              <a:extLst>
                <a:ext uri="{FF2B5EF4-FFF2-40B4-BE49-F238E27FC236}">
                  <a16:creationId xmlns:a16="http://schemas.microsoft.com/office/drawing/2014/main" id="{6121F760-1AEC-5F44-B015-DE600FB25D92}"/>
                </a:ext>
              </a:extLst>
            </p:cNvPr>
            <p:cNvSpPr/>
            <p:nvPr/>
          </p:nvSpPr>
          <p:spPr>
            <a:xfrm>
              <a:off x="791829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1" name="Forme libre 250">
              <a:extLst>
                <a:ext uri="{FF2B5EF4-FFF2-40B4-BE49-F238E27FC236}">
                  <a16:creationId xmlns:a16="http://schemas.microsoft.com/office/drawing/2014/main" id="{3A1C2D79-9672-F34A-B33E-A19B3BD6DDA5}"/>
                </a:ext>
              </a:extLst>
            </p:cNvPr>
            <p:cNvSpPr/>
            <p:nvPr/>
          </p:nvSpPr>
          <p:spPr>
            <a:xfrm>
              <a:off x="786869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2" name="Forme libre 251">
              <a:extLst>
                <a:ext uri="{FF2B5EF4-FFF2-40B4-BE49-F238E27FC236}">
                  <a16:creationId xmlns:a16="http://schemas.microsoft.com/office/drawing/2014/main" id="{1953F337-E0E8-0B4C-BB31-68CFD8BC16A2}"/>
                </a:ext>
              </a:extLst>
            </p:cNvPr>
            <p:cNvSpPr/>
            <p:nvPr/>
          </p:nvSpPr>
          <p:spPr>
            <a:xfrm>
              <a:off x="791829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CDAA5C20-741B-5349-A4CC-F013B04D8768}"/>
                </a:ext>
              </a:extLst>
            </p:cNvPr>
            <p:cNvSpPr/>
            <p:nvPr/>
          </p:nvSpPr>
          <p:spPr>
            <a:xfrm>
              <a:off x="8273458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5C6CB576-6895-B34C-98CA-A0A3DA6871D0}"/>
                </a:ext>
              </a:extLst>
            </p:cNvPr>
            <p:cNvSpPr/>
            <p:nvPr/>
          </p:nvSpPr>
          <p:spPr>
            <a:xfrm>
              <a:off x="832305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B0FB8308-EE05-0846-B58A-C6B8E84717AF}"/>
                </a:ext>
              </a:extLst>
            </p:cNvPr>
            <p:cNvSpPr/>
            <p:nvPr/>
          </p:nvSpPr>
          <p:spPr>
            <a:xfrm>
              <a:off x="8273458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24B03A33-EE78-334E-8716-161B9C5E82A6}"/>
                </a:ext>
              </a:extLst>
            </p:cNvPr>
            <p:cNvSpPr/>
            <p:nvPr/>
          </p:nvSpPr>
          <p:spPr>
            <a:xfrm>
              <a:off x="832305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DDBD2E75-AFBC-BB40-B888-C8F03AC86B66}"/>
                </a:ext>
              </a:extLst>
            </p:cNvPr>
            <p:cNvSpPr/>
            <p:nvPr/>
          </p:nvSpPr>
          <p:spPr>
            <a:xfrm>
              <a:off x="8273458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EBFCE935-9C25-9E41-97A5-2194D0BB45D9}"/>
                </a:ext>
              </a:extLst>
            </p:cNvPr>
            <p:cNvSpPr/>
            <p:nvPr/>
          </p:nvSpPr>
          <p:spPr>
            <a:xfrm>
              <a:off x="832305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9" name="Forme libre 258">
              <a:extLst>
                <a:ext uri="{FF2B5EF4-FFF2-40B4-BE49-F238E27FC236}">
                  <a16:creationId xmlns:a16="http://schemas.microsoft.com/office/drawing/2014/main" id="{7FBF0E6B-D585-EF43-BB74-2D41C4551917}"/>
                </a:ext>
              </a:extLst>
            </p:cNvPr>
            <p:cNvSpPr/>
            <p:nvPr/>
          </p:nvSpPr>
          <p:spPr>
            <a:xfrm>
              <a:off x="8273458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0" name="Forme libre 259">
              <a:extLst>
                <a:ext uri="{FF2B5EF4-FFF2-40B4-BE49-F238E27FC236}">
                  <a16:creationId xmlns:a16="http://schemas.microsoft.com/office/drawing/2014/main" id="{6FFB1AFA-C203-9546-95FD-0D67ABCD93A1}"/>
                </a:ext>
              </a:extLst>
            </p:cNvPr>
            <p:cNvSpPr/>
            <p:nvPr/>
          </p:nvSpPr>
          <p:spPr>
            <a:xfrm>
              <a:off x="832305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1" name="Forme libre 260">
              <a:extLst>
                <a:ext uri="{FF2B5EF4-FFF2-40B4-BE49-F238E27FC236}">
                  <a16:creationId xmlns:a16="http://schemas.microsoft.com/office/drawing/2014/main" id="{93871E46-9D65-5844-A9A9-0D809C857355}"/>
                </a:ext>
              </a:extLst>
            </p:cNvPr>
            <p:cNvSpPr/>
            <p:nvPr/>
          </p:nvSpPr>
          <p:spPr>
            <a:xfrm>
              <a:off x="8273458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2" name="Forme libre 261">
              <a:extLst>
                <a:ext uri="{FF2B5EF4-FFF2-40B4-BE49-F238E27FC236}">
                  <a16:creationId xmlns:a16="http://schemas.microsoft.com/office/drawing/2014/main" id="{6FE2049B-8F89-2D49-8271-B2F766105950}"/>
                </a:ext>
              </a:extLst>
            </p:cNvPr>
            <p:cNvSpPr/>
            <p:nvPr/>
          </p:nvSpPr>
          <p:spPr>
            <a:xfrm>
              <a:off x="832305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3" name="Forme libre 262">
              <a:extLst>
                <a:ext uri="{FF2B5EF4-FFF2-40B4-BE49-F238E27FC236}">
                  <a16:creationId xmlns:a16="http://schemas.microsoft.com/office/drawing/2014/main" id="{F7A7A851-022E-B14C-9148-19599C7513DA}"/>
                </a:ext>
              </a:extLst>
            </p:cNvPr>
            <p:cNvSpPr/>
            <p:nvPr/>
          </p:nvSpPr>
          <p:spPr>
            <a:xfrm>
              <a:off x="8273458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4" name="Forme libre 263">
              <a:extLst>
                <a:ext uri="{FF2B5EF4-FFF2-40B4-BE49-F238E27FC236}">
                  <a16:creationId xmlns:a16="http://schemas.microsoft.com/office/drawing/2014/main" id="{DBCE0A23-6F20-9941-A064-42C6686A39E5}"/>
                </a:ext>
              </a:extLst>
            </p:cNvPr>
            <p:cNvSpPr/>
            <p:nvPr/>
          </p:nvSpPr>
          <p:spPr>
            <a:xfrm>
              <a:off x="832305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5" name="Forme libre 264">
              <a:extLst>
                <a:ext uri="{FF2B5EF4-FFF2-40B4-BE49-F238E27FC236}">
                  <a16:creationId xmlns:a16="http://schemas.microsoft.com/office/drawing/2014/main" id="{0E231957-5C7C-904A-B492-166F08E0B32F}"/>
                </a:ext>
              </a:extLst>
            </p:cNvPr>
            <p:cNvSpPr/>
            <p:nvPr/>
          </p:nvSpPr>
          <p:spPr>
            <a:xfrm>
              <a:off x="8273458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6" name="Forme libre 265">
              <a:extLst>
                <a:ext uri="{FF2B5EF4-FFF2-40B4-BE49-F238E27FC236}">
                  <a16:creationId xmlns:a16="http://schemas.microsoft.com/office/drawing/2014/main" id="{591CC127-7571-7448-8701-337B50543C63}"/>
                </a:ext>
              </a:extLst>
            </p:cNvPr>
            <p:cNvSpPr/>
            <p:nvPr/>
          </p:nvSpPr>
          <p:spPr>
            <a:xfrm>
              <a:off x="832305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7" name="Forme libre 266">
              <a:extLst>
                <a:ext uri="{FF2B5EF4-FFF2-40B4-BE49-F238E27FC236}">
                  <a16:creationId xmlns:a16="http://schemas.microsoft.com/office/drawing/2014/main" id="{83539DB4-2739-9847-A44A-447FB47C5B73}"/>
                </a:ext>
              </a:extLst>
            </p:cNvPr>
            <p:cNvSpPr/>
            <p:nvPr/>
          </p:nvSpPr>
          <p:spPr>
            <a:xfrm>
              <a:off x="8273458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8" name="Forme libre 267">
              <a:extLst>
                <a:ext uri="{FF2B5EF4-FFF2-40B4-BE49-F238E27FC236}">
                  <a16:creationId xmlns:a16="http://schemas.microsoft.com/office/drawing/2014/main" id="{CC307D72-4314-E443-900D-3EC1298384E9}"/>
                </a:ext>
              </a:extLst>
            </p:cNvPr>
            <p:cNvSpPr/>
            <p:nvPr/>
          </p:nvSpPr>
          <p:spPr>
            <a:xfrm>
              <a:off x="832305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9" name="Forme libre 268">
              <a:extLst>
                <a:ext uri="{FF2B5EF4-FFF2-40B4-BE49-F238E27FC236}">
                  <a16:creationId xmlns:a16="http://schemas.microsoft.com/office/drawing/2014/main" id="{2F9E3C90-8EEB-EF43-A559-9FB3A6FDCFF0}"/>
                </a:ext>
              </a:extLst>
            </p:cNvPr>
            <p:cNvSpPr/>
            <p:nvPr/>
          </p:nvSpPr>
          <p:spPr>
            <a:xfrm>
              <a:off x="8273458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0" name="Forme libre 269">
              <a:extLst>
                <a:ext uri="{FF2B5EF4-FFF2-40B4-BE49-F238E27FC236}">
                  <a16:creationId xmlns:a16="http://schemas.microsoft.com/office/drawing/2014/main" id="{511969CE-6738-B047-92A4-33CCA16FE347}"/>
                </a:ext>
              </a:extLst>
            </p:cNvPr>
            <p:cNvSpPr/>
            <p:nvPr/>
          </p:nvSpPr>
          <p:spPr>
            <a:xfrm>
              <a:off x="832305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1" name="Forme libre 270">
              <a:extLst>
                <a:ext uri="{FF2B5EF4-FFF2-40B4-BE49-F238E27FC236}">
                  <a16:creationId xmlns:a16="http://schemas.microsoft.com/office/drawing/2014/main" id="{F33291CF-A7E8-D148-B79B-42F62B11AECB}"/>
                </a:ext>
              </a:extLst>
            </p:cNvPr>
            <p:cNvSpPr/>
            <p:nvPr/>
          </p:nvSpPr>
          <p:spPr>
            <a:xfrm>
              <a:off x="8273458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2" name="Forme libre 271">
              <a:extLst>
                <a:ext uri="{FF2B5EF4-FFF2-40B4-BE49-F238E27FC236}">
                  <a16:creationId xmlns:a16="http://schemas.microsoft.com/office/drawing/2014/main" id="{18B351CB-4B0C-1E44-A43E-D360C476D6B2}"/>
                </a:ext>
              </a:extLst>
            </p:cNvPr>
            <p:cNvSpPr/>
            <p:nvPr/>
          </p:nvSpPr>
          <p:spPr>
            <a:xfrm>
              <a:off x="832305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9F4F67BE-DD4B-D049-A01D-184DD6A23A8C}"/>
                </a:ext>
              </a:extLst>
            </p:cNvPr>
            <p:cNvSpPr/>
            <p:nvPr/>
          </p:nvSpPr>
          <p:spPr>
            <a:xfrm>
              <a:off x="8678221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F3565607-8DBF-A14E-A2CF-43050B502AC4}"/>
                </a:ext>
              </a:extLst>
            </p:cNvPr>
            <p:cNvSpPr/>
            <p:nvPr/>
          </p:nvSpPr>
          <p:spPr>
            <a:xfrm>
              <a:off x="872781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5447597B-E449-374B-A4E5-D2F639EF6082}"/>
                </a:ext>
              </a:extLst>
            </p:cNvPr>
            <p:cNvSpPr/>
            <p:nvPr/>
          </p:nvSpPr>
          <p:spPr>
            <a:xfrm>
              <a:off x="8678221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862C7717-A5A3-2443-9DE3-48D9E97FF88D}"/>
                </a:ext>
              </a:extLst>
            </p:cNvPr>
            <p:cNvSpPr/>
            <p:nvPr/>
          </p:nvSpPr>
          <p:spPr>
            <a:xfrm>
              <a:off x="872781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7EAFC8EF-1B1D-4945-B02B-CEC3DAA1AF50}"/>
                </a:ext>
              </a:extLst>
            </p:cNvPr>
            <p:cNvSpPr/>
            <p:nvPr/>
          </p:nvSpPr>
          <p:spPr>
            <a:xfrm>
              <a:off x="8678221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045B90D6-0153-9042-B841-E416E3FC6A6F}"/>
                </a:ext>
              </a:extLst>
            </p:cNvPr>
            <p:cNvSpPr/>
            <p:nvPr/>
          </p:nvSpPr>
          <p:spPr>
            <a:xfrm>
              <a:off x="872781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9" name="Forme libre 278">
              <a:extLst>
                <a:ext uri="{FF2B5EF4-FFF2-40B4-BE49-F238E27FC236}">
                  <a16:creationId xmlns:a16="http://schemas.microsoft.com/office/drawing/2014/main" id="{7514D5EE-0EC9-1546-97D0-E5B5E7C299DB}"/>
                </a:ext>
              </a:extLst>
            </p:cNvPr>
            <p:cNvSpPr/>
            <p:nvPr/>
          </p:nvSpPr>
          <p:spPr>
            <a:xfrm>
              <a:off x="8678221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0" name="Forme libre 279">
              <a:extLst>
                <a:ext uri="{FF2B5EF4-FFF2-40B4-BE49-F238E27FC236}">
                  <a16:creationId xmlns:a16="http://schemas.microsoft.com/office/drawing/2014/main" id="{D5DBCF73-749A-874C-B13A-AFF024B79CE5}"/>
                </a:ext>
              </a:extLst>
            </p:cNvPr>
            <p:cNvSpPr/>
            <p:nvPr/>
          </p:nvSpPr>
          <p:spPr>
            <a:xfrm>
              <a:off x="872781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1" name="Forme libre 280">
              <a:extLst>
                <a:ext uri="{FF2B5EF4-FFF2-40B4-BE49-F238E27FC236}">
                  <a16:creationId xmlns:a16="http://schemas.microsoft.com/office/drawing/2014/main" id="{EC72E53A-5276-8248-9F09-693BF723B13E}"/>
                </a:ext>
              </a:extLst>
            </p:cNvPr>
            <p:cNvSpPr/>
            <p:nvPr/>
          </p:nvSpPr>
          <p:spPr>
            <a:xfrm>
              <a:off x="8678221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2" name="Forme libre 281">
              <a:extLst>
                <a:ext uri="{FF2B5EF4-FFF2-40B4-BE49-F238E27FC236}">
                  <a16:creationId xmlns:a16="http://schemas.microsoft.com/office/drawing/2014/main" id="{B27E2CFD-3D3D-B84E-A11C-9C56216B9BA7}"/>
                </a:ext>
              </a:extLst>
            </p:cNvPr>
            <p:cNvSpPr/>
            <p:nvPr/>
          </p:nvSpPr>
          <p:spPr>
            <a:xfrm>
              <a:off x="872781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3" name="Forme libre 282">
              <a:extLst>
                <a:ext uri="{FF2B5EF4-FFF2-40B4-BE49-F238E27FC236}">
                  <a16:creationId xmlns:a16="http://schemas.microsoft.com/office/drawing/2014/main" id="{D5C12A51-3A01-424A-90AE-42484A06966D}"/>
                </a:ext>
              </a:extLst>
            </p:cNvPr>
            <p:cNvSpPr/>
            <p:nvPr/>
          </p:nvSpPr>
          <p:spPr>
            <a:xfrm>
              <a:off x="8678221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4" name="Forme libre 283">
              <a:extLst>
                <a:ext uri="{FF2B5EF4-FFF2-40B4-BE49-F238E27FC236}">
                  <a16:creationId xmlns:a16="http://schemas.microsoft.com/office/drawing/2014/main" id="{2B6A3071-CAE6-024B-85E6-094E945769A4}"/>
                </a:ext>
              </a:extLst>
            </p:cNvPr>
            <p:cNvSpPr/>
            <p:nvPr/>
          </p:nvSpPr>
          <p:spPr>
            <a:xfrm>
              <a:off x="872781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5" name="Forme libre 284">
              <a:extLst>
                <a:ext uri="{FF2B5EF4-FFF2-40B4-BE49-F238E27FC236}">
                  <a16:creationId xmlns:a16="http://schemas.microsoft.com/office/drawing/2014/main" id="{A68CD831-AE49-0349-9DE7-7328003BAC62}"/>
                </a:ext>
              </a:extLst>
            </p:cNvPr>
            <p:cNvSpPr/>
            <p:nvPr/>
          </p:nvSpPr>
          <p:spPr>
            <a:xfrm>
              <a:off x="8678221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6" name="Forme libre 285">
              <a:extLst>
                <a:ext uri="{FF2B5EF4-FFF2-40B4-BE49-F238E27FC236}">
                  <a16:creationId xmlns:a16="http://schemas.microsoft.com/office/drawing/2014/main" id="{D72C11C0-FA07-214E-B144-1EC837E445F4}"/>
                </a:ext>
              </a:extLst>
            </p:cNvPr>
            <p:cNvSpPr/>
            <p:nvPr/>
          </p:nvSpPr>
          <p:spPr>
            <a:xfrm>
              <a:off x="872781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7" name="Forme libre 286">
              <a:extLst>
                <a:ext uri="{FF2B5EF4-FFF2-40B4-BE49-F238E27FC236}">
                  <a16:creationId xmlns:a16="http://schemas.microsoft.com/office/drawing/2014/main" id="{7BBB1B72-BC20-CD4A-867C-45AA389BCAAB}"/>
                </a:ext>
              </a:extLst>
            </p:cNvPr>
            <p:cNvSpPr/>
            <p:nvPr/>
          </p:nvSpPr>
          <p:spPr>
            <a:xfrm>
              <a:off x="8678221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8" name="Forme libre 287">
              <a:extLst>
                <a:ext uri="{FF2B5EF4-FFF2-40B4-BE49-F238E27FC236}">
                  <a16:creationId xmlns:a16="http://schemas.microsoft.com/office/drawing/2014/main" id="{58A8EDD6-C247-1144-ADDF-4899F0ADDD9A}"/>
                </a:ext>
              </a:extLst>
            </p:cNvPr>
            <p:cNvSpPr/>
            <p:nvPr/>
          </p:nvSpPr>
          <p:spPr>
            <a:xfrm>
              <a:off x="872781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9" name="Forme libre 288">
              <a:extLst>
                <a:ext uri="{FF2B5EF4-FFF2-40B4-BE49-F238E27FC236}">
                  <a16:creationId xmlns:a16="http://schemas.microsoft.com/office/drawing/2014/main" id="{D5EE1C1F-CFD2-0943-B3C4-FD649BBA3149}"/>
                </a:ext>
              </a:extLst>
            </p:cNvPr>
            <p:cNvSpPr/>
            <p:nvPr/>
          </p:nvSpPr>
          <p:spPr>
            <a:xfrm>
              <a:off x="8678221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0" name="Forme libre 289">
              <a:extLst>
                <a:ext uri="{FF2B5EF4-FFF2-40B4-BE49-F238E27FC236}">
                  <a16:creationId xmlns:a16="http://schemas.microsoft.com/office/drawing/2014/main" id="{734C3A2F-495A-A74B-BB53-E363E351315D}"/>
                </a:ext>
              </a:extLst>
            </p:cNvPr>
            <p:cNvSpPr/>
            <p:nvPr/>
          </p:nvSpPr>
          <p:spPr>
            <a:xfrm>
              <a:off x="872781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1" name="Forme libre 290">
              <a:extLst>
                <a:ext uri="{FF2B5EF4-FFF2-40B4-BE49-F238E27FC236}">
                  <a16:creationId xmlns:a16="http://schemas.microsoft.com/office/drawing/2014/main" id="{07A2D98B-1C07-5940-A2C1-588D96280A6D}"/>
                </a:ext>
              </a:extLst>
            </p:cNvPr>
            <p:cNvSpPr/>
            <p:nvPr/>
          </p:nvSpPr>
          <p:spPr>
            <a:xfrm>
              <a:off x="8678221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2" name="Forme libre 291">
              <a:extLst>
                <a:ext uri="{FF2B5EF4-FFF2-40B4-BE49-F238E27FC236}">
                  <a16:creationId xmlns:a16="http://schemas.microsoft.com/office/drawing/2014/main" id="{B3D36FBE-272F-6646-BFB9-C38B52E73730}"/>
                </a:ext>
              </a:extLst>
            </p:cNvPr>
            <p:cNvSpPr/>
            <p:nvPr/>
          </p:nvSpPr>
          <p:spPr>
            <a:xfrm>
              <a:off x="872781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95" name="Rectangle 294">
            <a:extLst>
              <a:ext uri="{FF2B5EF4-FFF2-40B4-BE49-F238E27FC236}">
                <a16:creationId xmlns:a16="http://schemas.microsoft.com/office/drawing/2014/main" id="{AADF6650-CF1F-294C-920E-23A31BC9DD24}"/>
              </a:ext>
            </a:extLst>
          </p:cNvPr>
          <p:cNvSpPr/>
          <p:nvPr userDrawn="1"/>
        </p:nvSpPr>
        <p:spPr>
          <a:xfrm>
            <a:off x="7943242" y="4614854"/>
            <a:ext cx="774000" cy="77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5B483C2F-A9F0-6A47-8AAF-5F484CA9AACA}"/>
              </a:ext>
            </a:extLst>
          </p:cNvPr>
          <p:cNvSpPr/>
          <p:nvPr userDrawn="1"/>
        </p:nvSpPr>
        <p:spPr>
          <a:xfrm>
            <a:off x="8717242" y="3840854"/>
            <a:ext cx="774000" cy="77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0F19190B-599F-6241-8EB5-B0B244B3F1C1}"/>
              </a:ext>
            </a:extLst>
          </p:cNvPr>
          <p:cNvSpPr/>
          <p:nvPr userDrawn="1"/>
        </p:nvSpPr>
        <p:spPr>
          <a:xfrm>
            <a:off x="7169242" y="3841456"/>
            <a:ext cx="774000" cy="154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6452CC27-335C-3A40-AB34-21369E9975B8}"/>
              </a:ext>
            </a:extLst>
          </p:cNvPr>
          <p:cNvSpPr/>
          <p:nvPr userDrawn="1"/>
        </p:nvSpPr>
        <p:spPr>
          <a:xfrm>
            <a:off x="7943242" y="3066854"/>
            <a:ext cx="774000" cy="77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4" name="Groupe 323">
            <a:extLst>
              <a:ext uri="{FF2B5EF4-FFF2-40B4-BE49-F238E27FC236}">
                <a16:creationId xmlns:a16="http://schemas.microsoft.com/office/drawing/2014/main" id="{525F8385-4300-B74B-9418-398C1DF2B510}"/>
              </a:ext>
            </a:extLst>
          </p:cNvPr>
          <p:cNvGrpSpPr/>
          <p:nvPr userDrawn="1"/>
        </p:nvGrpSpPr>
        <p:grpSpPr>
          <a:xfrm>
            <a:off x="855884" y="6202459"/>
            <a:ext cx="568800" cy="665480"/>
            <a:chOff x="1211580" y="5257800"/>
            <a:chExt cx="568233" cy="1623060"/>
          </a:xfrm>
        </p:grpSpPr>
        <p:cxnSp>
          <p:nvCxnSpPr>
            <p:cNvPr id="302" name="Connecteur droit 301">
              <a:extLst>
                <a:ext uri="{FF2B5EF4-FFF2-40B4-BE49-F238E27FC236}">
                  <a16:creationId xmlns:a16="http://schemas.microsoft.com/office/drawing/2014/main" id="{0AB8890D-2AA8-C949-92A6-D20B4B37B175}"/>
                </a:ext>
              </a:extLst>
            </p:cNvPr>
            <p:cNvCxnSpPr/>
            <p:nvPr userDrawn="1"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cteur droit 302">
              <a:extLst>
                <a:ext uri="{FF2B5EF4-FFF2-40B4-BE49-F238E27FC236}">
                  <a16:creationId xmlns:a16="http://schemas.microsoft.com/office/drawing/2014/main" id="{515E165C-C5FD-DB47-8B0B-3F4A3C3BDA64}"/>
                </a:ext>
              </a:extLst>
            </p:cNvPr>
            <p:cNvCxnSpPr/>
            <p:nvPr userDrawn="1"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necteur droit 303">
              <a:extLst>
                <a:ext uri="{FF2B5EF4-FFF2-40B4-BE49-F238E27FC236}">
                  <a16:creationId xmlns:a16="http://schemas.microsoft.com/office/drawing/2014/main" id="{E87A45FA-AF24-0041-AAE4-EF6A84CE5F37}"/>
                </a:ext>
              </a:extLst>
            </p:cNvPr>
            <p:cNvCxnSpPr/>
            <p:nvPr userDrawn="1"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Connecteur droit 304">
              <a:extLst>
                <a:ext uri="{FF2B5EF4-FFF2-40B4-BE49-F238E27FC236}">
                  <a16:creationId xmlns:a16="http://schemas.microsoft.com/office/drawing/2014/main" id="{32F79DDA-C253-3149-8884-F9442BC72AEB}"/>
                </a:ext>
              </a:extLst>
            </p:cNvPr>
            <p:cNvCxnSpPr/>
            <p:nvPr userDrawn="1"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onnecteur droit 305">
              <a:extLst>
                <a:ext uri="{FF2B5EF4-FFF2-40B4-BE49-F238E27FC236}">
                  <a16:creationId xmlns:a16="http://schemas.microsoft.com/office/drawing/2014/main" id="{88117516-B19A-DA46-85B4-AC7333D185FD}"/>
                </a:ext>
              </a:extLst>
            </p:cNvPr>
            <p:cNvCxnSpPr/>
            <p:nvPr userDrawn="1"/>
          </p:nvCxnSpPr>
          <p:spPr>
            <a:xfrm>
              <a:off x="177981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7" name="Groupe 316">
            <a:extLst>
              <a:ext uri="{FF2B5EF4-FFF2-40B4-BE49-F238E27FC236}">
                <a16:creationId xmlns:a16="http://schemas.microsoft.com/office/drawing/2014/main" id="{662CFDD0-F7EE-1B4E-A612-DC9D6102717D}"/>
              </a:ext>
            </a:extLst>
          </p:cNvPr>
          <p:cNvGrpSpPr/>
          <p:nvPr userDrawn="1"/>
        </p:nvGrpSpPr>
        <p:grpSpPr>
          <a:xfrm>
            <a:off x="9764800" y="3830313"/>
            <a:ext cx="1196832" cy="3246345"/>
            <a:chOff x="10162921" y="4031871"/>
            <a:chExt cx="568233" cy="1623060"/>
          </a:xfrm>
        </p:grpSpPr>
        <p:cxnSp>
          <p:nvCxnSpPr>
            <p:cNvPr id="307" name="Connecteur droit 306">
              <a:extLst>
                <a:ext uri="{FF2B5EF4-FFF2-40B4-BE49-F238E27FC236}">
                  <a16:creationId xmlns:a16="http://schemas.microsoft.com/office/drawing/2014/main" id="{BD83F298-CB35-524B-87BF-ED63F1B3A89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162921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Connecteur droit 307">
              <a:extLst>
                <a:ext uri="{FF2B5EF4-FFF2-40B4-BE49-F238E27FC236}">
                  <a16:creationId xmlns:a16="http://schemas.microsoft.com/office/drawing/2014/main" id="{17F96E0A-0668-964A-8F49-A5F6979F0C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303346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Connecteur droit 308">
              <a:extLst>
                <a:ext uri="{FF2B5EF4-FFF2-40B4-BE49-F238E27FC236}">
                  <a16:creationId xmlns:a16="http://schemas.microsoft.com/office/drawing/2014/main" id="{D38FEDFF-9E02-F944-8C7C-EFCDE2AF6A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50304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Connecteur droit 309">
              <a:extLst>
                <a:ext uri="{FF2B5EF4-FFF2-40B4-BE49-F238E27FC236}">
                  <a16:creationId xmlns:a16="http://schemas.microsoft.com/office/drawing/2014/main" id="{C59E2CFA-DFAA-214F-AB3C-0C42C11A43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590729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Connecteur droit 310">
              <a:extLst>
                <a:ext uri="{FF2B5EF4-FFF2-40B4-BE49-F238E27FC236}">
                  <a16:creationId xmlns:a16="http://schemas.microsoft.com/office/drawing/2014/main" id="{55ED167B-8C0D-B04B-A2BE-F4CF6FE193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31154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7" name="Graphique 318">
            <a:extLst>
              <a:ext uri="{FF2B5EF4-FFF2-40B4-BE49-F238E27FC236}">
                <a16:creationId xmlns:a16="http://schemas.microsoft.com/office/drawing/2014/main" id="{1C6D5585-D611-2A4D-8115-B20460DCD68F}"/>
              </a:ext>
            </a:extLst>
          </p:cNvPr>
          <p:cNvSpPr/>
          <p:nvPr/>
        </p:nvSpPr>
        <p:spPr>
          <a:xfrm>
            <a:off x="10961632" y="-256505"/>
            <a:ext cx="1196832" cy="4093961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E4012233-EA70-3A48-AEC5-DD145C676A2B}"/>
              </a:ext>
            </a:extLst>
          </p:cNvPr>
          <p:cNvSpPr/>
          <p:nvPr userDrawn="1"/>
        </p:nvSpPr>
        <p:spPr>
          <a:xfrm>
            <a:off x="7943242" y="3840854"/>
            <a:ext cx="774000" cy="77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EC678AC-5808-4950-9922-F266B0E0C8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47" t="34896" r="4179" b="29936"/>
          <a:stretch/>
        </p:blipFill>
        <p:spPr>
          <a:xfrm>
            <a:off x="763111" y="741379"/>
            <a:ext cx="2087880" cy="57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7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03A8D6-0CCE-6344-AA88-F7DED740C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1E9A00A-7861-DD4E-B24B-80A00F541B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CE2C971-BE18-5549-AD17-D4D0E5FA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A4C438-E6D4-E343-B0B8-DC31B0787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54951-7607-1C47-82C9-172F377AB1A3}" type="datetime1">
              <a:rPr lang="fr-FR" smtClean="0"/>
              <a:t>30/09/2024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5B13DA-B636-5142-9E86-2DA0D233F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Toulouse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A67B2E3-ED64-F14A-B204-B8CDC1FE1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476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1EA10F-A892-C141-B1E5-6C3179E77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8B34604-1E35-FB4A-924B-4F1A896CA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99713C-3520-0045-ADF5-BDD3DD33F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923E-E939-C74F-BF42-1A1A08A8E52E}" type="datetime1">
              <a:rPr lang="fr-FR" smtClean="0"/>
              <a:t>30/09/2024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05E5AF-B2F0-B144-9863-C9D0AC0C9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Toulouse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6E3EBA-7D2F-B348-97CD-4E62FAB4E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010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DE1E925-13BB-244B-9BAE-75E85D766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3084392-07E1-1D4E-99A7-7377E4E83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B2EFCB-C35E-D94D-8B78-F785C4523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97FA1-53CB-9142-9220-43DEB9262701}" type="datetime1">
              <a:rPr lang="fr-FR" smtClean="0"/>
              <a:t>30/09/2024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9A5213-03CA-1247-A7CF-853911E89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Toulouse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E2A320-E2A5-A449-8FB4-48F56DAA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726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03511" y="1333549"/>
            <a:ext cx="11233248" cy="4687739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lnSpc>
                <a:spcPct val="150000"/>
              </a:lnSpc>
              <a:buNone/>
              <a:defRPr sz="1400" baseline="0">
                <a:solidFill>
                  <a:srgbClr val="004D6F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lnSpc>
                <a:spcPct val="150000"/>
              </a:lnSpc>
              <a:spcBef>
                <a:spcPts val="2400"/>
              </a:spcBef>
              <a:buNone/>
              <a:defRPr sz="1800">
                <a:solidFill>
                  <a:srgbClr val="587F8E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fr-FR" dirty="0"/>
              <a:t>Item 1</a:t>
            </a:r>
          </a:p>
          <a:p>
            <a:pPr lvl="1"/>
            <a:r>
              <a:rPr lang="fr-FR" dirty="0"/>
              <a:t>Sous - item 1.1</a:t>
            </a:r>
          </a:p>
          <a:p>
            <a:pPr lvl="1"/>
            <a:endParaRPr lang="fr-FR" dirty="0"/>
          </a:p>
        </p:txBody>
      </p:sp>
      <p:sp>
        <p:nvSpPr>
          <p:cNvPr id="16" name="Titre 11"/>
          <p:cNvSpPr>
            <a:spLocks noGrp="1"/>
          </p:cNvSpPr>
          <p:nvPr>
            <p:ph type="title" hasCustomPrompt="1"/>
          </p:nvPr>
        </p:nvSpPr>
        <p:spPr>
          <a:xfrm>
            <a:off x="3407701" y="6573878"/>
            <a:ext cx="7536160" cy="239498"/>
          </a:xfrm>
          <a:prstGeom prst="rect">
            <a:avLst/>
          </a:prstGeom>
        </p:spPr>
        <p:txBody>
          <a:bodyPr anchor="ctr"/>
          <a:lstStyle>
            <a:lvl1pPr algn="l">
              <a:defRPr sz="1050" b="0" baseline="0">
                <a:solidFill>
                  <a:srgbClr val="B2B2B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sp>
        <p:nvSpPr>
          <p:cNvPr id="17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2447595" y="121927"/>
            <a:ext cx="6144683" cy="423109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/>
              <a:t>TITRE DE PAGE</a:t>
            </a:r>
          </a:p>
        </p:txBody>
      </p:sp>
      <p:sp>
        <p:nvSpPr>
          <p:cNvPr id="6" name="Triangle isocèle 10"/>
          <p:cNvSpPr/>
          <p:nvPr userDrawn="1"/>
        </p:nvSpPr>
        <p:spPr>
          <a:xfrm rot="16200000">
            <a:off x="9563105" y="-1286357"/>
            <a:ext cx="1342487" cy="3911761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3914014 w 3919583"/>
              <a:gd name="connsiteY2" fmla="*/ 602252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2170505 w 3919583"/>
              <a:gd name="connsiteY2" fmla="*/ 1892836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5793"/>
              <a:gd name="connsiteY0" fmla="*/ 4148574 h 4171094"/>
              <a:gd name="connsiteX1" fmla="*/ 2153516 w 3915793"/>
              <a:gd name="connsiteY1" fmla="*/ 0 h 4171094"/>
              <a:gd name="connsiteX2" fmla="*/ 2170505 w 3915793"/>
              <a:gd name="connsiteY2" fmla="*/ 1892836 h 4171094"/>
              <a:gd name="connsiteX3" fmla="*/ 2190725 w 3915793"/>
              <a:gd name="connsiteY3" fmla="*/ 3265165 h 4171094"/>
              <a:gd name="connsiteX4" fmla="*/ 3915790 w 3915793"/>
              <a:gd name="connsiteY4" fmla="*/ 4171094 h 4171094"/>
              <a:gd name="connsiteX5" fmla="*/ 0 w 3915793"/>
              <a:gd name="connsiteY5" fmla="*/ 4148574 h 4171094"/>
              <a:gd name="connsiteX0" fmla="*/ 0 w 3963302"/>
              <a:gd name="connsiteY0" fmla="*/ 4148574 h 4171094"/>
              <a:gd name="connsiteX1" fmla="*/ 2153516 w 3963302"/>
              <a:gd name="connsiteY1" fmla="*/ 0 h 4171094"/>
              <a:gd name="connsiteX2" fmla="*/ 2170505 w 3963302"/>
              <a:gd name="connsiteY2" fmla="*/ 1892836 h 4171094"/>
              <a:gd name="connsiteX3" fmla="*/ 3915790 w 3963302"/>
              <a:gd name="connsiteY3" fmla="*/ 4171094 h 4171094"/>
              <a:gd name="connsiteX4" fmla="*/ 0 w 3963302"/>
              <a:gd name="connsiteY4" fmla="*/ 4148574 h 4171094"/>
              <a:gd name="connsiteX0" fmla="*/ 0 w 3971475"/>
              <a:gd name="connsiteY0" fmla="*/ 4148574 h 4171094"/>
              <a:gd name="connsiteX1" fmla="*/ 2153516 w 3971475"/>
              <a:gd name="connsiteY1" fmla="*/ 0 h 4171094"/>
              <a:gd name="connsiteX2" fmla="*/ 3915790 w 3971475"/>
              <a:gd name="connsiteY2" fmla="*/ 4171094 h 4171094"/>
              <a:gd name="connsiteX3" fmla="*/ 0 w 3971475"/>
              <a:gd name="connsiteY3" fmla="*/ 4148574 h 4171094"/>
              <a:gd name="connsiteX0" fmla="*/ 0 w 2530710"/>
              <a:gd name="connsiteY0" fmla="*/ 4148574 h 4171098"/>
              <a:gd name="connsiteX1" fmla="*/ 2153516 w 2530710"/>
              <a:gd name="connsiteY1" fmla="*/ 0 h 4171098"/>
              <a:gd name="connsiteX2" fmla="*/ 2128327 w 2530710"/>
              <a:gd name="connsiteY2" fmla="*/ 4171098 h 4171098"/>
              <a:gd name="connsiteX3" fmla="*/ 0 w 2530710"/>
              <a:gd name="connsiteY3" fmla="*/ 4148574 h 4171098"/>
              <a:gd name="connsiteX0" fmla="*/ 0 w 2438750"/>
              <a:gd name="connsiteY0" fmla="*/ 4148574 h 4171098"/>
              <a:gd name="connsiteX1" fmla="*/ 2153516 w 2438750"/>
              <a:gd name="connsiteY1" fmla="*/ 0 h 4171098"/>
              <a:gd name="connsiteX2" fmla="*/ 2128327 w 2438750"/>
              <a:gd name="connsiteY2" fmla="*/ 4171098 h 4171098"/>
              <a:gd name="connsiteX3" fmla="*/ 0 w 2438750"/>
              <a:gd name="connsiteY3" fmla="*/ 4148574 h 4171098"/>
              <a:gd name="connsiteX0" fmla="*/ 0 w 2153516"/>
              <a:gd name="connsiteY0" fmla="*/ 4148574 h 4171098"/>
              <a:gd name="connsiteX1" fmla="*/ 2153516 w 2153516"/>
              <a:gd name="connsiteY1" fmla="*/ 0 h 4171098"/>
              <a:gd name="connsiteX2" fmla="*/ 2128327 w 2153516"/>
              <a:gd name="connsiteY2" fmla="*/ 4171098 h 4171098"/>
              <a:gd name="connsiteX3" fmla="*/ 0 w 2153516"/>
              <a:gd name="connsiteY3" fmla="*/ 4148574 h 4171098"/>
              <a:gd name="connsiteX0" fmla="*/ 0 w 2155023"/>
              <a:gd name="connsiteY0" fmla="*/ 4148574 h 4171098"/>
              <a:gd name="connsiteX1" fmla="*/ 2153516 w 2155023"/>
              <a:gd name="connsiteY1" fmla="*/ 0 h 4171098"/>
              <a:gd name="connsiteX2" fmla="*/ 2128327 w 2155023"/>
              <a:gd name="connsiteY2" fmla="*/ 4171098 h 4171098"/>
              <a:gd name="connsiteX3" fmla="*/ 0 w 2155023"/>
              <a:gd name="connsiteY3" fmla="*/ 4148574 h 4171098"/>
              <a:gd name="connsiteX0" fmla="*/ 0 w 2161634"/>
              <a:gd name="connsiteY0" fmla="*/ 4148574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48574 h 4171098"/>
              <a:gd name="connsiteX0" fmla="*/ 0 w 2161634"/>
              <a:gd name="connsiteY0" fmla="*/ 4163240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63240 h 4171098"/>
              <a:gd name="connsiteX0" fmla="*/ 0 w 2168034"/>
              <a:gd name="connsiteY0" fmla="*/ 4174397 h 4182255"/>
              <a:gd name="connsiteX1" fmla="*/ 2164660 w 2168034"/>
              <a:gd name="connsiteY1" fmla="*/ 0 h 4182255"/>
              <a:gd name="connsiteX2" fmla="*/ 2157630 w 2168034"/>
              <a:gd name="connsiteY2" fmla="*/ 4182255 h 4182255"/>
              <a:gd name="connsiteX3" fmla="*/ 0 w 2168034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57630 w 2164660"/>
              <a:gd name="connsiteY2" fmla="*/ 4182255 h 4182255"/>
              <a:gd name="connsiteX3" fmla="*/ 0 w 2164660"/>
              <a:gd name="connsiteY3" fmla="*/ 4174397 h 4182255"/>
              <a:gd name="connsiteX0" fmla="*/ 0 w 2166133"/>
              <a:gd name="connsiteY0" fmla="*/ 4174397 h 4182255"/>
              <a:gd name="connsiteX1" fmla="*/ 2164660 w 2166133"/>
              <a:gd name="connsiteY1" fmla="*/ 0 h 4182255"/>
              <a:gd name="connsiteX2" fmla="*/ 2163203 w 2166133"/>
              <a:gd name="connsiteY2" fmla="*/ 4182255 h 4182255"/>
              <a:gd name="connsiteX3" fmla="*/ 0 w 2166133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63203 w 2164660"/>
              <a:gd name="connsiteY2" fmla="*/ 4182255 h 4182255"/>
              <a:gd name="connsiteX3" fmla="*/ 0 w 2164660"/>
              <a:gd name="connsiteY3" fmla="*/ 4174397 h 4182255"/>
              <a:gd name="connsiteX0" fmla="*/ 0 w 2164660"/>
              <a:gd name="connsiteY0" fmla="*/ 4174397 h 4187832"/>
              <a:gd name="connsiteX1" fmla="*/ 2164660 w 2164660"/>
              <a:gd name="connsiteY1" fmla="*/ 0 h 4187832"/>
              <a:gd name="connsiteX2" fmla="*/ 2163203 w 2164660"/>
              <a:gd name="connsiteY2" fmla="*/ 4187832 h 4187832"/>
              <a:gd name="connsiteX3" fmla="*/ 0 w 2164660"/>
              <a:gd name="connsiteY3" fmla="*/ 4174397 h 4187832"/>
              <a:gd name="connsiteX0" fmla="*/ 0 w 2165734"/>
              <a:gd name="connsiteY0" fmla="*/ 4174397 h 4187832"/>
              <a:gd name="connsiteX1" fmla="*/ 2164660 w 2165734"/>
              <a:gd name="connsiteY1" fmla="*/ 0 h 4187832"/>
              <a:gd name="connsiteX2" fmla="*/ 2163203 w 2165734"/>
              <a:gd name="connsiteY2" fmla="*/ 4187832 h 4187832"/>
              <a:gd name="connsiteX3" fmla="*/ 0 w 2165734"/>
              <a:gd name="connsiteY3" fmla="*/ 4174397 h 418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734" h="4187832">
                <a:moveTo>
                  <a:pt x="0" y="4174397"/>
                </a:moveTo>
                <a:lnTo>
                  <a:pt x="2164660" y="0"/>
                </a:lnTo>
                <a:cubicBezTo>
                  <a:pt x="2167064" y="1400325"/>
                  <a:pt x="2164923" y="2810636"/>
                  <a:pt x="2163203" y="4187832"/>
                </a:cubicBezTo>
                <a:lnTo>
                  <a:pt x="0" y="4174397"/>
                </a:lnTo>
                <a:close/>
              </a:path>
            </a:pathLst>
          </a:custGeom>
          <a:gradFill flip="none" rotWithShape="1">
            <a:gsLst>
              <a:gs pos="91000">
                <a:srgbClr val="004D6F">
                  <a:alpha val="53000"/>
                </a:srgbClr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/>
              <a:t> </a:t>
            </a:r>
          </a:p>
        </p:txBody>
      </p:sp>
      <p:sp>
        <p:nvSpPr>
          <p:cNvPr id="7" name="Triangle isocèle 7"/>
          <p:cNvSpPr/>
          <p:nvPr userDrawn="1"/>
        </p:nvSpPr>
        <p:spPr>
          <a:xfrm rot="16200000">
            <a:off x="11310439" y="-337474"/>
            <a:ext cx="542117" cy="1222899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004D6F">
                  <a:alpha val="63000"/>
                </a:srgbClr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/>
              <a:t> </a:t>
            </a:r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11424988" y="-104300"/>
            <a:ext cx="623545" cy="912367"/>
          </a:xfrm>
          <a:prstGeom prst="triangle">
            <a:avLst/>
          </a:prstGeom>
          <a:gradFill flip="none" rotWithShape="1">
            <a:gsLst>
              <a:gs pos="81000">
                <a:srgbClr val="004D6F">
                  <a:alpha val="48000"/>
                </a:srgbClr>
              </a:gs>
              <a:gs pos="27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/>
              <a:t> </a:t>
            </a:r>
          </a:p>
        </p:txBody>
      </p:sp>
      <p:pic>
        <p:nvPicPr>
          <p:cNvPr id="9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6"/>
          <a:stretch/>
        </p:blipFill>
        <p:spPr bwMode="auto">
          <a:xfrm>
            <a:off x="2159562" y="6614551"/>
            <a:ext cx="1344151" cy="2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39" y="127914"/>
            <a:ext cx="2328407" cy="68505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4A9AB71-6280-42E1-99DE-59B338094063}"/>
              </a:ext>
            </a:extLst>
          </p:cNvPr>
          <p:cNvSpPr txBox="1"/>
          <p:nvPr userDrawn="1"/>
        </p:nvSpPr>
        <p:spPr>
          <a:xfrm>
            <a:off x="123919" y="6429884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A7FF37F-53B0-4BEC-81D7-085953DA3928}" type="slidenum">
              <a:rPr lang="en-US" sz="1800" smtClean="0"/>
              <a:t>‹N°›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67247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Grande partie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ED0D6A1-B5EE-47B3-A12D-6E233B8E3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r="8772"/>
          <a:stretch/>
        </p:blipFill>
        <p:spPr>
          <a:xfrm>
            <a:off x="47328" y="18549"/>
            <a:ext cx="4992557" cy="6182828"/>
          </a:xfrm>
          <a:prstGeom prst="rect">
            <a:avLst/>
          </a:prstGeom>
        </p:spPr>
      </p:pic>
      <p:grpSp>
        <p:nvGrpSpPr>
          <p:cNvPr id="19" name="Grouper 18"/>
          <p:cNvGrpSpPr/>
          <p:nvPr userDrawn="1"/>
        </p:nvGrpSpPr>
        <p:grpSpPr>
          <a:xfrm flipV="1">
            <a:off x="10193252" y="4317902"/>
            <a:ext cx="1998747" cy="1864193"/>
            <a:chOff x="4851048" y="-1145"/>
            <a:chExt cx="4292952" cy="4003957"/>
          </a:xfrm>
        </p:grpSpPr>
        <p:sp>
          <p:nvSpPr>
            <p:cNvPr id="20" name="Triangle isocèle 10"/>
            <p:cNvSpPr/>
            <p:nvPr userDrawn="1"/>
          </p:nvSpPr>
          <p:spPr>
            <a:xfrm rot="16200000">
              <a:off x="5209433" y="-359530"/>
              <a:ext cx="3576181" cy="4292952"/>
            </a:xfrm>
            <a:custGeom>
              <a:avLst/>
              <a:gdLst>
                <a:gd name="connsiteX0" fmla="*/ 0 w 7304492"/>
                <a:gd name="connsiteY0" fmla="*/ 7085811 h 7085811"/>
                <a:gd name="connsiteX1" fmla="*/ 3652246 w 7304492"/>
                <a:gd name="connsiteY1" fmla="*/ 0 h 7085811"/>
                <a:gd name="connsiteX2" fmla="*/ 7304492 w 7304492"/>
                <a:gd name="connsiteY2" fmla="*/ 7085811 h 7085811"/>
                <a:gd name="connsiteX3" fmla="*/ 0 w 7304492"/>
                <a:gd name="connsiteY3" fmla="*/ 7085811 h 7085811"/>
                <a:gd name="connsiteX0" fmla="*/ 0 w 7304492"/>
                <a:gd name="connsiteY0" fmla="*/ 7085811 h 7085811"/>
                <a:gd name="connsiteX1" fmla="*/ 3652246 w 7304492"/>
                <a:gd name="connsiteY1" fmla="*/ 0 h 7085811"/>
                <a:gd name="connsiteX2" fmla="*/ 4862555 w 7304492"/>
                <a:gd name="connsiteY2" fmla="*/ 2355029 h 7085811"/>
                <a:gd name="connsiteX3" fmla="*/ 7304492 w 7304492"/>
                <a:gd name="connsiteY3" fmla="*/ 7085811 h 7085811"/>
                <a:gd name="connsiteX4" fmla="*/ 0 w 7304492"/>
                <a:gd name="connsiteY4" fmla="*/ 7085811 h 7085811"/>
                <a:gd name="connsiteX0" fmla="*/ 0 w 7304492"/>
                <a:gd name="connsiteY0" fmla="*/ 7085811 h 7092282"/>
                <a:gd name="connsiteX1" fmla="*/ 3652246 w 7304492"/>
                <a:gd name="connsiteY1" fmla="*/ 0 h 7092282"/>
                <a:gd name="connsiteX2" fmla="*/ 4862555 w 7304492"/>
                <a:gd name="connsiteY2" fmla="*/ 2355029 h 7092282"/>
                <a:gd name="connsiteX3" fmla="*/ 7304492 w 7304492"/>
                <a:gd name="connsiteY3" fmla="*/ 7085811 h 7092282"/>
                <a:gd name="connsiteX4" fmla="*/ 4840524 w 7304492"/>
                <a:gd name="connsiteY4" fmla="*/ 7092282 h 7092282"/>
                <a:gd name="connsiteX5" fmla="*/ 0 w 7304492"/>
                <a:gd name="connsiteY5" fmla="*/ 7085811 h 7092282"/>
                <a:gd name="connsiteX0" fmla="*/ 0 w 4862555"/>
                <a:gd name="connsiteY0" fmla="*/ 7085811 h 7092282"/>
                <a:gd name="connsiteX1" fmla="*/ 3652246 w 4862555"/>
                <a:gd name="connsiteY1" fmla="*/ 0 h 7092282"/>
                <a:gd name="connsiteX2" fmla="*/ 4862555 w 4862555"/>
                <a:gd name="connsiteY2" fmla="*/ 2355029 h 7092282"/>
                <a:gd name="connsiteX3" fmla="*/ 4847730 w 4862555"/>
                <a:gd name="connsiteY3" fmla="*/ 4794303 h 7092282"/>
                <a:gd name="connsiteX4" fmla="*/ 4840524 w 4862555"/>
                <a:gd name="connsiteY4" fmla="*/ 7092282 h 7092282"/>
                <a:gd name="connsiteX5" fmla="*/ 0 w 4862555"/>
                <a:gd name="connsiteY5" fmla="*/ 7085811 h 7092282"/>
                <a:gd name="connsiteX0" fmla="*/ 0 w 4862555"/>
                <a:gd name="connsiteY0" fmla="*/ 7085811 h 7092282"/>
                <a:gd name="connsiteX1" fmla="*/ 3652246 w 4862555"/>
                <a:gd name="connsiteY1" fmla="*/ 0 h 7092282"/>
                <a:gd name="connsiteX2" fmla="*/ 4862555 w 4862555"/>
                <a:gd name="connsiteY2" fmla="*/ 2355029 h 7092282"/>
                <a:gd name="connsiteX3" fmla="*/ 4857148 w 4862555"/>
                <a:gd name="connsiteY3" fmla="*/ 4794303 h 7092282"/>
                <a:gd name="connsiteX4" fmla="*/ 4840524 w 4862555"/>
                <a:gd name="connsiteY4" fmla="*/ 7092282 h 7092282"/>
                <a:gd name="connsiteX5" fmla="*/ 0 w 4862555"/>
                <a:gd name="connsiteY5" fmla="*/ 7085811 h 7092282"/>
                <a:gd name="connsiteX0" fmla="*/ 0 w 4862555"/>
                <a:gd name="connsiteY0" fmla="*/ 7085811 h 7111136"/>
                <a:gd name="connsiteX1" fmla="*/ 3652246 w 4862555"/>
                <a:gd name="connsiteY1" fmla="*/ 0 h 7111136"/>
                <a:gd name="connsiteX2" fmla="*/ 4862555 w 4862555"/>
                <a:gd name="connsiteY2" fmla="*/ 2355029 h 7111136"/>
                <a:gd name="connsiteX3" fmla="*/ 4857148 w 4862555"/>
                <a:gd name="connsiteY3" fmla="*/ 4794303 h 7111136"/>
                <a:gd name="connsiteX4" fmla="*/ 4859360 w 4862555"/>
                <a:gd name="connsiteY4" fmla="*/ 7111136 h 7111136"/>
                <a:gd name="connsiteX5" fmla="*/ 0 w 4862555"/>
                <a:gd name="connsiteY5" fmla="*/ 7085811 h 7111136"/>
                <a:gd name="connsiteX0" fmla="*/ 0 w 4876681"/>
                <a:gd name="connsiteY0" fmla="*/ 7104665 h 7111136"/>
                <a:gd name="connsiteX1" fmla="*/ 3666372 w 4876681"/>
                <a:gd name="connsiteY1" fmla="*/ 0 h 7111136"/>
                <a:gd name="connsiteX2" fmla="*/ 4876681 w 4876681"/>
                <a:gd name="connsiteY2" fmla="*/ 2355029 h 7111136"/>
                <a:gd name="connsiteX3" fmla="*/ 4871274 w 4876681"/>
                <a:gd name="connsiteY3" fmla="*/ 4794303 h 7111136"/>
                <a:gd name="connsiteX4" fmla="*/ 4873486 w 4876681"/>
                <a:gd name="connsiteY4" fmla="*/ 7111136 h 7111136"/>
                <a:gd name="connsiteX5" fmla="*/ 0 w 4876681"/>
                <a:gd name="connsiteY5" fmla="*/ 7104665 h 7111136"/>
                <a:gd name="connsiteX0" fmla="*/ 0 w 4876681"/>
                <a:gd name="connsiteY0" fmla="*/ 7104665 h 7111136"/>
                <a:gd name="connsiteX1" fmla="*/ 3666372 w 4876681"/>
                <a:gd name="connsiteY1" fmla="*/ 0 h 7111136"/>
                <a:gd name="connsiteX2" fmla="*/ 4876681 w 4876681"/>
                <a:gd name="connsiteY2" fmla="*/ 2355029 h 7111136"/>
                <a:gd name="connsiteX3" fmla="*/ 4871274 w 4876681"/>
                <a:gd name="connsiteY3" fmla="*/ 4799016 h 7111136"/>
                <a:gd name="connsiteX4" fmla="*/ 4873486 w 4876681"/>
                <a:gd name="connsiteY4" fmla="*/ 7111136 h 7111136"/>
                <a:gd name="connsiteX5" fmla="*/ 0 w 4876681"/>
                <a:gd name="connsiteY5" fmla="*/ 7104665 h 7111136"/>
                <a:gd name="connsiteX0" fmla="*/ 0 w 4886098"/>
                <a:gd name="connsiteY0" fmla="*/ 7104665 h 7111136"/>
                <a:gd name="connsiteX1" fmla="*/ 3666372 w 4886098"/>
                <a:gd name="connsiteY1" fmla="*/ 0 h 7111136"/>
                <a:gd name="connsiteX2" fmla="*/ 4886098 w 4886098"/>
                <a:gd name="connsiteY2" fmla="*/ 2369169 h 7111136"/>
                <a:gd name="connsiteX3" fmla="*/ 4871274 w 4886098"/>
                <a:gd name="connsiteY3" fmla="*/ 4799016 h 7111136"/>
                <a:gd name="connsiteX4" fmla="*/ 4873486 w 4886098"/>
                <a:gd name="connsiteY4" fmla="*/ 7111136 h 7111136"/>
                <a:gd name="connsiteX5" fmla="*/ 0 w 4886098"/>
                <a:gd name="connsiteY5" fmla="*/ 7104665 h 7111136"/>
                <a:gd name="connsiteX0" fmla="*/ 0 w 4886098"/>
                <a:gd name="connsiteY0" fmla="*/ 7104665 h 7111136"/>
                <a:gd name="connsiteX1" fmla="*/ 3666372 w 4886098"/>
                <a:gd name="connsiteY1" fmla="*/ 0 h 7111136"/>
                <a:gd name="connsiteX2" fmla="*/ 4886098 w 4886098"/>
                <a:gd name="connsiteY2" fmla="*/ 2369169 h 7111136"/>
                <a:gd name="connsiteX3" fmla="*/ 4871274 w 4886098"/>
                <a:gd name="connsiteY3" fmla="*/ 4799016 h 7111136"/>
                <a:gd name="connsiteX4" fmla="*/ 4873486 w 4886098"/>
                <a:gd name="connsiteY4" fmla="*/ 7111136 h 7111136"/>
                <a:gd name="connsiteX5" fmla="*/ 0 w 4886098"/>
                <a:gd name="connsiteY5" fmla="*/ 7104665 h 7111136"/>
                <a:gd name="connsiteX0" fmla="*/ 0 w 4873486"/>
                <a:gd name="connsiteY0" fmla="*/ 7104665 h 7111136"/>
                <a:gd name="connsiteX1" fmla="*/ 3666372 w 4873486"/>
                <a:gd name="connsiteY1" fmla="*/ 0 h 7111136"/>
                <a:gd name="connsiteX2" fmla="*/ 4871972 w 4873486"/>
                <a:gd name="connsiteY2" fmla="*/ 2326748 h 7111136"/>
                <a:gd name="connsiteX3" fmla="*/ 4871274 w 4873486"/>
                <a:gd name="connsiteY3" fmla="*/ 4799016 h 7111136"/>
                <a:gd name="connsiteX4" fmla="*/ 4873486 w 4873486"/>
                <a:gd name="connsiteY4" fmla="*/ 7111136 h 7111136"/>
                <a:gd name="connsiteX5" fmla="*/ 0 w 4873486"/>
                <a:gd name="connsiteY5" fmla="*/ 7104665 h 7111136"/>
                <a:gd name="connsiteX0" fmla="*/ 0 w 4875163"/>
                <a:gd name="connsiteY0" fmla="*/ 7104665 h 7111136"/>
                <a:gd name="connsiteX1" fmla="*/ 3666372 w 4875163"/>
                <a:gd name="connsiteY1" fmla="*/ 0 h 7111136"/>
                <a:gd name="connsiteX2" fmla="*/ 4871972 w 4875163"/>
                <a:gd name="connsiteY2" fmla="*/ 2326748 h 7111136"/>
                <a:gd name="connsiteX3" fmla="*/ 4871274 w 4875163"/>
                <a:gd name="connsiteY3" fmla="*/ 4799016 h 7111136"/>
                <a:gd name="connsiteX4" fmla="*/ 4873486 w 4875163"/>
                <a:gd name="connsiteY4" fmla="*/ 7111136 h 7111136"/>
                <a:gd name="connsiteX5" fmla="*/ 0 w 4875163"/>
                <a:gd name="connsiteY5" fmla="*/ 7104665 h 7111136"/>
                <a:gd name="connsiteX0" fmla="*/ 0 w 4984444"/>
                <a:gd name="connsiteY0" fmla="*/ 7104665 h 7111136"/>
                <a:gd name="connsiteX1" fmla="*/ 3666372 w 4984444"/>
                <a:gd name="connsiteY1" fmla="*/ 0 h 7111136"/>
                <a:gd name="connsiteX2" fmla="*/ 4871972 w 4984444"/>
                <a:gd name="connsiteY2" fmla="*/ 2326748 h 7111136"/>
                <a:gd name="connsiteX3" fmla="*/ 4984287 w 4984444"/>
                <a:gd name="connsiteY3" fmla="*/ 4817872 h 7111136"/>
                <a:gd name="connsiteX4" fmla="*/ 4873486 w 4984444"/>
                <a:gd name="connsiteY4" fmla="*/ 7111136 h 7111136"/>
                <a:gd name="connsiteX5" fmla="*/ 0 w 4984444"/>
                <a:gd name="connsiteY5" fmla="*/ 7104665 h 7111136"/>
                <a:gd name="connsiteX0" fmla="*/ 0 w 4875164"/>
                <a:gd name="connsiteY0" fmla="*/ 7104665 h 7111136"/>
                <a:gd name="connsiteX1" fmla="*/ 3666372 w 4875164"/>
                <a:gd name="connsiteY1" fmla="*/ 0 h 7111136"/>
                <a:gd name="connsiteX2" fmla="*/ 4871972 w 4875164"/>
                <a:gd name="connsiteY2" fmla="*/ 2326748 h 7111136"/>
                <a:gd name="connsiteX3" fmla="*/ 4871276 w 4875164"/>
                <a:gd name="connsiteY3" fmla="*/ 4836728 h 7111136"/>
                <a:gd name="connsiteX4" fmla="*/ 4873486 w 4875164"/>
                <a:gd name="connsiteY4" fmla="*/ 7111136 h 7111136"/>
                <a:gd name="connsiteX5" fmla="*/ 0 w 4875164"/>
                <a:gd name="connsiteY5" fmla="*/ 7104665 h 7111136"/>
                <a:gd name="connsiteX0" fmla="*/ 0 w 4873486"/>
                <a:gd name="connsiteY0" fmla="*/ 7104665 h 7111136"/>
                <a:gd name="connsiteX1" fmla="*/ 3666372 w 4873486"/>
                <a:gd name="connsiteY1" fmla="*/ 0 h 7111136"/>
                <a:gd name="connsiteX2" fmla="*/ 4710205 w 4873486"/>
                <a:gd name="connsiteY2" fmla="*/ 2021948 h 7111136"/>
                <a:gd name="connsiteX3" fmla="*/ 4871276 w 4873486"/>
                <a:gd name="connsiteY3" fmla="*/ 4836728 h 7111136"/>
                <a:gd name="connsiteX4" fmla="*/ 4873486 w 4873486"/>
                <a:gd name="connsiteY4" fmla="*/ 7111136 h 7111136"/>
                <a:gd name="connsiteX5" fmla="*/ 0 w 4873486"/>
                <a:gd name="connsiteY5" fmla="*/ 7104665 h 7111136"/>
                <a:gd name="connsiteX0" fmla="*/ 0 w 4873486"/>
                <a:gd name="connsiteY0" fmla="*/ 7104665 h 7111136"/>
                <a:gd name="connsiteX1" fmla="*/ 3666372 w 4873486"/>
                <a:gd name="connsiteY1" fmla="*/ 0 h 7111136"/>
                <a:gd name="connsiteX2" fmla="*/ 4710205 w 4873486"/>
                <a:gd name="connsiteY2" fmla="*/ 2021948 h 7111136"/>
                <a:gd name="connsiteX3" fmla="*/ 4719025 w 4873486"/>
                <a:gd name="connsiteY3" fmla="*/ 4693853 h 7111136"/>
                <a:gd name="connsiteX4" fmla="*/ 4873486 w 4873486"/>
                <a:gd name="connsiteY4" fmla="*/ 7111136 h 7111136"/>
                <a:gd name="connsiteX5" fmla="*/ 0 w 4873486"/>
                <a:gd name="connsiteY5" fmla="*/ 7104665 h 7111136"/>
                <a:gd name="connsiteX0" fmla="*/ 0 w 4720435"/>
                <a:gd name="connsiteY0" fmla="*/ 7104665 h 7104665"/>
                <a:gd name="connsiteX1" fmla="*/ 3666372 w 4720435"/>
                <a:gd name="connsiteY1" fmla="*/ 0 h 7104665"/>
                <a:gd name="connsiteX2" fmla="*/ 4710205 w 4720435"/>
                <a:gd name="connsiteY2" fmla="*/ 2021948 h 7104665"/>
                <a:gd name="connsiteX3" fmla="*/ 4719025 w 4720435"/>
                <a:gd name="connsiteY3" fmla="*/ 4693853 h 7104665"/>
                <a:gd name="connsiteX4" fmla="*/ 4711719 w 4720435"/>
                <a:gd name="connsiteY4" fmla="*/ 5606186 h 7104665"/>
                <a:gd name="connsiteX5" fmla="*/ 0 w 4720435"/>
                <a:gd name="connsiteY5" fmla="*/ 7104665 h 7104665"/>
                <a:gd name="connsiteX0" fmla="*/ 0 w 3940147"/>
                <a:gd name="connsiteY0" fmla="*/ 5571143 h 5606186"/>
                <a:gd name="connsiteX1" fmla="*/ 2886084 w 3940147"/>
                <a:gd name="connsiteY1" fmla="*/ 0 h 5606186"/>
                <a:gd name="connsiteX2" fmla="*/ 3929917 w 3940147"/>
                <a:gd name="connsiteY2" fmla="*/ 2021948 h 5606186"/>
                <a:gd name="connsiteX3" fmla="*/ 3938737 w 3940147"/>
                <a:gd name="connsiteY3" fmla="*/ 4693853 h 5606186"/>
                <a:gd name="connsiteX4" fmla="*/ 3931431 w 3940147"/>
                <a:gd name="connsiteY4" fmla="*/ 5606186 h 5606186"/>
                <a:gd name="connsiteX5" fmla="*/ 0 w 3940147"/>
                <a:gd name="connsiteY5" fmla="*/ 5571143 h 5606186"/>
                <a:gd name="connsiteX0" fmla="*/ 0 w 3939313"/>
                <a:gd name="connsiteY0" fmla="*/ 5571143 h 5606186"/>
                <a:gd name="connsiteX1" fmla="*/ 2886084 w 3939313"/>
                <a:gd name="connsiteY1" fmla="*/ 0 h 5606186"/>
                <a:gd name="connsiteX2" fmla="*/ 3910886 w 3939313"/>
                <a:gd name="connsiteY2" fmla="*/ 2002898 h 5606186"/>
                <a:gd name="connsiteX3" fmla="*/ 3938737 w 3939313"/>
                <a:gd name="connsiteY3" fmla="*/ 4693853 h 5606186"/>
                <a:gd name="connsiteX4" fmla="*/ 3931431 w 3939313"/>
                <a:gd name="connsiteY4" fmla="*/ 5606186 h 5606186"/>
                <a:gd name="connsiteX5" fmla="*/ 0 w 3939313"/>
                <a:gd name="connsiteY5" fmla="*/ 5571143 h 5606186"/>
                <a:gd name="connsiteX0" fmla="*/ 0 w 3931431"/>
                <a:gd name="connsiteY0" fmla="*/ 5571143 h 5606186"/>
                <a:gd name="connsiteX1" fmla="*/ 2886084 w 3931431"/>
                <a:gd name="connsiteY1" fmla="*/ 0 h 5606186"/>
                <a:gd name="connsiteX2" fmla="*/ 3910886 w 3931431"/>
                <a:gd name="connsiteY2" fmla="*/ 2002898 h 5606186"/>
                <a:gd name="connsiteX3" fmla="*/ 3910192 w 3931431"/>
                <a:gd name="connsiteY3" fmla="*/ 4703381 h 5606186"/>
                <a:gd name="connsiteX4" fmla="*/ 3931431 w 3931431"/>
                <a:gd name="connsiteY4" fmla="*/ 5606186 h 5606186"/>
                <a:gd name="connsiteX5" fmla="*/ 0 w 3931431"/>
                <a:gd name="connsiteY5" fmla="*/ 5571143 h 5606186"/>
                <a:gd name="connsiteX0" fmla="*/ 0 w 3931431"/>
                <a:gd name="connsiteY0" fmla="*/ 5571143 h 5606186"/>
                <a:gd name="connsiteX1" fmla="*/ 2886084 w 3931431"/>
                <a:gd name="connsiteY1" fmla="*/ 0 h 5606186"/>
                <a:gd name="connsiteX2" fmla="*/ 3910886 w 3931431"/>
                <a:gd name="connsiteY2" fmla="*/ 2012295 h 5606186"/>
                <a:gd name="connsiteX3" fmla="*/ 3910192 w 3931431"/>
                <a:gd name="connsiteY3" fmla="*/ 4703381 h 5606186"/>
                <a:gd name="connsiteX4" fmla="*/ 3931431 w 3931431"/>
                <a:gd name="connsiteY4" fmla="*/ 5606186 h 5606186"/>
                <a:gd name="connsiteX5" fmla="*/ 0 w 3931431"/>
                <a:gd name="connsiteY5" fmla="*/ 5571143 h 5606186"/>
                <a:gd name="connsiteX0" fmla="*/ 0 w 3931431"/>
                <a:gd name="connsiteY0" fmla="*/ 5571143 h 5606186"/>
                <a:gd name="connsiteX1" fmla="*/ 2886084 w 3931431"/>
                <a:gd name="connsiteY1" fmla="*/ 0 h 5606186"/>
                <a:gd name="connsiteX2" fmla="*/ 3910886 w 3931431"/>
                <a:gd name="connsiteY2" fmla="*/ 2012295 h 5606186"/>
                <a:gd name="connsiteX3" fmla="*/ 3910192 w 3931431"/>
                <a:gd name="connsiteY3" fmla="*/ 4703381 h 5606186"/>
                <a:gd name="connsiteX4" fmla="*/ 3931431 w 3931431"/>
                <a:gd name="connsiteY4" fmla="*/ 5606186 h 5606186"/>
                <a:gd name="connsiteX5" fmla="*/ 0 w 3931431"/>
                <a:gd name="connsiteY5" fmla="*/ 5571143 h 5606186"/>
                <a:gd name="connsiteX0" fmla="*/ 0 w 3931431"/>
                <a:gd name="connsiteY0" fmla="*/ 5571143 h 5606186"/>
                <a:gd name="connsiteX1" fmla="*/ 2886084 w 3931431"/>
                <a:gd name="connsiteY1" fmla="*/ 0 h 5606186"/>
                <a:gd name="connsiteX2" fmla="*/ 3910886 w 3931431"/>
                <a:gd name="connsiteY2" fmla="*/ 2012295 h 5606186"/>
                <a:gd name="connsiteX3" fmla="*/ 3910192 w 3931431"/>
                <a:gd name="connsiteY3" fmla="*/ 4703381 h 5606186"/>
                <a:gd name="connsiteX4" fmla="*/ 3931431 w 3931431"/>
                <a:gd name="connsiteY4" fmla="*/ 5606186 h 5606186"/>
                <a:gd name="connsiteX5" fmla="*/ 0 w 3931431"/>
                <a:gd name="connsiteY5" fmla="*/ 5571143 h 5606186"/>
                <a:gd name="connsiteX0" fmla="*/ 0 w 3912966"/>
                <a:gd name="connsiteY0" fmla="*/ 5571143 h 5609320"/>
                <a:gd name="connsiteX1" fmla="*/ 2886084 w 3912966"/>
                <a:gd name="connsiteY1" fmla="*/ 0 h 5609320"/>
                <a:gd name="connsiteX2" fmla="*/ 3910886 w 3912966"/>
                <a:gd name="connsiteY2" fmla="*/ 2012295 h 5609320"/>
                <a:gd name="connsiteX3" fmla="*/ 3910192 w 3912966"/>
                <a:gd name="connsiteY3" fmla="*/ 4703381 h 5609320"/>
                <a:gd name="connsiteX4" fmla="*/ 3868863 w 3912966"/>
                <a:gd name="connsiteY4" fmla="*/ 5609320 h 5609320"/>
                <a:gd name="connsiteX5" fmla="*/ 0 w 3912966"/>
                <a:gd name="connsiteY5" fmla="*/ 5571143 h 5609320"/>
                <a:gd name="connsiteX0" fmla="*/ 0 w 3915790"/>
                <a:gd name="connsiteY0" fmla="*/ 5571143 h 5593663"/>
                <a:gd name="connsiteX1" fmla="*/ 2886084 w 3915790"/>
                <a:gd name="connsiteY1" fmla="*/ 0 h 5593663"/>
                <a:gd name="connsiteX2" fmla="*/ 3910886 w 3915790"/>
                <a:gd name="connsiteY2" fmla="*/ 2012295 h 5593663"/>
                <a:gd name="connsiteX3" fmla="*/ 3910192 w 3915790"/>
                <a:gd name="connsiteY3" fmla="*/ 4703381 h 5593663"/>
                <a:gd name="connsiteX4" fmla="*/ 3915790 w 3915790"/>
                <a:gd name="connsiteY4" fmla="*/ 5593663 h 5593663"/>
                <a:gd name="connsiteX5" fmla="*/ 0 w 3915790"/>
                <a:gd name="connsiteY5" fmla="*/ 5571143 h 5593663"/>
                <a:gd name="connsiteX0" fmla="*/ 0 w 3916271"/>
                <a:gd name="connsiteY0" fmla="*/ 5571143 h 5593663"/>
                <a:gd name="connsiteX1" fmla="*/ 2886084 w 3916271"/>
                <a:gd name="connsiteY1" fmla="*/ 0 h 5593663"/>
                <a:gd name="connsiteX2" fmla="*/ 3910886 w 3916271"/>
                <a:gd name="connsiteY2" fmla="*/ 2012295 h 5593663"/>
                <a:gd name="connsiteX3" fmla="*/ 3910192 w 3916271"/>
                <a:gd name="connsiteY3" fmla="*/ 4703381 h 5593663"/>
                <a:gd name="connsiteX4" fmla="*/ 3915790 w 3916271"/>
                <a:gd name="connsiteY4" fmla="*/ 5593663 h 5593663"/>
                <a:gd name="connsiteX5" fmla="*/ 0 w 3916271"/>
                <a:gd name="connsiteY5" fmla="*/ 5571143 h 5593663"/>
                <a:gd name="connsiteX0" fmla="*/ 0 w 3923683"/>
                <a:gd name="connsiteY0" fmla="*/ 5571143 h 5593663"/>
                <a:gd name="connsiteX1" fmla="*/ 2886084 w 3923683"/>
                <a:gd name="connsiteY1" fmla="*/ 0 h 5593663"/>
                <a:gd name="connsiteX2" fmla="*/ 3910886 w 3923683"/>
                <a:gd name="connsiteY2" fmla="*/ 2012295 h 5593663"/>
                <a:gd name="connsiteX3" fmla="*/ 3922709 w 3923683"/>
                <a:gd name="connsiteY3" fmla="*/ 4693990 h 5593663"/>
                <a:gd name="connsiteX4" fmla="*/ 3915790 w 3923683"/>
                <a:gd name="connsiteY4" fmla="*/ 5593663 h 5593663"/>
                <a:gd name="connsiteX5" fmla="*/ 0 w 3923683"/>
                <a:gd name="connsiteY5" fmla="*/ 5571143 h 5593663"/>
                <a:gd name="connsiteX0" fmla="*/ 0 w 3923683"/>
                <a:gd name="connsiteY0" fmla="*/ 5571143 h 5593663"/>
                <a:gd name="connsiteX1" fmla="*/ 2886084 w 3923683"/>
                <a:gd name="connsiteY1" fmla="*/ 0 h 5593663"/>
                <a:gd name="connsiteX2" fmla="*/ 3910886 w 3923683"/>
                <a:gd name="connsiteY2" fmla="*/ 2012295 h 5593663"/>
                <a:gd name="connsiteX3" fmla="*/ 3922709 w 3923683"/>
                <a:gd name="connsiteY3" fmla="*/ 4693990 h 5593663"/>
                <a:gd name="connsiteX4" fmla="*/ 3915790 w 3923683"/>
                <a:gd name="connsiteY4" fmla="*/ 5593663 h 5593663"/>
                <a:gd name="connsiteX5" fmla="*/ 0 w 3923683"/>
                <a:gd name="connsiteY5" fmla="*/ 5571143 h 5593663"/>
                <a:gd name="connsiteX0" fmla="*/ 0 w 3922709"/>
                <a:gd name="connsiteY0" fmla="*/ 5571143 h 5593663"/>
                <a:gd name="connsiteX1" fmla="*/ 2886084 w 3922709"/>
                <a:gd name="connsiteY1" fmla="*/ 0 h 5593663"/>
                <a:gd name="connsiteX2" fmla="*/ 3910886 w 3922709"/>
                <a:gd name="connsiteY2" fmla="*/ 2012295 h 5593663"/>
                <a:gd name="connsiteX3" fmla="*/ 3922709 w 3922709"/>
                <a:gd name="connsiteY3" fmla="*/ 4693990 h 5593663"/>
                <a:gd name="connsiteX4" fmla="*/ 3915790 w 3922709"/>
                <a:gd name="connsiteY4" fmla="*/ 5593663 h 5593663"/>
                <a:gd name="connsiteX5" fmla="*/ 0 w 3922709"/>
                <a:gd name="connsiteY5" fmla="*/ 5571143 h 5593663"/>
                <a:gd name="connsiteX0" fmla="*/ 0 w 3922709"/>
                <a:gd name="connsiteY0" fmla="*/ 5571143 h 5593663"/>
                <a:gd name="connsiteX1" fmla="*/ 2886084 w 3922709"/>
                <a:gd name="connsiteY1" fmla="*/ 0 h 5593663"/>
                <a:gd name="connsiteX2" fmla="*/ 3910886 w 3922709"/>
                <a:gd name="connsiteY2" fmla="*/ 2012295 h 5593663"/>
                <a:gd name="connsiteX3" fmla="*/ 3922709 w 3922709"/>
                <a:gd name="connsiteY3" fmla="*/ 4693990 h 5593663"/>
                <a:gd name="connsiteX4" fmla="*/ 3915790 w 3922709"/>
                <a:gd name="connsiteY4" fmla="*/ 5593663 h 5593663"/>
                <a:gd name="connsiteX5" fmla="*/ 0 w 3922709"/>
                <a:gd name="connsiteY5" fmla="*/ 5571143 h 5593663"/>
                <a:gd name="connsiteX0" fmla="*/ 0 w 3919583"/>
                <a:gd name="connsiteY0" fmla="*/ 5571143 h 5593663"/>
                <a:gd name="connsiteX1" fmla="*/ 2886084 w 3919583"/>
                <a:gd name="connsiteY1" fmla="*/ 0 h 5593663"/>
                <a:gd name="connsiteX2" fmla="*/ 3910886 w 3919583"/>
                <a:gd name="connsiteY2" fmla="*/ 2012295 h 5593663"/>
                <a:gd name="connsiteX3" fmla="*/ 3919583 w 3919583"/>
                <a:gd name="connsiteY3" fmla="*/ 4687730 h 5593663"/>
                <a:gd name="connsiteX4" fmla="*/ 3915790 w 3919583"/>
                <a:gd name="connsiteY4" fmla="*/ 5593663 h 5593663"/>
                <a:gd name="connsiteX5" fmla="*/ 0 w 3919583"/>
                <a:gd name="connsiteY5" fmla="*/ 5571143 h 5593663"/>
                <a:gd name="connsiteX0" fmla="*/ 0 w 3919583"/>
                <a:gd name="connsiteY0" fmla="*/ 5571143 h 5593663"/>
                <a:gd name="connsiteX1" fmla="*/ 2886084 w 3919583"/>
                <a:gd name="connsiteY1" fmla="*/ 0 h 5593663"/>
                <a:gd name="connsiteX2" fmla="*/ 3910886 w 3919583"/>
                <a:gd name="connsiteY2" fmla="*/ 2012295 h 5593663"/>
                <a:gd name="connsiteX3" fmla="*/ 3919583 w 3919583"/>
                <a:gd name="connsiteY3" fmla="*/ 4687730 h 5593663"/>
                <a:gd name="connsiteX4" fmla="*/ 3915790 w 3919583"/>
                <a:gd name="connsiteY4" fmla="*/ 5593663 h 5593663"/>
                <a:gd name="connsiteX5" fmla="*/ 0 w 3919583"/>
                <a:gd name="connsiteY5" fmla="*/ 5571143 h 5593663"/>
                <a:gd name="connsiteX0" fmla="*/ 0 w 3919583"/>
                <a:gd name="connsiteY0" fmla="*/ 5571143 h 5593663"/>
                <a:gd name="connsiteX1" fmla="*/ 2886084 w 3919583"/>
                <a:gd name="connsiteY1" fmla="*/ 0 h 5593663"/>
                <a:gd name="connsiteX2" fmla="*/ 3910886 w 3919583"/>
                <a:gd name="connsiteY2" fmla="*/ 2012295 h 5593663"/>
                <a:gd name="connsiteX3" fmla="*/ 3919583 w 3919583"/>
                <a:gd name="connsiteY3" fmla="*/ 4687730 h 5593663"/>
                <a:gd name="connsiteX4" fmla="*/ 3915790 w 3919583"/>
                <a:gd name="connsiteY4" fmla="*/ 5593663 h 5593663"/>
                <a:gd name="connsiteX5" fmla="*/ 0 w 3919583"/>
                <a:gd name="connsiteY5" fmla="*/ 5571143 h 5593663"/>
                <a:gd name="connsiteX0" fmla="*/ 0 w 3919583"/>
                <a:gd name="connsiteY0" fmla="*/ 5571143 h 5593663"/>
                <a:gd name="connsiteX1" fmla="*/ 2886084 w 3919583"/>
                <a:gd name="connsiteY1" fmla="*/ 0 h 5593663"/>
                <a:gd name="connsiteX2" fmla="*/ 3914014 w 3919583"/>
                <a:gd name="connsiteY2" fmla="*/ 2024821 h 5593663"/>
                <a:gd name="connsiteX3" fmla="*/ 3919583 w 3919583"/>
                <a:gd name="connsiteY3" fmla="*/ 4687730 h 5593663"/>
                <a:gd name="connsiteX4" fmla="*/ 3915790 w 3919583"/>
                <a:gd name="connsiteY4" fmla="*/ 5593663 h 5593663"/>
                <a:gd name="connsiteX5" fmla="*/ 0 w 3919583"/>
                <a:gd name="connsiteY5" fmla="*/ 5571143 h 5593663"/>
                <a:gd name="connsiteX0" fmla="*/ 0 w 3919583"/>
                <a:gd name="connsiteY0" fmla="*/ 5571143 h 5593663"/>
                <a:gd name="connsiteX1" fmla="*/ 2886084 w 3919583"/>
                <a:gd name="connsiteY1" fmla="*/ 0 h 5593663"/>
                <a:gd name="connsiteX2" fmla="*/ 3914014 w 3919583"/>
                <a:gd name="connsiteY2" fmla="*/ 2024821 h 5593663"/>
                <a:gd name="connsiteX3" fmla="*/ 3919583 w 3919583"/>
                <a:gd name="connsiteY3" fmla="*/ 4687730 h 5593663"/>
                <a:gd name="connsiteX4" fmla="*/ 3915790 w 3919583"/>
                <a:gd name="connsiteY4" fmla="*/ 5593663 h 5593663"/>
                <a:gd name="connsiteX5" fmla="*/ 0 w 3919583"/>
                <a:gd name="connsiteY5" fmla="*/ 5571143 h 5593663"/>
                <a:gd name="connsiteX0" fmla="*/ 0 w 4045716"/>
                <a:gd name="connsiteY0" fmla="*/ 5571143 h 5593663"/>
                <a:gd name="connsiteX1" fmla="*/ 2886084 w 4045716"/>
                <a:gd name="connsiteY1" fmla="*/ 0 h 5593663"/>
                <a:gd name="connsiteX2" fmla="*/ 4045716 w 4045716"/>
                <a:gd name="connsiteY2" fmla="*/ 2272004 h 5593663"/>
                <a:gd name="connsiteX3" fmla="*/ 3919583 w 4045716"/>
                <a:gd name="connsiteY3" fmla="*/ 4687730 h 5593663"/>
                <a:gd name="connsiteX4" fmla="*/ 3915790 w 4045716"/>
                <a:gd name="connsiteY4" fmla="*/ 5593663 h 5593663"/>
                <a:gd name="connsiteX5" fmla="*/ 0 w 4045716"/>
                <a:gd name="connsiteY5" fmla="*/ 5571143 h 5593663"/>
                <a:gd name="connsiteX0" fmla="*/ 0 w 4045716"/>
                <a:gd name="connsiteY0" fmla="*/ 5571143 h 5593663"/>
                <a:gd name="connsiteX1" fmla="*/ 2886084 w 4045716"/>
                <a:gd name="connsiteY1" fmla="*/ 0 h 5593663"/>
                <a:gd name="connsiteX2" fmla="*/ 4045716 w 4045716"/>
                <a:gd name="connsiteY2" fmla="*/ 2272004 h 5593663"/>
                <a:gd name="connsiteX3" fmla="*/ 3919583 w 4045716"/>
                <a:gd name="connsiteY3" fmla="*/ 4687730 h 5593663"/>
                <a:gd name="connsiteX4" fmla="*/ 3915790 w 4045716"/>
                <a:gd name="connsiteY4" fmla="*/ 5593663 h 5593663"/>
                <a:gd name="connsiteX5" fmla="*/ 0 w 4045716"/>
                <a:gd name="connsiteY5" fmla="*/ 5571143 h 5593663"/>
                <a:gd name="connsiteX0" fmla="*/ 0 w 4045798"/>
                <a:gd name="connsiteY0" fmla="*/ 5571143 h 5593663"/>
                <a:gd name="connsiteX1" fmla="*/ 2886084 w 4045798"/>
                <a:gd name="connsiteY1" fmla="*/ 0 h 5593663"/>
                <a:gd name="connsiteX2" fmla="*/ 4045716 w 4045798"/>
                <a:gd name="connsiteY2" fmla="*/ 2272004 h 5593663"/>
                <a:gd name="connsiteX3" fmla="*/ 4045798 w 4045798"/>
                <a:gd name="connsiteY3" fmla="*/ 3605618 h 5593663"/>
                <a:gd name="connsiteX4" fmla="*/ 3915790 w 4045798"/>
                <a:gd name="connsiteY4" fmla="*/ 5593663 h 5593663"/>
                <a:gd name="connsiteX5" fmla="*/ 0 w 4045798"/>
                <a:gd name="connsiteY5" fmla="*/ 5571143 h 5593663"/>
                <a:gd name="connsiteX0" fmla="*/ 0 w 4045798"/>
                <a:gd name="connsiteY0" fmla="*/ 5571143 h 5571143"/>
                <a:gd name="connsiteX1" fmla="*/ 2886084 w 4045798"/>
                <a:gd name="connsiteY1" fmla="*/ 0 h 5571143"/>
                <a:gd name="connsiteX2" fmla="*/ 4045716 w 4045798"/>
                <a:gd name="connsiteY2" fmla="*/ 2272004 h 5571143"/>
                <a:gd name="connsiteX3" fmla="*/ 4045798 w 4045798"/>
                <a:gd name="connsiteY3" fmla="*/ 3605618 h 5571143"/>
                <a:gd name="connsiteX4" fmla="*/ 3992167 w 4045798"/>
                <a:gd name="connsiteY4" fmla="*/ 4118597 h 5571143"/>
                <a:gd name="connsiteX5" fmla="*/ 0 w 4045798"/>
                <a:gd name="connsiteY5" fmla="*/ 5571143 h 5571143"/>
                <a:gd name="connsiteX0" fmla="*/ 0 w 4050291"/>
                <a:gd name="connsiteY0" fmla="*/ 5571143 h 5571143"/>
                <a:gd name="connsiteX1" fmla="*/ 2886084 w 4050291"/>
                <a:gd name="connsiteY1" fmla="*/ 0 h 5571143"/>
                <a:gd name="connsiteX2" fmla="*/ 4045716 w 4050291"/>
                <a:gd name="connsiteY2" fmla="*/ 2272004 h 5571143"/>
                <a:gd name="connsiteX3" fmla="*/ 4050291 w 4050291"/>
                <a:gd name="connsiteY3" fmla="*/ 2778143 h 5571143"/>
                <a:gd name="connsiteX4" fmla="*/ 3992167 w 4050291"/>
                <a:gd name="connsiteY4" fmla="*/ 4118597 h 5571143"/>
                <a:gd name="connsiteX5" fmla="*/ 0 w 4050291"/>
                <a:gd name="connsiteY5" fmla="*/ 5571143 h 5571143"/>
                <a:gd name="connsiteX0" fmla="*/ 0 w 4051232"/>
                <a:gd name="connsiteY0" fmla="*/ 5571143 h 5571143"/>
                <a:gd name="connsiteX1" fmla="*/ 2886084 w 4051232"/>
                <a:gd name="connsiteY1" fmla="*/ 0 h 5571143"/>
                <a:gd name="connsiteX2" fmla="*/ 4045716 w 4051232"/>
                <a:gd name="connsiteY2" fmla="*/ 2272004 h 5571143"/>
                <a:gd name="connsiteX3" fmla="*/ 4050291 w 4051232"/>
                <a:gd name="connsiteY3" fmla="*/ 2778143 h 5571143"/>
                <a:gd name="connsiteX4" fmla="*/ 4050573 w 4051232"/>
                <a:gd name="connsiteY4" fmla="*/ 3614916 h 5571143"/>
                <a:gd name="connsiteX5" fmla="*/ 0 w 4051232"/>
                <a:gd name="connsiteY5" fmla="*/ 5571143 h 5571143"/>
                <a:gd name="connsiteX0" fmla="*/ 0 w 3035866"/>
                <a:gd name="connsiteY0" fmla="*/ 3610384 h 3614916"/>
                <a:gd name="connsiteX1" fmla="*/ 1870718 w 3035866"/>
                <a:gd name="connsiteY1" fmla="*/ 0 h 3614916"/>
                <a:gd name="connsiteX2" fmla="*/ 3030350 w 3035866"/>
                <a:gd name="connsiteY2" fmla="*/ 2272004 h 3614916"/>
                <a:gd name="connsiteX3" fmla="*/ 3034925 w 3035866"/>
                <a:gd name="connsiteY3" fmla="*/ 2778143 h 3614916"/>
                <a:gd name="connsiteX4" fmla="*/ 3035207 w 3035866"/>
                <a:gd name="connsiteY4" fmla="*/ 3614916 h 3614916"/>
                <a:gd name="connsiteX5" fmla="*/ 0 w 3035866"/>
                <a:gd name="connsiteY5" fmla="*/ 3610384 h 3614916"/>
                <a:gd name="connsiteX0" fmla="*/ 0 w 3035866"/>
                <a:gd name="connsiteY0" fmla="*/ 3610384 h 3614916"/>
                <a:gd name="connsiteX1" fmla="*/ 1870718 w 3035866"/>
                <a:gd name="connsiteY1" fmla="*/ 0 h 3614916"/>
                <a:gd name="connsiteX2" fmla="*/ 3030350 w 3035866"/>
                <a:gd name="connsiteY2" fmla="*/ 2272004 h 3614916"/>
                <a:gd name="connsiteX3" fmla="*/ 3034925 w 3035866"/>
                <a:gd name="connsiteY3" fmla="*/ 2778143 h 3614916"/>
                <a:gd name="connsiteX4" fmla="*/ 3035207 w 3035866"/>
                <a:gd name="connsiteY4" fmla="*/ 3614916 h 3614916"/>
                <a:gd name="connsiteX5" fmla="*/ 0 w 3035866"/>
                <a:gd name="connsiteY5" fmla="*/ 3610384 h 3614916"/>
                <a:gd name="connsiteX0" fmla="*/ 0 w 3035866"/>
                <a:gd name="connsiteY0" fmla="*/ 3610384 h 3614916"/>
                <a:gd name="connsiteX1" fmla="*/ 1870718 w 3035866"/>
                <a:gd name="connsiteY1" fmla="*/ 0 h 3614916"/>
                <a:gd name="connsiteX2" fmla="*/ 3030350 w 3035866"/>
                <a:gd name="connsiteY2" fmla="*/ 2272004 h 3614916"/>
                <a:gd name="connsiteX3" fmla="*/ 3034927 w 3035866"/>
                <a:gd name="connsiteY3" fmla="*/ 2877082 h 3614916"/>
                <a:gd name="connsiteX4" fmla="*/ 3035207 w 3035866"/>
                <a:gd name="connsiteY4" fmla="*/ 3614916 h 3614916"/>
                <a:gd name="connsiteX5" fmla="*/ 0 w 3035866"/>
                <a:gd name="connsiteY5" fmla="*/ 3610384 h 3614916"/>
                <a:gd name="connsiteX0" fmla="*/ 0 w 3035866"/>
                <a:gd name="connsiteY0" fmla="*/ 3610384 h 3614916"/>
                <a:gd name="connsiteX1" fmla="*/ 1870718 w 3035866"/>
                <a:gd name="connsiteY1" fmla="*/ 0 h 3614916"/>
                <a:gd name="connsiteX2" fmla="*/ 3030350 w 3035866"/>
                <a:gd name="connsiteY2" fmla="*/ 2272004 h 3614916"/>
                <a:gd name="connsiteX3" fmla="*/ 3034927 w 3035866"/>
                <a:gd name="connsiteY3" fmla="*/ 2877082 h 3614916"/>
                <a:gd name="connsiteX4" fmla="*/ 3035207 w 3035866"/>
                <a:gd name="connsiteY4" fmla="*/ 3614916 h 3614916"/>
                <a:gd name="connsiteX5" fmla="*/ 0 w 3035866"/>
                <a:gd name="connsiteY5" fmla="*/ 3610384 h 3614916"/>
                <a:gd name="connsiteX0" fmla="*/ 0 w 3307578"/>
                <a:gd name="connsiteY0" fmla="*/ 3610384 h 3614916"/>
                <a:gd name="connsiteX1" fmla="*/ 1870718 w 3307578"/>
                <a:gd name="connsiteY1" fmla="*/ 0 h 3614916"/>
                <a:gd name="connsiteX2" fmla="*/ 3030350 w 3307578"/>
                <a:gd name="connsiteY2" fmla="*/ 2272004 h 3614916"/>
                <a:gd name="connsiteX3" fmla="*/ 3035207 w 3307578"/>
                <a:gd name="connsiteY3" fmla="*/ 3614916 h 3614916"/>
                <a:gd name="connsiteX4" fmla="*/ 0 w 3307578"/>
                <a:gd name="connsiteY4" fmla="*/ 3610384 h 3614916"/>
                <a:gd name="connsiteX0" fmla="*/ 0 w 3116906"/>
                <a:gd name="connsiteY0" fmla="*/ 3610384 h 3614916"/>
                <a:gd name="connsiteX1" fmla="*/ 1870718 w 3116906"/>
                <a:gd name="connsiteY1" fmla="*/ 0 h 3614916"/>
                <a:gd name="connsiteX2" fmla="*/ 3030350 w 3116906"/>
                <a:gd name="connsiteY2" fmla="*/ 2272004 h 3614916"/>
                <a:gd name="connsiteX3" fmla="*/ 3035207 w 3116906"/>
                <a:gd name="connsiteY3" fmla="*/ 3614916 h 3614916"/>
                <a:gd name="connsiteX4" fmla="*/ 0 w 3116906"/>
                <a:gd name="connsiteY4" fmla="*/ 3610384 h 3614916"/>
                <a:gd name="connsiteX0" fmla="*/ 0 w 3035207"/>
                <a:gd name="connsiteY0" fmla="*/ 3610384 h 3614916"/>
                <a:gd name="connsiteX1" fmla="*/ 1870718 w 3035207"/>
                <a:gd name="connsiteY1" fmla="*/ 0 h 3614916"/>
                <a:gd name="connsiteX2" fmla="*/ 3030350 w 3035207"/>
                <a:gd name="connsiteY2" fmla="*/ 2272004 h 3614916"/>
                <a:gd name="connsiteX3" fmla="*/ 3035207 w 3035207"/>
                <a:gd name="connsiteY3" fmla="*/ 3614916 h 3614916"/>
                <a:gd name="connsiteX4" fmla="*/ 0 w 3035207"/>
                <a:gd name="connsiteY4" fmla="*/ 3610384 h 3614916"/>
                <a:gd name="connsiteX0" fmla="*/ 0 w 3035207"/>
                <a:gd name="connsiteY0" fmla="*/ 3610384 h 3614916"/>
                <a:gd name="connsiteX1" fmla="*/ 1870718 w 3035207"/>
                <a:gd name="connsiteY1" fmla="*/ 0 h 3614916"/>
                <a:gd name="connsiteX2" fmla="*/ 3030350 w 3035207"/>
                <a:gd name="connsiteY2" fmla="*/ 2272004 h 3614916"/>
                <a:gd name="connsiteX3" fmla="*/ 3035207 w 3035207"/>
                <a:gd name="connsiteY3" fmla="*/ 3614916 h 3614916"/>
                <a:gd name="connsiteX4" fmla="*/ 0 w 3035207"/>
                <a:gd name="connsiteY4" fmla="*/ 3610384 h 3614916"/>
                <a:gd name="connsiteX0" fmla="*/ 0 w 3030350"/>
                <a:gd name="connsiteY0" fmla="*/ 3610384 h 3612520"/>
                <a:gd name="connsiteX1" fmla="*/ 1870718 w 3030350"/>
                <a:gd name="connsiteY1" fmla="*/ 0 h 3612520"/>
                <a:gd name="connsiteX2" fmla="*/ 3030350 w 3030350"/>
                <a:gd name="connsiteY2" fmla="*/ 2272004 h 3612520"/>
                <a:gd name="connsiteX3" fmla="*/ 3008881 w 3030350"/>
                <a:gd name="connsiteY3" fmla="*/ 3612520 h 3612520"/>
                <a:gd name="connsiteX4" fmla="*/ 0 w 3030350"/>
                <a:gd name="connsiteY4" fmla="*/ 3610384 h 3612520"/>
                <a:gd name="connsiteX0" fmla="*/ 0 w 3032814"/>
                <a:gd name="connsiteY0" fmla="*/ 3610384 h 3610384"/>
                <a:gd name="connsiteX1" fmla="*/ 1870718 w 3032814"/>
                <a:gd name="connsiteY1" fmla="*/ 0 h 3610384"/>
                <a:gd name="connsiteX2" fmla="*/ 3030350 w 3032814"/>
                <a:gd name="connsiteY2" fmla="*/ 2272004 h 3610384"/>
                <a:gd name="connsiteX3" fmla="*/ 3032814 w 3032814"/>
                <a:gd name="connsiteY3" fmla="*/ 3610124 h 3610384"/>
                <a:gd name="connsiteX4" fmla="*/ 0 w 3032814"/>
                <a:gd name="connsiteY4" fmla="*/ 3610384 h 3610384"/>
                <a:gd name="connsiteX0" fmla="*/ 0 w 3032849"/>
                <a:gd name="connsiteY0" fmla="*/ 3610384 h 3610384"/>
                <a:gd name="connsiteX1" fmla="*/ 1870718 w 3032849"/>
                <a:gd name="connsiteY1" fmla="*/ 0 h 3610384"/>
                <a:gd name="connsiteX2" fmla="*/ 3030350 w 3032849"/>
                <a:gd name="connsiteY2" fmla="*/ 2272004 h 3610384"/>
                <a:gd name="connsiteX3" fmla="*/ 3032814 w 3032849"/>
                <a:gd name="connsiteY3" fmla="*/ 3610124 h 3610384"/>
                <a:gd name="connsiteX4" fmla="*/ 0 w 3032849"/>
                <a:gd name="connsiteY4" fmla="*/ 3610384 h 3610384"/>
                <a:gd name="connsiteX0" fmla="*/ 0 w 3032891"/>
                <a:gd name="connsiteY0" fmla="*/ 3610384 h 3610384"/>
                <a:gd name="connsiteX1" fmla="*/ 1870718 w 3032891"/>
                <a:gd name="connsiteY1" fmla="*/ 0 h 3610384"/>
                <a:gd name="connsiteX2" fmla="*/ 3032746 w 3032891"/>
                <a:gd name="connsiteY2" fmla="*/ 2279192 h 3610384"/>
                <a:gd name="connsiteX3" fmla="*/ 3032814 w 3032891"/>
                <a:gd name="connsiteY3" fmla="*/ 3610124 h 3610384"/>
                <a:gd name="connsiteX4" fmla="*/ 0 w 3032891"/>
                <a:gd name="connsiteY4" fmla="*/ 3610384 h 3610384"/>
                <a:gd name="connsiteX0" fmla="*/ 0 w 3004645"/>
                <a:gd name="connsiteY0" fmla="*/ 3604730 h 3610124"/>
                <a:gd name="connsiteX1" fmla="*/ 1842472 w 3004645"/>
                <a:gd name="connsiteY1" fmla="*/ 0 h 3610124"/>
                <a:gd name="connsiteX2" fmla="*/ 3004500 w 3004645"/>
                <a:gd name="connsiteY2" fmla="*/ 2279192 h 3610124"/>
                <a:gd name="connsiteX3" fmla="*/ 3004568 w 3004645"/>
                <a:gd name="connsiteY3" fmla="*/ 3610124 h 3610124"/>
                <a:gd name="connsiteX4" fmla="*/ 0 w 3004645"/>
                <a:gd name="connsiteY4" fmla="*/ 3604730 h 3610124"/>
                <a:gd name="connsiteX0" fmla="*/ 0 w 3004645"/>
                <a:gd name="connsiteY0" fmla="*/ 3604730 h 3610124"/>
                <a:gd name="connsiteX1" fmla="*/ 1842472 w 3004645"/>
                <a:gd name="connsiteY1" fmla="*/ 0 h 3610124"/>
                <a:gd name="connsiteX2" fmla="*/ 3004500 w 3004645"/>
                <a:gd name="connsiteY2" fmla="*/ 2279192 h 3610124"/>
                <a:gd name="connsiteX3" fmla="*/ 3004568 w 3004645"/>
                <a:gd name="connsiteY3" fmla="*/ 3610124 h 3610124"/>
                <a:gd name="connsiteX4" fmla="*/ 0 w 3004645"/>
                <a:gd name="connsiteY4" fmla="*/ 3604730 h 3610124"/>
                <a:gd name="connsiteX0" fmla="*/ 0 w 3004645"/>
                <a:gd name="connsiteY0" fmla="*/ 3610386 h 3610386"/>
                <a:gd name="connsiteX1" fmla="*/ 1842472 w 3004645"/>
                <a:gd name="connsiteY1" fmla="*/ 0 h 3610386"/>
                <a:gd name="connsiteX2" fmla="*/ 3004500 w 3004645"/>
                <a:gd name="connsiteY2" fmla="*/ 2279192 h 3610386"/>
                <a:gd name="connsiteX3" fmla="*/ 3004568 w 3004645"/>
                <a:gd name="connsiteY3" fmla="*/ 3610124 h 3610386"/>
                <a:gd name="connsiteX4" fmla="*/ 0 w 3004645"/>
                <a:gd name="connsiteY4" fmla="*/ 3610386 h 3610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4645" h="3610386">
                  <a:moveTo>
                    <a:pt x="0" y="3610386"/>
                  </a:moveTo>
                  <a:cubicBezTo>
                    <a:pt x="642401" y="2329647"/>
                    <a:pt x="1228315" y="1201577"/>
                    <a:pt x="1842472" y="0"/>
                  </a:cubicBezTo>
                  <a:cubicBezTo>
                    <a:pt x="2253254" y="781336"/>
                    <a:pt x="2579999" y="1451166"/>
                    <a:pt x="3004500" y="2279192"/>
                  </a:cubicBezTo>
                  <a:cubicBezTo>
                    <a:pt x="3003266" y="2934383"/>
                    <a:pt x="3005024" y="2911785"/>
                    <a:pt x="3004568" y="3610124"/>
                  </a:cubicBezTo>
                  <a:lnTo>
                    <a:pt x="0" y="3610386"/>
                  </a:lnTo>
                  <a:close/>
                </a:path>
              </a:pathLst>
            </a:custGeom>
            <a:gradFill flip="none" rotWithShape="1">
              <a:gsLst>
                <a:gs pos="16000">
                  <a:srgbClr val="004D6F">
                    <a:alpha val="89804"/>
                  </a:srgbClr>
                </a:gs>
                <a:gs pos="100000">
                  <a:srgbClr val="004D6F">
                    <a:alpha val="6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dirty="0"/>
                <a:t> </a:t>
              </a:r>
            </a:p>
          </p:txBody>
        </p:sp>
        <p:sp>
          <p:nvSpPr>
            <p:cNvPr id="21" name="Triangle isocèle 20"/>
            <p:cNvSpPr/>
            <p:nvPr userDrawn="1"/>
          </p:nvSpPr>
          <p:spPr>
            <a:xfrm rot="16200000">
              <a:off x="7299817" y="2158629"/>
              <a:ext cx="1872208" cy="1816158"/>
            </a:xfrm>
            <a:prstGeom prst="triangle">
              <a:avLst/>
            </a:prstGeom>
            <a:gradFill flip="none" rotWithShape="1">
              <a:gsLst>
                <a:gs pos="21000">
                  <a:srgbClr val="004D6F">
                    <a:alpha val="79000"/>
                  </a:srgbClr>
                </a:gs>
                <a:gs pos="99000">
                  <a:srgbClr val="004D6F">
                    <a:alpha val="13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dirty="0"/>
                <a:t> </a:t>
              </a:r>
            </a:p>
          </p:txBody>
        </p:sp>
      </p:grpSp>
      <p:sp>
        <p:nvSpPr>
          <p:cNvPr id="2" name="Rectangle 1"/>
          <p:cNvSpPr/>
          <p:nvPr userDrawn="1"/>
        </p:nvSpPr>
        <p:spPr>
          <a:xfrm>
            <a:off x="9618133" y="1"/>
            <a:ext cx="2573867" cy="1984811"/>
          </a:xfrm>
          <a:prstGeom prst="rect">
            <a:avLst/>
          </a:prstGeom>
          <a:solidFill>
            <a:srgbClr val="EEEE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7" name="Triangle rectangle 6"/>
          <p:cNvSpPr/>
          <p:nvPr userDrawn="1"/>
        </p:nvSpPr>
        <p:spPr>
          <a:xfrm>
            <a:off x="2" y="0"/>
            <a:ext cx="1676375" cy="6858000"/>
          </a:xfrm>
          <a:prstGeom prst="rtTriangl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>
              <a:latin typeface="+mj-lt"/>
            </a:endParaRPr>
          </a:p>
        </p:txBody>
      </p:sp>
      <p:sp>
        <p:nvSpPr>
          <p:cNvPr id="17" name="Triangle rectangle 16"/>
          <p:cNvSpPr/>
          <p:nvPr userDrawn="1"/>
        </p:nvSpPr>
        <p:spPr>
          <a:xfrm flipH="1" flipV="1">
            <a:off x="3556585" y="0"/>
            <a:ext cx="1676375" cy="6858000"/>
          </a:xfrm>
          <a:prstGeom prst="rtTriangle">
            <a:avLst/>
          </a:prstGeom>
          <a:solidFill>
            <a:srgbClr val="EEEE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>
              <a:latin typeface="+mj-lt"/>
            </a:endParaRPr>
          </a:p>
        </p:txBody>
      </p:sp>
      <p:sp>
        <p:nvSpPr>
          <p:cNvPr id="18" name="Titre 1"/>
          <p:cNvSpPr>
            <a:spLocks noGrp="1"/>
          </p:cNvSpPr>
          <p:nvPr>
            <p:ph type="ctrTitle"/>
          </p:nvPr>
        </p:nvSpPr>
        <p:spPr>
          <a:xfrm>
            <a:off x="5232959" y="1984811"/>
            <a:ext cx="6483760" cy="2133996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>
              <a:defRPr sz="3600">
                <a:solidFill>
                  <a:srgbClr val="004D6F"/>
                </a:solidFill>
                <a:effectLst/>
                <a:latin typeface="+mj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-1" y="6182095"/>
            <a:ext cx="12192001" cy="6935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+mj-lt"/>
              <a:cs typeface="FrankRuehl" panose="020E0503060101010101" pitchFamily="34" charset="-79"/>
            </a:endParaRPr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10689388" y="6272029"/>
            <a:ext cx="871008" cy="493341"/>
            <a:chOff x="8061491" y="4710371"/>
            <a:chExt cx="653256" cy="370006"/>
          </a:xfrm>
        </p:grpSpPr>
        <p:pic>
          <p:nvPicPr>
            <p:cNvPr id="16" name="Picture 3" descr="E:\Users\Laura\Documents\auto-entrepreneur\Net Helium\insa\INSA Toulouse\Logo COMUE_ horizontale_NB.jpg"/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074191" y="4729421"/>
              <a:ext cx="640556" cy="331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8061491" y="4710371"/>
              <a:ext cx="653256" cy="370006"/>
            </a:xfrm>
            <a:prstGeom prst="rect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800" dirty="0"/>
            </a:p>
          </p:txBody>
        </p:sp>
      </p:grpSp>
      <p:sp>
        <p:nvSpPr>
          <p:cNvPr id="26" name="ZoneTexte 25"/>
          <p:cNvSpPr txBox="1"/>
          <p:nvPr userDrawn="1"/>
        </p:nvSpPr>
        <p:spPr>
          <a:xfrm>
            <a:off x="0" y="6247525"/>
            <a:ext cx="2897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FF0000"/>
                </a:solidFill>
              </a:rPr>
              <a:t>DEPARTMENT OF ELECTRICAL</a:t>
            </a:r>
            <a:r>
              <a:rPr lang="fr-FR" sz="1000" b="1" baseline="0" dirty="0">
                <a:solidFill>
                  <a:srgbClr val="FF0000"/>
                </a:solidFill>
              </a:rPr>
              <a:t> &amp; COMPUTER ENGINEERING</a:t>
            </a:r>
            <a:endParaRPr lang="fr-FR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85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Grande partie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44"/>
          <a:stretch/>
        </p:blipFill>
        <p:spPr>
          <a:xfrm>
            <a:off x="17174" y="0"/>
            <a:ext cx="5022709" cy="6161798"/>
          </a:xfrm>
          <a:prstGeom prst="rect">
            <a:avLst/>
          </a:prstGeom>
        </p:spPr>
      </p:pic>
      <p:grpSp>
        <p:nvGrpSpPr>
          <p:cNvPr id="19" name="Grouper 18"/>
          <p:cNvGrpSpPr/>
          <p:nvPr userDrawn="1"/>
        </p:nvGrpSpPr>
        <p:grpSpPr>
          <a:xfrm flipV="1">
            <a:off x="10193252" y="4317902"/>
            <a:ext cx="1998747" cy="1864193"/>
            <a:chOff x="4851048" y="-1145"/>
            <a:chExt cx="4292952" cy="4003957"/>
          </a:xfrm>
        </p:grpSpPr>
        <p:sp>
          <p:nvSpPr>
            <p:cNvPr id="20" name="Triangle isocèle 10"/>
            <p:cNvSpPr/>
            <p:nvPr userDrawn="1"/>
          </p:nvSpPr>
          <p:spPr>
            <a:xfrm rot="16200000">
              <a:off x="5209433" y="-359530"/>
              <a:ext cx="3576181" cy="4292952"/>
            </a:xfrm>
            <a:custGeom>
              <a:avLst/>
              <a:gdLst>
                <a:gd name="connsiteX0" fmla="*/ 0 w 7304492"/>
                <a:gd name="connsiteY0" fmla="*/ 7085811 h 7085811"/>
                <a:gd name="connsiteX1" fmla="*/ 3652246 w 7304492"/>
                <a:gd name="connsiteY1" fmla="*/ 0 h 7085811"/>
                <a:gd name="connsiteX2" fmla="*/ 7304492 w 7304492"/>
                <a:gd name="connsiteY2" fmla="*/ 7085811 h 7085811"/>
                <a:gd name="connsiteX3" fmla="*/ 0 w 7304492"/>
                <a:gd name="connsiteY3" fmla="*/ 7085811 h 7085811"/>
                <a:gd name="connsiteX0" fmla="*/ 0 w 7304492"/>
                <a:gd name="connsiteY0" fmla="*/ 7085811 h 7085811"/>
                <a:gd name="connsiteX1" fmla="*/ 3652246 w 7304492"/>
                <a:gd name="connsiteY1" fmla="*/ 0 h 7085811"/>
                <a:gd name="connsiteX2" fmla="*/ 4862555 w 7304492"/>
                <a:gd name="connsiteY2" fmla="*/ 2355029 h 7085811"/>
                <a:gd name="connsiteX3" fmla="*/ 7304492 w 7304492"/>
                <a:gd name="connsiteY3" fmla="*/ 7085811 h 7085811"/>
                <a:gd name="connsiteX4" fmla="*/ 0 w 7304492"/>
                <a:gd name="connsiteY4" fmla="*/ 7085811 h 7085811"/>
                <a:gd name="connsiteX0" fmla="*/ 0 w 7304492"/>
                <a:gd name="connsiteY0" fmla="*/ 7085811 h 7092282"/>
                <a:gd name="connsiteX1" fmla="*/ 3652246 w 7304492"/>
                <a:gd name="connsiteY1" fmla="*/ 0 h 7092282"/>
                <a:gd name="connsiteX2" fmla="*/ 4862555 w 7304492"/>
                <a:gd name="connsiteY2" fmla="*/ 2355029 h 7092282"/>
                <a:gd name="connsiteX3" fmla="*/ 7304492 w 7304492"/>
                <a:gd name="connsiteY3" fmla="*/ 7085811 h 7092282"/>
                <a:gd name="connsiteX4" fmla="*/ 4840524 w 7304492"/>
                <a:gd name="connsiteY4" fmla="*/ 7092282 h 7092282"/>
                <a:gd name="connsiteX5" fmla="*/ 0 w 7304492"/>
                <a:gd name="connsiteY5" fmla="*/ 7085811 h 7092282"/>
                <a:gd name="connsiteX0" fmla="*/ 0 w 4862555"/>
                <a:gd name="connsiteY0" fmla="*/ 7085811 h 7092282"/>
                <a:gd name="connsiteX1" fmla="*/ 3652246 w 4862555"/>
                <a:gd name="connsiteY1" fmla="*/ 0 h 7092282"/>
                <a:gd name="connsiteX2" fmla="*/ 4862555 w 4862555"/>
                <a:gd name="connsiteY2" fmla="*/ 2355029 h 7092282"/>
                <a:gd name="connsiteX3" fmla="*/ 4847730 w 4862555"/>
                <a:gd name="connsiteY3" fmla="*/ 4794303 h 7092282"/>
                <a:gd name="connsiteX4" fmla="*/ 4840524 w 4862555"/>
                <a:gd name="connsiteY4" fmla="*/ 7092282 h 7092282"/>
                <a:gd name="connsiteX5" fmla="*/ 0 w 4862555"/>
                <a:gd name="connsiteY5" fmla="*/ 7085811 h 7092282"/>
                <a:gd name="connsiteX0" fmla="*/ 0 w 4862555"/>
                <a:gd name="connsiteY0" fmla="*/ 7085811 h 7092282"/>
                <a:gd name="connsiteX1" fmla="*/ 3652246 w 4862555"/>
                <a:gd name="connsiteY1" fmla="*/ 0 h 7092282"/>
                <a:gd name="connsiteX2" fmla="*/ 4862555 w 4862555"/>
                <a:gd name="connsiteY2" fmla="*/ 2355029 h 7092282"/>
                <a:gd name="connsiteX3" fmla="*/ 4857148 w 4862555"/>
                <a:gd name="connsiteY3" fmla="*/ 4794303 h 7092282"/>
                <a:gd name="connsiteX4" fmla="*/ 4840524 w 4862555"/>
                <a:gd name="connsiteY4" fmla="*/ 7092282 h 7092282"/>
                <a:gd name="connsiteX5" fmla="*/ 0 w 4862555"/>
                <a:gd name="connsiteY5" fmla="*/ 7085811 h 7092282"/>
                <a:gd name="connsiteX0" fmla="*/ 0 w 4862555"/>
                <a:gd name="connsiteY0" fmla="*/ 7085811 h 7111136"/>
                <a:gd name="connsiteX1" fmla="*/ 3652246 w 4862555"/>
                <a:gd name="connsiteY1" fmla="*/ 0 h 7111136"/>
                <a:gd name="connsiteX2" fmla="*/ 4862555 w 4862555"/>
                <a:gd name="connsiteY2" fmla="*/ 2355029 h 7111136"/>
                <a:gd name="connsiteX3" fmla="*/ 4857148 w 4862555"/>
                <a:gd name="connsiteY3" fmla="*/ 4794303 h 7111136"/>
                <a:gd name="connsiteX4" fmla="*/ 4859360 w 4862555"/>
                <a:gd name="connsiteY4" fmla="*/ 7111136 h 7111136"/>
                <a:gd name="connsiteX5" fmla="*/ 0 w 4862555"/>
                <a:gd name="connsiteY5" fmla="*/ 7085811 h 7111136"/>
                <a:gd name="connsiteX0" fmla="*/ 0 w 4876681"/>
                <a:gd name="connsiteY0" fmla="*/ 7104665 h 7111136"/>
                <a:gd name="connsiteX1" fmla="*/ 3666372 w 4876681"/>
                <a:gd name="connsiteY1" fmla="*/ 0 h 7111136"/>
                <a:gd name="connsiteX2" fmla="*/ 4876681 w 4876681"/>
                <a:gd name="connsiteY2" fmla="*/ 2355029 h 7111136"/>
                <a:gd name="connsiteX3" fmla="*/ 4871274 w 4876681"/>
                <a:gd name="connsiteY3" fmla="*/ 4794303 h 7111136"/>
                <a:gd name="connsiteX4" fmla="*/ 4873486 w 4876681"/>
                <a:gd name="connsiteY4" fmla="*/ 7111136 h 7111136"/>
                <a:gd name="connsiteX5" fmla="*/ 0 w 4876681"/>
                <a:gd name="connsiteY5" fmla="*/ 7104665 h 7111136"/>
                <a:gd name="connsiteX0" fmla="*/ 0 w 4876681"/>
                <a:gd name="connsiteY0" fmla="*/ 7104665 h 7111136"/>
                <a:gd name="connsiteX1" fmla="*/ 3666372 w 4876681"/>
                <a:gd name="connsiteY1" fmla="*/ 0 h 7111136"/>
                <a:gd name="connsiteX2" fmla="*/ 4876681 w 4876681"/>
                <a:gd name="connsiteY2" fmla="*/ 2355029 h 7111136"/>
                <a:gd name="connsiteX3" fmla="*/ 4871274 w 4876681"/>
                <a:gd name="connsiteY3" fmla="*/ 4799016 h 7111136"/>
                <a:gd name="connsiteX4" fmla="*/ 4873486 w 4876681"/>
                <a:gd name="connsiteY4" fmla="*/ 7111136 h 7111136"/>
                <a:gd name="connsiteX5" fmla="*/ 0 w 4876681"/>
                <a:gd name="connsiteY5" fmla="*/ 7104665 h 7111136"/>
                <a:gd name="connsiteX0" fmla="*/ 0 w 4886098"/>
                <a:gd name="connsiteY0" fmla="*/ 7104665 h 7111136"/>
                <a:gd name="connsiteX1" fmla="*/ 3666372 w 4886098"/>
                <a:gd name="connsiteY1" fmla="*/ 0 h 7111136"/>
                <a:gd name="connsiteX2" fmla="*/ 4886098 w 4886098"/>
                <a:gd name="connsiteY2" fmla="*/ 2369169 h 7111136"/>
                <a:gd name="connsiteX3" fmla="*/ 4871274 w 4886098"/>
                <a:gd name="connsiteY3" fmla="*/ 4799016 h 7111136"/>
                <a:gd name="connsiteX4" fmla="*/ 4873486 w 4886098"/>
                <a:gd name="connsiteY4" fmla="*/ 7111136 h 7111136"/>
                <a:gd name="connsiteX5" fmla="*/ 0 w 4886098"/>
                <a:gd name="connsiteY5" fmla="*/ 7104665 h 7111136"/>
                <a:gd name="connsiteX0" fmla="*/ 0 w 4886098"/>
                <a:gd name="connsiteY0" fmla="*/ 7104665 h 7111136"/>
                <a:gd name="connsiteX1" fmla="*/ 3666372 w 4886098"/>
                <a:gd name="connsiteY1" fmla="*/ 0 h 7111136"/>
                <a:gd name="connsiteX2" fmla="*/ 4886098 w 4886098"/>
                <a:gd name="connsiteY2" fmla="*/ 2369169 h 7111136"/>
                <a:gd name="connsiteX3" fmla="*/ 4871274 w 4886098"/>
                <a:gd name="connsiteY3" fmla="*/ 4799016 h 7111136"/>
                <a:gd name="connsiteX4" fmla="*/ 4873486 w 4886098"/>
                <a:gd name="connsiteY4" fmla="*/ 7111136 h 7111136"/>
                <a:gd name="connsiteX5" fmla="*/ 0 w 4886098"/>
                <a:gd name="connsiteY5" fmla="*/ 7104665 h 7111136"/>
                <a:gd name="connsiteX0" fmla="*/ 0 w 4873486"/>
                <a:gd name="connsiteY0" fmla="*/ 7104665 h 7111136"/>
                <a:gd name="connsiteX1" fmla="*/ 3666372 w 4873486"/>
                <a:gd name="connsiteY1" fmla="*/ 0 h 7111136"/>
                <a:gd name="connsiteX2" fmla="*/ 4871972 w 4873486"/>
                <a:gd name="connsiteY2" fmla="*/ 2326748 h 7111136"/>
                <a:gd name="connsiteX3" fmla="*/ 4871274 w 4873486"/>
                <a:gd name="connsiteY3" fmla="*/ 4799016 h 7111136"/>
                <a:gd name="connsiteX4" fmla="*/ 4873486 w 4873486"/>
                <a:gd name="connsiteY4" fmla="*/ 7111136 h 7111136"/>
                <a:gd name="connsiteX5" fmla="*/ 0 w 4873486"/>
                <a:gd name="connsiteY5" fmla="*/ 7104665 h 7111136"/>
                <a:gd name="connsiteX0" fmla="*/ 0 w 4875163"/>
                <a:gd name="connsiteY0" fmla="*/ 7104665 h 7111136"/>
                <a:gd name="connsiteX1" fmla="*/ 3666372 w 4875163"/>
                <a:gd name="connsiteY1" fmla="*/ 0 h 7111136"/>
                <a:gd name="connsiteX2" fmla="*/ 4871972 w 4875163"/>
                <a:gd name="connsiteY2" fmla="*/ 2326748 h 7111136"/>
                <a:gd name="connsiteX3" fmla="*/ 4871274 w 4875163"/>
                <a:gd name="connsiteY3" fmla="*/ 4799016 h 7111136"/>
                <a:gd name="connsiteX4" fmla="*/ 4873486 w 4875163"/>
                <a:gd name="connsiteY4" fmla="*/ 7111136 h 7111136"/>
                <a:gd name="connsiteX5" fmla="*/ 0 w 4875163"/>
                <a:gd name="connsiteY5" fmla="*/ 7104665 h 7111136"/>
                <a:gd name="connsiteX0" fmla="*/ 0 w 4984444"/>
                <a:gd name="connsiteY0" fmla="*/ 7104665 h 7111136"/>
                <a:gd name="connsiteX1" fmla="*/ 3666372 w 4984444"/>
                <a:gd name="connsiteY1" fmla="*/ 0 h 7111136"/>
                <a:gd name="connsiteX2" fmla="*/ 4871972 w 4984444"/>
                <a:gd name="connsiteY2" fmla="*/ 2326748 h 7111136"/>
                <a:gd name="connsiteX3" fmla="*/ 4984287 w 4984444"/>
                <a:gd name="connsiteY3" fmla="*/ 4817872 h 7111136"/>
                <a:gd name="connsiteX4" fmla="*/ 4873486 w 4984444"/>
                <a:gd name="connsiteY4" fmla="*/ 7111136 h 7111136"/>
                <a:gd name="connsiteX5" fmla="*/ 0 w 4984444"/>
                <a:gd name="connsiteY5" fmla="*/ 7104665 h 7111136"/>
                <a:gd name="connsiteX0" fmla="*/ 0 w 4875164"/>
                <a:gd name="connsiteY0" fmla="*/ 7104665 h 7111136"/>
                <a:gd name="connsiteX1" fmla="*/ 3666372 w 4875164"/>
                <a:gd name="connsiteY1" fmla="*/ 0 h 7111136"/>
                <a:gd name="connsiteX2" fmla="*/ 4871972 w 4875164"/>
                <a:gd name="connsiteY2" fmla="*/ 2326748 h 7111136"/>
                <a:gd name="connsiteX3" fmla="*/ 4871276 w 4875164"/>
                <a:gd name="connsiteY3" fmla="*/ 4836728 h 7111136"/>
                <a:gd name="connsiteX4" fmla="*/ 4873486 w 4875164"/>
                <a:gd name="connsiteY4" fmla="*/ 7111136 h 7111136"/>
                <a:gd name="connsiteX5" fmla="*/ 0 w 4875164"/>
                <a:gd name="connsiteY5" fmla="*/ 7104665 h 7111136"/>
                <a:gd name="connsiteX0" fmla="*/ 0 w 4873486"/>
                <a:gd name="connsiteY0" fmla="*/ 7104665 h 7111136"/>
                <a:gd name="connsiteX1" fmla="*/ 3666372 w 4873486"/>
                <a:gd name="connsiteY1" fmla="*/ 0 h 7111136"/>
                <a:gd name="connsiteX2" fmla="*/ 4710205 w 4873486"/>
                <a:gd name="connsiteY2" fmla="*/ 2021948 h 7111136"/>
                <a:gd name="connsiteX3" fmla="*/ 4871276 w 4873486"/>
                <a:gd name="connsiteY3" fmla="*/ 4836728 h 7111136"/>
                <a:gd name="connsiteX4" fmla="*/ 4873486 w 4873486"/>
                <a:gd name="connsiteY4" fmla="*/ 7111136 h 7111136"/>
                <a:gd name="connsiteX5" fmla="*/ 0 w 4873486"/>
                <a:gd name="connsiteY5" fmla="*/ 7104665 h 7111136"/>
                <a:gd name="connsiteX0" fmla="*/ 0 w 4873486"/>
                <a:gd name="connsiteY0" fmla="*/ 7104665 h 7111136"/>
                <a:gd name="connsiteX1" fmla="*/ 3666372 w 4873486"/>
                <a:gd name="connsiteY1" fmla="*/ 0 h 7111136"/>
                <a:gd name="connsiteX2" fmla="*/ 4710205 w 4873486"/>
                <a:gd name="connsiteY2" fmla="*/ 2021948 h 7111136"/>
                <a:gd name="connsiteX3" fmla="*/ 4719025 w 4873486"/>
                <a:gd name="connsiteY3" fmla="*/ 4693853 h 7111136"/>
                <a:gd name="connsiteX4" fmla="*/ 4873486 w 4873486"/>
                <a:gd name="connsiteY4" fmla="*/ 7111136 h 7111136"/>
                <a:gd name="connsiteX5" fmla="*/ 0 w 4873486"/>
                <a:gd name="connsiteY5" fmla="*/ 7104665 h 7111136"/>
                <a:gd name="connsiteX0" fmla="*/ 0 w 4720435"/>
                <a:gd name="connsiteY0" fmla="*/ 7104665 h 7104665"/>
                <a:gd name="connsiteX1" fmla="*/ 3666372 w 4720435"/>
                <a:gd name="connsiteY1" fmla="*/ 0 h 7104665"/>
                <a:gd name="connsiteX2" fmla="*/ 4710205 w 4720435"/>
                <a:gd name="connsiteY2" fmla="*/ 2021948 h 7104665"/>
                <a:gd name="connsiteX3" fmla="*/ 4719025 w 4720435"/>
                <a:gd name="connsiteY3" fmla="*/ 4693853 h 7104665"/>
                <a:gd name="connsiteX4" fmla="*/ 4711719 w 4720435"/>
                <a:gd name="connsiteY4" fmla="*/ 5606186 h 7104665"/>
                <a:gd name="connsiteX5" fmla="*/ 0 w 4720435"/>
                <a:gd name="connsiteY5" fmla="*/ 7104665 h 7104665"/>
                <a:gd name="connsiteX0" fmla="*/ 0 w 3940147"/>
                <a:gd name="connsiteY0" fmla="*/ 5571143 h 5606186"/>
                <a:gd name="connsiteX1" fmla="*/ 2886084 w 3940147"/>
                <a:gd name="connsiteY1" fmla="*/ 0 h 5606186"/>
                <a:gd name="connsiteX2" fmla="*/ 3929917 w 3940147"/>
                <a:gd name="connsiteY2" fmla="*/ 2021948 h 5606186"/>
                <a:gd name="connsiteX3" fmla="*/ 3938737 w 3940147"/>
                <a:gd name="connsiteY3" fmla="*/ 4693853 h 5606186"/>
                <a:gd name="connsiteX4" fmla="*/ 3931431 w 3940147"/>
                <a:gd name="connsiteY4" fmla="*/ 5606186 h 5606186"/>
                <a:gd name="connsiteX5" fmla="*/ 0 w 3940147"/>
                <a:gd name="connsiteY5" fmla="*/ 5571143 h 5606186"/>
                <a:gd name="connsiteX0" fmla="*/ 0 w 3939313"/>
                <a:gd name="connsiteY0" fmla="*/ 5571143 h 5606186"/>
                <a:gd name="connsiteX1" fmla="*/ 2886084 w 3939313"/>
                <a:gd name="connsiteY1" fmla="*/ 0 h 5606186"/>
                <a:gd name="connsiteX2" fmla="*/ 3910886 w 3939313"/>
                <a:gd name="connsiteY2" fmla="*/ 2002898 h 5606186"/>
                <a:gd name="connsiteX3" fmla="*/ 3938737 w 3939313"/>
                <a:gd name="connsiteY3" fmla="*/ 4693853 h 5606186"/>
                <a:gd name="connsiteX4" fmla="*/ 3931431 w 3939313"/>
                <a:gd name="connsiteY4" fmla="*/ 5606186 h 5606186"/>
                <a:gd name="connsiteX5" fmla="*/ 0 w 3939313"/>
                <a:gd name="connsiteY5" fmla="*/ 5571143 h 5606186"/>
                <a:gd name="connsiteX0" fmla="*/ 0 w 3931431"/>
                <a:gd name="connsiteY0" fmla="*/ 5571143 h 5606186"/>
                <a:gd name="connsiteX1" fmla="*/ 2886084 w 3931431"/>
                <a:gd name="connsiteY1" fmla="*/ 0 h 5606186"/>
                <a:gd name="connsiteX2" fmla="*/ 3910886 w 3931431"/>
                <a:gd name="connsiteY2" fmla="*/ 2002898 h 5606186"/>
                <a:gd name="connsiteX3" fmla="*/ 3910192 w 3931431"/>
                <a:gd name="connsiteY3" fmla="*/ 4703381 h 5606186"/>
                <a:gd name="connsiteX4" fmla="*/ 3931431 w 3931431"/>
                <a:gd name="connsiteY4" fmla="*/ 5606186 h 5606186"/>
                <a:gd name="connsiteX5" fmla="*/ 0 w 3931431"/>
                <a:gd name="connsiteY5" fmla="*/ 5571143 h 5606186"/>
                <a:gd name="connsiteX0" fmla="*/ 0 w 3931431"/>
                <a:gd name="connsiteY0" fmla="*/ 5571143 h 5606186"/>
                <a:gd name="connsiteX1" fmla="*/ 2886084 w 3931431"/>
                <a:gd name="connsiteY1" fmla="*/ 0 h 5606186"/>
                <a:gd name="connsiteX2" fmla="*/ 3910886 w 3931431"/>
                <a:gd name="connsiteY2" fmla="*/ 2012295 h 5606186"/>
                <a:gd name="connsiteX3" fmla="*/ 3910192 w 3931431"/>
                <a:gd name="connsiteY3" fmla="*/ 4703381 h 5606186"/>
                <a:gd name="connsiteX4" fmla="*/ 3931431 w 3931431"/>
                <a:gd name="connsiteY4" fmla="*/ 5606186 h 5606186"/>
                <a:gd name="connsiteX5" fmla="*/ 0 w 3931431"/>
                <a:gd name="connsiteY5" fmla="*/ 5571143 h 5606186"/>
                <a:gd name="connsiteX0" fmla="*/ 0 w 3931431"/>
                <a:gd name="connsiteY0" fmla="*/ 5571143 h 5606186"/>
                <a:gd name="connsiteX1" fmla="*/ 2886084 w 3931431"/>
                <a:gd name="connsiteY1" fmla="*/ 0 h 5606186"/>
                <a:gd name="connsiteX2" fmla="*/ 3910886 w 3931431"/>
                <a:gd name="connsiteY2" fmla="*/ 2012295 h 5606186"/>
                <a:gd name="connsiteX3" fmla="*/ 3910192 w 3931431"/>
                <a:gd name="connsiteY3" fmla="*/ 4703381 h 5606186"/>
                <a:gd name="connsiteX4" fmla="*/ 3931431 w 3931431"/>
                <a:gd name="connsiteY4" fmla="*/ 5606186 h 5606186"/>
                <a:gd name="connsiteX5" fmla="*/ 0 w 3931431"/>
                <a:gd name="connsiteY5" fmla="*/ 5571143 h 5606186"/>
                <a:gd name="connsiteX0" fmla="*/ 0 w 3931431"/>
                <a:gd name="connsiteY0" fmla="*/ 5571143 h 5606186"/>
                <a:gd name="connsiteX1" fmla="*/ 2886084 w 3931431"/>
                <a:gd name="connsiteY1" fmla="*/ 0 h 5606186"/>
                <a:gd name="connsiteX2" fmla="*/ 3910886 w 3931431"/>
                <a:gd name="connsiteY2" fmla="*/ 2012295 h 5606186"/>
                <a:gd name="connsiteX3" fmla="*/ 3910192 w 3931431"/>
                <a:gd name="connsiteY3" fmla="*/ 4703381 h 5606186"/>
                <a:gd name="connsiteX4" fmla="*/ 3931431 w 3931431"/>
                <a:gd name="connsiteY4" fmla="*/ 5606186 h 5606186"/>
                <a:gd name="connsiteX5" fmla="*/ 0 w 3931431"/>
                <a:gd name="connsiteY5" fmla="*/ 5571143 h 5606186"/>
                <a:gd name="connsiteX0" fmla="*/ 0 w 3912966"/>
                <a:gd name="connsiteY0" fmla="*/ 5571143 h 5609320"/>
                <a:gd name="connsiteX1" fmla="*/ 2886084 w 3912966"/>
                <a:gd name="connsiteY1" fmla="*/ 0 h 5609320"/>
                <a:gd name="connsiteX2" fmla="*/ 3910886 w 3912966"/>
                <a:gd name="connsiteY2" fmla="*/ 2012295 h 5609320"/>
                <a:gd name="connsiteX3" fmla="*/ 3910192 w 3912966"/>
                <a:gd name="connsiteY3" fmla="*/ 4703381 h 5609320"/>
                <a:gd name="connsiteX4" fmla="*/ 3868863 w 3912966"/>
                <a:gd name="connsiteY4" fmla="*/ 5609320 h 5609320"/>
                <a:gd name="connsiteX5" fmla="*/ 0 w 3912966"/>
                <a:gd name="connsiteY5" fmla="*/ 5571143 h 5609320"/>
                <a:gd name="connsiteX0" fmla="*/ 0 w 3915790"/>
                <a:gd name="connsiteY0" fmla="*/ 5571143 h 5593663"/>
                <a:gd name="connsiteX1" fmla="*/ 2886084 w 3915790"/>
                <a:gd name="connsiteY1" fmla="*/ 0 h 5593663"/>
                <a:gd name="connsiteX2" fmla="*/ 3910886 w 3915790"/>
                <a:gd name="connsiteY2" fmla="*/ 2012295 h 5593663"/>
                <a:gd name="connsiteX3" fmla="*/ 3910192 w 3915790"/>
                <a:gd name="connsiteY3" fmla="*/ 4703381 h 5593663"/>
                <a:gd name="connsiteX4" fmla="*/ 3915790 w 3915790"/>
                <a:gd name="connsiteY4" fmla="*/ 5593663 h 5593663"/>
                <a:gd name="connsiteX5" fmla="*/ 0 w 3915790"/>
                <a:gd name="connsiteY5" fmla="*/ 5571143 h 5593663"/>
                <a:gd name="connsiteX0" fmla="*/ 0 w 3916271"/>
                <a:gd name="connsiteY0" fmla="*/ 5571143 h 5593663"/>
                <a:gd name="connsiteX1" fmla="*/ 2886084 w 3916271"/>
                <a:gd name="connsiteY1" fmla="*/ 0 h 5593663"/>
                <a:gd name="connsiteX2" fmla="*/ 3910886 w 3916271"/>
                <a:gd name="connsiteY2" fmla="*/ 2012295 h 5593663"/>
                <a:gd name="connsiteX3" fmla="*/ 3910192 w 3916271"/>
                <a:gd name="connsiteY3" fmla="*/ 4703381 h 5593663"/>
                <a:gd name="connsiteX4" fmla="*/ 3915790 w 3916271"/>
                <a:gd name="connsiteY4" fmla="*/ 5593663 h 5593663"/>
                <a:gd name="connsiteX5" fmla="*/ 0 w 3916271"/>
                <a:gd name="connsiteY5" fmla="*/ 5571143 h 5593663"/>
                <a:gd name="connsiteX0" fmla="*/ 0 w 3923683"/>
                <a:gd name="connsiteY0" fmla="*/ 5571143 h 5593663"/>
                <a:gd name="connsiteX1" fmla="*/ 2886084 w 3923683"/>
                <a:gd name="connsiteY1" fmla="*/ 0 h 5593663"/>
                <a:gd name="connsiteX2" fmla="*/ 3910886 w 3923683"/>
                <a:gd name="connsiteY2" fmla="*/ 2012295 h 5593663"/>
                <a:gd name="connsiteX3" fmla="*/ 3922709 w 3923683"/>
                <a:gd name="connsiteY3" fmla="*/ 4693990 h 5593663"/>
                <a:gd name="connsiteX4" fmla="*/ 3915790 w 3923683"/>
                <a:gd name="connsiteY4" fmla="*/ 5593663 h 5593663"/>
                <a:gd name="connsiteX5" fmla="*/ 0 w 3923683"/>
                <a:gd name="connsiteY5" fmla="*/ 5571143 h 5593663"/>
                <a:gd name="connsiteX0" fmla="*/ 0 w 3923683"/>
                <a:gd name="connsiteY0" fmla="*/ 5571143 h 5593663"/>
                <a:gd name="connsiteX1" fmla="*/ 2886084 w 3923683"/>
                <a:gd name="connsiteY1" fmla="*/ 0 h 5593663"/>
                <a:gd name="connsiteX2" fmla="*/ 3910886 w 3923683"/>
                <a:gd name="connsiteY2" fmla="*/ 2012295 h 5593663"/>
                <a:gd name="connsiteX3" fmla="*/ 3922709 w 3923683"/>
                <a:gd name="connsiteY3" fmla="*/ 4693990 h 5593663"/>
                <a:gd name="connsiteX4" fmla="*/ 3915790 w 3923683"/>
                <a:gd name="connsiteY4" fmla="*/ 5593663 h 5593663"/>
                <a:gd name="connsiteX5" fmla="*/ 0 w 3923683"/>
                <a:gd name="connsiteY5" fmla="*/ 5571143 h 5593663"/>
                <a:gd name="connsiteX0" fmla="*/ 0 w 3922709"/>
                <a:gd name="connsiteY0" fmla="*/ 5571143 h 5593663"/>
                <a:gd name="connsiteX1" fmla="*/ 2886084 w 3922709"/>
                <a:gd name="connsiteY1" fmla="*/ 0 h 5593663"/>
                <a:gd name="connsiteX2" fmla="*/ 3910886 w 3922709"/>
                <a:gd name="connsiteY2" fmla="*/ 2012295 h 5593663"/>
                <a:gd name="connsiteX3" fmla="*/ 3922709 w 3922709"/>
                <a:gd name="connsiteY3" fmla="*/ 4693990 h 5593663"/>
                <a:gd name="connsiteX4" fmla="*/ 3915790 w 3922709"/>
                <a:gd name="connsiteY4" fmla="*/ 5593663 h 5593663"/>
                <a:gd name="connsiteX5" fmla="*/ 0 w 3922709"/>
                <a:gd name="connsiteY5" fmla="*/ 5571143 h 5593663"/>
                <a:gd name="connsiteX0" fmla="*/ 0 w 3922709"/>
                <a:gd name="connsiteY0" fmla="*/ 5571143 h 5593663"/>
                <a:gd name="connsiteX1" fmla="*/ 2886084 w 3922709"/>
                <a:gd name="connsiteY1" fmla="*/ 0 h 5593663"/>
                <a:gd name="connsiteX2" fmla="*/ 3910886 w 3922709"/>
                <a:gd name="connsiteY2" fmla="*/ 2012295 h 5593663"/>
                <a:gd name="connsiteX3" fmla="*/ 3922709 w 3922709"/>
                <a:gd name="connsiteY3" fmla="*/ 4693990 h 5593663"/>
                <a:gd name="connsiteX4" fmla="*/ 3915790 w 3922709"/>
                <a:gd name="connsiteY4" fmla="*/ 5593663 h 5593663"/>
                <a:gd name="connsiteX5" fmla="*/ 0 w 3922709"/>
                <a:gd name="connsiteY5" fmla="*/ 5571143 h 5593663"/>
                <a:gd name="connsiteX0" fmla="*/ 0 w 3919583"/>
                <a:gd name="connsiteY0" fmla="*/ 5571143 h 5593663"/>
                <a:gd name="connsiteX1" fmla="*/ 2886084 w 3919583"/>
                <a:gd name="connsiteY1" fmla="*/ 0 h 5593663"/>
                <a:gd name="connsiteX2" fmla="*/ 3910886 w 3919583"/>
                <a:gd name="connsiteY2" fmla="*/ 2012295 h 5593663"/>
                <a:gd name="connsiteX3" fmla="*/ 3919583 w 3919583"/>
                <a:gd name="connsiteY3" fmla="*/ 4687730 h 5593663"/>
                <a:gd name="connsiteX4" fmla="*/ 3915790 w 3919583"/>
                <a:gd name="connsiteY4" fmla="*/ 5593663 h 5593663"/>
                <a:gd name="connsiteX5" fmla="*/ 0 w 3919583"/>
                <a:gd name="connsiteY5" fmla="*/ 5571143 h 5593663"/>
                <a:gd name="connsiteX0" fmla="*/ 0 w 3919583"/>
                <a:gd name="connsiteY0" fmla="*/ 5571143 h 5593663"/>
                <a:gd name="connsiteX1" fmla="*/ 2886084 w 3919583"/>
                <a:gd name="connsiteY1" fmla="*/ 0 h 5593663"/>
                <a:gd name="connsiteX2" fmla="*/ 3910886 w 3919583"/>
                <a:gd name="connsiteY2" fmla="*/ 2012295 h 5593663"/>
                <a:gd name="connsiteX3" fmla="*/ 3919583 w 3919583"/>
                <a:gd name="connsiteY3" fmla="*/ 4687730 h 5593663"/>
                <a:gd name="connsiteX4" fmla="*/ 3915790 w 3919583"/>
                <a:gd name="connsiteY4" fmla="*/ 5593663 h 5593663"/>
                <a:gd name="connsiteX5" fmla="*/ 0 w 3919583"/>
                <a:gd name="connsiteY5" fmla="*/ 5571143 h 5593663"/>
                <a:gd name="connsiteX0" fmla="*/ 0 w 3919583"/>
                <a:gd name="connsiteY0" fmla="*/ 5571143 h 5593663"/>
                <a:gd name="connsiteX1" fmla="*/ 2886084 w 3919583"/>
                <a:gd name="connsiteY1" fmla="*/ 0 h 5593663"/>
                <a:gd name="connsiteX2" fmla="*/ 3910886 w 3919583"/>
                <a:gd name="connsiteY2" fmla="*/ 2012295 h 5593663"/>
                <a:gd name="connsiteX3" fmla="*/ 3919583 w 3919583"/>
                <a:gd name="connsiteY3" fmla="*/ 4687730 h 5593663"/>
                <a:gd name="connsiteX4" fmla="*/ 3915790 w 3919583"/>
                <a:gd name="connsiteY4" fmla="*/ 5593663 h 5593663"/>
                <a:gd name="connsiteX5" fmla="*/ 0 w 3919583"/>
                <a:gd name="connsiteY5" fmla="*/ 5571143 h 5593663"/>
                <a:gd name="connsiteX0" fmla="*/ 0 w 3919583"/>
                <a:gd name="connsiteY0" fmla="*/ 5571143 h 5593663"/>
                <a:gd name="connsiteX1" fmla="*/ 2886084 w 3919583"/>
                <a:gd name="connsiteY1" fmla="*/ 0 h 5593663"/>
                <a:gd name="connsiteX2" fmla="*/ 3914014 w 3919583"/>
                <a:gd name="connsiteY2" fmla="*/ 2024821 h 5593663"/>
                <a:gd name="connsiteX3" fmla="*/ 3919583 w 3919583"/>
                <a:gd name="connsiteY3" fmla="*/ 4687730 h 5593663"/>
                <a:gd name="connsiteX4" fmla="*/ 3915790 w 3919583"/>
                <a:gd name="connsiteY4" fmla="*/ 5593663 h 5593663"/>
                <a:gd name="connsiteX5" fmla="*/ 0 w 3919583"/>
                <a:gd name="connsiteY5" fmla="*/ 5571143 h 5593663"/>
                <a:gd name="connsiteX0" fmla="*/ 0 w 3919583"/>
                <a:gd name="connsiteY0" fmla="*/ 5571143 h 5593663"/>
                <a:gd name="connsiteX1" fmla="*/ 2886084 w 3919583"/>
                <a:gd name="connsiteY1" fmla="*/ 0 h 5593663"/>
                <a:gd name="connsiteX2" fmla="*/ 3914014 w 3919583"/>
                <a:gd name="connsiteY2" fmla="*/ 2024821 h 5593663"/>
                <a:gd name="connsiteX3" fmla="*/ 3919583 w 3919583"/>
                <a:gd name="connsiteY3" fmla="*/ 4687730 h 5593663"/>
                <a:gd name="connsiteX4" fmla="*/ 3915790 w 3919583"/>
                <a:gd name="connsiteY4" fmla="*/ 5593663 h 5593663"/>
                <a:gd name="connsiteX5" fmla="*/ 0 w 3919583"/>
                <a:gd name="connsiteY5" fmla="*/ 5571143 h 5593663"/>
                <a:gd name="connsiteX0" fmla="*/ 0 w 4045716"/>
                <a:gd name="connsiteY0" fmla="*/ 5571143 h 5593663"/>
                <a:gd name="connsiteX1" fmla="*/ 2886084 w 4045716"/>
                <a:gd name="connsiteY1" fmla="*/ 0 h 5593663"/>
                <a:gd name="connsiteX2" fmla="*/ 4045716 w 4045716"/>
                <a:gd name="connsiteY2" fmla="*/ 2272004 h 5593663"/>
                <a:gd name="connsiteX3" fmla="*/ 3919583 w 4045716"/>
                <a:gd name="connsiteY3" fmla="*/ 4687730 h 5593663"/>
                <a:gd name="connsiteX4" fmla="*/ 3915790 w 4045716"/>
                <a:gd name="connsiteY4" fmla="*/ 5593663 h 5593663"/>
                <a:gd name="connsiteX5" fmla="*/ 0 w 4045716"/>
                <a:gd name="connsiteY5" fmla="*/ 5571143 h 5593663"/>
                <a:gd name="connsiteX0" fmla="*/ 0 w 4045716"/>
                <a:gd name="connsiteY0" fmla="*/ 5571143 h 5593663"/>
                <a:gd name="connsiteX1" fmla="*/ 2886084 w 4045716"/>
                <a:gd name="connsiteY1" fmla="*/ 0 h 5593663"/>
                <a:gd name="connsiteX2" fmla="*/ 4045716 w 4045716"/>
                <a:gd name="connsiteY2" fmla="*/ 2272004 h 5593663"/>
                <a:gd name="connsiteX3" fmla="*/ 3919583 w 4045716"/>
                <a:gd name="connsiteY3" fmla="*/ 4687730 h 5593663"/>
                <a:gd name="connsiteX4" fmla="*/ 3915790 w 4045716"/>
                <a:gd name="connsiteY4" fmla="*/ 5593663 h 5593663"/>
                <a:gd name="connsiteX5" fmla="*/ 0 w 4045716"/>
                <a:gd name="connsiteY5" fmla="*/ 5571143 h 5593663"/>
                <a:gd name="connsiteX0" fmla="*/ 0 w 4045798"/>
                <a:gd name="connsiteY0" fmla="*/ 5571143 h 5593663"/>
                <a:gd name="connsiteX1" fmla="*/ 2886084 w 4045798"/>
                <a:gd name="connsiteY1" fmla="*/ 0 h 5593663"/>
                <a:gd name="connsiteX2" fmla="*/ 4045716 w 4045798"/>
                <a:gd name="connsiteY2" fmla="*/ 2272004 h 5593663"/>
                <a:gd name="connsiteX3" fmla="*/ 4045798 w 4045798"/>
                <a:gd name="connsiteY3" fmla="*/ 3605618 h 5593663"/>
                <a:gd name="connsiteX4" fmla="*/ 3915790 w 4045798"/>
                <a:gd name="connsiteY4" fmla="*/ 5593663 h 5593663"/>
                <a:gd name="connsiteX5" fmla="*/ 0 w 4045798"/>
                <a:gd name="connsiteY5" fmla="*/ 5571143 h 5593663"/>
                <a:gd name="connsiteX0" fmla="*/ 0 w 4045798"/>
                <a:gd name="connsiteY0" fmla="*/ 5571143 h 5571143"/>
                <a:gd name="connsiteX1" fmla="*/ 2886084 w 4045798"/>
                <a:gd name="connsiteY1" fmla="*/ 0 h 5571143"/>
                <a:gd name="connsiteX2" fmla="*/ 4045716 w 4045798"/>
                <a:gd name="connsiteY2" fmla="*/ 2272004 h 5571143"/>
                <a:gd name="connsiteX3" fmla="*/ 4045798 w 4045798"/>
                <a:gd name="connsiteY3" fmla="*/ 3605618 h 5571143"/>
                <a:gd name="connsiteX4" fmla="*/ 3992167 w 4045798"/>
                <a:gd name="connsiteY4" fmla="*/ 4118597 h 5571143"/>
                <a:gd name="connsiteX5" fmla="*/ 0 w 4045798"/>
                <a:gd name="connsiteY5" fmla="*/ 5571143 h 5571143"/>
                <a:gd name="connsiteX0" fmla="*/ 0 w 4050291"/>
                <a:gd name="connsiteY0" fmla="*/ 5571143 h 5571143"/>
                <a:gd name="connsiteX1" fmla="*/ 2886084 w 4050291"/>
                <a:gd name="connsiteY1" fmla="*/ 0 h 5571143"/>
                <a:gd name="connsiteX2" fmla="*/ 4045716 w 4050291"/>
                <a:gd name="connsiteY2" fmla="*/ 2272004 h 5571143"/>
                <a:gd name="connsiteX3" fmla="*/ 4050291 w 4050291"/>
                <a:gd name="connsiteY3" fmla="*/ 2778143 h 5571143"/>
                <a:gd name="connsiteX4" fmla="*/ 3992167 w 4050291"/>
                <a:gd name="connsiteY4" fmla="*/ 4118597 h 5571143"/>
                <a:gd name="connsiteX5" fmla="*/ 0 w 4050291"/>
                <a:gd name="connsiteY5" fmla="*/ 5571143 h 5571143"/>
                <a:gd name="connsiteX0" fmla="*/ 0 w 4051232"/>
                <a:gd name="connsiteY0" fmla="*/ 5571143 h 5571143"/>
                <a:gd name="connsiteX1" fmla="*/ 2886084 w 4051232"/>
                <a:gd name="connsiteY1" fmla="*/ 0 h 5571143"/>
                <a:gd name="connsiteX2" fmla="*/ 4045716 w 4051232"/>
                <a:gd name="connsiteY2" fmla="*/ 2272004 h 5571143"/>
                <a:gd name="connsiteX3" fmla="*/ 4050291 w 4051232"/>
                <a:gd name="connsiteY3" fmla="*/ 2778143 h 5571143"/>
                <a:gd name="connsiteX4" fmla="*/ 4050573 w 4051232"/>
                <a:gd name="connsiteY4" fmla="*/ 3614916 h 5571143"/>
                <a:gd name="connsiteX5" fmla="*/ 0 w 4051232"/>
                <a:gd name="connsiteY5" fmla="*/ 5571143 h 5571143"/>
                <a:gd name="connsiteX0" fmla="*/ 0 w 3035866"/>
                <a:gd name="connsiteY0" fmla="*/ 3610384 h 3614916"/>
                <a:gd name="connsiteX1" fmla="*/ 1870718 w 3035866"/>
                <a:gd name="connsiteY1" fmla="*/ 0 h 3614916"/>
                <a:gd name="connsiteX2" fmla="*/ 3030350 w 3035866"/>
                <a:gd name="connsiteY2" fmla="*/ 2272004 h 3614916"/>
                <a:gd name="connsiteX3" fmla="*/ 3034925 w 3035866"/>
                <a:gd name="connsiteY3" fmla="*/ 2778143 h 3614916"/>
                <a:gd name="connsiteX4" fmla="*/ 3035207 w 3035866"/>
                <a:gd name="connsiteY4" fmla="*/ 3614916 h 3614916"/>
                <a:gd name="connsiteX5" fmla="*/ 0 w 3035866"/>
                <a:gd name="connsiteY5" fmla="*/ 3610384 h 3614916"/>
                <a:gd name="connsiteX0" fmla="*/ 0 w 3035866"/>
                <a:gd name="connsiteY0" fmla="*/ 3610384 h 3614916"/>
                <a:gd name="connsiteX1" fmla="*/ 1870718 w 3035866"/>
                <a:gd name="connsiteY1" fmla="*/ 0 h 3614916"/>
                <a:gd name="connsiteX2" fmla="*/ 3030350 w 3035866"/>
                <a:gd name="connsiteY2" fmla="*/ 2272004 h 3614916"/>
                <a:gd name="connsiteX3" fmla="*/ 3034925 w 3035866"/>
                <a:gd name="connsiteY3" fmla="*/ 2778143 h 3614916"/>
                <a:gd name="connsiteX4" fmla="*/ 3035207 w 3035866"/>
                <a:gd name="connsiteY4" fmla="*/ 3614916 h 3614916"/>
                <a:gd name="connsiteX5" fmla="*/ 0 w 3035866"/>
                <a:gd name="connsiteY5" fmla="*/ 3610384 h 3614916"/>
                <a:gd name="connsiteX0" fmla="*/ 0 w 3035866"/>
                <a:gd name="connsiteY0" fmla="*/ 3610384 h 3614916"/>
                <a:gd name="connsiteX1" fmla="*/ 1870718 w 3035866"/>
                <a:gd name="connsiteY1" fmla="*/ 0 h 3614916"/>
                <a:gd name="connsiteX2" fmla="*/ 3030350 w 3035866"/>
                <a:gd name="connsiteY2" fmla="*/ 2272004 h 3614916"/>
                <a:gd name="connsiteX3" fmla="*/ 3034927 w 3035866"/>
                <a:gd name="connsiteY3" fmla="*/ 2877082 h 3614916"/>
                <a:gd name="connsiteX4" fmla="*/ 3035207 w 3035866"/>
                <a:gd name="connsiteY4" fmla="*/ 3614916 h 3614916"/>
                <a:gd name="connsiteX5" fmla="*/ 0 w 3035866"/>
                <a:gd name="connsiteY5" fmla="*/ 3610384 h 3614916"/>
                <a:gd name="connsiteX0" fmla="*/ 0 w 3035866"/>
                <a:gd name="connsiteY0" fmla="*/ 3610384 h 3614916"/>
                <a:gd name="connsiteX1" fmla="*/ 1870718 w 3035866"/>
                <a:gd name="connsiteY1" fmla="*/ 0 h 3614916"/>
                <a:gd name="connsiteX2" fmla="*/ 3030350 w 3035866"/>
                <a:gd name="connsiteY2" fmla="*/ 2272004 h 3614916"/>
                <a:gd name="connsiteX3" fmla="*/ 3034927 w 3035866"/>
                <a:gd name="connsiteY3" fmla="*/ 2877082 h 3614916"/>
                <a:gd name="connsiteX4" fmla="*/ 3035207 w 3035866"/>
                <a:gd name="connsiteY4" fmla="*/ 3614916 h 3614916"/>
                <a:gd name="connsiteX5" fmla="*/ 0 w 3035866"/>
                <a:gd name="connsiteY5" fmla="*/ 3610384 h 3614916"/>
                <a:gd name="connsiteX0" fmla="*/ 0 w 3307578"/>
                <a:gd name="connsiteY0" fmla="*/ 3610384 h 3614916"/>
                <a:gd name="connsiteX1" fmla="*/ 1870718 w 3307578"/>
                <a:gd name="connsiteY1" fmla="*/ 0 h 3614916"/>
                <a:gd name="connsiteX2" fmla="*/ 3030350 w 3307578"/>
                <a:gd name="connsiteY2" fmla="*/ 2272004 h 3614916"/>
                <a:gd name="connsiteX3" fmla="*/ 3035207 w 3307578"/>
                <a:gd name="connsiteY3" fmla="*/ 3614916 h 3614916"/>
                <a:gd name="connsiteX4" fmla="*/ 0 w 3307578"/>
                <a:gd name="connsiteY4" fmla="*/ 3610384 h 3614916"/>
                <a:gd name="connsiteX0" fmla="*/ 0 w 3116906"/>
                <a:gd name="connsiteY0" fmla="*/ 3610384 h 3614916"/>
                <a:gd name="connsiteX1" fmla="*/ 1870718 w 3116906"/>
                <a:gd name="connsiteY1" fmla="*/ 0 h 3614916"/>
                <a:gd name="connsiteX2" fmla="*/ 3030350 w 3116906"/>
                <a:gd name="connsiteY2" fmla="*/ 2272004 h 3614916"/>
                <a:gd name="connsiteX3" fmla="*/ 3035207 w 3116906"/>
                <a:gd name="connsiteY3" fmla="*/ 3614916 h 3614916"/>
                <a:gd name="connsiteX4" fmla="*/ 0 w 3116906"/>
                <a:gd name="connsiteY4" fmla="*/ 3610384 h 3614916"/>
                <a:gd name="connsiteX0" fmla="*/ 0 w 3035207"/>
                <a:gd name="connsiteY0" fmla="*/ 3610384 h 3614916"/>
                <a:gd name="connsiteX1" fmla="*/ 1870718 w 3035207"/>
                <a:gd name="connsiteY1" fmla="*/ 0 h 3614916"/>
                <a:gd name="connsiteX2" fmla="*/ 3030350 w 3035207"/>
                <a:gd name="connsiteY2" fmla="*/ 2272004 h 3614916"/>
                <a:gd name="connsiteX3" fmla="*/ 3035207 w 3035207"/>
                <a:gd name="connsiteY3" fmla="*/ 3614916 h 3614916"/>
                <a:gd name="connsiteX4" fmla="*/ 0 w 3035207"/>
                <a:gd name="connsiteY4" fmla="*/ 3610384 h 3614916"/>
                <a:gd name="connsiteX0" fmla="*/ 0 w 3035207"/>
                <a:gd name="connsiteY0" fmla="*/ 3610384 h 3614916"/>
                <a:gd name="connsiteX1" fmla="*/ 1870718 w 3035207"/>
                <a:gd name="connsiteY1" fmla="*/ 0 h 3614916"/>
                <a:gd name="connsiteX2" fmla="*/ 3030350 w 3035207"/>
                <a:gd name="connsiteY2" fmla="*/ 2272004 h 3614916"/>
                <a:gd name="connsiteX3" fmla="*/ 3035207 w 3035207"/>
                <a:gd name="connsiteY3" fmla="*/ 3614916 h 3614916"/>
                <a:gd name="connsiteX4" fmla="*/ 0 w 3035207"/>
                <a:gd name="connsiteY4" fmla="*/ 3610384 h 3614916"/>
                <a:gd name="connsiteX0" fmla="*/ 0 w 3030350"/>
                <a:gd name="connsiteY0" fmla="*/ 3610384 h 3612520"/>
                <a:gd name="connsiteX1" fmla="*/ 1870718 w 3030350"/>
                <a:gd name="connsiteY1" fmla="*/ 0 h 3612520"/>
                <a:gd name="connsiteX2" fmla="*/ 3030350 w 3030350"/>
                <a:gd name="connsiteY2" fmla="*/ 2272004 h 3612520"/>
                <a:gd name="connsiteX3" fmla="*/ 3008881 w 3030350"/>
                <a:gd name="connsiteY3" fmla="*/ 3612520 h 3612520"/>
                <a:gd name="connsiteX4" fmla="*/ 0 w 3030350"/>
                <a:gd name="connsiteY4" fmla="*/ 3610384 h 3612520"/>
                <a:gd name="connsiteX0" fmla="*/ 0 w 3032814"/>
                <a:gd name="connsiteY0" fmla="*/ 3610384 h 3610384"/>
                <a:gd name="connsiteX1" fmla="*/ 1870718 w 3032814"/>
                <a:gd name="connsiteY1" fmla="*/ 0 h 3610384"/>
                <a:gd name="connsiteX2" fmla="*/ 3030350 w 3032814"/>
                <a:gd name="connsiteY2" fmla="*/ 2272004 h 3610384"/>
                <a:gd name="connsiteX3" fmla="*/ 3032814 w 3032814"/>
                <a:gd name="connsiteY3" fmla="*/ 3610124 h 3610384"/>
                <a:gd name="connsiteX4" fmla="*/ 0 w 3032814"/>
                <a:gd name="connsiteY4" fmla="*/ 3610384 h 3610384"/>
                <a:gd name="connsiteX0" fmla="*/ 0 w 3032849"/>
                <a:gd name="connsiteY0" fmla="*/ 3610384 h 3610384"/>
                <a:gd name="connsiteX1" fmla="*/ 1870718 w 3032849"/>
                <a:gd name="connsiteY1" fmla="*/ 0 h 3610384"/>
                <a:gd name="connsiteX2" fmla="*/ 3030350 w 3032849"/>
                <a:gd name="connsiteY2" fmla="*/ 2272004 h 3610384"/>
                <a:gd name="connsiteX3" fmla="*/ 3032814 w 3032849"/>
                <a:gd name="connsiteY3" fmla="*/ 3610124 h 3610384"/>
                <a:gd name="connsiteX4" fmla="*/ 0 w 3032849"/>
                <a:gd name="connsiteY4" fmla="*/ 3610384 h 3610384"/>
                <a:gd name="connsiteX0" fmla="*/ 0 w 3032891"/>
                <a:gd name="connsiteY0" fmla="*/ 3610384 h 3610384"/>
                <a:gd name="connsiteX1" fmla="*/ 1870718 w 3032891"/>
                <a:gd name="connsiteY1" fmla="*/ 0 h 3610384"/>
                <a:gd name="connsiteX2" fmla="*/ 3032746 w 3032891"/>
                <a:gd name="connsiteY2" fmla="*/ 2279192 h 3610384"/>
                <a:gd name="connsiteX3" fmla="*/ 3032814 w 3032891"/>
                <a:gd name="connsiteY3" fmla="*/ 3610124 h 3610384"/>
                <a:gd name="connsiteX4" fmla="*/ 0 w 3032891"/>
                <a:gd name="connsiteY4" fmla="*/ 3610384 h 3610384"/>
                <a:gd name="connsiteX0" fmla="*/ 0 w 3004645"/>
                <a:gd name="connsiteY0" fmla="*/ 3604730 h 3610124"/>
                <a:gd name="connsiteX1" fmla="*/ 1842472 w 3004645"/>
                <a:gd name="connsiteY1" fmla="*/ 0 h 3610124"/>
                <a:gd name="connsiteX2" fmla="*/ 3004500 w 3004645"/>
                <a:gd name="connsiteY2" fmla="*/ 2279192 h 3610124"/>
                <a:gd name="connsiteX3" fmla="*/ 3004568 w 3004645"/>
                <a:gd name="connsiteY3" fmla="*/ 3610124 h 3610124"/>
                <a:gd name="connsiteX4" fmla="*/ 0 w 3004645"/>
                <a:gd name="connsiteY4" fmla="*/ 3604730 h 3610124"/>
                <a:gd name="connsiteX0" fmla="*/ 0 w 3004645"/>
                <a:gd name="connsiteY0" fmla="*/ 3604730 h 3610124"/>
                <a:gd name="connsiteX1" fmla="*/ 1842472 w 3004645"/>
                <a:gd name="connsiteY1" fmla="*/ 0 h 3610124"/>
                <a:gd name="connsiteX2" fmla="*/ 3004500 w 3004645"/>
                <a:gd name="connsiteY2" fmla="*/ 2279192 h 3610124"/>
                <a:gd name="connsiteX3" fmla="*/ 3004568 w 3004645"/>
                <a:gd name="connsiteY3" fmla="*/ 3610124 h 3610124"/>
                <a:gd name="connsiteX4" fmla="*/ 0 w 3004645"/>
                <a:gd name="connsiteY4" fmla="*/ 3604730 h 3610124"/>
                <a:gd name="connsiteX0" fmla="*/ 0 w 3004645"/>
                <a:gd name="connsiteY0" fmla="*/ 3610386 h 3610386"/>
                <a:gd name="connsiteX1" fmla="*/ 1842472 w 3004645"/>
                <a:gd name="connsiteY1" fmla="*/ 0 h 3610386"/>
                <a:gd name="connsiteX2" fmla="*/ 3004500 w 3004645"/>
                <a:gd name="connsiteY2" fmla="*/ 2279192 h 3610386"/>
                <a:gd name="connsiteX3" fmla="*/ 3004568 w 3004645"/>
                <a:gd name="connsiteY3" fmla="*/ 3610124 h 3610386"/>
                <a:gd name="connsiteX4" fmla="*/ 0 w 3004645"/>
                <a:gd name="connsiteY4" fmla="*/ 3610386 h 3610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4645" h="3610386">
                  <a:moveTo>
                    <a:pt x="0" y="3610386"/>
                  </a:moveTo>
                  <a:cubicBezTo>
                    <a:pt x="642401" y="2329647"/>
                    <a:pt x="1228315" y="1201577"/>
                    <a:pt x="1842472" y="0"/>
                  </a:cubicBezTo>
                  <a:cubicBezTo>
                    <a:pt x="2253254" y="781336"/>
                    <a:pt x="2579999" y="1451166"/>
                    <a:pt x="3004500" y="2279192"/>
                  </a:cubicBezTo>
                  <a:cubicBezTo>
                    <a:pt x="3003266" y="2934383"/>
                    <a:pt x="3005024" y="2911785"/>
                    <a:pt x="3004568" y="3610124"/>
                  </a:cubicBezTo>
                  <a:lnTo>
                    <a:pt x="0" y="3610386"/>
                  </a:lnTo>
                  <a:close/>
                </a:path>
              </a:pathLst>
            </a:custGeom>
            <a:gradFill flip="none" rotWithShape="1">
              <a:gsLst>
                <a:gs pos="16000">
                  <a:srgbClr val="004D6F">
                    <a:alpha val="89804"/>
                  </a:srgbClr>
                </a:gs>
                <a:gs pos="100000">
                  <a:srgbClr val="004D6F">
                    <a:alpha val="6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dirty="0"/>
                <a:t> </a:t>
              </a:r>
            </a:p>
          </p:txBody>
        </p:sp>
        <p:sp>
          <p:nvSpPr>
            <p:cNvPr id="21" name="Triangle isocèle 20"/>
            <p:cNvSpPr/>
            <p:nvPr userDrawn="1"/>
          </p:nvSpPr>
          <p:spPr>
            <a:xfrm rot="16200000">
              <a:off x="7299817" y="2158629"/>
              <a:ext cx="1872208" cy="1816158"/>
            </a:xfrm>
            <a:prstGeom prst="triangle">
              <a:avLst/>
            </a:prstGeom>
            <a:gradFill flip="none" rotWithShape="1">
              <a:gsLst>
                <a:gs pos="21000">
                  <a:srgbClr val="004D6F">
                    <a:alpha val="79000"/>
                  </a:srgbClr>
                </a:gs>
                <a:gs pos="99000">
                  <a:srgbClr val="004D6F">
                    <a:alpha val="13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dirty="0"/>
                <a:t> </a:t>
              </a:r>
            </a:p>
          </p:txBody>
        </p:sp>
      </p:grpSp>
      <p:sp>
        <p:nvSpPr>
          <p:cNvPr id="2" name="Rectangle 1"/>
          <p:cNvSpPr/>
          <p:nvPr userDrawn="1"/>
        </p:nvSpPr>
        <p:spPr>
          <a:xfrm>
            <a:off x="9618133" y="1"/>
            <a:ext cx="2573867" cy="1984811"/>
          </a:xfrm>
          <a:prstGeom prst="rect">
            <a:avLst/>
          </a:prstGeom>
          <a:solidFill>
            <a:srgbClr val="EEEE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7" name="Triangle rectangle 6"/>
          <p:cNvSpPr/>
          <p:nvPr userDrawn="1"/>
        </p:nvSpPr>
        <p:spPr>
          <a:xfrm>
            <a:off x="2" y="0"/>
            <a:ext cx="1676375" cy="6858000"/>
          </a:xfrm>
          <a:prstGeom prst="rtTriangl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>
              <a:latin typeface="+mj-lt"/>
            </a:endParaRPr>
          </a:p>
        </p:txBody>
      </p:sp>
      <p:sp>
        <p:nvSpPr>
          <p:cNvPr id="17" name="Triangle rectangle 16"/>
          <p:cNvSpPr/>
          <p:nvPr userDrawn="1"/>
        </p:nvSpPr>
        <p:spPr>
          <a:xfrm flipH="1" flipV="1">
            <a:off x="3556585" y="0"/>
            <a:ext cx="1676375" cy="6858000"/>
          </a:xfrm>
          <a:prstGeom prst="rtTriangle">
            <a:avLst/>
          </a:prstGeom>
          <a:solidFill>
            <a:srgbClr val="EEEE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>
              <a:latin typeface="+mj-lt"/>
            </a:endParaRPr>
          </a:p>
        </p:txBody>
      </p:sp>
      <p:sp>
        <p:nvSpPr>
          <p:cNvPr id="18" name="Titre 1"/>
          <p:cNvSpPr>
            <a:spLocks noGrp="1"/>
          </p:cNvSpPr>
          <p:nvPr>
            <p:ph type="ctrTitle"/>
          </p:nvPr>
        </p:nvSpPr>
        <p:spPr>
          <a:xfrm>
            <a:off x="5232959" y="1984811"/>
            <a:ext cx="6483760" cy="2133996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>
              <a:defRPr sz="3600">
                <a:solidFill>
                  <a:srgbClr val="004D6F"/>
                </a:solidFill>
                <a:effectLst/>
                <a:latin typeface="+mj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-1" y="6182095"/>
            <a:ext cx="12192001" cy="6935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+mj-lt"/>
              <a:cs typeface="FrankRuehl" panose="020E0503060101010101" pitchFamily="34" charset="-79"/>
            </a:endParaRPr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10689388" y="6272029"/>
            <a:ext cx="871008" cy="493341"/>
            <a:chOff x="8061491" y="4710371"/>
            <a:chExt cx="653256" cy="370006"/>
          </a:xfrm>
        </p:grpSpPr>
        <p:pic>
          <p:nvPicPr>
            <p:cNvPr id="16" name="Picture 3" descr="E:\Users\Laura\Documents\auto-entrepreneur\Net Helium\insa\INSA Toulouse\Logo COMUE_ horizontale_NB.jpg"/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074191" y="4729421"/>
              <a:ext cx="640556" cy="331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8061491" y="4710371"/>
              <a:ext cx="653256" cy="370006"/>
            </a:xfrm>
            <a:prstGeom prst="rect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800" dirty="0"/>
            </a:p>
          </p:txBody>
        </p:sp>
      </p:grpSp>
      <p:sp>
        <p:nvSpPr>
          <p:cNvPr id="26" name="ZoneTexte 25"/>
          <p:cNvSpPr txBox="1"/>
          <p:nvPr userDrawn="1"/>
        </p:nvSpPr>
        <p:spPr>
          <a:xfrm>
            <a:off x="0" y="6247525"/>
            <a:ext cx="2897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FF0000"/>
                </a:solidFill>
              </a:rPr>
              <a:t>DEPARTMENT OF ELECTRICAL</a:t>
            </a:r>
            <a:r>
              <a:rPr lang="fr-FR" sz="1000" b="1" baseline="0" dirty="0">
                <a:solidFill>
                  <a:srgbClr val="FF0000"/>
                </a:solidFill>
              </a:rPr>
              <a:t> &amp; COMPUTER ENGINEERING</a:t>
            </a:r>
            <a:endParaRPr lang="fr-FR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5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 userDrawn="1"/>
        </p:nvGrpSpPr>
        <p:grpSpPr>
          <a:xfrm>
            <a:off x="-1" y="868399"/>
            <a:ext cx="5807968" cy="4633217"/>
            <a:chOff x="-1" y="868398"/>
            <a:chExt cx="4355976" cy="4633217"/>
          </a:xfrm>
        </p:grpSpPr>
        <p:sp>
          <p:nvSpPr>
            <p:cNvPr id="6" name="Triangle isocèle 5"/>
            <p:cNvSpPr/>
            <p:nvPr userDrawn="1"/>
          </p:nvSpPr>
          <p:spPr>
            <a:xfrm rot="5400000">
              <a:off x="-67218" y="1078422"/>
              <a:ext cx="4490410" cy="4355976"/>
            </a:xfrm>
            <a:prstGeom prst="triangle">
              <a:avLst/>
            </a:prstGeom>
            <a:gradFill>
              <a:gsLst>
                <a:gs pos="91000">
                  <a:srgbClr val="004D6F">
                    <a:alpha val="73000"/>
                  </a:srgbClr>
                </a:gs>
                <a:gs pos="1000">
                  <a:schemeClr val="bg1">
                    <a:alpha val="2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dirty="0"/>
                <a:t> </a:t>
              </a:r>
            </a:p>
          </p:txBody>
        </p:sp>
        <p:sp>
          <p:nvSpPr>
            <p:cNvPr id="3" name="Triangle isocèle 2"/>
            <p:cNvSpPr/>
            <p:nvPr userDrawn="1"/>
          </p:nvSpPr>
          <p:spPr>
            <a:xfrm rot="5400000">
              <a:off x="-47736" y="916134"/>
              <a:ext cx="4248471" cy="4152999"/>
            </a:xfrm>
            <a:prstGeom prst="triangle">
              <a:avLst/>
            </a:prstGeom>
            <a:gradFill flip="none" rotWithShape="1">
              <a:gsLst>
                <a:gs pos="91000">
                  <a:srgbClr val="004D6F">
                    <a:alpha val="83000"/>
                  </a:srgbClr>
                </a:gs>
                <a:gs pos="1000">
                  <a:schemeClr val="bg1">
                    <a:alpha val="77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</p:grpSp>
      <p:sp>
        <p:nvSpPr>
          <p:cNvPr id="11" name="Triangle isocèle 10"/>
          <p:cNvSpPr/>
          <p:nvPr userDrawn="1"/>
        </p:nvSpPr>
        <p:spPr>
          <a:xfrm rot="16200000">
            <a:off x="6519252" y="-1775037"/>
            <a:ext cx="3923411" cy="7458217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9583" h="5593663">
                <a:moveTo>
                  <a:pt x="0" y="5571143"/>
                </a:moveTo>
                <a:lnTo>
                  <a:pt x="2886084" y="0"/>
                </a:lnTo>
                <a:cubicBezTo>
                  <a:pt x="3296866" y="781336"/>
                  <a:pt x="3503232" y="1243485"/>
                  <a:pt x="3914014" y="2024821"/>
                </a:cubicBezTo>
                <a:cubicBezTo>
                  <a:pt x="3912240" y="2295005"/>
                  <a:pt x="3918271" y="3614728"/>
                  <a:pt x="3919583" y="4687730"/>
                </a:cubicBezTo>
                <a:cubicBezTo>
                  <a:pt x="3917192" y="5350405"/>
                  <a:pt x="3918181" y="5087563"/>
                  <a:pt x="3915790" y="5593663"/>
                </a:cubicBezTo>
                <a:lnTo>
                  <a:pt x="0" y="5571143"/>
                </a:lnTo>
                <a:close/>
              </a:path>
            </a:pathLst>
          </a:custGeom>
          <a:gradFill flip="none" rotWithShape="1">
            <a:gsLst>
              <a:gs pos="91000">
                <a:srgbClr val="004D6F">
                  <a:alpha val="90000"/>
                </a:srgbClr>
              </a:gs>
              <a:gs pos="1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/>
              <a:t> </a:t>
            </a:r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9412425" y="-936188"/>
            <a:ext cx="1874105" cy="3737043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004D6F">
                  <a:alpha val="86000"/>
                </a:srgbClr>
              </a:gs>
              <a:gs pos="1000">
                <a:schemeClr val="bg1">
                  <a:alpha val="3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/>
              <a:t> </a:t>
            </a:r>
          </a:p>
        </p:txBody>
      </p:sp>
      <p:sp>
        <p:nvSpPr>
          <p:cNvPr id="9" name="Triangle isocèle 8"/>
          <p:cNvSpPr/>
          <p:nvPr userDrawn="1"/>
        </p:nvSpPr>
        <p:spPr>
          <a:xfrm rot="16200000">
            <a:off x="10071118" y="57987"/>
            <a:ext cx="1872209" cy="2421545"/>
          </a:xfrm>
          <a:prstGeom prst="triangle">
            <a:avLst/>
          </a:prstGeom>
          <a:gradFill flip="none" rotWithShape="1">
            <a:gsLst>
              <a:gs pos="81000">
                <a:srgbClr val="004D6F">
                  <a:alpha val="79000"/>
                </a:srgbClr>
              </a:gs>
              <a:gs pos="5000">
                <a:schemeClr val="bg1">
                  <a:alpha val="3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/>
              <a:t> </a:t>
            </a:r>
          </a:p>
        </p:txBody>
      </p:sp>
      <p:pic>
        <p:nvPicPr>
          <p:cNvPr id="12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6"/>
          <a:stretch/>
        </p:blipFill>
        <p:spPr bwMode="auto">
          <a:xfrm>
            <a:off x="4559829" y="6353714"/>
            <a:ext cx="2784311" cy="50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39" y="127914"/>
            <a:ext cx="2328407" cy="68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47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52" y="222251"/>
            <a:ext cx="1822449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riangle isocèle 10"/>
          <p:cNvSpPr/>
          <p:nvPr userDrawn="1"/>
        </p:nvSpPr>
        <p:spPr>
          <a:xfrm rot="16200000">
            <a:off x="9563105" y="-1286357"/>
            <a:ext cx="1342487" cy="3911761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3914014 w 3919583"/>
              <a:gd name="connsiteY2" fmla="*/ 602252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2170505 w 3919583"/>
              <a:gd name="connsiteY2" fmla="*/ 1892836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5793"/>
              <a:gd name="connsiteY0" fmla="*/ 4148574 h 4171094"/>
              <a:gd name="connsiteX1" fmla="*/ 2153516 w 3915793"/>
              <a:gd name="connsiteY1" fmla="*/ 0 h 4171094"/>
              <a:gd name="connsiteX2" fmla="*/ 2170505 w 3915793"/>
              <a:gd name="connsiteY2" fmla="*/ 1892836 h 4171094"/>
              <a:gd name="connsiteX3" fmla="*/ 2190725 w 3915793"/>
              <a:gd name="connsiteY3" fmla="*/ 3265165 h 4171094"/>
              <a:gd name="connsiteX4" fmla="*/ 3915790 w 3915793"/>
              <a:gd name="connsiteY4" fmla="*/ 4171094 h 4171094"/>
              <a:gd name="connsiteX5" fmla="*/ 0 w 3915793"/>
              <a:gd name="connsiteY5" fmla="*/ 4148574 h 4171094"/>
              <a:gd name="connsiteX0" fmla="*/ 0 w 3963302"/>
              <a:gd name="connsiteY0" fmla="*/ 4148574 h 4171094"/>
              <a:gd name="connsiteX1" fmla="*/ 2153516 w 3963302"/>
              <a:gd name="connsiteY1" fmla="*/ 0 h 4171094"/>
              <a:gd name="connsiteX2" fmla="*/ 2170505 w 3963302"/>
              <a:gd name="connsiteY2" fmla="*/ 1892836 h 4171094"/>
              <a:gd name="connsiteX3" fmla="*/ 3915790 w 3963302"/>
              <a:gd name="connsiteY3" fmla="*/ 4171094 h 4171094"/>
              <a:gd name="connsiteX4" fmla="*/ 0 w 3963302"/>
              <a:gd name="connsiteY4" fmla="*/ 4148574 h 4171094"/>
              <a:gd name="connsiteX0" fmla="*/ 0 w 3971475"/>
              <a:gd name="connsiteY0" fmla="*/ 4148574 h 4171094"/>
              <a:gd name="connsiteX1" fmla="*/ 2153516 w 3971475"/>
              <a:gd name="connsiteY1" fmla="*/ 0 h 4171094"/>
              <a:gd name="connsiteX2" fmla="*/ 3915790 w 3971475"/>
              <a:gd name="connsiteY2" fmla="*/ 4171094 h 4171094"/>
              <a:gd name="connsiteX3" fmla="*/ 0 w 3971475"/>
              <a:gd name="connsiteY3" fmla="*/ 4148574 h 4171094"/>
              <a:gd name="connsiteX0" fmla="*/ 0 w 2530710"/>
              <a:gd name="connsiteY0" fmla="*/ 4148574 h 4171098"/>
              <a:gd name="connsiteX1" fmla="*/ 2153516 w 2530710"/>
              <a:gd name="connsiteY1" fmla="*/ 0 h 4171098"/>
              <a:gd name="connsiteX2" fmla="*/ 2128327 w 2530710"/>
              <a:gd name="connsiteY2" fmla="*/ 4171098 h 4171098"/>
              <a:gd name="connsiteX3" fmla="*/ 0 w 2530710"/>
              <a:gd name="connsiteY3" fmla="*/ 4148574 h 4171098"/>
              <a:gd name="connsiteX0" fmla="*/ 0 w 2438750"/>
              <a:gd name="connsiteY0" fmla="*/ 4148574 h 4171098"/>
              <a:gd name="connsiteX1" fmla="*/ 2153516 w 2438750"/>
              <a:gd name="connsiteY1" fmla="*/ 0 h 4171098"/>
              <a:gd name="connsiteX2" fmla="*/ 2128327 w 2438750"/>
              <a:gd name="connsiteY2" fmla="*/ 4171098 h 4171098"/>
              <a:gd name="connsiteX3" fmla="*/ 0 w 2438750"/>
              <a:gd name="connsiteY3" fmla="*/ 4148574 h 4171098"/>
              <a:gd name="connsiteX0" fmla="*/ 0 w 2153516"/>
              <a:gd name="connsiteY0" fmla="*/ 4148574 h 4171098"/>
              <a:gd name="connsiteX1" fmla="*/ 2153516 w 2153516"/>
              <a:gd name="connsiteY1" fmla="*/ 0 h 4171098"/>
              <a:gd name="connsiteX2" fmla="*/ 2128327 w 2153516"/>
              <a:gd name="connsiteY2" fmla="*/ 4171098 h 4171098"/>
              <a:gd name="connsiteX3" fmla="*/ 0 w 2153516"/>
              <a:gd name="connsiteY3" fmla="*/ 4148574 h 4171098"/>
              <a:gd name="connsiteX0" fmla="*/ 0 w 2155023"/>
              <a:gd name="connsiteY0" fmla="*/ 4148574 h 4171098"/>
              <a:gd name="connsiteX1" fmla="*/ 2153516 w 2155023"/>
              <a:gd name="connsiteY1" fmla="*/ 0 h 4171098"/>
              <a:gd name="connsiteX2" fmla="*/ 2128327 w 2155023"/>
              <a:gd name="connsiteY2" fmla="*/ 4171098 h 4171098"/>
              <a:gd name="connsiteX3" fmla="*/ 0 w 2155023"/>
              <a:gd name="connsiteY3" fmla="*/ 4148574 h 4171098"/>
              <a:gd name="connsiteX0" fmla="*/ 0 w 2161634"/>
              <a:gd name="connsiteY0" fmla="*/ 4148574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48574 h 4171098"/>
              <a:gd name="connsiteX0" fmla="*/ 0 w 2161634"/>
              <a:gd name="connsiteY0" fmla="*/ 4163240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63240 h 4171098"/>
              <a:gd name="connsiteX0" fmla="*/ 0 w 2168034"/>
              <a:gd name="connsiteY0" fmla="*/ 4174397 h 4182255"/>
              <a:gd name="connsiteX1" fmla="*/ 2164660 w 2168034"/>
              <a:gd name="connsiteY1" fmla="*/ 0 h 4182255"/>
              <a:gd name="connsiteX2" fmla="*/ 2157630 w 2168034"/>
              <a:gd name="connsiteY2" fmla="*/ 4182255 h 4182255"/>
              <a:gd name="connsiteX3" fmla="*/ 0 w 2168034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57630 w 2164660"/>
              <a:gd name="connsiteY2" fmla="*/ 4182255 h 4182255"/>
              <a:gd name="connsiteX3" fmla="*/ 0 w 2164660"/>
              <a:gd name="connsiteY3" fmla="*/ 4174397 h 4182255"/>
              <a:gd name="connsiteX0" fmla="*/ 0 w 2166133"/>
              <a:gd name="connsiteY0" fmla="*/ 4174397 h 4182255"/>
              <a:gd name="connsiteX1" fmla="*/ 2164660 w 2166133"/>
              <a:gd name="connsiteY1" fmla="*/ 0 h 4182255"/>
              <a:gd name="connsiteX2" fmla="*/ 2163203 w 2166133"/>
              <a:gd name="connsiteY2" fmla="*/ 4182255 h 4182255"/>
              <a:gd name="connsiteX3" fmla="*/ 0 w 2166133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63203 w 2164660"/>
              <a:gd name="connsiteY2" fmla="*/ 4182255 h 4182255"/>
              <a:gd name="connsiteX3" fmla="*/ 0 w 2164660"/>
              <a:gd name="connsiteY3" fmla="*/ 4174397 h 4182255"/>
              <a:gd name="connsiteX0" fmla="*/ 0 w 2164660"/>
              <a:gd name="connsiteY0" fmla="*/ 4174397 h 4187832"/>
              <a:gd name="connsiteX1" fmla="*/ 2164660 w 2164660"/>
              <a:gd name="connsiteY1" fmla="*/ 0 h 4187832"/>
              <a:gd name="connsiteX2" fmla="*/ 2163203 w 2164660"/>
              <a:gd name="connsiteY2" fmla="*/ 4187832 h 4187832"/>
              <a:gd name="connsiteX3" fmla="*/ 0 w 2164660"/>
              <a:gd name="connsiteY3" fmla="*/ 4174397 h 4187832"/>
              <a:gd name="connsiteX0" fmla="*/ 0 w 2165734"/>
              <a:gd name="connsiteY0" fmla="*/ 4174397 h 4187832"/>
              <a:gd name="connsiteX1" fmla="*/ 2164660 w 2165734"/>
              <a:gd name="connsiteY1" fmla="*/ 0 h 4187832"/>
              <a:gd name="connsiteX2" fmla="*/ 2163203 w 2165734"/>
              <a:gd name="connsiteY2" fmla="*/ 4187832 h 4187832"/>
              <a:gd name="connsiteX3" fmla="*/ 0 w 2165734"/>
              <a:gd name="connsiteY3" fmla="*/ 4174397 h 418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734" h="4187832">
                <a:moveTo>
                  <a:pt x="0" y="4174397"/>
                </a:moveTo>
                <a:lnTo>
                  <a:pt x="2164660" y="0"/>
                </a:lnTo>
                <a:cubicBezTo>
                  <a:pt x="2167064" y="1400325"/>
                  <a:pt x="2164923" y="2810636"/>
                  <a:pt x="2163203" y="4187832"/>
                </a:cubicBezTo>
                <a:lnTo>
                  <a:pt x="0" y="4174397"/>
                </a:lnTo>
                <a:close/>
              </a:path>
            </a:pathLst>
          </a:custGeom>
          <a:gradFill flip="none" rotWithShape="1">
            <a:gsLst>
              <a:gs pos="91000">
                <a:srgbClr val="004D6F">
                  <a:alpha val="53000"/>
                </a:srgbClr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dirty="0"/>
              <a:t> </a:t>
            </a:r>
          </a:p>
        </p:txBody>
      </p:sp>
      <p:sp>
        <p:nvSpPr>
          <p:cNvPr id="7" name="Triangle isocèle 7"/>
          <p:cNvSpPr/>
          <p:nvPr userDrawn="1"/>
        </p:nvSpPr>
        <p:spPr>
          <a:xfrm rot="16200000">
            <a:off x="11310439" y="-337474"/>
            <a:ext cx="542117" cy="1222899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004D6F">
                  <a:alpha val="63000"/>
                </a:srgbClr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dirty="0"/>
              <a:t> </a:t>
            </a:r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11424988" y="-104300"/>
            <a:ext cx="623545" cy="912367"/>
          </a:xfrm>
          <a:prstGeom prst="triangle">
            <a:avLst/>
          </a:prstGeom>
          <a:gradFill flip="none" rotWithShape="1">
            <a:gsLst>
              <a:gs pos="81000">
                <a:srgbClr val="004D6F">
                  <a:alpha val="48000"/>
                </a:srgbClr>
              </a:gs>
              <a:gs pos="27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dirty="0"/>
              <a:t> </a:t>
            </a:r>
          </a:p>
        </p:txBody>
      </p:sp>
      <p:pic>
        <p:nvPicPr>
          <p:cNvPr id="9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5"/>
          <a:stretch>
            <a:fillRect/>
          </a:stretch>
        </p:blipFill>
        <p:spPr bwMode="auto">
          <a:xfrm>
            <a:off x="2159001" y="6615114"/>
            <a:ext cx="1344084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Espace réservé du contenu 2"/>
          <p:cNvSpPr>
            <a:spLocks noGrp="1"/>
          </p:cNvSpPr>
          <p:nvPr>
            <p:ph idx="1"/>
          </p:nvPr>
        </p:nvSpPr>
        <p:spPr>
          <a:xfrm>
            <a:off x="503511" y="1333549"/>
            <a:ext cx="11233248" cy="4687739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lnSpc>
                <a:spcPct val="150000"/>
              </a:lnSpc>
              <a:buNone/>
              <a:defRPr sz="1400" baseline="0">
                <a:solidFill>
                  <a:srgbClr val="004D6F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lnSpc>
                <a:spcPct val="150000"/>
              </a:lnSpc>
              <a:spcBef>
                <a:spcPts val="2400"/>
              </a:spcBef>
              <a:buNone/>
              <a:defRPr sz="1800">
                <a:solidFill>
                  <a:srgbClr val="587F8E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6" name="Titre 11"/>
          <p:cNvSpPr>
            <a:spLocks noGrp="1"/>
          </p:cNvSpPr>
          <p:nvPr>
            <p:ph type="title"/>
          </p:nvPr>
        </p:nvSpPr>
        <p:spPr>
          <a:xfrm>
            <a:off x="3407701" y="6573878"/>
            <a:ext cx="7536160" cy="239498"/>
          </a:xfrm>
          <a:prstGeom prst="rect">
            <a:avLst/>
          </a:prstGeom>
        </p:spPr>
        <p:txBody>
          <a:bodyPr anchor="ctr"/>
          <a:lstStyle>
            <a:lvl1pPr algn="l">
              <a:defRPr sz="1050" b="0" baseline="0">
                <a:solidFill>
                  <a:srgbClr val="B2B2B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7" name="Espace réservé du texte 12"/>
          <p:cNvSpPr>
            <a:spLocks noGrp="1"/>
          </p:cNvSpPr>
          <p:nvPr>
            <p:ph type="body" sz="quarter" idx="13"/>
          </p:nvPr>
        </p:nvSpPr>
        <p:spPr>
          <a:xfrm>
            <a:off x="2447595" y="121927"/>
            <a:ext cx="6144683" cy="423109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95669078"/>
      </p:ext>
    </p:extLst>
  </p:cSld>
  <p:clrMapOvr>
    <a:masterClrMapping/>
  </p:clrMapOvr>
  <p:transition spd="slow"/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52" y="222251"/>
            <a:ext cx="1822449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riangle isocèle 10"/>
          <p:cNvSpPr/>
          <p:nvPr userDrawn="1"/>
        </p:nvSpPr>
        <p:spPr>
          <a:xfrm rot="16200000">
            <a:off x="9563105" y="-1286357"/>
            <a:ext cx="1342487" cy="3911761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3914014 w 3919583"/>
              <a:gd name="connsiteY2" fmla="*/ 602252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2170505 w 3919583"/>
              <a:gd name="connsiteY2" fmla="*/ 1892836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5793"/>
              <a:gd name="connsiteY0" fmla="*/ 4148574 h 4171094"/>
              <a:gd name="connsiteX1" fmla="*/ 2153516 w 3915793"/>
              <a:gd name="connsiteY1" fmla="*/ 0 h 4171094"/>
              <a:gd name="connsiteX2" fmla="*/ 2170505 w 3915793"/>
              <a:gd name="connsiteY2" fmla="*/ 1892836 h 4171094"/>
              <a:gd name="connsiteX3" fmla="*/ 2190725 w 3915793"/>
              <a:gd name="connsiteY3" fmla="*/ 3265165 h 4171094"/>
              <a:gd name="connsiteX4" fmla="*/ 3915790 w 3915793"/>
              <a:gd name="connsiteY4" fmla="*/ 4171094 h 4171094"/>
              <a:gd name="connsiteX5" fmla="*/ 0 w 3915793"/>
              <a:gd name="connsiteY5" fmla="*/ 4148574 h 4171094"/>
              <a:gd name="connsiteX0" fmla="*/ 0 w 3963302"/>
              <a:gd name="connsiteY0" fmla="*/ 4148574 h 4171094"/>
              <a:gd name="connsiteX1" fmla="*/ 2153516 w 3963302"/>
              <a:gd name="connsiteY1" fmla="*/ 0 h 4171094"/>
              <a:gd name="connsiteX2" fmla="*/ 2170505 w 3963302"/>
              <a:gd name="connsiteY2" fmla="*/ 1892836 h 4171094"/>
              <a:gd name="connsiteX3" fmla="*/ 3915790 w 3963302"/>
              <a:gd name="connsiteY3" fmla="*/ 4171094 h 4171094"/>
              <a:gd name="connsiteX4" fmla="*/ 0 w 3963302"/>
              <a:gd name="connsiteY4" fmla="*/ 4148574 h 4171094"/>
              <a:gd name="connsiteX0" fmla="*/ 0 w 3971475"/>
              <a:gd name="connsiteY0" fmla="*/ 4148574 h 4171094"/>
              <a:gd name="connsiteX1" fmla="*/ 2153516 w 3971475"/>
              <a:gd name="connsiteY1" fmla="*/ 0 h 4171094"/>
              <a:gd name="connsiteX2" fmla="*/ 3915790 w 3971475"/>
              <a:gd name="connsiteY2" fmla="*/ 4171094 h 4171094"/>
              <a:gd name="connsiteX3" fmla="*/ 0 w 3971475"/>
              <a:gd name="connsiteY3" fmla="*/ 4148574 h 4171094"/>
              <a:gd name="connsiteX0" fmla="*/ 0 w 2530710"/>
              <a:gd name="connsiteY0" fmla="*/ 4148574 h 4171098"/>
              <a:gd name="connsiteX1" fmla="*/ 2153516 w 2530710"/>
              <a:gd name="connsiteY1" fmla="*/ 0 h 4171098"/>
              <a:gd name="connsiteX2" fmla="*/ 2128327 w 2530710"/>
              <a:gd name="connsiteY2" fmla="*/ 4171098 h 4171098"/>
              <a:gd name="connsiteX3" fmla="*/ 0 w 2530710"/>
              <a:gd name="connsiteY3" fmla="*/ 4148574 h 4171098"/>
              <a:gd name="connsiteX0" fmla="*/ 0 w 2438750"/>
              <a:gd name="connsiteY0" fmla="*/ 4148574 h 4171098"/>
              <a:gd name="connsiteX1" fmla="*/ 2153516 w 2438750"/>
              <a:gd name="connsiteY1" fmla="*/ 0 h 4171098"/>
              <a:gd name="connsiteX2" fmla="*/ 2128327 w 2438750"/>
              <a:gd name="connsiteY2" fmla="*/ 4171098 h 4171098"/>
              <a:gd name="connsiteX3" fmla="*/ 0 w 2438750"/>
              <a:gd name="connsiteY3" fmla="*/ 4148574 h 4171098"/>
              <a:gd name="connsiteX0" fmla="*/ 0 w 2153516"/>
              <a:gd name="connsiteY0" fmla="*/ 4148574 h 4171098"/>
              <a:gd name="connsiteX1" fmla="*/ 2153516 w 2153516"/>
              <a:gd name="connsiteY1" fmla="*/ 0 h 4171098"/>
              <a:gd name="connsiteX2" fmla="*/ 2128327 w 2153516"/>
              <a:gd name="connsiteY2" fmla="*/ 4171098 h 4171098"/>
              <a:gd name="connsiteX3" fmla="*/ 0 w 2153516"/>
              <a:gd name="connsiteY3" fmla="*/ 4148574 h 4171098"/>
              <a:gd name="connsiteX0" fmla="*/ 0 w 2155023"/>
              <a:gd name="connsiteY0" fmla="*/ 4148574 h 4171098"/>
              <a:gd name="connsiteX1" fmla="*/ 2153516 w 2155023"/>
              <a:gd name="connsiteY1" fmla="*/ 0 h 4171098"/>
              <a:gd name="connsiteX2" fmla="*/ 2128327 w 2155023"/>
              <a:gd name="connsiteY2" fmla="*/ 4171098 h 4171098"/>
              <a:gd name="connsiteX3" fmla="*/ 0 w 2155023"/>
              <a:gd name="connsiteY3" fmla="*/ 4148574 h 4171098"/>
              <a:gd name="connsiteX0" fmla="*/ 0 w 2161634"/>
              <a:gd name="connsiteY0" fmla="*/ 4148574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48574 h 4171098"/>
              <a:gd name="connsiteX0" fmla="*/ 0 w 2161634"/>
              <a:gd name="connsiteY0" fmla="*/ 4163240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63240 h 4171098"/>
              <a:gd name="connsiteX0" fmla="*/ 0 w 2168034"/>
              <a:gd name="connsiteY0" fmla="*/ 4174397 h 4182255"/>
              <a:gd name="connsiteX1" fmla="*/ 2164660 w 2168034"/>
              <a:gd name="connsiteY1" fmla="*/ 0 h 4182255"/>
              <a:gd name="connsiteX2" fmla="*/ 2157630 w 2168034"/>
              <a:gd name="connsiteY2" fmla="*/ 4182255 h 4182255"/>
              <a:gd name="connsiteX3" fmla="*/ 0 w 2168034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57630 w 2164660"/>
              <a:gd name="connsiteY2" fmla="*/ 4182255 h 4182255"/>
              <a:gd name="connsiteX3" fmla="*/ 0 w 2164660"/>
              <a:gd name="connsiteY3" fmla="*/ 4174397 h 4182255"/>
              <a:gd name="connsiteX0" fmla="*/ 0 w 2166133"/>
              <a:gd name="connsiteY0" fmla="*/ 4174397 h 4182255"/>
              <a:gd name="connsiteX1" fmla="*/ 2164660 w 2166133"/>
              <a:gd name="connsiteY1" fmla="*/ 0 h 4182255"/>
              <a:gd name="connsiteX2" fmla="*/ 2163203 w 2166133"/>
              <a:gd name="connsiteY2" fmla="*/ 4182255 h 4182255"/>
              <a:gd name="connsiteX3" fmla="*/ 0 w 2166133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63203 w 2164660"/>
              <a:gd name="connsiteY2" fmla="*/ 4182255 h 4182255"/>
              <a:gd name="connsiteX3" fmla="*/ 0 w 2164660"/>
              <a:gd name="connsiteY3" fmla="*/ 4174397 h 4182255"/>
              <a:gd name="connsiteX0" fmla="*/ 0 w 2164660"/>
              <a:gd name="connsiteY0" fmla="*/ 4174397 h 4187832"/>
              <a:gd name="connsiteX1" fmla="*/ 2164660 w 2164660"/>
              <a:gd name="connsiteY1" fmla="*/ 0 h 4187832"/>
              <a:gd name="connsiteX2" fmla="*/ 2163203 w 2164660"/>
              <a:gd name="connsiteY2" fmla="*/ 4187832 h 4187832"/>
              <a:gd name="connsiteX3" fmla="*/ 0 w 2164660"/>
              <a:gd name="connsiteY3" fmla="*/ 4174397 h 4187832"/>
              <a:gd name="connsiteX0" fmla="*/ 0 w 2165734"/>
              <a:gd name="connsiteY0" fmla="*/ 4174397 h 4187832"/>
              <a:gd name="connsiteX1" fmla="*/ 2164660 w 2165734"/>
              <a:gd name="connsiteY1" fmla="*/ 0 h 4187832"/>
              <a:gd name="connsiteX2" fmla="*/ 2163203 w 2165734"/>
              <a:gd name="connsiteY2" fmla="*/ 4187832 h 4187832"/>
              <a:gd name="connsiteX3" fmla="*/ 0 w 2165734"/>
              <a:gd name="connsiteY3" fmla="*/ 4174397 h 418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734" h="4187832">
                <a:moveTo>
                  <a:pt x="0" y="4174397"/>
                </a:moveTo>
                <a:lnTo>
                  <a:pt x="2164660" y="0"/>
                </a:lnTo>
                <a:cubicBezTo>
                  <a:pt x="2167064" y="1400325"/>
                  <a:pt x="2164923" y="2810636"/>
                  <a:pt x="2163203" y="4187832"/>
                </a:cubicBezTo>
                <a:lnTo>
                  <a:pt x="0" y="4174397"/>
                </a:lnTo>
                <a:close/>
              </a:path>
            </a:pathLst>
          </a:custGeom>
          <a:gradFill flip="none" rotWithShape="1">
            <a:gsLst>
              <a:gs pos="91000">
                <a:srgbClr val="004D6F">
                  <a:alpha val="53000"/>
                </a:srgbClr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dirty="0"/>
              <a:t> </a:t>
            </a:r>
          </a:p>
        </p:txBody>
      </p:sp>
      <p:pic>
        <p:nvPicPr>
          <p:cNvPr id="6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5"/>
          <a:stretch>
            <a:fillRect/>
          </a:stretch>
        </p:blipFill>
        <p:spPr bwMode="auto">
          <a:xfrm>
            <a:off x="2159001" y="6615114"/>
            <a:ext cx="1344084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riangle isocèle 7"/>
          <p:cNvSpPr/>
          <p:nvPr userDrawn="1"/>
        </p:nvSpPr>
        <p:spPr>
          <a:xfrm rot="16200000">
            <a:off x="11310439" y="-337474"/>
            <a:ext cx="542117" cy="1222899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004D6F">
                  <a:alpha val="63000"/>
                </a:srgbClr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dirty="0"/>
              <a:t> </a:t>
            </a:r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11424988" y="-104300"/>
            <a:ext cx="623545" cy="912367"/>
          </a:xfrm>
          <a:prstGeom prst="triangle">
            <a:avLst/>
          </a:prstGeom>
          <a:gradFill flip="none" rotWithShape="1">
            <a:gsLst>
              <a:gs pos="81000">
                <a:srgbClr val="004D6F">
                  <a:alpha val="48000"/>
                </a:srgbClr>
              </a:gs>
              <a:gs pos="27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dirty="0"/>
              <a:t> </a:t>
            </a:r>
          </a:p>
        </p:txBody>
      </p:sp>
      <p:sp>
        <p:nvSpPr>
          <p:cNvPr id="3" name="Titre 11"/>
          <p:cNvSpPr>
            <a:spLocks noGrp="1"/>
          </p:cNvSpPr>
          <p:nvPr>
            <p:ph type="title"/>
          </p:nvPr>
        </p:nvSpPr>
        <p:spPr>
          <a:xfrm>
            <a:off x="3407701" y="6573878"/>
            <a:ext cx="7536160" cy="239498"/>
          </a:xfrm>
          <a:prstGeom prst="rect">
            <a:avLst/>
          </a:prstGeom>
        </p:spPr>
        <p:txBody>
          <a:bodyPr anchor="ctr"/>
          <a:lstStyle>
            <a:lvl1pPr algn="l">
              <a:defRPr sz="1050" b="0" baseline="0">
                <a:solidFill>
                  <a:srgbClr val="B2B2B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552517" y="6381751"/>
            <a:ext cx="2029883" cy="339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E98DCA-1C11-4911-95A4-DFFACEBF4972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407198304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angle 293">
            <a:extLst>
              <a:ext uri="{FF2B5EF4-FFF2-40B4-BE49-F238E27FC236}">
                <a16:creationId xmlns:a16="http://schemas.microsoft.com/office/drawing/2014/main" id="{DDCBB3ED-B113-6643-8B9E-D82A4592393E}"/>
              </a:ext>
            </a:extLst>
          </p:cNvPr>
          <p:cNvSpPr/>
          <p:nvPr userDrawn="1"/>
        </p:nvSpPr>
        <p:spPr>
          <a:xfrm>
            <a:off x="-200415" y="-37847"/>
            <a:ext cx="10853104" cy="45923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9D048B96-B8CD-9541-863A-0837AC275DA5}"/>
              </a:ext>
            </a:extLst>
          </p:cNvPr>
          <p:cNvSpPr/>
          <p:nvPr userDrawn="1"/>
        </p:nvSpPr>
        <p:spPr>
          <a:xfrm>
            <a:off x="10669489" y="3761300"/>
            <a:ext cx="1535823" cy="233521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94D103D4-817A-E54C-89BE-9D638AFDA40C}"/>
              </a:ext>
            </a:extLst>
          </p:cNvPr>
          <p:cNvSpPr/>
          <p:nvPr userDrawn="1"/>
        </p:nvSpPr>
        <p:spPr>
          <a:xfrm>
            <a:off x="10654693" y="0"/>
            <a:ext cx="1562360" cy="38787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D77D60F-E1CA-2A4C-BFAD-A75F08E20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3252" y="1645702"/>
            <a:ext cx="4008120" cy="2387600"/>
          </a:xfrm>
        </p:spPr>
        <p:txBody>
          <a:bodyPr lIns="0" tIns="0" rIns="0" bIns="0" anchor="b">
            <a:norm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</a:t>
            </a:r>
            <a:br>
              <a:rPr lang="fr-FR" dirty="0"/>
            </a:br>
            <a:r>
              <a:rPr lang="fr-FR" dirty="0"/>
              <a:t>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2E63CE0-43F4-C54E-95D2-17A7F633C2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157" y="5278216"/>
            <a:ext cx="3741148" cy="832104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138B00-E126-3D43-9646-A2B68F9F4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568A-D12D-BD49-ACDF-27454F9476FE}" type="datetime1">
              <a:rPr lang="fr-FR" smtClean="0"/>
              <a:t>30/09/2024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8DE7D3-EEF9-3945-9A58-C4EDCD86E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Toulouse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C4D756-462E-CA42-BA95-35F364F13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F394568-A123-CF43-B37D-0430507FD9C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0F19190B-599F-6241-8EB5-B0B244B3F1C1}"/>
              </a:ext>
            </a:extLst>
          </p:cNvPr>
          <p:cNvSpPr/>
          <p:nvPr userDrawn="1"/>
        </p:nvSpPr>
        <p:spPr>
          <a:xfrm>
            <a:off x="8717242" y="6005146"/>
            <a:ext cx="774000" cy="852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4" name="Groupe 323">
            <a:extLst>
              <a:ext uri="{FF2B5EF4-FFF2-40B4-BE49-F238E27FC236}">
                <a16:creationId xmlns:a16="http://schemas.microsoft.com/office/drawing/2014/main" id="{525F8385-4300-B74B-9418-398C1DF2B510}"/>
              </a:ext>
            </a:extLst>
          </p:cNvPr>
          <p:cNvGrpSpPr/>
          <p:nvPr userDrawn="1"/>
        </p:nvGrpSpPr>
        <p:grpSpPr>
          <a:xfrm>
            <a:off x="855884" y="6219393"/>
            <a:ext cx="568800" cy="665480"/>
            <a:chOff x="1211580" y="5257800"/>
            <a:chExt cx="568233" cy="1623060"/>
          </a:xfrm>
        </p:grpSpPr>
        <p:cxnSp>
          <p:nvCxnSpPr>
            <p:cNvPr id="302" name="Connecteur droit 301">
              <a:extLst>
                <a:ext uri="{FF2B5EF4-FFF2-40B4-BE49-F238E27FC236}">
                  <a16:creationId xmlns:a16="http://schemas.microsoft.com/office/drawing/2014/main" id="{0AB8890D-2AA8-C949-92A6-D20B4B37B175}"/>
                </a:ext>
              </a:extLst>
            </p:cNvPr>
            <p:cNvCxnSpPr/>
            <p:nvPr userDrawn="1"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cteur droit 302">
              <a:extLst>
                <a:ext uri="{FF2B5EF4-FFF2-40B4-BE49-F238E27FC236}">
                  <a16:creationId xmlns:a16="http://schemas.microsoft.com/office/drawing/2014/main" id="{515E165C-C5FD-DB47-8B0B-3F4A3C3BDA64}"/>
                </a:ext>
              </a:extLst>
            </p:cNvPr>
            <p:cNvCxnSpPr/>
            <p:nvPr userDrawn="1"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necteur droit 303">
              <a:extLst>
                <a:ext uri="{FF2B5EF4-FFF2-40B4-BE49-F238E27FC236}">
                  <a16:creationId xmlns:a16="http://schemas.microsoft.com/office/drawing/2014/main" id="{E87A45FA-AF24-0041-AAE4-EF6A84CE5F37}"/>
                </a:ext>
              </a:extLst>
            </p:cNvPr>
            <p:cNvCxnSpPr/>
            <p:nvPr userDrawn="1"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Connecteur droit 304">
              <a:extLst>
                <a:ext uri="{FF2B5EF4-FFF2-40B4-BE49-F238E27FC236}">
                  <a16:creationId xmlns:a16="http://schemas.microsoft.com/office/drawing/2014/main" id="{32F79DDA-C253-3149-8884-F9442BC72AEB}"/>
                </a:ext>
              </a:extLst>
            </p:cNvPr>
            <p:cNvCxnSpPr/>
            <p:nvPr userDrawn="1"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onnecteur droit 305">
              <a:extLst>
                <a:ext uri="{FF2B5EF4-FFF2-40B4-BE49-F238E27FC236}">
                  <a16:creationId xmlns:a16="http://schemas.microsoft.com/office/drawing/2014/main" id="{88117516-B19A-DA46-85B4-AC7333D185FD}"/>
                </a:ext>
              </a:extLst>
            </p:cNvPr>
            <p:cNvCxnSpPr/>
            <p:nvPr userDrawn="1"/>
          </p:nvCxnSpPr>
          <p:spPr>
            <a:xfrm>
              <a:off x="177981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7" name="Graphique 318">
            <a:extLst>
              <a:ext uri="{FF2B5EF4-FFF2-40B4-BE49-F238E27FC236}">
                <a16:creationId xmlns:a16="http://schemas.microsoft.com/office/drawing/2014/main" id="{1C6D5585-D611-2A4D-8115-B20460DCD68F}"/>
              </a:ext>
            </a:extLst>
          </p:cNvPr>
          <p:cNvSpPr>
            <a:spLocks/>
          </p:cNvSpPr>
          <p:nvPr/>
        </p:nvSpPr>
        <p:spPr>
          <a:xfrm>
            <a:off x="10636800" y="0"/>
            <a:ext cx="1555200" cy="1555200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339" name="Graphique 336">
            <a:extLst>
              <a:ext uri="{FF2B5EF4-FFF2-40B4-BE49-F238E27FC236}">
                <a16:creationId xmlns:a16="http://schemas.microsoft.com/office/drawing/2014/main" id="{67A3DBEB-ABCF-DB44-A44C-93FD113C99BB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6494388" y="1567889"/>
            <a:ext cx="777601" cy="777600"/>
          </a:xfrm>
          <a:custGeom>
            <a:avLst/>
            <a:gdLst>
              <a:gd name="connsiteX0" fmla="*/ 0 w 1371600"/>
              <a:gd name="connsiteY0" fmla="*/ 1371600 h 1371599"/>
              <a:gd name="connsiteX1" fmla="*/ 1371600 w 1371600"/>
              <a:gd name="connsiteY1" fmla="*/ 1371600 h 1371599"/>
              <a:gd name="connsiteX2" fmla="*/ 1371600 w 1371600"/>
              <a:gd name="connsiteY2" fmla="*/ 0 h 1371599"/>
              <a:gd name="connsiteX3" fmla="*/ 0 w 1371600"/>
              <a:gd name="connsiteY3" fmla="*/ 1371600 h 137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1371599">
                <a:moveTo>
                  <a:pt x="0" y="1371600"/>
                </a:moveTo>
                <a:lnTo>
                  <a:pt x="1371600" y="1371600"/>
                </a:lnTo>
                <a:lnTo>
                  <a:pt x="1371600" y="0"/>
                </a:lnTo>
                <a:lnTo>
                  <a:pt x="0" y="1371600"/>
                </a:lnTo>
                <a:close/>
              </a:path>
            </a:pathLst>
          </a:custGeom>
          <a:solidFill>
            <a:schemeClr val="accent4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AADF6650-CF1F-294C-920E-23A31BC9DD24}"/>
              </a:ext>
            </a:extLst>
          </p:cNvPr>
          <p:cNvSpPr/>
          <p:nvPr userDrawn="1"/>
        </p:nvSpPr>
        <p:spPr>
          <a:xfrm>
            <a:off x="10657312" y="5327765"/>
            <a:ext cx="774000" cy="77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5B483C2F-A9F0-6A47-8AAF-5F484CA9AACA}"/>
              </a:ext>
            </a:extLst>
          </p:cNvPr>
          <p:cNvSpPr/>
          <p:nvPr userDrawn="1"/>
        </p:nvSpPr>
        <p:spPr>
          <a:xfrm>
            <a:off x="11431312" y="4553765"/>
            <a:ext cx="774000" cy="77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E4012233-EA70-3A48-AEC5-DD145C676A2B}"/>
              </a:ext>
            </a:extLst>
          </p:cNvPr>
          <p:cNvSpPr/>
          <p:nvPr userDrawn="1"/>
        </p:nvSpPr>
        <p:spPr>
          <a:xfrm>
            <a:off x="10657312" y="4553765"/>
            <a:ext cx="774000" cy="77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12" name="Groupe 311">
            <a:extLst>
              <a:ext uri="{FF2B5EF4-FFF2-40B4-BE49-F238E27FC236}">
                <a16:creationId xmlns:a16="http://schemas.microsoft.com/office/drawing/2014/main" id="{35CAE538-249E-D949-9957-8CBA0523BD80}"/>
              </a:ext>
            </a:extLst>
          </p:cNvPr>
          <p:cNvGrpSpPr/>
          <p:nvPr userDrawn="1"/>
        </p:nvGrpSpPr>
        <p:grpSpPr>
          <a:xfrm>
            <a:off x="10662105" y="3778160"/>
            <a:ext cx="777600" cy="777600"/>
            <a:chOff x="1211580" y="5257800"/>
            <a:chExt cx="568233" cy="1623060"/>
          </a:xfrm>
        </p:grpSpPr>
        <p:cxnSp>
          <p:nvCxnSpPr>
            <p:cNvPr id="314" name="Connecteur droit 313">
              <a:extLst>
                <a:ext uri="{FF2B5EF4-FFF2-40B4-BE49-F238E27FC236}">
                  <a16:creationId xmlns:a16="http://schemas.microsoft.com/office/drawing/2014/main" id="{65E84CDD-78B1-3A40-B55B-033995C0580A}"/>
                </a:ext>
              </a:extLst>
            </p:cNvPr>
            <p:cNvCxnSpPr/>
            <p:nvPr userDrawn="1"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Connecteur droit 314">
              <a:extLst>
                <a:ext uri="{FF2B5EF4-FFF2-40B4-BE49-F238E27FC236}">
                  <a16:creationId xmlns:a16="http://schemas.microsoft.com/office/drawing/2014/main" id="{AFF579EF-853D-B240-A62E-6AFD051BD158}"/>
                </a:ext>
              </a:extLst>
            </p:cNvPr>
            <p:cNvCxnSpPr/>
            <p:nvPr userDrawn="1"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Connecteur droit 315">
              <a:extLst>
                <a:ext uri="{FF2B5EF4-FFF2-40B4-BE49-F238E27FC236}">
                  <a16:creationId xmlns:a16="http://schemas.microsoft.com/office/drawing/2014/main" id="{D230EE48-BB0B-6F48-AD37-94C68BEF9B5F}"/>
                </a:ext>
              </a:extLst>
            </p:cNvPr>
            <p:cNvCxnSpPr/>
            <p:nvPr userDrawn="1"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Connecteur droit 317">
              <a:extLst>
                <a:ext uri="{FF2B5EF4-FFF2-40B4-BE49-F238E27FC236}">
                  <a16:creationId xmlns:a16="http://schemas.microsoft.com/office/drawing/2014/main" id="{932EFFB0-7E16-1B4E-AF57-EDE597725C97}"/>
                </a:ext>
              </a:extLst>
            </p:cNvPr>
            <p:cNvCxnSpPr/>
            <p:nvPr userDrawn="1"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Connecteur droit 318">
              <a:extLst>
                <a:ext uri="{FF2B5EF4-FFF2-40B4-BE49-F238E27FC236}">
                  <a16:creationId xmlns:a16="http://schemas.microsoft.com/office/drawing/2014/main" id="{2414D762-B059-2D43-940D-8D109C905A15}"/>
                </a:ext>
              </a:extLst>
            </p:cNvPr>
            <p:cNvCxnSpPr/>
            <p:nvPr userDrawn="1"/>
          </p:nvCxnSpPr>
          <p:spPr>
            <a:xfrm>
              <a:off x="1779813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19289BB-8111-9445-82C1-C75575E7BECF}"/>
              </a:ext>
            </a:extLst>
          </p:cNvPr>
          <p:cNvGrpSpPr/>
          <p:nvPr userDrawn="1"/>
        </p:nvGrpSpPr>
        <p:grpSpPr>
          <a:xfrm>
            <a:off x="7600398" y="94216"/>
            <a:ext cx="1311342" cy="1313851"/>
            <a:chOff x="7519121" y="94216"/>
            <a:chExt cx="1311342" cy="1313851"/>
          </a:xfrm>
        </p:grpSpPr>
        <p:sp>
          <p:nvSpPr>
            <p:cNvPr id="181" name="Forme libre 180">
              <a:extLst>
                <a:ext uri="{FF2B5EF4-FFF2-40B4-BE49-F238E27FC236}">
                  <a16:creationId xmlns:a16="http://schemas.microsoft.com/office/drawing/2014/main" id="{92145074-B0FE-184B-88AB-BC9EE94C4E5E}"/>
                </a:ext>
              </a:extLst>
            </p:cNvPr>
            <p:cNvSpPr/>
            <p:nvPr/>
          </p:nvSpPr>
          <p:spPr>
            <a:xfrm rot="5400000">
              <a:off x="7516120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2" name="Forme libre 181">
              <a:extLst>
                <a:ext uri="{FF2B5EF4-FFF2-40B4-BE49-F238E27FC236}">
                  <a16:creationId xmlns:a16="http://schemas.microsoft.com/office/drawing/2014/main" id="{107440E3-4747-3046-8391-2682CA5B19D7}"/>
                </a:ext>
              </a:extLst>
            </p:cNvPr>
            <p:cNvSpPr/>
            <p:nvPr/>
          </p:nvSpPr>
          <p:spPr>
            <a:xfrm rot="5400000">
              <a:off x="7546809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3" name="Forme libre 182">
              <a:extLst>
                <a:ext uri="{FF2B5EF4-FFF2-40B4-BE49-F238E27FC236}">
                  <a16:creationId xmlns:a16="http://schemas.microsoft.com/office/drawing/2014/main" id="{F908C272-FAA9-9240-B10A-7477FD754A55}"/>
                </a:ext>
              </a:extLst>
            </p:cNvPr>
            <p:cNvSpPr/>
            <p:nvPr/>
          </p:nvSpPr>
          <p:spPr>
            <a:xfrm rot="5400000">
              <a:off x="7766135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4" name="Forme libre 183">
              <a:extLst>
                <a:ext uri="{FF2B5EF4-FFF2-40B4-BE49-F238E27FC236}">
                  <a16:creationId xmlns:a16="http://schemas.microsoft.com/office/drawing/2014/main" id="{F626451C-7A02-AD49-9C54-5EBED474BF24}"/>
                </a:ext>
              </a:extLst>
            </p:cNvPr>
            <p:cNvSpPr/>
            <p:nvPr/>
          </p:nvSpPr>
          <p:spPr>
            <a:xfrm rot="5400000">
              <a:off x="7796824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5" name="Forme libre 184">
              <a:extLst>
                <a:ext uri="{FF2B5EF4-FFF2-40B4-BE49-F238E27FC236}">
                  <a16:creationId xmlns:a16="http://schemas.microsoft.com/office/drawing/2014/main" id="{79B76B64-3D5F-E644-B9D2-43AB362405C3}"/>
                </a:ext>
              </a:extLst>
            </p:cNvPr>
            <p:cNvSpPr/>
            <p:nvPr/>
          </p:nvSpPr>
          <p:spPr>
            <a:xfrm rot="5400000">
              <a:off x="8016150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6" name="Forme libre 185">
              <a:extLst>
                <a:ext uri="{FF2B5EF4-FFF2-40B4-BE49-F238E27FC236}">
                  <a16:creationId xmlns:a16="http://schemas.microsoft.com/office/drawing/2014/main" id="{F05943AC-4B29-6247-BC64-D815793D47C8}"/>
                </a:ext>
              </a:extLst>
            </p:cNvPr>
            <p:cNvSpPr/>
            <p:nvPr/>
          </p:nvSpPr>
          <p:spPr>
            <a:xfrm rot="5400000">
              <a:off x="8046839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7" name="Forme libre 186">
              <a:extLst>
                <a:ext uri="{FF2B5EF4-FFF2-40B4-BE49-F238E27FC236}">
                  <a16:creationId xmlns:a16="http://schemas.microsoft.com/office/drawing/2014/main" id="{9962BA0E-54F5-6647-9B44-FA047D8E5026}"/>
                </a:ext>
              </a:extLst>
            </p:cNvPr>
            <p:cNvSpPr/>
            <p:nvPr/>
          </p:nvSpPr>
          <p:spPr>
            <a:xfrm rot="5400000">
              <a:off x="8266165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8" name="Forme libre 187">
              <a:extLst>
                <a:ext uri="{FF2B5EF4-FFF2-40B4-BE49-F238E27FC236}">
                  <a16:creationId xmlns:a16="http://schemas.microsoft.com/office/drawing/2014/main" id="{E4D88963-4BEF-5846-97ED-00D330157708}"/>
                </a:ext>
              </a:extLst>
            </p:cNvPr>
            <p:cNvSpPr/>
            <p:nvPr/>
          </p:nvSpPr>
          <p:spPr>
            <a:xfrm rot="5400000">
              <a:off x="8296854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9" name="Forme libre 188">
              <a:extLst>
                <a:ext uri="{FF2B5EF4-FFF2-40B4-BE49-F238E27FC236}">
                  <a16:creationId xmlns:a16="http://schemas.microsoft.com/office/drawing/2014/main" id="{8EAC321C-5AD2-6F4E-BB3D-419AF187A694}"/>
                </a:ext>
              </a:extLst>
            </p:cNvPr>
            <p:cNvSpPr/>
            <p:nvPr/>
          </p:nvSpPr>
          <p:spPr>
            <a:xfrm rot="5400000">
              <a:off x="8516180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" name="Forme libre 189">
              <a:extLst>
                <a:ext uri="{FF2B5EF4-FFF2-40B4-BE49-F238E27FC236}">
                  <a16:creationId xmlns:a16="http://schemas.microsoft.com/office/drawing/2014/main" id="{341474F6-275D-0C4F-B1FA-F881CE49D279}"/>
                </a:ext>
              </a:extLst>
            </p:cNvPr>
            <p:cNvSpPr/>
            <p:nvPr/>
          </p:nvSpPr>
          <p:spPr>
            <a:xfrm rot="5400000">
              <a:off x="8546869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1" name="Forme libre 190">
              <a:extLst>
                <a:ext uri="{FF2B5EF4-FFF2-40B4-BE49-F238E27FC236}">
                  <a16:creationId xmlns:a16="http://schemas.microsoft.com/office/drawing/2014/main" id="{D8562C59-659A-A447-82FE-F61563D917D0}"/>
                </a:ext>
              </a:extLst>
            </p:cNvPr>
            <p:cNvSpPr/>
            <p:nvPr/>
          </p:nvSpPr>
          <p:spPr>
            <a:xfrm rot="5400000">
              <a:off x="8766195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2" name="Forme libre 191">
              <a:extLst>
                <a:ext uri="{FF2B5EF4-FFF2-40B4-BE49-F238E27FC236}">
                  <a16:creationId xmlns:a16="http://schemas.microsoft.com/office/drawing/2014/main" id="{2150598D-C794-8947-800D-92F076AAA093}"/>
                </a:ext>
              </a:extLst>
            </p:cNvPr>
            <p:cNvSpPr/>
            <p:nvPr/>
          </p:nvSpPr>
          <p:spPr>
            <a:xfrm rot="5400000">
              <a:off x="8796883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1" name="Forme libre 200">
              <a:extLst>
                <a:ext uri="{FF2B5EF4-FFF2-40B4-BE49-F238E27FC236}">
                  <a16:creationId xmlns:a16="http://schemas.microsoft.com/office/drawing/2014/main" id="{8862F38D-7480-C946-8A60-CD11FE168D0C}"/>
                </a:ext>
              </a:extLst>
            </p:cNvPr>
            <p:cNvSpPr/>
            <p:nvPr/>
          </p:nvSpPr>
          <p:spPr>
            <a:xfrm rot="5400000">
              <a:off x="7516120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2" name="Forme libre 201">
              <a:extLst>
                <a:ext uri="{FF2B5EF4-FFF2-40B4-BE49-F238E27FC236}">
                  <a16:creationId xmlns:a16="http://schemas.microsoft.com/office/drawing/2014/main" id="{93DB6D78-1681-7E43-9A17-C0079676C47C}"/>
                </a:ext>
              </a:extLst>
            </p:cNvPr>
            <p:cNvSpPr/>
            <p:nvPr/>
          </p:nvSpPr>
          <p:spPr>
            <a:xfrm rot="5400000">
              <a:off x="7546809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3" name="Forme libre 202">
              <a:extLst>
                <a:ext uri="{FF2B5EF4-FFF2-40B4-BE49-F238E27FC236}">
                  <a16:creationId xmlns:a16="http://schemas.microsoft.com/office/drawing/2014/main" id="{8F2EFE66-A94F-F44B-B11E-9EAC90A3AAAE}"/>
                </a:ext>
              </a:extLst>
            </p:cNvPr>
            <p:cNvSpPr/>
            <p:nvPr/>
          </p:nvSpPr>
          <p:spPr>
            <a:xfrm rot="5400000">
              <a:off x="7766135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4" name="Forme libre 203">
              <a:extLst>
                <a:ext uri="{FF2B5EF4-FFF2-40B4-BE49-F238E27FC236}">
                  <a16:creationId xmlns:a16="http://schemas.microsoft.com/office/drawing/2014/main" id="{72766E08-2774-2845-9148-1FF537119FD1}"/>
                </a:ext>
              </a:extLst>
            </p:cNvPr>
            <p:cNvSpPr/>
            <p:nvPr/>
          </p:nvSpPr>
          <p:spPr>
            <a:xfrm rot="5400000">
              <a:off x="7796824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5" name="Forme libre 204">
              <a:extLst>
                <a:ext uri="{FF2B5EF4-FFF2-40B4-BE49-F238E27FC236}">
                  <a16:creationId xmlns:a16="http://schemas.microsoft.com/office/drawing/2014/main" id="{D47FECEA-4675-9F4C-8A07-1CC2DDB1020F}"/>
                </a:ext>
              </a:extLst>
            </p:cNvPr>
            <p:cNvSpPr/>
            <p:nvPr/>
          </p:nvSpPr>
          <p:spPr>
            <a:xfrm rot="5400000">
              <a:off x="8016150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6" name="Forme libre 205">
              <a:extLst>
                <a:ext uri="{FF2B5EF4-FFF2-40B4-BE49-F238E27FC236}">
                  <a16:creationId xmlns:a16="http://schemas.microsoft.com/office/drawing/2014/main" id="{1978CF88-F520-944C-8F65-2DA729E9790D}"/>
                </a:ext>
              </a:extLst>
            </p:cNvPr>
            <p:cNvSpPr/>
            <p:nvPr/>
          </p:nvSpPr>
          <p:spPr>
            <a:xfrm rot="5400000">
              <a:off x="8046839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7" name="Forme libre 206">
              <a:extLst>
                <a:ext uri="{FF2B5EF4-FFF2-40B4-BE49-F238E27FC236}">
                  <a16:creationId xmlns:a16="http://schemas.microsoft.com/office/drawing/2014/main" id="{C2EA0F47-AC0A-2641-9525-A04B130729A2}"/>
                </a:ext>
              </a:extLst>
            </p:cNvPr>
            <p:cNvSpPr/>
            <p:nvPr/>
          </p:nvSpPr>
          <p:spPr>
            <a:xfrm rot="5400000">
              <a:off x="8266165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8" name="Forme libre 207">
              <a:extLst>
                <a:ext uri="{FF2B5EF4-FFF2-40B4-BE49-F238E27FC236}">
                  <a16:creationId xmlns:a16="http://schemas.microsoft.com/office/drawing/2014/main" id="{0AD5F49D-F277-6F4E-90C4-069BB9B8E966}"/>
                </a:ext>
              </a:extLst>
            </p:cNvPr>
            <p:cNvSpPr/>
            <p:nvPr/>
          </p:nvSpPr>
          <p:spPr>
            <a:xfrm rot="5400000">
              <a:off x="8296854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9" name="Forme libre 208">
              <a:extLst>
                <a:ext uri="{FF2B5EF4-FFF2-40B4-BE49-F238E27FC236}">
                  <a16:creationId xmlns:a16="http://schemas.microsoft.com/office/drawing/2014/main" id="{3D47FF02-7ABE-2948-8B43-F357D7DCD4A2}"/>
                </a:ext>
              </a:extLst>
            </p:cNvPr>
            <p:cNvSpPr/>
            <p:nvPr/>
          </p:nvSpPr>
          <p:spPr>
            <a:xfrm rot="5400000">
              <a:off x="8516180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0" name="Forme libre 209">
              <a:extLst>
                <a:ext uri="{FF2B5EF4-FFF2-40B4-BE49-F238E27FC236}">
                  <a16:creationId xmlns:a16="http://schemas.microsoft.com/office/drawing/2014/main" id="{EA52C170-D7BC-1C41-8C0A-A452AEF520A3}"/>
                </a:ext>
              </a:extLst>
            </p:cNvPr>
            <p:cNvSpPr/>
            <p:nvPr/>
          </p:nvSpPr>
          <p:spPr>
            <a:xfrm rot="5400000">
              <a:off x="8546869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1" name="Forme libre 210">
              <a:extLst>
                <a:ext uri="{FF2B5EF4-FFF2-40B4-BE49-F238E27FC236}">
                  <a16:creationId xmlns:a16="http://schemas.microsoft.com/office/drawing/2014/main" id="{236E9B24-C80E-9F43-BA57-D95875E4445E}"/>
                </a:ext>
              </a:extLst>
            </p:cNvPr>
            <p:cNvSpPr/>
            <p:nvPr/>
          </p:nvSpPr>
          <p:spPr>
            <a:xfrm rot="5400000">
              <a:off x="8766195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2" name="Forme libre 211">
              <a:extLst>
                <a:ext uri="{FF2B5EF4-FFF2-40B4-BE49-F238E27FC236}">
                  <a16:creationId xmlns:a16="http://schemas.microsoft.com/office/drawing/2014/main" id="{9D2AB8EB-29B8-294B-AADD-C8C3D37FE58E}"/>
                </a:ext>
              </a:extLst>
            </p:cNvPr>
            <p:cNvSpPr/>
            <p:nvPr/>
          </p:nvSpPr>
          <p:spPr>
            <a:xfrm rot="5400000">
              <a:off x="8796883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1" name="Forme libre 220">
              <a:extLst>
                <a:ext uri="{FF2B5EF4-FFF2-40B4-BE49-F238E27FC236}">
                  <a16:creationId xmlns:a16="http://schemas.microsoft.com/office/drawing/2014/main" id="{011E2C6D-BFC7-474E-9B5C-C0E00789F851}"/>
                </a:ext>
              </a:extLst>
            </p:cNvPr>
            <p:cNvSpPr/>
            <p:nvPr/>
          </p:nvSpPr>
          <p:spPr>
            <a:xfrm rot="5400000">
              <a:off x="7516120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2" name="Forme libre 221">
              <a:extLst>
                <a:ext uri="{FF2B5EF4-FFF2-40B4-BE49-F238E27FC236}">
                  <a16:creationId xmlns:a16="http://schemas.microsoft.com/office/drawing/2014/main" id="{CE80E95B-B0D8-314A-8CC3-4265780F5C7F}"/>
                </a:ext>
              </a:extLst>
            </p:cNvPr>
            <p:cNvSpPr/>
            <p:nvPr/>
          </p:nvSpPr>
          <p:spPr>
            <a:xfrm rot="5400000">
              <a:off x="7546809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3" name="Forme libre 222">
              <a:extLst>
                <a:ext uri="{FF2B5EF4-FFF2-40B4-BE49-F238E27FC236}">
                  <a16:creationId xmlns:a16="http://schemas.microsoft.com/office/drawing/2014/main" id="{FECAC528-82EF-5140-B90B-429A9DE735EC}"/>
                </a:ext>
              </a:extLst>
            </p:cNvPr>
            <p:cNvSpPr/>
            <p:nvPr/>
          </p:nvSpPr>
          <p:spPr>
            <a:xfrm rot="5400000">
              <a:off x="7766135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4" name="Forme libre 223">
              <a:extLst>
                <a:ext uri="{FF2B5EF4-FFF2-40B4-BE49-F238E27FC236}">
                  <a16:creationId xmlns:a16="http://schemas.microsoft.com/office/drawing/2014/main" id="{24136921-87B5-C540-AA26-DFCAB102DD26}"/>
                </a:ext>
              </a:extLst>
            </p:cNvPr>
            <p:cNvSpPr/>
            <p:nvPr/>
          </p:nvSpPr>
          <p:spPr>
            <a:xfrm rot="5400000">
              <a:off x="7796824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5" name="Forme libre 224">
              <a:extLst>
                <a:ext uri="{FF2B5EF4-FFF2-40B4-BE49-F238E27FC236}">
                  <a16:creationId xmlns:a16="http://schemas.microsoft.com/office/drawing/2014/main" id="{9E343D7C-7852-504E-A81A-EE2B4299170D}"/>
                </a:ext>
              </a:extLst>
            </p:cNvPr>
            <p:cNvSpPr/>
            <p:nvPr/>
          </p:nvSpPr>
          <p:spPr>
            <a:xfrm rot="5400000">
              <a:off x="8016150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6" name="Forme libre 225">
              <a:extLst>
                <a:ext uri="{FF2B5EF4-FFF2-40B4-BE49-F238E27FC236}">
                  <a16:creationId xmlns:a16="http://schemas.microsoft.com/office/drawing/2014/main" id="{A8D0DFB2-E1B6-3B49-A09D-4BD18D4FE40E}"/>
                </a:ext>
              </a:extLst>
            </p:cNvPr>
            <p:cNvSpPr/>
            <p:nvPr/>
          </p:nvSpPr>
          <p:spPr>
            <a:xfrm rot="5400000">
              <a:off x="8046839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7" name="Forme libre 226">
              <a:extLst>
                <a:ext uri="{FF2B5EF4-FFF2-40B4-BE49-F238E27FC236}">
                  <a16:creationId xmlns:a16="http://schemas.microsoft.com/office/drawing/2014/main" id="{E905A737-4510-BF4D-8CA0-7FF9B04D406F}"/>
                </a:ext>
              </a:extLst>
            </p:cNvPr>
            <p:cNvSpPr/>
            <p:nvPr/>
          </p:nvSpPr>
          <p:spPr>
            <a:xfrm rot="5400000">
              <a:off x="8266165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8" name="Forme libre 227">
              <a:extLst>
                <a:ext uri="{FF2B5EF4-FFF2-40B4-BE49-F238E27FC236}">
                  <a16:creationId xmlns:a16="http://schemas.microsoft.com/office/drawing/2014/main" id="{A1F5D59E-7F02-9D48-8D1F-04DF6DB5259E}"/>
                </a:ext>
              </a:extLst>
            </p:cNvPr>
            <p:cNvSpPr/>
            <p:nvPr/>
          </p:nvSpPr>
          <p:spPr>
            <a:xfrm rot="5400000">
              <a:off x="8296854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9" name="Forme libre 228">
              <a:extLst>
                <a:ext uri="{FF2B5EF4-FFF2-40B4-BE49-F238E27FC236}">
                  <a16:creationId xmlns:a16="http://schemas.microsoft.com/office/drawing/2014/main" id="{6D61FE22-4DD7-5644-9BC5-0AE6F65BA644}"/>
                </a:ext>
              </a:extLst>
            </p:cNvPr>
            <p:cNvSpPr/>
            <p:nvPr/>
          </p:nvSpPr>
          <p:spPr>
            <a:xfrm rot="5400000">
              <a:off x="8516180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0" name="Forme libre 229">
              <a:extLst>
                <a:ext uri="{FF2B5EF4-FFF2-40B4-BE49-F238E27FC236}">
                  <a16:creationId xmlns:a16="http://schemas.microsoft.com/office/drawing/2014/main" id="{81175CF0-82CD-E84E-93A9-A7074396A40C}"/>
                </a:ext>
              </a:extLst>
            </p:cNvPr>
            <p:cNvSpPr/>
            <p:nvPr/>
          </p:nvSpPr>
          <p:spPr>
            <a:xfrm rot="5400000">
              <a:off x="8546869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1" name="Forme libre 230">
              <a:extLst>
                <a:ext uri="{FF2B5EF4-FFF2-40B4-BE49-F238E27FC236}">
                  <a16:creationId xmlns:a16="http://schemas.microsoft.com/office/drawing/2014/main" id="{2CB695BE-00AA-054C-91BF-5F5A4FE8E7BA}"/>
                </a:ext>
              </a:extLst>
            </p:cNvPr>
            <p:cNvSpPr/>
            <p:nvPr/>
          </p:nvSpPr>
          <p:spPr>
            <a:xfrm rot="5400000">
              <a:off x="8766195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2" name="Forme libre 231">
              <a:extLst>
                <a:ext uri="{FF2B5EF4-FFF2-40B4-BE49-F238E27FC236}">
                  <a16:creationId xmlns:a16="http://schemas.microsoft.com/office/drawing/2014/main" id="{D46CF7DB-8269-A244-B5F0-2C1A3679A1FB}"/>
                </a:ext>
              </a:extLst>
            </p:cNvPr>
            <p:cNvSpPr/>
            <p:nvPr/>
          </p:nvSpPr>
          <p:spPr>
            <a:xfrm rot="5400000">
              <a:off x="8796883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1" name="Forme libre 240">
              <a:extLst>
                <a:ext uri="{FF2B5EF4-FFF2-40B4-BE49-F238E27FC236}">
                  <a16:creationId xmlns:a16="http://schemas.microsoft.com/office/drawing/2014/main" id="{403B2DDE-01E5-B949-9619-4C52BB76D209}"/>
                </a:ext>
              </a:extLst>
            </p:cNvPr>
            <p:cNvSpPr/>
            <p:nvPr/>
          </p:nvSpPr>
          <p:spPr>
            <a:xfrm rot="5400000">
              <a:off x="7516120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2" name="Forme libre 241">
              <a:extLst>
                <a:ext uri="{FF2B5EF4-FFF2-40B4-BE49-F238E27FC236}">
                  <a16:creationId xmlns:a16="http://schemas.microsoft.com/office/drawing/2014/main" id="{392E241B-6083-D94E-9412-7554ED4A107F}"/>
                </a:ext>
              </a:extLst>
            </p:cNvPr>
            <p:cNvSpPr/>
            <p:nvPr/>
          </p:nvSpPr>
          <p:spPr>
            <a:xfrm rot="5400000">
              <a:off x="7546809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3" name="Forme libre 242">
              <a:extLst>
                <a:ext uri="{FF2B5EF4-FFF2-40B4-BE49-F238E27FC236}">
                  <a16:creationId xmlns:a16="http://schemas.microsoft.com/office/drawing/2014/main" id="{00DB1892-F4A1-4942-B937-726657506AEE}"/>
                </a:ext>
              </a:extLst>
            </p:cNvPr>
            <p:cNvSpPr/>
            <p:nvPr/>
          </p:nvSpPr>
          <p:spPr>
            <a:xfrm rot="5400000">
              <a:off x="7766135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4" name="Forme libre 243">
              <a:extLst>
                <a:ext uri="{FF2B5EF4-FFF2-40B4-BE49-F238E27FC236}">
                  <a16:creationId xmlns:a16="http://schemas.microsoft.com/office/drawing/2014/main" id="{9385BA5C-C2FB-4F4D-9622-954D42DD99B9}"/>
                </a:ext>
              </a:extLst>
            </p:cNvPr>
            <p:cNvSpPr/>
            <p:nvPr/>
          </p:nvSpPr>
          <p:spPr>
            <a:xfrm rot="5400000">
              <a:off x="7796824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5" name="Forme libre 244">
              <a:extLst>
                <a:ext uri="{FF2B5EF4-FFF2-40B4-BE49-F238E27FC236}">
                  <a16:creationId xmlns:a16="http://schemas.microsoft.com/office/drawing/2014/main" id="{B8622443-200D-7F42-B293-E9BAA4B16F9D}"/>
                </a:ext>
              </a:extLst>
            </p:cNvPr>
            <p:cNvSpPr/>
            <p:nvPr/>
          </p:nvSpPr>
          <p:spPr>
            <a:xfrm rot="5400000">
              <a:off x="8016150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6" name="Forme libre 245">
              <a:extLst>
                <a:ext uri="{FF2B5EF4-FFF2-40B4-BE49-F238E27FC236}">
                  <a16:creationId xmlns:a16="http://schemas.microsoft.com/office/drawing/2014/main" id="{889F5E09-EDB6-0744-BD53-C165556F22EB}"/>
                </a:ext>
              </a:extLst>
            </p:cNvPr>
            <p:cNvSpPr/>
            <p:nvPr/>
          </p:nvSpPr>
          <p:spPr>
            <a:xfrm rot="5400000">
              <a:off x="8046839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7" name="Forme libre 246">
              <a:extLst>
                <a:ext uri="{FF2B5EF4-FFF2-40B4-BE49-F238E27FC236}">
                  <a16:creationId xmlns:a16="http://schemas.microsoft.com/office/drawing/2014/main" id="{B229C8F6-9CF5-944D-BF15-6ADF35C6F287}"/>
                </a:ext>
              </a:extLst>
            </p:cNvPr>
            <p:cNvSpPr/>
            <p:nvPr/>
          </p:nvSpPr>
          <p:spPr>
            <a:xfrm rot="5400000">
              <a:off x="8266165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8" name="Forme libre 247">
              <a:extLst>
                <a:ext uri="{FF2B5EF4-FFF2-40B4-BE49-F238E27FC236}">
                  <a16:creationId xmlns:a16="http://schemas.microsoft.com/office/drawing/2014/main" id="{4142FA81-B6CC-134A-94B6-C6A1F39DA153}"/>
                </a:ext>
              </a:extLst>
            </p:cNvPr>
            <p:cNvSpPr/>
            <p:nvPr/>
          </p:nvSpPr>
          <p:spPr>
            <a:xfrm rot="5400000">
              <a:off x="8296854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9" name="Forme libre 248">
              <a:extLst>
                <a:ext uri="{FF2B5EF4-FFF2-40B4-BE49-F238E27FC236}">
                  <a16:creationId xmlns:a16="http://schemas.microsoft.com/office/drawing/2014/main" id="{D3150038-7241-8F46-B456-0C4756BD63A6}"/>
                </a:ext>
              </a:extLst>
            </p:cNvPr>
            <p:cNvSpPr/>
            <p:nvPr/>
          </p:nvSpPr>
          <p:spPr>
            <a:xfrm rot="5400000">
              <a:off x="8516180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0" name="Forme libre 249">
              <a:extLst>
                <a:ext uri="{FF2B5EF4-FFF2-40B4-BE49-F238E27FC236}">
                  <a16:creationId xmlns:a16="http://schemas.microsoft.com/office/drawing/2014/main" id="{6121F760-1AEC-5F44-B015-DE600FB25D92}"/>
                </a:ext>
              </a:extLst>
            </p:cNvPr>
            <p:cNvSpPr/>
            <p:nvPr/>
          </p:nvSpPr>
          <p:spPr>
            <a:xfrm rot="5400000">
              <a:off x="8546869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1" name="Forme libre 250">
              <a:extLst>
                <a:ext uri="{FF2B5EF4-FFF2-40B4-BE49-F238E27FC236}">
                  <a16:creationId xmlns:a16="http://schemas.microsoft.com/office/drawing/2014/main" id="{3A1C2D79-9672-F34A-B33E-A19B3BD6DDA5}"/>
                </a:ext>
              </a:extLst>
            </p:cNvPr>
            <p:cNvSpPr/>
            <p:nvPr/>
          </p:nvSpPr>
          <p:spPr>
            <a:xfrm rot="5400000">
              <a:off x="8766195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2" name="Forme libre 251">
              <a:extLst>
                <a:ext uri="{FF2B5EF4-FFF2-40B4-BE49-F238E27FC236}">
                  <a16:creationId xmlns:a16="http://schemas.microsoft.com/office/drawing/2014/main" id="{1953F337-E0E8-0B4C-BB31-68CFD8BC16A2}"/>
                </a:ext>
              </a:extLst>
            </p:cNvPr>
            <p:cNvSpPr/>
            <p:nvPr/>
          </p:nvSpPr>
          <p:spPr>
            <a:xfrm rot="5400000">
              <a:off x="8796883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1" name="Forme libre 260">
              <a:extLst>
                <a:ext uri="{FF2B5EF4-FFF2-40B4-BE49-F238E27FC236}">
                  <a16:creationId xmlns:a16="http://schemas.microsoft.com/office/drawing/2014/main" id="{93871E46-9D65-5844-A9A9-0D809C857355}"/>
                </a:ext>
              </a:extLst>
            </p:cNvPr>
            <p:cNvSpPr/>
            <p:nvPr/>
          </p:nvSpPr>
          <p:spPr>
            <a:xfrm rot="5400000">
              <a:off x="7516149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2" name="Forme libre 261">
              <a:extLst>
                <a:ext uri="{FF2B5EF4-FFF2-40B4-BE49-F238E27FC236}">
                  <a16:creationId xmlns:a16="http://schemas.microsoft.com/office/drawing/2014/main" id="{6FE2049B-8F89-2D49-8271-B2F766105950}"/>
                </a:ext>
              </a:extLst>
            </p:cNvPr>
            <p:cNvSpPr/>
            <p:nvPr/>
          </p:nvSpPr>
          <p:spPr>
            <a:xfrm rot="5400000">
              <a:off x="7546809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3" name="Forme libre 262">
              <a:extLst>
                <a:ext uri="{FF2B5EF4-FFF2-40B4-BE49-F238E27FC236}">
                  <a16:creationId xmlns:a16="http://schemas.microsoft.com/office/drawing/2014/main" id="{F7A7A851-022E-B14C-9148-19599C7513DA}"/>
                </a:ext>
              </a:extLst>
            </p:cNvPr>
            <p:cNvSpPr/>
            <p:nvPr/>
          </p:nvSpPr>
          <p:spPr>
            <a:xfrm rot="5400000">
              <a:off x="7766165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4" name="Forme libre 263">
              <a:extLst>
                <a:ext uri="{FF2B5EF4-FFF2-40B4-BE49-F238E27FC236}">
                  <a16:creationId xmlns:a16="http://schemas.microsoft.com/office/drawing/2014/main" id="{DBCE0A23-6F20-9941-A064-42C6686A39E5}"/>
                </a:ext>
              </a:extLst>
            </p:cNvPr>
            <p:cNvSpPr/>
            <p:nvPr/>
          </p:nvSpPr>
          <p:spPr>
            <a:xfrm rot="5400000">
              <a:off x="7796824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5" name="Forme libre 264">
              <a:extLst>
                <a:ext uri="{FF2B5EF4-FFF2-40B4-BE49-F238E27FC236}">
                  <a16:creationId xmlns:a16="http://schemas.microsoft.com/office/drawing/2014/main" id="{0E231957-5C7C-904A-B492-166F08E0B32F}"/>
                </a:ext>
              </a:extLst>
            </p:cNvPr>
            <p:cNvSpPr/>
            <p:nvPr/>
          </p:nvSpPr>
          <p:spPr>
            <a:xfrm rot="5400000">
              <a:off x="8016179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6" name="Forme libre 265">
              <a:extLst>
                <a:ext uri="{FF2B5EF4-FFF2-40B4-BE49-F238E27FC236}">
                  <a16:creationId xmlns:a16="http://schemas.microsoft.com/office/drawing/2014/main" id="{591CC127-7571-7448-8701-337B50543C63}"/>
                </a:ext>
              </a:extLst>
            </p:cNvPr>
            <p:cNvSpPr/>
            <p:nvPr/>
          </p:nvSpPr>
          <p:spPr>
            <a:xfrm rot="5400000">
              <a:off x="8046839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7" name="Forme libre 266">
              <a:extLst>
                <a:ext uri="{FF2B5EF4-FFF2-40B4-BE49-F238E27FC236}">
                  <a16:creationId xmlns:a16="http://schemas.microsoft.com/office/drawing/2014/main" id="{83539DB4-2739-9847-A44A-447FB47C5B73}"/>
                </a:ext>
              </a:extLst>
            </p:cNvPr>
            <p:cNvSpPr/>
            <p:nvPr/>
          </p:nvSpPr>
          <p:spPr>
            <a:xfrm rot="5400000">
              <a:off x="8266195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8" name="Forme libre 267">
              <a:extLst>
                <a:ext uri="{FF2B5EF4-FFF2-40B4-BE49-F238E27FC236}">
                  <a16:creationId xmlns:a16="http://schemas.microsoft.com/office/drawing/2014/main" id="{CC307D72-4314-E443-900D-3EC1298384E9}"/>
                </a:ext>
              </a:extLst>
            </p:cNvPr>
            <p:cNvSpPr/>
            <p:nvPr/>
          </p:nvSpPr>
          <p:spPr>
            <a:xfrm rot="5400000">
              <a:off x="8296854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9" name="Forme libre 268">
              <a:extLst>
                <a:ext uri="{FF2B5EF4-FFF2-40B4-BE49-F238E27FC236}">
                  <a16:creationId xmlns:a16="http://schemas.microsoft.com/office/drawing/2014/main" id="{2F9E3C90-8EEB-EF43-A559-9FB3A6FDCFF0}"/>
                </a:ext>
              </a:extLst>
            </p:cNvPr>
            <p:cNvSpPr/>
            <p:nvPr/>
          </p:nvSpPr>
          <p:spPr>
            <a:xfrm rot="5400000">
              <a:off x="8516209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0" name="Forme libre 269">
              <a:extLst>
                <a:ext uri="{FF2B5EF4-FFF2-40B4-BE49-F238E27FC236}">
                  <a16:creationId xmlns:a16="http://schemas.microsoft.com/office/drawing/2014/main" id="{511969CE-6738-B047-92A4-33CCA16FE347}"/>
                </a:ext>
              </a:extLst>
            </p:cNvPr>
            <p:cNvSpPr/>
            <p:nvPr/>
          </p:nvSpPr>
          <p:spPr>
            <a:xfrm rot="5400000">
              <a:off x="8546869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1" name="Forme libre 270">
              <a:extLst>
                <a:ext uri="{FF2B5EF4-FFF2-40B4-BE49-F238E27FC236}">
                  <a16:creationId xmlns:a16="http://schemas.microsoft.com/office/drawing/2014/main" id="{F33291CF-A7E8-D148-B79B-42F62B11AECB}"/>
                </a:ext>
              </a:extLst>
            </p:cNvPr>
            <p:cNvSpPr/>
            <p:nvPr/>
          </p:nvSpPr>
          <p:spPr>
            <a:xfrm rot="5400000">
              <a:off x="8766225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2" name="Forme libre 271">
              <a:extLst>
                <a:ext uri="{FF2B5EF4-FFF2-40B4-BE49-F238E27FC236}">
                  <a16:creationId xmlns:a16="http://schemas.microsoft.com/office/drawing/2014/main" id="{18B351CB-4B0C-1E44-A43E-D360C476D6B2}"/>
                </a:ext>
              </a:extLst>
            </p:cNvPr>
            <p:cNvSpPr/>
            <p:nvPr/>
          </p:nvSpPr>
          <p:spPr>
            <a:xfrm rot="5400000">
              <a:off x="8796883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1" name="Forme libre 280">
              <a:extLst>
                <a:ext uri="{FF2B5EF4-FFF2-40B4-BE49-F238E27FC236}">
                  <a16:creationId xmlns:a16="http://schemas.microsoft.com/office/drawing/2014/main" id="{EC72E53A-5276-8248-9F09-693BF723B13E}"/>
                </a:ext>
              </a:extLst>
            </p:cNvPr>
            <p:cNvSpPr/>
            <p:nvPr/>
          </p:nvSpPr>
          <p:spPr>
            <a:xfrm rot="5400000">
              <a:off x="7516149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2" name="Forme libre 281">
              <a:extLst>
                <a:ext uri="{FF2B5EF4-FFF2-40B4-BE49-F238E27FC236}">
                  <a16:creationId xmlns:a16="http://schemas.microsoft.com/office/drawing/2014/main" id="{B27E2CFD-3D3D-B84E-A11C-9C56216B9BA7}"/>
                </a:ext>
              </a:extLst>
            </p:cNvPr>
            <p:cNvSpPr/>
            <p:nvPr/>
          </p:nvSpPr>
          <p:spPr>
            <a:xfrm rot="5400000">
              <a:off x="7546809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3" name="Forme libre 282">
              <a:extLst>
                <a:ext uri="{FF2B5EF4-FFF2-40B4-BE49-F238E27FC236}">
                  <a16:creationId xmlns:a16="http://schemas.microsoft.com/office/drawing/2014/main" id="{D5C12A51-3A01-424A-90AE-42484A06966D}"/>
                </a:ext>
              </a:extLst>
            </p:cNvPr>
            <p:cNvSpPr/>
            <p:nvPr/>
          </p:nvSpPr>
          <p:spPr>
            <a:xfrm rot="5400000">
              <a:off x="7766165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4" name="Forme libre 283">
              <a:extLst>
                <a:ext uri="{FF2B5EF4-FFF2-40B4-BE49-F238E27FC236}">
                  <a16:creationId xmlns:a16="http://schemas.microsoft.com/office/drawing/2014/main" id="{2B6A3071-CAE6-024B-85E6-094E945769A4}"/>
                </a:ext>
              </a:extLst>
            </p:cNvPr>
            <p:cNvSpPr/>
            <p:nvPr/>
          </p:nvSpPr>
          <p:spPr>
            <a:xfrm rot="5400000">
              <a:off x="7796824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5" name="Forme libre 284">
              <a:extLst>
                <a:ext uri="{FF2B5EF4-FFF2-40B4-BE49-F238E27FC236}">
                  <a16:creationId xmlns:a16="http://schemas.microsoft.com/office/drawing/2014/main" id="{A68CD831-AE49-0349-9DE7-7328003BAC62}"/>
                </a:ext>
              </a:extLst>
            </p:cNvPr>
            <p:cNvSpPr/>
            <p:nvPr/>
          </p:nvSpPr>
          <p:spPr>
            <a:xfrm rot="5400000">
              <a:off x="8016179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6" name="Forme libre 285">
              <a:extLst>
                <a:ext uri="{FF2B5EF4-FFF2-40B4-BE49-F238E27FC236}">
                  <a16:creationId xmlns:a16="http://schemas.microsoft.com/office/drawing/2014/main" id="{D72C11C0-FA07-214E-B144-1EC837E445F4}"/>
                </a:ext>
              </a:extLst>
            </p:cNvPr>
            <p:cNvSpPr/>
            <p:nvPr/>
          </p:nvSpPr>
          <p:spPr>
            <a:xfrm rot="5400000">
              <a:off x="8046839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7" name="Forme libre 286">
              <a:extLst>
                <a:ext uri="{FF2B5EF4-FFF2-40B4-BE49-F238E27FC236}">
                  <a16:creationId xmlns:a16="http://schemas.microsoft.com/office/drawing/2014/main" id="{7BBB1B72-BC20-CD4A-867C-45AA389BCAAB}"/>
                </a:ext>
              </a:extLst>
            </p:cNvPr>
            <p:cNvSpPr/>
            <p:nvPr/>
          </p:nvSpPr>
          <p:spPr>
            <a:xfrm rot="5400000">
              <a:off x="8266195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8" name="Forme libre 287">
              <a:extLst>
                <a:ext uri="{FF2B5EF4-FFF2-40B4-BE49-F238E27FC236}">
                  <a16:creationId xmlns:a16="http://schemas.microsoft.com/office/drawing/2014/main" id="{58A8EDD6-C247-1144-ADDF-4899F0ADDD9A}"/>
                </a:ext>
              </a:extLst>
            </p:cNvPr>
            <p:cNvSpPr/>
            <p:nvPr/>
          </p:nvSpPr>
          <p:spPr>
            <a:xfrm rot="5400000">
              <a:off x="8296854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9" name="Forme libre 288">
              <a:extLst>
                <a:ext uri="{FF2B5EF4-FFF2-40B4-BE49-F238E27FC236}">
                  <a16:creationId xmlns:a16="http://schemas.microsoft.com/office/drawing/2014/main" id="{D5EE1C1F-CFD2-0943-B3C4-FD649BBA3149}"/>
                </a:ext>
              </a:extLst>
            </p:cNvPr>
            <p:cNvSpPr/>
            <p:nvPr/>
          </p:nvSpPr>
          <p:spPr>
            <a:xfrm rot="5400000">
              <a:off x="8516209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0" name="Forme libre 289">
              <a:extLst>
                <a:ext uri="{FF2B5EF4-FFF2-40B4-BE49-F238E27FC236}">
                  <a16:creationId xmlns:a16="http://schemas.microsoft.com/office/drawing/2014/main" id="{734C3A2F-495A-A74B-BB53-E363E351315D}"/>
                </a:ext>
              </a:extLst>
            </p:cNvPr>
            <p:cNvSpPr/>
            <p:nvPr/>
          </p:nvSpPr>
          <p:spPr>
            <a:xfrm rot="5400000">
              <a:off x="8546869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1" name="Forme libre 290">
              <a:extLst>
                <a:ext uri="{FF2B5EF4-FFF2-40B4-BE49-F238E27FC236}">
                  <a16:creationId xmlns:a16="http://schemas.microsoft.com/office/drawing/2014/main" id="{07A2D98B-1C07-5940-A2C1-588D96280A6D}"/>
                </a:ext>
              </a:extLst>
            </p:cNvPr>
            <p:cNvSpPr/>
            <p:nvPr/>
          </p:nvSpPr>
          <p:spPr>
            <a:xfrm rot="5400000">
              <a:off x="8766225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2" name="Forme libre 291">
              <a:extLst>
                <a:ext uri="{FF2B5EF4-FFF2-40B4-BE49-F238E27FC236}">
                  <a16:creationId xmlns:a16="http://schemas.microsoft.com/office/drawing/2014/main" id="{B3D36FBE-272F-6646-BFB9-C38B52E73730}"/>
                </a:ext>
              </a:extLst>
            </p:cNvPr>
            <p:cNvSpPr/>
            <p:nvPr/>
          </p:nvSpPr>
          <p:spPr>
            <a:xfrm rot="5400000">
              <a:off x="8796883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31" name="Espace réservé pour une image  330">
            <a:extLst>
              <a:ext uri="{FF2B5EF4-FFF2-40B4-BE49-F238E27FC236}">
                <a16:creationId xmlns:a16="http://schemas.microsoft.com/office/drawing/2014/main" id="{C666DD04-EB19-F843-BA26-87B4D9B1A501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5717680" y="786358"/>
            <a:ext cx="4937144" cy="4544636"/>
          </a:xfrm>
          <a:custGeom>
            <a:avLst/>
            <a:gdLst>
              <a:gd name="connsiteX0" fmla="*/ 3369292 w 4937144"/>
              <a:gd name="connsiteY0" fmla="*/ 0 h 4544636"/>
              <a:gd name="connsiteX1" fmla="*/ 4937144 w 4937144"/>
              <a:gd name="connsiteY1" fmla="*/ 0 h 4544636"/>
              <a:gd name="connsiteX2" fmla="*/ 4937144 w 4937144"/>
              <a:gd name="connsiteY2" fmla="*/ 790864 h 4544636"/>
              <a:gd name="connsiteX3" fmla="*/ 4937143 w 4937144"/>
              <a:gd name="connsiteY3" fmla="*/ 790864 h 4544636"/>
              <a:gd name="connsiteX4" fmla="*/ 4937143 w 4937144"/>
              <a:gd name="connsiteY4" fmla="*/ 3772255 h 4544636"/>
              <a:gd name="connsiteX5" fmla="*/ 4143991 w 4937144"/>
              <a:gd name="connsiteY5" fmla="*/ 3772255 h 4544636"/>
              <a:gd name="connsiteX6" fmla="*/ 4143991 w 4937144"/>
              <a:gd name="connsiteY6" fmla="*/ 4544636 h 4544636"/>
              <a:gd name="connsiteX7" fmla="*/ 0 w 4937144"/>
              <a:gd name="connsiteY7" fmla="*/ 4544636 h 4544636"/>
              <a:gd name="connsiteX8" fmla="*/ 0 w 4937144"/>
              <a:gd name="connsiteY8" fmla="*/ 1556636 h 4544636"/>
              <a:gd name="connsiteX9" fmla="*/ 772939 w 4937144"/>
              <a:gd name="connsiteY9" fmla="*/ 1556636 h 4544636"/>
              <a:gd name="connsiteX10" fmla="*/ 1548741 w 4937144"/>
              <a:gd name="connsiteY10" fmla="*/ 780835 h 4544636"/>
              <a:gd name="connsiteX11" fmla="*/ 1548741 w 4937144"/>
              <a:gd name="connsiteY11" fmla="*/ 784255 h 4544636"/>
              <a:gd name="connsiteX12" fmla="*/ 3369292 w 4937144"/>
              <a:gd name="connsiteY12" fmla="*/ 784255 h 454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7144" h="4544636">
                <a:moveTo>
                  <a:pt x="3369292" y="0"/>
                </a:moveTo>
                <a:lnTo>
                  <a:pt x="4937144" y="0"/>
                </a:lnTo>
                <a:lnTo>
                  <a:pt x="4937144" y="790864"/>
                </a:lnTo>
                <a:lnTo>
                  <a:pt x="4937143" y="790864"/>
                </a:lnTo>
                <a:lnTo>
                  <a:pt x="4937143" y="3772255"/>
                </a:lnTo>
                <a:lnTo>
                  <a:pt x="4143991" y="3772255"/>
                </a:lnTo>
                <a:lnTo>
                  <a:pt x="4143991" y="4544636"/>
                </a:lnTo>
                <a:lnTo>
                  <a:pt x="0" y="4544636"/>
                </a:lnTo>
                <a:lnTo>
                  <a:pt x="0" y="1556636"/>
                </a:lnTo>
                <a:lnTo>
                  <a:pt x="772939" y="1556636"/>
                </a:lnTo>
                <a:lnTo>
                  <a:pt x="1548741" y="780835"/>
                </a:lnTo>
                <a:lnTo>
                  <a:pt x="1548741" y="784255"/>
                </a:lnTo>
                <a:lnTo>
                  <a:pt x="3369292" y="7842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FR"/>
          </a:p>
        </p:txBody>
      </p:sp>
      <p:grpSp>
        <p:nvGrpSpPr>
          <p:cNvPr id="322" name="Groupe 321">
            <a:extLst>
              <a:ext uri="{FF2B5EF4-FFF2-40B4-BE49-F238E27FC236}">
                <a16:creationId xmlns:a16="http://schemas.microsoft.com/office/drawing/2014/main" id="{5EDF8C8A-B64F-A148-BEAF-085F539D9BFB}"/>
              </a:ext>
            </a:extLst>
          </p:cNvPr>
          <p:cNvGrpSpPr/>
          <p:nvPr userDrawn="1"/>
        </p:nvGrpSpPr>
        <p:grpSpPr>
          <a:xfrm>
            <a:off x="9868295" y="4551962"/>
            <a:ext cx="802160" cy="777600"/>
            <a:chOff x="1211580" y="5257800"/>
            <a:chExt cx="568233" cy="1623060"/>
          </a:xfrm>
        </p:grpSpPr>
        <p:cxnSp>
          <p:nvCxnSpPr>
            <p:cNvPr id="323" name="Connecteur droit 322">
              <a:extLst>
                <a:ext uri="{FF2B5EF4-FFF2-40B4-BE49-F238E27FC236}">
                  <a16:creationId xmlns:a16="http://schemas.microsoft.com/office/drawing/2014/main" id="{1EEB3031-225B-B54A-A650-DCCACE4C202B}"/>
                </a:ext>
              </a:extLst>
            </p:cNvPr>
            <p:cNvCxnSpPr/>
            <p:nvPr userDrawn="1"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Connecteur droit 324">
              <a:extLst>
                <a:ext uri="{FF2B5EF4-FFF2-40B4-BE49-F238E27FC236}">
                  <a16:creationId xmlns:a16="http://schemas.microsoft.com/office/drawing/2014/main" id="{7A515341-896E-8745-8705-F5DE6CE41D32}"/>
                </a:ext>
              </a:extLst>
            </p:cNvPr>
            <p:cNvCxnSpPr/>
            <p:nvPr userDrawn="1"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cteur droit 327">
              <a:extLst>
                <a:ext uri="{FF2B5EF4-FFF2-40B4-BE49-F238E27FC236}">
                  <a16:creationId xmlns:a16="http://schemas.microsoft.com/office/drawing/2014/main" id="{6C1559BC-E940-E24A-967F-417634A41896}"/>
                </a:ext>
              </a:extLst>
            </p:cNvPr>
            <p:cNvCxnSpPr/>
            <p:nvPr userDrawn="1"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necteur droit 328">
              <a:extLst>
                <a:ext uri="{FF2B5EF4-FFF2-40B4-BE49-F238E27FC236}">
                  <a16:creationId xmlns:a16="http://schemas.microsoft.com/office/drawing/2014/main" id="{6A5CAECD-1F07-EC4A-8B58-87EBD4DFC54A}"/>
                </a:ext>
              </a:extLst>
            </p:cNvPr>
            <p:cNvCxnSpPr/>
            <p:nvPr userDrawn="1"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Connecteur droit 329">
              <a:extLst>
                <a:ext uri="{FF2B5EF4-FFF2-40B4-BE49-F238E27FC236}">
                  <a16:creationId xmlns:a16="http://schemas.microsoft.com/office/drawing/2014/main" id="{29A519B2-AAB2-AA40-913F-EA5DA26E079D}"/>
                </a:ext>
              </a:extLst>
            </p:cNvPr>
            <p:cNvCxnSpPr/>
            <p:nvPr userDrawn="1"/>
          </p:nvCxnSpPr>
          <p:spPr>
            <a:xfrm>
              <a:off x="1779813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Image 108">
            <a:extLst>
              <a:ext uri="{FF2B5EF4-FFF2-40B4-BE49-F238E27FC236}">
                <a16:creationId xmlns:a16="http://schemas.microsoft.com/office/drawing/2014/main" id="{94D240D0-B126-46A2-B406-BA3A9A84E1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47" t="34896" r="4179" b="29936"/>
          <a:stretch/>
        </p:blipFill>
        <p:spPr>
          <a:xfrm>
            <a:off x="843955" y="747105"/>
            <a:ext cx="2087880" cy="57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0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291">
            <a:extLst>
              <a:ext uri="{FF2B5EF4-FFF2-40B4-BE49-F238E27FC236}">
                <a16:creationId xmlns:a16="http://schemas.microsoft.com/office/drawing/2014/main" id="{428B743A-39F1-E348-9902-C4F6E7A303D6}"/>
              </a:ext>
            </a:extLst>
          </p:cNvPr>
          <p:cNvSpPr/>
          <p:nvPr userDrawn="1"/>
        </p:nvSpPr>
        <p:spPr>
          <a:xfrm>
            <a:off x="9336024" y="2379988"/>
            <a:ext cx="1457872" cy="322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74BEF4F4-548D-3A40-818E-28150323C6A5}"/>
              </a:ext>
            </a:extLst>
          </p:cNvPr>
          <p:cNvSpPr/>
          <p:nvPr userDrawn="1"/>
        </p:nvSpPr>
        <p:spPr>
          <a:xfrm>
            <a:off x="0" y="0"/>
            <a:ext cx="9335818" cy="63808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94" name="Groupe 293">
            <a:extLst>
              <a:ext uri="{FF2B5EF4-FFF2-40B4-BE49-F238E27FC236}">
                <a16:creationId xmlns:a16="http://schemas.microsoft.com/office/drawing/2014/main" id="{39638447-5426-1B46-B477-9C26D4A696B4}"/>
              </a:ext>
            </a:extLst>
          </p:cNvPr>
          <p:cNvGrpSpPr/>
          <p:nvPr userDrawn="1"/>
        </p:nvGrpSpPr>
        <p:grpSpPr>
          <a:xfrm rot="5400000">
            <a:off x="-1161193" y="-1156553"/>
            <a:ext cx="3569967" cy="2487015"/>
            <a:chOff x="3416300" y="1562100"/>
            <a:chExt cx="5361017" cy="3734749"/>
          </a:xfrm>
        </p:grpSpPr>
        <p:sp>
          <p:nvSpPr>
            <p:cNvPr id="295" name="Forme libre 294">
              <a:extLst>
                <a:ext uri="{FF2B5EF4-FFF2-40B4-BE49-F238E27FC236}">
                  <a16:creationId xmlns:a16="http://schemas.microsoft.com/office/drawing/2014/main" id="{131720E9-A82F-7F4F-B6C5-6ED92F51F015}"/>
                </a:ext>
              </a:extLst>
            </p:cNvPr>
            <p:cNvSpPr/>
            <p:nvPr/>
          </p:nvSpPr>
          <p:spPr>
            <a:xfrm>
              <a:off x="3416300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6" name="Forme libre 295">
              <a:extLst>
                <a:ext uri="{FF2B5EF4-FFF2-40B4-BE49-F238E27FC236}">
                  <a16:creationId xmlns:a16="http://schemas.microsoft.com/office/drawing/2014/main" id="{5CEB47B9-745B-8549-8B10-7AE32A3D275A}"/>
                </a:ext>
              </a:extLst>
            </p:cNvPr>
            <p:cNvSpPr/>
            <p:nvPr/>
          </p:nvSpPr>
          <p:spPr>
            <a:xfrm>
              <a:off x="346589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7" name="Forme libre 296">
              <a:extLst>
                <a:ext uri="{FF2B5EF4-FFF2-40B4-BE49-F238E27FC236}">
                  <a16:creationId xmlns:a16="http://schemas.microsoft.com/office/drawing/2014/main" id="{1256A3DC-AE7E-624C-B09F-90EA27C56448}"/>
                </a:ext>
              </a:extLst>
            </p:cNvPr>
            <p:cNvSpPr/>
            <p:nvPr/>
          </p:nvSpPr>
          <p:spPr>
            <a:xfrm>
              <a:off x="3416300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8" name="Forme libre 297">
              <a:extLst>
                <a:ext uri="{FF2B5EF4-FFF2-40B4-BE49-F238E27FC236}">
                  <a16:creationId xmlns:a16="http://schemas.microsoft.com/office/drawing/2014/main" id="{0F8E9E8A-2343-F04A-A2C3-619F5A02998A}"/>
                </a:ext>
              </a:extLst>
            </p:cNvPr>
            <p:cNvSpPr/>
            <p:nvPr/>
          </p:nvSpPr>
          <p:spPr>
            <a:xfrm>
              <a:off x="346589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9" name="Forme libre 298">
              <a:extLst>
                <a:ext uri="{FF2B5EF4-FFF2-40B4-BE49-F238E27FC236}">
                  <a16:creationId xmlns:a16="http://schemas.microsoft.com/office/drawing/2014/main" id="{63CD092C-B959-6146-BD54-84B40A024803}"/>
                </a:ext>
              </a:extLst>
            </p:cNvPr>
            <p:cNvSpPr/>
            <p:nvPr/>
          </p:nvSpPr>
          <p:spPr>
            <a:xfrm>
              <a:off x="3416300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0" name="Forme libre 299">
              <a:extLst>
                <a:ext uri="{FF2B5EF4-FFF2-40B4-BE49-F238E27FC236}">
                  <a16:creationId xmlns:a16="http://schemas.microsoft.com/office/drawing/2014/main" id="{529CA714-51C6-AE4B-9FCB-64021CDA21D1}"/>
                </a:ext>
              </a:extLst>
            </p:cNvPr>
            <p:cNvSpPr/>
            <p:nvPr/>
          </p:nvSpPr>
          <p:spPr>
            <a:xfrm>
              <a:off x="346589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1" name="Forme libre 300">
              <a:extLst>
                <a:ext uri="{FF2B5EF4-FFF2-40B4-BE49-F238E27FC236}">
                  <a16:creationId xmlns:a16="http://schemas.microsoft.com/office/drawing/2014/main" id="{4D747B4A-DDC8-2146-A57F-1243CF1C48B9}"/>
                </a:ext>
              </a:extLst>
            </p:cNvPr>
            <p:cNvSpPr/>
            <p:nvPr/>
          </p:nvSpPr>
          <p:spPr>
            <a:xfrm>
              <a:off x="3416300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2" name="Forme libre 301">
              <a:extLst>
                <a:ext uri="{FF2B5EF4-FFF2-40B4-BE49-F238E27FC236}">
                  <a16:creationId xmlns:a16="http://schemas.microsoft.com/office/drawing/2014/main" id="{BFD835A2-1FBA-7E4E-82CD-22DD03B6600A}"/>
                </a:ext>
              </a:extLst>
            </p:cNvPr>
            <p:cNvSpPr/>
            <p:nvPr/>
          </p:nvSpPr>
          <p:spPr>
            <a:xfrm>
              <a:off x="346589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3" name="Forme libre 302">
              <a:extLst>
                <a:ext uri="{FF2B5EF4-FFF2-40B4-BE49-F238E27FC236}">
                  <a16:creationId xmlns:a16="http://schemas.microsoft.com/office/drawing/2014/main" id="{8C791C16-6318-734E-956E-70FA5E4B343F}"/>
                </a:ext>
              </a:extLst>
            </p:cNvPr>
            <p:cNvSpPr/>
            <p:nvPr/>
          </p:nvSpPr>
          <p:spPr>
            <a:xfrm>
              <a:off x="3416300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4" name="Forme libre 303">
              <a:extLst>
                <a:ext uri="{FF2B5EF4-FFF2-40B4-BE49-F238E27FC236}">
                  <a16:creationId xmlns:a16="http://schemas.microsoft.com/office/drawing/2014/main" id="{D8B8ACB1-E4E7-6540-AE05-F9DF0993CA28}"/>
                </a:ext>
              </a:extLst>
            </p:cNvPr>
            <p:cNvSpPr/>
            <p:nvPr/>
          </p:nvSpPr>
          <p:spPr>
            <a:xfrm>
              <a:off x="346589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5" name="Forme libre 304">
              <a:extLst>
                <a:ext uri="{FF2B5EF4-FFF2-40B4-BE49-F238E27FC236}">
                  <a16:creationId xmlns:a16="http://schemas.microsoft.com/office/drawing/2014/main" id="{A3E19104-1CD1-484F-8D35-D7FFBBF3ED40}"/>
                </a:ext>
              </a:extLst>
            </p:cNvPr>
            <p:cNvSpPr/>
            <p:nvPr/>
          </p:nvSpPr>
          <p:spPr>
            <a:xfrm>
              <a:off x="3416300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6" name="Forme libre 305">
              <a:extLst>
                <a:ext uri="{FF2B5EF4-FFF2-40B4-BE49-F238E27FC236}">
                  <a16:creationId xmlns:a16="http://schemas.microsoft.com/office/drawing/2014/main" id="{73C81759-B027-9346-9A33-79A5F6395C47}"/>
                </a:ext>
              </a:extLst>
            </p:cNvPr>
            <p:cNvSpPr/>
            <p:nvPr/>
          </p:nvSpPr>
          <p:spPr>
            <a:xfrm>
              <a:off x="346589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7" name="Forme libre 306">
              <a:extLst>
                <a:ext uri="{FF2B5EF4-FFF2-40B4-BE49-F238E27FC236}">
                  <a16:creationId xmlns:a16="http://schemas.microsoft.com/office/drawing/2014/main" id="{42B67F07-63DB-9F4D-8F5C-40DC39A2F6CA}"/>
                </a:ext>
              </a:extLst>
            </p:cNvPr>
            <p:cNvSpPr/>
            <p:nvPr/>
          </p:nvSpPr>
          <p:spPr>
            <a:xfrm>
              <a:off x="3416300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8" name="Forme libre 307">
              <a:extLst>
                <a:ext uri="{FF2B5EF4-FFF2-40B4-BE49-F238E27FC236}">
                  <a16:creationId xmlns:a16="http://schemas.microsoft.com/office/drawing/2014/main" id="{3EBD15C2-803F-414A-B36C-2DE4DE367C60}"/>
                </a:ext>
              </a:extLst>
            </p:cNvPr>
            <p:cNvSpPr/>
            <p:nvPr/>
          </p:nvSpPr>
          <p:spPr>
            <a:xfrm>
              <a:off x="346589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9" name="Forme libre 308">
              <a:extLst>
                <a:ext uri="{FF2B5EF4-FFF2-40B4-BE49-F238E27FC236}">
                  <a16:creationId xmlns:a16="http://schemas.microsoft.com/office/drawing/2014/main" id="{E5801DB0-6440-8945-A069-89DAFF3B9488}"/>
                </a:ext>
              </a:extLst>
            </p:cNvPr>
            <p:cNvSpPr/>
            <p:nvPr/>
          </p:nvSpPr>
          <p:spPr>
            <a:xfrm>
              <a:off x="3416300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0" name="Forme libre 309">
              <a:extLst>
                <a:ext uri="{FF2B5EF4-FFF2-40B4-BE49-F238E27FC236}">
                  <a16:creationId xmlns:a16="http://schemas.microsoft.com/office/drawing/2014/main" id="{496CF2C4-7284-A24D-B0DF-0D324FDB72E7}"/>
                </a:ext>
              </a:extLst>
            </p:cNvPr>
            <p:cNvSpPr/>
            <p:nvPr/>
          </p:nvSpPr>
          <p:spPr>
            <a:xfrm>
              <a:off x="346589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1" name="Forme libre 310">
              <a:extLst>
                <a:ext uri="{FF2B5EF4-FFF2-40B4-BE49-F238E27FC236}">
                  <a16:creationId xmlns:a16="http://schemas.microsoft.com/office/drawing/2014/main" id="{CB3D231E-5518-4040-A6FB-2149F8E19A79}"/>
                </a:ext>
              </a:extLst>
            </p:cNvPr>
            <p:cNvSpPr/>
            <p:nvPr/>
          </p:nvSpPr>
          <p:spPr>
            <a:xfrm>
              <a:off x="3416300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2" name="Forme libre 311">
              <a:extLst>
                <a:ext uri="{FF2B5EF4-FFF2-40B4-BE49-F238E27FC236}">
                  <a16:creationId xmlns:a16="http://schemas.microsoft.com/office/drawing/2014/main" id="{EF0E2640-0CAF-B84B-8579-3042DC9E2BCB}"/>
                </a:ext>
              </a:extLst>
            </p:cNvPr>
            <p:cNvSpPr/>
            <p:nvPr/>
          </p:nvSpPr>
          <p:spPr>
            <a:xfrm>
              <a:off x="346589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3" name="Forme libre 312">
              <a:extLst>
                <a:ext uri="{FF2B5EF4-FFF2-40B4-BE49-F238E27FC236}">
                  <a16:creationId xmlns:a16="http://schemas.microsoft.com/office/drawing/2014/main" id="{61A5FAF3-9862-ED4D-A015-BA6BDEE3F3B0}"/>
                </a:ext>
              </a:extLst>
            </p:cNvPr>
            <p:cNvSpPr/>
            <p:nvPr/>
          </p:nvSpPr>
          <p:spPr>
            <a:xfrm>
              <a:off x="3416300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4" name="Forme libre 313">
              <a:extLst>
                <a:ext uri="{FF2B5EF4-FFF2-40B4-BE49-F238E27FC236}">
                  <a16:creationId xmlns:a16="http://schemas.microsoft.com/office/drawing/2014/main" id="{245E62BA-1120-6B41-AB1D-03C20AE7232A}"/>
                </a:ext>
              </a:extLst>
            </p:cNvPr>
            <p:cNvSpPr/>
            <p:nvPr/>
          </p:nvSpPr>
          <p:spPr>
            <a:xfrm>
              <a:off x="346589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5" name="Forme libre 314">
              <a:extLst>
                <a:ext uri="{FF2B5EF4-FFF2-40B4-BE49-F238E27FC236}">
                  <a16:creationId xmlns:a16="http://schemas.microsoft.com/office/drawing/2014/main" id="{74E233EA-65FE-7E42-8E36-459B59AC8FD8}"/>
                </a:ext>
              </a:extLst>
            </p:cNvPr>
            <p:cNvSpPr/>
            <p:nvPr/>
          </p:nvSpPr>
          <p:spPr>
            <a:xfrm>
              <a:off x="3821063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6" name="Forme libre 315">
              <a:extLst>
                <a:ext uri="{FF2B5EF4-FFF2-40B4-BE49-F238E27FC236}">
                  <a16:creationId xmlns:a16="http://schemas.microsoft.com/office/drawing/2014/main" id="{AF249A40-7A91-CC4D-879E-E7305C84A395}"/>
                </a:ext>
              </a:extLst>
            </p:cNvPr>
            <p:cNvSpPr/>
            <p:nvPr/>
          </p:nvSpPr>
          <p:spPr>
            <a:xfrm>
              <a:off x="3870659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7" name="Forme libre 316">
              <a:extLst>
                <a:ext uri="{FF2B5EF4-FFF2-40B4-BE49-F238E27FC236}">
                  <a16:creationId xmlns:a16="http://schemas.microsoft.com/office/drawing/2014/main" id="{E83232A2-945E-4148-B80C-700456AB84A8}"/>
                </a:ext>
              </a:extLst>
            </p:cNvPr>
            <p:cNvSpPr/>
            <p:nvPr/>
          </p:nvSpPr>
          <p:spPr>
            <a:xfrm>
              <a:off x="3821063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8" name="Forme libre 317">
              <a:extLst>
                <a:ext uri="{FF2B5EF4-FFF2-40B4-BE49-F238E27FC236}">
                  <a16:creationId xmlns:a16="http://schemas.microsoft.com/office/drawing/2014/main" id="{530DFE2A-471E-C448-9314-CB0BC8406FBC}"/>
                </a:ext>
              </a:extLst>
            </p:cNvPr>
            <p:cNvSpPr/>
            <p:nvPr/>
          </p:nvSpPr>
          <p:spPr>
            <a:xfrm>
              <a:off x="3870659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9" name="Forme libre 318">
              <a:extLst>
                <a:ext uri="{FF2B5EF4-FFF2-40B4-BE49-F238E27FC236}">
                  <a16:creationId xmlns:a16="http://schemas.microsoft.com/office/drawing/2014/main" id="{77B199C0-EBD9-304B-8EDC-7EAE1D1EF409}"/>
                </a:ext>
              </a:extLst>
            </p:cNvPr>
            <p:cNvSpPr/>
            <p:nvPr/>
          </p:nvSpPr>
          <p:spPr>
            <a:xfrm>
              <a:off x="3821063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0" name="Forme libre 319">
              <a:extLst>
                <a:ext uri="{FF2B5EF4-FFF2-40B4-BE49-F238E27FC236}">
                  <a16:creationId xmlns:a16="http://schemas.microsoft.com/office/drawing/2014/main" id="{E78B28DD-C187-984E-ADBB-95BA170FED40}"/>
                </a:ext>
              </a:extLst>
            </p:cNvPr>
            <p:cNvSpPr/>
            <p:nvPr/>
          </p:nvSpPr>
          <p:spPr>
            <a:xfrm>
              <a:off x="3870659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1" name="Forme libre 320">
              <a:extLst>
                <a:ext uri="{FF2B5EF4-FFF2-40B4-BE49-F238E27FC236}">
                  <a16:creationId xmlns:a16="http://schemas.microsoft.com/office/drawing/2014/main" id="{A2E860C8-0869-F048-A15A-C64E2F5754CF}"/>
                </a:ext>
              </a:extLst>
            </p:cNvPr>
            <p:cNvSpPr/>
            <p:nvPr/>
          </p:nvSpPr>
          <p:spPr>
            <a:xfrm>
              <a:off x="3821063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2" name="Forme libre 321">
              <a:extLst>
                <a:ext uri="{FF2B5EF4-FFF2-40B4-BE49-F238E27FC236}">
                  <a16:creationId xmlns:a16="http://schemas.microsoft.com/office/drawing/2014/main" id="{C5647B33-6170-1A4A-8C91-34992769B322}"/>
                </a:ext>
              </a:extLst>
            </p:cNvPr>
            <p:cNvSpPr/>
            <p:nvPr/>
          </p:nvSpPr>
          <p:spPr>
            <a:xfrm>
              <a:off x="3870659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3" name="Forme libre 322">
              <a:extLst>
                <a:ext uri="{FF2B5EF4-FFF2-40B4-BE49-F238E27FC236}">
                  <a16:creationId xmlns:a16="http://schemas.microsoft.com/office/drawing/2014/main" id="{28BC1CDA-D857-AC44-97CF-3D472F1B18E5}"/>
                </a:ext>
              </a:extLst>
            </p:cNvPr>
            <p:cNvSpPr/>
            <p:nvPr/>
          </p:nvSpPr>
          <p:spPr>
            <a:xfrm>
              <a:off x="3821063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4" name="Forme libre 323">
              <a:extLst>
                <a:ext uri="{FF2B5EF4-FFF2-40B4-BE49-F238E27FC236}">
                  <a16:creationId xmlns:a16="http://schemas.microsoft.com/office/drawing/2014/main" id="{150C92A1-9B93-AA4F-8FF9-475BA3E26514}"/>
                </a:ext>
              </a:extLst>
            </p:cNvPr>
            <p:cNvSpPr/>
            <p:nvPr/>
          </p:nvSpPr>
          <p:spPr>
            <a:xfrm>
              <a:off x="3870659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5" name="Forme libre 324">
              <a:extLst>
                <a:ext uri="{FF2B5EF4-FFF2-40B4-BE49-F238E27FC236}">
                  <a16:creationId xmlns:a16="http://schemas.microsoft.com/office/drawing/2014/main" id="{CDFFF2CC-C984-014C-A448-C68B329A0E76}"/>
                </a:ext>
              </a:extLst>
            </p:cNvPr>
            <p:cNvSpPr/>
            <p:nvPr/>
          </p:nvSpPr>
          <p:spPr>
            <a:xfrm>
              <a:off x="3821063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6" name="Forme libre 325">
              <a:extLst>
                <a:ext uri="{FF2B5EF4-FFF2-40B4-BE49-F238E27FC236}">
                  <a16:creationId xmlns:a16="http://schemas.microsoft.com/office/drawing/2014/main" id="{142B1977-511D-694F-A02E-9D0A18D7F55F}"/>
                </a:ext>
              </a:extLst>
            </p:cNvPr>
            <p:cNvSpPr/>
            <p:nvPr/>
          </p:nvSpPr>
          <p:spPr>
            <a:xfrm>
              <a:off x="3870659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7" name="Forme libre 326">
              <a:extLst>
                <a:ext uri="{FF2B5EF4-FFF2-40B4-BE49-F238E27FC236}">
                  <a16:creationId xmlns:a16="http://schemas.microsoft.com/office/drawing/2014/main" id="{D78F78D2-9DD0-FB43-885A-57867789E383}"/>
                </a:ext>
              </a:extLst>
            </p:cNvPr>
            <p:cNvSpPr/>
            <p:nvPr/>
          </p:nvSpPr>
          <p:spPr>
            <a:xfrm>
              <a:off x="3821063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8" name="Forme libre 327">
              <a:extLst>
                <a:ext uri="{FF2B5EF4-FFF2-40B4-BE49-F238E27FC236}">
                  <a16:creationId xmlns:a16="http://schemas.microsoft.com/office/drawing/2014/main" id="{FE6CC3D3-0C08-A947-AC76-81D8175842A0}"/>
                </a:ext>
              </a:extLst>
            </p:cNvPr>
            <p:cNvSpPr/>
            <p:nvPr/>
          </p:nvSpPr>
          <p:spPr>
            <a:xfrm>
              <a:off x="3870659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9" name="Forme libre 328">
              <a:extLst>
                <a:ext uri="{FF2B5EF4-FFF2-40B4-BE49-F238E27FC236}">
                  <a16:creationId xmlns:a16="http://schemas.microsoft.com/office/drawing/2014/main" id="{C8555B30-2B11-E748-8945-35277BBF58B5}"/>
                </a:ext>
              </a:extLst>
            </p:cNvPr>
            <p:cNvSpPr/>
            <p:nvPr/>
          </p:nvSpPr>
          <p:spPr>
            <a:xfrm>
              <a:off x="3821063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0" name="Forme libre 329">
              <a:extLst>
                <a:ext uri="{FF2B5EF4-FFF2-40B4-BE49-F238E27FC236}">
                  <a16:creationId xmlns:a16="http://schemas.microsoft.com/office/drawing/2014/main" id="{771015EE-B418-D742-8515-02599E13E6A1}"/>
                </a:ext>
              </a:extLst>
            </p:cNvPr>
            <p:cNvSpPr/>
            <p:nvPr/>
          </p:nvSpPr>
          <p:spPr>
            <a:xfrm>
              <a:off x="3870659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1" name="Forme libre 330">
              <a:extLst>
                <a:ext uri="{FF2B5EF4-FFF2-40B4-BE49-F238E27FC236}">
                  <a16:creationId xmlns:a16="http://schemas.microsoft.com/office/drawing/2014/main" id="{C72CC71D-E386-9C4B-860F-05C5F3BF6C0F}"/>
                </a:ext>
              </a:extLst>
            </p:cNvPr>
            <p:cNvSpPr/>
            <p:nvPr/>
          </p:nvSpPr>
          <p:spPr>
            <a:xfrm>
              <a:off x="3821063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2" name="Forme libre 331">
              <a:extLst>
                <a:ext uri="{FF2B5EF4-FFF2-40B4-BE49-F238E27FC236}">
                  <a16:creationId xmlns:a16="http://schemas.microsoft.com/office/drawing/2014/main" id="{C0135203-CBB4-DE48-A28E-9B24B7199155}"/>
                </a:ext>
              </a:extLst>
            </p:cNvPr>
            <p:cNvSpPr/>
            <p:nvPr/>
          </p:nvSpPr>
          <p:spPr>
            <a:xfrm>
              <a:off x="3870659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3" name="Forme libre 332">
              <a:extLst>
                <a:ext uri="{FF2B5EF4-FFF2-40B4-BE49-F238E27FC236}">
                  <a16:creationId xmlns:a16="http://schemas.microsoft.com/office/drawing/2014/main" id="{8F78A096-22C5-2D42-8410-9745C817541D}"/>
                </a:ext>
              </a:extLst>
            </p:cNvPr>
            <p:cNvSpPr/>
            <p:nvPr/>
          </p:nvSpPr>
          <p:spPr>
            <a:xfrm>
              <a:off x="3821063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4" name="Forme libre 333">
              <a:extLst>
                <a:ext uri="{FF2B5EF4-FFF2-40B4-BE49-F238E27FC236}">
                  <a16:creationId xmlns:a16="http://schemas.microsoft.com/office/drawing/2014/main" id="{F79A6833-AC6C-7446-B242-2F5D03589EC8}"/>
                </a:ext>
              </a:extLst>
            </p:cNvPr>
            <p:cNvSpPr/>
            <p:nvPr/>
          </p:nvSpPr>
          <p:spPr>
            <a:xfrm>
              <a:off x="3870659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5" name="Forme libre 334">
              <a:extLst>
                <a:ext uri="{FF2B5EF4-FFF2-40B4-BE49-F238E27FC236}">
                  <a16:creationId xmlns:a16="http://schemas.microsoft.com/office/drawing/2014/main" id="{01AAEEA7-B822-8A40-8519-0DC2DCCB7937}"/>
                </a:ext>
              </a:extLst>
            </p:cNvPr>
            <p:cNvSpPr/>
            <p:nvPr/>
          </p:nvSpPr>
          <p:spPr>
            <a:xfrm>
              <a:off x="422582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6" name="Forme libre 335">
              <a:extLst>
                <a:ext uri="{FF2B5EF4-FFF2-40B4-BE49-F238E27FC236}">
                  <a16:creationId xmlns:a16="http://schemas.microsoft.com/office/drawing/2014/main" id="{E74D780B-EC04-F24C-BB5E-DAC596D5A5CD}"/>
                </a:ext>
              </a:extLst>
            </p:cNvPr>
            <p:cNvSpPr/>
            <p:nvPr/>
          </p:nvSpPr>
          <p:spPr>
            <a:xfrm>
              <a:off x="4275422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7" name="Forme libre 336">
              <a:extLst>
                <a:ext uri="{FF2B5EF4-FFF2-40B4-BE49-F238E27FC236}">
                  <a16:creationId xmlns:a16="http://schemas.microsoft.com/office/drawing/2014/main" id="{DBD3C55B-C077-8D47-B59F-4EE49CAE588B}"/>
                </a:ext>
              </a:extLst>
            </p:cNvPr>
            <p:cNvSpPr/>
            <p:nvPr/>
          </p:nvSpPr>
          <p:spPr>
            <a:xfrm>
              <a:off x="422582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8" name="Forme libre 337">
              <a:extLst>
                <a:ext uri="{FF2B5EF4-FFF2-40B4-BE49-F238E27FC236}">
                  <a16:creationId xmlns:a16="http://schemas.microsoft.com/office/drawing/2014/main" id="{B416DFEC-6C35-014A-83F5-5599BF3ECB43}"/>
                </a:ext>
              </a:extLst>
            </p:cNvPr>
            <p:cNvSpPr/>
            <p:nvPr/>
          </p:nvSpPr>
          <p:spPr>
            <a:xfrm>
              <a:off x="4275422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9" name="Forme libre 338">
              <a:extLst>
                <a:ext uri="{FF2B5EF4-FFF2-40B4-BE49-F238E27FC236}">
                  <a16:creationId xmlns:a16="http://schemas.microsoft.com/office/drawing/2014/main" id="{CEDB302F-DFC6-AB40-8BC5-AF51B52D97D0}"/>
                </a:ext>
              </a:extLst>
            </p:cNvPr>
            <p:cNvSpPr/>
            <p:nvPr/>
          </p:nvSpPr>
          <p:spPr>
            <a:xfrm>
              <a:off x="422582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0" name="Forme libre 339">
              <a:extLst>
                <a:ext uri="{FF2B5EF4-FFF2-40B4-BE49-F238E27FC236}">
                  <a16:creationId xmlns:a16="http://schemas.microsoft.com/office/drawing/2014/main" id="{C211A0B3-5E07-324C-A06F-D3FDF69046C8}"/>
                </a:ext>
              </a:extLst>
            </p:cNvPr>
            <p:cNvSpPr/>
            <p:nvPr/>
          </p:nvSpPr>
          <p:spPr>
            <a:xfrm>
              <a:off x="4275422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1" name="Forme libre 340">
              <a:extLst>
                <a:ext uri="{FF2B5EF4-FFF2-40B4-BE49-F238E27FC236}">
                  <a16:creationId xmlns:a16="http://schemas.microsoft.com/office/drawing/2014/main" id="{72546881-D81A-1849-8453-FE28AC297B67}"/>
                </a:ext>
              </a:extLst>
            </p:cNvPr>
            <p:cNvSpPr/>
            <p:nvPr/>
          </p:nvSpPr>
          <p:spPr>
            <a:xfrm>
              <a:off x="422582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2" name="Forme libre 341">
              <a:extLst>
                <a:ext uri="{FF2B5EF4-FFF2-40B4-BE49-F238E27FC236}">
                  <a16:creationId xmlns:a16="http://schemas.microsoft.com/office/drawing/2014/main" id="{B4280B83-B4E7-1B4D-BA70-638543F3B670}"/>
                </a:ext>
              </a:extLst>
            </p:cNvPr>
            <p:cNvSpPr/>
            <p:nvPr/>
          </p:nvSpPr>
          <p:spPr>
            <a:xfrm>
              <a:off x="4275422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3" name="Forme libre 342">
              <a:extLst>
                <a:ext uri="{FF2B5EF4-FFF2-40B4-BE49-F238E27FC236}">
                  <a16:creationId xmlns:a16="http://schemas.microsoft.com/office/drawing/2014/main" id="{9039BFD9-DAC4-D843-B666-788625C2A7C9}"/>
                </a:ext>
              </a:extLst>
            </p:cNvPr>
            <p:cNvSpPr/>
            <p:nvPr/>
          </p:nvSpPr>
          <p:spPr>
            <a:xfrm>
              <a:off x="422582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4" name="Forme libre 343">
              <a:extLst>
                <a:ext uri="{FF2B5EF4-FFF2-40B4-BE49-F238E27FC236}">
                  <a16:creationId xmlns:a16="http://schemas.microsoft.com/office/drawing/2014/main" id="{192754CE-43C4-B440-94F1-8EBF311500C9}"/>
                </a:ext>
              </a:extLst>
            </p:cNvPr>
            <p:cNvSpPr/>
            <p:nvPr/>
          </p:nvSpPr>
          <p:spPr>
            <a:xfrm>
              <a:off x="4275422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5" name="Forme libre 344">
              <a:extLst>
                <a:ext uri="{FF2B5EF4-FFF2-40B4-BE49-F238E27FC236}">
                  <a16:creationId xmlns:a16="http://schemas.microsoft.com/office/drawing/2014/main" id="{6F2251AD-0B4C-5848-815B-C33F49310AC7}"/>
                </a:ext>
              </a:extLst>
            </p:cNvPr>
            <p:cNvSpPr/>
            <p:nvPr/>
          </p:nvSpPr>
          <p:spPr>
            <a:xfrm>
              <a:off x="422582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6" name="Forme libre 345">
              <a:extLst>
                <a:ext uri="{FF2B5EF4-FFF2-40B4-BE49-F238E27FC236}">
                  <a16:creationId xmlns:a16="http://schemas.microsoft.com/office/drawing/2014/main" id="{8B31227F-4910-A54C-A98B-66038198119A}"/>
                </a:ext>
              </a:extLst>
            </p:cNvPr>
            <p:cNvSpPr/>
            <p:nvPr/>
          </p:nvSpPr>
          <p:spPr>
            <a:xfrm>
              <a:off x="4275422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7" name="Forme libre 346">
              <a:extLst>
                <a:ext uri="{FF2B5EF4-FFF2-40B4-BE49-F238E27FC236}">
                  <a16:creationId xmlns:a16="http://schemas.microsoft.com/office/drawing/2014/main" id="{C3870781-A09B-5843-90C7-0842447F0BDF}"/>
                </a:ext>
              </a:extLst>
            </p:cNvPr>
            <p:cNvSpPr/>
            <p:nvPr/>
          </p:nvSpPr>
          <p:spPr>
            <a:xfrm>
              <a:off x="422582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8" name="Forme libre 347">
              <a:extLst>
                <a:ext uri="{FF2B5EF4-FFF2-40B4-BE49-F238E27FC236}">
                  <a16:creationId xmlns:a16="http://schemas.microsoft.com/office/drawing/2014/main" id="{E9F11446-6232-594A-8F1B-6CEE8BD13D85}"/>
                </a:ext>
              </a:extLst>
            </p:cNvPr>
            <p:cNvSpPr/>
            <p:nvPr/>
          </p:nvSpPr>
          <p:spPr>
            <a:xfrm>
              <a:off x="4275422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9" name="Forme libre 348">
              <a:extLst>
                <a:ext uri="{FF2B5EF4-FFF2-40B4-BE49-F238E27FC236}">
                  <a16:creationId xmlns:a16="http://schemas.microsoft.com/office/drawing/2014/main" id="{39ECA71F-9199-934D-9F61-C96D55C995E5}"/>
                </a:ext>
              </a:extLst>
            </p:cNvPr>
            <p:cNvSpPr/>
            <p:nvPr/>
          </p:nvSpPr>
          <p:spPr>
            <a:xfrm>
              <a:off x="422582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0" name="Forme libre 349">
              <a:extLst>
                <a:ext uri="{FF2B5EF4-FFF2-40B4-BE49-F238E27FC236}">
                  <a16:creationId xmlns:a16="http://schemas.microsoft.com/office/drawing/2014/main" id="{4B205D66-209F-F74F-B89D-21D61E3BB8C3}"/>
                </a:ext>
              </a:extLst>
            </p:cNvPr>
            <p:cNvSpPr/>
            <p:nvPr/>
          </p:nvSpPr>
          <p:spPr>
            <a:xfrm>
              <a:off x="4275422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1" name="Forme libre 350">
              <a:extLst>
                <a:ext uri="{FF2B5EF4-FFF2-40B4-BE49-F238E27FC236}">
                  <a16:creationId xmlns:a16="http://schemas.microsoft.com/office/drawing/2014/main" id="{62903526-83A1-9E4F-ABC8-9A6F679F3F65}"/>
                </a:ext>
              </a:extLst>
            </p:cNvPr>
            <p:cNvSpPr/>
            <p:nvPr/>
          </p:nvSpPr>
          <p:spPr>
            <a:xfrm>
              <a:off x="422582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2" name="Forme libre 351">
              <a:extLst>
                <a:ext uri="{FF2B5EF4-FFF2-40B4-BE49-F238E27FC236}">
                  <a16:creationId xmlns:a16="http://schemas.microsoft.com/office/drawing/2014/main" id="{ACC8EB2C-3D8D-7244-85A1-9087D0CD734B}"/>
                </a:ext>
              </a:extLst>
            </p:cNvPr>
            <p:cNvSpPr/>
            <p:nvPr/>
          </p:nvSpPr>
          <p:spPr>
            <a:xfrm>
              <a:off x="4275422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3" name="Forme libre 352">
              <a:extLst>
                <a:ext uri="{FF2B5EF4-FFF2-40B4-BE49-F238E27FC236}">
                  <a16:creationId xmlns:a16="http://schemas.microsoft.com/office/drawing/2014/main" id="{6695CCD2-E273-EF48-A0D6-7F3C43C14497}"/>
                </a:ext>
              </a:extLst>
            </p:cNvPr>
            <p:cNvSpPr/>
            <p:nvPr/>
          </p:nvSpPr>
          <p:spPr>
            <a:xfrm>
              <a:off x="422582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4" name="Forme libre 353">
              <a:extLst>
                <a:ext uri="{FF2B5EF4-FFF2-40B4-BE49-F238E27FC236}">
                  <a16:creationId xmlns:a16="http://schemas.microsoft.com/office/drawing/2014/main" id="{7C7A17BC-E732-8742-8008-29C033DAD203}"/>
                </a:ext>
              </a:extLst>
            </p:cNvPr>
            <p:cNvSpPr/>
            <p:nvPr/>
          </p:nvSpPr>
          <p:spPr>
            <a:xfrm>
              <a:off x="4275422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5" name="Forme libre 354">
              <a:extLst>
                <a:ext uri="{FF2B5EF4-FFF2-40B4-BE49-F238E27FC236}">
                  <a16:creationId xmlns:a16="http://schemas.microsoft.com/office/drawing/2014/main" id="{1DB048B3-3A72-2F42-8721-6209BC233AAF}"/>
                </a:ext>
              </a:extLst>
            </p:cNvPr>
            <p:cNvSpPr/>
            <p:nvPr/>
          </p:nvSpPr>
          <p:spPr>
            <a:xfrm>
              <a:off x="463058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6" name="Forme libre 355">
              <a:extLst>
                <a:ext uri="{FF2B5EF4-FFF2-40B4-BE49-F238E27FC236}">
                  <a16:creationId xmlns:a16="http://schemas.microsoft.com/office/drawing/2014/main" id="{C912D877-49F9-744B-9C12-85F7B3E282C5}"/>
                </a:ext>
              </a:extLst>
            </p:cNvPr>
            <p:cNvSpPr/>
            <p:nvPr/>
          </p:nvSpPr>
          <p:spPr>
            <a:xfrm>
              <a:off x="468018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7" name="Forme libre 356">
              <a:extLst>
                <a:ext uri="{FF2B5EF4-FFF2-40B4-BE49-F238E27FC236}">
                  <a16:creationId xmlns:a16="http://schemas.microsoft.com/office/drawing/2014/main" id="{34512D4C-6055-AA4C-ADB1-08A3F36B0A0C}"/>
                </a:ext>
              </a:extLst>
            </p:cNvPr>
            <p:cNvSpPr/>
            <p:nvPr/>
          </p:nvSpPr>
          <p:spPr>
            <a:xfrm>
              <a:off x="463058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8" name="Forme libre 357">
              <a:extLst>
                <a:ext uri="{FF2B5EF4-FFF2-40B4-BE49-F238E27FC236}">
                  <a16:creationId xmlns:a16="http://schemas.microsoft.com/office/drawing/2014/main" id="{1E36887B-0566-1547-B812-BBA4361DB9C9}"/>
                </a:ext>
              </a:extLst>
            </p:cNvPr>
            <p:cNvSpPr/>
            <p:nvPr/>
          </p:nvSpPr>
          <p:spPr>
            <a:xfrm>
              <a:off x="468018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9" name="Forme libre 358">
              <a:extLst>
                <a:ext uri="{FF2B5EF4-FFF2-40B4-BE49-F238E27FC236}">
                  <a16:creationId xmlns:a16="http://schemas.microsoft.com/office/drawing/2014/main" id="{4FAC982E-7F46-3644-96AF-E58A01DF47A3}"/>
                </a:ext>
              </a:extLst>
            </p:cNvPr>
            <p:cNvSpPr/>
            <p:nvPr/>
          </p:nvSpPr>
          <p:spPr>
            <a:xfrm>
              <a:off x="463058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0" name="Forme libre 359">
              <a:extLst>
                <a:ext uri="{FF2B5EF4-FFF2-40B4-BE49-F238E27FC236}">
                  <a16:creationId xmlns:a16="http://schemas.microsoft.com/office/drawing/2014/main" id="{7A932ACE-9E16-FB40-AEE9-80E681575FD9}"/>
                </a:ext>
              </a:extLst>
            </p:cNvPr>
            <p:cNvSpPr/>
            <p:nvPr/>
          </p:nvSpPr>
          <p:spPr>
            <a:xfrm>
              <a:off x="468018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1" name="Forme libre 360">
              <a:extLst>
                <a:ext uri="{FF2B5EF4-FFF2-40B4-BE49-F238E27FC236}">
                  <a16:creationId xmlns:a16="http://schemas.microsoft.com/office/drawing/2014/main" id="{16362444-98BF-304F-AD17-8924539B3FCE}"/>
                </a:ext>
              </a:extLst>
            </p:cNvPr>
            <p:cNvSpPr/>
            <p:nvPr/>
          </p:nvSpPr>
          <p:spPr>
            <a:xfrm>
              <a:off x="463058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2" name="Forme libre 361">
              <a:extLst>
                <a:ext uri="{FF2B5EF4-FFF2-40B4-BE49-F238E27FC236}">
                  <a16:creationId xmlns:a16="http://schemas.microsoft.com/office/drawing/2014/main" id="{FCA0B831-6302-4645-AA36-670C51562FDF}"/>
                </a:ext>
              </a:extLst>
            </p:cNvPr>
            <p:cNvSpPr/>
            <p:nvPr/>
          </p:nvSpPr>
          <p:spPr>
            <a:xfrm>
              <a:off x="468018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3" name="Forme libre 362">
              <a:extLst>
                <a:ext uri="{FF2B5EF4-FFF2-40B4-BE49-F238E27FC236}">
                  <a16:creationId xmlns:a16="http://schemas.microsoft.com/office/drawing/2014/main" id="{F2698991-A7EC-5244-8B6C-A191AE9DA3B9}"/>
                </a:ext>
              </a:extLst>
            </p:cNvPr>
            <p:cNvSpPr/>
            <p:nvPr/>
          </p:nvSpPr>
          <p:spPr>
            <a:xfrm>
              <a:off x="463058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4" name="Forme libre 363">
              <a:extLst>
                <a:ext uri="{FF2B5EF4-FFF2-40B4-BE49-F238E27FC236}">
                  <a16:creationId xmlns:a16="http://schemas.microsoft.com/office/drawing/2014/main" id="{C83A860B-F593-C14D-B6CE-3BB65CFB4430}"/>
                </a:ext>
              </a:extLst>
            </p:cNvPr>
            <p:cNvSpPr/>
            <p:nvPr/>
          </p:nvSpPr>
          <p:spPr>
            <a:xfrm>
              <a:off x="468018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5" name="Forme libre 364">
              <a:extLst>
                <a:ext uri="{FF2B5EF4-FFF2-40B4-BE49-F238E27FC236}">
                  <a16:creationId xmlns:a16="http://schemas.microsoft.com/office/drawing/2014/main" id="{F08C7E2F-4A69-AC4E-BFAA-854538F9D43A}"/>
                </a:ext>
              </a:extLst>
            </p:cNvPr>
            <p:cNvSpPr/>
            <p:nvPr/>
          </p:nvSpPr>
          <p:spPr>
            <a:xfrm>
              <a:off x="463058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6" name="Forme libre 365">
              <a:extLst>
                <a:ext uri="{FF2B5EF4-FFF2-40B4-BE49-F238E27FC236}">
                  <a16:creationId xmlns:a16="http://schemas.microsoft.com/office/drawing/2014/main" id="{4B68708A-695B-2F4F-AC8B-3137FF66554A}"/>
                </a:ext>
              </a:extLst>
            </p:cNvPr>
            <p:cNvSpPr/>
            <p:nvPr/>
          </p:nvSpPr>
          <p:spPr>
            <a:xfrm>
              <a:off x="468018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7" name="Forme libre 366">
              <a:extLst>
                <a:ext uri="{FF2B5EF4-FFF2-40B4-BE49-F238E27FC236}">
                  <a16:creationId xmlns:a16="http://schemas.microsoft.com/office/drawing/2014/main" id="{186783BC-8D1C-AB4A-81E6-5B3DD4AB7E46}"/>
                </a:ext>
              </a:extLst>
            </p:cNvPr>
            <p:cNvSpPr/>
            <p:nvPr/>
          </p:nvSpPr>
          <p:spPr>
            <a:xfrm>
              <a:off x="463058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8" name="Forme libre 367">
              <a:extLst>
                <a:ext uri="{FF2B5EF4-FFF2-40B4-BE49-F238E27FC236}">
                  <a16:creationId xmlns:a16="http://schemas.microsoft.com/office/drawing/2014/main" id="{2587704E-5DBA-C34B-8B7D-D29C1952B44D}"/>
                </a:ext>
              </a:extLst>
            </p:cNvPr>
            <p:cNvSpPr/>
            <p:nvPr/>
          </p:nvSpPr>
          <p:spPr>
            <a:xfrm>
              <a:off x="468018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9" name="Forme libre 368">
              <a:extLst>
                <a:ext uri="{FF2B5EF4-FFF2-40B4-BE49-F238E27FC236}">
                  <a16:creationId xmlns:a16="http://schemas.microsoft.com/office/drawing/2014/main" id="{B6B387AE-CCAC-DF45-B8FD-97CC95345433}"/>
                </a:ext>
              </a:extLst>
            </p:cNvPr>
            <p:cNvSpPr/>
            <p:nvPr/>
          </p:nvSpPr>
          <p:spPr>
            <a:xfrm>
              <a:off x="463058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0" name="Forme libre 369">
              <a:extLst>
                <a:ext uri="{FF2B5EF4-FFF2-40B4-BE49-F238E27FC236}">
                  <a16:creationId xmlns:a16="http://schemas.microsoft.com/office/drawing/2014/main" id="{A76FB050-B4BF-6F49-BCC6-A30853009F34}"/>
                </a:ext>
              </a:extLst>
            </p:cNvPr>
            <p:cNvSpPr/>
            <p:nvPr/>
          </p:nvSpPr>
          <p:spPr>
            <a:xfrm>
              <a:off x="468018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1" name="Forme libre 370">
              <a:extLst>
                <a:ext uri="{FF2B5EF4-FFF2-40B4-BE49-F238E27FC236}">
                  <a16:creationId xmlns:a16="http://schemas.microsoft.com/office/drawing/2014/main" id="{2CAC6E76-91BD-0B4D-A9E9-6A4CBEEF9F80}"/>
                </a:ext>
              </a:extLst>
            </p:cNvPr>
            <p:cNvSpPr/>
            <p:nvPr/>
          </p:nvSpPr>
          <p:spPr>
            <a:xfrm>
              <a:off x="463058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2" name="Forme libre 371">
              <a:extLst>
                <a:ext uri="{FF2B5EF4-FFF2-40B4-BE49-F238E27FC236}">
                  <a16:creationId xmlns:a16="http://schemas.microsoft.com/office/drawing/2014/main" id="{EE211817-0AC1-5649-ACFB-DD0B8FDBE601}"/>
                </a:ext>
              </a:extLst>
            </p:cNvPr>
            <p:cNvSpPr/>
            <p:nvPr/>
          </p:nvSpPr>
          <p:spPr>
            <a:xfrm>
              <a:off x="468018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3" name="Forme libre 372">
              <a:extLst>
                <a:ext uri="{FF2B5EF4-FFF2-40B4-BE49-F238E27FC236}">
                  <a16:creationId xmlns:a16="http://schemas.microsoft.com/office/drawing/2014/main" id="{E1710547-DA7F-7040-8EDD-4B6E293FD09F}"/>
                </a:ext>
              </a:extLst>
            </p:cNvPr>
            <p:cNvSpPr/>
            <p:nvPr/>
          </p:nvSpPr>
          <p:spPr>
            <a:xfrm>
              <a:off x="463058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4" name="Forme libre 373">
              <a:extLst>
                <a:ext uri="{FF2B5EF4-FFF2-40B4-BE49-F238E27FC236}">
                  <a16:creationId xmlns:a16="http://schemas.microsoft.com/office/drawing/2014/main" id="{DAC22760-02F6-7145-8BA9-A2F97514FC63}"/>
                </a:ext>
              </a:extLst>
            </p:cNvPr>
            <p:cNvSpPr/>
            <p:nvPr/>
          </p:nvSpPr>
          <p:spPr>
            <a:xfrm>
              <a:off x="468018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5" name="Forme libre 374">
              <a:extLst>
                <a:ext uri="{FF2B5EF4-FFF2-40B4-BE49-F238E27FC236}">
                  <a16:creationId xmlns:a16="http://schemas.microsoft.com/office/drawing/2014/main" id="{E01E94D3-02C0-C64E-9B93-771042CCFC86}"/>
                </a:ext>
              </a:extLst>
            </p:cNvPr>
            <p:cNvSpPr/>
            <p:nvPr/>
          </p:nvSpPr>
          <p:spPr>
            <a:xfrm>
              <a:off x="503535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6" name="Forme libre 375">
              <a:extLst>
                <a:ext uri="{FF2B5EF4-FFF2-40B4-BE49-F238E27FC236}">
                  <a16:creationId xmlns:a16="http://schemas.microsoft.com/office/drawing/2014/main" id="{3609F6E9-DE52-E34E-B964-8F72A3C9B9D6}"/>
                </a:ext>
              </a:extLst>
            </p:cNvPr>
            <p:cNvSpPr/>
            <p:nvPr/>
          </p:nvSpPr>
          <p:spPr>
            <a:xfrm>
              <a:off x="508494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7" name="Forme libre 376">
              <a:extLst>
                <a:ext uri="{FF2B5EF4-FFF2-40B4-BE49-F238E27FC236}">
                  <a16:creationId xmlns:a16="http://schemas.microsoft.com/office/drawing/2014/main" id="{DE7A18A1-2099-B243-929E-D3A1596F6592}"/>
                </a:ext>
              </a:extLst>
            </p:cNvPr>
            <p:cNvSpPr/>
            <p:nvPr/>
          </p:nvSpPr>
          <p:spPr>
            <a:xfrm>
              <a:off x="503535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8" name="Forme libre 377">
              <a:extLst>
                <a:ext uri="{FF2B5EF4-FFF2-40B4-BE49-F238E27FC236}">
                  <a16:creationId xmlns:a16="http://schemas.microsoft.com/office/drawing/2014/main" id="{3C9AF769-38A1-794E-9730-A10E808FD0EE}"/>
                </a:ext>
              </a:extLst>
            </p:cNvPr>
            <p:cNvSpPr/>
            <p:nvPr/>
          </p:nvSpPr>
          <p:spPr>
            <a:xfrm>
              <a:off x="508494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9" name="Forme libre 378">
              <a:extLst>
                <a:ext uri="{FF2B5EF4-FFF2-40B4-BE49-F238E27FC236}">
                  <a16:creationId xmlns:a16="http://schemas.microsoft.com/office/drawing/2014/main" id="{37AF79BD-EF92-904A-A2C2-8420FFE84261}"/>
                </a:ext>
              </a:extLst>
            </p:cNvPr>
            <p:cNvSpPr/>
            <p:nvPr/>
          </p:nvSpPr>
          <p:spPr>
            <a:xfrm>
              <a:off x="503535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0" name="Forme libre 379">
              <a:extLst>
                <a:ext uri="{FF2B5EF4-FFF2-40B4-BE49-F238E27FC236}">
                  <a16:creationId xmlns:a16="http://schemas.microsoft.com/office/drawing/2014/main" id="{97442B8F-998F-0845-8658-AEB7B989755D}"/>
                </a:ext>
              </a:extLst>
            </p:cNvPr>
            <p:cNvSpPr/>
            <p:nvPr/>
          </p:nvSpPr>
          <p:spPr>
            <a:xfrm>
              <a:off x="508494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054AF717-D0DF-6046-9D7A-7103DC100D93}"/>
                </a:ext>
              </a:extLst>
            </p:cNvPr>
            <p:cNvSpPr/>
            <p:nvPr/>
          </p:nvSpPr>
          <p:spPr>
            <a:xfrm>
              <a:off x="503535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FDD1C023-7051-7848-B4E9-7012B9E13DC2}"/>
                </a:ext>
              </a:extLst>
            </p:cNvPr>
            <p:cNvSpPr/>
            <p:nvPr/>
          </p:nvSpPr>
          <p:spPr>
            <a:xfrm>
              <a:off x="508494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3" name="Forme libre 382">
              <a:extLst>
                <a:ext uri="{FF2B5EF4-FFF2-40B4-BE49-F238E27FC236}">
                  <a16:creationId xmlns:a16="http://schemas.microsoft.com/office/drawing/2014/main" id="{0570C0FD-749C-D142-8F07-4DADCB77A658}"/>
                </a:ext>
              </a:extLst>
            </p:cNvPr>
            <p:cNvSpPr/>
            <p:nvPr/>
          </p:nvSpPr>
          <p:spPr>
            <a:xfrm>
              <a:off x="503535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4" name="Forme libre 383">
              <a:extLst>
                <a:ext uri="{FF2B5EF4-FFF2-40B4-BE49-F238E27FC236}">
                  <a16:creationId xmlns:a16="http://schemas.microsoft.com/office/drawing/2014/main" id="{76FB5141-61E0-6447-92A3-08EE8D06FAA7}"/>
                </a:ext>
              </a:extLst>
            </p:cNvPr>
            <p:cNvSpPr/>
            <p:nvPr/>
          </p:nvSpPr>
          <p:spPr>
            <a:xfrm>
              <a:off x="508494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5" name="Forme libre 384">
              <a:extLst>
                <a:ext uri="{FF2B5EF4-FFF2-40B4-BE49-F238E27FC236}">
                  <a16:creationId xmlns:a16="http://schemas.microsoft.com/office/drawing/2014/main" id="{901F0913-2614-CD4A-961A-DB7C0713A2B8}"/>
                </a:ext>
              </a:extLst>
            </p:cNvPr>
            <p:cNvSpPr/>
            <p:nvPr/>
          </p:nvSpPr>
          <p:spPr>
            <a:xfrm>
              <a:off x="503535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6" name="Forme libre 385">
              <a:extLst>
                <a:ext uri="{FF2B5EF4-FFF2-40B4-BE49-F238E27FC236}">
                  <a16:creationId xmlns:a16="http://schemas.microsoft.com/office/drawing/2014/main" id="{D3F444A0-88C8-9945-99BC-76C30617425B}"/>
                </a:ext>
              </a:extLst>
            </p:cNvPr>
            <p:cNvSpPr/>
            <p:nvPr/>
          </p:nvSpPr>
          <p:spPr>
            <a:xfrm>
              <a:off x="508494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7" name="Forme libre 386">
              <a:extLst>
                <a:ext uri="{FF2B5EF4-FFF2-40B4-BE49-F238E27FC236}">
                  <a16:creationId xmlns:a16="http://schemas.microsoft.com/office/drawing/2014/main" id="{344D94BC-3DD3-EC49-992E-E13A76C737BC}"/>
                </a:ext>
              </a:extLst>
            </p:cNvPr>
            <p:cNvSpPr/>
            <p:nvPr/>
          </p:nvSpPr>
          <p:spPr>
            <a:xfrm>
              <a:off x="503535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8" name="Forme libre 387">
              <a:extLst>
                <a:ext uri="{FF2B5EF4-FFF2-40B4-BE49-F238E27FC236}">
                  <a16:creationId xmlns:a16="http://schemas.microsoft.com/office/drawing/2014/main" id="{DC1760C8-951B-4F42-BBC8-EC850FBA4D74}"/>
                </a:ext>
              </a:extLst>
            </p:cNvPr>
            <p:cNvSpPr/>
            <p:nvPr/>
          </p:nvSpPr>
          <p:spPr>
            <a:xfrm>
              <a:off x="508494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9" name="Forme libre 388">
              <a:extLst>
                <a:ext uri="{FF2B5EF4-FFF2-40B4-BE49-F238E27FC236}">
                  <a16:creationId xmlns:a16="http://schemas.microsoft.com/office/drawing/2014/main" id="{C3B1524A-5800-7944-84B7-0235A647337E}"/>
                </a:ext>
              </a:extLst>
            </p:cNvPr>
            <p:cNvSpPr/>
            <p:nvPr/>
          </p:nvSpPr>
          <p:spPr>
            <a:xfrm>
              <a:off x="503535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0" name="Forme libre 389">
              <a:extLst>
                <a:ext uri="{FF2B5EF4-FFF2-40B4-BE49-F238E27FC236}">
                  <a16:creationId xmlns:a16="http://schemas.microsoft.com/office/drawing/2014/main" id="{897A6223-1690-2945-8AB5-09EC8FE19D21}"/>
                </a:ext>
              </a:extLst>
            </p:cNvPr>
            <p:cNvSpPr/>
            <p:nvPr/>
          </p:nvSpPr>
          <p:spPr>
            <a:xfrm>
              <a:off x="508494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1" name="Forme libre 390">
              <a:extLst>
                <a:ext uri="{FF2B5EF4-FFF2-40B4-BE49-F238E27FC236}">
                  <a16:creationId xmlns:a16="http://schemas.microsoft.com/office/drawing/2014/main" id="{4005AE3F-351A-1448-B87B-C14619DD3C68}"/>
                </a:ext>
              </a:extLst>
            </p:cNvPr>
            <p:cNvSpPr/>
            <p:nvPr/>
          </p:nvSpPr>
          <p:spPr>
            <a:xfrm>
              <a:off x="503535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2" name="Forme libre 391">
              <a:extLst>
                <a:ext uri="{FF2B5EF4-FFF2-40B4-BE49-F238E27FC236}">
                  <a16:creationId xmlns:a16="http://schemas.microsoft.com/office/drawing/2014/main" id="{2475DD2E-38F6-3F44-AF6A-6AC974DBC783}"/>
                </a:ext>
              </a:extLst>
            </p:cNvPr>
            <p:cNvSpPr/>
            <p:nvPr/>
          </p:nvSpPr>
          <p:spPr>
            <a:xfrm>
              <a:off x="508494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3" name="Forme libre 392">
              <a:extLst>
                <a:ext uri="{FF2B5EF4-FFF2-40B4-BE49-F238E27FC236}">
                  <a16:creationId xmlns:a16="http://schemas.microsoft.com/office/drawing/2014/main" id="{C03FBCD0-7164-AD47-9CEA-3A928F69E653}"/>
                </a:ext>
              </a:extLst>
            </p:cNvPr>
            <p:cNvSpPr/>
            <p:nvPr/>
          </p:nvSpPr>
          <p:spPr>
            <a:xfrm>
              <a:off x="503535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4" name="Forme libre 393">
              <a:extLst>
                <a:ext uri="{FF2B5EF4-FFF2-40B4-BE49-F238E27FC236}">
                  <a16:creationId xmlns:a16="http://schemas.microsoft.com/office/drawing/2014/main" id="{FA083BFA-FCC0-3D4D-BA34-67F90D287DE3}"/>
                </a:ext>
              </a:extLst>
            </p:cNvPr>
            <p:cNvSpPr/>
            <p:nvPr/>
          </p:nvSpPr>
          <p:spPr>
            <a:xfrm>
              <a:off x="508494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5" name="Forme libre 394">
              <a:extLst>
                <a:ext uri="{FF2B5EF4-FFF2-40B4-BE49-F238E27FC236}">
                  <a16:creationId xmlns:a16="http://schemas.microsoft.com/office/drawing/2014/main" id="{32BEC8A2-A40A-6445-87E4-436C5729589C}"/>
                </a:ext>
              </a:extLst>
            </p:cNvPr>
            <p:cNvSpPr/>
            <p:nvPr/>
          </p:nvSpPr>
          <p:spPr>
            <a:xfrm>
              <a:off x="544011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6" name="Forme libre 395">
              <a:extLst>
                <a:ext uri="{FF2B5EF4-FFF2-40B4-BE49-F238E27FC236}">
                  <a16:creationId xmlns:a16="http://schemas.microsoft.com/office/drawing/2014/main" id="{10304CD9-762B-664A-922B-21CDE0B2ACE8}"/>
                </a:ext>
              </a:extLst>
            </p:cNvPr>
            <p:cNvSpPr/>
            <p:nvPr/>
          </p:nvSpPr>
          <p:spPr>
            <a:xfrm>
              <a:off x="548971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7" name="Forme libre 396">
              <a:extLst>
                <a:ext uri="{FF2B5EF4-FFF2-40B4-BE49-F238E27FC236}">
                  <a16:creationId xmlns:a16="http://schemas.microsoft.com/office/drawing/2014/main" id="{0772E371-6FE1-1745-8A77-72F1E761B69E}"/>
                </a:ext>
              </a:extLst>
            </p:cNvPr>
            <p:cNvSpPr/>
            <p:nvPr/>
          </p:nvSpPr>
          <p:spPr>
            <a:xfrm>
              <a:off x="544011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8" name="Forme libre 397">
              <a:extLst>
                <a:ext uri="{FF2B5EF4-FFF2-40B4-BE49-F238E27FC236}">
                  <a16:creationId xmlns:a16="http://schemas.microsoft.com/office/drawing/2014/main" id="{51579761-428F-E245-B356-B459D5493D13}"/>
                </a:ext>
              </a:extLst>
            </p:cNvPr>
            <p:cNvSpPr/>
            <p:nvPr/>
          </p:nvSpPr>
          <p:spPr>
            <a:xfrm>
              <a:off x="548971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9" name="Forme libre 398">
              <a:extLst>
                <a:ext uri="{FF2B5EF4-FFF2-40B4-BE49-F238E27FC236}">
                  <a16:creationId xmlns:a16="http://schemas.microsoft.com/office/drawing/2014/main" id="{329E538D-49AB-4647-9A28-3DABD2B8DEBB}"/>
                </a:ext>
              </a:extLst>
            </p:cNvPr>
            <p:cNvSpPr/>
            <p:nvPr/>
          </p:nvSpPr>
          <p:spPr>
            <a:xfrm>
              <a:off x="544011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0" name="Forme libre 399">
              <a:extLst>
                <a:ext uri="{FF2B5EF4-FFF2-40B4-BE49-F238E27FC236}">
                  <a16:creationId xmlns:a16="http://schemas.microsoft.com/office/drawing/2014/main" id="{7746133A-9460-8E49-A095-E18718AA35FA}"/>
                </a:ext>
              </a:extLst>
            </p:cNvPr>
            <p:cNvSpPr/>
            <p:nvPr/>
          </p:nvSpPr>
          <p:spPr>
            <a:xfrm>
              <a:off x="548971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1" name="Forme libre 400">
              <a:extLst>
                <a:ext uri="{FF2B5EF4-FFF2-40B4-BE49-F238E27FC236}">
                  <a16:creationId xmlns:a16="http://schemas.microsoft.com/office/drawing/2014/main" id="{A33F410B-F02D-A741-A72B-76484FE77108}"/>
                </a:ext>
              </a:extLst>
            </p:cNvPr>
            <p:cNvSpPr/>
            <p:nvPr/>
          </p:nvSpPr>
          <p:spPr>
            <a:xfrm>
              <a:off x="544011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2" name="Forme libre 401">
              <a:extLst>
                <a:ext uri="{FF2B5EF4-FFF2-40B4-BE49-F238E27FC236}">
                  <a16:creationId xmlns:a16="http://schemas.microsoft.com/office/drawing/2014/main" id="{6A06589B-C473-6540-89FF-DBA1655B8DE7}"/>
                </a:ext>
              </a:extLst>
            </p:cNvPr>
            <p:cNvSpPr/>
            <p:nvPr/>
          </p:nvSpPr>
          <p:spPr>
            <a:xfrm>
              <a:off x="548971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E339D819-0BFD-824D-9614-1A6F842B266C}"/>
                </a:ext>
              </a:extLst>
            </p:cNvPr>
            <p:cNvSpPr/>
            <p:nvPr/>
          </p:nvSpPr>
          <p:spPr>
            <a:xfrm>
              <a:off x="544011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5D6BEF3F-D3AA-0F41-A05C-808A7A239B1F}"/>
                </a:ext>
              </a:extLst>
            </p:cNvPr>
            <p:cNvSpPr/>
            <p:nvPr/>
          </p:nvSpPr>
          <p:spPr>
            <a:xfrm>
              <a:off x="548971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5" name="Forme libre 404">
              <a:extLst>
                <a:ext uri="{FF2B5EF4-FFF2-40B4-BE49-F238E27FC236}">
                  <a16:creationId xmlns:a16="http://schemas.microsoft.com/office/drawing/2014/main" id="{A60A05A4-B2A2-8440-A9C5-CEE723F14004}"/>
                </a:ext>
              </a:extLst>
            </p:cNvPr>
            <p:cNvSpPr/>
            <p:nvPr/>
          </p:nvSpPr>
          <p:spPr>
            <a:xfrm>
              <a:off x="544011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6" name="Forme libre 405">
              <a:extLst>
                <a:ext uri="{FF2B5EF4-FFF2-40B4-BE49-F238E27FC236}">
                  <a16:creationId xmlns:a16="http://schemas.microsoft.com/office/drawing/2014/main" id="{1E1F9CBB-1EE6-EC48-93D9-0B59D3E02600}"/>
                </a:ext>
              </a:extLst>
            </p:cNvPr>
            <p:cNvSpPr/>
            <p:nvPr/>
          </p:nvSpPr>
          <p:spPr>
            <a:xfrm>
              <a:off x="548971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A9A119B5-0475-5749-A187-A9179AADEB86}"/>
                </a:ext>
              </a:extLst>
            </p:cNvPr>
            <p:cNvSpPr/>
            <p:nvPr/>
          </p:nvSpPr>
          <p:spPr>
            <a:xfrm>
              <a:off x="544011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F33AE22A-C4C3-7E4D-8DA8-BE4F0D6B616C}"/>
                </a:ext>
              </a:extLst>
            </p:cNvPr>
            <p:cNvSpPr/>
            <p:nvPr/>
          </p:nvSpPr>
          <p:spPr>
            <a:xfrm>
              <a:off x="548971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343A09A6-8E8B-4549-8DAE-385C579BC8B8}"/>
                </a:ext>
              </a:extLst>
            </p:cNvPr>
            <p:cNvSpPr/>
            <p:nvPr/>
          </p:nvSpPr>
          <p:spPr>
            <a:xfrm>
              <a:off x="544011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B8C265B9-3660-B147-AEDD-C6C65316869D}"/>
                </a:ext>
              </a:extLst>
            </p:cNvPr>
            <p:cNvSpPr/>
            <p:nvPr/>
          </p:nvSpPr>
          <p:spPr>
            <a:xfrm>
              <a:off x="548971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C8E74EBA-9242-2247-82DF-DA27737E2BEF}"/>
                </a:ext>
              </a:extLst>
            </p:cNvPr>
            <p:cNvSpPr/>
            <p:nvPr/>
          </p:nvSpPr>
          <p:spPr>
            <a:xfrm>
              <a:off x="544011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2" name="Forme libre 411">
              <a:extLst>
                <a:ext uri="{FF2B5EF4-FFF2-40B4-BE49-F238E27FC236}">
                  <a16:creationId xmlns:a16="http://schemas.microsoft.com/office/drawing/2014/main" id="{014DD276-981E-474F-A9EE-F471DFF388F2}"/>
                </a:ext>
              </a:extLst>
            </p:cNvPr>
            <p:cNvSpPr/>
            <p:nvPr/>
          </p:nvSpPr>
          <p:spPr>
            <a:xfrm>
              <a:off x="548971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3" name="Forme libre 412">
              <a:extLst>
                <a:ext uri="{FF2B5EF4-FFF2-40B4-BE49-F238E27FC236}">
                  <a16:creationId xmlns:a16="http://schemas.microsoft.com/office/drawing/2014/main" id="{222D32A4-5FB7-4D4E-BE63-CDC535CB8289}"/>
                </a:ext>
              </a:extLst>
            </p:cNvPr>
            <p:cNvSpPr/>
            <p:nvPr/>
          </p:nvSpPr>
          <p:spPr>
            <a:xfrm>
              <a:off x="544011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4" name="Forme libre 413">
              <a:extLst>
                <a:ext uri="{FF2B5EF4-FFF2-40B4-BE49-F238E27FC236}">
                  <a16:creationId xmlns:a16="http://schemas.microsoft.com/office/drawing/2014/main" id="{CCFCB4B3-6CD6-0B4B-827E-72FFF5D5EFA8}"/>
                </a:ext>
              </a:extLst>
            </p:cNvPr>
            <p:cNvSpPr/>
            <p:nvPr/>
          </p:nvSpPr>
          <p:spPr>
            <a:xfrm>
              <a:off x="548971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5" name="Forme libre 414">
              <a:extLst>
                <a:ext uri="{FF2B5EF4-FFF2-40B4-BE49-F238E27FC236}">
                  <a16:creationId xmlns:a16="http://schemas.microsoft.com/office/drawing/2014/main" id="{04CC860C-15BA-0B46-814F-7B7A4FA1C96B}"/>
                </a:ext>
              </a:extLst>
            </p:cNvPr>
            <p:cNvSpPr/>
            <p:nvPr/>
          </p:nvSpPr>
          <p:spPr>
            <a:xfrm>
              <a:off x="584487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6" name="Forme libre 415">
              <a:extLst>
                <a:ext uri="{FF2B5EF4-FFF2-40B4-BE49-F238E27FC236}">
                  <a16:creationId xmlns:a16="http://schemas.microsoft.com/office/drawing/2014/main" id="{9F66128C-D5C8-0D4A-A379-9C524C3D42C5}"/>
                </a:ext>
              </a:extLst>
            </p:cNvPr>
            <p:cNvSpPr/>
            <p:nvPr/>
          </p:nvSpPr>
          <p:spPr>
            <a:xfrm>
              <a:off x="589447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7" name="Forme libre 416">
              <a:extLst>
                <a:ext uri="{FF2B5EF4-FFF2-40B4-BE49-F238E27FC236}">
                  <a16:creationId xmlns:a16="http://schemas.microsoft.com/office/drawing/2014/main" id="{A224C4ED-BEAA-CE43-8D6A-492AB74B4F7F}"/>
                </a:ext>
              </a:extLst>
            </p:cNvPr>
            <p:cNvSpPr/>
            <p:nvPr/>
          </p:nvSpPr>
          <p:spPr>
            <a:xfrm>
              <a:off x="584487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8" name="Forme libre 417">
              <a:extLst>
                <a:ext uri="{FF2B5EF4-FFF2-40B4-BE49-F238E27FC236}">
                  <a16:creationId xmlns:a16="http://schemas.microsoft.com/office/drawing/2014/main" id="{93C2ADF4-59D4-4C41-B165-371700184435}"/>
                </a:ext>
              </a:extLst>
            </p:cNvPr>
            <p:cNvSpPr/>
            <p:nvPr/>
          </p:nvSpPr>
          <p:spPr>
            <a:xfrm>
              <a:off x="589447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9" name="Forme libre 418">
              <a:extLst>
                <a:ext uri="{FF2B5EF4-FFF2-40B4-BE49-F238E27FC236}">
                  <a16:creationId xmlns:a16="http://schemas.microsoft.com/office/drawing/2014/main" id="{19AA9109-9363-8F40-83AE-ACD38FD63574}"/>
                </a:ext>
              </a:extLst>
            </p:cNvPr>
            <p:cNvSpPr/>
            <p:nvPr/>
          </p:nvSpPr>
          <p:spPr>
            <a:xfrm>
              <a:off x="584487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0" name="Forme libre 419">
              <a:extLst>
                <a:ext uri="{FF2B5EF4-FFF2-40B4-BE49-F238E27FC236}">
                  <a16:creationId xmlns:a16="http://schemas.microsoft.com/office/drawing/2014/main" id="{AEB89236-65C0-7A42-A6AD-67BABF951EBB}"/>
                </a:ext>
              </a:extLst>
            </p:cNvPr>
            <p:cNvSpPr/>
            <p:nvPr/>
          </p:nvSpPr>
          <p:spPr>
            <a:xfrm>
              <a:off x="589447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1" name="Forme libre 420">
              <a:extLst>
                <a:ext uri="{FF2B5EF4-FFF2-40B4-BE49-F238E27FC236}">
                  <a16:creationId xmlns:a16="http://schemas.microsoft.com/office/drawing/2014/main" id="{A6285A7E-0E8C-8B4E-8184-60759D0D1B5E}"/>
                </a:ext>
              </a:extLst>
            </p:cNvPr>
            <p:cNvSpPr/>
            <p:nvPr/>
          </p:nvSpPr>
          <p:spPr>
            <a:xfrm>
              <a:off x="584487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2" name="Forme libre 421">
              <a:extLst>
                <a:ext uri="{FF2B5EF4-FFF2-40B4-BE49-F238E27FC236}">
                  <a16:creationId xmlns:a16="http://schemas.microsoft.com/office/drawing/2014/main" id="{EBD47AFD-5B46-E24C-A185-3B61D84F06BA}"/>
                </a:ext>
              </a:extLst>
            </p:cNvPr>
            <p:cNvSpPr/>
            <p:nvPr/>
          </p:nvSpPr>
          <p:spPr>
            <a:xfrm>
              <a:off x="589447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3" name="Forme libre 422">
              <a:extLst>
                <a:ext uri="{FF2B5EF4-FFF2-40B4-BE49-F238E27FC236}">
                  <a16:creationId xmlns:a16="http://schemas.microsoft.com/office/drawing/2014/main" id="{5BFE8A0B-F84C-0142-AD0D-772CCDABDB4C}"/>
                </a:ext>
              </a:extLst>
            </p:cNvPr>
            <p:cNvSpPr/>
            <p:nvPr/>
          </p:nvSpPr>
          <p:spPr>
            <a:xfrm>
              <a:off x="584487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4" name="Forme libre 423">
              <a:extLst>
                <a:ext uri="{FF2B5EF4-FFF2-40B4-BE49-F238E27FC236}">
                  <a16:creationId xmlns:a16="http://schemas.microsoft.com/office/drawing/2014/main" id="{AB0D0246-437B-EA43-80E9-0FFB5E339149}"/>
                </a:ext>
              </a:extLst>
            </p:cNvPr>
            <p:cNvSpPr/>
            <p:nvPr/>
          </p:nvSpPr>
          <p:spPr>
            <a:xfrm>
              <a:off x="589447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5" name="Forme libre 424">
              <a:extLst>
                <a:ext uri="{FF2B5EF4-FFF2-40B4-BE49-F238E27FC236}">
                  <a16:creationId xmlns:a16="http://schemas.microsoft.com/office/drawing/2014/main" id="{26DC0947-3035-0F45-9304-A3B50935E202}"/>
                </a:ext>
              </a:extLst>
            </p:cNvPr>
            <p:cNvSpPr/>
            <p:nvPr/>
          </p:nvSpPr>
          <p:spPr>
            <a:xfrm>
              <a:off x="584487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6" name="Forme libre 425">
              <a:extLst>
                <a:ext uri="{FF2B5EF4-FFF2-40B4-BE49-F238E27FC236}">
                  <a16:creationId xmlns:a16="http://schemas.microsoft.com/office/drawing/2014/main" id="{7EEA475C-F39C-A34B-BC36-7F2B6EDAA61D}"/>
                </a:ext>
              </a:extLst>
            </p:cNvPr>
            <p:cNvSpPr/>
            <p:nvPr/>
          </p:nvSpPr>
          <p:spPr>
            <a:xfrm>
              <a:off x="589447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7" name="Forme libre 426">
              <a:extLst>
                <a:ext uri="{FF2B5EF4-FFF2-40B4-BE49-F238E27FC236}">
                  <a16:creationId xmlns:a16="http://schemas.microsoft.com/office/drawing/2014/main" id="{E8409339-D662-D149-B57A-1B9E8C54579B}"/>
                </a:ext>
              </a:extLst>
            </p:cNvPr>
            <p:cNvSpPr/>
            <p:nvPr/>
          </p:nvSpPr>
          <p:spPr>
            <a:xfrm>
              <a:off x="584487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8" name="Forme libre 427">
              <a:extLst>
                <a:ext uri="{FF2B5EF4-FFF2-40B4-BE49-F238E27FC236}">
                  <a16:creationId xmlns:a16="http://schemas.microsoft.com/office/drawing/2014/main" id="{6E5C918F-CFA6-BD40-B87D-141EFFA0858E}"/>
                </a:ext>
              </a:extLst>
            </p:cNvPr>
            <p:cNvSpPr/>
            <p:nvPr/>
          </p:nvSpPr>
          <p:spPr>
            <a:xfrm>
              <a:off x="589447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9" name="Forme libre 428">
              <a:extLst>
                <a:ext uri="{FF2B5EF4-FFF2-40B4-BE49-F238E27FC236}">
                  <a16:creationId xmlns:a16="http://schemas.microsoft.com/office/drawing/2014/main" id="{139196C6-8EBA-564B-B3F2-B1BD487B1FE3}"/>
                </a:ext>
              </a:extLst>
            </p:cNvPr>
            <p:cNvSpPr/>
            <p:nvPr/>
          </p:nvSpPr>
          <p:spPr>
            <a:xfrm>
              <a:off x="584487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0" name="Forme libre 429">
              <a:extLst>
                <a:ext uri="{FF2B5EF4-FFF2-40B4-BE49-F238E27FC236}">
                  <a16:creationId xmlns:a16="http://schemas.microsoft.com/office/drawing/2014/main" id="{ADB65A44-6A7A-374C-BA87-B18FFBC70676}"/>
                </a:ext>
              </a:extLst>
            </p:cNvPr>
            <p:cNvSpPr/>
            <p:nvPr/>
          </p:nvSpPr>
          <p:spPr>
            <a:xfrm>
              <a:off x="589447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1" name="Forme libre 430">
              <a:extLst>
                <a:ext uri="{FF2B5EF4-FFF2-40B4-BE49-F238E27FC236}">
                  <a16:creationId xmlns:a16="http://schemas.microsoft.com/office/drawing/2014/main" id="{1C05AC63-985C-E64D-A1DF-3CD81493922D}"/>
                </a:ext>
              </a:extLst>
            </p:cNvPr>
            <p:cNvSpPr/>
            <p:nvPr/>
          </p:nvSpPr>
          <p:spPr>
            <a:xfrm>
              <a:off x="584487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2" name="Forme libre 431">
              <a:extLst>
                <a:ext uri="{FF2B5EF4-FFF2-40B4-BE49-F238E27FC236}">
                  <a16:creationId xmlns:a16="http://schemas.microsoft.com/office/drawing/2014/main" id="{072E75CE-DB86-E64A-A7F4-F5A5D90366C8}"/>
                </a:ext>
              </a:extLst>
            </p:cNvPr>
            <p:cNvSpPr/>
            <p:nvPr/>
          </p:nvSpPr>
          <p:spPr>
            <a:xfrm>
              <a:off x="589447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3" name="Forme libre 432">
              <a:extLst>
                <a:ext uri="{FF2B5EF4-FFF2-40B4-BE49-F238E27FC236}">
                  <a16:creationId xmlns:a16="http://schemas.microsoft.com/office/drawing/2014/main" id="{3955807A-531E-A24F-9D15-80FC2D146DDC}"/>
                </a:ext>
              </a:extLst>
            </p:cNvPr>
            <p:cNvSpPr/>
            <p:nvPr/>
          </p:nvSpPr>
          <p:spPr>
            <a:xfrm>
              <a:off x="584487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4" name="Forme libre 433">
              <a:extLst>
                <a:ext uri="{FF2B5EF4-FFF2-40B4-BE49-F238E27FC236}">
                  <a16:creationId xmlns:a16="http://schemas.microsoft.com/office/drawing/2014/main" id="{99F73544-B775-634E-97F0-3779AB369B60}"/>
                </a:ext>
              </a:extLst>
            </p:cNvPr>
            <p:cNvSpPr/>
            <p:nvPr/>
          </p:nvSpPr>
          <p:spPr>
            <a:xfrm>
              <a:off x="589447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5" name="Forme libre 434">
              <a:extLst>
                <a:ext uri="{FF2B5EF4-FFF2-40B4-BE49-F238E27FC236}">
                  <a16:creationId xmlns:a16="http://schemas.microsoft.com/office/drawing/2014/main" id="{5BEC57F0-F453-4040-BDD1-DD98C236362E}"/>
                </a:ext>
              </a:extLst>
            </p:cNvPr>
            <p:cNvSpPr/>
            <p:nvPr/>
          </p:nvSpPr>
          <p:spPr>
            <a:xfrm>
              <a:off x="624964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6" name="Forme libre 435">
              <a:extLst>
                <a:ext uri="{FF2B5EF4-FFF2-40B4-BE49-F238E27FC236}">
                  <a16:creationId xmlns:a16="http://schemas.microsoft.com/office/drawing/2014/main" id="{E4346083-567F-5A4B-BB98-8A3589D00FF8}"/>
                </a:ext>
              </a:extLst>
            </p:cNvPr>
            <p:cNvSpPr/>
            <p:nvPr/>
          </p:nvSpPr>
          <p:spPr>
            <a:xfrm>
              <a:off x="629923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7" name="Forme libre 436">
              <a:extLst>
                <a:ext uri="{FF2B5EF4-FFF2-40B4-BE49-F238E27FC236}">
                  <a16:creationId xmlns:a16="http://schemas.microsoft.com/office/drawing/2014/main" id="{B64E9023-583E-6744-AFF9-0717B1722D9C}"/>
                </a:ext>
              </a:extLst>
            </p:cNvPr>
            <p:cNvSpPr/>
            <p:nvPr/>
          </p:nvSpPr>
          <p:spPr>
            <a:xfrm>
              <a:off x="624964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8" name="Forme libre 437">
              <a:extLst>
                <a:ext uri="{FF2B5EF4-FFF2-40B4-BE49-F238E27FC236}">
                  <a16:creationId xmlns:a16="http://schemas.microsoft.com/office/drawing/2014/main" id="{347E579E-7D71-8C4F-9EE2-F3DF11711CE0}"/>
                </a:ext>
              </a:extLst>
            </p:cNvPr>
            <p:cNvSpPr/>
            <p:nvPr/>
          </p:nvSpPr>
          <p:spPr>
            <a:xfrm>
              <a:off x="629923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9" name="Forme libre 438">
              <a:extLst>
                <a:ext uri="{FF2B5EF4-FFF2-40B4-BE49-F238E27FC236}">
                  <a16:creationId xmlns:a16="http://schemas.microsoft.com/office/drawing/2014/main" id="{DD90C037-DCE4-4947-A012-72BF8CAD6631}"/>
                </a:ext>
              </a:extLst>
            </p:cNvPr>
            <p:cNvSpPr/>
            <p:nvPr/>
          </p:nvSpPr>
          <p:spPr>
            <a:xfrm>
              <a:off x="624964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0" name="Forme libre 439">
              <a:extLst>
                <a:ext uri="{FF2B5EF4-FFF2-40B4-BE49-F238E27FC236}">
                  <a16:creationId xmlns:a16="http://schemas.microsoft.com/office/drawing/2014/main" id="{AD540FA3-839E-0C41-AF76-AFD567D57F48}"/>
                </a:ext>
              </a:extLst>
            </p:cNvPr>
            <p:cNvSpPr/>
            <p:nvPr/>
          </p:nvSpPr>
          <p:spPr>
            <a:xfrm>
              <a:off x="629923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1" name="Forme libre 440">
              <a:extLst>
                <a:ext uri="{FF2B5EF4-FFF2-40B4-BE49-F238E27FC236}">
                  <a16:creationId xmlns:a16="http://schemas.microsoft.com/office/drawing/2014/main" id="{B947728A-6E0A-AC49-BA31-1E4683BEC083}"/>
                </a:ext>
              </a:extLst>
            </p:cNvPr>
            <p:cNvSpPr/>
            <p:nvPr/>
          </p:nvSpPr>
          <p:spPr>
            <a:xfrm>
              <a:off x="624964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2" name="Forme libre 441">
              <a:extLst>
                <a:ext uri="{FF2B5EF4-FFF2-40B4-BE49-F238E27FC236}">
                  <a16:creationId xmlns:a16="http://schemas.microsoft.com/office/drawing/2014/main" id="{5595168F-6EEC-974D-B887-3B93C7353E42}"/>
                </a:ext>
              </a:extLst>
            </p:cNvPr>
            <p:cNvSpPr/>
            <p:nvPr/>
          </p:nvSpPr>
          <p:spPr>
            <a:xfrm>
              <a:off x="629923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3" name="Forme libre 442">
              <a:extLst>
                <a:ext uri="{FF2B5EF4-FFF2-40B4-BE49-F238E27FC236}">
                  <a16:creationId xmlns:a16="http://schemas.microsoft.com/office/drawing/2014/main" id="{D9464D39-59C4-8E48-AC50-B29333FF3C41}"/>
                </a:ext>
              </a:extLst>
            </p:cNvPr>
            <p:cNvSpPr/>
            <p:nvPr/>
          </p:nvSpPr>
          <p:spPr>
            <a:xfrm>
              <a:off x="624964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4" name="Forme libre 443">
              <a:extLst>
                <a:ext uri="{FF2B5EF4-FFF2-40B4-BE49-F238E27FC236}">
                  <a16:creationId xmlns:a16="http://schemas.microsoft.com/office/drawing/2014/main" id="{315729EA-CE96-5945-8143-D1D018540C4F}"/>
                </a:ext>
              </a:extLst>
            </p:cNvPr>
            <p:cNvSpPr/>
            <p:nvPr/>
          </p:nvSpPr>
          <p:spPr>
            <a:xfrm>
              <a:off x="629923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5" name="Forme libre 444">
              <a:extLst>
                <a:ext uri="{FF2B5EF4-FFF2-40B4-BE49-F238E27FC236}">
                  <a16:creationId xmlns:a16="http://schemas.microsoft.com/office/drawing/2014/main" id="{909D2FB2-69F6-694A-8EC4-F997E89FD900}"/>
                </a:ext>
              </a:extLst>
            </p:cNvPr>
            <p:cNvSpPr/>
            <p:nvPr/>
          </p:nvSpPr>
          <p:spPr>
            <a:xfrm>
              <a:off x="624964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6" name="Forme libre 445">
              <a:extLst>
                <a:ext uri="{FF2B5EF4-FFF2-40B4-BE49-F238E27FC236}">
                  <a16:creationId xmlns:a16="http://schemas.microsoft.com/office/drawing/2014/main" id="{02AE6FE6-BD16-764C-8C3B-BFD647054BC4}"/>
                </a:ext>
              </a:extLst>
            </p:cNvPr>
            <p:cNvSpPr/>
            <p:nvPr/>
          </p:nvSpPr>
          <p:spPr>
            <a:xfrm>
              <a:off x="629923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7" name="Forme libre 446">
              <a:extLst>
                <a:ext uri="{FF2B5EF4-FFF2-40B4-BE49-F238E27FC236}">
                  <a16:creationId xmlns:a16="http://schemas.microsoft.com/office/drawing/2014/main" id="{B2C323B6-C396-8B40-B4B4-E415E9B8B8F5}"/>
                </a:ext>
              </a:extLst>
            </p:cNvPr>
            <p:cNvSpPr/>
            <p:nvPr/>
          </p:nvSpPr>
          <p:spPr>
            <a:xfrm>
              <a:off x="624964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8" name="Forme libre 447">
              <a:extLst>
                <a:ext uri="{FF2B5EF4-FFF2-40B4-BE49-F238E27FC236}">
                  <a16:creationId xmlns:a16="http://schemas.microsoft.com/office/drawing/2014/main" id="{DE4E7AFE-5BD5-4640-8E0C-EF2AE3D19ACA}"/>
                </a:ext>
              </a:extLst>
            </p:cNvPr>
            <p:cNvSpPr/>
            <p:nvPr/>
          </p:nvSpPr>
          <p:spPr>
            <a:xfrm>
              <a:off x="629923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9" name="Forme libre 448">
              <a:extLst>
                <a:ext uri="{FF2B5EF4-FFF2-40B4-BE49-F238E27FC236}">
                  <a16:creationId xmlns:a16="http://schemas.microsoft.com/office/drawing/2014/main" id="{54D3A9BC-92D6-DA4E-A1BD-03338D07CBB9}"/>
                </a:ext>
              </a:extLst>
            </p:cNvPr>
            <p:cNvSpPr/>
            <p:nvPr/>
          </p:nvSpPr>
          <p:spPr>
            <a:xfrm>
              <a:off x="624964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0" name="Forme libre 449">
              <a:extLst>
                <a:ext uri="{FF2B5EF4-FFF2-40B4-BE49-F238E27FC236}">
                  <a16:creationId xmlns:a16="http://schemas.microsoft.com/office/drawing/2014/main" id="{48CFD6A0-7783-3041-8384-A95FBE6F6125}"/>
                </a:ext>
              </a:extLst>
            </p:cNvPr>
            <p:cNvSpPr/>
            <p:nvPr/>
          </p:nvSpPr>
          <p:spPr>
            <a:xfrm>
              <a:off x="629923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1" name="Forme libre 450">
              <a:extLst>
                <a:ext uri="{FF2B5EF4-FFF2-40B4-BE49-F238E27FC236}">
                  <a16:creationId xmlns:a16="http://schemas.microsoft.com/office/drawing/2014/main" id="{5F700EE4-701D-ED43-97BA-614A8990B208}"/>
                </a:ext>
              </a:extLst>
            </p:cNvPr>
            <p:cNvSpPr/>
            <p:nvPr/>
          </p:nvSpPr>
          <p:spPr>
            <a:xfrm>
              <a:off x="624964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2" name="Forme libre 451">
              <a:extLst>
                <a:ext uri="{FF2B5EF4-FFF2-40B4-BE49-F238E27FC236}">
                  <a16:creationId xmlns:a16="http://schemas.microsoft.com/office/drawing/2014/main" id="{B98ABCB9-6FE5-FB49-9124-76E1E6D5609B}"/>
                </a:ext>
              </a:extLst>
            </p:cNvPr>
            <p:cNvSpPr/>
            <p:nvPr/>
          </p:nvSpPr>
          <p:spPr>
            <a:xfrm>
              <a:off x="629923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3" name="Forme libre 452">
              <a:extLst>
                <a:ext uri="{FF2B5EF4-FFF2-40B4-BE49-F238E27FC236}">
                  <a16:creationId xmlns:a16="http://schemas.microsoft.com/office/drawing/2014/main" id="{14B8C607-D2AF-CF4D-971E-43E1BFAF655F}"/>
                </a:ext>
              </a:extLst>
            </p:cNvPr>
            <p:cNvSpPr/>
            <p:nvPr/>
          </p:nvSpPr>
          <p:spPr>
            <a:xfrm>
              <a:off x="624964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4" name="Forme libre 453">
              <a:extLst>
                <a:ext uri="{FF2B5EF4-FFF2-40B4-BE49-F238E27FC236}">
                  <a16:creationId xmlns:a16="http://schemas.microsoft.com/office/drawing/2014/main" id="{1D364CAE-6A02-D146-BFB2-188E7216CF1E}"/>
                </a:ext>
              </a:extLst>
            </p:cNvPr>
            <p:cNvSpPr/>
            <p:nvPr/>
          </p:nvSpPr>
          <p:spPr>
            <a:xfrm>
              <a:off x="629923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5" name="Forme libre 454">
              <a:extLst>
                <a:ext uri="{FF2B5EF4-FFF2-40B4-BE49-F238E27FC236}">
                  <a16:creationId xmlns:a16="http://schemas.microsoft.com/office/drawing/2014/main" id="{6E37E430-DE58-0146-9A27-E4CAA3D7E66F}"/>
                </a:ext>
              </a:extLst>
            </p:cNvPr>
            <p:cNvSpPr/>
            <p:nvPr/>
          </p:nvSpPr>
          <p:spPr>
            <a:xfrm>
              <a:off x="665440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6" name="Forme libre 455">
              <a:extLst>
                <a:ext uri="{FF2B5EF4-FFF2-40B4-BE49-F238E27FC236}">
                  <a16:creationId xmlns:a16="http://schemas.microsoft.com/office/drawing/2014/main" id="{C2C0282C-7E25-F04C-B586-930423B2A2BF}"/>
                </a:ext>
              </a:extLst>
            </p:cNvPr>
            <p:cNvSpPr/>
            <p:nvPr/>
          </p:nvSpPr>
          <p:spPr>
            <a:xfrm>
              <a:off x="670400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7" name="Forme libre 456">
              <a:extLst>
                <a:ext uri="{FF2B5EF4-FFF2-40B4-BE49-F238E27FC236}">
                  <a16:creationId xmlns:a16="http://schemas.microsoft.com/office/drawing/2014/main" id="{24E2EB79-96DC-6149-9A15-EE940F0FF428}"/>
                </a:ext>
              </a:extLst>
            </p:cNvPr>
            <p:cNvSpPr/>
            <p:nvPr/>
          </p:nvSpPr>
          <p:spPr>
            <a:xfrm>
              <a:off x="665440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8" name="Forme libre 457">
              <a:extLst>
                <a:ext uri="{FF2B5EF4-FFF2-40B4-BE49-F238E27FC236}">
                  <a16:creationId xmlns:a16="http://schemas.microsoft.com/office/drawing/2014/main" id="{F69ABEA6-8834-5B4B-BE6D-895F1C8141E1}"/>
                </a:ext>
              </a:extLst>
            </p:cNvPr>
            <p:cNvSpPr/>
            <p:nvPr/>
          </p:nvSpPr>
          <p:spPr>
            <a:xfrm>
              <a:off x="670400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9" name="Forme libre 458">
              <a:extLst>
                <a:ext uri="{FF2B5EF4-FFF2-40B4-BE49-F238E27FC236}">
                  <a16:creationId xmlns:a16="http://schemas.microsoft.com/office/drawing/2014/main" id="{22C66049-ECBD-B44A-A07C-47D4F11F2199}"/>
                </a:ext>
              </a:extLst>
            </p:cNvPr>
            <p:cNvSpPr/>
            <p:nvPr/>
          </p:nvSpPr>
          <p:spPr>
            <a:xfrm>
              <a:off x="665440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0" name="Forme libre 459">
              <a:extLst>
                <a:ext uri="{FF2B5EF4-FFF2-40B4-BE49-F238E27FC236}">
                  <a16:creationId xmlns:a16="http://schemas.microsoft.com/office/drawing/2014/main" id="{D10A41CC-107D-294C-9D9D-FF11D2F19C81}"/>
                </a:ext>
              </a:extLst>
            </p:cNvPr>
            <p:cNvSpPr/>
            <p:nvPr/>
          </p:nvSpPr>
          <p:spPr>
            <a:xfrm>
              <a:off x="670400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1" name="Forme libre 460">
              <a:extLst>
                <a:ext uri="{FF2B5EF4-FFF2-40B4-BE49-F238E27FC236}">
                  <a16:creationId xmlns:a16="http://schemas.microsoft.com/office/drawing/2014/main" id="{DCD4550A-9576-B242-B88A-EBD22DBEF4D3}"/>
                </a:ext>
              </a:extLst>
            </p:cNvPr>
            <p:cNvSpPr/>
            <p:nvPr/>
          </p:nvSpPr>
          <p:spPr>
            <a:xfrm>
              <a:off x="665440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2" name="Forme libre 461">
              <a:extLst>
                <a:ext uri="{FF2B5EF4-FFF2-40B4-BE49-F238E27FC236}">
                  <a16:creationId xmlns:a16="http://schemas.microsoft.com/office/drawing/2014/main" id="{B490F798-995F-9D4E-A296-31979733ED5D}"/>
                </a:ext>
              </a:extLst>
            </p:cNvPr>
            <p:cNvSpPr/>
            <p:nvPr/>
          </p:nvSpPr>
          <p:spPr>
            <a:xfrm>
              <a:off x="670400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3" name="Forme libre 462">
              <a:extLst>
                <a:ext uri="{FF2B5EF4-FFF2-40B4-BE49-F238E27FC236}">
                  <a16:creationId xmlns:a16="http://schemas.microsoft.com/office/drawing/2014/main" id="{31F0EDBB-46FD-2F46-BF7D-68EBF669D8EF}"/>
                </a:ext>
              </a:extLst>
            </p:cNvPr>
            <p:cNvSpPr/>
            <p:nvPr/>
          </p:nvSpPr>
          <p:spPr>
            <a:xfrm>
              <a:off x="665440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4" name="Forme libre 463">
              <a:extLst>
                <a:ext uri="{FF2B5EF4-FFF2-40B4-BE49-F238E27FC236}">
                  <a16:creationId xmlns:a16="http://schemas.microsoft.com/office/drawing/2014/main" id="{2943FDE5-E322-0648-AFBF-834740B63466}"/>
                </a:ext>
              </a:extLst>
            </p:cNvPr>
            <p:cNvSpPr/>
            <p:nvPr/>
          </p:nvSpPr>
          <p:spPr>
            <a:xfrm>
              <a:off x="670400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5" name="Forme libre 464">
              <a:extLst>
                <a:ext uri="{FF2B5EF4-FFF2-40B4-BE49-F238E27FC236}">
                  <a16:creationId xmlns:a16="http://schemas.microsoft.com/office/drawing/2014/main" id="{7A90C168-BFA9-4648-BCE9-C26526FD0F8F}"/>
                </a:ext>
              </a:extLst>
            </p:cNvPr>
            <p:cNvSpPr/>
            <p:nvPr/>
          </p:nvSpPr>
          <p:spPr>
            <a:xfrm>
              <a:off x="665440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6" name="Forme libre 465">
              <a:extLst>
                <a:ext uri="{FF2B5EF4-FFF2-40B4-BE49-F238E27FC236}">
                  <a16:creationId xmlns:a16="http://schemas.microsoft.com/office/drawing/2014/main" id="{095C09BD-4E52-754B-8A9A-7D46257C4F03}"/>
                </a:ext>
              </a:extLst>
            </p:cNvPr>
            <p:cNvSpPr/>
            <p:nvPr/>
          </p:nvSpPr>
          <p:spPr>
            <a:xfrm>
              <a:off x="670400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7" name="Forme libre 466">
              <a:extLst>
                <a:ext uri="{FF2B5EF4-FFF2-40B4-BE49-F238E27FC236}">
                  <a16:creationId xmlns:a16="http://schemas.microsoft.com/office/drawing/2014/main" id="{BCAFF19C-BE5E-3A45-B442-772E0787907F}"/>
                </a:ext>
              </a:extLst>
            </p:cNvPr>
            <p:cNvSpPr/>
            <p:nvPr/>
          </p:nvSpPr>
          <p:spPr>
            <a:xfrm>
              <a:off x="665440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8" name="Forme libre 467">
              <a:extLst>
                <a:ext uri="{FF2B5EF4-FFF2-40B4-BE49-F238E27FC236}">
                  <a16:creationId xmlns:a16="http://schemas.microsoft.com/office/drawing/2014/main" id="{EB1D9520-1C2F-5B40-AA9E-3985BDB04041}"/>
                </a:ext>
              </a:extLst>
            </p:cNvPr>
            <p:cNvSpPr/>
            <p:nvPr/>
          </p:nvSpPr>
          <p:spPr>
            <a:xfrm>
              <a:off x="670400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9" name="Forme libre 468">
              <a:extLst>
                <a:ext uri="{FF2B5EF4-FFF2-40B4-BE49-F238E27FC236}">
                  <a16:creationId xmlns:a16="http://schemas.microsoft.com/office/drawing/2014/main" id="{B8B342CE-69F2-B142-9B51-A10E671725AD}"/>
                </a:ext>
              </a:extLst>
            </p:cNvPr>
            <p:cNvSpPr/>
            <p:nvPr/>
          </p:nvSpPr>
          <p:spPr>
            <a:xfrm>
              <a:off x="665440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0" name="Forme libre 469">
              <a:extLst>
                <a:ext uri="{FF2B5EF4-FFF2-40B4-BE49-F238E27FC236}">
                  <a16:creationId xmlns:a16="http://schemas.microsoft.com/office/drawing/2014/main" id="{1EC1EBDB-AD43-864B-9DFA-25D2406F96CE}"/>
                </a:ext>
              </a:extLst>
            </p:cNvPr>
            <p:cNvSpPr/>
            <p:nvPr/>
          </p:nvSpPr>
          <p:spPr>
            <a:xfrm>
              <a:off x="670400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1" name="Forme libre 470">
              <a:extLst>
                <a:ext uri="{FF2B5EF4-FFF2-40B4-BE49-F238E27FC236}">
                  <a16:creationId xmlns:a16="http://schemas.microsoft.com/office/drawing/2014/main" id="{FB1761BF-D9E7-B847-8997-D7F9447761F1}"/>
                </a:ext>
              </a:extLst>
            </p:cNvPr>
            <p:cNvSpPr/>
            <p:nvPr/>
          </p:nvSpPr>
          <p:spPr>
            <a:xfrm>
              <a:off x="665440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2" name="Forme libre 471">
              <a:extLst>
                <a:ext uri="{FF2B5EF4-FFF2-40B4-BE49-F238E27FC236}">
                  <a16:creationId xmlns:a16="http://schemas.microsoft.com/office/drawing/2014/main" id="{43237E51-AA80-8745-8E24-DE94652BE959}"/>
                </a:ext>
              </a:extLst>
            </p:cNvPr>
            <p:cNvSpPr/>
            <p:nvPr/>
          </p:nvSpPr>
          <p:spPr>
            <a:xfrm>
              <a:off x="670400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3" name="Forme libre 472">
              <a:extLst>
                <a:ext uri="{FF2B5EF4-FFF2-40B4-BE49-F238E27FC236}">
                  <a16:creationId xmlns:a16="http://schemas.microsoft.com/office/drawing/2014/main" id="{9398B8B5-6BCA-434A-A7DB-BBA965F6A91A}"/>
                </a:ext>
              </a:extLst>
            </p:cNvPr>
            <p:cNvSpPr/>
            <p:nvPr/>
          </p:nvSpPr>
          <p:spPr>
            <a:xfrm>
              <a:off x="665440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4" name="Forme libre 473">
              <a:extLst>
                <a:ext uri="{FF2B5EF4-FFF2-40B4-BE49-F238E27FC236}">
                  <a16:creationId xmlns:a16="http://schemas.microsoft.com/office/drawing/2014/main" id="{36AA175D-A577-9647-A2A7-C195BE032255}"/>
                </a:ext>
              </a:extLst>
            </p:cNvPr>
            <p:cNvSpPr/>
            <p:nvPr/>
          </p:nvSpPr>
          <p:spPr>
            <a:xfrm>
              <a:off x="670400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5" name="Forme libre 474">
              <a:extLst>
                <a:ext uri="{FF2B5EF4-FFF2-40B4-BE49-F238E27FC236}">
                  <a16:creationId xmlns:a16="http://schemas.microsoft.com/office/drawing/2014/main" id="{0A35209A-0E7C-654E-941A-7A3B2A8892CE}"/>
                </a:ext>
              </a:extLst>
            </p:cNvPr>
            <p:cNvSpPr/>
            <p:nvPr/>
          </p:nvSpPr>
          <p:spPr>
            <a:xfrm>
              <a:off x="7059168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6" name="Forme libre 475">
              <a:extLst>
                <a:ext uri="{FF2B5EF4-FFF2-40B4-BE49-F238E27FC236}">
                  <a16:creationId xmlns:a16="http://schemas.microsoft.com/office/drawing/2014/main" id="{2F5E2170-0343-0746-8F5E-91977A9CC6FB}"/>
                </a:ext>
              </a:extLst>
            </p:cNvPr>
            <p:cNvSpPr/>
            <p:nvPr/>
          </p:nvSpPr>
          <p:spPr>
            <a:xfrm>
              <a:off x="710876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7" name="Forme libre 476">
              <a:extLst>
                <a:ext uri="{FF2B5EF4-FFF2-40B4-BE49-F238E27FC236}">
                  <a16:creationId xmlns:a16="http://schemas.microsoft.com/office/drawing/2014/main" id="{C817F70C-CC93-8D40-BE61-3EB966B24E6D}"/>
                </a:ext>
              </a:extLst>
            </p:cNvPr>
            <p:cNvSpPr/>
            <p:nvPr/>
          </p:nvSpPr>
          <p:spPr>
            <a:xfrm>
              <a:off x="7059168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8" name="Forme libre 477">
              <a:extLst>
                <a:ext uri="{FF2B5EF4-FFF2-40B4-BE49-F238E27FC236}">
                  <a16:creationId xmlns:a16="http://schemas.microsoft.com/office/drawing/2014/main" id="{88DB4120-CA04-2F46-AA06-86D0740F4566}"/>
                </a:ext>
              </a:extLst>
            </p:cNvPr>
            <p:cNvSpPr/>
            <p:nvPr/>
          </p:nvSpPr>
          <p:spPr>
            <a:xfrm>
              <a:off x="710876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CD60A908-EA6D-1247-88B2-11C6B73603AC}"/>
                </a:ext>
              </a:extLst>
            </p:cNvPr>
            <p:cNvSpPr/>
            <p:nvPr/>
          </p:nvSpPr>
          <p:spPr>
            <a:xfrm>
              <a:off x="7059168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6AB3060-F28C-ED40-A8C6-AB5824EC0554}"/>
                </a:ext>
              </a:extLst>
            </p:cNvPr>
            <p:cNvSpPr/>
            <p:nvPr/>
          </p:nvSpPr>
          <p:spPr>
            <a:xfrm>
              <a:off x="710876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2397F07C-068C-7D4B-99DC-A3841BD3E6CA}"/>
                </a:ext>
              </a:extLst>
            </p:cNvPr>
            <p:cNvSpPr/>
            <p:nvPr/>
          </p:nvSpPr>
          <p:spPr>
            <a:xfrm>
              <a:off x="7059168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E181561D-53EC-1E45-B2DC-AB34A29CAC20}"/>
                </a:ext>
              </a:extLst>
            </p:cNvPr>
            <p:cNvSpPr/>
            <p:nvPr/>
          </p:nvSpPr>
          <p:spPr>
            <a:xfrm>
              <a:off x="710876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E5CC60BA-ADFF-8242-BA4F-B8D3C68581D8}"/>
                </a:ext>
              </a:extLst>
            </p:cNvPr>
            <p:cNvSpPr/>
            <p:nvPr/>
          </p:nvSpPr>
          <p:spPr>
            <a:xfrm>
              <a:off x="7059168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33AE25E4-AE1C-A641-9747-5D6C18F4B958}"/>
                </a:ext>
              </a:extLst>
            </p:cNvPr>
            <p:cNvSpPr/>
            <p:nvPr/>
          </p:nvSpPr>
          <p:spPr>
            <a:xfrm>
              <a:off x="710876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5" name="Forme libre 484">
              <a:extLst>
                <a:ext uri="{FF2B5EF4-FFF2-40B4-BE49-F238E27FC236}">
                  <a16:creationId xmlns:a16="http://schemas.microsoft.com/office/drawing/2014/main" id="{98542A42-AF6E-9249-854A-829593EA0D40}"/>
                </a:ext>
              </a:extLst>
            </p:cNvPr>
            <p:cNvSpPr/>
            <p:nvPr/>
          </p:nvSpPr>
          <p:spPr>
            <a:xfrm>
              <a:off x="7059168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2D53F6A8-E324-714D-8FD1-C05972A3F785}"/>
                </a:ext>
              </a:extLst>
            </p:cNvPr>
            <p:cNvSpPr/>
            <p:nvPr/>
          </p:nvSpPr>
          <p:spPr>
            <a:xfrm>
              <a:off x="710876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D181175D-B74D-6743-BABB-7C0C704B7576}"/>
                </a:ext>
              </a:extLst>
            </p:cNvPr>
            <p:cNvSpPr/>
            <p:nvPr/>
          </p:nvSpPr>
          <p:spPr>
            <a:xfrm>
              <a:off x="7059168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95E91E4B-F900-FC48-AE9B-06D06C0F1C7E}"/>
                </a:ext>
              </a:extLst>
            </p:cNvPr>
            <p:cNvSpPr/>
            <p:nvPr/>
          </p:nvSpPr>
          <p:spPr>
            <a:xfrm>
              <a:off x="710876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9" name="Forme libre 488">
              <a:extLst>
                <a:ext uri="{FF2B5EF4-FFF2-40B4-BE49-F238E27FC236}">
                  <a16:creationId xmlns:a16="http://schemas.microsoft.com/office/drawing/2014/main" id="{74124A23-BC79-1E41-B0D9-8B069C0C6356}"/>
                </a:ext>
              </a:extLst>
            </p:cNvPr>
            <p:cNvSpPr/>
            <p:nvPr/>
          </p:nvSpPr>
          <p:spPr>
            <a:xfrm>
              <a:off x="7059168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8F9F4FD0-A7A5-104C-9959-8AF82529B278}"/>
                </a:ext>
              </a:extLst>
            </p:cNvPr>
            <p:cNvSpPr/>
            <p:nvPr/>
          </p:nvSpPr>
          <p:spPr>
            <a:xfrm>
              <a:off x="710876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3B18B666-91E4-1340-9CEE-DEF519BAA25B}"/>
                </a:ext>
              </a:extLst>
            </p:cNvPr>
            <p:cNvSpPr/>
            <p:nvPr/>
          </p:nvSpPr>
          <p:spPr>
            <a:xfrm>
              <a:off x="7059168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966D87C0-07F4-7040-A894-BA621D018B53}"/>
                </a:ext>
              </a:extLst>
            </p:cNvPr>
            <p:cNvSpPr/>
            <p:nvPr/>
          </p:nvSpPr>
          <p:spPr>
            <a:xfrm>
              <a:off x="710876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E284BBDD-793B-A845-96F3-C8DACAEEE0FF}"/>
                </a:ext>
              </a:extLst>
            </p:cNvPr>
            <p:cNvSpPr/>
            <p:nvPr/>
          </p:nvSpPr>
          <p:spPr>
            <a:xfrm>
              <a:off x="7059168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4" name="Forme libre 493">
              <a:extLst>
                <a:ext uri="{FF2B5EF4-FFF2-40B4-BE49-F238E27FC236}">
                  <a16:creationId xmlns:a16="http://schemas.microsoft.com/office/drawing/2014/main" id="{CD9D18B1-FAB3-D34E-A87E-C58BE5B2664A}"/>
                </a:ext>
              </a:extLst>
            </p:cNvPr>
            <p:cNvSpPr/>
            <p:nvPr/>
          </p:nvSpPr>
          <p:spPr>
            <a:xfrm>
              <a:off x="710876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37A85604-6C3F-0640-BCDC-5649EC8EB9B1}"/>
                </a:ext>
              </a:extLst>
            </p:cNvPr>
            <p:cNvSpPr/>
            <p:nvPr/>
          </p:nvSpPr>
          <p:spPr>
            <a:xfrm>
              <a:off x="746393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B28CC0BA-4BC0-284D-93AC-E021B8C44D4C}"/>
                </a:ext>
              </a:extLst>
            </p:cNvPr>
            <p:cNvSpPr/>
            <p:nvPr/>
          </p:nvSpPr>
          <p:spPr>
            <a:xfrm>
              <a:off x="751352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FE9245A9-2071-EC44-8448-74D4F4C39AB1}"/>
                </a:ext>
              </a:extLst>
            </p:cNvPr>
            <p:cNvSpPr/>
            <p:nvPr/>
          </p:nvSpPr>
          <p:spPr>
            <a:xfrm>
              <a:off x="746393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1380F1B2-2319-AD46-B059-5C279FADFA7E}"/>
                </a:ext>
              </a:extLst>
            </p:cNvPr>
            <p:cNvSpPr/>
            <p:nvPr/>
          </p:nvSpPr>
          <p:spPr>
            <a:xfrm>
              <a:off x="751352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9" name="Forme libre 498">
              <a:extLst>
                <a:ext uri="{FF2B5EF4-FFF2-40B4-BE49-F238E27FC236}">
                  <a16:creationId xmlns:a16="http://schemas.microsoft.com/office/drawing/2014/main" id="{EF5C3447-9852-684B-8262-3DFFF6636014}"/>
                </a:ext>
              </a:extLst>
            </p:cNvPr>
            <p:cNvSpPr/>
            <p:nvPr/>
          </p:nvSpPr>
          <p:spPr>
            <a:xfrm>
              <a:off x="746393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C5216C07-AF74-4A4A-9F4E-266B43FC6F8E}"/>
                </a:ext>
              </a:extLst>
            </p:cNvPr>
            <p:cNvSpPr/>
            <p:nvPr/>
          </p:nvSpPr>
          <p:spPr>
            <a:xfrm>
              <a:off x="751352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4554B990-0929-4442-9404-EFBCBF4FCD2A}"/>
                </a:ext>
              </a:extLst>
            </p:cNvPr>
            <p:cNvSpPr/>
            <p:nvPr/>
          </p:nvSpPr>
          <p:spPr>
            <a:xfrm>
              <a:off x="746393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7AFD96C1-544A-824F-AFDC-FDFE2C4A0954}"/>
                </a:ext>
              </a:extLst>
            </p:cNvPr>
            <p:cNvSpPr/>
            <p:nvPr/>
          </p:nvSpPr>
          <p:spPr>
            <a:xfrm>
              <a:off x="751352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3" name="Forme libre 502">
              <a:extLst>
                <a:ext uri="{FF2B5EF4-FFF2-40B4-BE49-F238E27FC236}">
                  <a16:creationId xmlns:a16="http://schemas.microsoft.com/office/drawing/2014/main" id="{0DB74E44-CAA0-F846-9039-4BDE1D48F010}"/>
                </a:ext>
              </a:extLst>
            </p:cNvPr>
            <p:cNvSpPr/>
            <p:nvPr/>
          </p:nvSpPr>
          <p:spPr>
            <a:xfrm>
              <a:off x="746393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63365CE1-B85B-D746-AAA4-262BBC915703}"/>
                </a:ext>
              </a:extLst>
            </p:cNvPr>
            <p:cNvSpPr/>
            <p:nvPr/>
          </p:nvSpPr>
          <p:spPr>
            <a:xfrm>
              <a:off x="751352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54E4B2AE-F15D-214A-8856-5C18429101F3}"/>
                </a:ext>
              </a:extLst>
            </p:cNvPr>
            <p:cNvSpPr/>
            <p:nvPr/>
          </p:nvSpPr>
          <p:spPr>
            <a:xfrm>
              <a:off x="746393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25312BA7-1A8D-8041-AB49-2D473A5187F7}"/>
                </a:ext>
              </a:extLst>
            </p:cNvPr>
            <p:cNvSpPr/>
            <p:nvPr/>
          </p:nvSpPr>
          <p:spPr>
            <a:xfrm>
              <a:off x="751352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A1F69EE2-9116-9747-A7BF-EF1F88BC777A}"/>
                </a:ext>
              </a:extLst>
            </p:cNvPr>
            <p:cNvSpPr/>
            <p:nvPr/>
          </p:nvSpPr>
          <p:spPr>
            <a:xfrm>
              <a:off x="746393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8" name="Forme libre 507">
              <a:extLst>
                <a:ext uri="{FF2B5EF4-FFF2-40B4-BE49-F238E27FC236}">
                  <a16:creationId xmlns:a16="http://schemas.microsoft.com/office/drawing/2014/main" id="{45388326-9B25-5A40-ACF3-7E64F06FD310}"/>
                </a:ext>
              </a:extLst>
            </p:cNvPr>
            <p:cNvSpPr/>
            <p:nvPr/>
          </p:nvSpPr>
          <p:spPr>
            <a:xfrm>
              <a:off x="751352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EF8E7C82-584D-1845-9303-17C82A0E4ADA}"/>
                </a:ext>
              </a:extLst>
            </p:cNvPr>
            <p:cNvSpPr/>
            <p:nvPr/>
          </p:nvSpPr>
          <p:spPr>
            <a:xfrm>
              <a:off x="746393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E6B30848-97A6-D141-BC51-1BF73215014F}"/>
                </a:ext>
              </a:extLst>
            </p:cNvPr>
            <p:cNvSpPr/>
            <p:nvPr/>
          </p:nvSpPr>
          <p:spPr>
            <a:xfrm>
              <a:off x="751352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1" name="Forme libre 510">
              <a:extLst>
                <a:ext uri="{FF2B5EF4-FFF2-40B4-BE49-F238E27FC236}">
                  <a16:creationId xmlns:a16="http://schemas.microsoft.com/office/drawing/2014/main" id="{E268CBD9-5BD2-4F40-BDD9-CD3B6364C422}"/>
                </a:ext>
              </a:extLst>
            </p:cNvPr>
            <p:cNvSpPr/>
            <p:nvPr/>
          </p:nvSpPr>
          <p:spPr>
            <a:xfrm>
              <a:off x="746393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2" name="Forme libre 511">
              <a:extLst>
                <a:ext uri="{FF2B5EF4-FFF2-40B4-BE49-F238E27FC236}">
                  <a16:creationId xmlns:a16="http://schemas.microsoft.com/office/drawing/2014/main" id="{89379013-85CB-C745-A344-191B1DD01908}"/>
                </a:ext>
              </a:extLst>
            </p:cNvPr>
            <p:cNvSpPr/>
            <p:nvPr/>
          </p:nvSpPr>
          <p:spPr>
            <a:xfrm>
              <a:off x="751352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3" name="Forme libre 512">
              <a:extLst>
                <a:ext uri="{FF2B5EF4-FFF2-40B4-BE49-F238E27FC236}">
                  <a16:creationId xmlns:a16="http://schemas.microsoft.com/office/drawing/2014/main" id="{4A8ED53F-0C6B-F34C-815D-29742F187BDB}"/>
                </a:ext>
              </a:extLst>
            </p:cNvPr>
            <p:cNvSpPr/>
            <p:nvPr/>
          </p:nvSpPr>
          <p:spPr>
            <a:xfrm>
              <a:off x="746393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4" name="Forme libre 513">
              <a:extLst>
                <a:ext uri="{FF2B5EF4-FFF2-40B4-BE49-F238E27FC236}">
                  <a16:creationId xmlns:a16="http://schemas.microsoft.com/office/drawing/2014/main" id="{1C0A9D2B-3BF6-DD4E-973F-38512565E906}"/>
                </a:ext>
              </a:extLst>
            </p:cNvPr>
            <p:cNvSpPr/>
            <p:nvPr/>
          </p:nvSpPr>
          <p:spPr>
            <a:xfrm>
              <a:off x="751352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5" name="Forme libre 514">
              <a:extLst>
                <a:ext uri="{FF2B5EF4-FFF2-40B4-BE49-F238E27FC236}">
                  <a16:creationId xmlns:a16="http://schemas.microsoft.com/office/drawing/2014/main" id="{3D053F61-79E3-BC4F-A551-73DE279093A0}"/>
                </a:ext>
              </a:extLst>
            </p:cNvPr>
            <p:cNvSpPr/>
            <p:nvPr/>
          </p:nvSpPr>
          <p:spPr>
            <a:xfrm>
              <a:off x="786869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6" name="Forme libre 515">
              <a:extLst>
                <a:ext uri="{FF2B5EF4-FFF2-40B4-BE49-F238E27FC236}">
                  <a16:creationId xmlns:a16="http://schemas.microsoft.com/office/drawing/2014/main" id="{6E426975-B80C-7248-88CF-C58031233273}"/>
                </a:ext>
              </a:extLst>
            </p:cNvPr>
            <p:cNvSpPr/>
            <p:nvPr/>
          </p:nvSpPr>
          <p:spPr>
            <a:xfrm>
              <a:off x="791829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7" name="Forme libre 516">
              <a:extLst>
                <a:ext uri="{FF2B5EF4-FFF2-40B4-BE49-F238E27FC236}">
                  <a16:creationId xmlns:a16="http://schemas.microsoft.com/office/drawing/2014/main" id="{763E819C-8193-AF4B-9DF0-F77D3097D8B0}"/>
                </a:ext>
              </a:extLst>
            </p:cNvPr>
            <p:cNvSpPr/>
            <p:nvPr/>
          </p:nvSpPr>
          <p:spPr>
            <a:xfrm>
              <a:off x="786869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8" name="Forme libre 517">
              <a:extLst>
                <a:ext uri="{FF2B5EF4-FFF2-40B4-BE49-F238E27FC236}">
                  <a16:creationId xmlns:a16="http://schemas.microsoft.com/office/drawing/2014/main" id="{6986E42C-50A1-534F-8264-57A4418E454E}"/>
                </a:ext>
              </a:extLst>
            </p:cNvPr>
            <p:cNvSpPr/>
            <p:nvPr/>
          </p:nvSpPr>
          <p:spPr>
            <a:xfrm>
              <a:off x="791829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9" name="Forme libre 518">
              <a:extLst>
                <a:ext uri="{FF2B5EF4-FFF2-40B4-BE49-F238E27FC236}">
                  <a16:creationId xmlns:a16="http://schemas.microsoft.com/office/drawing/2014/main" id="{92D8A181-B11C-D444-9E71-7BDC1A2FE178}"/>
                </a:ext>
              </a:extLst>
            </p:cNvPr>
            <p:cNvSpPr/>
            <p:nvPr/>
          </p:nvSpPr>
          <p:spPr>
            <a:xfrm>
              <a:off x="786869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0" name="Forme libre 519">
              <a:extLst>
                <a:ext uri="{FF2B5EF4-FFF2-40B4-BE49-F238E27FC236}">
                  <a16:creationId xmlns:a16="http://schemas.microsoft.com/office/drawing/2014/main" id="{8CC524CC-A632-EB4B-A9A0-C225953B6B58}"/>
                </a:ext>
              </a:extLst>
            </p:cNvPr>
            <p:cNvSpPr/>
            <p:nvPr/>
          </p:nvSpPr>
          <p:spPr>
            <a:xfrm>
              <a:off x="791829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1" name="Forme libre 520">
              <a:extLst>
                <a:ext uri="{FF2B5EF4-FFF2-40B4-BE49-F238E27FC236}">
                  <a16:creationId xmlns:a16="http://schemas.microsoft.com/office/drawing/2014/main" id="{2A61DCDC-00C2-ED42-B04B-19E8A312F759}"/>
                </a:ext>
              </a:extLst>
            </p:cNvPr>
            <p:cNvSpPr/>
            <p:nvPr/>
          </p:nvSpPr>
          <p:spPr>
            <a:xfrm>
              <a:off x="786869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2" name="Forme libre 521">
              <a:extLst>
                <a:ext uri="{FF2B5EF4-FFF2-40B4-BE49-F238E27FC236}">
                  <a16:creationId xmlns:a16="http://schemas.microsoft.com/office/drawing/2014/main" id="{0C071817-0969-6342-AB69-55E8C9030049}"/>
                </a:ext>
              </a:extLst>
            </p:cNvPr>
            <p:cNvSpPr/>
            <p:nvPr/>
          </p:nvSpPr>
          <p:spPr>
            <a:xfrm>
              <a:off x="791829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3" name="Forme libre 522">
              <a:extLst>
                <a:ext uri="{FF2B5EF4-FFF2-40B4-BE49-F238E27FC236}">
                  <a16:creationId xmlns:a16="http://schemas.microsoft.com/office/drawing/2014/main" id="{D12BFA98-F21C-6E40-8AFE-203C8203A4EE}"/>
                </a:ext>
              </a:extLst>
            </p:cNvPr>
            <p:cNvSpPr/>
            <p:nvPr/>
          </p:nvSpPr>
          <p:spPr>
            <a:xfrm>
              <a:off x="786869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4" name="Forme libre 523">
              <a:extLst>
                <a:ext uri="{FF2B5EF4-FFF2-40B4-BE49-F238E27FC236}">
                  <a16:creationId xmlns:a16="http://schemas.microsoft.com/office/drawing/2014/main" id="{8EE416C7-A99C-934C-A4F4-04D42425AF7E}"/>
                </a:ext>
              </a:extLst>
            </p:cNvPr>
            <p:cNvSpPr/>
            <p:nvPr/>
          </p:nvSpPr>
          <p:spPr>
            <a:xfrm>
              <a:off x="791829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5" name="Forme libre 524">
              <a:extLst>
                <a:ext uri="{FF2B5EF4-FFF2-40B4-BE49-F238E27FC236}">
                  <a16:creationId xmlns:a16="http://schemas.microsoft.com/office/drawing/2014/main" id="{3F9A5DCA-B38C-F94A-915E-08BF58758E9D}"/>
                </a:ext>
              </a:extLst>
            </p:cNvPr>
            <p:cNvSpPr/>
            <p:nvPr/>
          </p:nvSpPr>
          <p:spPr>
            <a:xfrm>
              <a:off x="786869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6" name="Forme libre 525">
              <a:extLst>
                <a:ext uri="{FF2B5EF4-FFF2-40B4-BE49-F238E27FC236}">
                  <a16:creationId xmlns:a16="http://schemas.microsoft.com/office/drawing/2014/main" id="{A8F524D1-3139-D842-AB04-B9E7F8CB6243}"/>
                </a:ext>
              </a:extLst>
            </p:cNvPr>
            <p:cNvSpPr/>
            <p:nvPr/>
          </p:nvSpPr>
          <p:spPr>
            <a:xfrm>
              <a:off x="791829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7" name="Forme libre 526">
              <a:extLst>
                <a:ext uri="{FF2B5EF4-FFF2-40B4-BE49-F238E27FC236}">
                  <a16:creationId xmlns:a16="http://schemas.microsoft.com/office/drawing/2014/main" id="{55C557E9-4D9A-C142-8A6A-24C945E65DB1}"/>
                </a:ext>
              </a:extLst>
            </p:cNvPr>
            <p:cNvSpPr/>
            <p:nvPr/>
          </p:nvSpPr>
          <p:spPr>
            <a:xfrm>
              <a:off x="786869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8" name="Forme libre 527">
              <a:extLst>
                <a:ext uri="{FF2B5EF4-FFF2-40B4-BE49-F238E27FC236}">
                  <a16:creationId xmlns:a16="http://schemas.microsoft.com/office/drawing/2014/main" id="{19EE30DD-F3DF-FE47-B035-09CDE30C600A}"/>
                </a:ext>
              </a:extLst>
            </p:cNvPr>
            <p:cNvSpPr/>
            <p:nvPr/>
          </p:nvSpPr>
          <p:spPr>
            <a:xfrm>
              <a:off x="791829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9" name="Forme libre 528">
              <a:extLst>
                <a:ext uri="{FF2B5EF4-FFF2-40B4-BE49-F238E27FC236}">
                  <a16:creationId xmlns:a16="http://schemas.microsoft.com/office/drawing/2014/main" id="{D7E3F3EB-7781-194C-9219-22FB5DA78D6E}"/>
                </a:ext>
              </a:extLst>
            </p:cNvPr>
            <p:cNvSpPr/>
            <p:nvPr/>
          </p:nvSpPr>
          <p:spPr>
            <a:xfrm>
              <a:off x="786869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0" name="Forme libre 529">
              <a:extLst>
                <a:ext uri="{FF2B5EF4-FFF2-40B4-BE49-F238E27FC236}">
                  <a16:creationId xmlns:a16="http://schemas.microsoft.com/office/drawing/2014/main" id="{2452553C-AB10-5740-AD9D-C6F807695669}"/>
                </a:ext>
              </a:extLst>
            </p:cNvPr>
            <p:cNvSpPr/>
            <p:nvPr/>
          </p:nvSpPr>
          <p:spPr>
            <a:xfrm>
              <a:off x="791829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1" name="Forme libre 530">
              <a:extLst>
                <a:ext uri="{FF2B5EF4-FFF2-40B4-BE49-F238E27FC236}">
                  <a16:creationId xmlns:a16="http://schemas.microsoft.com/office/drawing/2014/main" id="{932E2089-1E85-6E42-9CD6-D60593DD5748}"/>
                </a:ext>
              </a:extLst>
            </p:cNvPr>
            <p:cNvSpPr/>
            <p:nvPr/>
          </p:nvSpPr>
          <p:spPr>
            <a:xfrm>
              <a:off x="786869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2" name="Forme libre 531">
              <a:extLst>
                <a:ext uri="{FF2B5EF4-FFF2-40B4-BE49-F238E27FC236}">
                  <a16:creationId xmlns:a16="http://schemas.microsoft.com/office/drawing/2014/main" id="{03D8C12D-6CF1-294D-BD4F-F1E0D33EF9B1}"/>
                </a:ext>
              </a:extLst>
            </p:cNvPr>
            <p:cNvSpPr/>
            <p:nvPr/>
          </p:nvSpPr>
          <p:spPr>
            <a:xfrm>
              <a:off x="791829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3" name="Forme libre 532">
              <a:extLst>
                <a:ext uri="{FF2B5EF4-FFF2-40B4-BE49-F238E27FC236}">
                  <a16:creationId xmlns:a16="http://schemas.microsoft.com/office/drawing/2014/main" id="{47680DA7-0175-B447-9282-BC50FC58D511}"/>
                </a:ext>
              </a:extLst>
            </p:cNvPr>
            <p:cNvSpPr/>
            <p:nvPr/>
          </p:nvSpPr>
          <p:spPr>
            <a:xfrm>
              <a:off x="786869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4" name="Forme libre 533">
              <a:extLst>
                <a:ext uri="{FF2B5EF4-FFF2-40B4-BE49-F238E27FC236}">
                  <a16:creationId xmlns:a16="http://schemas.microsoft.com/office/drawing/2014/main" id="{9D0EEEA5-2AC4-EB4D-A2C7-C0BFF8BC4FD2}"/>
                </a:ext>
              </a:extLst>
            </p:cNvPr>
            <p:cNvSpPr/>
            <p:nvPr/>
          </p:nvSpPr>
          <p:spPr>
            <a:xfrm>
              <a:off x="791829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5" name="Forme libre 534">
              <a:extLst>
                <a:ext uri="{FF2B5EF4-FFF2-40B4-BE49-F238E27FC236}">
                  <a16:creationId xmlns:a16="http://schemas.microsoft.com/office/drawing/2014/main" id="{4C36A73C-3159-7849-AB16-810C19F4B295}"/>
                </a:ext>
              </a:extLst>
            </p:cNvPr>
            <p:cNvSpPr/>
            <p:nvPr/>
          </p:nvSpPr>
          <p:spPr>
            <a:xfrm>
              <a:off x="8273458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6" name="Forme libre 535">
              <a:extLst>
                <a:ext uri="{FF2B5EF4-FFF2-40B4-BE49-F238E27FC236}">
                  <a16:creationId xmlns:a16="http://schemas.microsoft.com/office/drawing/2014/main" id="{4EE03F49-C64F-344F-A53E-51016A0B09B2}"/>
                </a:ext>
              </a:extLst>
            </p:cNvPr>
            <p:cNvSpPr/>
            <p:nvPr/>
          </p:nvSpPr>
          <p:spPr>
            <a:xfrm>
              <a:off x="832305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7" name="Forme libre 536">
              <a:extLst>
                <a:ext uri="{FF2B5EF4-FFF2-40B4-BE49-F238E27FC236}">
                  <a16:creationId xmlns:a16="http://schemas.microsoft.com/office/drawing/2014/main" id="{970B8E90-50A9-A749-83C0-78F652AC40F5}"/>
                </a:ext>
              </a:extLst>
            </p:cNvPr>
            <p:cNvSpPr/>
            <p:nvPr/>
          </p:nvSpPr>
          <p:spPr>
            <a:xfrm>
              <a:off x="8273458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8" name="Forme libre 537">
              <a:extLst>
                <a:ext uri="{FF2B5EF4-FFF2-40B4-BE49-F238E27FC236}">
                  <a16:creationId xmlns:a16="http://schemas.microsoft.com/office/drawing/2014/main" id="{DCA9471A-CBA8-FB45-AD0A-24FF678B3072}"/>
                </a:ext>
              </a:extLst>
            </p:cNvPr>
            <p:cNvSpPr/>
            <p:nvPr/>
          </p:nvSpPr>
          <p:spPr>
            <a:xfrm>
              <a:off x="832305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9" name="Forme libre 538">
              <a:extLst>
                <a:ext uri="{FF2B5EF4-FFF2-40B4-BE49-F238E27FC236}">
                  <a16:creationId xmlns:a16="http://schemas.microsoft.com/office/drawing/2014/main" id="{C790A5BE-1FEE-9E47-AE60-32160C85C4B2}"/>
                </a:ext>
              </a:extLst>
            </p:cNvPr>
            <p:cNvSpPr/>
            <p:nvPr/>
          </p:nvSpPr>
          <p:spPr>
            <a:xfrm>
              <a:off x="8273458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0" name="Forme libre 539">
              <a:extLst>
                <a:ext uri="{FF2B5EF4-FFF2-40B4-BE49-F238E27FC236}">
                  <a16:creationId xmlns:a16="http://schemas.microsoft.com/office/drawing/2014/main" id="{7E95F0D3-7915-094A-942E-95230D500C7D}"/>
                </a:ext>
              </a:extLst>
            </p:cNvPr>
            <p:cNvSpPr/>
            <p:nvPr/>
          </p:nvSpPr>
          <p:spPr>
            <a:xfrm>
              <a:off x="832305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1" name="Forme libre 540">
              <a:extLst>
                <a:ext uri="{FF2B5EF4-FFF2-40B4-BE49-F238E27FC236}">
                  <a16:creationId xmlns:a16="http://schemas.microsoft.com/office/drawing/2014/main" id="{D1FD6976-1246-AC4E-9095-3D6A60FBEA33}"/>
                </a:ext>
              </a:extLst>
            </p:cNvPr>
            <p:cNvSpPr/>
            <p:nvPr/>
          </p:nvSpPr>
          <p:spPr>
            <a:xfrm>
              <a:off x="8273458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2" name="Forme libre 541">
              <a:extLst>
                <a:ext uri="{FF2B5EF4-FFF2-40B4-BE49-F238E27FC236}">
                  <a16:creationId xmlns:a16="http://schemas.microsoft.com/office/drawing/2014/main" id="{A260F0AB-A85D-994A-885D-7652C8C063DE}"/>
                </a:ext>
              </a:extLst>
            </p:cNvPr>
            <p:cNvSpPr/>
            <p:nvPr/>
          </p:nvSpPr>
          <p:spPr>
            <a:xfrm>
              <a:off x="832305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3" name="Forme libre 542">
              <a:extLst>
                <a:ext uri="{FF2B5EF4-FFF2-40B4-BE49-F238E27FC236}">
                  <a16:creationId xmlns:a16="http://schemas.microsoft.com/office/drawing/2014/main" id="{50805917-2869-1E4A-8D93-0BFF3E19822E}"/>
                </a:ext>
              </a:extLst>
            </p:cNvPr>
            <p:cNvSpPr/>
            <p:nvPr/>
          </p:nvSpPr>
          <p:spPr>
            <a:xfrm>
              <a:off x="8273458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4" name="Forme libre 543">
              <a:extLst>
                <a:ext uri="{FF2B5EF4-FFF2-40B4-BE49-F238E27FC236}">
                  <a16:creationId xmlns:a16="http://schemas.microsoft.com/office/drawing/2014/main" id="{FF577207-518B-B747-8B66-3271FBC5438A}"/>
                </a:ext>
              </a:extLst>
            </p:cNvPr>
            <p:cNvSpPr/>
            <p:nvPr/>
          </p:nvSpPr>
          <p:spPr>
            <a:xfrm>
              <a:off x="832305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5" name="Forme libre 544">
              <a:extLst>
                <a:ext uri="{FF2B5EF4-FFF2-40B4-BE49-F238E27FC236}">
                  <a16:creationId xmlns:a16="http://schemas.microsoft.com/office/drawing/2014/main" id="{8E15F134-FC54-7C4D-AE73-9CEF56F7FE32}"/>
                </a:ext>
              </a:extLst>
            </p:cNvPr>
            <p:cNvSpPr/>
            <p:nvPr/>
          </p:nvSpPr>
          <p:spPr>
            <a:xfrm>
              <a:off x="8273458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6" name="Forme libre 545">
              <a:extLst>
                <a:ext uri="{FF2B5EF4-FFF2-40B4-BE49-F238E27FC236}">
                  <a16:creationId xmlns:a16="http://schemas.microsoft.com/office/drawing/2014/main" id="{5A153277-EEEA-5A46-8316-CE438DF88B41}"/>
                </a:ext>
              </a:extLst>
            </p:cNvPr>
            <p:cNvSpPr/>
            <p:nvPr/>
          </p:nvSpPr>
          <p:spPr>
            <a:xfrm>
              <a:off x="832305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7" name="Forme libre 546">
              <a:extLst>
                <a:ext uri="{FF2B5EF4-FFF2-40B4-BE49-F238E27FC236}">
                  <a16:creationId xmlns:a16="http://schemas.microsoft.com/office/drawing/2014/main" id="{5B5A895D-7C4F-9440-8E95-AD0436C886E9}"/>
                </a:ext>
              </a:extLst>
            </p:cNvPr>
            <p:cNvSpPr/>
            <p:nvPr/>
          </p:nvSpPr>
          <p:spPr>
            <a:xfrm>
              <a:off x="8273458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8" name="Forme libre 547">
              <a:extLst>
                <a:ext uri="{FF2B5EF4-FFF2-40B4-BE49-F238E27FC236}">
                  <a16:creationId xmlns:a16="http://schemas.microsoft.com/office/drawing/2014/main" id="{3A91EEED-B548-FB40-A906-6B36D001EC7C}"/>
                </a:ext>
              </a:extLst>
            </p:cNvPr>
            <p:cNvSpPr/>
            <p:nvPr/>
          </p:nvSpPr>
          <p:spPr>
            <a:xfrm>
              <a:off x="832305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9" name="Forme libre 548">
              <a:extLst>
                <a:ext uri="{FF2B5EF4-FFF2-40B4-BE49-F238E27FC236}">
                  <a16:creationId xmlns:a16="http://schemas.microsoft.com/office/drawing/2014/main" id="{EB72E76F-A7F2-0444-809E-6D7D258FB4E4}"/>
                </a:ext>
              </a:extLst>
            </p:cNvPr>
            <p:cNvSpPr/>
            <p:nvPr/>
          </p:nvSpPr>
          <p:spPr>
            <a:xfrm>
              <a:off x="8273458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0" name="Forme libre 549">
              <a:extLst>
                <a:ext uri="{FF2B5EF4-FFF2-40B4-BE49-F238E27FC236}">
                  <a16:creationId xmlns:a16="http://schemas.microsoft.com/office/drawing/2014/main" id="{87ACB7AE-1BDD-FD46-A6BC-C49786959EF4}"/>
                </a:ext>
              </a:extLst>
            </p:cNvPr>
            <p:cNvSpPr/>
            <p:nvPr/>
          </p:nvSpPr>
          <p:spPr>
            <a:xfrm>
              <a:off x="832305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1" name="Forme libre 550">
              <a:extLst>
                <a:ext uri="{FF2B5EF4-FFF2-40B4-BE49-F238E27FC236}">
                  <a16:creationId xmlns:a16="http://schemas.microsoft.com/office/drawing/2014/main" id="{8D48F21A-F8FB-C64D-B0AC-E0133520BCED}"/>
                </a:ext>
              </a:extLst>
            </p:cNvPr>
            <p:cNvSpPr/>
            <p:nvPr/>
          </p:nvSpPr>
          <p:spPr>
            <a:xfrm>
              <a:off x="8273458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2" name="Forme libre 551">
              <a:extLst>
                <a:ext uri="{FF2B5EF4-FFF2-40B4-BE49-F238E27FC236}">
                  <a16:creationId xmlns:a16="http://schemas.microsoft.com/office/drawing/2014/main" id="{E5F95532-80FE-F04E-93BB-4B8AB4D93DDF}"/>
                </a:ext>
              </a:extLst>
            </p:cNvPr>
            <p:cNvSpPr/>
            <p:nvPr/>
          </p:nvSpPr>
          <p:spPr>
            <a:xfrm>
              <a:off x="832305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3" name="Forme libre 552">
              <a:extLst>
                <a:ext uri="{FF2B5EF4-FFF2-40B4-BE49-F238E27FC236}">
                  <a16:creationId xmlns:a16="http://schemas.microsoft.com/office/drawing/2014/main" id="{2945D2BE-274F-CE44-B877-EF3860C85CE3}"/>
                </a:ext>
              </a:extLst>
            </p:cNvPr>
            <p:cNvSpPr/>
            <p:nvPr/>
          </p:nvSpPr>
          <p:spPr>
            <a:xfrm>
              <a:off x="8273458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4" name="Forme libre 553">
              <a:extLst>
                <a:ext uri="{FF2B5EF4-FFF2-40B4-BE49-F238E27FC236}">
                  <a16:creationId xmlns:a16="http://schemas.microsoft.com/office/drawing/2014/main" id="{17F24F7E-718A-DD4F-B590-9E17174873DB}"/>
                </a:ext>
              </a:extLst>
            </p:cNvPr>
            <p:cNvSpPr/>
            <p:nvPr/>
          </p:nvSpPr>
          <p:spPr>
            <a:xfrm>
              <a:off x="832305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5" name="Forme libre 554">
              <a:extLst>
                <a:ext uri="{FF2B5EF4-FFF2-40B4-BE49-F238E27FC236}">
                  <a16:creationId xmlns:a16="http://schemas.microsoft.com/office/drawing/2014/main" id="{5E06E9EA-7B76-6847-BCFF-42C80B6ABE87}"/>
                </a:ext>
              </a:extLst>
            </p:cNvPr>
            <p:cNvSpPr/>
            <p:nvPr/>
          </p:nvSpPr>
          <p:spPr>
            <a:xfrm>
              <a:off x="8678221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6" name="Forme libre 555">
              <a:extLst>
                <a:ext uri="{FF2B5EF4-FFF2-40B4-BE49-F238E27FC236}">
                  <a16:creationId xmlns:a16="http://schemas.microsoft.com/office/drawing/2014/main" id="{2CE82B81-18EB-C541-9367-6376A90C86CC}"/>
                </a:ext>
              </a:extLst>
            </p:cNvPr>
            <p:cNvSpPr/>
            <p:nvPr/>
          </p:nvSpPr>
          <p:spPr>
            <a:xfrm>
              <a:off x="872781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7" name="Forme libre 556">
              <a:extLst>
                <a:ext uri="{FF2B5EF4-FFF2-40B4-BE49-F238E27FC236}">
                  <a16:creationId xmlns:a16="http://schemas.microsoft.com/office/drawing/2014/main" id="{D4A55BF0-09B1-E442-A1CF-F1E6568D4361}"/>
                </a:ext>
              </a:extLst>
            </p:cNvPr>
            <p:cNvSpPr/>
            <p:nvPr/>
          </p:nvSpPr>
          <p:spPr>
            <a:xfrm>
              <a:off x="8678221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8" name="Forme libre 557">
              <a:extLst>
                <a:ext uri="{FF2B5EF4-FFF2-40B4-BE49-F238E27FC236}">
                  <a16:creationId xmlns:a16="http://schemas.microsoft.com/office/drawing/2014/main" id="{22081BC9-A979-7B42-A4C5-A9FF1C88B0E5}"/>
                </a:ext>
              </a:extLst>
            </p:cNvPr>
            <p:cNvSpPr/>
            <p:nvPr/>
          </p:nvSpPr>
          <p:spPr>
            <a:xfrm>
              <a:off x="872781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9" name="Forme libre 558">
              <a:extLst>
                <a:ext uri="{FF2B5EF4-FFF2-40B4-BE49-F238E27FC236}">
                  <a16:creationId xmlns:a16="http://schemas.microsoft.com/office/drawing/2014/main" id="{53833776-DD3C-3244-AC28-926FCEA6BE1F}"/>
                </a:ext>
              </a:extLst>
            </p:cNvPr>
            <p:cNvSpPr/>
            <p:nvPr/>
          </p:nvSpPr>
          <p:spPr>
            <a:xfrm>
              <a:off x="8678221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0" name="Forme libre 559">
              <a:extLst>
                <a:ext uri="{FF2B5EF4-FFF2-40B4-BE49-F238E27FC236}">
                  <a16:creationId xmlns:a16="http://schemas.microsoft.com/office/drawing/2014/main" id="{A22EE8BA-A4E6-7B45-AB37-62DFBDE81DF3}"/>
                </a:ext>
              </a:extLst>
            </p:cNvPr>
            <p:cNvSpPr/>
            <p:nvPr/>
          </p:nvSpPr>
          <p:spPr>
            <a:xfrm>
              <a:off x="872781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1" name="Forme libre 560">
              <a:extLst>
                <a:ext uri="{FF2B5EF4-FFF2-40B4-BE49-F238E27FC236}">
                  <a16:creationId xmlns:a16="http://schemas.microsoft.com/office/drawing/2014/main" id="{D65B3354-BD30-414B-A968-9302509AAF5A}"/>
                </a:ext>
              </a:extLst>
            </p:cNvPr>
            <p:cNvSpPr/>
            <p:nvPr/>
          </p:nvSpPr>
          <p:spPr>
            <a:xfrm>
              <a:off x="8678221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2" name="Forme libre 561">
              <a:extLst>
                <a:ext uri="{FF2B5EF4-FFF2-40B4-BE49-F238E27FC236}">
                  <a16:creationId xmlns:a16="http://schemas.microsoft.com/office/drawing/2014/main" id="{42101C41-FC94-CD43-8C9A-BC7FFD3D89B2}"/>
                </a:ext>
              </a:extLst>
            </p:cNvPr>
            <p:cNvSpPr/>
            <p:nvPr/>
          </p:nvSpPr>
          <p:spPr>
            <a:xfrm>
              <a:off x="872781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3" name="Forme libre 562">
              <a:extLst>
                <a:ext uri="{FF2B5EF4-FFF2-40B4-BE49-F238E27FC236}">
                  <a16:creationId xmlns:a16="http://schemas.microsoft.com/office/drawing/2014/main" id="{3951F11F-A5C9-9341-BE5E-AFD625FA4B05}"/>
                </a:ext>
              </a:extLst>
            </p:cNvPr>
            <p:cNvSpPr/>
            <p:nvPr/>
          </p:nvSpPr>
          <p:spPr>
            <a:xfrm>
              <a:off x="8678221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4" name="Forme libre 563">
              <a:extLst>
                <a:ext uri="{FF2B5EF4-FFF2-40B4-BE49-F238E27FC236}">
                  <a16:creationId xmlns:a16="http://schemas.microsoft.com/office/drawing/2014/main" id="{240854EC-F955-D34F-B2D0-4DFA8EDECDB4}"/>
                </a:ext>
              </a:extLst>
            </p:cNvPr>
            <p:cNvSpPr/>
            <p:nvPr/>
          </p:nvSpPr>
          <p:spPr>
            <a:xfrm>
              <a:off x="872781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5" name="Forme libre 564">
              <a:extLst>
                <a:ext uri="{FF2B5EF4-FFF2-40B4-BE49-F238E27FC236}">
                  <a16:creationId xmlns:a16="http://schemas.microsoft.com/office/drawing/2014/main" id="{659D46EE-3AC3-F04B-BE77-BDF5A1E114B5}"/>
                </a:ext>
              </a:extLst>
            </p:cNvPr>
            <p:cNvSpPr/>
            <p:nvPr/>
          </p:nvSpPr>
          <p:spPr>
            <a:xfrm>
              <a:off x="8678221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6" name="Forme libre 565">
              <a:extLst>
                <a:ext uri="{FF2B5EF4-FFF2-40B4-BE49-F238E27FC236}">
                  <a16:creationId xmlns:a16="http://schemas.microsoft.com/office/drawing/2014/main" id="{6CD65D39-CDA3-3A45-8A47-110AD48BBEC9}"/>
                </a:ext>
              </a:extLst>
            </p:cNvPr>
            <p:cNvSpPr/>
            <p:nvPr/>
          </p:nvSpPr>
          <p:spPr>
            <a:xfrm>
              <a:off x="872781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7" name="Forme libre 566">
              <a:extLst>
                <a:ext uri="{FF2B5EF4-FFF2-40B4-BE49-F238E27FC236}">
                  <a16:creationId xmlns:a16="http://schemas.microsoft.com/office/drawing/2014/main" id="{513D081C-9DFC-724C-ABEB-DB51A12F9ED9}"/>
                </a:ext>
              </a:extLst>
            </p:cNvPr>
            <p:cNvSpPr/>
            <p:nvPr/>
          </p:nvSpPr>
          <p:spPr>
            <a:xfrm>
              <a:off x="8678221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8" name="Forme libre 567">
              <a:extLst>
                <a:ext uri="{FF2B5EF4-FFF2-40B4-BE49-F238E27FC236}">
                  <a16:creationId xmlns:a16="http://schemas.microsoft.com/office/drawing/2014/main" id="{B466E17B-0DD4-C94D-A33E-07FBA83E3BBD}"/>
                </a:ext>
              </a:extLst>
            </p:cNvPr>
            <p:cNvSpPr/>
            <p:nvPr/>
          </p:nvSpPr>
          <p:spPr>
            <a:xfrm>
              <a:off x="872781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9" name="Forme libre 568">
              <a:extLst>
                <a:ext uri="{FF2B5EF4-FFF2-40B4-BE49-F238E27FC236}">
                  <a16:creationId xmlns:a16="http://schemas.microsoft.com/office/drawing/2014/main" id="{478029FC-6039-7E48-9609-2B2278CB1EA6}"/>
                </a:ext>
              </a:extLst>
            </p:cNvPr>
            <p:cNvSpPr/>
            <p:nvPr/>
          </p:nvSpPr>
          <p:spPr>
            <a:xfrm>
              <a:off x="8678221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0" name="Forme libre 569">
              <a:extLst>
                <a:ext uri="{FF2B5EF4-FFF2-40B4-BE49-F238E27FC236}">
                  <a16:creationId xmlns:a16="http://schemas.microsoft.com/office/drawing/2014/main" id="{B6151F3C-C485-3D4F-90AC-46C07F5B9DED}"/>
                </a:ext>
              </a:extLst>
            </p:cNvPr>
            <p:cNvSpPr/>
            <p:nvPr/>
          </p:nvSpPr>
          <p:spPr>
            <a:xfrm>
              <a:off x="872781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1" name="Forme libre 570">
              <a:extLst>
                <a:ext uri="{FF2B5EF4-FFF2-40B4-BE49-F238E27FC236}">
                  <a16:creationId xmlns:a16="http://schemas.microsoft.com/office/drawing/2014/main" id="{C539A73B-BB07-E444-97E9-3D662481DACA}"/>
                </a:ext>
              </a:extLst>
            </p:cNvPr>
            <p:cNvSpPr/>
            <p:nvPr/>
          </p:nvSpPr>
          <p:spPr>
            <a:xfrm>
              <a:off x="8678221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2" name="Forme libre 571">
              <a:extLst>
                <a:ext uri="{FF2B5EF4-FFF2-40B4-BE49-F238E27FC236}">
                  <a16:creationId xmlns:a16="http://schemas.microsoft.com/office/drawing/2014/main" id="{6008FF39-B362-A14D-A716-850E7C865FB6}"/>
                </a:ext>
              </a:extLst>
            </p:cNvPr>
            <p:cNvSpPr/>
            <p:nvPr/>
          </p:nvSpPr>
          <p:spPr>
            <a:xfrm>
              <a:off x="872781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3" name="Forme libre 572">
              <a:extLst>
                <a:ext uri="{FF2B5EF4-FFF2-40B4-BE49-F238E27FC236}">
                  <a16:creationId xmlns:a16="http://schemas.microsoft.com/office/drawing/2014/main" id="{C77452E7-7E1F-A747-8EE2-F55A7E8AC92E}"/>
                </a:ext>
              </a:extLst>
            </p:cNvPr>
            <p:cNvSpPr/>
            <p:nvPr/>
          </p:nvSpPr>
          <p:spPr>
            <a:xfrm>
              <a:off x="8678221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4" name="Forme libre 573">
              <a:extLst>
                <a:ext uri="{FF2B5EF4-FFF2-40B4-BE49-F238E27FC236}">
                  <a16:creationId xmlns:a16="http://schemas.microsoft.com/office/drawing/2014/main" id="{ED15B501-6DAF-9A4E-BC71-80FD7E7AF793}"/>
                </a:ext>
              </a:extLst>
            </p:cNvPr>
            <p:cNvSpPr/>
            <p:nvPr/>
          </p:nvSpPr>
          <p:spPr>
            <a:xfrm>
              <a:off x="872781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75" name="Rectangle 574">
            <a:extLst>
              <a:ext uri="{FF2B5EF4-FFF2-40B4-BE49-F238E27FC236}">
                <a16:creationId xmlns:a16="http://schemas.microsoft.com/office/drawing/2014/main" id="{BA3D5570-E215-2D47-B0A3-89160AEF7E92}"/>
              </a:ext>
            </a:extLst>
          </p:cNvPr>
          <p:cNvSpPr/>
          <p:nvPr userDrawn="1"/>
        </p:nvSpPr>
        <p:spPr>
          <a:xfrm>
            <a:off x="8561818" y="4832539"/>
            <a:ext cx="774000" cy="77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7" name="Rectangle 576">
            <a:extLst>
              <a:ext uri="{FF2B5EF4-FFF2-40B4-BE49-F238E27FC236}">
                <a16:creationId xmlns:a16="http://schemas.microsoft.com/office/drawing/2014/main" id="{29FAE46E-CFD3-3B47-AC54-AF2B1897A397}"/>
              </a:ext>
            </a:extLst>
          </p:cNvPr>
          <p:cNvSpPr/>
          <p:nvPr userDrawn="1"/>
        </p:nvSpPr>
        <p:spPr>
          <a:xfrm>
            <a:off x="7787818" y="5607442"/>
            <a:ext cx="774000" cy="77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8" name="Rectangle 577">
            <a:extLst>
              <a:ext uri="{FF2B5EF4-FFF2-40B4-BE49-F238E27FC236}">
                <a16:creationId xmlns:a16="http://schemas.microsoft.com/office/drawing/2014/main" id="{0E70CE03-D95B-A048-95D2-1A1EE1566909}"/>
              </a:ext>
            </a:extLst>
          </p:cNvPr>
          <p:cNvSpPr/>
          <p:nvPr userDrawn="1"/>
        </p:nvSpPr>
        <p:spPr>
          <a:xfrm>
            <a:off x="8561818" y="4832840"/>
            <a:ext cx="774000" cy="77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9" name="Rectangle 578">
            <a:extLst>
              <a:ext uri="{FF2B5EF4-FFF2-40B4-BE49-F238E27FC236}">
                <a16:creationId xmlns:a16="http://schemas.microsoft.com/office/drawing/2014/main" id="{0537E80E-D460-904B-AA35-AD4F84AFB89C}"/>
              </a:ext>
            </a:extLst>
          </p:cNvPr>
          <p:cNvSpPr/>
          <p:nvPr userDrawn="1"/>
        </p:nvSpPr>
        <p:spPr>
          <a:xfrm>
            <a:off x="8561818" y="5606840"/>
            <a:ext cx="774000" cy="77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5" name="Rectangle 874">
            <a:extLst>
              <a:ext uri="{FF2B5EF4-FFF2-40B4-BE49-F238E27FC236}">
                <a16:creationId xmlns:a16="http://schemas.microsoft.com/office/drawing/2014/main" id="{1AF06ACD-F39F-1144-A063-994FE30AD15C}"/>
              </a:ext>
            </a:extLst>
          </p:cNvPr>
          <p:cNvSpPr/>
          <p:nvPr userDrawn="1"/>
        </p:nvSpPr>
        <p:spPr>
          <a:xfrm>
            <a:off x="9329531" y="-123568"/>
            <a:ext cx="2925906" cy="42727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E6501D-D638-5341-A3D6-C975B47D16D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50" y="1709738"/>
            <a:ext cx="6125541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 dirty="0"/>
              <a:t>1.</a:t>
            </a:r>
            <a:br>
              <a:rPr lang="fr-FR" dirty="0"/>
            </a:br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DB8691-0DC9-504A-B3AC-B2C7C5BF73F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F1ED47-B272-9145-871C-8B5923354F0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A91E7A29-43AF-9140-B38B-AE4EAF52DB00}" type="datetime1">
              <a:rPr lang="fr-FR" smtClean="0"/>
              <a:t>30/09/2024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FB5BEA-98FC-F047-ACB8-EAA04DE24A82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Toulouse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745484-5614-C047-802C-66B2AEF62EA9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  <p:sp>
        <p:nvSpPr>
          <p:cNvPr id="874" name="Graphique 318">
            <a:extLst>
              <a:ext uri="{FF2B5EF4-FFF2-40B4-BE49-F238E27FC236}">
                <a16:creationId xmlns:a16="http://schemas.microsoft.com/office/drawing/2014/main" id="{D6E595A7-6616-F448-A22D-78C2BFC825B7}"/>
              </a:ext>
            </a:extLst>
          </p:cNvPr>
          <p:cNvSpPr/>
          <p:nvPr userDrawn="1"/>
        </p:nvSpPr>
        <p:spPr>
          <a:xfrm>
            <a:off x="9339448" y="2600866"/>
            <a:ext cx="1447200" cy="1548301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3572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raphique 318">
            <a:extLst>
              <a:ext uri="{FF2B5EF4-FFF2-40B4-BE49-F238E27FC236}">
                <a16:creationId xmlns:a16="http://schemas.microsoft.com/office/drawing/2014/main" id="{8ABE870C-5D00-A545-993A-D768B3F30F1D}"/>
              </a:ext>
            </a:extLst>
          </p:cNvPr>
          <p:cNvSpPr/>
          <p:nvPr userDrawn="1"/>
        </p:nvSpPr>
        <p:spPr>
          <a:xfrm>
            <a:off x="11414400" y="5306400"/>
            <a:ext cx="777600" cy="777600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3EBCF5BF-8D81-D644-BDDA-C4CFF0FA1166}"/>
              </a:ext>
            </a:extLst>
          </p:cNvPr>
          <p:cNvSpPr/>
          <p:nvPr userDrawn="1"/>
        </p:nvSpPr>
        <p:spPr>
          <a:xfrm>
            <a:off x="11418000" y="6084000"/>
            <a:ext cx="774000" cy="77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640BDD-92E6-A741-9CC1-B41F1883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22" y="700891"/>
            <a:ext cx="10409094" cy="1325563"/>
          </a:xfrm>
        </p:spPr>
        <p:txBody>
          <a:bodyPr lIns="0" tIns="0" rIns="0" bIns="0" anchor="t" anchorCtr="0"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8608D4-9C36-A84D-A3A4-1AEB096C7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2" y="1825625"/>
            <a:ext cx="10409094" cy="4351338"/>
          </a:xfrm>
        </p:spPr>
        <p:txBody>
          <a:bodyPr lIns="0" tIns="0" rIns="0" bIns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949874-8B14-7745-B3C4-7955031B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30/09/2024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B4C0E0-3842-A04A-8C48-34DC7A3EA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Toulouse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EA55F7-2499-7442-8219-F9EF97521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394568-A123-CF43-B37D-0430507FD9CE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95" name="Groupe 294">
            <a:extLst>
              <a:ext uri="{FF2B5EF4-FFF2-40B4-BE49-F238E27FC236}">
                <a16:creationId xmlns:a16="http://schemas.microsoft.com/office/drawing/2014/main" id="{CE4BCDEB-52DF-154E-AC6C-7EB9262F51D5}"/>
              </a:ext>
            </a:extLst>
          </p:cNvPr>
          <p:cNvGrpSpPr/>
          <p:nvPr userDrawn="1"/>
        </p:nvGrpSpPr>
        <p:grpSpPr>
          <a:xfrm>
            <a:off x="10636800" y="6078024"/>
            <a:ext cx="585435" cy="777600"/>
            <a:chOff x="1211580" y="5257800"/>
            <a:chExt cx="427808" cy="1623060"/>
          </a:xfrm>
        </p:grpSpPr>
        <p:cxnSp>
          <p:nvCxnSpPr>
            <p:cNvPr id="296" name="Connecteur droit 295">
              <a:extLst>
                <a:ext uri="{FF2B5EF4-FFF2-40B4-BE49-F238E27FC236}">
                  <a16:creationId xmlns:a16="http://schemas.microsoft.com/office/drawing/2014/main" id="{D7917BA5-DF4D-C84A-9A90-2EFA761D8D62}"/>
                </a:ext>
              </a:extLst>
            </p:cNvPr>
            <p:cNvCxnSpPr/>
            <p:nvPr userDrawn="1"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Connecteur droit 296">
              <a:extLst>
                <a:ext uri="{FF2B5EF4-FFF2-40B4-BE49-F238E27FC236}">
                  <a16:creationId xmlns:a16="http://schemas.microsoft.com/office/drawing/2014/main" id="{F654E5FC-EAF7-BD40-89FB-EEF8857C192D}"/>
                </a:ext>
              </a:extLst>
            </p:cNvPr>
            <p:cNvCxnSpPr/>
            <p:nvPr userDrawn="1"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Connecteur droit 297">
              <a:extLst>
                <a:ext uri="{FF2B5EF4-FFF2-40B4-BE49-F238E27FC236}">
                  <a16:creationId xmlns:a16="http://schemas.microsoft.com/office/drawing/2014/main" id="{B22DE44B-FBA9-8041-AD53-0D6504400527}"/>
                </a:ext>
              </a:extLst>
            </p:cNvPr>
            <p:cNvCxnSpPr/>
            <p:nvPr userDrawn="1"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Connecteur droit 298">
              <a:extLst>
                <a:ext uri="{FF2B5EF4-FFF2-40B4-BE49-F238E27FC236}">
                  <a16:creationId xmlns:a16="http://schemas.microsoft.com/office/drawing/2014/main" id="{5689122D-4E43-DC45-8E0C-39967C2673B1}"/>
                </a:ext>
              </a:extLst>
            </p:cNvPr>
            <p:cNvCxnSpPr/>
            <p:nvPr userDrawn="1"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3289A11C-1F89-464E-F146-17552A57B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06069" y="27236"/>
            <a:ext cx="785931" cy="6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5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raphique 318">
            <a:extLst>
              <a:ext uri="{FF2B5EF4-FFF2-40B4-BE49-F238E27FC236}">
                <a16:creationId xmlns:a16="http://schemas.microsoft.com/office/drawing/2014/main" id="{11A72884-1EBF-6D4C-9132-AFF6F5B28D20}"/>
              </a:ext>
            </a:extLst>
          </p:cNvPr>
          <p:cNvSpPr/>
          <p:nvPr userDrawn="1"/>
        </p:nvSpPr>
        <p:spPr>
          <a:xfrm>
            <a:off x="11414400" y="5306400"/>
            <a:ext cx="777600" cy="777600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7DBFE728-8B58-664F-B8EE-430310581C53}"/>
              </a:ext>
            </a:extLst>
          </p:cNvPr>
          <p:cNvSpPr/>
          <p:nvPr userDrawn="1"/>
        </p:nvSpPr>
        <p:spPr>
          <a:xfrm>
            <a:off x="11418000" y="6084000"/>
            <a:ext cx="774000" cy="77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0" name="Groupe 299">
            <a:extLst>
              <a:ext uri="{FF2B5EF4-FFF2-40B4-BE49-F238E27FC236}">
                <a16:creationId xmlns:a16="http://schemas.microsoft.com/office/drawing/2014/main" id="{7ED66E1B-3EDA-BD48-A335-8A1AB9C8FF6A}"/>
              </a:ext>
            </a:extLst>
          </p:cNvPr>
          <p:cNvGrpSpPr/>
          <p:nvPr userDrawn="1"/>
        </p:nvGrpSpPr>
        <p:grpSpPr>
          <a:xfrm>
            <a:off x="10636800" y="6078024"/>
            <a:ext cx="585435" cy="777600"/>
            <a:chOff x="1211580" y="5257800"/>
            <a:chExt cx="427808" cy="1623060"/>
          </a:xfrm>
        </p:grpSpPr>
        <p:cxnSp>
          <p:nvCxnSpPr>
            <p:cNvPr id="301" name="Connecteur droit 300">
              <a:extLst>
                <a:ext uri="{FF2B5EF4-FFF2-40B4-BE49-F238E27FC236}">
                  <a16:creationId xmlns:a16="http://schemas.microsoft.com/office/drawing/2014/main" id="{95F4F736-F7D4-5B4F-B593-84D996F48380}"/>
                </a:ext>
              </a:extLst>
            </p:cNvPr>
            <p:cNvCxnSpPr/>
            <p:nvPr userDrawn="1"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Connecteur droit 301">
              <a:extLst>
                <a:ext uri="{FF2B5EF4-FFF2-40B4-BE49-F238E27FC236}">
                  <a16:creationId xmlns:a16="http://schemas.microsoft.com/office/drawing/2014/main" id="{5E8CEF72-3438-EC47-B8F0-DC21678AF195}"/>
                </a:ext>
              </a:extLst>
            </p:cNvPr>
            <p:cNvCxnSpPr/>
            <p:nvPr userDrawn="1"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cteur droit 302">
              <a:extLst>
                <a:ext uri="{FF2B5EF4-FFF2-40B4-BE49-F238E27FC236}">
                  <a16:creationId xmlns:a16="http://schemas.microsoft.com/office/drawing/2014/main" id="{AC4105A3-59C2-8A4E-BA24-6A29BE307C0D}"/>
                </a:ext>
              </a:extLst>
            </p:cNvPr>
            <p:cNvCxnSpPr/>
            <p:nvPr userDrawn="1"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necteur droit 303">
              <a:extLst>
                <a:ext uri="{FF2B5EF4-FFF2-40B4-BE49-F238E27FC236}">
                  <a16:creationId xmlns:a16="http://schemas.microsoft.com/office/drawing/2014/main" id="{0F9F9067-A42B-DC43-9B8B-A4D5ECC92781}"/>
                </a:ext>
              </a:extLst>
            </p:cNvPr>
            <p:cNvCxnSpPr/>
            <p:nvPr userDrawn="1"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2262E6-D073-DD4A-9D5D-1AECF7216C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6263" y="1825625"/>
            <a:ext cx="5245800" cy="4254775"/>
          </a:xfrm>
        </p:spPr>
        <p:txBody>
          <a:bodyPr lIns="0" tIns="0" rIns="0" bIns="0"/>
          <a:lstStyle>
            <a:lvl1pPr marL="228600" indent="-228600">
              <a:buFont typeface="Wingdings" pitchFamily="2" charset="2"/>
              <a:buChar char="§"/>
              <a:defRPr/>
            </a:lvl1pPr>
            <a:lvl2pPr marL="6858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4pPr marL="1600200" indent="-228600">
              <a:buFont typeface="Wingdings" pitchFamily="2" charset="2"/>
              <a:buChar char="§"/>
              <a:defRPr/>
            </a:lvl4pPr>
            <a:lvl5pPr marL="2057400" indent="-228600">
              <a:buFont typeface="Wingdings" pitchFamily="2" charset="2"/>
              <a:buChar char="§"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BBCDA42-BB05-E947-B564-65EFB9310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45800" cy="4254775"/>
          </a:xfrm>
        </p:spPr>
        <p:txBody>
          <a:bodyPr lIns="0" tIns="0" rIns="0" bIns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BCB2C9-B62D-F546-A5C0-6BA52501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CA67E-1F41-FF42-B65F-4BDB52361DF5}" type="datetime1">
              <a:rPr lang="fr-FR" smtClean="0"/>
              <a:t>30/09/2024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27F81F1-063D-6043-BC86-C9454546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Toulouse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567190-CB86-A74E-B4FE-577472C8E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  <p:sp>
        <p:nvSpPr>
          <p:cNvPr id="296" name="Titre 1">
            <a:extLst>
              <a:ext uri="{FF2B5EF4-FFF2-40B4-BE49-F238E27FC236}">
                <a16:creationId xmlns:a16="http://schemas.microsoft.com/office/drawing/2014/main" id="{CA97381B-08C3-DC4E-9063-6E40A43AA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920" y="700892"/>
            <a:ext cx="10529616" cy="1325563"/>
          </a:xfrm>
        </p:spPr>
        <p:txBody>
          <a:bodyPr lIns="0" tIns="0" rIns="0" bIns="0" anchor="t" anchorCtr="0"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98D25F64-571B-2342-86CA-E82D9C6DEA6A}"/>
              </a:ext>
            </a:extLst>
          </p:cNvPr>
          <p:cNvSpPr/>
          <p:nvPr userDrawn="1"/>
        </p:nvSpPr>
        <p:spPr>
          <a:xfrm>
            <a:off x="10640400" y="4536000"/>
            <a:ext cx="774000" cy="77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grpSp>
        <p:nvGrpSpPr>
          <p:cNvPr id="305" name="Groupe 304">
            <a:extLst>
              <a:ext uri="{FF2B5EF4-FFF2-40B4-BE49-F238E27FC236}">
                <a16:creationId xmlns:a16="http://schemas.microsoft.com/office/drawing/2014/main" id="{0433CD6A-8751-7A4B-B52F-126194D3CFED}"/>
              </a:ext>
            </a:extLst>
          </p:cNvPr>
          <p:cNvGrpSpPr/>
          <p:nvPr userDrawn="1"/>
        </p:nvGrpSpPr>
        <p:grpSpPr>
          <a:xfrm rot="5400000">
            <a:off x="10900537" y="-2246218"/>
            <a:ext cx="3514831" cy="2448605"/>
            <a:chOff x="3416300" y="1562100"/>
            <a:chExt cx="5361017" cy="3734749"/>
          </a:xfrm>
        </p:grpSpPr>
        <p:sp>
          <p:nvSpPr>
            <p:cNvPr id="306" name="Forme libre 305">
              <a:extLst>
                <a:ext uri="{FF2B5EF4-FFF2-40B4-BE49-F238E27FC236}">
                  <a16:creationId xmlns:a16="http://schemas.microsoft.com/office/drawing/2014/main" id="{D952848A-1610-CB4D-B89B-F7F54AF44E10}"/>
                </a:ext>
              </a:extLst>
            </p:cNvPr>
            <p:cNvSpPr/>
            <p:nvPr/>
          </p:nvSpPr>
          <p:spPr>
            <a:xfrm>
              <a:off x="3416300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7" name="Forme libre 306">
              <a:extLst>
                <a:ext uri="{FF2B5EF4-FFF2-40B4-BE49-F238E27FC236}">
                  <a16:creationId xmlns:a16="http://schemas.microsoft.com/office/drawing/2014/main" id="{D1BA5C7D-8163-6946-B431-51AE58FB99BE}"/>
                </a:ext>
              </a:extLst>
            </p:cNvPr>
            <p:cNvSpPr/>
            <p:nvPr/>
          </p:nvSpPr>
          <p:spPr>
            <a:xfrm>
              <a:off x="346589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8" name="Forme libre 307">
              <a:extLst>
                <a:ext uri="{FF2B5EF4-FFF2-40B4-BE49-F238E27FC236}">
                  <a16:creationId xmlns:a16="http://schemas.microsoft.com/office/drawing/2014/main" id="{2F026F1F-486C-C24F-BA7C-32A9458EC07E}"/>
                </a:ext>
              </a:extLst>
            </p:cNvPr>
            <p:cNvSpPr/>
            <p:nvPr/>
          </p:nvSpPr>
          <p:spPr>
            <a:xfrm>
              <a:off x="3416300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9" name="Forme libre 308">
              <a:extLst>
                <a:ext uri="{FF2B5EF4-FFF2-40B4-BE49-F238E27FC236}">
                  <a16:creationId xmlns:a16="http://schemas.microsoft.com/office/drawing/2014/main" id="{17974D87-352D-BE42-B109-1BE4E46B7A77}"/>
                </a:ext>
              </a:extLst>
            </p:cNvPr>
            <p:cNvSpPr/>
            <p:nvPr/>
          </p:nvSpPr>
          <p:spPr>
            <a:xfrm>
              <a:off x="346589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0" name="Forme libre 309">
              <a:extLst>
                <a:ext uri="{FF2B5EF4-FFF2-40B4-BE49-F238E27FC236}">
                  <a16:creationId xmlns:a16="http://schemas.microsoft.com/office/drawing/2014/main" id="{137DA949-F4FB-0C47-ADC9-153CA475BA13}"/>
                </a:ext>
              </a:extLst>
            </p:cNvPr>
            <p:cNvSpPr/>
            <p:nvPr/>
          </p:nvSpPr>
          <p:spPr>
            <a:xfrm>
              <a:off x="3416300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1" name="Forme libre 310">
              <a:extLst>
                <a:ext uri="{FF2B5EF4-FFF2-40B4-BE49-F238E27FC236}">
                  <a16:creationId xmlns:a16="http://schemas.microsoft.com/office/drawing/2014/main" id="{B8329813-FCDA-E046-90CA-366329B5AD5C}"/>
                </a:ext>
              </a:extLst>
            </p:cNvPr>
            <p:cNvSpPr/>
            <p:nvPr/>
          </p:nvSpPr>
          <p:spPr>
            <a:xfrm>
              <a:off x="346589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2" name="Forme libre 311">
              <a:extLst>
                <a:ext uri="{FF2B5EF4-FFF2-40B4-BE49-F238E27FC236}">
                  <a16:creationId xmlns:a16="http://schemas.microsoft.com/office/drawing/2014/main" id="{D5DFF63C-BDB3-1F42-BF5E-908BB425105D}"/>
                </a:ext>
              </a:extLst>
            </p:cNvPr>
            <p:cNvSpPr/>
            <p:nvPr/>
          </p:nvSpPr>
          <p:spPr>
            <a:xfrm>
              <a:off x="3416300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3" name="Forme libre 312">
              <a:extLst>
                <a:ext uri="{FF2B5EF4-FFF2-40B4-BE49-F238E27FC236}">
                  <a16:creationId xmlns:a16="http://schemas.microsoft.com/office/drawing/2014/main" id="{5E0CC46C-690E-9649-B2CE-7247F17B2B82}"/>
                </a:ext>
              </a:extLst>
            </p:cNvPr>
            <p:cNvSpPr/>
            <p:nvPr/>
          </p:nvSpPr>
          <p:spPr>
            <a:xfrm>
              <a:off x="346589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4" name="Forme libre 313">
              <a:extLst>
                <a:ext uri="{FF2B5EF4-FFF2-40B4-BE49-F238E27FC236}">
                  <a16:creationId xmlns:a16="http://schemas.microsoft.com/office/drawing/2014/main" id="{D4A68728-D5E1-CB47-A15A-290893C5234C}"/>
                </a:ext>
              </a:extLst>
            </p:cNvPr>
            <p:cNvSpPr/>
            <p:nvPr/>
          </p:nvSpPr>
          <p:spPr>
            <a:xfrm>
              <a:off x="3416300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5" name="Forme libre 314">
              <a:extLst>
                <a:ext uri="{FF2B5EF4-FFF2-40B4-BE49-F238E27FC236}">
                  <a16:creationId xmlns:a16="http://schemas.microsoft.com/office/drawing/2014/main" id="{8D234384-C964-D54F-A228-E81C4A0961E2}"/>
                </a:ext>
              </a:extLst>
            </p:cNvPr>
            <p:cNvSpPr/>
            <p:nvPr/>
          </p:nvSpPr>
          <p:spPr>
            <a:xfrm>
              <a:off x="346589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6" name="Forme libre 315">
              <a:extLst>
                <a:ext uri="{FF2B5EF4-FFF2-40B4-BE49-F238E27FC236}">
                  <a16:creationId xmlns:a16="http://schemas.microsoft.com/office/drawing/2014/main" id="{5FECB3C3-BB8B-864F-BA89-04DA6FA7CFC2}"/>
                </a:ext>
              </a:extLst>
            </p:cNvPr>
            <p:cNvSpPr/>
            <p:nvPr/>
          </p:nvSpPr>
          <p:spPr>
            <a:xfrm>
              <a:off x="3416300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7" name="Forme libre 316">
              <a:extLst>
                <a:ext uri="{FF2B5EF4-FFF2-40B4-BE49-F238E27FC236}">
                  <a16:creationId xmlns:a16="http://schemas.microsoft.com/office/drawing/2014/main" id="{8EFEB9C8-A514-CC4B-A1A1-6A433CFD4E52}"/>
                </a:ext>
              </a:extLst>
            </p:cNvPr>
            <p:cNvSpPr/>
            <p:nvPr/>
          </p:nvSpPr>
          <p:spPr>
            <a:xfrm>
              <a:off x="346589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8" name="Forme libre 317">
              <a:extLst>
                <a:ext uri="{FF2B5EF4-FFF2-40B4-BE49-F238E27FC236}">
                  <a16:creationId xmlns:a16="http://schemas.microsoft.com/office/drawing/2014/main" id="{D460A5B0-DACA-464C-B5C5-0887BD7F92F2}"/>
                </a:ext>
              </a:extLst>
            </p:cNvPr>
            <p:cNvSpPr/>
            <p:nvPr/>
          </p:nvSpPr>
          <p:spPr>
            <a:xfrm>
              <a:off x="3416300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9" name="Forme libre 318">
              <a:extLst>
                <a:ext uri="{FF2B5EF4-FFF2-40B4-BE49-F238E27FC236}">
                  <a16:creationId xmlns:a16="http://schemas.microsoft.com/office/drawing/2014/main" id="{20E0E507-62F3-394B-8B33-DB654155173C}"/>
                </a:ext>
              </a:extLst>
            </p:cNvPr>
            <p:cNvSpPr/>
            <p:nvPr/>
          </p:nvSpPr>
          <p:spPr>
            <a:xfrm>
              <a:off x="346589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0" name="Forme libre 319">
              <a:extLst>
                <a:ext uri="{FF2B5EF4-FFF2-40B4-BE49-F238E27FC236}">
                  <a16:creationId xmlns:a16="http://schemas.microsoft.com/office/drawing/2014/main" id="{3194504D-C084-3746-975C-8F280D11AF85}"/>
                </a:ext>
              </a:extLst>
            </p:cNvPr>
            <p:cNvSpPr/>
            <p:nvPr/>
          </p:nvSpPr>
          <p:spPr>
            <a:xfrm>
              <a:off x="3416300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1" name="Forme libre 320">
              <a:extLst>
                <a:ext uri="{FF2B5EF4-FFF2-40B4-BE49-F238E27FC236}">
                  <a16:creationId xmlns:a16="http://schemas.microsoft.com/office/drawing/2014/main" id="{B433F399-B606-7742-B33F-BC45365ED71C}"/>
                </a:ext>
              </a:extLst>
            </p:cNvPr>
            <p:cNvSpPr/>
            <p:nvPr/>
          </p:nvSpPr>
          <p:spPr>
            <a:xfrm>
              <a:off x="346589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2" name="Forme libre 321">
              <a:extLst>
                <a:ext uri="{FF2B5EF4-FFF2-40B4-BE49-F238E27FC236}">
                  <a16:creationId xmlns:a16="http://schemas.microsoft.com/office/drawing/2014/main" id="{C44311FF-0FBC-9A45-B4F0-9F95AC9FC209}"/>
                </a:ext>
              </a:extLst>
            </p:cNvPr>
            <p:cNvSpPr/>
            <p:nvPr/>
          </p:nvSpPr>
          <p:spPr>
            <a:xfrm>
              <a:off x="3416300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3" name="Forme libre 322">
              <a:extLst>
                <a:ext uri="{FF2B5EF4-FFF2-40B4-BE49-F238E27FC236}">
                  <a16:creationId xmlns:a16="http://schemas.microsoft.com/office/drawing/2014/main" id="{49B0E3CA-5A81-A846-87A2-C155C07186F6}"/>
                </a:ext>
              </a:extLst>
            </p:cNvPr>
            <p:cNvSpPr/>
            <p:nvPr/>
          </p:nvSpPr>
          <p:spPr>
            <a:xfrm>
              <a:off x="346589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4" name="Forme libre 323">
              <a:extLst>
                <a:ext uri="{FF2B5EF4-FFF2-40B4-BE49-F238E27FC236}">
                  <a16:creationId xmlns:a16="http://schemas.microsoft.com/office/drawing/2014/main" id="{74F96C30-F8D3-BE48-AB69-8BCD415986DD}"/>
                </a:ext>
              </a:extLst>
            </p:cNvPr>
            <p:cNvSpPr/>
            <p:nvPr/>
          </p:nvSpPr>
          <p:spPr>
            <a:xfrm>
              <a:off x="3416300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5" name="Forme libre 324">
              <a:extLst>
                <a:ext uri="{FF2B5EF4-FFF2-40B4-BE49-F238E27FC236}">
                  <a16:creationId xmlns:a16="http://schemas.microsoft.com/office/drawing/2014/main" id="{AB08E51F-C976-EC49-95BB-9EBBD98474D0}"/>
                </a:ext>
              </a:extLst>
            </p:cNvPr>
            <p:cNvSpPr/>
            <p:nvPr/>
          </p:nvSpPr>
          <p:spPr>
            <a:xfrm>
              <a:off x="346589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6" name="Forme libre 325">
              <a:extLst>
                <a:ext uri="{FF2B5EF4-FFF2-40B4-BE49-F238E27FC236}">
                  <a16:creationId xmlns:a16="http://schemas.microsoft.com/office/drawing/2014/main" id="{4572641C-84CA-F84A-B431-555664692E2B}"/>
                </a:ext>
              </a:extLst>
            </p:cNvPr>
            <p:cNvSpPr/>
            <p:nvPr/>
          </p:nvSpPr>
          <p:spPr>
            <a:xfrm>
              <a:off x="3821063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7" name="Forme libre 326">
              <a:extLst>
                <a:ext uri="{FF2B5EF4-FFF2-40B4-BE49-F238E27FC236}">
                  <a16:creationId xmlns:a16="http://schemas.microsoft.com/office/drawing/2014/main" id="{1820BF48-4CB7-D448-83AF-8B349F4D4F52}"/>
                </a:ext>
              </a:extLst>
            </p:cNvPr>
            <p:cNvSpPr/>
            <p:nvPr/>
          </p:nvSpPr>
          <p:spPr>
            <a:xfrm>
              <a:off x="3870659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8" name="Forme libre 327">
              <a:extLst>
                <a:ext uri="{FF2B5EF4-FFF2-40B4-BE49-F238E27FC236}">
                  <a16:creationId xmlns:a16="http://schemas.microsoft.com/office/drawing/2014/main" id="{09436BB4-CBF0-464E-9D44-ECCD75BF713E}"/>
                </a:ext>
              </a:extLst>
            </p:cNvPr>
            <p:cNvSpPr/>
            <p:nvPr/>
          </p:nvSpPr>
          <p:spPr>
            <a:xfrm>
              <a:off x="3821063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9" name="Forme libre 328">
              <a:extLst>
                <a:ext uri="{FF2B5EF4-FFF2-40B4-BE49-F238E27FC236}">
                  <a16:creationId xmlns:a16="http://schemas.microsoft.com/office/drawing/2014/main" id="{DC203986-ADBE-DB45-B664-0C03CF1910F7}"/>
                </a:ext>
              </a:extLst>
            </p:cNvPr>
            <p:cNvSpPr/>
            <p:nvPr/>
          </p:nvSpPr>
          <p:spPr>
            <a:xfrm>
              <a:off x="3870659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0" name="Forme libre 329">
              <a:extLst>
                <a:ext uri="{FF2B5EF4-FFF2-40B4-BE49-F238E27FC236}">
                  <a16:creationId xmlns:a16="http://schemas.microsoft.com/office/drawing/2014/main" id="{44171788-4F1C-A143-A9A3-060E5259DA93}"/>
                </a:ext>
              </a:extLst>
            </p:cNvPr>
            <p:cNvSpPr/>
            <p:nvPr/>
          </p:nvSpPr>
          <p:spPr>
            <a:xfrm>
              <a:off x="3821063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1" name="Forme libre 330">
              <a:extLst>
                <a:ext uri="{FF2B5EF4-FFF2-40B4-BE49-F238E27FC236}">
                  <a16:creationId xmlns:a16="http://schemas.microsoft.com/office/drawing/2014/main" id="{B2F33138-06F4-3840-81C4-F047BC3662D2}"/>
                </a:ext>
              </a:extLst>
            </p:cNvPr>
            <p:cNvSpPr/>
            <p:nvPr/>
          </p:nvSpPr>
          <p:spPr>
            <a:xfrm>
              <a:off x="3870659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2" name="Forme libre 331">
              <a:extLst>
                <a:ext uri="{FF2B5EF4-FFF2-40B4-BE49-F238E27FC236}">
                  <a16:creationId xmlns:a16="http://schemas.microsoft.com/office/drawing/2014/main" id="{6E344ECB-A6F0-DC4C-A690-717E5E3A937C}"/>
                </a:ext>
              </a:extLst>
            </p:cNvPr>
            <p:cNvSpPr/>
            <p:nvPr/>
          </p:nvSpPr>
          <p:spPr>
            <a:xfrm>
              <a:off x="3821063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3" name="Forme libre 332">
              <a:extLst>
                <a:ext uri="{FF2B5EF4-FFF2-40B4-BE49-F238E27FC236}">
                  <a16:creationId xmlns:a16="http://schemas.microsoft.com/office/drawing/2014/main" id="{9C62F98A-3FFA-5640-97C7-34A2331104D1}"/>
                </a:ext>
              </a:extLst>
            </p:cNvPr>
            <p:cNvSpPr/>
            <p:nvPr/>
          </p:nvSpPr>
          <p:spPr>
            <a:xfrm>
              <a:off x="3870659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4" name="Forme libre 333">
              <a:extLst>
                <a:ext uri="{FF2B5EF4-FFF2-40B4-BE49-F238E27FC236}">
                  <a16:creationId xmlns:a16="http://schemas.microsoft.com/office/drawing/2014/main" id="{3FBE8737-23DE-724F-855D-23F3725802D5}"/>
                </a:ext>
              </a:extLst>
            </p:cNvPr>
            <p:cNvSpPr/>
            <p:nvPr/>
          </p:nvSpPr>
          <p:spPr>
            <a:xfrm>
              <a:off x="3821063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5" name="Forme libre 334">
              <a:extLst>
                <a:ext uri="{FF2B5EF4-FFF2-40B4-BE49-F238E27FC236}">
                  <a16:creationId xmlns:a16="http://schemas.microsoft.com/office/drawing/2014/main" id="{088AA598-B4CF-6841-AE1A-ABE1CB1B1FA2}"/>
                </a:ext>
              </a:extLst>
            </p:cNvPr>
            <p:cNvSpPr/>
            <p:nvPr/>
          </p:nvSpPr>
          <p:spPr>
            <a:xfrm>
              <a:off x="3870659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6" name="Forme libre 335">
              <a:extLst>
                <a:ext uri="{FF2B5EF4-FFF2-40B4-BE49-F238E27FC236}">
                  <a16:creationId xmlns:a16="http://schemas.microsoft.com/office/drawing/2014/main" id="{345FD2A5-078C-7546-98C1-B49ADB12A0AA}"/>
                </a:ext>
              </a:extLst>
            </p:cNvPr>
            <p:cNvSpPr/>
            <p:nvPr/>
          </p:nvSpPr>
          <p:spPr>
            <a:xfrm>
              <a:off x="3821063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7" name="Forme libre 336">
              <a:extLst>
                <a:ext uri="{FF2B5EF4-FFF2-40B4-BE49-F238E27FC236}">
                  <a16:creationId xmlns:a16="http://schemas.microsoft.com/office/drawing/2014/main" id="{91070E55-8E85-E244-873F-E0BD45F3FDB6}"/>
                </a:ext>
              </a:extLst>
            </p:cNvPr>
            <p:cNvSpPr/>
            <p:nvPr/>
          </p:nvSpPr>
          <p:spPr>
            <a:xfrm>
              <a:off x="3870659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8" name="Forme libre 337">
              <a:extLst>
                <a:ext uri="{FF2B5EF4-FFF2-40B4-BE49-F238E27FC236}">
                  <a16:creationId xmlns:a16="http://schemas.microsoft.com/office/drawing/2014/main" id="{D9BBBC8F-3972-414F-AAE9-F3C38E5E68DA}"/>
                </a:ext>
              </a:extLst>
            </p:cNvPr>
            <p:cNvSpPr/>
            <p:nvPr/>
          </p:nvSpPr>
          <p:spPr>
            <a:xfrm>
              <a:off x="3821063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9" name="Forme libre 338">
              <a:extLst>
                <a:ext uri="{FF2B5EF4-FFF2-40B4-BE49-F238E27FC236}">
                  <a16:creationId xmlns:a16="http://schemas.microsoft.com/office/drawing/2014/main" id="{B98E9DEE-08D5-C84E-9AD4-AC3C81DA567D}"/>
                </a:ext>
              </a:extLst>
            </p:cNvPr>
            <p:cNvSpPr/>
            <p:nvPr/>
          </p:nvSpPr>
          <p:spPr>
            <a:xfrm>
              <a:off x="3870659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0" name="Forme libre 339">
              <a:extLst>
                <a:ext uri="{FF2B5EF4-FFF2-40B4-BE49-F238E27FC236}">
                  <a16:creationId xmlns:a16="http://schemas.microsoft.com/office/drawing/2014/main" id="{6FF70C2D-5CAA-1041-A836-E52D377B2D67}"/>
                </a:ext>
              </a:extLst>
            </p:cNvPr>
            <p:cNvSpPr/>
            <p:nvPr/>
          </p:nvSpPr>
          <p:spPr>
            <a:xfrm>
              <a:off x="3821063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1" name="Forme libre 340">
              <a:extLst>
                <a:ext uri="{FF2B5EF4-FFF2-40B4-BE49-F238E27FC236}">
                  <a16:creationId xmlns:a16="http://schemas.microsoft.com/office/drawing/2014/main" id="{20C38402-70F6-E849-A2BA-9EF9F76FEB02}"/>
                </a:ext>
              </a:extLst>
            </p:cNvPr>
            <p:cNvSpPr/>
            <p:nvPr/>
          </p:nvSpPr>
          <p:spPr>
            <a:xfrm>
              <a:off x="3870659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2" name="Forme libre 341">
              <a:extLst>
                <a:ext uri="{FF2B5EF4-FFF2-40B4-BE49-F238E27FC236}">
                  <a16:creationId xmlns:a16="http://schemas.microsoft.com/office/drawing/2014/main" id="{7E6C87AB-F596-E348-8308-2DCC2F5E0F66}"/>
                </a:ext>
              </a:extLst>
            </p:cNvPr>
            <p:cNvSpPr/>
            <p:nvPr/>
          </p:nvSpPr>
          <p:spPr>
            <a:xfrm>
              <a:off x="3821063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3" name="Forme libre 342">
              <a:extLst>
                <a:ext uri="{FF2B5EF4-FFF2-40B4-BE49-F238E27FC236}">
                  <a16:creationId xmlns:a16="http://schemas.microsoft.com/office/drawing/2014/main" id="{CF741D50-C677-0943-96BE-26491255DC69}"/>
                </a:ext>
              </a:extLst>
            </p:cNvPr>
            <p:cNvSpPr/>
            <p:nvPr/>
          </p:nvSpPr>
          <p:spPr>
            <a:xfrm>
              <a:off x="3870659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4" name="Forme libre 343">
              <a:extLst>
                <a:ext uri="{FF2B5EF4-FFF2-40B4-BE49-F238E27FC236}">
                  <a16:creationId xmlns:a16="http://schemas.microsoft.com/office/drawing/2014/main" id="{A597B352-D6EA-7746-915F-18AF26663B35}"/>
                </a:ext>
              </a:extLst>
            </p:cNvPr>
            <p:cNvSpPr/>
            <p:nvPr/>
          </p:nvSpPr>
          <p:spPr>
            <a:xfrm>
              <a:off x="3821063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5" name="Forme libre 344">
              <a:extLst>
                <a:ext uri="{FF2B5EF4-FFF2-40B4-BE49-F238E27FC236}">
                  <a16:creationId xmlns:a16="http://schemas.microsoft.com/office/drawing/2014/main" id="{0DCF79CB-9D31-1544-BE7F-F68E4194CFE1}"/>
                </a:ext>
              </a:extLst>
            </p:cNvPr>
            <p:cNvSpPr/>
            <p:nvPr/>
          </p:nvSpPr>
          <p:spPr>
            <a:xfrm>
              <a:off x="3870659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6" name="Forme libre 345">
              <a:extLst>
                <a:ext uri="{FF2B5EF4-FFF2-40B4-BE49-F238E27FC236}">
                  <a16:creationId xmlns:a16="http://schemas.microsoft.com/office/drawing/2014/main" id="{CD9E72EF-4D48-E542-A2A0-B628FCBE47E0}"/>
                </a:ext>
              </a:extLst>
            </p:cNvPr>
            <p:cNvSpPr/>
            <p:nvPr/>
          </p:nvSpPr>
          <p:spPr>
            <a:xfrm>
              <a:off x="422582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7" name="Forme libre 346">
              <a:extLst>
                <a:ext uri="{FF2B5EF4-FFF2-40B4-BE49-F238E27FC236}">
                  <a16:creationId xmlns:a16="http://schemas.microsoft.com/office/drawing/2014/main" id="{26BC5B2B-09F7-ED41-B65B-FA8F2A8CF22B}"/>
                </a:ext>
              </a:extLst>
            </p:cNvPr>
            <p:cNvSpPr/>
            <p:nvPr/>
          </p:nvSpPr>
          <p:spPr>
            <a:xfrm>
              <a:off x="4275422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8" name="Forme libre 347">
              <a:extLst>
                <a:ext uri="{FF2B5EF4-FFF2-40B4-BE49-F238E27FC236}">
                  <a16:creationId xmlns:a16="http://schemas.microsoft.com/office/drawing/2014/main" id="{6F0F3050-B295-F248-B4FF-575833EAC7B8}"/>
                </a:ext>
              </a:extLst>
            </p:cNvPr>
            <p:cNvSpPr/>
            <p:nvPr/>
          </p:nvSpPr>
          <p:spPr>
            <a:xfrm>
              <a:off x="422582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9" name="Forme libre 348">
              <a:extLst>
                <a:ext uri="{FF2B5EF4-FFF2-40B4-BE49-F238E27FC236}">
                  <a16:creationId xmlns:a16="http://schemas.microsoft.com/office/drawing/2014/main" id="{F0A6C580-A2D1-0A4B-8A7C-CA26E5DC99AF}"/>
                </a:ext>
              </a:extLst>
            </p:cNvPr>
            <p:cNvSpPr/>
            <p:nvPr/>
          </p:nvSpPr>
          <p:spPr>
            <a:xfrm>
              <a:off x="4275422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0" name="Forme libre 349">
              <a:extLst>
                <a:ext uri="{FF2B5EF4-FFF2-40B4-BE49-F238E27FC236}">
                  <a16:creationId xmlns:a16="http://schemas.microsoft.com/office/drawing/2014/main" id="{A212B3CE-9C7B-7149-A9B7-3AC03A7DACE0}"/>
                </a:ext>
              </a:extLst>
            </p:cNvPr>
            <p:cNvSpPr/>
            <p:nvPr/>
          </p:nvSpPr>
          <p:spPr>
            <a:xfrm>
              <a:off x="422582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1" name="Forme libre 350">
              <a:extLst>
                <a:ext uri="{FF2B5EF4-FFF2-40B4-BE49-F238E27FC236}">
                  <a16:creationId xmlns:a16="http://schemas.microsoft.com/office/drawing/2014/main" id="{07B1FAAB-9332-F247-A3F9-705EFEAFE37A}"/>
                </a:ext>
              </a:extLst>
            </p:cNvPr>
            <p:cNvSpPr/>
            <p:nvPr/>
          </p:nvSpPr>
          <p:spPr>
            <a:xfrm>
              <a:off x="4275422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2" name="Forme libre 351">
              <a:extLst>
                <a:ext uri="{FF2B5EF4-FFF2-40B4-BE49-F238E27FC236}">
                  <a16:creationId xmlns:a16="http://schemas.microsoft.com/office/drawing/2014/main" id="{0A9FA4DA-3CCC-4741-ABD2-C30C374DA3DC}"/>
                </a:ext>
              </a:extLst>
            </p:cNvPr>
            <p:cNvSpPr/>
            <p:nvPr/>
          </p:nvSpPr>
          <p:spPr>
            <a:xfrm>
              <a:off x="422582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3" name="Forme libre 352">
              <a:extLst>
                <a:ext uri="{FF2B5EF4-FFF2-40B4-BE49-F238E27FC236}">
                  <a16:creationId xmlns:a16="http://schemas.microsoft.com/office/drawing/2014/main" id="{70EFDA58-F41D-7442-AF4C-991AD94D2093}"/>
                </a:ext>
              </a:extLst>
            </p:cNvPr>
            <p:cNvSpPr/>
            <p:nvPr/>
          </p:nvSpPr>
          <p:spPr>
            <a:xfrm>
              <a:off x="4275422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4" name="Forme libre 353">
              <a:extLst>
                <a:ext uri="{FF2B5EF4-FFF2-40B4-BE49-F238E27FC236}">
                  <a16:creationId xmlns:a16="http://schemas.microsoft.com/office/drawing/2014/main" id="{8D6FCE50-3960-AF4C-B85D-7DB071C5375A}"/>
                </a:ext>
              </a:extLst>
            </p:cNvPr>
            <p:cNvSpPr/>
            <p:nvPr/>
          </p:nvSpPr>
          <p:spPr>
            <a:xfrm>
              <a:off x="422582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5" name="Forme libre 354">
              <a:extLst>
                <a:ext uri="{FF2B5EF4-FFF2-40B4-BE49-F238E27FC236}">
                  <a16:creationId xmlns:a16="http://schemas.microsoft.com/office/drawing/2014/main" id="{E67623F5-F879-544E-A268-E114291321DC}"/>
                </a:ext>
              </a:extLst>
            </p:cNvPr>
            <p:cNvSpPr/>
            <p:nvPr/>
          </p:nvSpPr>
          <p:spPr>
            <a:xfrm>
              <a:off x="4275422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6" name="Forme libre 355">
              <a:extLst>
                <a:ext uri="{FF2B5EF4-FFF2-40B4-BE49-F238E27FC236}">
                  <a16:creationId xmlns:a16="http://schemas.microsoft.com/office/drawing/2014/main" id="{02E303C3-7649-8446-B138-57FBB52907FA}"/>
                </a:ext>
              </a:extLst>
            </p:cNvPr>
            <p:cNvSpPr/>
            <p:nvPr/>
          </p:nvSpPr>
          <p:spPr>
            <a:xfrm>
              <a:off x="422582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7" name="Forme libre 356">
              <a:extLst>
                <a:ext uri="{FF2B5EF4-FFF2-40B4-BE49-F238E27FC236}">
                  <a16:creationId xmlns:a16="http://schemas.microsoft.com/office/drawing/2014/main" id="{3D54480D-76AE-D043-84EE-E5050752E88F}"/>
                </a:ext>
              </a:extLst>
            </p:cNvPr>
            <p:cNvSpPr/>
            <p:nvPr/>
          </p:nvSpPr>
          <p:spPr>
            <a:xfrm>
              <a:off x="4275422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8" name="Forme libre 357">
              <a:extLst>
                <a:ext uri="{FF2B5EF4-FFF2-40B4-BE49-F238E27FC236}">
                  <a16:creationId xmlns:a16="http://schemas.microsoft.com/office/drawing/2014/main" id="{A7E16082-61E2-4D41-9E85-9DE553EC5609}"/>
                </a:ext>
              </a:extLst>
            </p:cNvPr>
            <p:cNvSpPr/>
            <p:nvPr/>
          </p:nvSpPr>
          <p:spPr>
            <a:xfrm>
              <a:off x="422582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9" name="Forme libre 358">
              <a:extLst>
                <a:ext uri="{FF2B5EF4-FFF2-40B4-BE49-F238E27FC236}">
                  <a16:creationId xmlns:a16="http://schemas.microsoft.com/office/drawing/2014/main" id="{F58C97D5-ACB8-A64F-AE0B-7E9DBBA458B0}"/>
                </a:ext>
              </a:extLst>
            </p:cNvPr>
            <p:cNvSpPr/>
            <p:nvPr/>
          </p:nvSpPr>
          <p:spPr>
            <a:xfrm>
              <a:off x="4275422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0" name="Forme libre 359">
              <a:extLst>
                <a:ext uri="{FF2B5EF4-FFF2-40B4-BE49-F238E27FC236}">
                  <a16:creationId xmlns:a16="http://schemas.microsoft.com/office/drawing/2014/main" id="{8CAC1901-8E87-9E42-9699-E1C692735B55}"/>
                </a:ext>
              </a:extLst>
            </p:cNvPr>
            <p:cNvSpPr/>
            <p:nvPr/>
          </p:nvSpPr>
          <p:spPr>
            <a:xfrm>
              <a:off x="422582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1" name="Forme libre 360">
              <a:extLst>
                <a:ext uri="{FF2B5EF4-FFF2-40B4-BE49-F238E27FC236}">
                  <a16:creationId xmlns:a16="http://schemas.microsoft.com/office/drawing/2014/main" id="{40A4BEEC-CC62-AB4A-8DA1-FDE097E9D833}"/>
                </a:ext>
              </a:extLst>
            </p:cNvPr>
            <p:cNvSpPr/>
            <p:nvPr/>
          </p:nvSpPr>
          <p:spPr>
            <a:xfrm>
              <a:off x="4275422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2" name="Forme libre 361">
              <a:extLst>
                <a:ext uri="{FF2B5EF4-FFF2-40B4-BE49-F238E27FC236}">
                  <a16:creationId xmlns:a16="http://schemas.microsoft.com/office/drawing/2014/main" id="{4174DA78-6733-9C47-892D-5ABF8048AB28}"/>
                </a:ext>
              </a:extLst>
            </p:cNvPr>
            <p:cNvSpPr/>
            <p:nvPr/>
          </p:nvSpPr>
          <p:spPr>
            <a:xfrm>
              <a:off x="422582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3" name="Forme libre 362">
              <a:extLst>
                <a:ext uri="{FF2B5EF4-FFF2-40B4-BE49-F238E27FC236}">
                  <a16:creationId xmlns:a16="http://schemas.microsoft.com/office/drawing/2014/main" id="{5EC98F65-6939-F44B-8C23-68AA1001AC55}"/>
                </a:ext>
              </a:extLst>
            </p:cNvPr>
            <p:cNvSpPr/>
            <p:nvPr/>
          </p:nvSpPr>
          <p:spPr>
            <a:xfrm>
              <a:off x="4275422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4" name="Forme libre 363">
              <a:extLst>
                <a:ext uri="{FF2B5EF4-FFF2-40B4-BE49-F238E27FC236}">
                  <a16:creationId xmlns:a16="http://schemas.microsoft.com/office/drawing/2014/main" id="{CB0804D7-CBCC-574D-92CA-74FC009F0A9E}"/>
                </a:ext>
              </a:extLst>
            </p:cNvPr>
            <p:cNvSpPr/>
            <p:nvPr/>
          </p:nvSpPr>
          <p:spPr>
            <a:xfrm>
              <a:off x="422582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5" name="Forme libre 364">
              <a:extLst>
                <a:ext uri="{FF2B5EF4-FFF2-40B4-BE49-F238E27FC236}">
                  <a16:creationId xmlns:a16="http://schemas.microsoft.com/office/drawing/2014/main" id="{9EF0FE70-4F24-6D42-82AB-B8CA2ABF4C8E}"/>
                </a:ext>
              </a:extLst>
            </p:cNvPr>
            <p:cNvSpPr/>
            <p:nvPr/>
          </p:nvSpPr>
          <p:spPr>
            <a:xfrm>
              <a:off x="4275422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6" name="Forme libre 365">
              <a:extLst>
                <a:ext uri="{FF2B5EF4-FFF2-40B4-BE49-F238E27FC236}">
                  <a16:creationId xmlns:a16="http://schemas.microsoft.com/office/drawing/2014/main" id="{0B13C487-699C-6448-9C96-3B00DA51BCAD}"/>
                </a:ext>
              </a:extLst>
            </p:cNvPr>
            <p:cNvSpPr/>
            <p:nvPr/>
          </p:nvSpPr>
          <p:spPr>
            <a:xfrm>
              <a:off x="463058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7" name="Forme libre 366">
              <a:extLst>
                <a:ext uri="{FF2B5EF4-FFF2-40B4-BE49-F238E27FC236}">
                  <a16:creationId xmlns:a16="http://schemas.microsoft.com/office/drawing/2014/main" id="{D2414595-7383-E246-9C71-442668D07792}"/>
                </a:ext>
              </a:extLst>
            </p:cNvPr>
            <p:cNvSpPr/>
            <p:nvPr/>
          </p:nvSpPr>
          <p:spPr>
            <a:xfrm>
              <a:off x="468018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8" name="Forme libre 367">
              <a:extLst>
                <a:ext uri="{FF2B5EF4-FFF2-40B4-BE49-F238E27FC236}">
                  <a16:creationId xmlns:a16="http://schemas.microsoft.com/office/drawing/2014/main" id="{DB06D3E6-73C3-A145-AC36-46414B69C62E}"/>
                </a:ext>
              </a:extLst>
            </p:cNvPr>
            <p:cNvSpPr/>
            <p:nvPr/>
          </p:nvSpPr>
          <p:spPr>
            <a:xfrm>
              <a:off x="463058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9" name="Forme libre 368">
              <a:extLst>
                <a:ext uri="{FF2B5EF4-FFF2-40B4-BE49-F238E27FC236}">
                  <a16:creationId xmlns:a16="http://schemas.microsoft.com/office/drawing/2014/main" id="{C8E37A36-6E1F-F641-B888-67AD3F661552}"/>
                </a:ext>
              </a:extLst>
            </p:cNvPr>
            <p:cNvSpPr/>
            <p:nvPr/>
          </p:nvSpPr>
          <p:spPr>
            <a:xfrm>
              <a:off x="468018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0" name="Forme libre 369">
              <a:extLst>
                <a:ext uri="{FF2B5EF4-FFF2-40B4-BE49-F238E27FC236}">
                  <a16:creationId xmlns:a16="http://schemas.microsoft.com/office/drawing/2014/main" id="{83F8CB33-4C0B-1C4F-8AFA-E2219A6B09C7}"/>
                </a:ext>
              </a:extLst>
            </p:cNvPr>
            <p:cNvSpPr/>
            <p:nvPr/>
          </p:nvSpPr>
          <p:spPr>
            <a:xfrm>
              <a:off x="463058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1" name="Forme libre 370">
              <a:extLst>
                <a:ext uri="{FF2B5EF4-FFF2-40B4-BE49-F238E27FC236}">
                  <a16:creationId xmlns:a16="http://schemas.microsoft.com/office/drawing/2014/main" id="{FB55E9E7-AF0E-3048-80AF-2336E3498409}"/>
                </a:ext>
              </a:extLst>
            </p:cNvPr>
            <p:cNvSpPr/>
            <p:nvPr/>
          </p:nvSpPr>
          <p:spPr>
            <a:xfrm>
              <a:off x="468018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2" name="Forme libre 371">
              <a:extLst>
                <a:ext uri="{FF2B5EF4-FFF2-40B4-BE49-F238E27FC236}">
                  <a16:creationId xmlns:a16="http://schemas.microsoft.com/office/drawing/2014/main" id="{D5ED7366-6434-D643-9699-451D311BB886}"/>
                </a:ext>
              </a:extLst>
            </p:cNvPr>
            <p:cNvSpPr/>
            <p:nvPr/>
          </p:nvSpPr>
          <p:spPr>
            <a:xfrm>
              <a:off x="463058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3" name="Forme libre 372">
              <a:extLst>
                <a:ext uri="{FF2B5EF4-FFF2-40B4-BE49-F238E27FC236}">
                  <a16:creationId xmlns:a16="http://schemas.microsoft.com/office/drawing/2014/main" id="{D1F640CA-BF6B-CF46-B830-FD8F65CF10ED}"/>
                </a:ext>
              </a:extLst>
            </p:cNvPr>
            <p:cNvSpPr/>
            <p:nvPr/>
          </p:nvSpPr>
          <p:spPr>
            <a:xfrm>
              <a:off x="468018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4" name="Forme libre 373">
              <a:extLst>
                <a:ext uri="{FF2B5EF4-FFF2-40B4-BE49-F238E27FC236}">
                  <a16:creationId xmlns:a16="http://schemas.microsoft.com/office/drawing/2014/main" id="{D4D7DE1B-5BE6-E349-AC1D-212699E7AF60}"/>
                </a:ext>
              </a:extLst>
            </p:cNvPr>
            <p:cNvSpPr/>
            <p:nvPr/>
          </p:nvSpPr>
          <p:spPr>
            <a:xfrm>
              <a:off x="463058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5" name="Forme libre 374">
              <a:extLst>
                <a:ext uri="{FF2B5EF4-FFF2-40B4-BE49-F238E27FC236}">
                  <a16:creationId xmlns:a16="http://schemas.microsoft.com/office/drawing/2014/main" id="{ADC6278E-E115-FE42-B91B-24B0B9BB199A}"/>
                </a:ext>
              </a:extLst>
            </p:cNvPr>
            <p:cNvSpPr/>
            <p:nvPr/>
          </p:nvSpPr>
          <p:spPr>
            <a:xfrm>
              <a:off x="468018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6" name="Forme libre 375">
              <a:extLst>
                <a:ext uri="{FF2B5EF4-FFF2-40B4-BE49-F238E27FC236}">
                  <a16:creationId xmlns:a16="http://schemas.microsoft.com/office/drawing/2014/main" id="{B5C06959-30E8-8D40-AE4D-0CCFBAAF1B50}"/>
                </a:ext>
              </a:extLst>
            </p:cNvPr>
            <p:cNvSpPr/>
            <p:nvPr/>
          </p:nvSpPr>
          <p:spPr>
            <a:xfrm>
              <a:off x="463058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7" name="Forme libre 376">
              <a:extLst>
                <a:ext uri="{FF2B5EF4-FFF2-40B4-BE49-F238E27FC236}">
                  <a16:creationId xmlns:a16="http://schemas.microsoft.com/office/drawing/2014/main" id="{F8712CF2-90CB-D243-A3E5-3637103DC9F1}"/>
                </a:ext>
              </a:extLst>
            </p:cNvPr>
            <p:cNvSpPr/>
            <p:nvPr/>
          </p:nvSpPr>
          <p:spPr>
            <a:xfrm>
              <a:off x="468018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8" name="Forme libre 377">
              <a:extLst>
                <a:ext uri="{FF2B5EF4-FFF2-40B4-BE49-F238E27FC236}">
                  <a16:creationId xmlns:a16="http://schemas.microsoft.com/office/drawing/2014/main" id="{9C06422B-C8C9-F248-BE92-AE23373C4C7A}"/>
                </a:ext>
              </a:extLst>
            </p:cNvPr>
            <p:cNvSpPr/>
            <p:nvPr/>
          </p:nvSpPr>
          <p:spPr>
            <a:xfrm>
              <a:off x="463058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9" name="Forme libre 378">
              <a:extLst>
                <a:ext uri="{FF2B5EF4-FFF2-40B4-BE49-F238E27FC236}">
                  <a16:creationId xmlns:a16="http://schemas.microsoft.com/office/drawing/2014/main" id="{CEB24A93-7BD9-C441-90E8-209E232E79D2}"/>
                </a:ext>
              </a:extLst>
            </p:cNvPr>
            <p:cNvSpPr/>
            <p:nvPr/>
          </p:nvSpPr>
          <p:spPr>
            <a:xfrm>
              <a:off x="468018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0" name="Forme libre 379">
              <a:extLst>
                <a:ext uri="{FF2B5EF4-FFF2-40B4-BE49-F238E27FC236}">
                  <a16:creationId xmlns:a16="http://schemas.microsoft.com/office/drawing/2014/main" id="{AEC3BC17-78AB-7A4D-8DEA-11847E42CB23}"/>
                </a:ext>
              </a:extLst>
            </p:cNvPr>
            <p:cNvSpPr/>
            <p:nvPr/>
          </p:nvSpPr>
          <p:spPr>
            <a:xfrm>
              <a:off x="463058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4AF3C78D-1C47-274A-9EAC-8C4E69BFDE05}"/>
                </a:ext>
              </a:extLst>
            </p:cNvPr>
            <p:cNvSpPr/>
            <p:nvPr/>
          </p:nvSpPr>
          <p:spPr>
            <a:xfrm>
              <a:off x="468018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9321EB52-0C7F-AB4F-83BF-74FE08DAC064}"/>
                </a:ext>
              </a:extLst>
            </p:cNvPr>
            <p:cNvSpPr/>
            <p:nvPr/>
          </p:nvSpPr>
          <p:spPr>
            <a:xfrm>
              <a:off x="463058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3" name="Forme libre 382">
              <a:extLst>
                <a:ext uri="{FF2B5EF4-FFF2-40B4-BE49-F238E27FC236}">
                  <a16:creationId xmlns:a16="http://schemas.microsoft.com/office/drawing/2014/main" id="{A556DE0C-786A-F14B-A480-1A0E5BC9F927}"/>
                </a:ext>
              </a:extLst>
            </p:cNvPr>
            <p:cNvSpPr/>
            <p:nvPr/>
          </p:nvSpPr>
          <p:spPr>
            <a:xfrm>
              <a:off x="468018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4" name="Forme libre 383">
              <a:extLst>
                <a:ext uri="{FF2B5EF4-FFF2-40B4-BE49-F238E27FC236}">
                  <a16:creationId xmlns:a16="http://schemas.microsoft.com/office/drawing/2014/main" id="{3F8BF1B7-E2BD-3D4E-9692-49520E5CFCDB}"/>
                </a:ext>
              </a:extLst>
            </p:cNvPr>
            <p:cNvSpPr/>
            <p:nvPr/>
          </p:nvSpPr>
          <p:spPr>
            <a:xfrm>
              <a:off x="463058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5" name="Forme libre 384">
              <a:extLst>
                <a:ext uri="{FF2B5EF4-FFF2-40B4-BE49-F238E27FC236}">
                  <a16:creationId xmlns:a16="http://schemas.microsoft.com/office/drawing/2014/main" id="{5D9D821C-971D-A348-B6CF-777875C57416}"/>
                </a:ext>
              </a:extLst>
            </p:cNvPr>
            <p:cNvSpPr/>
            <p:nvPr/>
          </p:nvSpPr>
          <p:spPr>
            <a:xfrm>
              <a:off x="468018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6" name="Forme libre 385">
              <a:extLst>
                <a:ext uri="{FF2B5EF4-FFF2-40B4-BE49-F238E27FC236}">
                  <a16:creationId xmlns:a16="http://schemas.microsoft.com/office/drawing/2014/main" id="{3245991A-CC43-684F-975E-25BCE03E2826}"/>
                </a:ext>
              </a:extLst>
            </p:cNvPr>
            <p:cNvSpPr/>
            <p:nvPr/>
          </p:nvSpPr>
          <p:spPr>
            <a:xfrm>
              <a:off x="503535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7" name="Forme libre 386">
              <a:extLst>
                <a:ext uri="{FF2B5EF4-FFF2-40B4-BE49-F238E27FC236}">
                  <a16:creationId xmlns:a16="http://schemas.microsoft.com/office/drawing/2014/main" id="{81D16AED-9D7C-6147-8EF0-84C06FA91C89}"/>
                </a:ext>
              </a:extLst>
            </p:cNvPr>
            <p:cNvSpPr/>
            <p:nvPr/>
          </p:nvSpPr>
          <p:spPr>
            <a:xfrm>
              <a:off x="508494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8" name="Forme libre 387">
              <a:extLst>
                <a:ext uri="{FF2B5EF4-FFF2-40B4-BE49-F238E27FC236}">
                  <a16:creationId xmlns:a16="http://schemas.microsoft.com/office/drawing/2014/main" id="{8B1226CA-C53B-E64A-806B-D1ED7C4F53F0}"/>
                </a:ext>
              </a:extLst>
            </p:cNvPr>
            <p:cNvSpPr/>
            <p:nvPr/>
          </p:nvSpPr>
          <p:spPr>
            <a:xfrm>
              <a:off x="503535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9" name="Forme libre 388">
              <a:extLst>
                <a:ext uri="{FF2B5EF4-FFF2-40B4-BE49-F238E27FC236}">
                  <a16:creationId xmlns:a16="http://schemas.microsoft.com/office/drawing/2014/main" id="{30C6CB72-8460-D14C-9838-7EC5B8D3F4A6}"/>
                </a:ext>
              </a:extLst>
            </p:cNvPr>
            <p:cNvSpPr/>
            <p:nvPr/>
          </p:nvSpPr>
          <p:spPr>
            <a:xfrm>
              <a:off x="508494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0" name="Forme libre 389">
              <a:extLst>
                <a:ext uri="{FF2B5EF4-FFF2-40B4-BE49-F238E27FC236}">
                  <a16:creationId xmlns:a16="http://schemas.microsoft.com/office/drawing/2014/main" id="{A52A8C0F-14A6-A74B-87E3-E34A39BA4EFF}"/>
                </a:ext>
              </a:extLst>
            </p:cNvPr>
            <p:cNvSpPr/>
            <p:nvPr/>
          </p:nvSpPr>
          <p:spPr>
            <a:xfrm>
              <a:off x="503535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1" name="Forme libre 390">
              <a:extLst>
                <a:ext uri="{FF2B5EF4-FFF2-40B4-BE49-F238E27FC236}">
                  <a16:creationId xmlns:a16="http://schemas.microsoft.com/office/drawing/2014/main" id="{660D3020-0DD0-8146-B218-6E94D13DCAAA}"/>
                </a:ext>
              </a:extLst>
            </p:cNvPr>
            <p:cNvSpPr/>
            <p:nvPr/>
          </p:nvSpPr>
          <p:spPr>
            <a:xfrm>
              <a:off x="508494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2" name="Forme libre 391">
              <a:extLst>
                <a:ext uri="{FF2B5EF4-FFF2-40B4-BE49-F238E27FC236}">
                  <a16:creationId xmlns:a16="http://schemas.microsoft.com/office/drawing/2014/main" id="{B420BE81-742B-2F4B-9E8E-3E29147A23F5}"/>
                </a:ext>
              </a:extLst>
            </p:cNvPr>
            <p:cNvSpPr/>
            <p:nvPr/>
          </p:nvSpPr>
          <p:spPr>
            <a:xfrm>
              <a:off x="503535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3" name="Forme libre 392">
              <a:extLst>
                <a:ext uri="{FF2B5EF4-FFF2-40B4-BE49-F238E27FC236}">
                  <a16:creationId xmlns:a16="http://schemas.microsoft.com/office/drawing/2014/main" id="{531535D2-4E54-9B48-8E1F-8AB0607251B5}"/>
                </a:ext>
              </a:extLst>
            </p:cNvPr>
            <p:cNvSpPr/>
            <p:nvPr/>
          </p:nvSpPr>
          <p:spPr>
            <a:xfrm>
              <a:off x="508494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4" name="Forme libre 393">
              <a:extLst>
                <a:ext uri="{FF2B5EF4-FFF2-40B4-BE49-F238E27FC236}">
                  <a16:creationId xmlns:a16="http://schemas.microsoft.com/office/drawing/2014/main" id="{5606B4B2-5FD0-7D46-8CFA-0B78FAA60730}"/>
                </a:ext>
              </a:extLst>
            </p:cNvPr>
            <p:cNvSpPr/>
            <p:nvPr/>
          </p:nvSpPr>
          <p:spPr>
            <a:xfrm>
              <a:off x="503535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5" name="Forme libre 394">
              <a:extLst>
                <a:ext uri="{FF2B5EF4-FFF2-40B4-BE49-F238E27FC236}">
                  <a16:creationId xmlns:a16="http://schemas.microsoft.com/office/drawing/2014/main" id="{141CFF0A-A203-C344-8D24-90F3F2F910D4}"/>
                </a:ext>
              </a:extLst>
            </p:cNvPr>
            <p:cNvSpPr/>
            <p:nvPr/>
          </p:nvSpPr>
          <p:spPr>
            <a:xfrm>
              <a:off x="508494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6" name="Forme libre 395">
              <a:extLst>
                <a:ext uri="{FF2B5EF4-FFF2-40B4-BE49-F238E27FC236}">
                  <a16:creationId xmlns:a16="http://schemas.microsoft.com/office/drawing/2014/main" id="{332F5CC0-3769-084D-AC4E-65F69CB45515}"/>
                </a:ext>
              </a:extLst>
            </p:cNvPr>
            <p:cNvSpPr/>
            <p:nvPr/>
          </p:nvSpPr>
          <p:spPr>
            <a:xfrm>
              <a:off x="503535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7" name="Forme libre 396">
              <a:extLst>
                <a:ext uri="{FF2B5EF4-FFF2-40B4-BE49-F238E27FC236}">
                  <a16:creationId xmlns:a16="http://schemas.microsoft.com/office/drawing/2014/main" id="{43ADB93C-6C70-7344-A99D-3ED8E8890E87}"/>
                </a:ext>
              </a:extLst>
            </p:cNvPr>
            <p:cNvSpPr/>
            <p:nvPr/>
          </p:nvSpPr>
          <p:spPr>
            <a:xfrm>
              <a:off x="508494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8" name="Forme libre 397">
              <a:extLst>
                <a:ext uri="{FF2B5EF4-FFF2-40B4-BE49-F238E27FC236}">
                  <a16:creationId xmlns:a16="http://schemas.microsoft.com/office/drawing/2014/main" id="{742BAB14-F450-3F42-8746-2E60DA6D52B8}"/>
                </a:ext>
              </a:extLst>
            </p:cNvPr>
            <p:cNvSpPr/>
            <p:nvPr/>
          </p:nvSpPr>
          <p:spPr>
            <a:xfrm>
              <a:off x="503535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9" name="Forme libre 398">
              <a:extLst>
                <a:ext uri="{FF2B5EF4-FFF2-40B4-BE49-F238E27FC236}">
                  <a16:creationId xmlns:a16="http://schemas.microsoft.com/office/drawing/2014/main" id="{064AFB24-2D50-5744-90C9-C3C0AA18FD3D}"/>
                </a:ext>
              </a:extLst>
            </p:cNvPr>
            <p:cNvSpPr/>
            <p:nvPr/>
          </p:nvSpPr>
          <p:spPr>
            <a:xfrm>
              <a:off x="508494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0" name="Forme libre 399">
              <a:extLst>
                <a:ext uri="{FF2B5EF4-FFF2-40B4-BE49-F238E27FC236}">
                  <a16:creationId xmlns:a16="http://schemas.microsoft.com/office/drawing/2014/main" id="{3B8013E5-2DFA-6747-8068-990C40A5740D}"/>
                </a:ext>
              </a:extLst>
            </p:cNvPr>
            <p:cNvSpPr/>
            <p:nvPr/>
          </p:nvSpPr>
          <p:spPr>
            <a:xfrm>
              <a:off x="503535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1" name="Forme libre 400">
              <a:extLst>
                <a:ext uri="{FF2B5EF4-FFF2-40B4-BE49-F238E27FC236}">
                  <a16:creationId xmlns:a16="http://schemas.microsoft.com/office/drawing/2014/main" id="{24EC45B3-C6B2-4746-8385-40308D58B026}"/>
                </a:ext>
              </a:extLst>
            </p:cNvPr>
            <p:cNvSpPr/>
            <p:nvPr/>
          </p:nvSpPr>
          <p:spPr>
            <a:xfrm>
              <a:off x="508494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2" name="Forme libre 401">
              <a:extLst>
                <a:ext uri="{FF2B5EF4-FFF2-40B4-BE49-F238E27FC236}">
                  <a16:creationId xmlns:a16="http://schemas.microsoft.com/office/drawing/2014/main" id="{000890EE-F8A2-9446-A97C-019422534F35}"/>
                </a:ext>
              </a:extLst>
            </p:cNvPr>
            <p:cNvSpPr/>
            <p:nvPr/>
          </p:nvSpPr>
          <p:spPr>
            <a:xfrm>
              <a:off x="503535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B58B2B4F-5AF2-BC49-9B94-35EF0D16422D}"/>
                </a:ext>
              </a:extLst>
            </p:cNvPr>
            <p:cNvSpPr/>
            <p:nvPr/>
          </p:nvSpPr>
          <p:spPr>
            <a:xfrm>
              <a:off x="508494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4BE6A653-F5BE-7D40-86D1-9EF2E55CF35E}"/>
                </a:ext>
              </a:extLst>
            </p:cNvPr>
            <p:cNvSpPr/>
            <p:nvPr/>
          </p:nvSpPr>
          <p:spPr>
            <a:xfrm>
              <a:off x="503535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5" name="Forme libre 404">
              <a:extLst>
                <a:ext uri="{FF2B5EF4-FFF2-40B4-BE49-F238E27FC236}">
                  <a16:creationId xmlns:a16="http://schemas.microsoft.com/office/drawing/2014/main" id="{C6042589-2EB9-3C4D-BD03-2B72B56E4110}"/>
                </a:ext>
              </a:extLst>
            </p:cNvPr>
            <p:cNvSpPr/>
            <p:nvPr/>
          </p:nvSpPr>
          <p:spPr>
            <a:xfrm>
              <a:off x="508494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6" name="Forme libre 405">
              <a:extLst>
                <a:ext uri="{FF2B5EF4-FFF2-40B4-BE49-F238E27FC236}">
                  <a16:creationId xmlns:a16="http://schemas.microsoft.com/office/drawing/2014/main" id="{D5B2F8F0-62DE-E54F-9524-C1E94B3034B5}"/>
                </a:ext>
              </a:extLst>
            </p:cNvPr>
            <p:cNvSpPr/>
            <p:nvPr/>
          </p:nvSpPr>
          <p:spPr>
            <a:xfrm>
              <a:off x="544011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7CAA173C-E1EE-FC4D-940A-917039F60841}"/>
                </a:ext>
              </a:extLst>
            </p:cNvPr>
            <p:cNvSpPr/>
            <p:nvPr/>
          </p:nvSpPr>
          <p:spPr>
            <a:xfrm>
              <a:off x="548971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725987F1-CF8A-5643-B6EC-6CBB69400107}"/>
                </a:ext>
              </a:extLst>
            </p:cNvPr>
            <p:cNvSpPr/>
            <p:nvPr/>
          </p:nvSpPr>
          <p:spPr>
            <a:xfrm>
              <a:off x="544011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1F030DAC-AFF4-7C45-B79E-C7EBC009F0AE}"/>
                </a:ext>
              </a:extLst>
            </p:cNvPr>
            <p:cNvSpPr/>
            <p:nvPr/>
          </p:nvSpPr>
          <p:spPr>
            <a:xfrm>
              <a:off x="548971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03A1ACB2-F016-9D4F-970F-B5E6EED99E1D}"/>
                </a:ext>
              </a:extLst>
            </p:cNvPr>
            <p:cNvSpPr/>
            <p:nvPr/>
          </p:nvSpPr>
          <p:spPr>
            <a:xfrm>
              <a:off x="544011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935B042A-5234-4242-854B-6B5B1BC824C7}"/>
                </a:ext>
              </a:extLst>
            </p:cNvPr>
            <p:cNvSpPr/>
            <p:nvPr/>
          </p:nvSpPr>
          <p:spPr>
            <a:xfrm>
              <a:off x="548971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2" name="Forme libre 411">
              <a:extLst>
                <a:ext uri="{FF2B5EF4-FFF2-40B4-BE49-F238E27FC236}">
                  <a16:creationId xmlns:a16="http://schemas.microsoft.com/office/drawing/2014/main" id="{68B11D4F-8F66-6943-9F38-C4FF4A06F585}"/>
                </a:ext>
              </a:extLst>
            </p:cNvPr>
            <p:cNvSpPr/>
            <p:nvPr/>
          </p:nvSpPr>
          <p:spPr>
            <a:xfrm>
              <a:off x="544011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3" name="Forme libre 412">
              <a:extLst>
                <a:ext uri="{FF2B5EF4-FFF2-40B4-BE49-F238E27FC236}">
                  <a16:creationId xmlns:a16="http://schemas.microsoft.com/office/drawing/2014/main" id="{C7D8C18B-F4A6-EB43-BA7A-56B3D8D11019}"/>
                </a:ext>
              </a:extLst>
            </p:cNvPr>
            <p:cNvSpPr/>
            <p:nvPr/>
          </p:nvSpPr>
          <p:spPr>
            <a:xfrm>
              <a:off x="548971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4" name="Forme libre 413">
              <a:extLst>
                <a:ext uri="{FF2B5EF4-FFF2-40B4-BE49-F238E27FC236}">
                  <a16:creationId xmlns:a16="http://schemas.microsoft.com/office/drawing/2014/main" id="{BE716854-029C-DE47-AA27-19E1E5EE4337}"/>
                </a:ext>
              </a:extLst>
            </p:cNvPr>
            <p:cNvSpPr/>
            <p:nvPr/>
          </p:nvSpPr>
          <p:spPr>
            <a:xfrm>
              <a:off x="544011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5" name="Forme libre 414">
              <a:extLst>
                <a:ext uri="{FF2B5EF4-FFF2-40B4-BE49-F238E27FC236}">
                  <a16:creationId xmlns:a16="http://schemas.microsoft.com/office/drawing/2014/main" id="{7A9995DF-2E5E-F046-850E-B5970321BF52}"/>
                </a:ext>
              </a:extLst>
            </p:cNvPr>
            <p:cNvSpPr/>
            <p:nvPr/>
          </p:nvSpPr>
          <p:spPr>
            <a:xfrm>
              <a:off x="548971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6" name="Forme libre 415">
              <a:extLst>
                <a:ext uri="{FF2B5EF4-FFF2-40B4-BE49-F238E27FC236}">
                  <a16:creationId xmlns:a16="http://schemas.microsoft.com/office/drawing/2014/main" id="{981B08CD-4E65-6549-9B8D-4B52E87D98EC}"/>
                </a:ext>
              </a:extLst>
            </p:cNvPr>
            <p:cNvSpPr/>
            <p:nvPr/>
          </p:nvSpPr>
          <p:spPr>
            <a:xfrm>
              <a:off x="544011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7" name="Forme libre 416">
              <a:extLst>
                <a:ext uri="{FF2B5EF4-FFF2-40B4-BE49-F238E27FC236}">
                  <a16:creationId xmlns:a16="http://schemas.microsoft.com/office/drawing/2014/main" id="{B49CB925-B07A-5F46-B0D1-5183ED9DA2BF}"/>
                </a:ext>
              </a:extLst>
            </p:cNvPr>
            <p:cNvSpPr/>
            <p:nvPr/>
          </p:nvSpPr>
          <p:spPr>
            <a:xfrm>
              <a:off x="548971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8" name="Forme libre 417">
              <a:extLst>
                <a:ext uri="{FF2B5EF4-FFF2-40B4-BE49-F238E27FC236}">
                  <a16:creationId xmlns:a16="http://schemas.microsoft.com/office/drawing/2014/main" id="{F9439FDD-F819-2A49-A8B8-C14480AE3086}"/>
                </a:ext>
              </a:extLst>
            </p:cNvPr>
            <p:cNvSpPr/>
            <p:nvPr/>
          </p:nvSpPr>
          <p:spPr>
            <a:xfrm>
              <a:off x="544011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9" name="Forme libre 418">
              <a:extLst>
                <a:ext uri="{FF2B5EF4-FFF2-40B4-BE49-F238E27FC236}">
                  <a16:creationId xmlns:a16="http://schemas.microsoft.com/office/drawing/2014/main" id="{7BC8A686-4DE3-6848-8ECF-5C09DCE392FA}"/>
                </a:ext>
              </a:extLst>
            </p:cNvPr>
            <p:cNvSpPr/>
            <p:nvPr/>
          </p:nvSpPr>
          <p:spPr>
            <a:xfrm>
              <a:off x="548971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0" name="Forme libre 419">
              <a:extLst>
                <a:ext uri="{FF2B5EF4-FFF2-40B4-BE49-F238E27FC236}">
                  <a16:creationId xmlns:a16="http://schemas.microsoft.com/office/drawing/2014/main" id="{19B4D4D3-21BB-0447-A809-AA56AEA3FCC2}"/>
                </a:ext>
              </a:extLst>
            </p:cNvPr>
            <p:cNvSpPr/>
            <p:nvPr/>
          </p:nvSpPr>
          <p:spPr>
            <a:xfrm>
              <a:off x="544011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1" name="Forme libre 420">
              <a:extLst>
                <a:ext uri="{FF2B5EF4-FFF2-40B4-BE49-F238E27FC236}">
                  <a16:creationId xmlns:a16="http://schemas.microsoft.com/office/drawing/2014/main" id="{6C67B722-80A6-5B49-A38A-8A89ECF048AA}"/>
                </a:ext>
              </a:extLst>
            </p:cNvPr>
            <p:cNvSpPr/>
            <p:nvPr/>
          </p:nvSpPr>
          <p:spPr>
            <a:xfrm>
              <a:off x="548971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2" name="Forme libre 421">
              <a:extLst>
                <a:ext uri="{FF2B5EF4-FFF2-40B4-BE49-F238E27FC236}">
                  <a16:creationId xmlns:a16="http://schemas.microsoft.com/office/drawing/2014/main" id="{71143ABB-7B46-BE4C-8DE9-5E2A8849BDC6}"/>
                </a:ext>
              </a:extLst>
            </p:cNvPr>
            <p:cNvSpPr/>
            <p:nvPr/>
          </p:nvSpPr>
          <p:spPr>
            <a:xfrm>
              <a:off x="544011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3" name="Forme libre 422">
              <a:extLst>
                <a:ext uri="{FF2B5EF4-FFF2-40B4-BE49-F238E27FC236}">
                  <a16:creationId xmlns:a16="http://schemas.microsoft.com/office/drawing/2014/main" id="{4BE0F423-574F-3C45-89C2-CEF6D9B03447}"/>
                </a:ext>
              </a:extLst>
            </p:cNvPr>
            <p:cNvSpPr/>
            <p:nvPr/>
          </p:nvSpPr>
          <p:spPr>
            <a:xfrm>
              <a:off x="548971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4" name="Forme libre 423">
              <a:extLst>
                <a:ext uri="{FF2B5EF4-FFF2-40B4-BE49-F238E27FC236}">
                  <a16:creationId xmlns:a16="http://schemas.microsoft.com/office/drawing/2014/main" id="{4B82956D-7166-6E42-9F33-B695FF13E1D2}"/>
                </a:ext>
              </a:extLst>
            </p:cNvPr>
            <p:cNvSpPr/>
            <p:nvPr/>
          </p:nvSpPr>
          <p:spPr>
            <a:xfrm>
              <a:off x="544011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5" name="Forme libre 424">
              <a:extLst>
                <a:ext uri="{FF2B5EF4-FFF2-40B4-BE49-F238E27FC236}">
                  <a16:creationId xmlns:a16="http://schemas.microsoft.com/office/drawing/2014/main" id="{3050A495-0198-714E-8384-2245C0EBF551}"/>
                </a:ext>
              </a:extLst>
            </p:cNvPr>
            <p:cNvSpPr/>
            <p:nvPr/>
          </p:nvSpPr>
          <p:spPr>
            <a:xfrm>
              <a:off x="548971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6" name="Forme libre 425">
              <a:extLst>
                <a:ext uri="{FF2B5EF4-FFF2-40B4-BE49-F238E27FC236}">
                  <a16:creationId xmlns:a16="http://schemas.microsoft.com/office/drawing/2014/main" id="{6CCB4E1D-4D74-F742-B231-63DA63F79177}"/>
                </a:ext>
              </a:extLst>
            </p:cNvPr>
            <p:cNvSpPr/>
            <p:nvPr/>
          </p:nvSpPr>
          <p:spPr>
            <a:xfrm>
              <a:off x="584487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7" name="Forme libre 426">
              <a:extLst>
                <a:ext uri="{FF2B5EF4-FFF2-40B4-BE49-F238E27FC236}">
                  <a16:creationId xmlns:a16="http://schemas.microsoft.com/office/drawing/2014/main" id="{59FE0764-C305-F44E-A14B-537B3D9D92F9}"/>
                </a:ext>
              </a:extLst>
            </p:cNvPr>
            <p:cNvSpPr/>
            <p:nvPr/>
          </p:nvSpPr>
          <p:spPr>
            <a:xfrm>
              <a:off x="589447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8" name="Forme libre 427">
              <a:extLst>
                <a:ext uri="{FF2B5EF4-FFF2-40B4-BE49-F238E27FC236}">
                  <a16:creationId xmlns:a16="http://schemas.microsoft.com/office/drawing/2014/main" id="{B0FE944C-6935-A54E-A9F0-3DC38237BFD1}"/>
                </a:ext>
              </a:extLst>
            </p:cNvPr>
            <p:cNvSpPr/>
            <p:nvPr/>
          </p:nvSpPr>
          <p:spPr>
            <a:xfrm>
              <a:off x="584487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9" name="Forme libre 428">
              <a:extLst>
                <a:ext uri="{FF2B5EF4-FFF2-40B4-BE49-F238E27FC236}">
                  <a16:creationId xmlns:a16="http://schemas.microsoft.com/office/drawing/2014/main" id="{D1BAA6E0-3409-A24F-8D3E-5DEA8184F7BA}"/>
                </a:ext>
              </a:extLst>
            </p:cNvPr>
            <p:cNvSpPr/>
            <p:nvPr/>
          </p:nvSpPr>
          <p:spPr>
            <a:xfrm>
              <a:off x="589447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0" name="Forme libre 429">
              <a:extLst>
                <a:ext uri="{FF2B5EF4-FFF2-40B4-BE49-F238E27FC236}">
                  <a16:creationId xmlns:a16="http://schemas.microsoft.com/office/drawing/2014/main" id="{AF5FB2F2-723C-D144-9E06-9BA191EEC7BC}"/>
                </a:ext>
              </a:extLst>
            </p:cNvPr>
            <p:cNvSpPr/>
            <p:nvPr/>
          </p:nvSpPr>
          <p:spPr>
            <a:xfrm>
              <a:off x="584487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1" name="Forme libre 430">
              <a:extLst>
                <a:ext uri="{FF2B5EF4-FFF2-40B4-BE49-F238E27FC236}">
                  <a16:creationId xmlns:a16="http://schemas.microsoft.com/office/drawing/2014/main" id="{56F36B87-3440-974F-B78C-FEF956D70355}"/>
                </a:ext>
              </a:extLst>
            </p:cNvPr>
            <p:cNvSpPr/>
            <p:nvPr/>
          </p:nvSpPr>
          <p:spPr>
            <a:xfrm>
              <a:off x="589447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2" name="Forme libre 431">
              <a:extLst>
                <a:ext uri="{FF2B5EF4-FFF2-40B4-BE49-F238E27FC236}">
                  <a16:creationId xmlns:a16="http://schemas.microsoft.com/office/drawing/2014/main" id="{FC53AD19-F24E-4948-B317-41B8EBC047B8}"/>
                </a:ext>
              </a:extLst>
            </p:cNvPr>
            <p:cNvSpPr/>
            <p:nvPr/>
          </p:nvSpPr>
          <p:spPr>
            <a:xfrm>
              <a:off x="584487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3" name="Forme libre 432">
              <a:extLst>
                <a:ext uri="{FF2B5EF4-FFF2-40B4-BE49-F238E27FC236}">
                  <a16:creationId xmlns:a16="http://schemas.microsoft.com/office/drawing/2014/main" id="{2133349D-B997-2F41-BF52-85966282E8E2}"/>
                </a:ext>
              </a:extLst>
            </p:cNvPr>
            <p:cNvSpPr/>
            <p:nvPr/>
          </p:nvSpPr>
          <p:spPr>
            <a:xfrm>
              <a:off x="589447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4" name="Forme libre 433">
              <a:extLst>
                <a:ext uri="{FF2B5EF4-FFF2-40B4-BE49-F238E27FC236}">
                  <a16:creationId xmlns:a16="http://schemas.microsoft.com/office/drawing/2014/main" id="{81A52F4A-BA17-3C4B-A532-E5ABD4021575}"/>
                </a:ext>
              </a:extLst>
            </p:cNvPr>
            <p:cNvSpPr/>
            <p:nvPr/>
          </p:nvSpPr>
          <p:spPr>
            <a:xfrm>
              <a:off x="584487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5" name="Forme libre 434">
              <a:extLst>
                <a:ext uri="{FF2B5EF4-FFF2-40B4-BE49-F238E27FC236}">
                  <a16:creationId xmlns:a16="http://schemas.microsoft.com/office/drawing/2014/main" id="{5AB8BB70-C1F3-C448-8E3E-2D18B061524F}"/>
                </a:ext>
              </a:extLst>
            </p:cNvPr>
            <p:cNvSpPr/>
            <p:nvPr/>
          </p:nvSpPr>
          <p:spPr>
            <a:xfrm>
              <a:off x="589447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6" name="Forme libre 435">
              <a:extLst>
                <a:ext uri="{FF2B5EF4-FFF2-40B4-BE49-F238E27FC236}">
                  <a16:creationId xmlns:a16="http://schemas.microsoft.com/office/drawing/2014/main" id="{5F8C78D7-CED5-FA4E-835D-ECE0F190FBC8}"/>
                </a:ext>
              </a:extLst>
            </p:cNvPr>
            <p:cNvSpPr/>
            <p:nvPr/>
          </p:nvSpPr>
          <p:spPr>
            <a:xfrm>
              <a:off x="584487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7" name="Forme libre 436">
              <a:extLst>
                <a:ext uri="{FF2B5EF4-FFF2-40B4-BE49-F238E27FC236}">
                  <a16:creationId xmlns:a16="http://schemas.microsoft.com/office/drawing/2014/main" id="{405D83DC-7FC9-7A44-850C-9D91FD3FD8CE}"/>
                </a:ext>
              </a:extLst>
            </p:cNvPr>
            <p:cNvSpPr/>
            <p:nvPr/>
          </p:nvSpPr>
          <p:spPr>
            <a:xfrm>
              <a:off x="589447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8" name="Forme libre 437">
              <a:extLst>
                <a:ext uri="{FF2B5EF4-FFF2-40B4-BE49-F238E27FC236}">
                  <a16:creationId xmlns:a16="http://schemas.microsoft.com/office/drawing/2014/main" id="{2AE49F9E-6E5C-D54D-8832-FB13B143F810}"/>
                </a:ext>
              </a:extLst>
            </p:cNvPr>
            <p:cNvSpPr/>
            <p:nvPr/>
          </p:nvSpPr>
          <p:spPr>
            <a:xfrm>
              <a:off x="584487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9" name="Forme libre 438">
              <a:extLst>
                <a:ext uri="{FF2B5EF4-FFF2-40B4-BE49-F238E27FC236}">
                  <a16:creationId xmlns:a16="http://schemas.microsoft.com/office/drawing/2014/main" id="{AA87011A-038F-0148-B100-67FED744200F}"/>
                </a:ext>
              </a:extLst>
            </p:cNvPr>
            <p:cNvSpPr/>
            <p:nvPr/>
          </p:nvSpPr>
          <p:spPr>
            <a:xfrm>
              <a:off x="589447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0" name="Forme libre 439">
              <a:extLst>
                <a:ext uri="{FF2B5EF4-FFF2-40B4-BE49-F238E27FC236}">
                  <a16:creationId xmlns:a16="http://schemas.microsoft.com/office/drawing/2014/main" id="{562BE290-8A8F-DC4C-B485-D6DE19664EB4}"/>
                </a:ext>
              </a:extLst>
            </p:cNvPr>
            <p:cNvSpPr/>
            <p:nvPr/>
          </p:nvSpPr>
          <p:spPr>
            <a:xfrm>
              <a:off x="584487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1" name="Forme libre 440">
              <a:extLst>
                <a:ext uri="{FF2B5EF4-FFF2-40B4-BE49-F238E27FC236}">
                  <a16:creationId xmlns:a16="http://schemas.microsoft.com/office/drawing/2014/main" id="{84D491BD-F659-CA4A-B531-9635C892CD11}"/>
                </a:ext>
              </a:extLst>
            </p:cNvPr>
            <p:cNvSpPr/>
            <p:nvPr/>
          </p:nvSpPr>
          <p:spPr>
            <a:xfrm>
              <a:off x="589447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2" name="Forme libre 441">
              <a:extLst>
                <a:ext uri="{FF2B5EF4-FFF2-40B4-BE49-F238E27FC236}">
                  <a16:creationId xmlns:a16="http://schemas.microsoft.com/office/drawing/2014/main" id="{F4A385F3-F178-DD4E-84F4-09C830103EF2}"/>
                </a:ext>
              </a:extLst>
            </p:cNvPr>
            <p:cNvSpPr/>
            <p:nvPr/>
          </p:nvSpPr>
          <p:spPr>
            <a:xfrm>
              <a:off x="584487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3" name="Forme libre 442">
              <a:extLst>
                <a:ext uri="{FF2B5EF4-FFF2-40B4-BE49-F238E27FC236}">
                  <a16:creationId xmlns:a16="http://schemas.microsoft.com/office/drawing/2014/main" id="{C849654E-7D50-F849-82EB-7145731D1647}"/>
                </a:ext>
              </a:extLst>
            </p:cNvPr>
            <p:cNvSpPr/>
            <p:nvPr/>
          </p:nvSpPr>
          <p:spPr>
            <a:xfrm>
              <a:off x="589447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4" name="Forme libre 443">
              <a:extLst>
                <a:ext uri="{FF2B5EF4-FFF2-40B4-BE49-F238E27FC236}">
                  <a16:creationId xmlns:a16="http://schemas.microsoft.com/office/drawing/2014/main" id="{0FE4D112-45A7-A441-AAFA-C31260E97253}"/>
                </a:ext>
              </a:extLst>
            </p:cNvPr>
            <p:cNvSpPr/>
            <p:nvPr/>
          </p:nvSpPr>
          <p:spPr>
            <a:xfrm>
              <a:off x="584487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5" name="Forme libre 444">
              <a:extLst>
                <a:ext uri="{FF2B5EF4-FFF2-40B4-BE49-F238E27FC236}">
                  <a16:creationId xmlns:a16="http://schemas.microsoft.com/office/drawing/2014/main" id="{30DB74EB-BFB5-2B4D-930B-94DBEDF8ADD6}"/>
                </a:ext>
              </a:extLst>
            </p:cNvPr>
            <p:cNvSpPr/>
            <p:nvPr/>
          </p:nvSpPr>
          <p:spPr>
            <a:xfrm>
              <a:off x="589447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6" name="Forme libre 445">
              <a:extLst>
                <a:ext uri="{FF2B5EF4-FFF2-40B4-BE49-F238E27FC236}">
                  <a16:creationId xmlns:a16="http://schemas.microsoft.com/office/drawing/2014/main" id="{D609AEAA-8DB2-9141-8C45-AB21376401E0}"/>
                </a:ext>
              </a:extLst>
            </p:cNvPr>
            <p:cNvSpPr/>
            <p:nvPr/>
          </p:nvSpPr>
          <p:spPr>
            <a:xfrm>
              <a:off x="624964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7" name="Forme libre 446">
              <a:extLst>
                <a:ext uri="{FF2B5EF4-FFF2-40B4-BE49-F238E27FC236}">
                  <a16:creationId xmlns:a16="http://schemas.microsoft.com/office/drawing/2014/main" id="{238F0C76-0665-FF4B-B156-01366C88CD6D}"/>
                </a:ext>
              </a:extLst>
            </p:cNvPr>
            <p:cNvSpPr/>
            <p:nvPr/>
          </p:nvSpPr>
          <p:spPr>
            <a:xfrm>
              <a:off x="629923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8" name="Forme libre 447">
              <a:extLst>
                <a:ext uri="{FF2B5EF4-FFF2-40B4-BE49-F238E27FC236}">
                  <a16:creationId xmlns:a16="http://schemas.microsoft.com/office/drawing/2014/main" id="{3C86356E-3987-EA42-A5B1-8FF11AB0850B}"/>
                </a:ext>
              </a:extLst>
            </p:cNvPr>
            <p:cNvSpPr/>
            <p:nvPr/>
          </p:nvSpPr>
          <p:spPr>
            <a:xfrm>
              <a:off x="624964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9" name="Forme libre 448">
              <a:extLst>
                <a:ext uri="{FF2B5EF4-FFF2-40B4-BE49-F238E27FC236}">
                  <a16:creationId xmlns:a16="http://schemas.microsoft.com/office/drawing/2014/main" id="{24A04CC5-F611-2B40-8AD3-07482F88D276}"/>
                </a:ext>
              </a:extLst>
            </p:cNvPr>
            <p:cNvSpPr/>
            <p:nvPr/>
          </p:nvSpPr>
          <p:spPr>
            <a:xfrm>
              <a:off x="629923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0" name="Forme libre 449">
              <a:extLst>
                <a:ext uri="{FF2B5EF4-FFF2-40B4-BE49-F238E27FC236}">
                  <a16:creationId xmlns:a16="http://schemas.microsoft.com/office/drawing/2014/main" id="{0D54A379-BCBB-2440-A82C-6025BE50DBB6}"/>
                </a:ext>
              </a:extLst>
            </p:cNvPr>
            <p:cNvSpPr/>
            <p:nvPr/>
          </p:nvSpPr>
          <p:spPr>
            <a:xfrm>
              <a:off x="624964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1" name="Forme libre 450">
              <a:extLst>
                <a:ext uri="{FF2B5EF4-FFF2-40B4-BE49-F238E27FC236}">
                  <a16:creationId xmlns:a16="http://schemas.microsoft.com/office/drawing/2014/main" id="{17BF3028-1A44-4447-A2CA-C69CBC73A755}"/>
                </a:ext>
              </a:extLst>
            </p:cNvPr>
            <p:cNvSpPr/>
            <p:nvPr/>
          </p:nvSpPr>
          <p:spPr>
            <a:xfrm>
              <a:off x="629923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2" name="Forme libre 451">
              <a:extLst>
                <a:ext uri="{FF2B5EF4-FFF2-40B4-BE49-F238E27FC236}">
                  <a16:creationId xmlns:a16="http://schemas.microsoft.com/office/drawing/2014/main" id="{EBFFB816-AAE5-1545-9577-5478B22B22E0}"/>
                </a:ext>
              </a:extLst>
            </p:cNvPr>
            <p:cNvSpPr/>
            <p:nvPr/>
          </p:nvSpPr>
          <p:spPr>
            <a:xfrm>
              <a:off x="624964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3" name="Forme libre 452">
              <a:extLst>
                <a:ext uri="{FF2B5EF4-FFF2-40B4-BE49-F238E27FC236}">
                  <a16:creationId xmlns:a16="http://schemas.microsoft.com/office/drawing/2014/main" id="{A5265A33-901C-9B4B-85E2-B5E745DC4C2B}"/>
                </a:ext>
              </a:extLst>
            </p:cNvPr>
            <p:cNvSpPr/>
            <p:nvPr/>
          </p:nvSpPr>
          <p:spPr>
            <a:xfrm>
              <a:off x="629923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4" name="Forme libre 453">
              <a:extLst>
                <a:ext uri="{FF2B5EF4-FFF2-40B4-BE49-F238E27FC236}">
                  <a16:creationId xmlns:a16="http://schemas.microsoft.com/office/drawing/2014/main" id="{F475FB9F-1E9F-7549-84D7-01BF35B516BE}"/>
                </a:ext>
              </a:extLst>
            </p:cNvPr>
            <p:cNvSpPr/>
            <p:nvPr/>
          </p:nvSpPr>
          <p:spPr>
            <a:xfrm>
              <a:off x="624964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5" name="Forme libre 454">
              <a:extLst>
                <a:ext uri="{FF2B5EF4-FFF2-40B4-BE49-F238E27FC236}">
                  <a16:creationId xmlns:a16="http://schemas.microsoft.com/office/drawing/2014/main" id="{90CEDE0A-DF84-194D-A49C-CD47AE6F276F}"/>
                </a:ext>
              </a:extLst>
            </p:cNvPr>
            <p:cNvSpPr/>
            <p:nvPr/>
          </p:nvSpPr>
          <p:spPr>
            <a:xfrm>
              <a:off x="629923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6" name="Forme libre 455">
              <a:extLst>
                <a:ext uri="{FF2B5EF4-FFF2-40B4-BE49-F238E27FC236}">
                  <a16:creationId xmlns:a16="http://schemas.microsoft.com/office/drawing/2014/main" id="{59CE7B6A-F0EC-4944-81C1-EDA802B753F9}"/>
                </a:ext>
              </a:extLst>
            </p:cNvPr>
            <p:cNvSpPr/>
            <p:nvPr/>
          </p:nvSpPr>
          <p:spPr>
            <a:xfrm>
              <a:off x="624964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7" name="Forme libre 456">
              <a:extLst>
                <a:ext uri="{FF2B5EF4-FFF2-40B4-BE49-F238E27FC236}">
                  <a16:creationId xmlns:a16="http://schemas.microsoft.com/office/drawing/2014/main" id="{D5667DE6-B3F9-674B-A501-C66562B09704}"/>
                </a:ext>
              </a:extLst>
            </p:cNvPr>
            <p:cNvSpPr/>
            <p:nvPr/>
          </p:nvSpPr>
          <p:spPr>
            <a:xfrm>
              <a:off x="629923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8" name="Forme libre 457">
              <a:extLst>
                <a:ext uri="{FF2B5EF4-FFF2-40B4-BE49-F238E27FC236}">
                  <a16:creationId xmlns:a16="http://schemas.microsoft.com/office/drawing/2014/main" id="{DE314E5B-84E5-2C4D-B37D-7B19C7C7DDB2}"/>
                </a:ext>
              </a:extLst>
            </p:cNvPr>
            <p:cNvSpPr/>
            <p:nvPr/>
          </p:nvSpPr>
          <p:spPr>
            <a:xfrm>
              <a:off x="624964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9" name="Forme libre 458">
              <a:extLst>
                <a:ext uri="{FF2B5EF4-FFF2-40B4-BE49-F238E27FC236}">
                  <a16:creationId xmlns:a16="http://schemas.microsoft.com/office/drawing/2014/main" id="{EE0107DC-84EB-F94E-907C-6A510C03817F}"/>
                </a:ext>
              </a:extLst>
            </p:cNvPr>
            <p:cNvSpPr/>
            <p:nvPr/>
          </p:nvSpPr>
          <p:spPr>
            <a:xfrm>
              <a:off x="629923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0" name="Forme libre 459">
              <a:extLst>
                <a:ext uri="{FF2B5EF4-FFF2-40B4-BE49-F238E27FC236}">
                  <a16:creationId xmlns:a16="http://schemas.microsoft.com/office/drawing/2014/main" id="{DD6A8361-6E65-A142-90C8-AA5C9FFAF132}"/>
                </a:ext>
              </a:extLst>
            </p:cNvPr>
            <p:cNvSpPr/>
            <p:nvPr/>
          </p:nvSpPr>
          <p:spPr>
            <a:xfrm>
              <a:off x="624964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1" name="Forme libre 460">
              <a:extLst>
                <a:ext uri="{FF2B5EF4-FFF2-40B4-BE49-F238E27FC236}">
                  <a16:creationId xmlns:a16="http://schemas.microsoft.com/office/drawing/2014/main" id="{3E02D92D-7B18-2B4F-905E-814715777DF9}"/>
                </a:ext>
              </a:extLst>
            </p:cNvPr>
            <p:cNvSpPr/>
            <p:nvPr/>
          </p:nvSpPr>
          <p:spPr>
            <a:xfrm>
              <a:off x="629923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2" name="Forme libre 461">
              <a:extLst>
                <a:ext uri="{FF2B5EF4-FFF2-40B4-BE49-F238E27FC236}">
                  <a16:creationId xmlns:a16="http://schemas.microsoft.com/office/drawing/2014/main" id="{044627E9-F14C-D64F-9C34-D08927A1813D}"/>
                </a:ext>
              </a:extLst>
            </p:cNvPr>
            <p:cNvSpPr/>
            <p:nvPr/>
          </p:nvSpPr>
          <p:spPr>
            <a:xfrm>
              <a:off x="624964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3" name="Forme libre 462">
              <a:extLst>
                <a:ext uri="{FF2B5EF4-FFF2-40B4-BE49-F238E27FC236}">
                  <a16:creationId xmlns:a16="http://schemas.microsoft.com/office/drawing/2014/main" id="{8F9C5287-044B-5F4A-814C-5A189BFC31B1}"/>
                </a:ext>
              </a:extLst>
            </p:cNvPr>
            <p:cNvSpPr/>
            <p:nvPr/>
          </p:nvSpPr>
          <p:spPr>
            <a:xfrm>
              <a:off x="629923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4" name="Forme libre 463">
              <a:extLst>
                <a:ext uri="{FF2B5EF4-FFF2-40B4-BE49-F238E27FC236}">
                  <a16:creationId xmlns:a16="http://schemas.microsoft.com/office/drawing/2014/main" id="{4AF0CECF-CBA6-3F46-AB65-42C4F701B008}"/>
                </a:ext>
              </a:extLst>
            </p:cNvPr>
            <p:cNvSpPr/>
            <p:nvPr/>
          </p:nvSpPr>
          <p:spPr>
            <a:xfrm>
              <a:off x="624964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5" name="Forme libre 464">
              <a:extLst>
                <a:ext uri="{FF2B5EF4-FFF2-40B4-BE49-F238E27FC236}">
                  <a16:creationId xmlns:a16="http://schemas.microsoft.com/office/drawing/2014/main" id="{9B97A509-622D-9F48-B5BF-1DB8E993E69D}"/>
                </a:ext>
              </a:extLst>
            </p:cNvPr>
            <p:cNvSpPr/>
            <p:nvPr/>
          </p:nvSpPr>
          <p:spPr>
            <a:xfrm>
              <a:off x="629923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6" name="Forme libre 465">
              <a:extLst>
                <a:ext uri="{FF2B5EF4-FFF2-40B4-BE49-F238E27FC236}">
                  <a16:creationId xmlns:a16="http://schemas.microsoft.com/office/drawing/2014/main" id="{B2BFC3F1-E245-0541-9E0A-4C1ADD5F81F3}"/>
                </a:ext>
              </a:extLst>
            </p:cNvPr>
            <p:cNvSpPr/>
            <p:nvPr/>
          </p:nvSpPr>
          <p:spPr>
            <a:xfrm>
              <a:off x="665440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7" name="Forme libre 466">
              <a:extLst>
                <a:ext uri="{FF2B5EF4-FFF2-40B4-BE49-F238E27FC236}">
                  <a16:creationId xmlns:a16="http://schemas.microsoft.com/office/drawing/2014/main" id="{9548120E-C964-564D-B09B-53729213B2FE}"/>
                </a:ext>
              </a:extLst>
            </p:cNvPr>
            <p:cNvSpPr/>
            <p:nvPr/>
          </p:nvSpPr>
          <p:spPr>
            <a:xfrm>
              <a:off x="670400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8" name="Forme libre 467">
              <a:extLst>
                <a:ext uri="{FF2B5EF4-FFF2-40B4-BE49-F238E27FC236}">
                  <a16:creationId xmlns:a16="http://schemas.microsoft.com/office/drawing/2014/main" id="{54EE7C06-5CCE-FE49-81B5-3C2FAA1E0503}"/>
                </a:ext>
              </a:extLst>
            </p:cNvPr>
            <p:cNvSpPr/>
            <p:nvPr/>
          </p:nvSpPr>
          <p:spPr>
            <a:xfrm>
              <a:off x="665440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9" name="Forme libre 468">
              <a:extLst>
                <a:ext uri="{FF2B5EF4-FFF2-40B4-BE49-F238E27FC236}">
                  <a16:creationId xmlns:a16="http://schemas.microsoft.com/office/drawing/2014/main" id="{B34FEFA7-7B8E-724C-BBED-A1EED2026700}"/>
                </a:ext>
              </a:extLst>
            </p:cNvPr>
            <p:cNvSpPr/>
            <p:nvPr/>
          </p:nvSpPr>
          <p:spPr>
            <a:xfrm>
              <a:off x="670400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0" name="Forme libre 469">
              <a:extLst>
                <a:ext uri="{FF2B5EF4-FFF2-40B4-BE49-F238E27FC236}">
                  <a16:creationId xmlns:a16="http://schemas.microsoft.com/office/drawing/2014/main" id="{FF7BEF00-3E12-3C44-B114-D6B3E20BDCB6}"/>
                </a:ext>
              </a:extLst>
            </p:cNvPr>
            <p:cNvSpPr/>
            <p:nvPr/>
          </p:nvSpPr>
          <p:spPr>
            <a:xfrm>
              <a:off x="665440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1" name="Forme libre 470">
              <a:extLst>
                <a:ext uri="{FF2B5EF4-FFF2-40B4-BE49-F238E27FC236}">
                  <a16:creationId xmlns:a16="http://schemas.microsoft.com/office/drawing/2014/main" id="{7245242F-3786-4D45-B9F4-88078C4FF68A}"/>
                </a:ext>
              </a:extLst>
            </p:cNvPr>
            <p:cNvSpPr/>
            <p:nvPr/>
          </p:nvSpPr>
          <p:spPr>
            <a:xfrm>
              <a:off x="670400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2" name="Forme libre 471">
              <a:extLst>
                <a:ext uri="{FF2B5EF4-FFF2-40B4-BE49-F238E27FC236}">
                  <a16:creationId xmlns:a16="http://schemas.microsoft.com/office/drawing/2014/main" id="{A511217A-6DD8-2045-8DA0-FE2E78D0186D}"/>
                </a:ext>
              </a:extLst>
            </p:cNvPr>
            <p:cNvSpPr/>
            <p:nvPr/>
          </p:nvSpPr>
          <p:spPr>
            <a:xfrm>
              <a:off x="665440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3" name="Forme libre 472">
              <a:extLst>
                <a:ext uri="{FF2B5EF4-FFF2-40B4-BE49-F238E27FC236}">
                  <a16:creationId xmlns:a16="http://schemas.microsoft.com/office/drawing/2014/main" id="{FC3FE124-A0D0-0A46-9E1B-A3C85EEE9128}"/>
                </a:ext>
              </a:extLst>
            </p:cNvPr>
            <p:cNvSpPr/>
            <p:nvPr/>
          </p:nvSpPr>
          <p:spPr>
            <a:xfrm>
              <a:off x="670400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4" name="Forme libre 473">
              <a:extLst>
                <a:ext uri="{FF2B5EF4-FFF2-40B4-BE49-F238E27FC236}">
                  <a16:creationId xmlns:a16="http://schemas.microsoft.com/office/drawing/2014/main" id="{617DB28E-1537-6B47-99F0-5E7CCE3DB253}"/>
                </a:ext>
              </a:extLst>
            </p:cNvPr>
            <p:cNvSpPr/>
            <p:nvPr/>
          </p:nvSpPr>
          <p:spPr>
            <a:xfrm>
              <a:off x="665440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5" name="Forme libre 474">
              <a:extLst>
                <a:ext uri="{FF2B5EF4-FFF2-40B4-BE49-F238E27FC236}">
                  <a16:creationId xmlns:a16="http://schemas.microsoft.com/office/drawing/2014/main" id="{0D68EBEC-9480-794F-A660-499706EE1525}"/>
                </a:ext>
              </a:extLst>
            </p:cNvPr>
            <p:cNvSpPr/>
            <p:nvPr/>
          </p:nvSpPr>
          <p:spPr>
            <a:xfrm>
              <a:off x="670400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6" name="Forme libre 475">
              <a:extLst>
                <a:ext uri="{FF2B5EF4-FFF2-40B4-BE49-F238E27FC236}">
                  <a16:creationId xmlns:a16="http://schemas.microsoft.com/office/drawing/2014/main" id="{9B826484-95EC-6B4E-A32B-54C20CDE5653}"/>
                </a:ext>
              </a:extLst>
            </p:cNvPr>
            <p:cNvSpPr/>
            <p:nvPr/>
          </p:nvSpPr>
          <p:spPr>
            <a:xfrm>
              <a:off x="665440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7" name="Forme libre 476">
              <a:extLst>
                <a:ext uri="{FF2B5EF4-FFF2-40B4-BE49-F238E27FC236}">
                  <a16:creationId xmlns:a16="http://schemas.microsoft.com/office/drawing/2014/main" id="{40B487F4-5E28-6648-A7AB-598D94D17E68}"/>
                </a:ext>
              </a:extLst>
            </p:cNvPr>
            <p:cNvSpPr/>
            <p:nvPr/>
          </p:nvSpPr>
          <p:spPr>
            <a:xfrm>
              <a:off x="670400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8" name="Forme libre 477">
              <a:extLst>
                <a:ext uri="{FF2B5EF4-FFF2-40B4-BE49-F238E27FC236}">
                  <a16:creationId xmlns:a16="http://schemas.microsoft.com/office/drawing/2014/main" id="{3C83C3B2-73C3-8243-B36E-E429E7873512}"/>
                </a:ext>
              </a:extLst>
            </p:cNvPr>
            <p:cNvSpPr/>
            <p:nvPr/>
          </p:nvSpPr>
          <p:spPr>
            <a:xfrm>
              <a:off x="665440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0C592B8E-7B39-E246-87C4-129DB2C65944}"/>
                </a:ext>
              </a:extLst>
            </p:cNvPr>
            <p:cNvSpPr/>
            <p:nvPr/>
          </p:nvSpPr>
          <p:spPr>
            <a:xfrm>
              <a:off x="670400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08766BD8-9CF2-6245-992D-D9F747E92DE8}"/>
                </a:ext>
              </a:extLst>
            </p:cNvPr>
            <p:cNvSpPr/>
            <p:nvPr/>
          </p:nvSpPr>
          <p:spPr>
            <a:xfrm>
              <a:off x="665440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249DA32C-91ED-8940-9963-E1D79DF77BBD}"/>
                </a:ext>
              </a:extLst>
            </p:cNvPr>
            <p:cNvSpPr/>
            <p:nvPr/>
          </p:nvSpPr>
          <p:spPr>
            <a:xfrm>
              <a:off x="670400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E778F09B-D981-0D4C-B4B9-A82395635756}"/>
                </a:ext>
              </a:extLst>
            </p:cNvPr>
            <p:cNvSpPr/>
            <p:nvPr/>
          </p:nvSpPr>
          <p:spPr>
            <a:xfrm>
              <a:off x="665440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CCAEFDCF-EA18-A74C-A77B-F58F3A72AB80}"/>
                </a:ext>
              </a:extLst>
            </p:cNvPr>
            <p:cNvSpPr/>
            <p:nvPr/>
          </p:nvSpPr>
          <p:spPr>
            <a:xfrm>
              <a:off x="670400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62D91EB3-AD4C-9B46-8764-94342F25C148}"/>
                </a:ext>
              </a:extLst>
            </p:cNvPr>
            <p:cNvSpPr/>
            <p:nvPr/>
          </p:nvSpPr>
          <p:spPr>
            <a:xfrm>
              <a:off x="665440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5" name="Forme libre 484">
              <a:extLst>
                <a:ext uri="{FF2B5EF4-FFF2-40B4-BE49-F238E27FC236}">
                  <a16:creationId xmlns:a16="http://schemas.microsoft.com/office/drawing/2014/main" id="{CC175E89-421C-BA43-979F-41F93B045A12}"/>
                </a:ext>
              </a:extLst>
            </p:cNvPr>
            <p:cNvSpPr/>
            <p:nvPr/>
          </p:nvSpPr>
          <p:spPr>
            <a:xfrm>
              <a:off x="670400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CBD2F736-F31B-1640-9420-483591B0DCB7}"/>
                </a:ext>
              </a:extLst>
            </p:cNvPr>
            <p:cNvSpPr/>
            <p:nvPr/>
          </p:nvSpPr>
          <p:spPr>
            <a:xfrm>
              <a:off x="7059168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0D77B45F-FC74-434B-8816-A6C5C6C5D7CD}"/>
                </a:ext>
              </a:extLst>
            </p:cNvPr>
            <p:cNvSpPr/>
            <p:nvPr/>
          </p:nvSpPr>
          <p:spPr>
            <a:xfrm>
              <a:off x="710876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AE5AB7ED-C296-7542-9D06-7CB0F46D283A}"/>
                </a:ext>
              </a:extLst>
            </p:cNvPr>
            <p:cNvSpPr/>
            <p:nvPr/>
          </p:nvSpPr>
          <p:spPr>
            <a:xfrm>
              <a:off x="7059168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9" name="Forme libre 488">
              <a:extLst>
                <a:ext uri="{FF2B5EF4-FFF2-40B4-BE49-F238E27FC236}">
                  <a16:creationId xmlns:a16="http://schemas.microsoft.com/office/drawing/2014/main" id="{10FF186B-2E2A-B947-9515-7A6F0439C474}"/>
                </a:ext>
              </a:extLst>
            </p:cNvPr>
            <p:cNvSpPr/>
            <p:nvPr/>
          </p:nvSpPr>
          <p:spPr>
            <a:xfrm>
              <a:off x="710876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B933F3AE-BBA2-C24C-B04A-A0420E48EBA0}"/>
                </a:ext>
              </a:extLst>
            </p:cNvPr>
            <p:cNvSpPr/>
            <p:nvPr/>
          </p:nvSpPr>
          <p:spPr>
            <a:xfrm>
              <a:off x="7059168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16AE22A8-3878-A34F-80B7-175BD944E624}"/>
                </a:ext>
              </a:extLst>
            </p:cNvPr>
            <p:cNvSpPr/>
            <p:nvPr/>
          </p:nvSpPr>
          <p:spPr>
            <a:xfrm>
              <a:off x="710876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BE279D18-0067-EB47-BE3E-3F4BB54475CF}"/>
                </a:ext>
              </a:extLst>
            </p:cNvPr>
            <p:cNvSpPr/>
            <p:nvPr/>
          </p:nvSpPr>
          <p:spPr>
            <a:xfrm>
              <a:off x="7059168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6AC69F6A-C5FC-D348-8DAB-2DBCB3AA9B01}"/>
                </a:ext>
              </a:extLst>
            </p:cNvPr>
            <p:cNvSpPr/>
            <p:nvPr/>
          </p:nvSpPr>
          <p:spPr>
            <a:xfrm>
              <a:off x="710876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4" name="Forme libre 493">
              <a:extLst>
                <a:ext uri="{FF2B5EF4-FFF2-40B4-BE49-F238E27FC236}">
                  <a16:creationId xmlns:a16="http://schemas.microsoft.com/office/drawing/2014/main" id="{203D6735-4970-304C-80E7-2515BE608811}"/>
                </a:ext>
              </a:extLst>
            </p:cNvPr>
            <p:cNvSpPr/>
            <p:nvPr/>
          </p:nvSpPr>
          <p:spPr>
            <a:xfrm>
              <a:off x="7059168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0CA48367-8A58-684E-80D1-39D92902A6AF}"/>
                </a:ext>
              </a:extLst>
            </p:cNvPr>
            <p:cNvSpPr/>
            <p:nvPr/>
          </p:nvSpPr>
          <p:spPr>
            <a:xfrm>
              <a:off x="710876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33DA419E-00F4-7B43-92BF-D96F4F77D3AE}"/>
                </a:ext>
              </a:extLst>
            </p:cNvPr>
            <p:cNvSpPr/>
            <p:nvPr/>
          </p:nvSpPr>
          <p:spPr>
            <a:xfrm>
              <a:off x="7059168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9F56D08D-E89C-2346-BD91-FD6416388889}"/>
                </a:ext>
              </a:extLst>
            </p:cNvPr>
            <p:cNvSpPr/>
            <p:nvPr/>
          </p:nvSpPr>
          <p:spPr>
            <a:xfrm>
              <a:off x="710876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EF8A1F74-4273-934D-9C70-9C9A4CD41A65}"/>
                </a:ext>
              </a:extLst>
            </p:cNvPr>
            <p:cNvSpPr/>
            <p:nvPr/>
          </p:nvSpPr>
          <p:spPr>
            <a:xfrm>
              <a:off x="7059168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9" name="Forme libre 498">
              <a:extLst>
                <a:ext uri="{FF2B5EF4-FFF2-40B4-BE49-F238E27FC236}">
                  <a16:creationId xmlns:a16="http://schemas.microsoft.com/office/drawing/2014/main" id="{00864B64-A4C9-AA44-B9FD-020D2117C06D}"/>
                </a:ext>
              </a:extLst>
            </p:cNvPr>
            <p:cNvSpPr/>
            <p:nvPr/>
          </p:nvSpPr>
          <p:spPr>
            <a:xfrm>
              <a:off x="710876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05176A00-D9BC-B048-896B-D84962842430}"/>
                </a:ext>
              </a:extLst>
            </p:cNvPr>
            <p:cNvSpPr/>
            <p:nvPr/>
          </p:nvSpPr>
          <p:spPr>
            <a:xfrm>
              <a:off x="7059168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F5DF1AC5-4642-B249-BBF7-CCFDAE506284}"/>
                </a:ext>
              </a:extLst>
            </p:cNvPr>
            <p:cNvSpPr/>
            <p:nvPr/>
          </p:nvSpPr>
          <p:spPr>
            <a:xfrm>
              <a:off x="710876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47385B5C-F3B9-0848-A567-974528B7C398}"/>
                </a:ext>
              </a:extLst>
            </p:cNvPr>
            <p:cNvSpPr/>
            <p:nvPr/>
          </p:nvSpPr>
          <p:spPr>
            <a:xfrm>
              <a:off x="7059168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3" name="Forme libre 502">
              <a:extLst>
                <a:ext uri="{FF2B5EF4-FFF2-40B4-BE49-F238E27FC236}">
                  <a16:creationId xmlns:a16="http://schemas.microsoft.com/office/drawing/2014/main" id="{A29FF4F7-3A12-B448-84D6-46EE48682A16}"/>
                </a:ext>
              </a:extLst>
            </p:cNvPr>
            <p:cNvSpPr/>
            <p:nvPr/>
          </p:nvSpPr>
          <p:spPr>
            <a:xfrm>
              <a:off x="710876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A00B5E2A-7226-304D-AD11-142777E18DE1}"/>
                </a:ext>
              </a:extLst>
            </p:cNvPr>
            <p:cNvSpPr/>
            <p:nvPr/>
          </p:nvSpPr>
          <p:spPr>
            <a:xfrm>
              <a:off x="7059168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75C3594A-8EDF-C94F-97ED-5156EFF11F04}"/>
                </a:ext>
              </a:extLst>
            </p:cNvPr>
            <p:cNvSpPr/>
            <p:nvPr/>
          </p:nvSpPr>
          <p:spPr>
            <a:xfrm>
              <a:off x="710876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18E436F7-10EB-BA4E-92D9-B45682042DC2}"/>
                </a:ext>
              </a:extLst>
            </p:cNvPr>
            <p:cNvSpPr/>
            <p:nvPr/>
          </p:nvSpPr>
          <p:spPr>
            <a:xfrm>
              <a:off x="746393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D43B3AEB-F7E5-644C-9F83-2678AA1497B2}"/>
                </a:ext>
              </a:extLst>
            </p:cNvPr>
            <p:cNvSpPr/>
            <p:nvPr/>
          </p:nvSpPr>
          <p:spPr>
            <a:xfrm>
              <a:off x="751352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8" name="Forme libre 507">
              <a:extLst>
                <a:ext uri="{FF2B5EF4-FFF2-40B4-BE49-F238E27FC236}">
                  <a16:creationId xmlns:a16="http://schemas.microsoft.com/office/drawing/2014/main" id="{27D37E0C-23A3-0941-B6D1-791361621618}"/>
                </a:ext>
              </a:extLst>
            </p:cNvPr>
            <p:cNvSpPr/>
            <p:nvPr/>
          </p:nvSpPr>
          <p:spPr>
            <a:xfrm>
              <a:off x="746393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2C244282-CF00-9440-803D-A793F836D201}"/>
                </a:ext>
              </a:extLst>
            </p:cNvPr>
            <p:cNvSpPr/>
            <p:nvPr/>
          </p:nvSpPr>
          <p:spPr>
            <a:xfrm>
              <a:off x="751352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EC56EA8D-AA3A-5D4C-AB12-C74783CD32C1}"/>
                </a:ext>
              </a:extLst>
            </p:cNvPr>
            <p:cNvSpPr/>
            <p:nvPr/>
          </p:nvSpPr>
          <p:spPr>
            <a:xfrm>
              <a:off x="746393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1" name="Forme libre 510">
              <a:extLst>
                <a:ext uri="{FF2B5EF4-FFF2-40B4-BE49-F238E27FC236}">
                  <a16:creationId xmlns:a16="http://schemas.microsoft.com/office/drawing/2014/main" id="{10D85AD8-6712-8B47-9AF3-1C987C61A920}"/>
                </a:ext>
              </a:extLst>
            </p:cNvPr>
            <p:cNvSpPr/>
            <p:nvPr/>
          </p:nvSpPr>
          <p:spPr>
            <a:xfrm>
              <a:off x="751352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2" name="Forme libre 511">
              <a:extLst>
                <a:ext uri="{FF2B5EF4-FFF2-40B4-BE49-F238E27FC236}">
                  <a16:creationId xmlns:a16="http://schemas.microsoft.com/office/drawing/2014/main" id="{1624463E-F7A9-2D48-A262-2B12369BA9D1}"/>
                </a:ext>
              </a:extLst>
            </p:cNvPr>
            <p:cNvSpPr/>
            <p:nvPr/>
          </p:nvSpPr>
          <p:spPr>
            <a:xfrm>
              <a:off x="746393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3" name="Forme libre 512">
              <a:extLst>
                <a:ext uri="{FF2B5EF4-FFF2-40B4-BE49-F238E27FC236}">
                  <a16:creationId xmlns:a16="http://schemas.microsoft.com/office/drawing/2014/main" id="{CFE498D5-235E-FB40-A447-EC315C7C615F}"/>
                </a:ext>
              </a:extLst>
            </p:cNvPr>
            <p:cNvSpPr/>
            <p:nvPr/>
          </p:nvSpPr>
          <p:spPr>
            <a:xfrm>
              <a:off x="751352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4" name="Forme libre 513">
              <a:extLst>
                <a:ext uri="{FF2B5EF4-FFF2-40B4-BE49-F238E27FC236}">
                  <a16:creationId xmlns:a16="http://schemas.microsoft.com/office/drawing/2014/main" id="{DD92F7FA-7E64-9E4D-8599-16FA94F5D912}"/>
                </a:ext>
              </a:extLst>
            </p:cNvPr>
            <p:cNvSpPr/>
            <p:nvPr/>
          </p:nvSpPr>
          <p:spPr>
            <a:xfrm>
              <a:off x="746393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5" name="Forme libre 514">
              <a:extLst>
                <a:ext uri="{FF2B5EF4-FFF2-40B4-BE49-F238E27FC236}">
                  <a16:creationId xmlns:a16="http://schemas.microsoft.com/office/drawing/2014/main" id="{1192822E-F1D4-D54A-9E1A-72EF8DC1C20E}"/>
                </a:ext>
              </a:extLst>
            </p:cNvPr>
            <p:cNvSpPr/>
            <p:nvPr/>
          </p:nvSpPr>
          <p:spPr>
            <a:xfrm>
              <a:off x="751352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6" name="Forme libre 515">
              <a:extLst>
                <a:ext uri="{FF2B5EF4-FFF2-40B4-BE49-F238E27FC236}">
                  <a16:creationId xmlns:a16="http://schemas.microsoft.com/office/drawing/2014/main" id="{F1B0483B-2BB4-DB43-AA98-8E6B456F0D46}"/>
                </a:ext>
              </a:extLst>
            </p:cNvPr>
            <p:cNvSpPr/>
            <p:nvPr/>
          </p:nvSpPr>
          <p:spPr>
            <a:xfrm>
              <a:off x="746393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7" name="Forme libre 516">
              <a:extLst>
                <a:ext uri="{FF2B5EF4-FFF2-40B4-BE49-F238E27FC236}">
                  <a16:creationId xmlns:a16="http://schemas.microsoft.com/office/drawing/2014/main" id="{A222A860-E799-F540-B897-4A98EB312247}"/>
                </a:ext>
              </a:extLst>
            </p:cNvPr>
            <p:cNvSpPr/>
            <p:nvPr/>
          </p:nvSpPr>
          <p:spPr>
            <a:xfrm>
              <a:off x="751352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8" name="Forme libre 517">
              <a:extLst>
                <a:ext uri="{FF2B5EF4-FFF2-40B4-BE49-F238E27FC236}">
                  <a16:creationId xmlns:a16="http://schemas.microsoft.com/office/drawing/2014/main" id="{C902B09A-9D54-184B-BF62-47A13E4B90B3}"/>
                </a:ext>
              </a:extLst>
            </p:cNvPr>
            <p:cNvSpPr/>
            <p:nvPr/>
          </p:nvSpPr>
          <p:spPr>
            <a:xfrm>
              <a:off x="746393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9" name="Forme libre 518">
              <a:extLst>
                <a:ext uri="{FF2B5EF4-FFF2-40B4-BE49-F238E27FC236}">
                  <a16:creationId xmlns:a16="http://schemas.microsoft.com/office/drawing/2014/main" id="{D930D91B-9BB6-464B-A331-2A947F46D744}"/>
                </a:ext>
              </a:extLst>
            </p:cNvPr>
            <p:cNvSpPr/>
            <p:nvPr/>
          </p:nvSpPr>
          <p:spPr>
            <a:xfrm>
              <a:off x="751352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0" name="Forme libre 519">
              <a:extLst>
                <a:ext uri="{FF2B5EF4-FFF2-40B4-BE49-F238E27FC236}">
                  <a16:creationId xmlns:a16="http://schemas.microsoft.com/office/drawing/2014/main" id="{47D2BA5A-8D90-944A-B584-2C0C3D20CCA3}"/>
                </a:ext>
              </a:extLst>
            </p:cNvPr>
            <p:cNvSpPr/>
            <p:nvPr/>
          </p:nvSpPr>
          <p:spPr>
            <a:xfrm>
              <a:off x="746393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1" name="Forme libre 520">
              <a:extLst>
                <a:ext uri="{FF2B5EF4-FFF2-40B4-BE49-F238E27FC236}">
                  <a16:creationId xmlns:a16="http://schemas.microsoft.com/office/drawing/2014/main" id="{30C4443A-845C-4E4F-B4EB-2D70960BBE40}"/>
                </a:ext>
              </a:extLst>
            </p:cNvPr>
            <p:cNvSpPr/>
            <p:nvPr/>
          </p:nvSpPr>
          <p:spPr>
            <a:xfrm>
              <a:off x="751352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2" name="Forme libre 521">
              <a:extLst>
                <a:ext uri="{FF2B5EF4-FFF2-40B4-BE49-F238E27FC236}">
                  <a16:creationId xmlns:a16="http://schemas.microsoft.com/office/drawing/2014/main" id="{F6D9778E-12AA-4F43-A852-3103F0BED1BE}"/>
                </a:ext>
              </a:extLst>
            </p:cNvPr>
            <p:cNvSpPr/>
            <p:nvPr/>
          </p:nvSpPr>
          <p:spPr>
            <a:xfrm>
              <a:off x="746393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3" name="Forme libre 522">
              <a:extLst>
                <a:ext uri="{FF2B5EF4-FFF2-40B4-BE49-F238E27FC236}">
                  <a16:creationId xmlns:a16="http://schemas.microsoft.com/office/drawing/2014/main" id="{5F304FE9-B9F7-8C48-9D4B-D08EA5DC624F}"/>
                </a:ext>
              </a:extLst>
            </p:cNvPr>
            <p:cNvSpPr/>
            <p:nvPr/>
          </p:nvSpPr>
          <p:spPr>
            <a:xfrm>
              <a:off x="751352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4" name="Forme libre 523">
              <a:extLst>
                <a:ext uri="{FF2B5EF4-FFF2-40B4-BE49-F238E27FC236}">
                  <a16:creationId xmlns:a16="http://schemas.microsoft.com/office/drawing/2014/main" id="{B5DCEF7D-4EAF-3740-879A-F7EF1877C12C}"/>
                </a:ext>
              </a:extLst>
            </p:cNvPr>
            <p:cNvSpPr/>
            <p:nvPr/>
          </p:nvSpPr>
          <p:spPr>
            <a:xfrm>
              <a:off x="746393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5" name="Forme libre 524">
              <a:extLst>
                <a:ext uri="{FF2B5EF4-FFF2-40B4-BE49-F238E27FC236}">
                  <a16:creationId xmlns:a16="http://schemas.microsoft.com/office/drawing/2014/main" id="{4F820A2D-09E3-1747-820F-722291776F7E}"/>
                </a:ext>
              </a:extLst>
            </p:cNvPr>
            <p:cNvSpPr/>
            <p:nvPr/>
          </p:nvSpPr>
          <p:spPr>
            <a:xfrm>
              <a:off x="751352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6" name="Forme libre 525">
              <a:extLst>
                <a:ext uri="{FF2B5EF4-FFF2-40B4-BE49-F238E27FC236}">
                  <a16:creationId xmlns:a16="http://schemas.microsoft.com/office/drawing/2014/main" id="{C14445C7-CF7B-1C44-8FC3-FDC455C10B40}"/>
                </a:ext>
              </a:extLst>
            </p:cNvPr>
            <p:cNvSpPr/>
            <p:nvPr/>
          </p:nvSpPr>
          <p:spPr>
            <a:xfrm>
              <a:off x="786869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7" name="Forme libre 526">
              <a:extLst>
                <a:ext uri="{FF2B5EF4-FFF2-40B4-BE49-F238E27FC236}">
                  <a16:creationId xmlns:a16="http://schemas.microsoft.com/office/drawing/2014/main" id="{D4ED9936-D870-F14A-B2DF-89AEA3927866}"/>
                </a:ext>
              </a:extLst>
            </p:cNvPr>
            <p:cNvSpPr/>
            <p:nvPr/>
          </p:nvSpPr>
          <p:spPr>
            <a:xfrm>
              <a:off x="791829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8" name="Forme libre 527">
              <a:extLst>
                <a:ext uri="{FF2B5EF4-FFF2-40B4-BE49-F238E27FC236}">
                  <a16:creationId xmlns:a16="http://schemas.microsoft.com/office/drawing/2014/main" id="{E8BFF88D-ED6C-8B45-ABE1-AA9ADF93BC7F}"/>
                </a:ext>
              </a:extLst>
            </p:cNvPr>
            <p:cNvSpPr/>
            <p:nvPr/>
          </p:nvSpPr>
          <p:spPr>
            <a:xfrm>
              <a:off x="786869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9" name="Forme libre 528">
              <a:extLst>
                <a:ext uri="{FF2B5EF4-FFF2-40B4-BE49-F238E27FC236}">
                  <a16:creationId xmlns:a16="http://schemas.microsoft.com/office/drawing/2014/main" id="{26A79867-2CD1-DC4B-8BE7-425050019058}"/>
                </a:ext>
              </a:extLst>
            </p:cNvPr>
            <p:cNvSpPr/>
            <p:nvPr/>
          </p:nvSpPr>
          <p:spPr>
            <a:xfrm>
              <a:off x="791829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0" name="Forme libre 529">
              <a:extLst>
                <a:ext uri="{FF2B5EF4-FFF2-40B4-BE49-F238E27FC236}">
                  <a16:creationId xmlns:a16="http://schemas.microsoft.com/office/drawing/2014/main" id="{58AA2C55-29A9-7542-ADC1-4D3F1C7BBC19}"/>
                </a:ext>
              </a:extLst>
            </p:cNvPr>
            <p:cNvSpPr/>
            <p:nvPr/>
          </p:nvSpPr>
          <p:spPr>
            <a:xfrm>
              <a:off x="786869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1" name="Forme libre 530">
              <a:extLst>
                <a:ext uri="{FF2B5EF4-FFF2-40B4-BE49-F238E27FC236}">
                  <a16:creationId xmlns:a16="http://schemas.microsoft.com/office/drawing/2014/main" id="{09C7B21E-A13D-2346-9714-B34765530FD7}"/>
                </a:ext>
              </a:extLst>
            </p:cNvPr>
            <p:cNvSpPr/>
            <p:nvPr/>
          </p:nvSpPr>
          <p:spPr>
            <a:xfrm>
              <a:off x="791829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2" name="Forme libre 531">
              <a:extLst>
                <a:ext uri="{FF2B5EF4-FFF2-40B4-BE49-F238E27FC236}">
                  <a16:creationId xmlns:a16="http://schemas.microsoft.com/office/drawing/2014/main" id="{DABBAB04-AB67-394B-A20A-584D5368009E}"/>
                </a:ext>
              </a:extLst>
            </p:cNvPr>
            <p:cNvSpPr/>
            <p:nvPr/>
          </p:nvSpPr>
          <p:spPr>
            <a:xfrm>
              <a:off x="786869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3" name="Forme libre 532">
              <a:extLst>
                <a:ext uri="{FF2B5EF4-FFF2-40B4-BE49-F238E27FC236}">
                  <a16:creationId xmlns:a16="http://schemas.microsoft.com/office/drawing/2014/main" id="{DDA42D50-6D2C-6F42-B860-F1D26F6A9046}"/>
                </a:ext>
              </a:extLst>
            </p:cNvPr>
            <p:cNvSpPr/>
            <p:nvPr/>
          </p:nvSpPr>
          <p:spPr>
            <a:xfrm>
              <a:off x="791829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4" name="Forme libre 533">
              <a:extLst>
                <a:ext uri="{FF2B5EF4-FFF2-40B4-BE49-F238E27FC236}">
                  <a16:creationId xmlns:a16="http://schemas.microsoft.com/office/drawing/2014/main" id="{12FAA286-E580-D742-B84D-2805ED8C5DF2}"/>
                </a:ext>
              </a:extLst>
            </p:cNvPr>
            <p:cNvSpPr/>
            <p:nvPr/>
          </p:nvSpPr>
          <p:spPr>
            <a:xfrm>
              <a:off x="786869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5" name="Forme libre 534">
              <a:extLst>
                <a:ext uri="{FF2B5EF4-FFF2-40B4-BE49-F238E27FC236}">
                  <a16:creationId xmlns:a16="http://schemas.microsoft.com/office/drawing/2014/main" id="{7B63FF08-C1EE-D843-846D-0B0001EFF47E}"/>
                </a:ext>
              </a:extLst>
            </p:cNvPr>
            <p:cNvSpPr/>
            <p:nvPr/>
          </p:nvSpPr>
          <p:spPr>
            <a:xfrm>
              <a:off x="791829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6" name="Forme libre 535">
              <a:extLst>
                <a:ext uri="{FF2B5EF4-FFF2-40B4-BE49-F238E27FC236}">
                  <a16:creationId xmlns:a16="http://schemas.microsoft.com/office/drawing/2014/main" id="{88FAC7BB-5A71-1844-A2F7-075579196D39}"/>
                </a:ext>
              </a:extLst>
            </p:cNvPr>
            <p:cNvSpPr/>
            <p:nvPr/>
          </p:nvSpPr>
          <p:spPr>
            <a:xfrm>
              <a:off x="786869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7" name="Forme libre 536">
              <a:extLst>
                <a:ext uri="{FF2B5EF4-FFF2-40B4-BE49-F238E27FC236}">
                  <a16:creationId xmlns:a16="http://schemas.microsoft.com/office/drawing/2014/main" id="{E2275118-3EAA-F843-94D1-A92547505897}"/>
                </a:ext>
              </a:extLst>
            </p:cNvPr>
            <p:cNvSpPr/>
            <p:nvPr/>
          </p:nvSpPr>
          <p:spPr>
            <a:xfrm>
              <a:off x="791829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8" name="Forme libre 537">
              <a:extLst>
                <a:ext uri="{FF2B5EF4-FFF2-40B4-BE49-F238E27FC236}">
                  <a16:creationId xmlns:a16="http://schemas.microsoft.com/office/drawing/2014/main" id="{DE4192E3-77D1-C14C-B9A2-9BDEAB203765}"/>
                </a:ext>
              </a:extLst>
            </p:cNvPr>
            <p:cNvSpPr/>
            <p:nvPr/>
          </p:nvSpPr>
          <p:spPr>
            <a:xfrm>
              <a:off x="786869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9" name="Forme libre 538">
              <a:extLst>
                <a:ext uri="{FF2B5EF4-FFF2-40B4-BE49-F238E27FC236}">
                  <a16:creationId xmlns:a16="http://schemas.microsoft.com/office/drawing/2014/main" id="{6C5DA592-DA2E-474F-BAB0-E4BDBC70E91D}"/>
                </a:ext>
              </a:extLst>
            </p:cNvPr>
            <p:cNvSpPr/>
            <p:nvPr/>
          </p:nvSpPr>
          <p:spPr>
            <a:xfrm>
              <a:off x="791829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0" name="Forme libre 539">
              <a:extLst>
                <a:ext uri="{FF2B5EF4-FFF2-40B4-BE49-F238E27FC236}">
                  <a16:creationId xmlns:a16="http://schemas.microsoft.com/office/drawing/2014/main" id="{CE2DF3F5-7DC0-5641-942C-7CE32DD4AFE6}"/>
                </a:ext>
              </a:extLst>
            </p:cNvPr>
            <p:cNvSpPr/>
            <p:nvPr/>
          </p:nvSpPr>
          <p:spPr>
            <a:xfrm>
              <a:off x="786869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1" name="Forme libre 540">
              <a:extLst>
                <a:ext uri="{FF2B5EF4-FFF2-40B4-BE49-F238E27FC236}">
                  <a16:creationId xmlns:a16="http://schemas.microsoft.com/office/drawing/2014/main" id="{903E6F81-DDD5-1B42-A300-C17AB4298893}"/>
                </a:ext>
              </a:extLst>
            </p:cNvPr>
            <p:cNvSpPr/>
            <p:nvPr/>
          </p:nvSpPr>
          <p:spPr>
            <a:xfrm>
              <a:off x="791829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2" name="Forme libre 541">
              <a:extLst>
                <a:ext uri="{FF2B5EF4-FFF2-40B4-BE49-F238E27FC236}">
                  <a16:creationId xmlns:a16="http://schemas.microsoft.com/office/drawing/2014/main" id="{1AB31258-7268-8D4A-AF36-556186D42732}"/>
                </a:ext>
              </a:extLst>
            </p:cNvPr>
            <p:cNvSpPr/>
            <p:nvPr/>
          </p:nvSpPr>
          <p:spPr>
            <a:xfrm>
              <a:off x="786869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3" name="Forme libre 542">
              <a:extLst>
                <a:ext uri="{FF2B5EF4-FFF2-40B4-BE49-F238E27FC236}">
                  <a16:creationId xmlns:a16="http://schemas.microsoft.com/office/drawing/2014/main" id="{98FAEE73-4F5D-C74D-ADB2-04D7F9634A5E}"/>
                </a:ext>
              </a:extLst>
            </p:cNvPr>
            <p:cNvSpPr/>
            <p:nvPr/>
          </p:nvSpPr>
          <p:spPr>
            <a:xfrm>
              <a:off x="791829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4" name="Forme libre 543">
              <a:extLst>
                <a:ext uri="{FF2B5EF4-FFF2-40B4-BE49-F238E27FC236}">
                  <a16:creationId xmlns:a16="http://schemas.microsoft.com/office/drawing/2014/main" id="{70C66DCC-4D4A-7C48-A2A1-3DE757D3246A}"/>
                </a:ext>
              </a:extLst>
            </p:cNvPr>
            <p:cNvSpPr/>
            <p:nvPr/>
          </p:nvSpPr>
          <p:spPr>
            <a:xfrm>
              <a:off x="786869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5" name="Forme libre 544">
              <a:extLst>
                <a:ext uri="{FF2B5EF4-FFF2-40B4-BE49-F238E27FC236}">
                  <a16:creationId xmlns:a16="http://schemas.microsoft.com/office/drawing/2014/main" id="{08F0BC07-4FF6-5547-859B-00F01897F12A}"/>
                </a:ext>
              </a:extLst>
            </p:cNvPr>
            <p:cNvSpPr/>
            <p:nvPr/>
          </p:nvSpPr>
          <p:spPr>
            <a:xfrm>
              <a:off x="791829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6" name="Forme libre 545">
              <a:extLst>
                <a:ext uri="{FF2B5EF4-FFF2-40B4-BE49-F238E27FC236}">
                  <a16:creationId xmlns:a16="http://schemas.microsoft.com/office/drawing/2014/main" id="{9DB9A951-9D46-AB4B-808C-A88D80D3D776}"/>
                </a:ext>
              </a:extLst>
            </p:cNvPr>
            <p:cNvSpPr/>
            <p:nvPr/>
          </p:nvSpPr>
          <p:spPr>
            <a:xfrm>
              <a:off x="8273458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7" name="Forme libre 546">
              <a:extLst>
                <a:ext uri="{FF2B5EF4-FFF2-40B4-BE49-F238E27FC236}">
                  <a16:creationId xmlns:a16="http://schemas.microsoft.com/office/drawing/2014/main" id="{6D87B672-9187-4F4E-98DC-26FBFDE6190E}"/>
                </a:ext>
              </a:extLst>
            </p:cNvPr>
            <p:cNvSpPr/>
            <p:nvPr/>
          </p:nvSpPr>
          <p:spPr>
            <a:xfrm>
              <a:off x="832305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8" name="Forme libre 547">
              <a:extLst>
                <a:ext uri="{FF2B5EF4-FFF2-40B4-BE49-F238E27FC236}">
                  <a16:creationId xmlns:a16="http://schemas.microsoft.com/office/drawing/2014/main" id="{C8863D4C-50AE-3F47-8BF1-B484CA53F428}"/>
                </a:ext>
              </a:extLst>
            </p:cNvPr>
            <p:cNvSpPr/>
            <p:nvPr/>
          </p:nvSpPr>
          <p:spPr>
            <a:xfrm>
              <a:off x="8273458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9" name="Forme libre 548">
              <a:extLst>
                <a:ext uri="{FF2B5EF4-FFF2-40B4-BE49-F238E27FC236}">
                  <a16:creationId xmlns:a16="http://schemas.microsoft.com/office/drawing/2014/main" id="{19D714A6-5361-E841-92D7-B58C35583641}"/>
                </a:ext>
              </a:extLst>
            </p:cNvPr>
            <p:cNvSpPr/>
            <p:nvPr/>
          </p:nvSpPr>
          <p:spPr>
            <a:xfrm>
              <a:off x="832305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0" name="Forme libre 549">
              <a:extLst>
                <a:ext uri="{FF2B5EF4-FFF2-40B4-BE49-F238E27FC236}">
                  <a16:creationId xmlns:a16="http://schemas.microsoft.com/office/drawing/2014/main" id="{65CDC794-D510-2349-A226-F19A895122B6}"/>
                </a:ext>
              </a:extLst>
            </p:cNvPr>
            <p:cNvSpPr/>
            <p:nvPr/>
          </p:nvSpPr>
          <p:spPr>
            <a:xfrm>
              <a:off x="8273458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1" name="Forme libre 550">
              <a:extLst>
                <a:ext uri="{FF2B5EF4-FFF2-40B4-BE49-F238E27FC236}">
                  <a16:creationId xmlns:a16="http://schemas.microsoft.com/office/drawing/2014/main" id="{E03266A2-B25E-3140-9AD8-BEA9B965ACDD}"/>
                </a:ext>
              </a:extLst>
            </p:cNvPr>
            <p:cNvSpPr/>
            <p:nvPr/>
          </p:nvSpPr>
          <p:spPr>
            <a:xfrm>
              <a:off x="832305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2" name="Forme libre 551">
              <a:extLst>
                <a:ext uri="{FF2B5EF4-FFF2-40B4-BE49-F238E27FC236}">
                  <a16:creationId xmlns:a16="http://schemas.microsoft.com/office/drawing/2014/main" id="{C7D05408-DF05-6742-B408-F7D4279A7E05}"/>
                </a:ext>
              </a:extLst>
            </p:cNvPr>
            <p:cNvSpPr/>
            <p:nvPr/>
          </p:nvSpPr>
          <p:spPr>
            <a:xfrm>
              <a:off x="8273458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3" name="Forme libre 552">
              <a:extLst>
                <a:ext uri="{FF2B5EF4-FFF2-40B4-BE49-F238E27FC236}">
                  <a16:creationId xmlns:a16="http://schemas.microsoft.com/office/drawing/2014/main" id="{4E908B6A-234C-F94A-98B8-1804B1CB30EC}"/>
                </a:ext>
              </a:extLst>
            </p:cNvPr>
            <p:cNvSpPr/>
            <p:nvPr/>
          </p:nvSpPr>
          <p:spPr>
            <a:xfrm>
              <a:off x="832305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4" name="Forme libre 553">
              <a:extLst>
                <a:ext uri="{FF2B5EF4-FFF2-40B4-BE49-F238E27FC236}">
                  <a16:creationId xmlns:a16="http://schemas.microsoft.com/office/drawing/2014/main" id="{EA243BD0-753F-EC46-B7E8-B6F7FBE3938B}"/>
                </a:ext>
              </a:extLst>
            </p:cNvPr>
            <p:cNvSpPr/>
            <p:nvPr/>
          </p:nvSpPr>
          <p:spPr>
            <a:xfrm>
              <a:off x="8273458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5" name="Forme libre 554">
              <a:extLst>
                <a:ext uri="{FF2B5EF4-FFF2-40B4-BE49-F238E27FC236}">
                  <a16:creationId xmlns:a16="http://schemas.microsoft.com/office/drawing/2014/main" id="{4D602835-DD7B-2442-B448-7FCF1F38BFCC}"/>
                </a:ext>
              </a:extLst>
            </p:cNvPr>
            <p:cNvSpPr/>
            <p:nvPr/>
          </p:nvSpPr>
          <p:spPr>
            <a:xfrm>
              <a:off x="832305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6" name="Forme libre 555">
              <a:extLst>
                <a:ext uri="{FF2B5EF4-FFF2-40B4-BE49-F238E27FC236}">
                  <a16:creationId xmlns:a16="http://schemas.microsoft.com/office/drawing/2014/main" id="{970FD6E6-C6CF-474F-9BBF-117FF4ED25AD}"/>
                </a:ext>
              </a:extLst>
            </p:cNvPr>
            <p:cNvSpPr/>
            <p:nvPr/>
          </p:nvSpPr>
          <p:spPr>
            <a:xfrm>
              <a:off x="8273458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7" name="Forme libre 556">
              <a:extLst>
                <a:ext uri="{FF2B5EF4-FFF2-40B4-BE49-F238E27FC236}">
                  <a16:creationId xmlns:a16="http://schemas.microsoft.com/office/drawing/2014/main" id="{A55B7608-C9E9-4D4C-A7E9-80EBD1F0908B}"/>
                </a:ext>
              </a:extLst>
            </p:cNvPr>
            <p:cNvSpPr/>
            <p:nvPr/>
          </p:nvSpPr>
          <p:spPr>
            <a:xfrm>
              <a:off x="832305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8" name="Forme libre 557">
              <a:extLst>
                <a:ext uri="{FF2B5EF4-FFF2-40B4-BE49-F238E27FC236}">
                  <a16:creationId xmlns:a16="http://schemas.microsoft.com/office/drawing/2014/main" id="{03D60361-7D7C-D345-9CE6-E155B3A750BE}"/>
                </a:ext>
              </a:extLst>
            </p:cNvPr>
            <p:cNvSpPr/>
            <p:nvPr/>
          </p:nvSpPr>
          <p:spPr>
            <a:xfrm>
              <a:off x="8273458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9" name="Forme libre 558">
              <a:extLst>
                <a:ext uri="{FF2B5EF4-FFF2-40B4-BE49-F238E27FC236}">
                  <a16:creationId xmlns:a16="http://schemas.microsoft.com/office/drawing/2014/main" id="{535B8EA3-579F-AB49-AA9E-06CFF06BF29F}"/>
                </a:ext>
              </a:extLst>
            </p:cNvPr>
            <p:cNvSpPr/>
            <p:nvPr/>
          </p:nvSpPr>
          <p:spPr>
            <a:xfrm>
              <a:off x="832305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0" name="Forme libre 559">
              <a:extLst>
                <a:ext uri="{FF2B5EF4-FFF2-40B4-BE49-F238E27FC236}">
                  <a16:creationId xmlns:a16="http://schemas.microsoft.com/office/drawing/2014/main" id="{B0F5E150-B37B-184D-9ED3-26C26F249FEB}"/>
                </a:ext>
              </a:extLst>
            </p:cNvPr>
            <p:cNvSpPr/>
            <p:nvPr/>
          </p:nvSpPr>
          <p:spPr>
            <a:xfrm>
              <a:off x="8273458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1" name="Forme libre 560">
              <a:extLst>
                <a:ext uri="{FF2B5EF4-FFF2-40B4-BE49-F238E27FC236}">
                  <a16:creationId xmlns:a16="http://schemas.microsoft.com/office/drawing/2014/main" id="{76E43766-9749-5744-B3B6-BCBC1CD216D2}"/>
                </a:ext>
              </a:extLst>
            </p:cNvPr>
            <p:cNvSpPr/>
            <p:nvPr/>
          </p:nvSpPr>
          <p:spPr>
            <a:xfrm>
              <a:off x="832305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2" name="Forme libre 561">
              <a:extLst>
                <a:ext uri="{FF2B5EF4-FFF2-40B4-BE49-F238E27FC236}">
                  <a16:creationId xmlns:a16="http://schemas.microsoft.com/office/drawing/2014/main" id="{80A8BD12-929B-1B44-AFB6-7C217FAF5104}"/>
                </a:ext>
              </a:extLst>
            </p:cNvPr>
            <p:cNvSpPr/>
            <p:nvPr/>
          </p:nvSpPr>
          <p:spPr>
            <a:xfrm>
              <a:off x="8273458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3" name="Forme libre 562">
              <a:extLst>
                <a:ext uri="{FF2B5EF4-FFF2-40B4-BE49-F238E27FC236}">
                  <a16:creationId xmlns:a16="http://schemas.microsoft.com/office/drawing/2014/main" id="{6689E7AB-A506-314C-B17C-7D420A1E5A96}"/>
                </a:ext>
              </a:extLst>
            </p:cNvPr>
            <p:cNvSpPr/>
            <p:nvPr/>
          </p:nvSpPr>
          <p:spPr>
            <a:xfrm>
              <a:off x="832305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4" name="Forme libre 563">
              <a:extLst>
                <a:ext uri="{FF2B5EF4-FFF2-40B4-BE49-F238E27FC236}">
                  <a16:creationId xmlns:a16="http://schemas.microsoft.com/office/drawing/2014/main" id="{34EE891B-1DEB-C24A-B8B8-B461009E0633}"/>
                </a:ext>
              </a:extLst>
            </p:cNvPr>
            <p:cNvSpPr/>
            <p:nvPr/>
          </p:nvSpPr>
          <p:spPr>
            <a:xfrm>
              <a:off x="8273458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5" name="Forme libre 564">
              <a:extLst>
                <a:ext uri="{FF2B5EF4-FFF2-40B4-BE49-F238E27FC236}">
                  <a16:creationId xmlns:a16="http://schemas.microsoft.com/office/drawing/2014/main" id="{7530327E-2836-B04D-81D0-FDCED4E70087}"/>
                </a:ext>
              </a:extLst>
            </p:cNvPr>
            <p:cNvSpPr/>
            <p:nvPr/>
          </p:nvSpPr>
          <p:spPr>
            <a:xfrm>
              <a:off x="832305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6" name="Forme libre 565">
              <a:extLst>
                <a:ext uri="{FF2B5EF4-FFF2-40B4-BE49-F238E27FC236}">
                  <a16:creationId xmlns:a16="http://schemas.microsoft.com/office/drawing/2014/main" id="{146CFE10-DD00-1342-BA8C-7FC07B0336E6}"/>
                </a:ext>
              </a:extLst>
            </p:cNvPr>
            <p:cNvSpPr/>
            <p:nvPr/>
          </p:nvSpPr>
          <p:spPr>
            <a:xfrm>
              <a:off x="8678221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7" name="Forme libre 566">
              <a:extLst>
                <a:ext uri="{FF2B5EF4-FFF2-40B4-BE49-F238E27FC236}">
                  <a16:creationId xmlns:a16="http://schemas.microsoft.com/office/drawing/2014/main" id="{43E7FE42-1014-6743-8DB9-25337C891809}"/>
                </a:ext>
              </a:extLst>
            </p:cNvPr>
            <p:cNvSpPr/>
            <p:nvPr/>
          </p:nvSpPr>
          <p:spPr>
            <a:xfrm>
              <a:off x="872781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8" name="Forme libre 567">
              <a:extLst>
                <a:ext uri="{FF2B5EF4-FFF2-40B4-BE49-F238E27FC236}">
                  <a16:creationId xmlns:a16="http://schemas.microsoft.com/office/drawing/2014/main" id="{999D6B93-66B2-DF4E-A24A-0C5BFD9101AE}"/>
                </a:ext>
              </a:extLst>
            </p:cNvPr>
            <p:cNvSpPr/>
            <p:nvPr/>
          </p:nvSpPr>
          <p:spPr>
            <a:xfrm>
              <a:off x="8678221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9" name="Forme libre 568">
              <a:extLst>
                <a:ext uri="{FF2B5EF4-FFF2-40B4-BE49-F238E27FC236}">
                  <a16:creationId xmlns:a16="http://schemas.microsoft.com/office/drawing/2014/main" id="{57E2356A-6569-E84E-A348-591FF0962B53}"/>
                </a:ext>
              </a:extLst>
            </p:cNvPr>
            <p:cNvSpPr/>
            <p:nvPr/>
          </p:nvSpPr>
          <p:spPr>
            <a:xfrm>
              <a:off x="872781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0" name="Forme libre 569">
              <a:extLst>
                <a:ext uri="{FF2B5EF4-FFF2-40B4-BE49-F238E27FC236}">
                  <a16:creationId xmlns:a16="http://schemas.microsoft.com/office/drawing/2014/main" id="{F7F28359-DBCF-FF46-9907-618C51378698}"/>
                </a:ext>
              </a:extLst>
            </p:cNvPr>
            <p:cNvSpPr/>
            <p:nvPr/>
          </p:nvSpPr>
          <p:spPr>
            <a:xfrm>
              <a:off x="8678221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1" name="Forme libre 570">
              <a:extLst>
                <a:ext uri="{FF2B5EF4-FFF2-40B4-BE49-F238E27FC236}">
                  <a16:creationId xmlns:a16="http://schemas.microsoft.com/office/drawing/2014/main" id="{C4A59DBF-FD4A-DD44-BC8D-216F30E2C8E1}"/>
                </a:ext>
              </a:extLst>
            </p:cNvPr>
            <p:cNvSpPr/>
            <p:nvPr/>
          </p:nvSpPr>
          <p:spPr>
            <a:xfrm>
              <a:off x="872781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2" name="Forme libre 571">
              <a:extLst>
                <a:ext uri="{FF2B5EF4-FFF2-40B4-BE49-F238E27FC236}">
                  <a16:creationId xmlns:a16="http://schemas.microsoft.com/office/drawing/2014/main" id="{E6D2AD3D-AEBA-C446-B442-33F2CBAD5725}"/>
                </a:ext>
              </a:extLst>
            </p:cNvPr>
            <p:cNvSpPr/>
            <p:nvPr/>
          </p:nvSpPr>
          <p:spPr>
            <a:xfrm>
              <a:off x="8678221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3" name="Forme libre 572">
              <a:extLst>
                <a:ext uri="{FF2B5EF4-FFF2-40B4-BE49-F238E27FC236}">
                  <a16:creationId xmlns:a16="http://schemas.microsoft.com/office/drawing/2014/main" id="{09D1A848-E2FF-8748-9258-4DF645184F86}"/>
                </a:ext>
              </a:extLst>
            </p:cNvPr>
            <p:cNvSpPr/>
            <p:nvPr/>
          </p:nvSpPr>
          <p:spPr>
            <a:xfrm>
              <a:off x="872781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4" name="Forme libre 573">
              <a:extLst>
                <a:ext uri="{FF2B5EF4-FFF2-40B4-BE49-F238E27FC236}">
                  <a16:creationId xmlns:a16="http://schemas.microsoft.com/office/drawing/2014/main" id="{45BC0140-BE0E-1E41-BC48-946D68178C33}"/>
                </a:ext>
              </a:extLst>
            </p:cNvPr>
            <p:cNvSpPr/>
            <p:nvPr/>
          </p:nvSpPr>
          <p:spPr>
            <a:xfrm>
              <a:off x="8678221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5" name="Forme libre 574">
              <a:extLst>
                <a:ext uri="{FF2B5EF4-FFF2-40B4-BE49-F238E27FC236}">
                  <a16:creationId xmlns:a16="http://schemas.microsoft.com/office/drawing/2014/main" id="{E6044E19-D2B7-1945-991E-5E9A5521BE9D}"/>
                </a:ext>
              </a:extLst>
            </p:cNvPr>
            <p:cNvSpPr/>
            <p:nvPr/>
          </p:nvSpPr>
          <p:spPr>
            <a:xfrm>
              <a:off x="872781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6" name="Forme libre 575">
              <a:extLst>
                <a:ext uri="{FF2B5EF4-FFF2-40B4-BE49-F238E27FC236}">
                  <a16:creationId xmlns:a16="http://schemas.microsoft.com/office/drawing/2014/main" id="{5A401FC4-2520-6D43-8B3E-3D03E6251DE3}"/>
                </a:ext>
              </a:extLst>
            </p:cNvPr>
            <p:cNvSpPr/>
            <p:nvPr/>
          </p:nvSpPr>
          <p:spPr>
            <a:xfrm>
              <a:off x="8678221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7" name="Forme libre 576">
              <a:extLst>
                <a:ext uri="{FF2B5EF4-FFF2-40B4-BE49-F238E27FC236}">
                  <a16:creationId xmlns:a16="http://schemas.microsoft.com/office/drawing/2014/main" id="{5997E69F-B6E8-3E44-9F55-B21283A16DFA}"/>
                </a:ext>
              </a:extLst>
            </p:cNvPr>
            <p:cNvSpPr/>
            <p:nvPr/>
          </p:nvSpPr>
          <p:spPr>
            <a:xfrm>
              <a:off x="872781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8" name="Forme libre 577">
              <a:extLst>
                <a:ext uri="{FF2B5EF4-FFF2-40B4-BE49-F238E27FC236}">
                  <a16:creationId xmlns:a16="http://schemas.microsoft.com/office/drawing/2014/main" id="{E37B60DA-9C66-9844-BFFC-70792A250E0B}"/>
                </a:ext>
              </a:extLst>
            </p:cNvPr>
            <p:cNvSpPr/>
            <p:nvPr/>
          </p:nvSpPr>
          <p:spPr>
            <a:xfrm>
              <a:off x="8678221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9" name="Forme libre 578">
              <a:extLst>
                <a:ext uri="{FF2B5EF4-FFF2-40B4-BE49-F238E27FC236}">
                  <a16:creationId xmlns:a16="http://schemas.microsoft.com/office/drawing/2014/main" id="{E4473028-2F97-374F-9A74-996C6497ED9F}"/>
                </a:ext>
              </a:extLst>
            </p:cNvPr>
            <p:cNvSpPr/>
            <p:nvPr/>
          </p:nvSpPr>
          <p:spPr>
            <a:xfrm>
              <a:off x="872781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0" name="Forme libre 579">
              <a:extLst>
                <a:ext uri="{FF2B5EF4-FFF2-40B4-BE49-F238E27FC236}">
                  <a16:creationId xmlns:a16="http://schemas.microsoft.com/office/drawing/2014/main" id="{D0B6476A-E57F-6642-8B3C-3BE8A7EF290F}"/>
                </a:ext>
              </a:extLst>
            </p:cNvPr>
            <p:cNvSpPr/>
            <p:nvPr/>
          </p:nvSpPr>
          <p:spPr>
            <a:xfrm>
              <a:off x="8678221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1" name="Forme libre 580">
              <a:extLst>
                <a:ext uri="{FF2B5EF4-FFF2-40B4-BE49-F238E27FC236}">
                  <a16:creationId xmlns:a16="http://schemas.microsoft.com/office/drawing/2014/main" id="{E140FC4D-252B-0943-826A-43FA45D5C895}"/>
                </a:ext>
              </a:extLst>
            </p:cNvPr>
            <p:cNvSpPr/>
            <p:nvPr/>
          </p:nvSpPr>
          <p:spPr>
            <a:xfrm>
              <a:off x="872781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2" name="Forme libre 581">
              <a:extLst>
                <a:ext uri="{FF2B5EF4-FFF2-40B4-BE49-F238E27FC236}">
                  <a16:creationId xmlns:a16="http://schemas.microsoft.com/office/drawing/2014/main" id="{0E955F41-7B45-3F48-98AD-C5AE26CFB3B2}"/>
                </a:ext>
              </a:extLst>
            </p:cNvPr>
            <p:cNvSpPr/>
            <p:nvPr/>
          </p:nvSpPr>
          <p:spPr>
            <a:xfrm>
              <a:off x="8678221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" name="Forme libre 582">
              <a:extLst>
                <a:ext uri="{FF2B5EF4-FFF2-40B4-BE49-F238E27FC236}">
                  <a16:creationId xmlns:a16="http://schemas.microsoft.com/office/drawing/2014/main" id="{2C1BF4DE-2280-9643-86FD-0A631548B704}"/>
                </a:ext>
              </a:extLst>
            </p:cNvPr>
            <p:cNvSpPr/>
            <p:nvPr/>
          </p:nvSpPr>
          <p:spPr>
            <a:xfrm>
              <a:off x="872781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" name="Forme libre 583">
              <a:extLst>
                <a:ext uri="{FF2B5EF4-FFF2-40B4-BE49-F238E27FC236}">
                  <a16:creationId xmlns:a16="http://schemas.microsoft.com/office/drawing/2014/main" id="{E6A6497A-9D1B-1F41-BC29-F36903538819}"/>
                </a:ext>
              </a:extLst>
            </p:cNvPr>
            <p:cNvSpPr/>
            <p:nvPr/>
          </p:nvSpPr>
          <p:spPr>
            <a:xfrm>
              <a:off x="8678221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5" name="Forme libre 584">
              <a:extLst>
                <a:ext uri="{FF2B5EF4-FFF2-40B4-BE49-F238E27FC236}">
                  <a16:creationId xmlns:a16="http://schemas.microsoft.com/office/drawing/2014/main" id="{B442B424-DEC6-7E41-8161-C399BE83A537}"/>
                </a:ext>
              </a:extLst>
            </p:cNvPr>
            <p:cNvSpPr/>
            <p:nvPr/>
          </p:nvSpPr>
          <p:spPr>
            <a:xfrm>
              <a:off x="872781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457573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801932-3303-FB45-AC2A-5FE8027D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463" y="655350"/>
            <a:ext cx="10515600" cy="1325563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D333AE-BFF7-A748-8ABD-0C531D67A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4463" y="169415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188A40D-3838-4F47-9483-8FD2C0987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4463" y="2518062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240AB1F-37AD-804E-9916-47BB4A2B31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6875" y="169415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4A4CD87-869F-D142-888A-9CC2424D7D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6875" y="2518062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7C4BCF6-1ECC-1743-A61B-36A8BB951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8A1DE-B121-674D-83C0-3F4E6FF0408E}" type="datetime1">
              <a:rPr lang="fr-FR" smtClean="0"/>
              <a:t>30/09/2024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A204096-D781-934C-B401-699D24191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Toulouse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CB58CB2-5755-634E-AE3C-69B0EF05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272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43C631-8278-F043-8113-EF0F1FF81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4FA28E6-CCC2-0B4A-B4F2-9201057B6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AD22-243A-844F-BB70-47424A2F1341}" type="datetime1">
              <a:rPr lang="fr-FR" smtClean="0"/>
              <a:t>30/09/2024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03896E3-355E-2E44-B552-E7C767C05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Toulouse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018F1B5-69FC-1549-BF3A-8949B73A4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361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1351152-B1FD-FA44-A962-22884D94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E5C0-2FC7-D740-A949-24C5A8EF7E58}" type="datetime1">
              <a:rPr lang="fr-FR" smtClean="0"/>
              <a:t>30/09/2024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F09DA11-E7C2-1446-A192-ABE5A853C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Toulouse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571D68-EE15-D643-9920-16F7E6780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108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8B26C4-A1B5-2148-A2C0-C85DE2792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51669A-BCB1-124A-8B26-4A20B37FD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ED1184-226E-4445-9D30-C127186AF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D22058-616A-654E-B2FC-48EAED13A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3F4E-7ACD-6C4D-B4EE-4E6AE3F74DEF}" type="datetime1">
              <a:rPr lang="fr-FR" smtClean="0"/>
              <a:t>30/09/2024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E22DBA-AFA8-2345-8970-FC8EA5351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Toulouse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E716890-8353-664B-8C34-36F3DB3A8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13CE155-0333-AE4B-BA6C-7AE8A6E69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95D39D-E42A-0E4A-A507-0D6D67AEE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E84215-E91D-3C40-A6B4-46E5F87A32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3256" y="6498971"/>
            <a:ext cx="2743200" cy="24688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A99B239-3B4B-FA47-8615-3EE1D1D7A91B}" type="datetime1">
              <a:rPr lang="fr-FR" smtClean="0"/>
              <a:t>30/09/2024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977D2B-095C-5140-B3DF-2B8074F153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6779"/>
            <a:ext cx="4114800" cy="24688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INSA Toulouse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60DC50-CC56-9C4A-8C67-0C59123EF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6024" y="6492875"/>
            <a:ext cx="2743200" cy="24688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F394568-A123-CF43-B37D-0430507FD9C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322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5" r:id="rId14"/>
    <p:sldLayoutId id="2147483724" r:id="rId15"/>
    <p:sldLayoutId id="2147483725" r:id="rId16"/>
    <p:sldLayoutId id="2147483726" r:id="rId17"/>
    <p:sldLayoutId id="2147483732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2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</a:buBlip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2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17" Type="http://schemas.openxmlformats.org/officeDocument/2006/relationships/image" Target="../media/image42.png"/><Relationship Id="rId2" Type="http://schemas.openxmlformats.org/officeDocument/2006/relationships/oleObject" Target="../embeddings/oleObject1.bin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7.jpeg"/><Relationship Id="rId5" Type="http://schemas.openxmlformats.org/officeDocument/2006/relationships/image" Target="../media/image32.png"/><Relationship Id="rId15" Type="http://schemas.openxmlformats.org/officeDocument/2006/relationships/image" Target="../media/image28.jpg"/><Relationship Id="rId10" Type="http://schemas.openxmlformats.org/officeDocument/2006/relationships/image" Target="../media/image36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moodle.insa-toulouse.fr/course/view.php?id=979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://www.oneweb.world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moodle.insa-toulouse.fr/course/view.php?id=776" TargetMode="Externa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webp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Etienne.Sicard@insa-Toulouse.fr" TargetMode="Externa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3.png"/><Relationship Id="rId4" Type="http://schemas.openxmlformats.org/officeDocument/2006/relationships/oleObject" Target="../embeddings/oleObject6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4.png"/><Relationship Id="rId2" Type="http://schemas.openxmlformats.org/officeDocument/2006/relationships/image" Target="../media/image9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0.png"/><Relationship Id="rId5" Type="http://schemas.openxmlformats.org/officeDocument/2006/relationships/image" Target="../media/image1020.png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oleObject" Target="../embeddings/oleObject7.bin"/><Relationship Id="rId7" Type="http://schemas.openxmlformats.org/officeDocument/2006/relationships/image" Target="../media/image112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110.png"/><Relationship Id="rId9" Type="http://schemas.openxmlformats.org/officeDocument/2006/relationships/image" Target="../media/image11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hyperlink" Target="http://upload.wikimedia.org/wikipedia/commons/a/a0/BTS_NodeB_antenna_Sopot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jpeg"/><Relationship Id="rId5" Type="http://schemas.openxmlformats.org/officeDocument/2006/relationships/hyperlink" Target="https://lafibre.info/" TargetMode="External"/><Relationship Id="rId4" Type="http://schemas.openxmlformats.org/officeDocument/2006/relationships/image" Target="../media/image11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toradio.fr/" TargetMode="External"/><Relationship Id="rId2" Type="http://schemas.openxmlformats.org/officeDocument/2006/relationships/hyperlink" Target="https://fr.wikipedia.org/wiki/6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7.jpeg"/><Relationship Id="rId5" Type="http://schemas.openxmlformats.org/officeDocument/2006/relationships/image" Target="../media/image136.wmf"/><Relationship Id="rId4" Type="http://schemas.openxmlformats.org/officeDocument/2006/relationships/image" Target="../media/image135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webp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webp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3gpp.org/" TargetMode="External"/><Relationship Id="rId2" Type="http://schemas.openxmlformats.org/officeDocument/2006/relationships/hyperlink" Target="https://www.ericsson.com/en/mobility-report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sv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webp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nokia.com/about-us/newsroom/articles/5g-advanced-explained/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7">
            <a:extLst>
              <a:ext uri="{FF2B5EF4-FFF2-40B4-BE49-F238E27FC236}">
                <a16:creationId xmlns:a16="http://schemas.microsoft.com/office/drawing/2014/main" id="{F15E80B1-D7F0-E4D5-110E-7B1E05F78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2189" y="3860801"/>
            <a:ext cx="5614987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fr-FR" alt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911E703-DF9A-5C81-B905-31069A561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252" y="1645702"/>
            <a:ext cx="5232748" cy="23876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From 3G to 6G</a:t>
            </a:r>
            <a:endParaRPr lang="fr-FR" sz="2000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EA03E584-0C9E-37FC-C9BA-5B68F10C71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altLang="fr-FR" sz="2000" b="1" i="1" dirty="0">
                <a:cs typeface="Arial" panose="020B0604020202020204" pitchFamily="34" charset="0"/>
              </a:rPr>
              <a:t>Etienne SICARD</a:t>
            </a:r>
          </a:p>
          <a:p>
            <a:r>
              <a:rPr lang="fr-FR" b="1" i="1" dirty="0">
                <a:cs typeface="Arial" panose="020B0604020202020204" pitchFamily="34" charset="0"/>
              </a:rPr>
              <a:t>Professor INSA University of Toulouse, France</a:t>
            </a:r>
            <a:endParaRPr lang="fr-FR" dirty="0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ED3655DB-1665-BFFE-3AB3-74F3D35D4F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886" b="10886"/>
          <a:stretch/>
        </p:blipFill>
        <p:spPr>
          <a:xfrm>
            <a:off x="6537960" y="1582186"/>
            <a:ext cx="3074448" cy="2830026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133600" y="2514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2200" b="1" dirty="0">
              <a:solidFill>
                <a:srgbClr val="0099FF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6D358F3-84AA-6910-8C35-A42EC2DFD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4000" b="1" dirty="0">
                <a:solidFill>
                  <a:srgbClr val="0099FF"/>
                </a:solidFill>
              </a:rPr>
              <a:t>PART 1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A434BE5-1645-1BC6-C0D5-5251D93F93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 sz="2400" b="1" dirty="0">
                <a:solidFill>
                  <a:srgbClr val="0099FF"/>
                </a:solidFill>
              </a:rPr>
              <a:t>TECHNOLOGY SCALE DOWN</a:t>
            </a:r>
            <a:endParaRPr lang="fr-F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06C82C9-57F7-2072-831F-FC67CC968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THE ELECTRONIC MARKET GROWTH</a:t>
            </a:r>
            <a:br>
              <a:rPr lang="fr-FR" altLang="fr-FR" dirty="0"/>
            </a:br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19114EC-0658-549A-CA2B-A6FA9980FFAE}"/>
              </a:ext>
            </a:extLst>
          </p:cNvPr>
          <p:cNvGrpSpPr/>
          <p:nvPr/>
        </p:nvGrpSpPr>
        <p:grpSpPr>
          <a:xfrm>
            <a:off x="677926" y="1394986"/>
            <a:ext cx="10239169" cy="5005206"/>
            <a:chOff x="535668" y="1194659"/>
            <a:chExt cx="8897559" cy="5005206"/>
          </a:xfrm>
        </p:grpSpPr>
        <p:sp>
          <p:nvSpPr>
            <p:cNvPr id="9" name="Rectangle 110">
              <a:extLst>
                <a:ext uri="{FF2B5EF4-FFF2-40B4-BE49-F238E27FC236}">
                  <a16:creationId xmlns:a16="http://schemas.microsoft.com/office/drawing/2014/main" id="{1564CFE2-9D71-892C-D921-3C3ED94F3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3268" y="1444877"/>
              <a:ext cx="360362" cy="3960813"/>
            </a:xfrm>
            <a:prstGeom prst="rect">
              <a:avLst/>
            </a:prstGeom>
            <a:solidFill>
              <a:srgbClr val="BBE0E3">
                <a:alpha val="45882"/>
              </a:srgb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0" name="Rectangle 110">
              <a:extLst>
                <a:ext uri="{FF2B5EF4-FFF2-40B4-BE49-F238E27FC236}">
                  <a16:creationId xmlns:a16="http://schemas.microsoft.com/office/drawing/2014/main" id="{682C3454-4EB5-49CA-0B75-4C1AC0D4F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8199" y="1466357"/>
              <a:ext cx="360362" cy="3960813"/>
            </a:xfrm>
            <a:prstGeom prst="rect">
              <a:avLst/>
            </a:prstGeom>
            <a:solidFill>
              <a:srgbClr val="BBE0E3">
                <a:alpha val="45882"/>
              </a:srgb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1" name="Rectangle 110">
              <a:extLst>
                <a:ext uri="{FF2B5EF4-FFF2-40B4-BE49-F238E27FC236}">
                  <a16:creationId xmlns:a16="http://schemas.microsoft.com/office/drawing/2014/main" id="{07ECFC04-8933-8DEF-50D6-68318D3E8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2525" y="1466357"/>
              <a:ext cx="360362" cy="3960813"/>
            </a:xfrm>
            <a:prstGeom prst="rect">
              <a:avLst/>
            </a:prstGeom>
            <a:solidFill>
              <a:srgbClr val="BBE0E3">
                <a:alpha val="45882"/>
              </a:srgb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A0C14384-22A3-AEC2-8993-293A916A6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999" y="1455523"/>
              <a:ext cx="7988457" cy="3965575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3" name="Line 4">
              <a:extLst>
                <a:ext uri="{FF2B5EF4-FFF2-40B4-BE49-F238E27FC236}">
                  <a16:creationId xmlns:a16="http://schemas.microsoft.com/office/drawing/2014/main" id="{0EB81944-CB70-CB97-A814-4A409585EC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4580" y="5437489"/>
              <a:ext cx="1587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4" name="Line 5">
              <a:extLst>
                <a:ext uri="{FF2B5EF4-FFF2-40B4-BE49-F238E27FC236}">
                  <a16:creationId xmlns:a16="http://schemas.microsoft.com/office/drawing/2014/main" id="{0AE348F9-7147-AE20-F44C-FB5C4F3B90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9730" y="5437489"/>
              <a:ext cx="1587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5" name="Line 6">
              <a:extLst>
                <a:ext uri="{FF2B5EF4-FFF2-40B4-BE49-F238E27FC236}">
                  <a16:creationId xmlns:a16="http://schemas.microsoft.com/office/drawing/2014/main" id="{DF7E5BFA-A849-254E-C97D-162788ACBA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9642" y="5437489"/>
              <a:ext cx="1588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6" name="Line 7">
              <a:extLst>
                <a:ext uri="{FF2B5EF4-FFF2-40B4-BE49-F238E27FC236}">
                  <a16:creationId xmlns:a16="http://schemas.microsoft.com/office/drawing/2014/main" id="{A4FE2942-5CA5-AC3D-D482-AE5E1F7DCB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4792" y="5437489"/>
              <a:ext cx="3175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7" name="Line 8">
              <a:extLst>
                <a:ext uri="{FF2B5EF4-FFF2-40B4-BE49-F238E27FC236}">
                  <a16:creationId xmlns:a16="http://schemas.microsoft.com/office/drawing/2014/main" id="{5A53C491-B09B-9593-BA40-D2102B8BFD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4705" y="5437489"/>
              <a:ext cx="0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8" name="Line 9">
              <a:extLst>
                <a:ext uri="{FF2B5EF4-FFF2-40B4-BE49-F238E27FC236}">
                  <a16:creationId xmlns:a16="http://schemas.microsoft.com/office/drawing/2014/main" id="{C76D8D9E-5C2E-8E20-E17D-AB7BA802CA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1442" y="5437489"/>
              <a:ext cx="1588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9" name="Rectangle 10">
              <a:extLst>
                <a:ext uri="{FF2B5EF4-FFF2-40B4-BE49-F238E27FC236}">
                  <a16:creationId xmlns:a16="http://schemas.microsoft.com/office/drawing/2014/main" id="{7136BC4B-F89A-96CF-2EE9-726E4C594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7742" y="5583539"/>
              <a:ext cx="17969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83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DA956F1C-1383-0829-DC2C-AA4E8A337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067" y="5583539"/>
              <a:ext cx="18108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86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1" name="Rectangle 12">
              <a:extLst>
                <a:ext uri="{FF2B5EF4-FFF2-40B4-BE49-F238E27FC236}">
                  <a16:creationId xmlns:a16="http://schemas.microsoft.com/office/drawing/2014/main" id="{1EEDF349-40A7-3431-ACA4-A9BC28166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4392" y="5583539"/>
              <a:ext cx="18108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89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2" name="Rectangle 13">
              <a:extLst>
                <a:ext uri="{FF2B5EF4-FFF2-40B4-BE49-F238E27FC236}">
                  <a16:creationId xmlns:a16="http://schemas.microsoft.com/office/drawing/2014/main" id="{D12715ED-4335-5150-32F2-0319FC210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9542" y="5583539"/>
              <a:ext cx="17551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92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3" name="Rectangle 14">
              <a:extLst>
                <a:ext uri="{FF2B5EF4-FFF2-40B4-BE49-F238E27FC236}">
                  <a16:creationId xmlns:a16="http://schemas.microsoft.com/office/drawing/2014/main" id="{05447FA2-F8B9-2634-C291-7B52964EB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9455" y="5583539"/>
              <a:ext cx="1699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95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5CC89288-D341-121D-2172-BACF4A4CD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6192" y="5583539"/>
              <a:ext cx="18108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98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5" name="Rectangle 16">
              <a:extLst>
                <a:ext uri="{FF2B5EF4-FFF2-40B4-BE49-F238E27FC236}">
                  <a16:creationId xmlns:a16="http://schemas.microsoft.com/office/drawing/2014/main" id="{8D0B7289-6116-AFA1-B338-CFD1EF9BF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2930" y="5583539"/>
              <a:ext cx="16297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01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6" name="Line 17">
              <a:extLst>
                <a:ext uri="{FF2B5EF4-FFF2-40B4-BE49-F238E27FC236}">
                  <a16:creationId xmlns:a16="http://schemas.microsoft.com/office/drawing/2014/main" id="{BDC8D41A-572C-7730-8C5C-98026F5189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8180" y="5437489"/>
              <a:ext cx="1587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01946A36-55B8-DB50-78D9-E4541A1B2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1255" y="5583539"/>
              <a:ext cx="18387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04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8" name="Line 19">
              <a:extLst>
                <a:ext uri="{FF2B5EF4-FFF2-40B4-BE49-F238E27FC236}">
                  <a16:creationId xmlns:a16="http://schemas.microsoft.com/office/drawing/2014/main" id="{601E92E5-39B0-CF97-0310-C6A35592A5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06505" y="5437489"/>
              <a:ext cx="1587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29" name="Line 20">
              <a:extLst>
                <a:ext uri="{FF2B5EF4-FFF2-40B4-BE49-F238E27FC236}">
                  <a16:creationId xmlns:a16="http://schemas.microsoft.com/office/drawing/2014/main" id="{89C91ECD-A537-B734-2CEE-3F51D67C9F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5167" y="3451527"/>
              <a:ext cx="231775" cy="1587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30" name="Line 21">
              <a:extLst>
                <a:ext uri="{FF2B5EF4-FFF2-40B4-BE49-F238E27FC236}">
                  <a16:creationId xmlns:a16="http://schemas.microsoft.com/office/drawing/2014/main" id="{3FC54DB2-3586-0518-8D6F-FC0EB80ECD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86917" y="4172252"/>
              <a:ext cx="231775" cy="1587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31" name="Rectangle 22">
              <a:extLst>
                <a:ext uri="{FF2B5EF4-FFF2-40B4-BE49-F238E27FC236}">
                  <a16:creationId xmlns:a16="http://schemas.microsoft.com/office/drawing/2014/main" id="{083531AF-17DE-2EE1-8C1F-729F33846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68" y="4783997"/>
              <a:ext cx="34963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-10%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77ED9DAE-CFA7-9A45-E22C-05B2BBF4D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343" y="4120422"/>
              <a:ext cx="9611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0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31409BDB-CC5E-3E3F-A7D5-5ADB04F43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531" y="4120422"/>
              <a:ext cx="3761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 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49" name="Rectangle 27">
              <a:extLst>
                <a:ext uri="{FF2B5EF4-FFF2-40B4-BE49-F238E27FC236}">
                  <a16:creationId xmlns:a16="http://schemas.microsoft.com/office/drawing/2014/main" id="{3AE83E85-2A71-FAE2-65C8-AEFAC02A5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68" y="3344134"/>
              <a:ext cx="29113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10%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57" name="Rectangle 28">
              <a:extLst>
                <a:ext uri="{FF2B5EF4-FFF2-40B4-BE49-F238E27FC236}">
                  <a16:creationId xmlns:a16="http://schemas.microsoft.com/office/drawing/2014/main" id="{960E0146-9B18-D8FD-F73D-627ED62A1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6993" y="2969484"/>
              <a:ext cx="3761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 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58" name="Rectangle 32">
              <a:extLst>
                <a:ext uri="{FF2B5EF4-FFF2-40B4-BE49-F238E27FC236}">
                  <a16:creationId xmlns:a16="http://schemas.microsoft.com/office/drawing/2014/main" id="{9A874E02-1094-2554-7F90-99C32B949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5667" y="5861311"/>
              <a:ext cx="49311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2200" dirty="0">
                  <a:solidFill>
                    <a:srgbClr val="000000"/>
                  </a:solidFill>
                  <a:latin typeface="Georgia" panose="02040502050405020303" pitchFamily="18" charset="0"/>
                </a:rPr>
                <a:t>Year</a:t>
              </a:r>
              <a:endParaRPr lang="en-US" altLang="fr-FR" sz="3200" dirty="0">
                <a:latin typeface="Georgia" panose="02040502050405020303" pitchFamily="18" charset="0"/>
              </a:endParaRPr>
            </a:p>
          </p:txBody>
        </p:sp>
        <p:sp>
          <p:nvSpPr>
            <p:cNvPr id="263" name="Rectangle 33">
              <a:extLst>
                <a:ext uri="{FF2B5EF4-FFF2-40B4-BE49-F238E27FC236}">
                  <a16:creationId xmlns:a16="http://schemas.microsoft.com/office/drawing/2014/main" id="{B0E1E121-E640-4AFF-687A-878571F2CE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7992" y="5583539"/>
              <a:ext cx="17412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07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66" name="Line 34">
              <a:extLst>
                <a:ext uri="{FF2B5EF4-FFF2-40B4-BE49-F238E27FC236}">
                  <a16:creationId xmlns:a16="http://schemas.microsoft.com/office/drawing/2014/main" id="{FA55D03E-B5DB-EFBC-AA63-8AF61035CA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74830" y="5437489"/>
              <a:ext cx="1587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267" name="Rectangle 36">
              <a:extLst>
                <a:ext uri="{FF2B5EF4-FFF2-40B4-BE49-F238E27FC236}">
                  <a16:creationId xmlns:a16="http://schemas.microsoft.com/office/drawing/2014/main" id="{3743DDE6-4EC4-F278-0B5D-EBA51F193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68" y="2623409"/>
              <a:ext cx="31202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20%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68" name="Line 38">
              <a:extLst>
                <a:ext uri="{FF2B5EF4-FFF2-40B4-BE49-F238E27FC236}">
                  <a16:creationId xmlns:a16="http://schemas.microsoft.com/office/drawing/2014/main" id="{B9A6DE42-9585-DAB3-5A1B-13A996531E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21867" y="4158759"/>
              <a:ext cx="7870426" cy="15080"/>
            </a:xfrm>
            <a:prstGeom prst="line">
              <a:avLst/>
            </a:prstGeom>
            <a:noFill/>
            <a:ln w="4763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269" name="Rectangle 39">
              <a:extLst>
                <a:ext uri="{FF2B5EF4-FFF2-40B4-BE49-F238E27FC236}">
                  <a16:creationId xmlns:a16="http://schemas.microsoft.com/office/drawing/2014/main" id="{61609A2C-9EF9-1502-D156-6FAB3463E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5530" y="3235627"/>
              <a:ext cx="192087" cy="936625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70" name="Rectangle 40">
              <a:extLst>
                <a:ext uri="{FF2B5EF4-FFF2-40B4-BE49-F238E27FC236}">
                  <a16:creationId xmlns:a16="http://schemas.microsoft.com/office/drawing/2014/main" id="{F0B6F7CB-01F0-7A39-45E2-D38C6AEA9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0317" y="3164189"/>
              <a:ext cx="190500" cy="1009650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71" name="Rectangle 41">
              <a:extLst>
                <a:ext uri="{FF2B5EF4-FFF2-40B4-BE49-F238E27FC236}">
                  <a16:creationId xmlns:a16="http://schemas.microsoft.com/office/drawing/2014/main" id="{055C97E4-741E-7307-5338-CAB477574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7667" y="3811889"/>
              <a:ext cx="190500" cy="361950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72" name="Rectangle 42">
              <a:extLst>
                <a:ext uri="{FF2B5EF4-FFF2-40B4-BE49-F238E27FC236}">
                  <a16:creationId xmlns:a16="http://schemas.microsoft.com/office/drawing/2014/main" id="{49B696A9-B8E1-94A9-74EF-375173BE9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6580" y="3738864"/>
              <a:ext cx="188912" cy="434975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73" name="Rectangle 43">
              <a:extLst>
                <a:ext uri="{FF2B5EF4-FFF2-40B4-BE49-F238E27FC236}">
                  <a16:creationId xmlns:a16="http://schemas.microsoft.com/office/drawing/2014/main" id="{12FF0747-C033-73B2-D2B0-5B7B5690E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017" y="3522964"/>
              <a:ext cx="190500" cy="650875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74" name="Rectangle 44">
              <a:extLst>
                <a:ext uri="{FF2B5EF4-FFF2-40B4-BE49-F238E27FC236}">
                  <a16:creationId xmlns:a16="http://schemas.microsoft.com/office/drawing/2014/main" id="{C6B27E03-B717-D193-51FB-7506F8B42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3930" y="3956352"/>
              <a:ext cx="201612" cy="217487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75" name="Rectangle 45">
              <a:extLst>
                <a:ext uri="{FF2B5EF4-FFF2-40B4-BE49-F238E27FC236}">
                  <a16:creationId xmlns:a16="http://schemas.microsoft.com/office/drawing/2014/main" id="{18FA49B7-5806-F315-B9A1-9329EE245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1255" y="4027789"/>
              <a:ext cx="190500" cy="146050"/>
            </a:xfrm>
            <a:prstGeom prst="rect">
              <a:avLst/>
            </a:prstGeom>
            <a:solidFill>
              <a:srgbClr val="FFC000"/>
            </a:solidFill>
            <a:ln w="14288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76" name="Rectangle 46">
              <a:extLst>
                <a:ext uri="{FF2B5EF4-FFF2-40B4-BE49-F238E27FC236}">
                  <a16:creationId xmlns:a16="http://schemas.microsoft.com/office/drawing/2014/main" id="{55A32273-D1B3-EF9B-9EC7-3DE18CCDC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9692" y="3883327"/>
              <a:ext cx="190500" cy="290512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77" name="Rectangle 47">
              <a:extLst>
                <a:ext uri="{FF2B5EF4-FFF2-40B4-BE49-F238E27FC236}">
                  <a16:creationId xmlns:a16="http://schemas.microsoft.com/office/drawing/2014/main" id="{F530F543-B6D8-A7FD-02CA-702B84033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7017" y="3811889"/>
              <a:ext cx="190500" cy="361950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78" name="Rectangle 48">
              <a:extLst>
                <a:ext uri="{FF2B5EF4-FFF2-40B4-BE49-F238E27FC236}">
                  <a16:creationId xmlns:a16="http://schemas.microsoft.com/office/drawing/2014/main" id="{543B35B3-EBB0-B1E3-EDB2-EC7F7C1763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5930" y="3667427"/>
              <a:ext cx="231775" cy="506412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79" name="Rectangle 49">
              <a:extLst>
                <a:ext uri="{FF2B5EF4-FFF2-40B4-BE49-F238E27FC236}">
                  <a16:creationId xmlns:a16="http://schemas.microsoft.com/office/drawing/2014/main" id="{DD00BA8D-1374-F043-5285-73247783B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367" y="3307064"/>
              <a:ext cx="190500" cy="866775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80" name="Rectangle 50">
              <a:extLst>
                <a:ext uri="{FF2B5EF4-FFF2-40B4-BE49-F238E27FC236}">
                  <a16:creationId xmlns:a16="http://schemas.microsoft.com/office/drawing/2014/main" id="{FABA4ACC-E918-DDAA-DA77-96E1FB472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0605" y="3738864"/>
              <a:ext cx="188912" cy="434975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81" name="Rectangle 51">
              <a:extLst>
                <a:ext uri="{FF2B5EF4-FFF2-40B4-BE49-F238E27FC236}">
                  <a16:creationId xmlns:a16="http://schemas.microsoft.com/office/drawing/2014/main" id="{8645C3E6-7068-D65B-C9B9-04377BD80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5255" y="3597577"/>
              <a:ext cx="192087" cy="576262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82" name="Rectangle 52">
              <a:extLst>
                <a:ext uri="{FF2B5EF4-FFF2-40B4-BE49-F238E27FC236}">
                  <a16:creationId xmlns:a16="http://schemas.microsoft.com/office/drawing/2014/main" id="{EDF39472-BFEC-AEA2-6052-C5A7C1414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4167" y="3091164"/>
              <a:ext cx="190500" cy="1082675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83" name="Rectangle 53">
              <a:extLst>
                <a:ext uri="{FF2B5EF4-FFF2-40B4-BE49-F238E27FC236}">
                  <a16:creationId xmlns:a16="http://schemas.microsoft.com/office/drawing/2014/main" id="{9A1928AE-37D2-64FA-6AFA-779C2A1AC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687" y="2551414"/>
              <a:ext cx="99736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PC in companies</a:t>
              </a:r>
            </a:p>
            <a:p>
              <a:pPr algn="ctr" hangingPunct="1"/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Audio CD</a:t>
              </a:r>
            </a:p>
            <a:p>
              <a:pPr algn="ctr" hangingPunct="1"/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Defense</a:t>
              </a:r>
              <a:endParaRPr lang="en-US" altLang="fr-FR" sz="2200" dirty="0">
                <a:latin typeface="Georgia" panose="02040502050405020303" pitchFamily="18" charset="0"/>
              </a:endParaRPr>
            </a:p>
          </p:txBody>
        </p:sp>
        <p:sp>
          <p:nvSpPr>
            <p:cNvPr id="284" name="Rectangle 54">
              <a:extLst>
                <a:ext uri="{FF2B5EF4-FFF2-40B4-BE49-F238E27FC236}">
                  <a16:creationId xmlns:a16="http://schemas.microsoft.com/office/drawing/2014/main" id="{4FB7CB66-6FB8-BA27-4C1C-F307DBD71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505" y="1937052"/>
              <a:ext cx="320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 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85" name="Rectangle 56">
              <a:extLst>
                <a:ext uri="{FF2B5EF4-FFF2-40B4-BE49-F238E27FC236}">
                  <a16:creationId xmlns:a16="http://schemas.microsoft.com/office/drawing/2014/main" id="{B0D25329-3A4A-3923-7160-3427DEF61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7417" y="1373489"/>
              <a:ext cx="320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 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86" name="Rectangle 57">
              <a:extLst>
                <a:ext uri="{FF2B5EF4-FFF2-40B4-BE49-F238E27FC236}">
                  <a16:creationId xmlns:a16="http://schemas.microsoft.com/office/drawing/2014/main" id="{53E35F77-C62A-6E97-1A62-2129938ED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7930" y="5048552"/>
              <a:ext cx="684212" cy="417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87" name="Rectangle 58">
              <a:extLst>
                <a:ext uri="{FF2B5EF4-FFF2-40B4-BE49-F238E27FC236}">
                  <a16:creationId xmlns:a16="http://schemas.microsoft.com/office/drawing/2014/main" id="{22A6670B-ECBD-9465-C767-81B7947B3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0830" y="2113264"/>
              <a:ext cx="1481137" cy="417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52" name="Rectangle 59">
              <a:extLst>
                <a:ext uri="{FF2B5EF4-FFF2-40B4-BE49-F238E27FC236}">
                  <a16:creationId xmlns:a16="http://schemas.microsoft.com/office/drawing/2014/main" id="{E40A8D1D-12A9-3A89-1722-2C6E1644C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1942" y="2156127"/>
              <a:ext cx="90403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 b="1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Companies</a:t>
              </a:r>
              <a:endParaRPr lang="en-US" altLang="fr-FR" sz="2400" b="1" dirty="0">
                <a:latin typeface="Georgia" panose="02040502050405020303" pitchFamily="18" charset="0"/>
              </a:endParaRPr>
            </a:p>
          </p:txBody>
        </p:sp>
        <p:sp>
          <p:nvSpPr>
            <p:cNvPr id="19553" name="Rectangle 60">
              <a:extLst>
                <a:ext uri="{FF2B5EF4-FFF2-40B4-BE49-F238E27FC236}">
                  <a16:creationId xmlns:a16="http://schemas.microsoft.com/office/drawing/2014/main" id="{E9AF5F6C-D897-7683-E3F6-F1B7524E96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042" y="2194227"/>
              <a:ext cx="320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 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19554" name="Rectangle 61">
              <a:extLst>
                <a:ext uri="{FF2B5EF4-FFF2-40B4-BE49-F238E27FC236}">
                  <a16:creationId xmlns:a16="http://schemas.microsoft.com/office/drawing/2014/main" id="{08B840A7-B00B-B5C0-AE0B-7856A517F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217" y="2591102"/>
              <a:ext cx="773113" cy="417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55" name="Rectangle 62">
              <a:extLst>
                <a:ext uri="{FF2B5EF4-FFF2-40B4-BE49-F238E27FC236}">
                  <a16:creationId xmlns:a16="http://schemas.microsoft.com/office/drawing/2014/main" id="{88C1C12C-C294-7462-546A-A3A908A9C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6830" y="2670477"/>
              <a:ext cx="320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 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19556" name="Rectangle 63">
              <a:extLst>
                <a:ext uri="{FF2B5EF4-FFF2-40B4-BE49-F238E27FC236}">
                  <a16:creationId xmlns:a16="http://schemas.microsoft.com/office/drawing/2014/main" id="{909817EC-D1E2-A287-45D7-CA2A5DA57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742" y="2173589"/>
              <a:ext cx="773113" cy="417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57" name="Rectangle 64">
              <a:extLst>
                <a:ext uri="{FF2B5EF4-FFF2-40B4-BE49-F238E27FC236}">
                  <a16:creationId xmlns:a16="http://schemas.microsoft.com/office/drawing/2014/main" id="{533CCC4E-E460-CBB1-7C3B-343B6504D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5767" y="2254552"/>
              <a:ext cx="320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 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19558" name="Rectangle 65">
              <a:extLst>
                <a:ext uri="{FF2B5EF4-FFF2-40B4-BE49-F238E27FC236}">
                  <a16:creationId xmlns:a16="http://schemas.microsoft.com/office/drawing/2014/main" id="{27B81FA8-48A7-F0F9-D315-274D11D4C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6267" y="2325989"/>
              <a:ext cx="8636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59" name="Rectangle 67">
              <a:extLst>
                <a:ext uri="{FF2B5EF4-FFF2-40B4-BE49-F238E27FC236}">
                  <a16:creationId xmlns:a16="http://schemas.microsoft.com/office/drawing/2014/main" id="{46FDBB41-D6F3-FDD9-AE29-C16201C3FB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6317" y="5591477"/>
              <a:ext cx="16297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10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19560" name="Line 68">
              <a:extLst>
                <a:ext uri="{FF2B5EF4-FFF2-40B4-BE49-F238E27FC236}">
                  <a16:creationId xmlns:a16="http://schemas.microsoft.com/office/drawing/2014/main" id="{DE0BF3F6-92F1-1FB4-0C95-3CDA3AFEDC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41567" y="5437489"/>
              <a:ext cx="0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9561" name="Line 69">
              <a:extLst>
                <a:ext uri="{FF2B5EF4-FFF2-40B4-BE49-F238E27FC236}">
                  <a16:creationId xmlns:a16="http://schemas.microsoft.com/office/drawing/2014/main" id="{F7C5B8E5-AB40-9139-F025-E0D711EBCA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5167" y="2730802"/>
              <a:ext cx="231775" cy="1587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9562" name="Rectangle 70">
              <a:extLst>
                <a:ext uri="{FF2B5EF4-FFF2-40B4-BE49-F238E27FC236}">
                  <a16:creationId xmlns:a16="http://schemas.microsoft.com/office/drawing/2014/main" id="{CDE00044-C65C-A99F-979D-E25BBFC6C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68" y="1904272"/>
              <a:ext cx="31063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30%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19563" name="Line 71">
              <a:extLst>
                <a:ext uri="{FF2B5EF4-FFF2-40B4-BE49-F238E27FC236}">
                  <a16:creationId xmlns:a16="http://schemas.microsoft.com/office/drawing/2014/main" id="{05CDF55E-7842-7B8E-5255-0AF230F15D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5167" y="2011664"/>
              <a:ext cx="231775" cy="31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9564" name="Rectangle 72">
              <a:extLst>
                <a:ext uri="{FF2B5EF4-FFF2-40B4-BE49-F238E27FC236}">
                  <a16:creationId xmlns:a16="http://schemas.microsoft.com/office/drawing/2014/main" id="{EFB45E73-D05F-16F2-7C16-092C5B2A5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5580" y="3883327"/>
              <a:ext cx="192087" cy="282575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65" name="Rectangle 73">
              <a:extLst>
                <a:ext uri="{FF2B5EF4-FFF2-40B4-BE49-F238E27FC236}">
                  <a16:creationId xmlns:a16="http://schemas.microsoft.com/office/drawing/2014/main" id="{9A46989D-F72B-E78D-B459-B86375B65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0580" y="3738864"/>
              <a:ext cx="192087" cy="434975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66" name="Rectangle 74">
              <a:extLst>
                <a:ext uri="{FF2B5EF4-FFF2-40B4-BE49-F238E27FC236}">
                  <a16:creationId xmlns:a16="http://schemas.microsoft.com/office/drawing/2014/main" id="{C1EB2D66-DC42-B495-F765-D8512DFD8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6817" y="4027789"/>
              <a:ext cx="192088" cy="146050"/>
            </a:xfrm>
            <a:prstGeom prst="rect">
              <a:avLst/>
            </a:prstGeom>
            <a:solidFill>
              <a:srgbClr val="FFC000"/>
            </a:solidFill>
            <a:ln w="14288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68" name="Line 75">
              <a:extLst>
                <a:ext uri="{FF2B5EF4-FFF2-40B4-BE49-F238E27FC236}">
                  <a16:creationId xmlns:a16="http://schemas.microsoft.com/office/drawing/2014/main" id="{17F1BE23-1924-F5C2-D2C1-ED21CD028B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5167" y="4819952"/>
              <a:ext cx="231775" cy="31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grpSp>
          <p:nvGrpSpPr>
            <p:cNvPr id="19569" name="Group 76">
              <a:extLst>
                <a:ext uri="{FF2B5EF4-FFF2-40B4-BE49-F238E27FC236}">
                  <a16:creationId xmlns:a16="http://schemas.microsoft.com/office/drawing/2014/main" id="{62B75539-7576-6132-6231-68F83C610B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4555" y="2011664"/>
              <a:ext cx="8065403" cy="2811463"/>
              <a:chOff x="930" y="1480"/>
              <a:chExt cx="3351" cy="1770"/>
            </a:xfrm>
          </p:grpSpPr>
          <p:sp>
            <p:nvSpPr>
              <p:cNvPr id="19608" name="Line 77">
                <a:extLst>
                  <a:ext uri="{FF2B5EF4-FFF2-40B4-BE49-F238E27FC236}">
                    <a16:creationId xmlns:a16="http://schemas.microsoft.com/office/drawing/2014/main" id="{6146A8B4-D34E-9E15-8262-B13457C970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2387"/>
                <a:ext cx="3351" cy="1"/>
              </a:xfrm>
              <a:prstGeom prst="line">
                <a:avLst/>
              </a:prstGeom>
              <a:noFill/>
              <a:ln w="4763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Georgia" panose="02040502050405020303" pitchFamily="18" charset="0"/>
                </a:endParaRPr>
              </a:p>
            </p:txBody>
          </p:sp>
          <p:sp>
            <p:nvSpPr>
              <p:cNvPr id="19609" name="Line 78">
                <a:extLst>
                  <a:ext uri="{FF2B5EF4-FFF2-40B4-BE49-F238E27FC236}">
                    <a16:creationId xmlns:a16="http://schemas.microsoft.com/office/drawing/2014/main" id="{ACC242D6-BE95-D663-B837-1095E8C23A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933"/>
                <a:ext cx="3351" cy="1"/>
              </a:xfrm>
              <a:prstGeom prst="line">
                <a:avLst/>
              </a:prstGeom>
              <a:noFill/>
              <a:ln w="4763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Georgia" panose="02040502050405020303" pitchFamily="18" charset="0"/>
                </a:endParaRPr>
              </a:p>
            </p:txBody>
          </p:sp>
          <p:sp>
            <p:nvSpPr>
              <p:cNvPr id="19610" name="Line 79">
                <a:extLst>
                  <a:ext uri="{FF2B5EF4-FFF2-40B4-BE49-F238E27FC236}">
                    <a16:creationId xmlns:a16="http://schemas.microsoft.com/office/drawing/2014/main" id="{F73A2442-671C-34D7-802F-D0CFD02623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480"/>
                <a:ext cx="3351" cy="1"/>
              </a:xfrm>
              <a:prstGeom prst="line">
                <a:avLst/>
              </a:prstGeom>
              <a:noFill/>
              <a:ln w="4763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Georgia" panose="02040502050405020303" pitchFamily="18" charset="0"/>
                </a:endParaRPr>
              </a:p>
            </p:txBody>
          </p:sp>
          <p:sp>
            <p:nvSpPr>
              <p:cNvPr id="19611" name="Line 80">
                <a:extLst>
                  <a:ext uri="{FF2B5EF4-FFF2-40B4-BE49-F238E27FC236}">
                    <a16:creationId xmlns:a16="http://schemas.microsoft.com/office/drawing/2014/main" id="{1E991682-8614-C538-5530-263AE67E55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3249"/>
                <a:ext cx="3351" cy="1"/>
              </a:xfrm>
              <a:prstGeom prst="line">
                <a:avLst/>
              </a:prstGeom>
              <a:noFill/>
              <a:ln w="4763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Georgia" panose="02040502050405020303" pitchFamily="18" charset="0"/>
                </a:endParaRPr>
              </a:p>
            </p:txBody>
          </p:sp>
        </p:grpSp>
        <p:sp>
          <p:nvSpPr>
            <p:cNvPr id="19570" name="Rectangle 81">
              <a:extLst>
                <a:ext uri="{FF2B5EF4-FFF2-40B4-BE49-F238E27FC236}">
                  <a16:creationId xmlns:a16="http://schemas.microsoft.com/office/drawing/2014/main" id="{D6EB9FCF-2751-E7EE-0CC4-959A91FDE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0592" y="4099227"/>
              <a:ext cx="190500" cy="74612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71" name="Rectangle 82">
              <a:extLst>
                <a:ext uri="{FF2B5EF4-FFF2-40B4-BE49-F238E27FC236}">
                  <a16:creationId xmlns:a16="http://schemas.microsoft.com/office/drawing/2014/main" id="{23C980B5-F2E7-DA6E-F407-306897D7C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9030" y="4027789"/>
              <a:ext cx="192087" cy="146050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72" name="Rectangle 83">
              <a:extLst>
                <a:ext uri="{FF2B5EF4-FFF2-40B4-BE49-F238E27FC236}">
                  <a16:creationId xmlns:a16="http://schemas.microsoft.com/office/drawing/2014/main" id="{B1AF994C-A4A8-CAE9-D19C-4824E6E2E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2705" y="3956352"/>
              <a:ext cx="190500" cy="217487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73" name="Rectangle 84">
              <a:extLst>
                <a:ext uri="{FF2B5EF4-FFF2-40B4-BE49-F238E27FC236}">
                  <a16:creationId xmlns:a16="http://schemas.microsoft.com/office/drawing/2014/main" id="{2E4BF54F-101E-8478-3440-5BED69BB4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2730" y="3738864"/>
              <a:ext cx="190500" cy="434975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74" name="Rectangle 85">
              <a:extLst>
                <a:ext uri="{FF2B5EF4-FFF2-40B4-BE49-F238E27FC236}">
                  <a16:creationId xmlns:a16="http://schemas.microsoft.com/office/drawing/2014/main" id="{23A28B0A-1B98-BBBE-413D-B8EE88D02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4817" y="3811889"/>
              <a:ext cx="188913" cy="361950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75" name="Rectangle 86">
              <a:extLst>
                <a:ext uri="{FF2B5EF4-FFF2-40B4-BE49-F238E27FC236}">
                  <a16:creationId xmlns:a16="http://schemas.microsoft.com/office/drawing/2014/main" id="{9E5FC836-FCE8-A2FF-F803-CCC22A8AC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3730" y="3883327"/>
              <a:ext cx="192087" cy="290512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76" name="Rectangle 87">
              <a:extLst>
                <a:ext uri="{FF2B5EF4-FFF2-40B4-BE49-F238E27FC236}">
                  <a16:creationId xmlns:a16="http://schemas.microsoft.com/office/drawing/2014/main" id="{7AA7CFA8-1080-B77C-5796-9B8AACC0A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1530" y="4172252"/>
              <a:ext cx="190500" cy="433387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FF99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77" name="Rectangle 88">
              <a:extLst>
                <a:ext uri="{FF2B5EF4-FFF2-40B4-BE49-F238E27FC236}">
                  <a16:creationId xmlns:a16="http://schemas.microsoft.com/office/drawing/2014/main" id="{55D94678-CDB3-990B-E3EB-986E72075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205" y="4172252"/>
              <a:ext cx="190500" cy="792162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FF99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78" name="Rectangle 89">
              <a:extLst>
                <a:ext uri="{FF2B5EF4-FFF2-40B4-BE49-F238E27FC236}">
                  <a16:creationId xmlns:a16="http://schemas.microsoft.com/office/drawing/2014/main" id="{7D2CCE8A-C50B-70B2-11AE-B7E67752AF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6755" y="4172252"/>
              <a:ext cx="188912" cy="71437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FF99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79" name="Rectangle 90">
              <a:extLst>
                <a:ext uri="{FF2B5EF4-FFF2-40B4-BE49-F238E27FC236}">
                  <a16:creationId xmlns:a16="http://schemas.microsoft.com/office/drawing/2014/main" id="{118164E7-C6A3-37DD-B146-C6E4FC983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1555" y="3883327"/>
              <a:ext cx="190500" cy="29051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4288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/>
            <a:p>
              <a:pPr>
                <a:defRPr/>
              </a:pPr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9580" name="Rectangle 91">
              <a:extLst>
                <a:ext uri="{FF2B5EF4-FFF2-40B4-BE49-F238E27FC236}">
                  <a16:creationId xmlns:a16="http://schemas.microsoft.com/office/drawing/2014/main" id="{A1E710B4-F5F2-4838-0989-01A25437D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1580" y="3884914"/>
              <a:ext cx="192087" cy="28892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4288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/>
            <a:p>
              <a:pPr>
                <a:defRPr/>
              </a:pPr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9581" name="Rectangle 92">
              <a:extLst>
                <a:ext uri="{FF2B5EF4-FFF2-40B4-BE49-F238E27FC236}">
                  <a16:creationId xmlns:a16="http://schemas.microsoft.com/office/drawing/2014/main" id="{8D5EE202-93B8-D1AE-E018-2CE991F88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3667" y="4124627"/>
              <a:ext cx="180975" cy="41275"/>
            </a:xfrm>
            <a:prstGeom prst="rect">
              <a:avLst/>
            </a:prstGeom>
            <a:solidFill>
              <a:srgbClr val="EAEAEA"/>
            </a:solidFill>
            <a:ln w="14288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82" name="Rectangle 93">
              <a:extLst>
                <a:ext uri="{FF2B5EF4-FFF2-40B4-BE49-F238E27FC236}">
                  <a16:creationId xmlns:a16="http://schemas.microsoft.com/office/drawing/2014/main" id="{FD3F83AE-B2FF-38D4-E259-29F076EDD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3692" y="3938889"/>
              <a:ext cx="188913" cy="234950"/>
            </a:xfrm>
            <a:prstGeom prst="rect">
              <a:avLst/>
            </a:prstGeom>
            <a:solidFill>
              <a:srgbClr val="EAEAEA"/>
            </a:solidFill>
            <a:ln w="14288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83" name="Rectangle 94">
              <a:extLst>
                <a:ext uri="{FF2B5EF4-FFF2-40B4-BE49-F238E27FC236}">
                  <a16:creationId xmlns:a16="http://schemas.microsoft.com/office/drawing/2014/main" id="{ABAD3296-1417-706F-334D-D7ADFAB34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4642" y="5602589"/>
              <a:ext cx="15322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13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96" name="Line 95">
              <a:extLst>
                <a:ext uri="{FF2B5EF4-FFF2-40B4-BE49-F238E27FC236}">
                  <a16:creationId xmlns:a16="http://schemas.microsoft.com/office/drawing/2014/main" id="{060A680F-FF2E-D652-A3DF-901DC82B58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09892" y="5437489"/>
              <a:ext cx="1588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8004C99-B600-5281-B00A-CD7CF4E03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1380" y="5612114"/>
              <a:ext cx="15462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16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98" name="Line 97">
              <a:extLst>
                <a:ext uri="{FF2B5EF4-FFF2-40B4-BE49-F238E27FC236}">
                  <a16:creationId xmlns:a16="http://schemas.microsoft.com/office/drawing/2014/main" id="{6C9440CC-C500-6410-7D07-01EAC8E89B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6630" y="5437489"/>
              <a:ext cx="3175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99" name="Line 98">
              <a:extLst>
                <a:ext uri="{FF2B5EF4-FFF2-40B4-BE49-F238E27FC236}">
                  <a16:creationId xmlns:a16="http://schemas.microsoft.com/office/drawing/2014/main" id="{73F71509-9230-89D1-F498-180D6597EC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5530" y="2443464"/>
              <a:ext cx="22320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901443A-8E23-2A36-06A8-134204677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9505" y="1797352"/>
              <a:ext cx="933450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 b="1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Individuals</a:t>
              </a:r>
              <a:endParaRPr lang="en-US" altLang="fr-FR" sz="2400" b="1" dirty="0">
                <a:latin typeface="Georgia" panose="02040502050405020303" pitchFamily="18" charset="0"/>
              </a:endParaRPr>
            </a:p>
          </p:txBody>
        </p:sp>
        <p:sp>
          <p:nvSpPr>
            <p:cNvPr id="101" name="Line 100">
              <a:extLst>
                <a:ext uri="{FF2B5EF4-FFF2-40B4-BE49-F238E27FC236}">
                  <a16:creationId xmlns:a16="http://schemas.microsoft.com/office/drawing/2014/main" id="{78E34E0C-0314-70BD-F505-1DD2ACAF66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33241" y="2067156"/>
              <a:ext cx="5866717" cy="159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D32F90E-2B3F-5584-A32D-17119ACD5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280" y="2524427"/>
              <a:ext cx="50425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 i="1">
                  <a:solidFill>
                    <a:srgbClr val="000000"/>
                  </a:solidFill>
                  <a:latin typeface="Georgia" panose="02040502050405020303" pitchFamily="18" charset="0"/>
                </a:rPr>
                <a:t>Society</a:t>
              </a:r>
              <a:endParaRPr lang="en-US" altLang="fr-FR" sz="2400">
                <a:latin typeface="Georgia" panose="02040502050405020303" pitchFamily="18" charset="0"/>
              </a:endParaRPr>
            </a:p>
          </p:txBody>
        </p:sp>
        <p:sp>
          <p:nvSpPr>
            <p:cNvPr id="103" name="Line 102">
              <a:extLst>
                <a:ext uri="{FF2B5EF4-FFF2-40B4-BE49-F238E27FC236}">
                  <a16:creationId xmlns:a16="http://schemas.microsoft.com/office/drawing/2014/main" id="{CD8E93D3-D254-FF41-81C0-162D077EC6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76417" y="2751642"/>
              <a:ext cx="2758034" cy="77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1F3E7ED4-6F5E-45AF-CA47-11DF4D606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0628" y="2227564"/>
              <a:ext cx="68255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PC at home</a:t>
              </a:r>
            </a:p>
            <a:p>
              <a:pPr algn="ctr"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Internet</a:t>
              </a:r>
            </a:p>
            <a:p>
              <a:pPr algn="ctr"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GSM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FB7B2355-7F91-B5D3-A943-648701EA6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0627" y="2227564"/>
              <a:ext cx="714592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MP3</a:t>
              </a:r>
            </a:p>
            <a:p>
              <a:pPr algn="ctr"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DVD</a:t>
              </a:r>
            </a:p>
            <a:p>
              <a:pPr algn="ctr"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Flat screens</a:t>
              </a:r>
            </a:p>
            <a:p>
              <a:pPr algn="ctr"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Automotive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0A97844-7586-BCBD-4077-A19511BEE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9773" y="2820505"/>
              <a:ext cx="188907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Renewable Energy</a:t>
              </a:r>
              <a:endParaRPr lang="en-US" altLang="fr-FR" sz="2200" dirty="0">
                <a:latin typeface="Georgia" panose="02040502050405020303" pitchFamily="18" charset="0"/>
              </a:endParaRPr>
            </a:p>
            <a:p>
              <a:pPr algn="ctr" hangingPunct="1"/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Security</a:t>
              </a:r>
            </a:p>
            <a:p>
              <a:pPr algn="ctr" hangingPunct="1"/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Medical</a:t>
              </a:r>
            </a:p>
          </p:txBody>
        </p:sp>
        <p:sp>
          <p:nvSpPr>
            <p:cNvPr id="107" name="Line 106">
              <a:extLst>
                <a:ext uri="{FF2B5EF4-FFF2-40B4-BE49-F238E27FC236}">
                  <a16:creationId xmlns:a16="http://schemas.microsoft.com/office/drawing/2014/main" id="{F1F125B3-F881-5EC6-DA85-45A8EDCE1A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9867" y="4954889"/>
              <a:ext cx="311150" cy="1222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20481916-87C2-FC1C-E007-3D61B0268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180" y="4954889"/>
              <a:ext cx="6683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Telecom crash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A7FA3EA-3A4D-AB98-FB62-2A7319A44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030" y="4531027"/>
              <a:ext cx="6667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Bank crash</a:t>
              </a:r>
            </a:p>
          </p:txBody>
        </p:sp>
        <p:sp>
          <p:nvSpPr>
            <p:cNvPr id="110" name="Line 109">
              <a:extLst>
                <a:ext uri="{FF2B5EF4-FFF2-40B4-BE49-F238E27FC236}">
                  <a16:creationId xmlns:a16="http://schemas.microsoft.com/office/drawing/2014/main" id="{FEAAC443-2012-C49D-FBC1-45E340CA43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82755" y="4605639"/>
              <a:ext cx="430212" cy="1428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11" name="Rectangle 104">
              <a:extLst>
                <a:ext uri="{FF2B5EF4-FFF2-40B4-BE49-F238E27FC236}">
                  <a16:creationId xmlns:a16="http://schemas.microsoft.com/office/drawing/2014/main" id="{CAA1A029-1A3F-D84B-D030-C2BE7BD2E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9158" y="2181527"/>
              <a:ext cx="3802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HDTV</a:t>
              </a:r>
            </a:p>
            <a:p>
              <a:pPr algn="ctr" hangingPunct="1"/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3G</a:t>
              </a:r>
              <a:endParaRPr lang="en-US" altLang="fr-FR" sz="2200" dirty="0">
                <a:latin typeface="Georgia" panose="02040502050405020303" pitchFamily="18" charset="0"/>
              </a:endParaRPr>
            </a:p>
          </p:txBody>
        </p:sp>
        <p:sp>
          <p:nvSpPr>
            <p:cNvPr id="112" name="Rectangle 104">
              <a:extLst>
                <a:ext uri="{FF2B5EF4-FFF2-40B4-BE49-F238E27FC236}">
                  <a16:creationId xmlns:a16="http://schemas.microsoft.com/office/drawing/2014/main" id="{9F8F6851-32A3-AD0C-A88E-9D4DF748C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9455" y="2138313"/>
              <a:ext cx="70268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>
                <a:spcBef>
                  <a:spcPts val="0"/>
                </a:spcBef>
              </a:pPr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4G</a:t>
              </a:r>
            </a:p>
            <a:p>
              <a:pPr algn="ctr" hangingPunct="1">
                <a:spcBef>
                  <a:spcPts val="0"/>
                </a:spcBef>
              </a:pPr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IoT, 4K</a:t>
              </a:r>
            </a:p>
            <a:p>
              <a:pPr algn="ctr" hangingPunct="1">
                <a:spcBef>
                  <a:spcPts val="0"/>
                </a:spcBef>
              </a:pPr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ADAS</a:t>
              </a:r>
            </a:p>
          </p:txBody>
        </p:sp>
        <p:sp>
          <p:nvSpPr>
            <p:cNvPr id="113" name="Line 106">
              <a:extLst>
                <a:ext uri="{FF2B5EF4-FFF2-40B4-BE49-F238E27FC236}">
                  <a16:creationId xmlns:a16="http://schemas.microsoft.com/office/drawing/2014/main" id="{BC1CEE99-EDCF-0E36-8E65-E45EA19D18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52217" y="4259564"/>
              <a:ext cx="31750" cy="3079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14" name="Rectangle 107">
              <a:extLst>
                <a:ext uri="{FF2B5EF4-FFF2-40B4-BE49-F238E27FC236}">
                  <a16:creationId xmlns:a16="http://schemas.microsoft.com/office/drawing/2014/main" id="{EAD65568-D625-FC56-0C4C-FC21D0866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3255" y="4594527"/>
              <a:ext cx="839787" cy="18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Recession</a:t>
              </a:r>
            </a:p>
          </p:txBody>
        </p:sp>
        <p:sp>
          <p:nvSpPr>
            <p:cNvPr id="115" name="Line 106">
              <a:extLst>
                <a:ext uri="{FF2B5EF4-FFF2-40B4-BE49-F238E27FC236}">
                  <a16:creationId xmlns:a16="http://schemas.microsoft.com/office/drawing/2014/main" id="{32E599F6-48E7-6F25-B8AD-970BAA41FC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4130" y="4197652"/>
              <a:ext cx="30162" cy="3079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16" name="Rectangle 107">
              <a:extLst>
                <a:ext uri="{FF2B5EF4-FFF2-40B4-BE49-F238E27FC236}">
                  <a16:creationId xmlns:a16="http://schemas.microsoft.com/office/drawing/2014/main" id="{F8CDCAD1-E8F6-CE1A-3E3F-994143DED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6755" y="4532614"/>
              <a:ext cx="836612" cy="1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Recession</a:t>
              </a:r>
            </a:p>
          </p:txBody>
        </p:sp>
        <p:sp>
          <p:nvSpPr>
            <p:cNvPr id="117" name="Rectangle 93">
              <a:extLst>
                <a:ext uri="{FF2B5EF4-FFF2-40B4-BE49-F238E27FC236}">
                  <a16:creationId xmlns:a16="http://schemas.microsoft.com/office/drawing/2014/main" id="{F5AA59FC-5262-53F0-E07E-AA7156374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2605" y="3886502"/>
              <a:ext cx="179387" cy="287337"/>
            </a:xfrm>
            <a:prstGeom prst="rect">
              <a:avLst/>
            </a:prstGeom>
            <a:solidFill>
              <a:srgbClr val="EAEAEA"/>
            </a:solidFill>
            <a:ln w="14288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18" name="Rectangle 93">
              <a:extLst>
                <a:ext uri="{FF2B5EF4-FFF2-40B4-BE49-F238E27FC236}">
                  <a16:creationId xmlns:a16="http://schemas.microsoft.com/office/drawing/2014/main" id="{E620BF77-8B88-823E-B601-06179328E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4217" y="3921427"/>
              <a:ext cx="153988" cy="250825"/>
            </a:xfrm>
            <a:prstGeom prst="rect">
              <a:avLst/>
            </a:prstGeom>
            <a:solidFill>
              <a:srgbClr val="EAEAEA"/>
            </a:solidFill>
            <a:ln w="14288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19" name="Rectangle 93">
              <a:extLst>
                <a:ext uri="{FF2B5EF4-FFF2-40B4-BE49-F238E27FC236}">
                  <a16:creationId xmlns:a16="http://schemas.microsoft.com/office/drawing/2014/main" id="{F3A2B8DD-289F-34F3-DD46-588CF3A2D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017" y="3853164"/>
              <a:ext cx="152400" cy="325438"/>
            </a:xfrm>
            <a:prstGeom prst="rect">
              <a:avLst/>
            </a:prstGeom>
            <a:solidFill>
              <a:srgbClr val="EAEAEA"/>
            </a:solidFill>
            <a:ln w="14288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20" name="Rectangle 93">
              <a:extLst>
                <a:ext uri="{FF2B5EF4-FFF2-40B4-BE49-F238E27FC236}">
                  <a16:creationId xmlns:a16="http://schemas.microsoft.com/office/drawing/2014/main" id="{216B1E85-6DDC-11AE-3F47-2960708DDB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7755" y="3845227"/>
              <a:ext cx="152400" cy="325437"/>
            </a:xfrm>
            <a:prstGeom prst="rect">
              <a:avLst/>
            </a:prstGeom>
            <a:solidFill>
              <a:srgbClr val="EAEAEA"/>
            </a:solidFill>
            <a:ln w="14288">
              <a:solidFill>
                <a:schemeClr val="tx2">
                  <a:lumMod val="40000"/>
                  <a:lumOff val="60000"/>
                </a:schemeClr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21" name="Rectangle 108">
              <a:extLst>
                <a:ext uri="{FF2B5EF4-FFF2-40B4-BE49-F238E27FC236}">
                  <a16:creationId xmlns:a16="http://schemas.microsoft.com/office/drawing/2014/main" id="{224F96BC-4532-15B3-86D0-2C4D114ED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5310" y="3076455"/>
              <a:ext cx="481733" cy="3385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 defTabSz="449287" eaLnBrk="0">
                <a:defRPr/>
              </a:pPr>
              <a:r>
                <a:rPr lang="en-US" sz="1100" i="1" dirty="0">
                  <a:solidFill>
                    <a:schemeClr val="bg1">
                      <a:lumMod val="95000"/>
                    </a:schemeClr>
                  </a:solidFill>
                  <a:latin typeface="Georgia" panose="02040502050405020303" pitchFamily="18" charset="0"/>
                </a:rPr>
                <a:t>4%</a:t>
              </a:r>
            </a:p>
            <a:p>
              <a:pPr algn="ctr" defTabSz="449287" eaLnBrk="0">
                <a:defRPr/>
              </a:pPr>
              <a:r>
                <a:rPr lang="en-US" sz="1100" i="1" dirty="0">
                  <a:solidFill>
                    <a:schemeClr val="bg1">
                      <a:lumMod val="95000"/>
                    </a:schemeClr>
                  </a:solidFill>
                  <a:latin typeface="Georgia" panose="02040502050405020303" pitchFamily="18" charset="0"/>
                </a:rPr>
                <a:t>2017</a:t>
              </a:r>
            </a:p>
          </p:txBody>
        </p:sp>
        <p:cxnSp>
          <p:nvCxnSpPr>
            <p:cNvPr id="122" name="Connecteur droit avec flèche 2">
              <a:extLst>
                <a:ext uri="{FF2B5EF4-FFF2-40B4-BE49-F238E27FC236}">
                  <a16:creationId xmlns:a16="http://schemas.microsoft.com/office/drawing/2014/main" id="{DE8CA1B9-2958-FD69-7009-46A213E6C007}"/>
                </a:ext>
              </a:extLst>
            </p:cNvPr>
            <p:cNvCxnSpPr>
              <a:cxnSpLocks noChangeShapeType="1"/>
              <a:stCxn id="121" idx="2"/>
              <a:endCxn id="120" idx="0"/>
            </p:cNvCxnSpPr>
            <p:nvPr/>
          </p:nvCxnSpPr>
          <p:spPr bwMode="auto">
            <a:xfrm>
              <a:off x="7626177" y="3415009"/>
              <a:ext cx="137778" cy="43021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7" name="Rectangle 70">
              <a:extLst>
                <a:ext uri="{FF2B5EF4-FFF2-40B4-BE49-F238E27FC236}">
                  <a16:creationId xmlns:a16="http://schemas.microsoft.com/office/drawing/2014/main" id="{D11837DE-2286-3ED8-9251-688447C99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068" y="1194659"/>
              <a:ext cx="302691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 b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Consumer Electronics Market Growth</a:t>
              </a:r>
              <a:endParaRPr lang="en-US" altLang="fr-FR" sz="2200" b="1" dirty="0">
                <a:latin typeface="Georgia" panose="02040502050405020303" pitchFamily="18" charset="0"/>
              </a:endParaRPr>
            </a:p>
          </p:txBody>
        </p:sp>
        <p:sp>
          <p:nvSpPr>
            <p:cNvPr id="19584" name="Rectangle 96">
              <a:extLst>
                <a:ext uri="{FF2B5EF4-FFF2-40B4-BE49-F238E27FC236}">
                  <a16:creationId xmlns:a16="http://schemas.microsoft.com/office/drawing/2014/main" id="{1A6D2BFA-5AAA-A49A-A9CC-FCEDD17BD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8117" y="5623569"/>
              <a:ext cx="15462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 dirty="0">
                  <a:solidFill>
                    <a:srgbClr val="000000"/>
                  </a:solidFill>
                  <a:latin typeface="Georgia" panose="02040502050405020303" pitchFamily="18" charset="0"/>
                </a:rPr>
                <a:t>19</a:t>
              </a:r>
              <a:endParaRPr lang="en-US" altLang="fr-FR" sz="2200" dirty="0">
                <a:latin typeface="Georgia" panose="02040502050405020303" pitchFamily="18" charset="0"/>
              </a:endParaRPr>
            </a:p>
          </p:txBody>
        </p:sp>
        <p:sp>
          <p:nvSpPr>
            <p:cNvPr id="19585" name="Line 97">
              <a:extLst>
                <a:ext uri="{FF2B5EF4-FFF2-40B4-BE49-F238E27FC236}">
                  <a16:creationId xmlns:a16="http://schemas.microsoft.com/office/drawing/2014/main" id="{55F88AA3-E2A0-89D7-D245-4AC01C3F68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43367" y="5448944"/>
              <a:ext cx="3175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9586" name="Rectangle 93">
              <a:extLst>
                <a:ext uri="{FF2B5EF4-FFF2-40B4-BE49-F238E27FC236}">
                  <a16:creationId xmlns:a16="http://schemas.microsoft.com/office/drawing/2014/main" id="{650D190E-BDC6-8FA0-DF6A-12E8A86AE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4604" y="3795158"/>
              <a:ext cx="163513" cy="377887"/>
            </a:xfrm>
            <a:prstGeom prst="rect">
              <a:avLst/>
            </a:prstGeom>
            <a:solidFill>
              <a:srgbClr val="EAEAEA"/>
            </a:solidFill>
            <a:ln w="14288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fr-FR" altLang="fr-FR">
                <a:latin typeface="Georgia" panose="02040502050405020303" pitchFamily="18" charset="0"/>
              </a:endParaRPr>
            </a:p>
          </p:txBody>
        </p:sp>
        <p:grpSp>
          <p:nvGrpSpPr>
            <p:cNvPr id="19587" name="Groupe 19586">
              <a:extLst>
                <a:ext uri="{FF2B5EF4-FFF2-40B4-BE49-F238E27FC236}">
                  <a16:creationId xmlns:a16="http://schemas.microsoft.com/office/drawing/2014/main" id="{2EFB3A6E-C313-F0AD-98B0-85587486A467}"/>
                </a:ext>
              </a:extLst>
            </p:cNvPr>
            <p:cNvGrpSpPr/>
            <p:nvPr/>
          </p:nvGrpSpPr>
          <p:grpSpPr>
            <a:xfrm>
              <a:off x="8563093" y="5440066"/>
              <a:ext cx="175513" cy="390069"/>
              <a:chOff x="7925199" y="5457610"/>
              <a:chExt cx="175513" cy="390069"/>
            </a:xfrm>
          </p:grpSpPr>
          <p:sp>
            <p:nvSpPr>
              <p:cNvPr id="19606" name="Rectangle 96">
                <a:extLst>
                  <a:ext uri="{FF2B5EF4-FFF2-40B4-BE49-F238E27FC236}">
                    <a16:creationId xmlns:a16="http://schemas.microsoft.com/office/drawing/2014/main" id="{C399B122-88EC-7E65-C835-E7ED6074D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5199" y="5632235"/>
                <a:ext cx="175513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hangingPunct="1"/>
                <a:r>
                  <a:rPr lang="en-US" altLang="fr-FR" sz="1400" dirty="0">
                    <a:solidFill>
                      <a:srgbClr val="000000"/>
                    </a:solidFill>
                    <a:latin typeface="Georgia" panose="02040502050405020303" pitchFamily="18" charset="0"/>
                  </a:rPr>
                  <a:t>22</a:t>
                </a:r>
                <a:endParaRPr lang="en-US" altLang="fr-FR" sz="2200" dirty="0">
                  <a:latin typeface="Georgia" panose="02040502050405020303" pitchFamily="18" charset="0"/>
                </a:endParaRPr>
              </a:p>
            </p:txBody>
          </p:sp>
          <p:sp>
            <p:nvSpPr>
              <p:cNvPr id="19607" name="Line 97">
                <a:extLst>
                  <a:ext uri="{FF2B5EF4-FFF2-40B4-BE49-F238E27FC236}">
                    <a16:creationId xmlns:a16="http://schemas.microsoft.com/office/drawing/2014/main" id="{5C5A0CA2-30B5-B78F-FC38-21686926A0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20449" y="5457610"/>
                <a:ext cx="3175" cy="115888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2945" tIns="41473" rIns="82945" bIns="41473"/>
              <a:lstStyle/>
              <a:p>
                <a:endParaRPr lang="fr-FR">
                  <a:latin typeface="Georgia" panose="02040502050405020303" pitchFamily="18" charset="0"/>
                </a:endParaRPr>
              </a:p>
            </p:txBody>
          </p:sp>
        </p:grpSp>
        <p:grpSp>
          <p:nvGrpSpPr>
            <p:cNvPr id="19588" name="Groupe 19587">
              <a:extLst>
                <a:ext uri="{FF2B5EF4-FFF2-40B4-BE49-F238E27FC236}">
                  <a16:creationId xmlns:a16="http://schemas.microsoft.com/office/drawing/2014/main" id="{F94B8781-1EBF-586A-63AF-E2C2A2AAE20C}"/>
                </a:ext>
              </a:extLst>
            </p:cNvPr>
            <p:cNvGrpSpPr/>
            <p:nvPr/>
          </p:nvGrpSpPr>
          <p:grpSpPr>
            <a:xfrm>
              <a:off x="9023782" y="5447484"/>
              <a:ext cx="169941" cy="390069"/>
              <a:chOff x="7925199" y="5457610"/>
              <a:chExt cx="169941" cy="390069"/>
            </a:xfrm>
          </p:grpSpPr>
          <p:sp>
            <p:nvSpPr>
              <p:cNvPr id="19604" name="Rectangle 96">
                <a:extLst>
                  <a:ext uri="{FF2B5EF4-FFF2-40B4-BE49-F238E27FC236}">
                    <a16:creationId xmlns:a16="http://schemas.microsoft.com/office/drawing/2014/main" id="{18B4F072-8796-635A-7D77-835F14646D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5199" y="5632235"/>
                <a:ext cx="16994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hangingPunct="1"/>
                <a:r>
                  <a:rPr lang="en-US" altLang="fr-FR" sz="1400" dirty="0">
                    <a:solidFill>
                      <a:srgbClr val="000000"/>
                    </a:solidFill>
                    <a:latin typeface="Georgia" panose="02040502050405020303" pitchFamily="18" charset="0"/>
                  </a:rPr>
                  <a:t>25</a:t>
                </a:r>
                <a:endParaRPr lang="en-US" altLang="fr-FR" sz="2200" dirty="0">
                  <a:latin typeface="Georgia" panose="02040502050405020303" pitchFamily="18" charset="0"/>
                </a:endParaRPr>
              </a:p>
            </p:txBody>
          </p:sp>
          <p:sp>
            <p:nvSpPr>
              <p:cNvPr id="19605" name="Line 97">
                <a:extLst>
                  <a:ext uri="{FF2B5EF4-FFF2-40B4-BE49-F238E27FC236}">
                    <a16:creationId xmlns:a16="http://schemas.microsoft.com/office/drawing/2014/main" id="{DA0E0BE8-9FFD-38FB-7887-BA2873F0A9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20449" y="5457610"/>
                <a:ext cx="3175" cy="115888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2945" tIns="41473" rIns="82945" bIns="41473"/>
              <a:lstStyle/>
              <a:p>
                <a:endParaRPr lang="fr-FR">
                  <a:latin typeface="Georgia" panose="02040502050405020303" pitchFamily="18" charset="0"/>
                </a:endParaRPr>
              </a:p>
            </p:txBody>
          </p:sp>
        </p:grpSp>
        <p:sp>
          <p:nvSpPr>
            <p:cNvPr id="19589" name="Rectangle 108">
              <a:extLst>
                <a:ext uri="{FF2B5EF4-FFF2-40B4-BE49-F238E27FC236}">
                  <a16:creationId xmlns:a16="http://schemas.microsoft.com/office/drawing/2014/main" id="{AF5D2EB4-74C0-2D4C-F53E-61490BC07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9502" y="2910758"/>
              <a:ext cx="593725" cy="3385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 defTabSz="449287" eaLnBrk="0">
                <a:defRPr/>
              </a:pPr>
              <a:r>
                <a:rPr lang="en-US" sz="1100" i="1" dirty="0">
                  <a:solidFill>
                    <a:schemeClr val="bg1">
                      <a:lumMod val="95000"/>
                    </a:schemeClr>
                  </a:solidFill>
                  <a:latin typeface="Georgia" panose="02040502050405020303" pitchFamily="18" charset="0"/>
                </a:rPr>
                <a:t>6%</a:t>
              </a:r>
            </a:p>
            <a:p>
              <a:pPr algn="ctr" defTabSz="449287" eaLnBrk="0">
                <a:defRPr/>
              </a:pPr>
              <a:r>
                <a:rPr lang="en-US" sz="1100" i="1" dirty="0">
                  <a:solidFill>
                    <a:schemeClr val="bg1">
                      <a:lumMod val="95000"/>
                    </a:schemeClr>
                  </a:solidFill>
                  <a:latin typeface="Georgia" panose="02040502050405020303" pitchFamily="18" charset="0"/>
                </a:rPr>
                <a:t>2024</a:t>
              </a:r>
            </a:p>
          </p:txBody>
        </p:sp>
        <p:sp>
          <p:nvSpPr>
            <p:cNvPr id="19590" name="Rectangle 93">
              <a:extLst>
                <a:ext uri="{FF2B5EF4-FFF2-40B4-BE49-F238E27FC236}">
                  <a16:creationId xmlns:a16="http://schemas.microsoft.com/office/drawing/2014/main" id="{750112CB-76D5-9107-3135-CD1784154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1810" y="3841710"/>
              <a:ext cx="163513" cy="322916"/>
            </a:xfrm>
            <a:prstGeom prst="rect">
              <a:avLst/>
            </a:prstGeom>
            <a:solidFill>
              <a:srgbClr val="EAEAEA"/>
            </a:solidFill>
            <a:ln w="14288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fr-FR" altLang="fr-FR">
                <a:latin typeface="Georgia" panose="02040502050405020303" pitchFamily="18" charset="0"/>
              </a:endParaRPr>
            </a:p>
          </p:txBody>
        </p:sp>
        <p:cxnSp>
          <p:nvCxnSpPr>
            <p:cNvPr id="19591" name="Connecteur droit avec flèche 2">
              <a:extLst>
                <a:ext uri="{FF2B5EF4-FFF2-40B4-BE49-F238E27FC236}">
                  <a16:creationId xmlns:a16="http://schemas.microsoft.com/office/drawing/2014/main" id="{26A36CEA-17D2-44CE-F282-BB55124581E2}"/>
                </a:ext>
              </a:extLst>
            </p:cNvPr>
            <p:cNvCxnSpPr>
              <a:cxnSpLocks noChangeShapeType="1"/>
              <a:stCxn id="19603" idx="2"/>
            </p:cNvCxnSpPr>
            <p:nvPr/>
          </p:nvCxnSpPr>
          <p:spPr bwMode="auto">
            <a:xfrm flipH="1">
              <a:off x="8360991" y="3335786"/>
              <a:ext cx="11165" cy="42964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592" name="Rectangle 93">
              <a:extLst>
                <a:ext uri="{FF2B5EF4-FFF2-40B4-BE49-F238E27FC236}">
                  <a16:creationId xmlns:a16="http://schemas.microsoft.com/office/drawing/2014/main" id="{40DE31EC-43D9-40A5-9DDF-3D2959E5F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3618" y="3788015"/>
              <a:ext cx="149234" cy="377887"/>
            </a:xfrm>
            <a:prstGeom prst="rect">
              <a:avLst/>
            </a:prstGeom>
            <a:solidFill>
              <a:srgbClr val="92D050"/>
            </a:solidFill>
            <a:ln w="14288">
              <a:solidFill>
                <a:srgbClr val="00B05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93" name="Rectangle 93">
              <a:extLst>
                <a:ext uri="{FF2B5EF4-FFF2-40B4-BE49-F238E27FC236}">
                  <a16:creationId xmlns:a16="http://schemas.microsoft.com/office/drawing/2014/main" id="{0A641066-2DCF-9665-EAF4-A3BDAB0DF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5217" y="3795158"/>
              <a:ext cx="139162" cy="362329"/>
            </a:xfrm>
            <a:prstGeom prst="rect">
              <a:avLst/>
            </a:prstGeom>
            <a:solidFill>
              <a:srgbClr val="92D050"/>
            </a:solidFill>
            <a:ln w="14288">
              <a:solidFill>
                <a:srgbClr val="00B05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94" name="Rectangle 93">
              <a:extLst>
                <a:ext uri="{FF2B5EF4-FFF2-40B4-BE49-F238E27FC236}">
                  <a16:creationId xmlns:a16="http://schemas.microsoft.com/office/drawing/2014/main" id="{C402599C-77CE-BC1A-B42A-9299AFD4E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6815" y="3779600"/>
              <a:ext cx="149234" cy="377887"/>
            </a:xfrm>
            <a:prstGeom prst="rect">
              <a:avLst/>
            </a:prstGeom>
            <a:solidFill>
              <a:srgbClr val="92D050"/>
            </a:solidFill>
            <a:ln w="14288">
              <a:solidFill>
                <a:srgbClr val="00B05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95" name="Rectangle 93">
              <a:extLst>
                <a:ext uri="{FF2B5EF4-FFF2-40B4-BE49-F238E27FC236}">
                  <a16:creationId xmlns:a16="http://schemas.microsoft.com/office/drawing/2014/main" id="{9C7F298B-99D8-1DC7-D139-2B8C9EB43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4626" y="3841710"/>
              <a:ext cx="155055" cy="315777"/>
            </a:xfrm>
            <a:prstGeom prst="rect">
              <a:avLst/>
            </a:prstGeom>
            <a:solidFill>
              <a:srgbClr val="92D050"/>
            </a:solidFill>
            <a:ln w="14288">
              <a:solidFill>
                <a:srgbClr val="00B05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96" name="Rectangle 93">
              <a:extLst>
                <a:ext uri="{FF2B5EF4-FFF2-40B4-BE49-F238E27FC236}">
                  <a16:creationId xmlns:a16="http://schemas.microsoft.com/office/drawing/2014/main" id="{794C1882-92A8-419A-3887-721004978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0724" y="3837207"/>
              <a:ext cx="171830" cy="320280"/>
            </a:xfrm>
            <a:prstGeom prst="rect">
              <a:avLst/>
            </a:prstGeom>
            <a:solidFill>
              <a:srgbClr val="92D050"/>
            </a:solidFill>
            <a:ln w="14288">
              <a:solidFill>
                <a:srgbClr val="00B05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97" name="Rectangle 104">
              <a:extLst>
                <a:ext uri="{FF2B5EF4-FFF2-40B4-BE49-F238E27FC236}">
                  <a16:creationId xmlns:a16="http://schemas.microsoft.com/office/drawing/2014/main" id="{A8161555-8D91-CF49-27E5-39093DD3D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9289" y="2141791"/>
              <a:ext cx="1099679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>
                <a:spcBef>
                  <a:spcPts val="0"/>
                </a:spcBef>
              </a:pPr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5G</a:t>
              </a:r>
            </a:p>
            <a:p>
              <a:pPr algn="ctr" hangingPunct="1">
                <a:spcBef>
                  <a:spcPts val="0"/>
                </a:spcBef>
              </a:pPr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8K</a:t>
              </a:r>
            </a:p>
            <a:p>
              <a:pPr algn="ctr" hangingPunct="1">
                <a:spcBef>
                  <a:spcPts val="0"/>
                </a:spcBef>
              </a:pPr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DCAI</a:t>
              </a:r>
            </a:p>
            <a:p>
              <a:pPr algn="ctr" hangingPunct="1">
                <a:spcBef>
                  <a:spcPts val="0"/>
                </a:spcBef>
              </a:pPr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Smart home</a:t>
              </a:r>
            </a:p>
            <a:p>
              <a:pPr algn="ctr" hangingPunct="1">
                <a:spcBef>
                  <a:spcPts val="0"/>
                </a:spcBef>
              </a:pPr>
              <a:endParaRPr lang="en-US" altLang="fr-FR" sz="1200" i="1" dirty="0">
                <a:solidFill>
                  <a:srgbClr val="00000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9598" name="Rectangle 110">
              <a:extLst>
                <a:ext uri="{FF2B5EF4-FFF2-40B4-BE49-F238E27FC236}">
                  <a16:creationId xmlns:a16="http://schemas.microsoft.com/office/drawing/2014/main" id="{0995B3A2-7331-2BE6-EBDD-437EF8651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9581" y="1449451"/>
              <a:ext cx="179387" cy="3960813"/>
            </a:xfrm>
            <a:prstGeom prst="rect">
              <a:avLst/>
            </a:prstGeom>
            <a:solidFill>
              <a:schemeClr val="bg1">
                <a:lumMod val="50000"/>
                <a:alpha val="45882"/>
              </a:scheme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lIns="82945" tIns="41473" rIns="82945" bIns="41473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99" name="Rectangle 59">
              <a:extLst>
                <a:ext uri="{FF2B5EF4-FFF2-40B4-BE49-F238E27FC236}">
                  <a16:creationId xmlns:a16="http://schemas.microsoft.com/office/drawing/2014/main" id="{2870A5F1-B65F-352B-C0BA-7D7C14B8D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6263" y="1643640"/>
              <a:ext cx="9636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 b="1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Cloud</a:t>
              </a:r>
              <a:endParaRPr lang="en-US" altLang="fr-FR" sz="2400" b="1" dirty="0">
                <a:latin typeface="Georgia" panose="02040502050405020303" pitchFamily="18" charset="0"/>
              </a:endParaRPr>
            </a:p>
          </p:txBody>
        </p:sp>
        <p:sp>
          <p:nvSpPr>
            <p:cNvPr id="19600" name="Line 98">
              <a:extLst>
                <a:ext uri="{FF2B5EF4-FFF2-40B4-BE49-F238E27FC236}">
                  <a16:creationId xmlns:a16="http://schemas.microsoft.com/office/drawing/2014/main" id="{F9F9BD32-F8F2-7D17-F18C-0457F3AB25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48845" y="1921174"/>
              <a:ext cx="1284612" cy="15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9601" name="Rectangle 108">
              <a:extLst>
                <a:ext uri="{FF2B5EF4-FFF2-40B4-BE49-F238E27FC236}">
                  <a16:creationId xmlns:a16="http://schemas.microsoft.com/office/drawing/2014/main" id="{B208BF58-EB75-F4D7-8376-DD10BA258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8481" y="4721750"/>
              <a:ext cx="6667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 sz="1200" i="1" dirty="0" err="1">
                  <a:solidFill>
                    <a:srgbClr val="000000"/>
                  </a:solidFill>
                  <a:latin typeface="Georgia" panose="02040502050405020303" pitchFamily="18" charset="0"/>
                </a:rPr>
                <a:t>CoVid</a:t>
              </a:r>
              <a:endParaRPr lang="en-US" altLang="fr-FR" sz="1200" i="1" dirty="0">
                <a:solidFill>
                  <a:srgbClr val="00000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9602" name="Line 109">
              <a:extLst>
                <a:ext uri="{FF2B5EF4-FFF2-40B4-BE49-F238E27FC236}">
                  <a16:creationId xmlns:a16="http://schemas.microsoft.com/office/drawing/2014/main" id="{328F9B9C-B983-348D-7B1A-15FC81D6D2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9206" y="4796362"/>
              <a:ext cx="430212" cy="1428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9603" name="Rectangle 108">
              <a:extLst>
                <a:ext uri="{FF2B5EF4-FFF2-40B4-BE49-F238E27FC236}">
                  <a16:creationId xmlns:a16="http://schemas.microsoft.com/office/drawing/2014/main" id="{437CFF50-3467-2D0E-DF14-3FA2C0A9C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5294" y="2997232"/>
              <a:ext cx="593725" cy="3385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 defTabSz="449287" eaLnBrk="0">
                <a:defRPr/>
              </a:pPr>
              <a:r>
                <a:rPr lang="en-US" sz="1100" i="1" dirty="0">
                  <a:solidFill>
                    <a:schemeClr val="bg1">
                      <a:lumMod val="95000"/>
                    </a:schemeClr>
                  </a:solidFill>
                  <a:latin typeface="Georgia" panose="02040502050405020303" pitchFamily="18" charset="0"/>
                </a:rPr>
                <a:t>4%</a:t>
              </a:r>
            </a:p>
            <a:p>
              <a:pPr algn="ctr" defTabSz="449287" eaLnBrk="0">
                <a:defRPr/>
              </a:pPr>
              <a:r>
                <a:rPr lang="en-US" sz="1100" i="1" dirty="0">
                  <a:solidFill>
                    <a:schemeClr val="bg1">
                      <a:lumMod val="95000"/>
                    </a:schemeClr>
                  </a:solidFill>
                  <a:latin typeface="Georgia" panose="02040502050405020303" pitchFamily="18" charset="0"/>
                </a:rPr>
                <a:t>2020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3B3B408-41E1-8F54-A1B5-A218047F8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2" y="1825625"/>
            <a:ext cx="434099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solidFill>
                  <a:srgbClr val="FF0000"/>
                </a:solidFill>
              </a:rPr>
              <a:t>VISION 2023-2030</a:t>
            </a:r>
          </a:p>
          <a:p>
            <a:pPr marL="628650" indent="-285750"/>
            <a:r>
              <a:rPr lang="en-US" dirty="0"/>
              <a:t>Increasing disposable income, </a:t>
            </a:r>
          </a:p>
          <a:p>
            <a:pPr marL="628650" indent="-285750"/>
            <a:r>
              <a:rPr lang="en-US" dirty="0"/>
              <a:t>Expanding urban population, </a:t>
            </a:r>
          </a:p>
          <a:p>
            <a:pPr marL="628650" indent="-285750"/>
            <a:r>
              <a:rPr lang="en-US" dirty="0"/>
              <a:t>Growing internet penetration and </a:t>
            </a:r>
          </a:p>
          <a:p>
            <a:pPr marL="628650" indent="-285750"/>
            <a:r>
              <a:rPr lang="en-US" dirty="0"/>
              <a:t>Availability of strong distribution network</a:t>
            </a:r>
          </a:p>
          <a:p>
            <a:pPr marL="628650" indent="-285750"/>
            <a:r>
              <a:rPr lang="en-US" dirty="0"/>
              <a:t>Cloud and virtualization</a:t>
            </a:r>
            <a:endParaRPr lang="fr-FR" dirty="0"/>
          </a:p>
          <a:p>
            <a:endParaRPr lang="en-US" sz="1400" dirty="0"/>
          </a:p>
          <a:p>
            <a:endParaRPr lang="fr-FR" sz="1400" dirty="0"/>
          </a:p>
        </p:txBody>
      </p:sp>
      <p:sp>
        <p:nvSpPr>
          <p:cNvPr id="19456" name="ZoneTexte 19455">
            <a:extLst>
              <a:ext uri="{FF2B5EF4-FFF2-40B4-BE49-F238E27FC236}">
                <a16:creationId xmlns:a16="http://schemas.microsoft.com/office/drawing/2014/main" id="{B89F71EA-BB33-F868-3C66-D6719A7F9236}"/>
              </a:ext>
            </a:extLst>
          </p:cNvPr>
          <p:cNvSpPr txBox="1"/>
          <p:nvPr/>
        </p:nvSpPr>
        <p:spPr>
          <a:xfrm>
            <a:off x="894522" y="5574474"/>
            <a:ext cx="54342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Georgia" panose="02040502050405020303" pitchFamily="18" charset="0"/>
              </a:rPr>
              <a:t>The electronics market is expected to reach 2 T$ in 2030 at a CAGR of 6%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D61A96F-47A5-F002-5548-D624F8CE7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Context</a:t>
            </a:r>
            <a:endParaRPr lang="fr-FR" dirty="0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8D8B7C3-4CA9-4769-0F79-14F7ACBE5CEF}"/>
              </a:ext>
            </a:extLst>
          </p:cNvPr>
          <p:cNvCxnSpPr/>
          <p:nvPr/>
        </p:nvCxnSpPr>
        <p:spPr bwMode="auto">
          <a:xfrm>
            <a:off x="6448955" y="4549511"/>
            <a:ext cx="4369891" cy="3031"/>
          </a:xfrm>
          <a:prstGeom prst="straightConnector1">
            <a:avLst/>
          </a:prstGeom>
          <a:solidFill>
            <a:schemeClr val="hlink"/>
          </a:solidFill>
          <a:ln w="952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E2162BD4-EF65-FB61-6A47-72B72269EE70}"/>
              </a:ext>
            </a:extLst>
          </p:cNvPr>
          <p:cNvCxnSpPr/>
          <p:nvPr/>
        </p:nvCxnSpPr>
        <p:spPr bwMode="auto">
          <a:xfrm flipV="1">
            <a:off x="6982297" y="1359383"/>
            <a:ext cx="0" cy="3348990"/>
          </a:xfrm>
          <a:prstGeom prst="straightConnector1">
            <a:avLst/>
          </a:prstGeom>
          <a:solidFill>
            <a:schemeClr val="hlink"/>
          </a:solidFill>
          <a:ln w="952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A495036E-CA7C-A8CD-0800-DA341052E1DB}"/>
              </a:ext>
            </a:extLst>
          </p:cNvPr>
          <p:cNvCxnSpPr/>
          <p:nvPr/>
        </p:nvCxnSpPr>
        <p:spPr bwMode="auto">
          <a:xfrm>
            <a:off x="8251027" y="4565498"/>
            <a:ext cx="0" cy="142875"/>
          </a:xfrm>
          <a:prstGeom prst="line">
            <a:avLst/>
          </a:prstGeom>
          <a:solidFill>
            <a:schemeClr val="hlink"/>
          </a:solidFill>
          <a:ln w="952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57" name="Connecteur droit 19456">
            <a:extLst>
              <a:ext uri="{FF2B5EF4-FFF2-40B4-BE49-F238E27FC236}">
                <a16:creationId xmlns:a16="http://schemas.microsoft.com/office/drawing/2014/main" id="{49534B92-7BB4-C822-3E0C-EC38BDA889A4}"/>
              </a:ext>
            </a:extLst>
          </p:cNvPr>
          <p:cNvCxnSpPr/>
          <p:nvPr/>
        </p:nvCxnSpPr>
        <p:spPr bwMode="auto">
          <a:xfrm>
            <a:off x="9397837" y="4583595"/>
            <a:ext cx="0" cy="142875"/>
          </a:xfrm>
          <a:prstGeom prst="line">
            <a:avLst/>
          </a:prstGeom>
          <a:solidFill>
            <a:schemeClr val="hlink"/>
          </a:solidFill>
          <a:ln w="952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58" name="ZoneTexte 19457">
            <a:extLst>
              <a:ext uri="{FF2B5EF4-FFF2-40B4-BE49-F238E27FC236}">
                <a16:creationId xmlns:a16="http://schemas.microsoft.com/office/drawing/2014/main" id="{EC5056D2-5F8F-BE17-EE22-3E1956E93889}"/>
              </a:ext>
            </a:extLst>
          </p:cNvPr>
          <p:cNvSpPr txBox="1"/>
          <p:nvPr/>
        </p:nvSpPr>
        <p:spPr>
          <a:xfrm>
            <a:off x="6781049" y="478835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0</a:t>
            </a:r>
          </a:p>
        </p:txBody>
      </p:sp>
      <p:sp>
        <p:nvSpPr>
          <p:cNvPr id="19459" name="ZoneTexte 19458">
            <a:extLst>
              <a:ext uri="{FF2B5EF4-FFF2-40B4-BE49-F238E27FC236}">
                <a16:creationId xmlns:a16="http://schemas.microsoft.com/office/drawing/2014/main" id="{1C80E4DB-22F0-DEED-841A-A2D87B77FA1C}"/>
              </a:ext>
            </a:extLst>
          </p:cNvPr>
          <p:cNvSpPr txBox="1"/>
          <p:nvPr/>
        </p:nvSpPr>
        <p:spPr>
          <a:xfrm>
            <a:off x="7960722" y="4795971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5%</a:t>
            </a:r>
          </a:p>
        </p:txBody>
      </p:sp>
      <p:sp>
        <p:nvSpPr>
          <p:cNvPr id="19460" name="ZoneTexte 19459">
            <a:extLst>
              <a:ext uri="{FF2B5EF4-FFF2-40B4-BE49-F238E27FC236}">
                <a16:creationId xmlns:a16="http://schemas.microsoft.com/office/drawing/2014/main" id="{8491A124-D9E9-1B94-B365-4A4836B3722A}"/>
              </a:ext>
            </a:extLst>
          </p:cNvPr>
          <p:cNvSpPr txBox="1"/>
          <p:nvPr/>
        </p:nvSpPr>
        <p:spPr>
          <a:xfrm>
            <a:off x="9088729" y="477988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10%</a:t>
            </a:r>
          </a:p>
        </p:txBody>
      </p:sp>
      <p:sp>
        <p:nvSpPr>
          <p:cNvPr id="19461" name="Ellipse 19460">
            <a:extLst>
              <a:ext uri="{FF2B5EF4-FFF2-40B4-BE49-F238E27FC236}">
                <a16:creationId xmlns:a16="http://schemas.microsoft.com/office/drawing/2014/main" id="{5F9525A6-3AF1-02EA-9BFD-56EA2A3FE3AA}"/>
              </a:ext>
            </a:extLst>
          </p:cNvPr>
          <p:cNvSpPr/>
          <p:nvPr/>
        </p:nvSpPr>
        <p:spPr bwMode="auto">
          <a:xfrm>
            <a:off x="7598314" y="2627431"/>
            <a:ext cx="648000" cy="64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+mj-lt"/>
              <a:ea typeface="ＭＳ Ｐゴシック" pitchFamily="50" charset="-128"/>
            </a:endParaRPr>
          </a:p>
        </p:txBody>
      </p:sp>
      <p:sp>
        <p:nvSpPr>
          <p:cNvPr id="19462" name="ZoneTexte 19461">
            <a:extLst>
              <a:ext uri="{FF2B5EF4-FFF2-40B4-BE49-F238E27FC236}">
                <a16:creationId xmlns:a16="http://schemas.microsoft.com/office/drawing/2014/main" id="{2651A5B1-B154-0023-2DD7-1ACDF93F16E6}"/>
              </a:ext>
            </a:extLst>
          </p:cNvPr>
          <p:cNvSpPr txBox="1"/>
          <p:nvPr/>
        </p:nvSpPr>
        <p:spPr>
          <a:xfrm>
            <a:off x="7858105" y="901902"/>
            <a:ext cx="1404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Smartphones</a:t>
            </a:r>
          </a:p>
        </p:txBody>
      </p:sp>
      <p:sp>
        <p:nvSpPr>
          <p:cNvPr id="19463" name="Ellipse 19462">
            <a:extLst>
              <a:ext uri="{FF2B5EF4-FFF2-40B4-BE49-F238E27FC236}">
                <a16:creationId xmlns:a16="http://schemas.microsoft.com/office/drawing/2014/main" id="{282ABA96-7062-D0D5-DF31-A19918A33C9D}"/>
              </a:ext>
            </a:extLst>
          </p:cNvPr>
          <p:cNvSpPr/>
          <p:nvPr/>
        </p:nvSpPr>
        <p:spPr bwMode="auto">
          <a:xfrm>
            <a:off x="7973924" y="3393394"/>
            <a:ext cx="576000" cy="576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 Narrow" pitchFamily="34" charset="0"/>
              <a:ea typeface="ＭＳ Ｐゴシック" pitchFamily="50" charset="-128"/>
            </a:endParaRPr>
          </a:p>
        </p:txBody>
      </p:sp>
      <p:sp>
        <p:nvSpPr>
          <p:cNvPr id="19464" name="ZoneTexte 19463">
            <a:extLst>
              <a:ext uri="{FF2B5EF4-FFF2-40B4-BE49-F238E27FC236}">
                <a16:creationId xmlns:a16="http://schemas.microsoft.com/office/drawing/2014/main" id="{F092529E-D6D2-6F3B-64A4-055C82706DFB}"/>
              </a:ext>
            </a:extLst>
          </p:cNvPr>
          <p:cNvSpPr txBox="1"/>
          <p:nvPr/>
        </p:nvSpPr>
        <p:spPr>
          <a:xfrm>
            <a:off x="7444884" y="2287679"/>
            <a:ext cx="445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TV</a:t>
            </a:r>
          </a:p>
        </p:txBody>
      </p:sp>
      <p:sp>
        <p:nvSpPr>
          <p:cNvPr id="19465" name="Ellipse 19464">
            <a:extLst>
              <a:ext uri="{FF2B5EF4-FFF2-40B4-BE49-F238E27FC236}">
                <a16:creationId xmlns:a16="http://schemas.microsoft.com/office/drawing/2014/main" id="{0070BE6A-0EEE-3651-23EA-E048D95A6E1B}"/>
              </a:ext>
            </a:extLst>
          </p:cNvPr>
          <p:cNvSpPr/>
          <p:nvPr/>
        </p:nvSpPr>
        <p:spPr bwMode="auto">
          <a:xfrm>
            <a:off x="8684963" y="2977291"/>
            <a:ext cx="593752" cy="57600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+mj-lt"/>
              <a:ea typeface="ＭＳ Ｐゴシック" pitchFamily="50" charset="-128"/>
            </a:endParaRPr>
          </a:p>
        </p:txBody>
      </p:sp>
      <p:sp>
        <p:nvSpPr>
          <p:cNvPr id="19466" name="ZoneTexte 19465">
            <a:extLst>
              <a:ext uri="{FF2B5EF4-FFF2-40B4-BE49-F238E27FC236}">
                <a16:creationId xmlns:a16="http://schemas.microsoft.com/office/drawing/2014/main" id="{242C8228-F0C4-2BDF-92C6-8FA2ACCF49ED}"/>
              </a:ext>
            </a:extLst>
          </p:cNvPr>
          <p:cNvSpPr txBox="1"/>
          <p:nvPr/>
        </p:nvSpPr>
        <p:spPr>
          <a:xfrm>
            <a:off x="6633901" y="3937736"/>
            <a:ext cx="1180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Game consoles</a:t>
            </a:r>
          </a:p>
        </p:txBody>
      </p:sp>
      <p:sp>
        <p:nvSpPr>
          <p:cNvPr id="19467" name="ZoneTexte 19466">
            <a:extLst>
              <a:ext uri="{FF2B5EF4-FFF2-40B4-BE49-F238E27FC236}">
                <a16:creationId xmlns:a16="http://schemas.microsoft.com/office/drawing/2014/main" id="{F7BA89EE-5E04-DC56-0AEB-A5857FF0B98D}"/>
              </a:ext>
            </a:extLst>
          </p:cNvPr>
          <p:cNvSpPr txBox="1"/>
          <p:nvPr/>
        </p:nvSpPr>
        <p:spPr>
          <a:xfrm>
            <a:off x="8496447" y="3481096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Medical</a:t>
            </a:r>
          </a:p>
        </p:txBody>
      </p:sp>
      <p:sp>
        <p:nvSpPr>
          <p:cNvPr id="19468" name="Ellipse 19467">
            <a:extLst>
              <a:ext uri="{FF2B5EF4-FFF2-40B4-BE49-F238E27FC236}">
                <a16:creationId xmlns:a16="http://schemas.microsoft.com/office/drawing/2014/main" id="{4551BACE-CE27-24A5-3C97-F91644C17F80}"/>
              </a:ext>
            </a:extLst>
          </p:cNvPr>
          <p:cNvSpPr/>
          <p:nvPr/>
        </p:nvSpPr>
        <p:spPr bwMode="auto">
          <a:xfrm>
            <a:off x="10194831" y="2617785"/>
            <a:ext cx="646331" cy="64918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 Narrow" pitchFamily="34" charset="0"/>
              <a:ea typeface="ＭＳ Ｐゴシック" pitchFamily="50" charset="-128"/>
            </a:endParaRPr>
          </a:p>
        </p:txBody>
      </p:sp>
      <p:sp>
        <p:nvSpPr>
          <p:cNvPr id="19469" name="ZoneTexte 19468">
            <a:extLst>
              <a:ext uri="{FF2B5EF4-FFF2-40B4-BE49-F238E27FC236}">
                <a16:creationId xmlns:a16="http://schemas.microsoft.com/office/drawing/2014/main" id="{1028CE40-E550-B5C6-AE79-594168D620DD}"/>
              </a:ext>
            </a:extLst>
          </p:cNvPr>
          <p:cNvSpPr txBox="1"/>
          <p:nvPr/>
        </p:nvSpPr>
        <p:spPr>
          <a:xfrm>
            <a:off x="10846249" y="2750185"/>
            <a:ext cx="481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IoT</a:t>
            </a:r>
          </a:p>
        </p:txBody>
      </p:sp>
      <p:sp>
        <p:nvSpPr>
          <p:cNvPr id="19470" name="Ellipse 19469">
            <a:extLst>
              <a:ext uri="{FF2B5EF4-FFF2-40B4-BE49-F238E27FC236}">
                <a16:creationId xmlns:a16="http://schemas.microsoft.com/office/drawing/2014/main" id="{39E8CBDF-A11A-5BA0-BDF1-326414B9BF1A}"/>
              </a:ext>
            </a:extLst>
          </p:cNvPr>
          <p:cNvSpPr/>
          <p:nvPr/>
        </p:nvSpPr>
        <p:spPr bwMode="auto">
          <a:xfrm>
            <a:off x="7716461" y="3981689"/>
            <a:ext cx="468000" cy="46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 Narrow" pitchFamily="34" charset="0"/>
              <a:ea typeface="ＭＳ Ｐゴシック" pitchFamily="50" charset="-128"/>
            </a:endParaRPr>
          </a:p>
        </p:txBody>
      </p:sp>
      <p:sp>
        <p:nvSpPr>
          <p:cNvPr id="19471" name="ZoneTexte 19470">
            <a:extLst>
              <a:ext uri="{FF2B5EF4-FFF2-40B4-BE49-F238E27FC236}">
                <a16:creationId xmlns:a16="http://schemas.microsoft.com/office/drawing/2014/main" id="{E449010B-1574-25F0-476E-A29B580C7EC6}"/>
              </a:ext>
            </a:extLst>
          </p:cNvPr>
          <p:cNvSpPr txBox="1"/>
          <p:nvPr/>
        </p:nvSpPr>
        <p:spPr>
          <a:xfrm>
            <a:off x="9248356" y="3078884"/>
            <a:ext cx="91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Laptops</a:t>
            </a:r>
          </a:p>
        </p:txBody>
      </p:sp>
      <p:sp>
        <p:nvSpPr>
          <p:cNvPr id="19472" name="Ellipse 19471">
            <a:extLst>
              <a:ext uri="{FF2B5EF4-FFF2-40B4-BE49-F238E27FC236}">
                <a16:creationId xmlns:a16="http://schemas.microsoft.com/office/drawing/2014/main" id="{0AE62E69-4185-F153-C7E0-5BED432D19E2}"/>
              </a:ext>
            </a:extLst>
          </p:cNvPr>
          <p:cNvSpPr/>
          <p:nvPr/>
        </p:nvSpPr>
        <p:spPr bwMode="auto">
          <a:xfrm>
            <a:off x="8687634" y="3839701"/>
            <a:ext cx="504000" cy="504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 Narrow" pitchFamily="34" charset="0"/>
              <a:ea typeface="ＭＳ Ｐゴシック" pitchFamily="50" charset="-128"/>
            </a:endParaRPr>
          </a:p>
        </p:txBody>
      </p:sp>
      <p:sp>
        <p:nvSpPr>
          <p:cNvPr id="19473" name="ZoneTexte 19472">
            <a:extLst>
              <a:ext uri="{FF2B5EF4-FFF2-40B4-BE49-F238E27FC236}">
                <a16:creationId xmlns:a16="http://schemas.microsoft.com/office/drawing/2014/main" id="{A1D9E7E7-776C-B26A-7753-E852AAFFCB14}"/>
              </a:ext>
            </a:extLst>
          </p:cNvPr>
          <p:cNvSpPr txBox="1"/>
          <p:nvPr/>
        </p:nvSpPr>
        <p:spPr>
          <a:xfrm>
            <a:off x="9223672" y="3934456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Servers</a:t>
            </a:r>
          </a:p>
        </p:txBody>
      </p:sp>
      <p:sp>
        <p:nvSpPr>
          <p:cNvPr id="19474" name="Ellipse 19473">
            <a:extLst>
              <a:ext uri="{FF2B5EF4-FFF2-40B4-BE49-F238E27FC236}">
                <a16:creationId xmlns:a16="http://schemas.microsoft.com/office/drawing/2014/main" id="{E117AE52-4624-05BA-2810-D689D6D888D6}"/>
              </a:ext>
            </a:extLst>
          </p:cNvPr>
          <p:cNvSpPr/>
          <p:nvPr/>
        </p:nvSpPr>
        <p:spPr bwMode="auto">
          <a:xfrm>
            <a:off x="8271267" y="2277728"/>
            <a:ext cx="720000" cy="72000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+mj-lt"/>
              <a:ea typeface="ＭＳ Ｐゴシック" pitchFamily="50" charset="-128"/>
            </a:endParaRPr>
          </a:p>
        </p:txBody>
      </p:sp>
      <p:sp>
        <p:nvSpPr>
          <p:cNvPr id="19475" name="ZoneTexte 19474">
            <a:extLst>
              <a:ext uri="{FF2B5EF4-FFF2-40B4-BE49-F238E27FC236}">
                <a16:creationId xmlns:a16="http://schemas.microsoft.com/office/drawing/2014/main" id="{C48552D1-9A90-87AB-240A-64A5F13DE7DC}"/>
              </a:ext>
            </a:extLst>
          </p:cNvPr>
          <p:cNvSpPr txBox="1"/>
          <p:nvPr/>
        </p:nvSpPr>
        <p:spPr>
          <a:xfrm>
            <a:off x="9064174" y="2222629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Automotive</a:t>
            </a:r>
          </a:p>
        </p:txBody>
      </p:sp>
      <p:sp>
        <p:nvSpPr>
          <p:cNvPr id="19476" name="ZoneTexte 19475">
            <a:extLst>
              <a:ext uri="{FF2B5EF4-FFF2-40B4-BE49-F238E27FC236}">
                <a16:creationId xmlns:a16="http://schemas.microsoft.com/office/drawing/2014/main" id="{8197FCBA-AF90-177E-493A-E0D5CB932D1E}"/>
              </a:ext>
            </a:extLst>
          </p:cNvPr>
          <p:cNvSpPr txBox="1"/>
          <p:nvPr/>
        </p:nvSpPr>
        <p:spPr>
          <a:xfrm>
            <a:off x="7748506" y="5284155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Growth 2023-2030</a:t>
            </a:r>
          </a:p>
        </p:txBody>
      </p:sp>
      <p:sp>
        <p:nvSpPr>
          <p:cNvPr id="19477" name="Ellipse 19476">
            <a:extLst>
              <a:ext uri="{FF2B5EF4-FFF2-40B4-BE49-F238E27FC236}">
                <a16:creationId xmlns:a16="http://schemas.microsoft.com/office/drawing/2014/main" id="{369E2A4A-A3E0-8364-6461-A62C0EDB849B}"/>
              </a:ext>
            </a:extLst>
          </p:cNvPr>
          <p:cNvSpPr/>
          <p:nvPr/>
        </p:nvSpPr>
        <p:spPr bwMode="auto">
          <a:xfrm>
            <a:off x="7858104" y="1372636"/>
            <a:ext cx="900000" cy="900000"/>
          </a:xfrm>
          <a:prstGeom prst="ellipse">
            <a:avLst/>
          </a:prstGeom>
          <a:solidFill>
            <a:schemeClr val="hlink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33CC"/>
              </a:solidFill>
              <a:effectLst/>
              <a:latin typeface="Arial Narrow" pitchFamily="34" charset="0"/>
              <a:ea typeface="ＭＳ Ｐゴシック" pitchFamily="50" charset="-128"/>
            </a:endParaRPr>
          </a:p>
        </p:txBody>
      </p:sp>
      <p:sp>
        <p:nvSpPr>
          <p:cNvPr id="19478" name="ZoneTexte 19477">
            <a:extLst>
              <a:ext uri="{FF2B5EF4-FFF2-40B4-BE49-F238E27FC236}">
                <a16:creationId xmlns:a16="http://schemas.microsoft.com/office/drawing/2014/main" id="{F76793D5-9C07-FB92-8E68-AA9BFBA6EC14}"/>
              </a:ext>
            </a:extLst>
          </p:cNvPr>
          <p:cNvSpPr txBox="1"/>
          <p:nvPr/>
        </p:nvSpPr>
        <p:spPr>
          <a:xfrm>
            <a:off x="8091538" y="1647336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0.6</a:t>
            </a:r>
          </a:p>
        </p:txBody>
      </p:sp>
      <p:cxnSp>
        <p:nvCxnSpPr>
          <p:cNvPr id="19479" name="Connecteur droit 19478">
            <a:extLst>
              <a:ext uri="{FF2B5EF4-FFF2-40B4-BE49-F238E27FC236}">
                <a16:creationId xmlns:a16="http://schemas.microsoft.com/office/drawing/2014/main" id="{78280BD2-671B-1074-942B-06CEC12B3669}"/>
              </a:ext>
            </a:extLst>
          </p:cNvPr>
          <p:cNvCxnSpPr/>
          <p:nvPr/>
        </p:nvCxnSpPr>
        <p:spPr bwMode="auto">
          <a:xfrm>
            <a:off x="10642409" y="4599677"/>
            <a:ext cx="0" cy="142875"/>
          </a:xfrm>
          <a:prstGeom prst="line">
            <a:avLst/>
          </a:prstGeom>
          <a:solidFill>
            <a:schemeClr val="hlink"/>
          </a:solidFill>
          <a:ln w="952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80" name="ZoneTexte 19479">
            <a:extLst>
              <a:ext uri="{FF2B5EF4-FFF2-40B4-BE49-F238E27FC236}">
                <a16:creationId xmlns:a16="http://schemas.microsoft.com/office/drawing/2014/main" id="{9657B421-07F7-B4C2-C5B3-04D52BE2A72E}"/>
              </a:ext>
            </a:extLst>
          </p:cNvPr>
          <p:cNvSpPr txBox="1"/>
          <p:nvPr/>
        </p:nvSpPr>
        <p:spPr>
          <a:xfrm>
            <a:off x="10333301" y="479597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15%</a:t>
            </a:r>
          </a:p>
        </p:txBody>
      </p:sp>
      <p:sp>
        <p:nvSpPr>
          <p:cNvPr id="19481" name="ZoneTexte 19480">
            <a:extLst>
              <a:ext uri="{FF2B5EF4-FFF2-40B4-BE49-F238E27FC236}">
                <a16:creationId xmlns:a16="http://schemas.microsoft.com/office/drawing/2014/main" id="{CB0000D9-15CA-86A6-7DE2-EC6548DCB4B3}"/>
              </a:ext>
            </a:extLst>
          </p:cNvPr>
          <p:cNvSpPr txBox="1"/>
          <p:nvPr/>
        </p:nvSpPr>
        <p:spPr>
          <a:xfrm>
            <a:off x="10301430" y="2780962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0.3</a:t>
            </a:r>
          </a:p>
        </p:txBody>
      </p:sp>
      <p:sp>
        <p:nvSpPr>
          <p:cNvPr id="19482" name="ZoneTexte 19481">
            <a:extLst>
              <a:ext uri="{FF2B5EF4-FFF2-40B4-BE49-F238E27FC236}">
                <a16:creationId xmlns:a16="http://schemas.microsoft.com/office/drawing/2014/main" id="{FE4D9432-2A5B-C605-A2F6-1E774E1E81B1}"/>
              </a:ext>
            </a:extLst>
          </p:cNvPr>
          <p:cNvSpPr txBox="1"/>
          <p:nvPr/>
        </p:nvSpPr>
        <p:spPr>
          <a:xfrm>
            <a:off x="8771135" y="3105680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0.2</a:t>
            </a:r>
          </a:p>
        </p:txBody>
      </p:sp>
      <p:sp>
        <p:nvSpPr>
          <p:cNvPr id="19483" name="ZoneTexte 19482">
            <a:extLst>
              <a:ext uri="{FF2B5EF4-FFF2-40B4-BE49-F238E27FC236}">
                <a16:creationId xmlns:a16="http://schemas.microsoft.com/office/drawing/2014/main" id="{23B975F4-7FB6-3429-9898-4FCE0885C34C}"/>
              </a:ext>
            </a:extLst>
          </p:cNvPr>
          <p:cNvSpPr txBox="1"/>
          <p:nvPr/>
        </p:nvSpPr>
        <p:spPr>
          <a:xfrm>
            <a:off x="8446936" y="2383469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0.4</a:t>
            </a:r>
          </a:p>
        </p:txBody>
      </p:sp>
      <p:sp>
        <p:nvSpPr>
          <p:cNvPr id="19484" name="ZoneTexte 19483">
            <a:extLst>
              <a:ext uri="{FF2B5EF4-FFF2-40B4-BE49-F238E27FC236}">
                <a16:creationId xmlns:a16="http://schemas.microsoft.com/office/drawing/2014/main" id="{D512E9E0-E979-F8E3-C4D1-5A0738B40B74}"/>
              </a:ext>
            </a:extLst>
          </p:cNvPr>
          <p:cNvSpPr txBox="1"/>
          <p:nvPr/>
        </p:nvSpPr>
        <p:spPr>
          <a:xfrm>
            <a:off x="7711431" y="2802455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0.3</a:t>
            </a:r>
          </a:p>
        </p:txBody>
      </p:sp>
      <p:sp>
        <p:nvSpPr>
          <p:cNvPr id="19485" name="ZoneTexte 19484">
            <a:extLst>
              <a:ext uri="{FF2B5EF4-FFF2-40B4-BE49-F238E27FC236}">
                <a16:creationId xmlns:a16="http://schemas.microsoft.com/office/drawing/2014/main" id="{9C365D13-7AC1-E51C-D24D-3D513B6B968F}"/>
              </a:ext>
            </a:extLst>
          </p:cNvPr>
          <p:cNvSpPr txBox="1"/>
          <p:nvPr/>
        </p:nvSpPr>
        <p:spPr>
          <a:xfrm>
            <a:off x="8743787" y="3964802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0.1</a:t>
            </a:r>
          </a:p>
        </p:txBody>
      </p:sp>
      <p:sp>
        <p:nvSpPr>
          <p:cNvPr id="19486" name="ZoneTexte 19485">
            <a:extLst>
              <a:ext uri="{FF2B5EF4-FFF2-40B4-BE49-F238E27FC236}">
                <a16:creationId xmlns:a16="http://schemas.microsoft.com/office/drawing/2014/main" id="{0B5FD861-90EE-2D02-EABB-5C83DEF29BA6}"/>
              </a:ext>
            </a:extLst>
          </p:cNvPr>
          <p:cNvSpPr txBox="1"/>
          <p:nvPr/>
        </p:nvSpPr>
        <p:spPr>
          <a:xfrm>
            <a:off x="8031953" y="3501670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0.2</a:t>
            </a:r>
          </a:p>
        </p:txBody>
      </p:sp>
      <p:sp>
        <p:nvSpPr>
          <p:cNvPr id="19487" name="ZoneTexte 19486">
            <a:extLst>
              <a:ext uri="{FF2B5EF4-FFF2-40B4-BE49-F238E27FC236}">
                <a16:creationId xmlns:a16="http://schemas.microsoft.com/office/drawing/2014/main" id="{CFE7236F-B913-2880-3FFD-412E7FF9AEBE}"/>
              </a:ext>
            </a:extLst>
          </p:cNvPr>
          <p:cNvSpPr txBox="1"/>
          <p:nvPr/>
        </p:nvSpPr>
        <p:spPr>
          <a:xfrm>
            <a:off x="7726196" y="4065939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0.1</a:t>
            </a:r>
          </a:p>
        </p:txBody>
      </p:sp>
      <p:sp>
        <p:nvSpPr>
          <p:cNvPr id="19488" name="ZoneTexte 19487">
            <a:extLst>
              <a:ext uri="{FF2B5EF4-FFF2-40B4-BE49-F238E27FC236}">
                <a16:creationId xmlns:a16="http://schemas.microsoft.com/office/drawing/2014/main" id="{E6E8F29D-99F4-6C37-7010-0C426CAE4F17}"/>
              </a:ext>
            </a:extLst>
          </p:cNvPr>
          <p:cNvSpPr txBox="1"/>
          <p:nvPr/>
        </p:nvSpPr>
        <p:spPr>
          <a:xfrm>
            <a:off x="5772982" y="402440"/>
            <a:ext cx="232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Electronic Sales 2030 (T$)</a:t>
            </a:r>
          </a:p>
        </p:txBody>
      </p:sp>
    </p:spTree>
    <p:extLst>
      <p:ext uri="{BB962C8B-B14F-4D97-AF65-F5344CB8AC3E}">
        <p14:creationId xmlns:p14="http://schemas.microsoft.com/office/powerpoint/2010/main" val="1464360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68DB41-3B88-1B6F-E698-24CEB26B0F51}"/>
              </a:ext>
            </a:extLst>
          </p:cNvPr>
          <p:cNvSpPr/>
          <p:nvPr/>
        </p:nvSpPr>
        <p:spPr>
          <a:xfrm>
            <a:off x="4079876" y="6243638"/>
            <a:ext cx="4570413" cy="33020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82945" tIns="41473" rIns="82945" bIns="41473">
            <a:spAutoFit/>
          </a:bodyPr>
          <a:lstStyle/>
          <a:p>
            <a:pPr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30725" name="Image 13">
            <a:extLst>
              <a:ext uri="{FF2B5EF4-FFF2-40B4-BE49-F238E27FC236}">
                <a16:creationId xmlns:a16="http://schemas.microsoft.com/office/drawing/2014/main" id="{B14A0037-AC58-6FFA-07B8-35CA17D2D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59" y="948933"/>
            <a:ext cx="20288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1A74C92-672B-A606-866D-8EDAF0813C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2408238" y="5133722"/>
            <a:ext cx="7118350" cy="154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27" name="ZoneTexte 19">
            <a:extLst>
              <a:ext uri="{FF2B5EF4-FFF2-40B4-BE49-F238E27FC236}">
                <a16:creationId xmlns:a16="http://schemas.microsoft.com/office/drawing/2014/main" id="{BF96465B-FDA4-B6D4-D9D2-C95C0D9A0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6" y="4771771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dirty="0">
                <a:latin typeface="Georgia" panose="02040502050405020303" pitchFamily="18" charset="0"/>
              </a:rPr>
              <a:t>.. Back to 2016</a:t>
            </a:r>
            <a:endParaRPr lang="en-US" altLang="fr-FR" dirty="0">
              <a:latin typeface="Georgia" panose="02040502050405020303" pitchFamily="18" charset="0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C748D4C-C8F0-3BA0-08A4-3E1ADC1C3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Context</a:t>
            </a:r>
            <a:endParaRPr lang="fr-FR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CF96299-5C05-DBF3-E5FD-34E07F085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2" y="1825625"/>
            <a:ext cx="10409094" cy="999871"/>
          </a:xfrm>
        </p:spPr>
        <p:txBody>
          <a:bodyPr/>
          <a:lstStyle/>
          <a:p>
            <a:r>
              <a:rPr lang="fr-FR" dirty="0"/>
              <a:t>5 billion </a:t>
            </a:r>
            <a:r>
              <a:rPr lang="fr-FR" dirty="0" err="1"/>
              <a:t>subscribers</a:t>
            </a:r>
            <a:r>
              <a:rPr lang="fr-FR" dirty="0"/>
              <a:t>, do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hear</a:t>
            </a:r>
            <a:r>
              <a:rPr lang="fr-FR" dirty="0"/>
              <a:t> me?</a:t>
            </a:r>
          </a:p>
          <a:p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https://www.gsmaintelligence.com/data/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A07F56-7732-3B98-3047-4A6773841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" y="2774030"/>
            <a:ext cx="11153775" cy="19431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9"/>
          <p:cNvSpPr>
            <a:spLocks noChangeArrowheads="1"/>
          </p:cNvSpPr>
          <p:nvPr/>
        </p:nvSpPr>
        <p:spPr bwMode="auto">
          <a:xfrm>
            <a:off x="6208714" y="1581897"/>
            <a:ext cx="1762125" cy="3737858"/>
          </a:xfrm>
          <a:prstGeom prst="rect">
            <a:avLst/>
          </a:prstGeom>
          <a:solidFill>
            <a:srgbClr val="FF9900">
              <a:alpha val="30196"/>
            </a:srgbClr>
          </a:solidFill>
          <a:ln w="12700">
            <a:solidFill>
              <a:srgbClr val="FFFFCC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>
                <a:solidFill>
                  <a:srgbClr val="B2B2B2"/>
                </a:solidFill>
                <a:latin typeface="Arial" panose="020B0604020202020204" pitchFamily="34" charset="0"/>
              </a:rPr>
              <a:t>3G+</a:t>
            </a: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Rectangle 60"/>
          <p:cNvSpPr>
            <a:spLocks noChangeArrowheads="1"/>
          </p:cNvSpPr>
          <p:nvPr/>
        </p:nvSpPr>
        <p:spPr bwMode="auto">
          <a:xfrm>
            <a:off x="8015289" y="1597571"/>
            <a:ext cx="885825" cy="3698374"/>
          </a:xfrm>
          <a:prstGeom prst="rect">
            <a:avLst/>
          </a:prstGeom>
          <a:solidFill>
            <a:srgbClr val="FFC000">
              <a:alpha val="30196"/>
            </a:srgbClr>
          </a:solidFill>
          <a:ln w="12700">
            <a:solidFill>
              <a:srgbClr val="FFFFCC"/>
            </a:solidFill>
            <a:miter lim="800000"/>
            <a:headEnd type="none" w="sm" len="sm"/>
            <a:tailEnd type="none" w="sm" len="sm"/>
          </a:ln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>
                <a:solidFill>
                  <a:srgbClr val="B2B2B2"/>
                </a:solidFill>
                <a:latin typeface="Arial" panose="020B0604020202020204" pitchFamily="34" charset="0"/>
              </a:rPr>
              <a:t>4G</a:t>
            </a:r>
          </a:p>
        </p:txBody>
      </p:sp>
      <p:sp>
        <p:nvSpPr>
          <p:cNvPr id="21508" name="Rectangle 60"/>
          <p:cNvSpPr>
            <a:spLocks noChangeArrowheads="1"/>
          </p:cNvSpPr>
          <p:nvPr/>
        </p:nvSpPr>
        <p:spPr bwMode="auto">
          <a:xfrm>
            <a:off x="8901114" y="1597571"/>
            <a:ext cx="828675" cy="3698374"/>
          </a:xfrm>
          <a:prstGeom prst="rect">
            <a:avLst/>
          </a:prstGeom>
          <a:solidFill>
            <a:srgbClr val="CC3300">
              <a:alpha val="30196"/>
            </a:srgbClr>
          </a:solidFill>
          <a:ln w="12700">
            <a:solidFill>
              <a:srgbClr val="FFFFCC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>
                <a:solidFill>
                  <a:srgbClr val="B2B2B2"/>
                </a:solidFill>
                <a:latin typeface="Arial" panose="020B0604020202020204" pitchFamily="34" charset="0"/>
              </a:rPr>
              <a:t>4G+</a:t>
            </a:r>
          </a:p>
        </p:txBody>
      </p:sp>
      <p:sp>
        <p:nvSpPr>
          <p:cNvPr id="21510" name="Rectangle 1"/>
          <p:cNvSpPr>
            <a:spLocks noChangeArrowheads="1"/>
          </p:cNvSpPr>
          <p:nvPr/>
        </p:nvSpPr>
        <p:spPr bwMode="auto">
          <a:xfrm>
            <a:off x="8510587" y="5602329"/>
            <a:ext cx="2011749" cy="133351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82945" tIns="41473" rIns="82945" bIns="41473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pic>
        <p:nvPicPr>
          <p:cNvPr id="21511" name="Picture 6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5438" y="5224505"/>
            <a:ext cx="3105150" cy="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6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3101" y="5021306"/>
            <a:ext cx="346551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3" name="Rectangle 4"/>
          <p:cNvSpPr>
            <a:spLocks noChangeArrowheads="1"/>
          </p:cNvSpPr>
          <p:nvPr/>
        </p:nvSpPr>
        <p:spPr bwMode="auto">
          <a:xfrm>
            <a:off x="2859089" y="5295943"/>
            <a:ext cx="130175" cy="196850"/>
          </a:xfrm>
          <a:prstGeom prst="rect">
            <a:avLst/>
          </a:prstGeom>
          <a:gradFill rotWithShape="1">
            <a:gsLst>
              <a:gs pos="0">
                <a:srgbClr val="184777"/>
              </a:gs>
              <a:gs pos="50000">
                <a:srgbClr val="3399FF"/>
              </a:gs>
              <a:gs pos="100000">
                <a:srgbClr val="184777"/>
              </a:gs>
            </a:gsLst>
            <a:lin ang="5400000" scaled="1"/>
          </a:gradFill>
          <a:ln w="12700">
            <a:solidFill>
              <a:srgbClr val="D9EDE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14" name="Rectangle 5"/>
          <p:cNvSpPr>
            <a:spLocks noChangeArrowheads="1"/>
          </p:cNvSpPr>
          <p:nvPr/>
        </p:nvSpPr>
        <p:spPr bwMode="auto">
          <a:xfrm>
            <a:off x="1528764" y="5167356"/>
            <a:ext cx="50958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b="1">
                <a:solidFill>
                  <a:schemeClr val="accent2"/>
                </a:solidFill>
                <a:latin typeface="Arial" panose="020B0604020202020204" pitchFamily="34" charset="0"/>
              </a:rPr>
              <a:t>10k</a:t>
            </a:r>
          </a:p>
        </p:txBody>
      </p:sp>
      <p:sp>
        <p:nvSpPr>
          <p:cNvPr id="21515" name="Rectangle 6"/>
          <p:cNvSpPr>
            <a:spLocks noChangeArrowheads="1"/>
          </p:cNvSpPr>
          <p:nvPr/>
        </p:nvSpPr>
        <p:spPr bwMode="auto">
          <a:xfrm>
            <a:off x="1412875" y="4529180"/>
            <a:ext cx="623888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b="1">
                <a:solidFill>
                  <a:schemeClr val="accent2"/>
                </a:solidFill>
                <a:latin typeface="Arial" panose="020B0604020202020204" pitchFamily="34" charset="0"/>
              </a:rPr>
              <a:t>100k</a:t>
            </a:r>
          </a:p>
        </p:txBody>
      </p:sp>
      <p:sp>
        <p:nvSpPr>
          <p:cNvPr id="21516" name="Rectangle 7"/>
          <p:cNvSpPr>
            <a:spLocks noChangeArrowheads="1"/>
          </p:cNvSpPr>
          <p:nvPr/>
        </p:nvSpPr>
        <p:spPr bwMode="auto">
          <a:xfrm>
            <a:off x="1585914" y="3892593"/>
            <a:ext cx="454025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b="1">
                <a:solidFill>
                  <a:schemeClr val="accent2"/>
                </a:solidFill>
                <a:latin typeface="Arial" panose="020B0604020202020204" pitchFamily="34" charset="0"/>
              </a:rPr>
              <a:t>1M</a:t>
            </a:r>
          </a:p>
        </p:txBody>
      </p:sp>
      <p:sp>
        <p:nvSpPr>
          <p:cNvPr id="21517" name="Line 8"/>
          <p:cNvSpPr>
            <a:spLocks noChangeShapeType="1"/>
          </p:cNvSpPr>
          <p:nvPr/>
        </p:nvSpPr>
        <p:spPr bwMode="auto">
          <a:xfrm>
            <a:off x="1995489" y="5678529"/>
            <a:ext cx="8860598" cy="3816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2157414" y="6175418"/>
            <a:ext cx="6238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pPr eaLnBrk="0">
              <a:defRPr/>
            </a:pPr>
            <a:r>
              <a:rPr lang="fr-FR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1996</a:t>
            </a:r>
          </a:p>
        </p:txBody>
      </p:sp>
      <p:sp>
        <p:nvSpPr>
          <p:cNvPr id="21519" name="Text Box 10"/>
          <p:cNvSpPr txBox="1">
            <a:spLocks noChangeArrowheads="1"/>
          </p:cNvSpPr>
          <p:nvPr/>
        </p:nvSpPr>
        <p:spPr bwMode="auto">
          <a:xfrm>
            <a:off x="3622675" y="6175418"/>
            <a:ext cx="6223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chemeClr val="accent2"/>
                </a:solidFill>
                <a:latin typeface="Arial" panose="020B0604020202020204" pitchFamily="34" charset="0"/>
              </a:rPr>
              <a:t>2000</a:t>
            </a:r>
          </a:p>
        </p:txBody>
      </p:sp>
      <p:sp>
        <p:nvSpPr>
          <p:cNvPr id="21520" name="Text Box 11"/>
          <p:cNvSpPr txBox="1">
            <a:spLocks noChangeArrowheads="1"/>
          </p:cNvSpPr>
          <p:nvPr/>
        </p:nvSpPr>
        <p:spPr bwMode="auto">
          <a:xfrm>
            <a:off x="4356100" y="6175418"/>
            <a:ext cx="6223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chemeClr val="accent2"/>
                </a:solidFill>
                <a:latin typeface="Arial" panose="020B0604020202020204" pitchFamily="34" charset="0"/>
              </a:rPr>
              <a:t>2002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2889250" y="6175418"/>
            <a:ext cx="6223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pPr eaLnBrk="0">
              <a:defRPr/>
            </a:pPr>
            <a:r>
              <a:rPr lang="fr-FR" sz="16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1998</a:t>
            </a:r>
          </a:p>
        </p:txBody>
      </p:sp>
      <p:sp>
        <p:nvSpPr>
          <p:cNvPr id="21522" name="Text Box 13"/>
          <p:cNvSpPr txBox="1">
            <a:spLocks noChangeArrowheads="1"/>
          </p:cNvSpPr>
          <p:nvPr/>
        </p:nvSpPr>
        <p:spPr bwMode="auto">
          <a:xfrm>
            <a:off x="5086350" y="6177005"/>
            <a:ext cx="642938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chemeClr val="accent2"/>
                </a:solidFill>
                <a:latin typeface="Arial" panose="020B0604020202020204" pitchFamily="34" charset="0"/>
              </a:rPr>
              <a:t>2004</a:t>
            </a:r>
          </a:p>
        </p:txBody>
      </p:sp>
      <p:sp>
        <p:nvSpPr>
          <p:cNvPr id="21523" name="Oval 14"/>
          <p:cNvSpPr>
            <a:spLocks noChangeArrowheads="1"/>
          </p:cNvSpPr>
          <p:nvPr/>
        </p:nvSpPr>
        <p:spPr bwMode="auto">
          <a:xfrm>
            <a:off x="2852739" y="5264194"/>
            <a:ext cx="130175" cy="117475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24" name="Text Box 15"/>
          <p:cNvSpPr txBox="1">
            <a:spLocks noChangeArrowheads="1"/>
          </p:cNvSpPr>
          <p:nvPr/>
        </p:nvSpPr>
        <p:spPr bwMode="auto">
          <a:xfrm>
            <a:off x="2589214" y="4840330"/>
            <a:ext cx="59372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sz="1300">
                <a:latin typeface="Arial" panose="020B0604020202020204" pitchFamily="34" charset="0"/>
              </a:rPr>
              <a:t>GSM </a:t>
            </a:r>
          </a:p>
          <a:p>
            <a:pPr algn="ctr" hangingPunct="1"/>
            <a:r>
              <a:rPr lang="en-US" altLang="fr-FR" sz="1300" i="1">
                <a:solidFill>
                  <a:schemeClr val="bg2"/>
                </a:solidFill>
                <a:latin typeface="Arial" panose="020B0604020202020204" pitchFamily="34" charset="0"/>
              </a:rPr>
              <a:t>14k</a:t>
            </a:r>
          </a:p>
        </p:txBody>
      </p:sp>
      <p:sp>
        <p:nvSpPr>
          <p:cNvPr id="21525" name="Text Box 16"/>
          <p:cNvSpPr txBox="1">
            <a:spLocks noChangeArrowheads="1"/>
          </p:cNvSpPr>
          <p:nvPr/>
        </p:nvSpPr>
        <p:spPr bwMode="auto">
          <a:xfrm>
            <a:off x="4157663" y="4624430"/>
            <a:ext cx="6858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sz="1300">
                <a:latin typeface="Arial" panose="020B0604020202020204" pitchFamily="34" charset="0"/>
              </a:rPr>
              <a:t>GPRS </a:t>
            </a:r>
          </a:p>
          <a:p>
            <a:pPr algn="ctr" hangingPunct="1"/>
            <a:r>
              <a:rPr lang="en-US" altLang="fr-FR" sz="1300" i="1">
                <a:solidFill>
                  <a:schemeClr val="bg2"/>
                </a:solidFill>
                <a:latin typeface="Arial" panose="020B0604020202020204" pitchFamily="34" charset="0"/>
              </a:rPr>
              <a:t>64k</a:t>
            </a:r>
          </a:p>
        </p:txBody>
      </p:sp>
      <p:sp>
        <p:nvSpPr>
          <p:cNvPr id="21526" name="Line 17"/>
          <p:cNvSpPr>
            <a:spLocks noChangeShapeType="1"/>
          </p:cNvSpPr>
          <p:nvPr/>
        </p:nvSpPr>
        <p:spPr bwMode="auto">
          <a:xfrm flipH="1" flipV="1">
            <a:off x="1963740" y="1573563"/>
            <a:ext cx="31750" cy="410496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1527" name="Text Box 18"/>
          <p:cNvSpPr txBox="1">
            <a:spLocks noChangeArrowheads="1"/>
          </p:cNvSpPr>
          <p:nvPr/>
        </p:nvSpPr>
        <p:spPr bwMode="auto">
          <a:xfrm>
            <a:off x="3829050" y="6524668"/>
            <a:ext cx="3005138" cy="33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600" b="1">
                <a:latin typeface="Arial" panose="020B0604020202020204" pitchFamily="34" charset="0"/>
              </a:rPr>
              <a:t>Year</a:t>
            </a:r>
          </a:p>
        </p:txBody>
      </p:sp>
      <p:sp>
        <p:nvSpPr>
          <p:cNvPr id="21528" name="Text Box 19"/>
          <p:cNvSpPr txBox="1">
            <a:spLocks noChangeArrowheads="1"/>
          </p:cNvSpPr>
          <p:nvPr/>
        </p:nvSpPr>
        <p:spPr bwMode="auto">
          <a:xfrm>
            <a:off x="5834064" y="6177005"/>
            <a:ext cx="6429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chemeClr val="accent2"/>
                </a:solidFill>
                <a:latin typeface="Arial" panose="020B0604020202020204" pitchFamily="34" charset="0"/>
              </a:rPr>
              <a:t>2006</a:t>
            </a:r>
          </a:p>
        </p:txBody>
      </p:sp>
      <p:sp>
        <p:nvSpPr>
          <p:cNvPr id="21529" name="Text Box 20"/>
          <p:cNvSpPr txBox="1">
            <a:spLocks noChangeArrowheads="1"/>
          </p:cNvSpPr>
          <p:nvPr/>
        </p:nvSpPr>
        <p:spPr bwMode="auto">
          <a:xfrm>
            <a:off x="1259268" y="1213201"/>
            <a:ext cx="20383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b="1" dirty="0" err="1">
                <a:latin typeface="Arial" panose="020B0604020202020204" pitchFamily="34" charset="0"/>
              </a:rPr>
              <a:t>Bandwidth</a:t>
            </a:r>
            <a:r>
              <a:rPr lang="fr-FR" altLang="fr-FR" b="1" dirty="0">
                <a:latin typeface="Arial" panose="020B0604020202020204" pitchFamily="34" charset="0"/>
              </a:rPr>
              <a:t> (bit/s)</a:t>
            </a:r>
          </a:p>
        </p:txBody>
      </p:sp>
      <p:sp>
        <p:nvSpPr>
          <p:cNvPr id="21530" name="Text Box 21"/>
          <p:cNvSpPr txBox="1">
            <a:spLocks noChangeArrowheads="1"/>
          </p:cNvSpPr>
          <p:nvPr/>
        </p:nvSpPr>
        <p:spPr bwMode="auto">
          <a:xfrm>
            <a:off x="6581775" y="6177005"/>
            <a:ext cx="64135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chemeClr val="accent2"/>
                </a:solidFill>
                <a:latin typeface="Arial" panose="020B0604020202020204" pitchFamily="34" charset="0"/>
              </a:rPr>
              <a:t>2008</a:t>
            </a:r>
          </a:p>
        </p:txBody>
      </p:sp>
      <p:sp>
        <p:nvSpPr>
          <p:cNvPr id="21531" name="Rectangle 22"/>
          <p:cNvSpPr>
            <a:spLocks noChangeArrowheads="1"/>
          </p:cNvSpPr>
          <p:nvPr/>
        </p:nvSpPr>
        <p:spPr bwMode="auto">
          <a:xfrm>
            <a:off x="1471614" y="3254418"/>
            <a:ext cx="5667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b="1">
                <a:solidFill>
                  <a:schemeClr val="accent2"/>
                </a:solidFill>
                <a:latin typeface="Arial" panose="020B0604020202020204" pitchFamily="34" charset="0"/>
              </a:rPr>
              <a:t>10M</a:t>
            </a:r>
          </a:p>
        </p:txBody>
      </p:sp>
      <p:sp>
        <p:nvSpPr>
          <p:cNvPr id="21532" name="Rectangle 23"/>
          <p:cNvSpPr>
            <a:spLocks noChangeArrowheads="1"/>
          </p:cNvSpPr>
          <p:nvPr/>
        </p:nvSpPr>
        <p:spPr bwMode="auto">
          <a:xfrm>
            <a:off x="1355725" y="2617830"/>
            <a:ext cx="681038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b="1">
                <a:solidFill>
                  <a:schemeClr val="accent2"/>
                </a:solidFill>
                <a:latin typeface="Arial" panose="020B0604020202020204" pitchFamily="34" charset="0"/>
              </a:rPr>
              <a:t>100M</a:t>
            </a:r>
          </a:p>
        </p:txBody>
      </p:sp>
      <p:grpSp>
        <p:nvGrpSpPr>
          <p:cNvPr id="21533" name="Group 24"/>
          <p:cNvGrpSpPr>
            <a:grpSpLocks/>
          </p:cNvGrpSpPr>
          <p:nvPr/>
        </p:nvGrpSpPr>
        <p:grpSpPr bwMode="auto">
          <a:xfrm>
            <a:off x="2009775" y="2814681"/>
            <a:ext cx="6662738" cy="2613025"/>
            <a:chOff x="612" y="1616"/>
            <a:chExt cx="3891" cy="1814"/>
          </a:xfrm>
        </p:grpSpPr>
        <p:sp>
          <p:nvSpPr>
            <p:cNvPr id="21580" name="Line 25"/>
            <p:cNvSpPr>
              <a:spLocks noChangeShapeType="1"/>
            </p:cNvSpPr>
            <p:nvPr/>
          </p:nvSpPr>
          <p:spPr bwMode="auto">
            <a:xfrm>
              <a:off x="612" y="3430"/>
              <a:ext cx="3890" cy="0"/>
            </a:xfrm>
            <a:prstGeom prst="line">
              <a:avLst/>
            </a:prstGeom>
            <a:noFill/>
            <a:ln w="12700">
              <a:solidFill>
                <a:srgbClr val="D9EDE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1" name="Line 26"/>
            <p:cNvSpPr>
              <a:spLocks noChangeShapeType="1"/>
            </p:cNvSpPr>
            <p:nvPr/>
          </p:nvSpPr>
          <p:spPr bwMode="auto">
            <a:xfrm>
              <a:off x="612" y="2976"/>
              <a:ext cx="3891" cy="0"/>
            </a:xfrm>
            <a:prstGeom prst="line">
              <a:avLst/>
            </a:prstGeom>
            <a:noFill/>
            <a:ln w="12700">
              <a:solidFill>
                <a:srgbClr val="D9EDE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2" name="Line 27"/>
            <p:cNvSpPr>
              <a:spLocks noChangeShapeType="1"/>
            </p:cNvSpPr>
            <p:nvPr/>
          </p:nvSpPr>
          <p:spPr bwMode="auto">
            <a:xfrm>
              <a:off x="612" y="2523"/>
              <a:ext cx="3890" cy="0"/>
            </a:xfrm>
            <a:prstGeom prst="line">
              <a:avLst/>
            </a:prstGeom>
            <a:noFill/>
            <a:ln w="12700">
              <a:solidFill>
                <a:srgbClr val="D9EDE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3" name="Line 28"/>
            <p:cNvSpPr>
              <a:spLocks noChangeShapeType="1"/>
            </p:cNvSpPr>
            <p:nvPr/>
          </p:nvSpPr>
          <p:spPr bwMode="auto">
            <a:xfrm>
              <a:off x="612" y="2069"/>
              <a:ext cx="3890" cy="0"/>
            </a:xfrm>
            <a:prstGeom prst="line">
              <a:avLst/>
            </a:prstGeom>
            <a:noFill/>
            <a:ln w="12700">
              <a:solidFill>
                <a:srgbClr val="D9EDE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4" name="Line 29"/>
            <p:cNvSpPr>
              <a:spLocks noChangeShapeType="1"/>
            </p:cNvSpPr>
            <p:nvPr/>
          </p:nvSpPr>
          <p:spPr bwMode="auto">
            <a:xfrm>
              <a:off x="612" y="1616"/>
              <a:ext cx="3890" cy="0"/>
            </a:xfrm>
            <a:prstGeom prst="line">
              <a:avLst/>
            </a:prstGeom>
            <a:noFill/>
            <a:ln w="12700">
              <a:solidFill>
                <a:srgbClr val="D9EDE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4492625" y="5035594"/>
            <a:ext cx="128588" cy="327025"/>
          </a:xfrm>
          <a:prstGeom prst="rect">
            <a:avLst/>
          </a:prstGeom>
          <a:gradFill rotWithShape="1">
            <a:gsLst>
              <a:gs pos="0">
                <a:srgbClr val="184777"/>
              </a:gs>
              <a:gs pos="50000">
                <a:srgbClr val="3399FF"/>
              </a:gs>
              <a:gs pos="100000">
                <a:srgbClr val="184777"/>
              </a:gs>
            </a:gsLst>
            <a:lin ang="5400000" scaled="1"/>
          </a:gradFill>
          <a:ln w="12700">
            <a:solidFill>
              <a:srgbClr val="D9EDE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35" name="Oval 31"/>
          <p:cNvSpPr>
            <a:spLocks noChangeArrowheads="1"/>
          </p:cNvSpPr>
          <p:nvPr/>
        </p:nvSpPr>
        <p:spPr bwMode="auto">
          <a:xfrm>
            <a:off x="4492626" y="5167355"/>
            <a:ext cx="130175" cy="115888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36" name="Line 32"/>
          <p:cNvSpPr>
            <a:spLocks noChangeShapeType="1"/>
          </p:cNvSpPr>
          <p:nvPr/>
        </p:nvSpPr>
        <p:spPr bwMode="auto">
          <a:xfrm flipV="1">
            <a:off x="3054351" y="5295944"/>
            <a:ext cx="1306513" cy="2619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1537" name="Rectangle 33"/>
          <p:cNvSpPr>
            <a:spLocks noChangeArrowheads="1"/>
          </p:cNvSpPr>
          <p:nvPr/>
        </p:nvSpPr>
        <p:spPr bwMode="auto">
          <a:xfrm>
            <a:off x="5407025" y="3989431"/>
            <a:ext cx="128588" cy="1306513"/>
          </a:xfrm>
          <a:prstGeom prst="rect">
            <a:avLst/>
          </a:prstGeom>
          <a:gradFill rotWithShape="1">
            <a:gsLst>
              <a:gs pos="0">
                <a:srgbClr val="184777"/>
              </a:gs>
              <a:gs pos="50000">
                <a:srgbClr val="3399FF"/>
              </a:gs>
              <a:gs pos="100000">
                <a:srgbClr val="184777"/>
              </a:gs>
            </a:gsLst>
            <a:lin ang="5400000" scaled="1"/>
          </a:gradFill>
          <a:ln w="12700">
            <a:solidFill>
              <a:srgbClr val="D9EDE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38" name="Oval 34"/>
          <p:cNvSpPr>
            <a:spLocks noChangeArrowheads="1"/>
          </p:cNvSpPr>
          <p:nvPr/>
        </p:nvSpPr>
        <p:spPr bwMode="auto">
          <a:xfrm>
            <a:off x="5407026" y="4622844"/>
            <a:ext cx="130175" cy="115887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39" name="Line 35"/>
          <p:cNvSpPr>
            <a:spLocks noChangeShapeType="1"/>
          </p:cNvSpPr>
          <p:nvPr/>
        </p:nvSpPr>
        <p:spPr bwMode="auto">
          <a:xfrm flipV="1">
            <a:off x="4752976" y="4840331"/>
            <a:ext cx="587375" cy="327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0272" name="Text Box 36"/>
          <p:cNvSpPr txBox="1">
            <a:spLocks noChangeArrowheads="1"/>
          </p:cNvSpPr>
          <p:nvPr/>
        </p:nvSpPr>
        <p:spPr bwMode="auto">
          <a:xfrm>
            <a:off x="5700713" y="1566906"/>
            <a:ext cx="1763712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pPr algn="ctr" eaLnBrk="0">
              <a:defRPr/>
            </a:pPr>
            <a:r>
              <a:rPr lang="en-US" altLang="fr-FR" sz="13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Average bandwidth</a:t>
            </a:r>
          </a:p>
        </p:txBody>
      </p:sp>
      <p:sp>
        <p:nvSpPr>
          <p:cNvPr id="21541" name="Rectangle 37"/>
          <p:cNvSpPr>
            <a:spLocks noChangeArrowheads="1"/>
          </p:cNvSpPr>
          <p:nvPr/>
        </p:nvSpPr>
        <p:spPr bwMode="auto">
          <a:xfrm>
            <a:off x="6646864" y="3729080"/>
            <a:ext cx="130175" cy="914400"/>
          </a:xfrm>
          <a:prstGeom prst="rect">
            <a:avLst/>
          </a:prstGeom>
          <a:gradFill rotWithShape="1">
            <a:gsLst>
              <a:gs pos="0">
                <a:srgbClr val="184777"/>
              </a:gs>
              <a:gs pos="50000">
                <a:srgbClr val="3399FF"/>
              </a:gs>
              <a:gs pos="100000">
                <a:srgbClr val="184777"/>
              </a:gs>
            </a:gsLst>
            <a:lin ang="5400000" scaled="1"/>
          </a:gradFill>
          <a:ln w="12700">
            <a:solidFill>
              <a:srgbClr val="D9EDE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42" name="Oval 38"/>
          <p:cNvSpPr>
            <a:spLocks noChangeArrowheads="1"/>
          </p:cNvSpPr>
          <p:nvPr/>
        </p:nvSpPr>
        <p:spPr bwMode="auto">
          <a:xfrm>
            <a:off x="6646864" y="4033880"/>
            <a:ext cx="130175" cy="115888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43" name="Text Box 39"/>
          <p:cNvSpPr txBox="1">
            <a:spLocks noChangeArrowheads="1"/>
          </p:cNvSpPr>
          <p:nvPr/>
        </p:nvSpPr>
        <p:spPr bwMode="auto">
          <a:xfrm>
            <a:off x="6254751" y="3140119"/>
            <a:ext cx="835025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sz="1300">
                <a:latin typeface="Arial" panose="020B0604020202020204" pitchFamily="34" charset="0"/>
              </a:rPr>
              <a:t>HSDPA </a:t>
            </a:r>
          </a:p>
          <a:p>
            <a:pPr algn="ctr" hangingPunct="1"/>
            <a:r>
              <a:rPr lang="en-US" altLang="fr-FR" sz="1300" i="1">
                <a:solidFill>
                  <a:schemeClr val="bg2"/>
                </a:solidFill>
                <a:latin typeface="Arial" panose="020B0604020202020204" pitchFamily="34" charset="0"/>
              </a:rPr>
              <a:t>1.0 M</a:t>
            </a:r>
          </a:p>
        </p:txBody>
      </p:sp>
      <p:sp>
        <p:nvSpPr>
          <p:cNvPr id="11304" name="Rectangle 40"/>
          <p:cNvSpPr>
            <a:spLocks noChangeArrowheads="1"/>
          </p:cNvSpPr>
          <p:nvPr/>
        </p:nvSpPr>
        <p:spPr bwMode="auto">
          <a:xfrm>
            <a:off x="7429500" y="3311568"/>
            <a:ext cx="133350" cy="912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667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667"/>
                  <a:invGamma/>
                </a:schemeClr>
              </a:gs>
            </a:gsLst>
            <a:lin ang="5400000" scaled="1"/>
          </a:gradFill>
          <a:ln w="12700">
            <a:solidFill>
              <a:srgbClr val="D9EDE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fr-FR">
              <a:latin typeface="Arial" panose="020B0604020202020204" pitchFamily="34" charset="0"/>
            </a:endParaRPr>
          </a:p>
        </p:txBody>
      </p:sp>
      <p:sp>
        <p:nvSpPr>
          <p:cNvPr id="21545" name="Oval 41"/>
          <p:cNvSpPr>
            <a:spLocks noChangeArrowheads="1"/>
          </p:cNvSpPr>
          <p:nvPr/>
        </p:nvSpPr>
        <p:spPr bwMode="auto">
          <a:xfrm>
            <a:off x="7431088" y="3729081"/>
            <a:ext cx="131762" cy="117475"/>
          </a:xfrm>
          <a:prstGeom prst="ellipse">
            <a:avLst/>
          </a:prstGeom>
          <a:solidFill>
            <a:srgbClr val="FF9900"/>
          </a:solidFill>
          <a:ln w="12700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46" name="Text Box 42"/>
          <p:cNvSpPr txBox="1">
            <a:spLocks noChangeArrowheads="1"/>
          </p:cNvSpPr>
          <p:nvPr/>
        </p:nvSpPr>
        <p:spPr bwMode="auto">
          <a:xfrm>
            <a:off x="7038975" y="2879769"/>
            <a:ext cx="914400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sz="1300">
                <a:latin typeface="Arial" panose="020B0604020202020204" pitchFamily="34" charset="0"/>
              </a:rPr>
              <a:t>HSUPA </a:t>
            </a:r>
          </a:p>
          <a:p>
            <a:pPr algn="ctr" hangingPunct="1"/>
            <a:r>
              <a:rPr lang="en-US" altLang="fr-FR" sz="1300" i="1">
                <a:solidFill>
                  <a:schemeClr val="bg2"/>
                </a:solidFill>
                <a:latin typeface="Arial" panose="020B0604020202020204" pitchFamily="34" charset="0"/>
              </a:rPr>
              <a:t>4 M</a:t>
            </a:r>
          </a:p>
        </p:txBody>
      </p:sp>
      <p:sp>
        <p:nvSpPr>
          <p:cNvPr id="21547" name="Text Box 43"/>
          <p:cNvSpPr txBox="1">
            <a:spLocks noChangeArrowheads="1"/>
          </p:cNvSpPr>
          <p:nvPr/>
        </p:nvSpPr>
        <p:spPr bwMode="auto">
          <a:xfrm>
            <a:off x="7329488" y="6177005"/>
            <a:ext cx="64135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rgbClr val="C00000"/>
                </a:solidFill>
                <a:latin typeface="Arial" panose="020B0604020202020204" pitchFamily="34" charset="0"/>
              </a:rPr>
              <a:t>2010</a:t>
            </a:r>
          </a:p>
        </p:txBody>
      </p:sp>
      <p:sp>
        <p:nvSpPr>
          <p:cNvPr id="21548" name="Rectangle 44"/>
          <p:cNvSpPr>
            <a:spLocks noChangeArrowheads="1"/>
          </p:cNvSpPr>
          <p:nvPr/>
        </p:nvSpPr>
        <p:spPr bwMode="auto">
          <a:xfrm>
            <a:off x="8150226" y="2684505"/>
            <a:ext cx="130175" cy="979488"/>
          </a:xfrm>
          <a:prstGeom prst="rect">
            <a:avLst/>
          </a:prstGeom>
          <a:gradFill rotWithShape="1">
            <a:gsLst>
              <a:gs pos="0">
                <a:srgbClr val="656F70"/>
              </a:gs>
              <a:gs pos="50000">
                <a:srgbClr val="D9EDEF"/>
              </a:gs>
              <a:gs pos="100000">
                <a:srgbClr val="656F70"/>
              </a:gs>
            </a:gsLst>
            <a:lin ang="5400000" scaled="1"/>
          </a:gradFill>
          <a:ln w="12700">
            <a:solidFill>
              <a:srgbClr val="D9EDE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49" name="Oval 45"/>
          <p:cNvSpPr>
            <a:spLocks noChangeArrowheads="1"/>
          </p:cNvSpPr>
          <p:nvPr/>
        </p:nvSpPr>
        <p:spPr bwMode="auto">
          <a:xfrm>
            <a:off x="8150226" y="3009944"/>
            <a:ext cx="130175" cy="117475"/>
          </a:xfrm>
          <a:prstGeom prst="ellipse">
            <a:avLst/>
          </a:prstGeom>
          <a:solidFill>
            <a:srgbClr val="FF9900"/>
          </a:solidFill>
          <a:ln w="12700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50" name="Text Box 46"/>
          <p:cNvSpPr txBox="1">
            <a:spLocks noChangeArrowheads="1"/>
          </p:cNvSpPr>
          <p:nvPr/>
        </p:nvSpPr>
        <p:spPr bwMode="auto">
          <a:xfrm>
            <a:off x="7832725" y="1924094"/>
            <a:ext cx="914400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sz="13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LTE </a:t>
            </a:r>
          </a:p>
          <a:p>
            <a:pPr algn="ctr" hangingPunct="1"/>
            <a:r>
              <a:rPr lang="en-US" altLang="fr-FR" sz="13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20 M</a:t>
            </a:r>
          </a:p>
        </p:txBody>
      </p:sp>
      <p:sp>
        <p:nvSpPr>
          <p:cNvPr id="21551" name="Line 47"/>
          <p:cNvSpPr>
            <a:spLocks noChangeShapeType="1"/>
          </p:cNvSpPr>
          <p:nvPr/>
        </p:nvSpPr>
        <p:spPr bwMode="auto">
          <a:xfrm flipV="1">
            <a:off x="5667375" y="4121193"/>
            <a:ext cx="9144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1552" name="Line 48"/>
          <p:cNvSpPr>
            <a:spLocks noChangeShapeType="1"/>
          </p:cNvSpPr>
          <p:nvPr/>
        </p:nvSpPr>
        <p:spPr bwMode="auto">
          <a:xfrm flipV="1">
            <a:off x="6864350" y="3811630"/>
            <a:ext cx="522288" cy="2619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1553" name="Line 49"/>
          <p:cNvSpPr>
            <a:spLocks noChangeShapeType="1"/>
          </p:cNvSpPr>
          <p:nvPr/>
        </p:nvSpPr>
        <p:spPr bwMode="auto">
          <a:xfrm flipV="1">
            <a:off x="7626351" y="3140119"/>
            <a:ext cx="523875" cy="523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1554" name="Oval 50"/>
          <p:cNvSpPr>
            <a:spLocks noChangeArrowheads="1"/>
          </p:cNvSpPr>
          <p:nvPr/>
        </p:nvSpPr>
        <p:spPr bwMode="auto">
          <a:xfrm>
            <a:off x="5694363" y="1646281"/>
            <a:ext cx="131762" cy="117475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55" name="Text Box 51"/>
          <p:cNvSpPr txBox="1">
            <a:spLocks noChangeArrowheads="1"/>
          </p:cNvSpPr>
          <p:nvPr/>
        </p:nvSpPr>
        <p:spPr bwMode="auto">
          <a:xfrm>
            <a:off x="5267325" y="3662405"/>
            <a:ext cx="687388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sz="1300">
                <a:latin typeface="Arial" panose="020B0604020202020204" pitchFamily="34" charset="0"/>
              </a:rPr>
              <a:t>UMTS </a:t>
            </a:r>
          </a:p>
          <a:p>
            <a:pPr algn="ctr" hangingPunct="1"/>
            <a:r>
              <a:rPr lang="en-US" altLang="fr-FR" sz="1300" i="1">
                <a:solidFill>
                  <a:schemeClr val="bg2"/>
                </a:solidFill>
                <a:latin typeface="Arial" panose="020B0604020202020204" pitchFamily="34" charset="0"/>
              </a:rPr>
              <a:t>120 k</a:t>
            </a:r>
          </a:p>
        </p:txBody>
      </p:sp>
      <p:sp>
        <p:nvSpPr>
          <p:cNvPr id="11319" name="Rectangle 55"/>
          <p:cNvSpPr>
            <a:spLocks noChangeArrowheads="1"/>
          </p:cNvSpPr>
          <p:nvPr/>
        </p:nvSpPr>
        <p:spPr bwMode="auto">
          <a:xfrm>
            <a:off x="5694363" y="1970130"/>
            <a:ext cx="133350" cy="3873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667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667"/>
                  <a:invGamma/>
                </a:schemeClr>
              </a:gs>
            </a:gsLst>
            <a:lin ang="5400000" scaled="1"/>
          </a:gradFill>
          <a:ln w="12700">
            <a:solidFill>
              <a:srgbClr val="D9EDE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fr-FR">
              <a:latin typeface="Arial" panose="020B0604020202020204" pitchFamily="34" charset="0"/>
            </a:endParaRPr>
          </a:p>
        </p:txBody>
      </p:sp>
      <p:sp>
        <p:nvSpPr>
          <p:cNvPr id="10291" name="Text Box 56"/>
          <p:cNvSpPr txBox="1">
            <a:spLocks noChangeArrowheads="1"/>
          </p:cNvSpPr>
          <p:nvPr/>
        </p:nvSpPr>
        <p:spPr bwMode="auto">
          <a:xfrm>
            <a:off x="5864226" y="1957431"/>
            <a:ext cx="1763713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pPr eaLnBrk="0">
              <a:defRPr/>
            </a:pPr>
            <a:r>
              <a:rPr lang="en-US" altLang="fr-FR" sz="13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Boundarie</a:t>
            </a:r>
            <a:r>
              <a:rPr lang="en-US" altLang="fr-FR" sz="1300" i="1" dirty="0">
                <a:solidFill>
                  <a:schemeClr val="bg2"/>
                </a:solidFill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21560" name="Rectangle 57"/>
          <p:cNvSpPr>
            <a:spLocks noChangeArrowheads="1"/>
          </p:cNvSpPr>
          <p:nvPr/>
        </p:nvSpPr>
        <p:spPr bwMode="auto">
          <a:xfrm>
            <a:off x="2401888" y="1578916"/>
            <a:ext cx="2546350" cy="3848789"/>
          </a:xfrm>
          <a:prstGeom prst="rect">
            <a:avLst/>
          </a:prstGeom>
          <a:solidFill>
            <a:srgbClr val="FFFF99">
              <a:alpha val="30196"/>
            </a:srgbClr>
          </a:solidFill>
          <a:ln w="12700">
            <a:solidFill>
              <a:srgbClr val="FFFFCC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>
                <a:solidFill>
                  <a:srgbClr val="B2B2B2"/>
                </a:solidFill>
                <a:latin typeface="Arial" panose="020B0604020202020204" pitchFamily="34" charset="0"/>
              </a:rPr>
              <a:t>2G</a:t>
            </a:r>
          </a:p>
        </p:txBody>
      </p:sp>
      <p:sp>
        <p:nvSpPr>
          <p:cNvPr id="21561" name="Rectangle 58"/>
          <p:cNvSpPr>
            <a:spLocks noChangeArrowheads="1"/>
          </p:cNvSpPr>
          <p:nvPr/>
        </p:nvSpPr>
        <p:spPr bwMode="auto">
          <a:xfrm>
            <a:off x="4948238" y="1607469"/>
            <a:ext cx="1174750" cy="3726576"/>
          </a:xfrm>
          <a:prstGeom prst="rect">
            <a:avLst/>
          </a:prstGeom>
          <a:solidFill>
            <a:srgbClr val="FFCC00">
              <a:alpha val="30196"/>
            </a:srgbClr>
          </a:solidFill>
          <a:ln w="12700">
            <a:solidFill>
              <a:srgbClr val="FFFFCC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>
                <a:solidFill>
                  <a:srgbClr val="B2B2B2"/>
                </a:solidFill>
                <a:latin typeface="Arial" panose="020B0604020202020204" pitchFamily="34" charset="0"/>
              </a:rPr>
              <a:t>3G</a:t>
            </a: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</p:txBody>
      </p:sp>
      <p:sp>
        <p:nvSpPr>
          <p:cNvPr id="21562" name="Text Box 43"/>
          <p:cNvSpPr txBox="1">
            <a:spLocks noChangeArrowheads="1"/>
          </p:cNvSpPr>
          <p:nvPr/>
        </p:nvSpPr>
        <p:spPr bwMode="auto">
          <a:xfrm>
            <a:off x="8007350" y="6177005"/>
            <a:ext cx="642938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rgbClr val="C00000"/>
                </a:solidFill>
                <a:latin typeface="Arial" panose="020B0604020202020204" pitchFamily="34" charset="0"/>
              </a:rPr>
              <a:t>2012</a:t>
            </a:r>
          </a:p>
        </p:txBody>
      </p:sp>
      <p:sp>
        <p:nvSpPr>
          <p:cNvPr id="21563" name="Rectangle 44"/>
          <p:cNvSpPr>
            <a:spLocks noChangeArrowheads="1"/>
          </p:cNvSpPr>
          <p:nvPr/>
        </p:nvSpPr>
        <p:spPr bwMode="auto">
          <a:xfrm>
            <a:off x="9034464" y="2459081"/>
            <a:ext cx="130175" cy="981075"/>
          </a:xfrm>
          <a:prstGeom prst="rect">
            <a:avLst/>
          </a:prstGeom>
          <a:gradFill rotWithShape="1">
            <a:gsLst>
              <a:gs pos="0">
                <a:srgbClr val="656F70"/>
              </a:gs>
              <a:gs pos="50000">
                <a:srgbClr val="D9EDEF"/>
              </a:gs>
              <a:gs pos="100000">
                <a:srgbClr val="656F70"/>
              </a:gs>
            </a:gsLst>
            <a:lin ang="5400000" scaled="1"/>
          </a:gradFill>
          <a:ln w="12700">
            <a:solidFill>
              <a:srgbClr val="D9EDE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64" name="Oval 45"/>
          <p:cNvSpPr>
            <a:spLocks noChangeArrowheads="1"/>
          </p:cNvSpPr>
          <p:nvPr/>
        </p:nvSpPr>
        <p:spPr bwMode="auto">
          <a:xfrm>
            <a:off x="9034464" y="2890881"/>
            <a:ext cx="130175" cy="117475"/>
          </a:xfrm>
          <a:prstGeom prst="ellipse">
            <a:avLst/>
          </a:prstGeom>
          <a:solidFill>
            <a:srgbClr val="FF9900"/>
          </a:solidFill>
          <a:ln w="12700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65" name="Line 49"/>
          <p:cNvSpPr>
            <a:spLocks noChangeShapeType="1"/>
          </p:cNvSpPr>
          <p:nvPr/>
        </p:nvSpPr>
        <p:spPr bwMode="auto">
          <a:xfrm flipV="1">
            <a:off x="8278814" y="2948030"/>
            <a:ext cx="752475" cy="1222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1566" name="Text Box 46"/>
          <p:cNvSpPr txBox="1">
            <a:spLocks noChangeArrowheads="1"/>
          </p:cNvSpPr>
          <p:nvPr/>
        </p:nvSpPr>
        <p:spPr bwMode="auto">
          <a:xfrm>
            <a:off x="8612188" y="1900280"/>
            <a:ext cx="9144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sz="13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LTE-A </a:t>
            </a:r>
          </a:p>
          <a:p>
            <a:pPr algn="ctr" hangingPunct="1"/>
            <a:r>
              <a:rPr lang="en-US" altLang="fr-FR" sz="1300" i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40 M</a:t>
            </a:r>
          </a:p>
        </p:txBody>
      </p:sp>
      <p:sp>
        <p:nvSpPr>
          <p:cNvPr id="21567" name="Text Box 43"/>
          <p:cNvSpPr txBox="1">
            <a:spLocks noChangeArrowheads="1"/>
          </p:cNvSpPr>
          <p:nvPr/>
        </p:nvSpPr>
        <p:spPr bwMode="auto">
          <a:xfrm>
            <a:off x="8680450" y="6194468"/>
            <a:ext cx="642938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rgbClr val="C00000"/>
                </a:solidFill>
                <a:latin typeface="Arial" panose="020B0604020202020204" pitchFamily="34" charset="0"/>
              </a:rPr>
              <a:t>2014</a:t>
            </a:r>
          </a:p>
        </p:txBody>
      </p:sp>
      <p:pic>
        <p:nvPicPr>
          <p:cNvPr id="21568" name="Picture 6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1713" y="5362618"/>
            <a:ext cx="279400" cy="5524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6E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69" name="Text Box 43"/>
          <p:cNvSpPr txBox="1">
            <a:spLocks noChangeArrowheads="1"/>
          </p:cNvSpPr>
          <p:nvPr/>
        </p:nvSpPr>
        <p:spPr bwMode="auto">
          <a:xfrm>
            <a:off x="9570470" y="6126241"/>
            <a:ext cx="64135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dirty="0">
                <a:solidFill>
                  <a:srgbClr val="C00000"/>
                </a:solidFill>
                <a:latin typeface="Arial" panose="020B0604020202020204" pitchFamily="34" charset="0"/>
              </a:rPr>
              <a:t>2020</a:t>
            </a:r>
          </a:p>
        </p:txBody>
      </p:sp>
      <p:sp>
        <p:nvSpPr>
          <p:cNvPr id="71" name="Rectangle 60"/>
          <p:cNvSpPr>
            <a:spLocks noChangeArrowheads="1"/>
          </p:cNvSpPr>
          <p:nvPr/>
        </p:nvSpPr>
        <p:spPr bwMode="auto">
          <a:xfrm>
            <a:off x="9729789" y="1610563"/>
            <a:ext cx="774700" cy="3696493"/>
          </a:xfrm>
          <a:prstGeom prst="rect">
            <a:avLst/>
          </a:prstGeom>
          <a:solidFill>
            <a:schemeClr val="accent2">
              <a:lumMod val="75000"/>
              <a:alpha val="30196"/>
            </a:schemeClr>
          </a:solidFill>
          <a:ln w="12700">
            <a:solidFill>
              <a:srgbClr val="FFFFCC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82945" tIns="41473" rIns="82945" bIns="41473" anchor="ctr"/>
          <a:lstStyle/>
          <a:p>
            <a:pPr algn="ctr" eaLnBrk="0"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5G</a:t>
            </a:r>
          </a:p>
        </p:txBody>
      </p:sp>
      <p:sp>
        <p:nvSpPr>
          <p:cNvPr id="21571" name="Text Box 46"/>
          <p:cNvSpPr txBox="1">
            <a:spLocks noChangeArrowheads="1"/>
          </p:cNvSpPr>
          <p:nvPr/>
        </p:nvSpPr>
        <p:spPr bwMode="auto">
          <a:xfrm>
            <a:off x="9508626" y="1592077"/>
            <a:ext cx="9144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sz="13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IMT 2020</a:t>
            </a:r>
          </a:p>
          <a:p>
            <a:pPr algn="ctr" hangingPunct="1"/>
            <a:r>
              <a:rPr lang="en-US" altLang="fr-FR" sz="13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100 M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04C2263-EFBA-F2E4-6A29-EEB5DB3BA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Mobile phones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1711" y="5295943"/>
            <a:ext cx="390792" cy="777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75" name="Rectangle 23"/>
          <p:cNvSpPr>
            <a:spLocks noChangeArrowheads="1"/>
          </p:cNvSpPr>
          <p:nvPr/>
        </p:nvSpPr>
        <p:spPr bwMode="auto">
          <a:xfrm>
            <a:off x="1476758" y="2026454"/>
            <a:ext cx="441325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b="1" dirty="0">
                <a:solidFill>
                  <a:schemeClr val="accent2"/>
                </a:solidFill>
                <a:latin typeface="Arial" panose="020B0604020202020204" pitchFamily="34" charset="0"/>
              </a:rPr>
              <a:t>1G</a:t>
            </a:r>
          </a:p>
        </p:txBody>
      </p:sp>
      <p:sp>
        <p:nvSpPr>
          <p:cNvPr id="21576" name="Line 29"/>
          <p:cNvSpPr>
            <a:spLocks noChangeShapeType="1"/>
          </p:cNvSpPr>
          <p:nvPr/>
        </p:nvSpPr>
        <p:spPr bwMode="auto">
          <a:xfrm>
            <a:off x="1963739" y="2178094"/>
            <a:ext cx="8277225" cy="9525"/>
          </a:xfrm>
          <a:prstGeom prst="line">
            <a:avLst/>
          </a:prstGeom>
          <a:noFill/>
          <a:ln w="12700">
            <a:solidFill>
              <a:srgbClr val="D9EDE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2" name="Connecteur droit 11"/>
          <p:cNvCxnSpPr>
            <a:endCxn id="13" idx="1"/>
          </p:cNvCxnSpPr>
          <p:nvPr/>
        </p:nvCxnSpPr>
        <p:spPr>
          <a:xfrm flipV="1">
            <a:off x="9164638" y="2563856"/>
            <a:ext cx="717550" cy="3270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882189" y="2178094"/>
            <a:ext cx="103187" cy="77152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60">
            <a:extLst>
              <a:ext uri="{FF2B5EF4-FFF2-40B4-BE49-F238E27FC236}">
                <a16:creationId xmlns:a16="http://schemas.microsoft.com/office/drawing/2014/main" id="{50922F70-B29F-B484-861B-665205AB2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2337" y="1607388"/>
            <a:ext cx="774700" cy="3696493"/>
          </a:xfrm>
          <a:prstGeom prst="rect">
            <a:avLst/>
          </a:prstGeom>
          <a:solidFill>
            <a:schemeClr val="bg1">
              <a:lumMod val="85000"/>
              <a:alpha val="30196"/>
            </a:schemeClr>
          </a:solidFill>
          <a:ln w="12700">
            <a:solidFill>
              <a:srgbClr val="FFFFCC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82945" tIns="41473" rIns="82945" bIns="41473" anchor="ctr"/>
          <a:lstStyle/>
          <a:p>
            <a:pPr algn="ctr" eaLnBrk="0">
              <a:defRPr/>
            </a:pPr>
            <a:r>
              <a:rPr lang="en-US" dirty="0">
                <a:solidFill>
                  <a:srgbClr val="B2B2B2"/>
                </a:solidFill>
                <a:latin typeface="Arial" panose="020B0604020202020204" pitchFamily="34" charset="0"/>
              </a:rPr>
              <a:t>6G</a:t>
            </a:r>
          </a:p>
        </p:txBody>
      </p:sp>
      <p:sp>
        <p:nvSpPr>
          <p:cNvPr id="5" name="Line 49">
            <a:extLst>
              <a:ext uri="{FF2B5EF4-FFF2-40B4-BE49-F238E27FC236}">
                <a16:creationId xmlns:a16="http://schemas.microsoft.com/office/drawing/2014/main" id="{ADC13788-35A2-EB93-A074-AF74ADD547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51939" y="2467019"/>
            <a:ext cx="781051" cy="44489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" name="Line 49">
            <a:extLst>
              <a:ext uri="{FF2B5EF4-FFF2-40B4-BE49-F238E27FC236}">
                <a16:creationId xmlns:a16="http://schemas.microsoft.com/office/drawing/2014/main" id="{37583956-9408-1DE9-F80B-85EC7EF3A9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90458" y="1987653"/>
            <a:ext cx="781051" cy="44489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A9C81943-F6EC-B97D-93E7-F83B9DBAE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473" y="1553378"/>
            <a:ext cx="555437" cy="32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b="1" dirty="0">
                <a:solidFill>
                  <a:schemeClr val="accent2"/>
                </a:solidFill>
                <a:latin typeface="Arial" panose="020B0604020202020204" pitchFamily="34" charset="0"/>
              </a:rPr>
              <a:t>10G</a:t>
            </a:r>
          </a:p>
        </p:txBody>
      </p:sp>
      <p:sp>
        <p:nvSpPr>
          <p:cNvPr id="9" name="Line 29">
            <a:extLst>
              <a:ext uri="{FF2B5EF4-FFF2-40B4-BE49-F238E27FC236}">
                <a16:creationId xmlns:a16="http://schemas.microsoft.com/office/drawing/2014/main" id="{814134D2-1271-AB4E-04D8-58F2B46134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3738" y="1607388"/>
            <a:ext cx="8277225" cy="9525"/>
          </a:xfrm>
          <a:prstGeom prst="line">
            <a:avLst/>
          </a:prstGeom>
          <a:noFill/>
          <a:ln w="12700">
            <a:solidFill>
              <a:srgbClr val="D9EDE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43">
            <a:extLst>
              <a:ext uri="{FF2B5EF4-FFF2-40B4-BE49-F238E27FC236}">
                <a16:creationId xmlns:a16="http://schemas.microsoft.com/office/drawing/2014/main" id="{064252FA-F197-154D-891F-97DC9E162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0674" y="6126241"/>
            <a:ext cx="641350" cy="33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dirty="0">
                <a:solidFill>
                  <a:srgbClr val="C00000"/>
                </a:solidFill>
                <a:latin typeface="Arial" panose="020B0604020202020204" pitchFamily="34" charset="0"/>
              </a:rPr>
              <a:t>2030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6855ACD-BDFF-1363-5ED5-9CD944FBE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5826" y="5318883"/>
            <a:ext cx="682625" cy="700241"/>
          </a:xfrm>
          <a:prstGeom prst="rect">
            <a:avLst/>
          </a:prstGeom>
        </p:spPr>
      </p:pic>
      <p:sp>
        <p:nvSpPr>
          <p:cNvPr id="3" name="Rectangle 44">
            <a:extLst>
              <a:ext uri="{FF2B5EF4-FFF2-40B4-BE49-F238E27FC236}">
                <a16:creationId xmlns:a16="http://schemas.microsoft.com/office/drawing/2014/main" id="{50CF1475-0F7C-90E0-5B1A-2EF9B59C4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3139" y="2100168"/>
            <a:ext cx="130175" cy="923721"/>
          </a:xfrm>
          <a:prstGeom prst="rect">
            <a:avLst/>
          </a:prstGeom>
          <a:gradFill rotWithShape="1">
            <a:gsLst>
              <a:gs pos="0">
                <a:srgbClr val="656F70"/>
              </a:gs>
              <a:gs pos="50000">
                <a:srgbClr val="D9EDEF"/>
              </a:gs>
              <a:gs pos="100000">
                <a:srgbClr val="656F70"/>
              </a:gs>
            </a:gsLst>
            <a:lin ang="5400000" scaled="1"/>
          </a:gradFill>
          <a:ln w="12700">
            <a:solidFill>
              <a:srgbClr val="D9EDE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7" name="Oval 45">
            <a:extLst>
              <a:ext uri="{FF2B5EF4-FFF2-40B4-BE49-F238E27FC236}">
                <a16:creationId xmlns:a16="http://schemas.microsoft.com/office/drawing/2014/main" id="{D76D7D46-D4CE-D40C-512A-8BB910E28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3139" y="2474614"/>
            <a:ext cx="130175" cy="117475"/>
          </a:xfrm>
          <a:prstGeom prst="ellipse">
            <a:avLst/>
          </a:prstGeom>
          <a:solidFill>
            <a:srgbClr val="FF9900"/>
          </a:solidFill>
          <a:ln w="12700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11" name="Rectangle 44">
            <a:extLst>
              <a:ext uri="{FF2B5EF4-FFF2-40B4-BE49-F238E27FC236}">
                <a16:creationId xmlns:a16="http://schemas.microsoft.com/office/drawing/2014/main" id="{5DAF6DDA-ACF6-857A-4C61-BF1EEB1E3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960" y="1543061"/>
            <a:ext cx="130175" cy="981075"/>
          </a:xfrm>
          <a:prstGeom prst="rect">
            <a:avLst/>
          </a:prstGeom>
          <a:gradFill rotWithShape="1">
            <a:gsLst>
              <a:gs pos="0">
                <a:srgbClr val="656F70"/>
              </a:gs>
              <a:gs pos="50000">
                <a:srgbClr val="D9EDEF"/>
              </a:gs>
              <a:gs pos="100000">
                <a:srgbClr val="656F70"/>
              </a:gs>
            </a:gsLst>
            <a:lin ang="5400000" scaled="1"/>
          </a:gradFill>
          <a:ln w="12700">
            <a:solidFill>
              <a:srgbClr val="D9EDE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14" name="Oval 45">
            <a:extLst>
              <a:ext uri="{FF2B5EF4-FFF2-40B4-BE49-F238E27FC236}">
                <a16:creationId xmlns:a16="http://schemas.microsoft.com/office/drawing/2014/main" id="{EB7DE8F5-9CFF-E4EF-2D0A-21BEB7BCD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960" y="1974861"/>
            <a:ext cx="130175" cy="117475"/>
          </a:xfrm>
          <a:prstGeom prst="ellipse">
            <a:avLst/>
          </a:prstGeom>
          <a:solidFill>
            <a:srgbClr val="FF9900"/>
          </a:solidFill>
          <a:ln w="12700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15" name="Text Box 46">
            <a:extLst>
              <a:ext uri="{FF2B5EF4-FFF2-40B4-BE49-F238E27FC236}">
                <a16:creationId xmlns:a16="http://schemas.microsoft.com/office/drawing/2014/main" id="{757547F8-A62E-DEB7-36CD-60CC69A02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4309" y="1259250"/>
            <a:ext cx="914400" cy="28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sz="13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1 G</a:t>
            </a:r>
            <a:endParaRPr lang="en-US" altLang="fr-FR" sz="1300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8E0FF6-3C50-56CC-EE1B-68136C985078}"/>
              </a:ext>
            </a:extLst>
          </p:cNvPr>
          <p:cNvSpPr/>
          <p:nvPr/>
        </p:nvSpPr>
        <p:spPr>
          <a:xfrm>
            <a:off x="3418922" y="5375451"/>
            <a:ext cx="5823864" cy="14675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r>
              <a:rPr lang="en-US" sz="4400" dirty="0">
                <a:latin typeface="Georgia" panose="02040502050405020303" pitchFamily="18" charset="0"/>
              </a:rPr>
              <a:t>6G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F353996-A168-D6E8-27A6-B879273793DC}"/>
              </a:ext>
            </a:extLst>
          </p:cNvPr>
          <p:cNvSpPr/>
          <p:nvPr/>
        </p:nvSpPr>
        <p:spPr>
          <a:xfrm>
            <a:off x="558828" y="5399420"/>
            <a:ext cx="2778528" cy="14675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r>
              <a:rPr lang="en-US" sz="4400" dirty="0">
                <a:latin typeface="Georgia" panose="02040502050405020303" pitchFamily="18" charset="0"/>
              </a:rPr>
              <a:t>5G</a:t>
            </a:r>
          </a:p>
        </p:txBody>
      </p:sp>
      <p:sp>
        <p:nvSpPr>
          <p:cNvPr id="98" name="Rectangle 97"/>
          <p:cNvSpPr/>
          <p:nvPr/>
        </p:nvSpPr>
        <p:spPr>
          <a:xfrm>
            <a:off x="1505852" y="1038700"/>
            <a:ext cx="9162148" cy="2076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Georgia" panose="02040502050405020303" pitchFamily="18" charset="0"/>
              </a:rPr>
              <a:t>3G</a:t>
            </a:r>
          </a:p>
          <a:p>
            <a:pPr algn="ctr"/>
            <a:endParaRPr lang="en-US" sz="3600" dirty="0">
              <a:latin typeface="Georgia" panose="02040502050405020303" pitchFamily="18" charset="0"/>
            </a:endParaRPr>
          </a:p>
          <a:p>
            <a:pPr algn="ctr"/>
            <a:endParaRPr lang="en-US" sz="3600" dirty="0">
              <a:latin typeface="Georgia" panose="02040502050405020303" pitchFamily="18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524545" y="3218791"/>
            <a:ext cx="4143456" cy="21067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r>
              <a:rPr lang="en-US" sz="4400" dirty="0">
                <a:latin typeface="Georgia" panose="02040502050405020303" pitchFamily="18" charset="0"/>
              </a:rPr>
              <a:t>5G</a:t>
            </a:r>
          </a:p>
        </p:txBody>
      </p:sp>
      <p:sp>
        <p:nvSpPr>
          <p:cNvPr id="96" name="Rectangle 95"/>
          <p:cNvSpPr/>
          <p:nvPr/>
        </p:nvSpPr>
        <p:spPr>
          <a:xfrm>
            <a:off x="404016" y="3199469"/>
            <a:ext cx="6085890" cy="21067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r>
              <a:rPr lang="en-US" sz="4400" dirty="0">
                <a:latin typeface="Georgia" panose="02040502050405020303" pitchFamily="18" charset="0"/>
              </a:rPr>
              <a:t>4G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39A7528E-A7E8-A6C1-7E71-0BFBFE249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3GPP</a:t>
            </a:r>
            <a:endParaRPr lang="fr-FR" dirty="0"/>
          </a:p>
        </p:txBody>
      </p:sp>
      <p:grpSp>
        <p:nvGrpSpPr>
          <p:cNvPr id="10" name="Groupe 4"/>
          <p:cNvGrpSpPr>
            <a:grpSpLocks/>
          </p:cNvGrpSpPr>
          <p:nvPr/>
        </p:nvGrpSpPr>
        <p:grpSpPr bwMode="auto">
          <a:xfrm>
            <a:off x="1516620" y="1749160"/>
            <a:ext cx="1066801" cy="609600"/>
            <a:chOff x="-1588" y="4578350"/>
            <a:chExt cx="1176338" cy="671513"/>
          </a:xfrm>
        </p:grpSpPr>
        <p:sp>
          <p:nvSpPr>
            <p:cNvPr id="11" name="Freeform 4"/>
            <p:cNvSpPr>
              <a:spLocks/>
            </p:cNvSpPr>
            <p:nvPr/>
          </p:nvSpPr>
          <p:spPr bwMode="auto">
            <a:xfrm>
              <a:off x="-1588" y="4578350"/>
              <a:ext cx="1176338" cy="671513"/>
            </a:xfrm>
            <a:custGeom>
              <a:avLst/>
              <a:gdLst>
                <a:gd name="T0" fmla="*/ 0 w 480"/>
                <a:gd name="T1" fmla="*/ 2147483647 h 288"/>
                <a:gd name="T2" fmla="*/ 0 w 480"/>
                <a:gd name="T3" fmla="*/ 0 h 288"/>
                <a:gd name="T4" fmla="*/ 2147483647 w 480"/>
                <a:gd name="T5" fmla="*/ 0 h 288"/>
                <a:gd name="T6" fmla="*/ 2147483647 w 480"/>
                <a:gd name="T7" fmla="*/ 2147483647 h 288"/>
                <a:gd name="T8" fmla="*/ 2147483647 w 480"/>
                <a:gd name="T9" fmla="*/ 2147483647 h 288"/>
                <a:gd name="T10" fmla="*/ 0 w 480"/>
                <a:gd name="T11" fmla="*/ 2147483647 h 2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288">
                  <a:moveTo>
                    <a:pt x="0" y="288"/>
                  </a:moveTo>
                  <a:lnTo>
                    <a:pt x="0" y="0"/>
                  </a:lnTo>
                  <a:lnTo>
                    <a:pt x="384" y="0"/>
                  </a:lnTo>
                  <a:lnTo>
                    <a:pt x="480" y="144"/>
                  </a:lnTo>
                  <a:lnTo>
                    <a:pt x="384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82550" y="4705350"/>
              <a:ext cx="717617" cy="349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333333"/>
                  </a:solidFill>
                  <a:latin typeface="Georgia" panose="02040502050405020303" pitchFamily="18" charset="0"/>
                </a:rPr>
                <a:t>3GPP</a:t>
              </a:r>
            </a:p>
          </p:txBody>
        </p:sp>
      </p:grpSp>
      <p:sp>
        <p:nvSpPr>
          <p:cNvPr id="14" name="Freeform 11"/>
          <p:cNvSpPr>
            <a:spLocks/>
          </p:cNvSpPr>
          <p:nvPr/>
        </p:nvSpPr>
        <p:spPr bwMode="auto">
          <a:xfrm>
            <a:off x="3527982" y="1744398"/>
            <a:ext cx="1144588" cy="609600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783925" y="1949186"/>
            <a:ext cx="632703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>
                <a:solidFill>
                  <a:schemeClr val="bg1"/>
                </a:solidFill>
                <a:latin typeface="Georgia" panose="02040502050405020303" pitchFamily="18" charset="0"/>
              </a:rPr>
              <a:t>Rel-4</a:t>
            </a: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3680594" y="2620698"/>
            <a:ext cx="604088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>
                <a:solidFill>
                  <a:srgbClr val="333333"/>
                </a:solidFill>
                <a:latin typeface="Georgia" panose="02040502050405020303" pitchFamily="18" charset="0"/>
              </a:rPr>
              <a:t>NGN</a:t>
            </a:r>
          </a:p>
        </p:txBody>
      </p:sp>
      <p:sp>
        <p:nvSpPr>
          <p:cNvPr id="21" name="Freeform 6"/>
          <p:cNvSpPr>
            <a:spLocks/>
          </p:cNvSpPr>
          <p:nvPr/>
        </p:nvSpPr>
        <p:spPr bwMode="auto">
          <a:xfrm>
            <a:off x="2454046" y="1740247"/>
            <a:ext cx="1143600" cy="609324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rgbClr val="99FFCC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644646" y="1919553"/>
            <a:ext cx="730633" cy="31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Rel-99</a:t>
            </a: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2454046" y="2563786"/>
            <a:ext cx="1128490" cy="53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UMTS</a:t>
            </a:r>
          </a:p>
          <a:p>
            <a:pPr hangingPunct="1"/>
            <a:r>
              <a:rPr lang="en-US" altLang="fr-FR" sz="1400" b="1" dirty="0">
                <a:solidFill>
                  <a:srgbClr val="FF0000"/>
                </a:solidFill>
                <a:latin typeface="Georgia" panose="02040502050405020303" pitchFamily="18" charset="0"/>
              </a:rPr>
              <a:t>IMT 2000</a:t>
            </a:r>
          </a:p>
        </p:txBody>
      </p:sp>
      <p:sp>
        <p:nvSpPr>
          <p:cNvPr id="27" name="Freeform 15"/>
          <p:cNvSpPr>
            <a:spLocks/>
          </p:cNvSpPr>
          <p:nvPr/>
        </p:nvSpPr>
        <p:spPr bwMode="auto">
          <a:xfrm>
            <a:off x="4575864" y="1749159"/>
            <a:ext cx="1143256" cy="609414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rgbClr val="B5B5FF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4804515" y="1941188"/>
            <a:ext cx="631967" cy="31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>
                <a:solidFill>
                  <a:srgbClr val="333333"/>
                </a:solidFill>
                <a:latin typeface="Georgia" panose="02040502050405020303" pitchFamily="18" charset="0"/>
              </a:rPr>
              <a:t>Rel-5</a:t>
            </a:r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4728298" y="2626779"/>
            <a:ext cx="713312" cy="53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HDPA</a:t>
            </a:r>
          </a:p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DL</a:t>
            </a:r>
          </a:p>
        </p:txBody>
      </p:sp>
      <p:sp>
        <p:nvSpPr>
          <p:cNvPr id="31" name="Freeform 23"/>
          <p:cNvSpPr>
            <a:spLocks/>
          </p:cNvSpPr>
          <p:nvPr/>
        </p:nvSpPr>
        <p:spPr bwMode="auto">
          <a:xfrm>
            <a:off x="7757082" y="1757098"/>
            <a:ext cx="1144588" cy="608790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rgbClr val="5555FF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7986001" y="1948930"/>
            <a:ext cx="642779" cy="31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bg1"/>
                </a:solidFill>
                <a:latin typeface="Georgia" panose="02040502050405020303" pitchFamily="18" charset="0"/>
              </a:rPr>
              <a:t>Rel-8</a:t>
            </a:r>
          </a:p>
        </p:txBody>
      </p:sp>
      <p:sp>
        <p:nvSpPr>
          <p:cNvPr id="33" name="Rectangle 25"/>
          <p:cNvSpPr>
            <a:spLocks noChangeArrowheads="1"/>
          </p:cNvSpPr>
          <p:nvPr/>
        </p:nvSpPr>
        <p:spPr bwMode="auto">
          <a:xfrm>
            <a:off x="7833388" y="2633820"/>
            <a:ext cx="540187" cy="31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LTE</a:t>
            </a:r>
          </a:p>
        </p:txBody>
      </p:sp>
      <p:sp>
        <p:nvSpPr>
          <p:cNvPr id="42" name="Freeform 19"/>
          <p:cNvSpPr>
            <a:spLocks/>
          </p:cNvSpPr>
          <p:nvPr/>
        </p:nvSpPr>
        <p:spPr bwMode="auto">
          <a:xfrm>
            <a:off x="5663751" y="1749508"/>
            <a:ext cx="1143488" cy="609084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rgbClr val="8F8FFF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5892449" y="1941433"/>
            <a:ext cx="632095" cy="31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>
                <a:solidFill>
                  <a:srgbClr val="333333"/>
                </a:solidFill>
                <a:latin typeface="Georgia" panose="02040502050405020303" pitchFamily="18" charset="0"/>
              </a:rPr>
              <a:t>Rel-6</a:t>
            </a:r>
          </a:p>
        </p:txBody>
      </p:sp>
      <p:sp>
        <p:nvSpPr>
          <p:cNvPr id="44" name="Rectangle 21"/>
          <p:cNvSpPr>
            <a:spLocks noChangeArrowheads="1"/>
          </p:cNvSpPr>
          <p:nvPr/>
        </p:nvSpPr>
        <p:spPr bwMode="auto">
          <a:xfrm>
            <a:off x="5739984" y="2626652"/>
            <a:ext cx="681328" cy="53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HSPA</a:t>
            </a:r>
          </a:p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UL</a:t>
            </a:r>
          </a:p>
        </p:txBody>
      </p:sp>
      <p:sp>
        <p:nvSpPr>
          <p:cNvPr id="52" name="Freeform 23"/>
          <p:cNvSpPr>
            <a:spLocks/>
          </p:cNvSpPr>
          <p:nvPr/>
        </p:nvSpPr>
        <p:spPr bwMode="auto">
          <a:xfrm>
            <a:off x="6730520" y="1749317"/>
            <a:ext cx="1144058" cy="608937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rgbClr val="5555FF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53" name="Text Box 24"/>
          <p:cNvSpPr txBox="1">
            <a:spLocks noChangeArrowheads="1"/>
          </p:cNvSpPr>
          <p:nvPr/>
        </p:nvSpPr>
        <p:spPr bwMode="auto">
          <a:xfrm>
            <a:off x="6959332" y="1941196"/>
            <a:ext cx="681668" cy="317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>
                <a:solidFill>
                  <a:schemeClr val="bg1"/>
                </a:solidFill>
                <a:latin typeface="Georgia" panose="02040502050405020303" pitchFamily="18" charset="0"/>
              </a:rPr>
              <a:t>Rel- 7</a:t>
            </a:r>
          </a:p>
        </p:txBody>
      </p:sp>
      <p:sp>
        <p:nvSpPr>
          <p:cNvPr id="54" name="Rectangle 25"/>
          <p:cNvSpPr>
            <a:spLocks noChangeArrowheads="1"/>
          </p:cNvSpPr>
          <p:nvPr/>
        </p:nvSpPr>
        <p:spPr bwMode="auto">
          <a:xfrm>
            <a:off x="6806791" y="2626250"/>
            <a:ext cx="795065" cy="31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>
                <a:solidFill>
                  <a:srgbClr val="333333"/>
                </a:solidFill>
                <a:latin typeface="Georgia" panose="02040502050405020303" pitchFamily="18" charset="0"/>
              </a:rPr>
              <a:t>HSPA+</a:t>
            </a:r>
          </a:p>
        </p:txBody>
      </p:sp>
      <p:sp>
        <p:nvSpPr>
          <p:cNvPr id="65" name="Freeform 23"/>
          <p:cNvSpPr>
            <a:spLocks/>
          </p:cNvSpPr>
          <p:nvPr/>
        </p:nvSpPr>
        <p:spPr bwMode="auto">
          <a:xfrm>
            <a:off x="8740998" y="1752234"/>
            <a:ext cx="1144009" cy="608853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rgbClr val="0084D1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66" name="Text Box 24"/>
          <p:cNvSpPr txBox="1">
            <a:spLocks noChangeArrowheads="1"/>
          </p:cNvSpPr>
          <p:nvPr/>
        </p:nvSpPr>
        <p:spPr bwMode="auto">
          <a:xfrm>
            <a:off x="8969800" y="1944086"/>
            <a:ext cx="632383" cy="31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>
                <a:solidFill>
                  <a:schemeClr val="bg1"/>
                </a:solidFill>
                <a:latin typeface="Georgia" panose="02040502050405020303" pitchFamily="18" charset="0"/>
              </a:rPr>
              <a:t>Rel-9</a:t>
            </a:r>
          </a:p>
        </p:txBody>
      </p:sp>
      <p:sp>
        <p:nvSpPr>
          <p:cNvPr id="67" name="Rectangle 25"/>
          <p:cNvSpPr>
            <a:spLocks noChangeArrowheads="1"/>
          </p:cNvSpPr>
          <p:nvPr/>
        </p:nvSpPr>
        <p:spPr bwMode="auto">
          <a:xfrm>
            <a:off x="8817265" y="2629045"/>
            <a:ext cx="966586" cy="53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LTE </a:t>
            </a:r>
          </a:p>
          <a:p>
            <a:pPr hangingPunct="1"/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improved</a:t>
            </a:r>
          </a:p>
        </p:txBody>
      </p:sp>
      <p:sp>
        <p:nvSpPr>
          <p:cNvPr id="69" name="Freeform 11"/>
          <p:cNvSpPr>
            <a:spLocks/>
          </p:cNvSpPr>
          <p:nvPr/>
        </p:nvSpPr>
        <p:spPr bwMode="auto">
          <a:xfrm>
            <a:off x="2365591" y="3532204"/>
            <a:ext cx="1144588" cy="554183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70" name="Text Box 12"/>
          <p:cNvSpPr txBox="1">
            <a:spLocks noChangeArrowheads="1"/>
          </p:cNvSpPr>
          <p:nvPr/>
        </p:nvSpPr>
        <p:spPr bwMode="auto">
          <a:xfrm>
            <a:off x="2592919" y="3718375"/>
            <a:ext cx="689932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Rel-11</a:t>
            </a:r>
          </a:p>
        </p:txBody>
      </p:sp>
      <p:sp>
        <p:nvSpPr>
          <p:cNvPr id="71" name="Rectangle 13"/>
          <p:cNvSpPr>
            <a:spLocks noChangeArrowheads="1"/>
          </p:cNvSpPr>
          <p:nvPr/>
        </p:nvSpPr>
        <p:spPr bwMode="auto">
          <a:xfrm>
            <a:off x="2445076" y="4272557"/>
            <a:ext cx="966541" cy="53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LTE-A</a:t>
            </a:r>
          </a:p>
          <a:p>
            <a:pPr hangingPunct="1"/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improved</a:t>
            </a:r>
          </a:p>
        </p:txBody>
      </p:sp>
      <p:sp>
        <p:nvSpPr>
          <p:cNvPr id="73" name="Freeform 6"/>
          <p:cNvSpPr>
            <a:spLocks/>
          </p:cNvSpPr>
          <p:nvPr/>
        </p:nvSpPr>
        <p:spPr bwMode="auto">
          <a:xfrm>
            <a:off x="1291654" y="3548000"/>
            <a:ext cx="1143600" cy="553931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74" name="Text Box 7"/>
          <p:cNvSpPr txBox="1">
            <a:spLocks noChangeArrowheads="1"/>
          </p:cNvSpPr>
          <p:nvPr/>
        </p:nvSpPr>
        <p:spPr bwMode="auto">
          <a:xfrm>
            <a:off x="1453639" y="3711006"/>
            <a:ext cx="730633" cy="31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Rel-10</a:t>
            </a:r>
          </a:p>
        </p:txBody>
      </p:sp>
      <p:sp>
        <p:nvSpPr>
          <p:cNvPr id="75" name="Rectangle 8"/>
          <p:cNvSpPr>
            <a:spLocks noChangeArrowheads="1"/>
          </p:cNvSpPr>
          <p:nvPr/>
        </p:nvSpPr>
        <p:spPr bwMode="auto">
          <a:xfrm>
            <a:off x="1263039" y="4296672"/>
            <a:ext cx="1107068" cy="96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LTE</a:t>
            </a:r>
          </a:p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Advanced</a:t>
            </a:r>
          </a:p>
          <a:p>
            <a:pPr hangingPunct="1"/>
            <a:r>
              <a:rPr lang="en-US" altLang="fr-FR" sz="1400" b="1" dirty="0">
                <a:solidFill>
                  <a:srgbClr val="FF0000"/>
                </a:solidFill>
                <a:latin typeface="Georgia" panose="02040502050405020303" pitchFamily="18" charset="0"/>
              </a:rPr>
              <a:t>IMT </a:t>
            </a:r>
          </a:p>
          <a:p>
            <a:pPr hangingPunct="1"/>
            <a:r>
              <a:rPr lang="en-US" altLang="fr-FR" sz="1400" b="1" dirty="0">
                <a:solidFill>
                  <a:srgbClr val="FF0000"/>
                </a:solidFill>
                <a:latin typeface="Georgia" panose="02040502050405020303" pitchFamily="18" charset="0"/>
              </a:rPr>
              <a:t>Advanced</a:t>
            </a:r>
          </a:p>
        </p:txBody>
      </p:sp>
      <p:sp>
        <p:nvSpPr>
          <p:cNvPr id="77" name="Freeform 15"/>
          <p:cNvSpPr>
            <a:spLocks/>
          </p:cNvSpPr>
          <p:nvPr/>
        </p:nvSpPr>
        <p:spPr bwMode="auto">
          <a:xfrm>
            <a:off x="3384858" y="3537885"/>
            <a:ext cx="1143256" cy="554014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78" name="Text Box 16"/>
          <p:cNvSpPr txBox="1">
            <a:spLocks noChangeArrowheads="1"/>
          </p:cNvSpPr>
          <p:nvPr/>
        </p:nvSpPr>
        <p:spPr bwMode="auto">
          <a:xfrm>
            <a:off x="3613509" y="3712457"/>
            <a:ext cx="730414" cy="31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Rel-12</a:t>
            </a:r>
          </a:p>
        </p:txBody>
      </p:sp>
      <p:sp>
        <p:nvSpPr>
          <p:cNvPr id="79" name="Rectangle 17"/>
          <p:cNvSpPr>
            <a:spLocks noChangeArrowheads="1"/>
          </p:cNvSpPr>
          <p:nvPr/>
        </p:nvSpPr>
        <p:spPr bwMode="auto">
          <a:xfrm>
            <a:off x="3426142" y="4260700"/>
            <a:ext cx="989234" cy="53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Proximity</a:t>
            </a:r>
          </a:p>
          <a:p>
            <a:pPr hangingPunct="1"/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Services</a:t>
            </a:r>
          </a:p>
        </p:txBody>
      </p:sp>
      <p:sp>
        <p:nvSpPr>
          <p:cNvPr id="80" name="Freeform 23"/>
          <p:cNvSpPr>
            <a:spLocks/>
          </p:cNvSpPr>
          <p:nvPr/>
        </p:nvSpPr>
        <p:spPr bwMode="auto">
          <a:xfrm>
            <a:off x="5384151" y="3543965"/>
            <a:ext cx="1144588" cy="553445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81" name="Text Box 24"/>
          <p:cNvSpPr txBox="1">
            <a:spLocks noChangeArrowheads="1"/>
          </p:cNvSpPr>
          <p:nvPr/>
        </p:nvSpPr>
        <p:spPr bwMode="auto">
          <a:xfrm>
            <a:off x="5652058" y="3699270"/>
            <a:ext cx="730945" cy="31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bg1"/>
                </a:solidFill>
                <a:latin typeface="Georgia" panose="02040502050405020303" pitchFamily="18" charset="0"/>
              </a:rPr>
              <a:t>Rel-14</a:t>
            </a:r>
          </a:p>
        </p:txBody>
      </p:sp>
      <p:sp>
        <p:nvSpPr>
          <p:cNvPr id="82" name="Rectangle 25"/>
          <p:cNvSpPr>
            <a:spLocks noChangeArrowheads="1"/>
          </p:cNvSpPr>
          <p:nvPr/>
        </p:nvSpPr>
        <p:spPr bwMode="auto">
          <a:xfrm>
            <a:off x="6533470" y="4291083"/>
            <a:ext cx="1057958" cy="96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5G Phase 1</a:t>
            </a:r>
          </a:p>
          <a:p>
            <a:pPr hangingPunct="1"/>
            <a:r>
              <a:rPr lang="en-US" altLang="fr-FR" sz="1400" b="1" dirty="0">
                <a:solidFill>
                  <a:srgbClr val="FF0000"/>
                </a:solidFill>
                <a:latin typeface="Georgia" panose="02040502050405020303" pitchFamily="18" charset="0"/>
              </a:rPr>
              <a:t>IMT </a:t>
            </a:r>
          </a:p>
          <a:p>
            <a:pPr hangingPunct="1"/>
            <a:r>
              <a:rPr lang="en-US" altLang="fr-FR" sz="1400" b="1" dirty="0">
                <a:solidFill>
                  <a:srgbClr val="FF0000"/>
                </a:solidFill>
                <a:latin typeface="Georgia" panose="02040502050405020303" pitchFamily="18" charset="0"/>
              </a:rPr>
              <a:t>2020</a:t>
            </a:r>
          </a:p>
          <a:p>
            <a:pPr hangingPunct="1"/>
            <a:endParaRPr lang="en-US" altLang="fr-FR" sz="1400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grpSp>
        <p:nvGrpSpPr>
          <p:cNvPr id="83" name="Group 22"/>
          <p:cNvGrpSpPr>
            <a:grpSpLocks/>
          </p:cNvGrpSpPr>
          <p:nvPr/>
        </p:nvGrpSpPr>
        <p:grpSpPr bwMode="auto">
          <a:xfrm>
            <a:off x="4396577" y="3532678"/>
            <a:ext cx="1144058" cy="1461795"/>
            <a:chOff x="3840" y="3168"/>
            <a:chExt cx="720" cy="1014"/>
          </a:xfrm>
        </p:grpSpPr>
        <p:sp>
          <p:nvSpPr>
            <p:cNvPr id="84" name="Freeform 23"/>
            <p:cNvSpPr>
              <a:spLocks/>
            </p:cNvSpPr>
            <p:nvPr/>
          </p:nvSpPr>
          <p:spPr bwMode="auto">
            <a:xfrm>
              <a:off x="3840" y="3168"/>
              <a:ext cx="720" cy="384"/>
            </a:xfrm>
            <a:custGeom>
              <a:avLst/>
              <a:gdLst>
                <a:gd name="T0" fmla="*/ 0 w 720"/>
                <a:gd name="T1" fmla="*/ 384 h 384"/>
                <a:gd name="T2" fmla="*/ 144 w 720"/>
                <a:gd name="T3" fmla="*/ 192 h 384"/>
                <a:gd name="T4" fmla="*/ 0 w 720"/>
                <a:gd name="T5" fmla="*/ 0 h 384"/>
                <a:gd name="T6" fmla="*/ 576 w 720"/>
                <a:gd name="T7" fmla="*/ 0 h 384"/>
                <a:gd name="T8" fmla="*/ 720 w 720"/>
                <a:gd name="T9" fmla="*/ 192 h 384"/>
                <a:gd name="T10" fmla="*/ 576 w 720"/>
                <a:gd name="T11" fmla="*/ 384 h 384"/>
                <a:gd name="T12" fmla="*/ 0 w 720"/>
                <a:gd name="T13" fmla="*/ 384 h 3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0" h="384">
                  <a:moveTo>
                    <a:pt x="0" y="384"/>
                  </a:moveTo>
                  <a:lnTo>
                    <a:pt x="144" y="192"/>
                  </a:lnTo>
                  <a:lnTo>
                    <a:pt x="0" y="0"/>
                  </a:lnTo>
                  <a:lnTo>
                    <a:pt x="576" y="0"/>
                  </a:lnTo>
                  <a:lnTo>
                    <a:pt x="720" y="192"/>
                  </a:lnTo>
                  <a:lnTo>
                    <a:pt x="576" y="384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85" name="Text Box 24"/>
            <p:cNvSpPr txBox="1">
              <a:spLocks noChangeArrowheads="1"/>
            </p:cNvSpPr>
            <p:nvPr/>
          </p:nvSpPr>
          <p:spPr bwMode="auto">
            <a:xfrm>
              <a:off x="3984" y="3289"/>
              <a:ext cx="460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 dirty="0">
                  <a:solidFill>
                    <a:schemeClr val="bg1"/>
                  </a:solidFill>
                  <a:latin typeface="Georgia" panose="02040502050405020303" pitchFamily="18" charset="0"/>
                </a:rPr>
                <a:t>Rel-13</a:t>
              </a:r>
            </a:p>
          </p:txBody>
        </p:sp>
        <p:sp>
          <p:nvSpPr>
            <p:cNvPr id="86" name="Rectangle 25"/>
            <p:cNvSpPr>
              <a:spLocks noChangeArrowheads="1"/>
            </p:cNvSpPr>
            <p:nvPr/>
          </p:nvSpPr>
          <p:spPr bwMode="auto">
            <a:xfrm>
              <a:off x="3872" y="3663"/>
              <a:ext cx="629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 dirty="0">
                  <a:solidFill>
                    <a:srgbClr val="333333"/>
                  </a:solidFill>
                  <a:latin typeface="Georgia" panose="02040502050405020303" pitchFamily="18" charset="0"/>
                </a:rPr>
                <a:t>LTE</a:t>
              </a:r>
            </a:p>
            <a:p>
              <a:pPr hangingPunct="1"/>
              <a:r>
                <a:rPr lang="en-US" altLang="fr-FR" sz="1400" dirty="0">
                  <a:solidFill>
                    <a:srgbClr val="333333"/>
                  </a:solidFill>
                  <a:latin typeface="Georgia" panose="02040502050405020303" pitchFamily="18" charset="0"/>
                </a:rPr>
                <a:t>Advanced</a:t>
              </a:r>
            </a:p>
            <a:p>
              <a:pPr hangingPunct="1"/>
              <a:r>
                <a:rPr lang="en-US" altLang="fr-FR" sz="1400" dirty="0">
                  <a:solidFill>
                    <a:srgbClr val="333333"/>
                  </a:solidFill>
                  <a:latin typeface="Georgia" panose="02040502050405020303" pitchFamily="18" charset="0"/>
                </a:rPr>
                <a:t>Pro</a:t>
              </a:r>
            </a:p>
          </p:txBody>
        </p:sp>
      </p:grpSp>
      <p:grpSp>
        <p:nvGrpSpPr>
          <p:cNvPr id="87" name="Group 22"/>
          <p:cNvGrpSpPr>
            <a:grpSpLocks/>
          </p:cNvGrpSpPr>
          <p:nvPr/>
        </p:nvGrpSpPr>
        <p:grpSpPr bwMode="auto">
          <a:xfrm>
            <a:off x="6404157" y="3563167"/>
            <a:ext cx="1144008" cy="553504"/>
            <a:chOff x="3840" y="3168"/>
            <a:chExt cx="720" cy="384"/>
          </a:xfrm>
        </p:grpSpPr>
        <p:sp>
          <p:nvSpPr>
            <p:cNvPr id="88" name="Freeform 23"/>
            <p:cNvSpPr>
              <a:spLocks/>
            </p:cNvSpPr>
            <p:nvPr/>
          </p:nvSpPr>
          <p:spPr bwMode="auto">
            <a:xfrm>
              <a:off x="3840" y="3168"/>
              <a:ext cx="720" cy="384"/>
            </a:xfrm>
            <a:custGeom>
              <a:avLst/>
              <a:gdLst>
                <a:gd name="T0" fmla="*/ 0 w 720"/>
                <a:gd name="T1" fmla="*/ 384 h 384"/>
                <a:gd name="T2" fmla="*/ 144 w 720"/>
                <a:gd name="T3" fmla="*/ 192 h 384"/>
                <a:gd name="T4" fmla="*/ 0 w 720"/>
                <a:gd name="T5" fmla="*/ 0 h 384"/>
                <a:gd name="T6" fmla="*/ 576 w 720"/>
                <a:gd name="T7" fmla="*/ 0 h 384"/>
                <a:gd name="T8" fmla="*/ 720 w 720"/>
                <a:gd name="T9" fmla="*/ 192 h 384"/>
                <a:gd name="T10" fmla="*/ 576 w 720"/>
                <a:gd name="T11" fmla="*/ 384 h 384"/>
                <a:gd name="T12" fmla="*/ 0 w 720"/>
                <a:gd name="T13" fmla="*/ 384 h 3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0" h="384">
                  <a:moveTo>
                    <a:pt x="0" y="384"/>
                  </a:moveTo>
                  <a:lnTo>
                    <a:pt x="144" y="192"/>
                  </a:lnTo>
                  <a:lnTo>
                    <a:pt x="0" y="0"/>
                  </a:lnTo>
                  <a:lnTo>
                    <a:pt x="576" y="0"/>
                  </a:lnTo>
                  <a:lnTo>
                    <a:pt x="720" y="192"/>
                  </a:lnTo>
                  <a:lnTo>
                    <a:pt x="576" y="384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89" name="Text Box 24"/>
            <p:cNvSpPr txBox="1">
              <a:spLocks noChangeArrowheads="1"/>
            </p:cNvSpPr>
            <p:nvPr/>
          </p:nvSpPr>
          <p:spPr bwMode="auto">
            <a:xfrm>
              <a:off x="3984" y="3289"/>
              <a:ext cx="460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 dirty="0">
                  <a:solidFill>
                    <a:schemeClr val="bg1"/>
                  </a:solidFill>
                  <a:latin typeface="Georgia" panose="02040502050405020303" pitchFamily="18" charset="0"/>
                </a:rPr>
                <a:t>Rel-15</a:t>
              </a:r>
            </a:p>
          </p:txBody>
        </p:sp>
      </p:grpSp>
      <p:grpSp>
        <p:nvGrpSpPr>
          <p:cNvPr id="92" name="Group 22"/>
          <p:cNvGrpSpPr>
            <a:grpSpLocks/>
          </p:cNvGrpSpPr>
          <p:nvPr/>
        </p:nvGrpSpPr>
        <p:grpSpPr bwMode="auto">
          <a:xfrm>
            <a:off x="7417440" y="3565918"/>
            <a:ext cx="1144008" cy="553504"/>
            <a:chOff x="3840" y="3168"/>
            <a:chExt cx="720" cy="384"/>
          </a:xfrm>
          <a:solidFill>
            <a:schemeClr val="accent4">
              <a:lumMod val="75000"/>
            </a:schemeClr>
          </a:solidFill>
        </p:grpSpPr>
        <p:sp>
          <p:nvSpPr>
            <p:cNvPr id="93" name="Freeform 23"/>
            <p:cNvSpPr>
              <a:spLocks/>
            </p:cNvSpPr>
            <p:nvPr/>
          </p:nvSpPr>
          <p:spPr bwMode="auto">
            <a:xfrm>
              <a:off x="3840" y="3168"/>
              <a:ext cx="720" cy="384"/>
            </a:xfrm>
            <a:custGeom>
              <a:avLst/>
              <a:gdLst>
                <a:gd name="T0" fmla="*/ 0 w 720"/>
                <a:gd name="T1" fmla="*/ 384 h 384"/>
                <a:gd name="T2" fmla="*/ 144 w 720"/>
                <a:gd name="T3" fmla="*/ 192 h 384"/>
                <a:gd name="T4" fmla="*/ 0 w 720"/>
                <a:gd name="T5" fmla="*/ 0 h 384"/>
                <a:gd name="T6" fmla="*/ 576 w 720"/>
                <a:gd name="T7" fmla="*/ 0 h 384"/>
                <a:gd name="T8" fmla="*/ 720 w 720"/>
                <a:gd name="T9" fmla="*/ 192 h 384"/>
                <a:gd name="T10" fmla="*/ 576 w 720"/>
                <a:gd name="T11" fmla="*/ 384 h 384"/>
                <a:gd name="T12" fmla="*/ 0 w 720"/>
                <a:gd name="T13" fmla="*/ 384 h 3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0" h="384">
                  <a:moveTo>
                    <a:pt x="0" y="384"/>
                  </a:moveTo>
                  <a:lnTo>
                    <a:pt x="144" y="192"/>
                  </a:lnTo>
                  <a:lnTo>
                    <a:pt x="0" y="0"/>
                  </a:lnTo>
                  <a:lnTo>
                    <a:pt x="576" y="0"/>
                  </a:lnTo>
                  <a:lnTo>
                    <a:pt x="720" y="192"/>
                  </a:lnTo>
                  <a:lnTo>
                    <a:pt x="576" y="384"/>
                  </a:lnTo>
                  <a:lnTo>
                    <a:pt x="0" y="384"/>
                  </a:lnTo>
                  <a:close/>
                </a:path>
              </a:pathLst>
            </a:custGeom>
            <a:grpFill/>
            <a:ln w="12700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94" name="Text Box 24"/>
            <p:cNvSpPr txBox="1">
              <a:spLocks noChangeArrowheads="1"/>
            </p:cNvSpPr>
            <p:nvPr/>
          </p:nvSpPr>
          <p:spPr bwMode="auto">
            <a:xfrm>
              <a:off x="3984" y="3289"/>
              <a:ext cx="460" cy="220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 dirty="0">
                  <a:solidFill>
                    <a:schemeClr val="bg1"/>
                  </a:solidFill>
                  <a:latin typeface="Georgia" panose="02040502050405020303" pitchFamily="18" charset="0"/>
                </a:rPr>
                <a:t>Rel-16</a:t>
              </a:r>
            </a:p>
          </p:txBody>
        </p:sp>
      </p:grpSp>
      <p:sp>
        <p:nvSpPr>
          <p:cNvPr id="95" name="Rectangle 25"/>
          <p:cNvSpPr>
            <a:spLocks noChangeArrowheads="1"/>
          </p:cNvSpPr>
          <p:nvPr/>
        </p:nvSpPr>
        <p:spPr bwMode="auto">
          <a:xfrm>
            <a:off x="7559091" y="4291082"/>
            <a:ext cx="814301" cy="53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5G </a:t>
            </a:r>
          </a:p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Phase 2</a:t>
            </a:r>
          </a:p>
        </p:txBody>
      </p:sp>
      <p:sp>
        <p:nvSpPr>
          <p:cNvPr id="100" name="Rectangle 17"/>
          <p:cNvSpPr>
            <a:spLocks noChangeArrowheads="1"/>
          </p:cNvSpPr>
          <p:nvPr/>
        </p:nvSpPr>
        <p:spPr bwMode="auto">
          <a:xfrm>
            <a:off x="5465249" y="4273225"/>
            <a:ext cx="966586" cy="53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LTE-AP </a:t>
            </a:r>
          </a:p>
          <a:p>
            <a:pPr hangingPunct="1"/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improved</a:t>
            </a:r>
          </a:p>
        </p:txBody>
      </p:sp>
      <p:sp>
        <p:nvSpPr>
          <p:cNvPr id="2" name="Triangle isocèle 1"/>
          <p:cNvSpPr/>
          <p:nvPr/>
        </p:nvSpPr>
        <p:spPr>
          <a:xfrm flipV="1">
            <a:off x="3348908" y="1406237"/>
            <a:ext cx="279851" cy="21113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78516" y="1007355"/>
            <a:ext cx="814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b="1" dirty="0">
                <a:solidFill>
                  <a:srgbClr val="FF0000"/>
                </a:solidFill>
                <a:latin typeface="Georgia" panose="02040502050405020303" pitchFamily="18" charset="0"/>
              </a:rPr>
              <a:t>2000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90" name="Triangle isocèle 89"/>
          <p:cNvSpPr/>
          <p:nvPr/>
        </p:nvSpPr>
        <p:spPr>
          <a:xfrm flipV="1">
            <a:off x="8646621" y="1437582"/>
            <a:ext cx="279851" cy="21113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8476229" y="1038700"/>
            <a:ext cx="76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b="1" dirty="0">
                <a:solidFill>
                  <a:srgbClr val="FF0000"/>
                </a:solidFill>
                <a:latin typeface="Georgia" panose="02040502050405020303" pitchFamily="18" charset="0"/>
              </a:rPr>
              <a:t>2010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01" name="Triangle isocèle 100"/>
          <p:cNvSpPr/>
          <p:nvPr/>
        </p:nvSpPr>
        <p:spPr>
          <a:xfrm flipV="1">
            <a:off x="8154779" y="3289411"/>
            <a:ext cx="279851" cy="19194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7972830" y="2924682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b="1" dirty="0">
                <a:solidFill>
                  <a:srgbClr val="FF0000"/>
                </a:solidFill>
                <a:latin typeface="Georgia" panose="02040502050405020303" pitchFamily="18" charset="0"/>
              </a:rPr>
              <a:t>2020</a:t>
            </a:r>
            <a:endParaRPr lang="en-US" dirty="0">
              <a:latin typeface="Georgia" panose="02040502050405020303" pitchFamily="18" charset="0"/>
            </a:endParaRPr>
          </a:p>
        </p:txBody>
      </p:sp>
      <p:grpSp>
        <p:nvGrpSpPr>
          <p:cNvPr id="103" name="Group 22">
            <a:extLst>
              <a:ext uri="{FF2B5EF4-FFF2-40B4-BE49-F238E27FC236}">
                <a16:creationId xmlns:a16="http://schemas.microsoft.com/office/drawing/2014/main" id="{4EBE4514-D3B3-41E0-A0DB-5EBD8A6D5887}"/>
              </a:ext>
            </a:extLst>
          </p:cNvPr>
          <p:cNvGrpSpPr>
            <a:grpSpLocks/>
          </p:cNvGrpSpPr>
          <p:nvPr/>
        </p:nvGrpSpPr>
        <p:grpSpPr bwMode="auto">
          <a:xfrm>
            <a:off x="8387110" y="3556815"/>
            <a:ext cx="1144008" cy="553504"/>
            <a:chOff x="3840" y="3168"/>
            <a:chExt cx="720" cy="384"/>
          </a:xfrm>
        </p:grpSpPr>
        <p:sp>
          <p:nvSpPr>
            <p:cNvPr id="104" name="Freeform 23">
              <a:extLst>
                <a:ext uri="{FF2B5EF4-FFF2-40B4-BE49-F238E27FC236}">
                  <a16:creationId xmlns:a16="http://schemas.microsoft.com/office/drawing/2014/main" id="{DF60E246-5C6E-46ED-AD8D-F815C0620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" y="3168"/>
              <a:ext cx="720" cy="384"/>
            </a:xfrm>
            <a:custGeom>
              <a:avLst/>
              <a:gdLst>
                <a:gd name="T0" fmla="*/ 0 w 720"/>
                <a:gd name="T1" fmla="*/ 384 h 384"/>
                <a:gd name="T2" fmla="*/ 144 w 720"/>
                <a:gd name="T3" fmla="*/ 192 h 384"/>
                <a:gd name="T4" fmla="*/ 0 w 720"/>
                <a:gd name="T5" fmla="*/ 0 h 384"/>
                <a:gd name="T6" fmla="*/ 576 w 720"/>
                <a:gd name="T7" fmla="*/ 0 h 384"/>
                <a:gd name="T8" fmla="*/ 720 w 720"/>
                <a:gd name="T9" fmla="*/ 192 h 384"/>
                <a:gd name="T10" fmla="*/ 576 w 720"/>
                <a:gd name="T11" fmla="*/ 384 h 384"/>
                <a:gd name="T12" fmla="*/ 0 w 720"/>
                <a:gd name="T13" fmla="*/ 384 h 3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0" h="384">
                  <a:moveTo>
                    <a:pt x="0" y="384"/>
                  </a:moveTo>
                  <a:lnTo>
                    <a:pt x="144" y="192"/>
                  </a:lnTo>
                  <a:lnTo>
                    <a:pt x="0" y="0"/>
                  </a:lnTo>
                  <a:lnTo>
                    <a:pt x="576" y="0"/>
                  </a:lnTo>
                  <a:lnTo>
                    <a:pt x="720" y="192"/>
                  </a:lnTo>
                  <a:lnTo>
                    <a:pt x="576" y="384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05" name="Text Box 24">
              <a:extLst>
                <a:ext uri="{FF2B5EF4-FFF2-40B4-BE49-F238E27FC236}">
                  <a16:creationId xmlns:a16="http://schemas.microsoft.com/office/drawing/2014/main" id="{7E368575-B7D0-486C-AC84-91A386D277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3289"/>
              <a:ext cx="442" cy="22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 dirty="0">
                  <a:solidFill>
                    <a:schemeClr val="bg1"/>
                  </a:solidFill>
                  <a:latin typeface="Georgia" panose="02040502050405020303" pitchFamily="18" charset="0"/>
                </a:rPr>
                <a:t>Rel-17</a:t>
              </a:r>
            </a:p>
          </p:txBody>
        </p:sp>
      </p:grpSp>
      <p:sp>
        <p:nvSpPr>
          <p:cNvPr id="106" name="Rectangle 25">
            <a:extLst>
              <a:ext uri="{FF2B5EF4-FFF2-40B4-BE49-F238E27FC236}">
                <a16:creationId xmlns:a16="http://schemas.microsoft.com/office/drawing/2014/main" id="{FBDF9F13-66C4-4990-A620-BB8077BCF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3783" y="4284730"/>
            <a:ext cx="812698" cy="53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5G </a:t>
            </a:r>
          </a:p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Phase 3</a:t>
            </a:r>
          </a:p>
        </p:txBody>
      </p:sp>
      <p:grpSp>
        <p:nvGrpSpPr>
          <p:cNvPr id="9" name="Group 22">
            <a:extLst>
              <a:ext uri="{FF2B5EF4-FFF2-40B4-BE49-F238E27FC236}">
                <a16:creationId xmlns:a16="http://schemas.microsoft.com/office/drawing/2014/main" id="{F3F64E86-2033-7D8E-506A-2126232843DC}"/>
              </a:ext>
            </a:extLst>
          </p:cNvPr>
          <p:cNvGrpSpPr>
            <a:grpSpLocks/>
          </p:cNvGrpSpPr>
          <p:nvPr/>
        </p:nvGrpSpPr>
        <p:grpSpPr bwMode="auto">
          <a:xfrm>
            <a:off x="9358050" y="3554023"/>
            <a:ext cx="1144008" cy="553504"/>
            <a:chOff x="3840" y="3168"/>
            <a:chExt cx="720" cy="384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DFCED816-8959-F05E-2542-BD4794ECB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" y="3168"/>
              <a:ext cx="720" cy="384"/>
            </a:xfrm>
            <a:custGeom>
              <a:avLst/>
              <a:gdLst>
                <a:gd name="T0" fmla="*/ 0 w 720"/>
                <a:gd name="T1" fmla="*/ 384 h 384"/>
                <a:gd name="T2" fmla="*/ 144 w 720"/>
                <a:gd name="T3" fmla="*/ 192 h 384"/>
                <a:gd name="T4" fmla="*/ 0 w 720"/>
                <a:gd name="T5" fmla="*/ 0 h 384"/>
                <a:gd name="T6" fmla="*/ 576 w 720"/>
                <a:gd name="T7" fmla="*/ 0 h 384"/>
                <a:gd name="T8" fmla="*/ 720 w 720"/>
                <a:gd name="T9" fmla="*/ 192 h 384"/>
                <a:gd name="T10" fmla="*/ 576 w 720"/>
                <a:gd name="T11" fmla="*/ 384 h 384"/>
                <a:gd name="T12" fmla="*/ 0 w 720"/>
                <a:gd name="T13" fmla="*/ 384 h 3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0" h="384">
                  <a:moveTo>
                    <a:pt x="0" y="384"/>
                  </a:moveTo>
                  <a:lnTo>
                    <a:pt x="144" y="192"/>
                  </a:lnTo>
                  <a:lnTo>
                    <a:pt x="0" y="0"/>
                  </a:lnTo>
                  <a:lnTo>
                    <a:pt x="576" y="0"/>
                  </a:lnTo>
                  <a:lnTo>
                    <a:pt x="720" y="192"/>
                  </a:lnTo>
                  <a:lnTo>
                    <a:pt x="576" y="384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2700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9" name="Text Box 24">
              <a:extLst>
                <a:ext uri="{FF2B5EF4-FFF2-40B4-BE49-F238E27FC236}">
                  <a16:creationId xmlns:a16="http://schemas.microsoft.com/office/drawing/2014/main" id="{A96791A2-5532-775D-617E-DF43EE93F5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3289"/>
              <a:ext cx="460" cy="22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 dirty="0">
                  <a:solidFill>
                    <a:schemeClr val="bg1"/>
                  </a:solidFill>
                  <a:latin typeface="Georgia" panose="02040502050405020303" pitchFamily="18" charset="0"/>
                </a:rPr>
                <a:t>Rel-18</a:t>
              </a:r>
            </a:p>
          </p:txBody>
        </p:sp>
      </p:grpSp>
      <p:sp>
        <p:nvSpPr>
          <p:cNvPr id="30" name="Rectangle 25">
            <a:extLst>
              <a:ext uri="{FF2B5EF4-FFF2-40B4-BE49-F238E27FC236}">
                <a16:creationId xmlns:a16="http://schemas.microsoft.com/office/drawing/2014/main" id="{4BC5BDD2-CC6B-9FC6-06B3-1F1A53F14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5737" y="4265438"/>
            <a:ext cx="1025898" cy="53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5G</a:t>
            </a:r>
          </a:p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Advanced </a:t>
            </a:r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E9A9956C-27AB-E8A1-EB6E-6495FBBDBFBE}"/>
              </a:ext>
            </a:extLst>
          </p:cNvPr>
          <p:cNvSpPr>
            <a:spLocks/>
          </p:cNvSpPr>
          <p:nvPr/>
        </p:nvSpPr>
        <p:spPr bwMode="auto">
          <a:xfrm>
            <a:off x="1235230" y="5644467"/>
            <a:ext cx="1144008" cy="553504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rgbClr val="33CC33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35" name="Text Box 24">
            <a:extLst>
              <a:ext uri="{FF2B5EF4-FFF2-40B4-BE49-F238E27FC236}">
                <a16:creationId xmlns:a16="http://schemas.microsoft.com/office/drawing/2014/main" id="{4C917F5D-374C-CD9D-AD7E-9B7C3B214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856" y="5762663"/>
            <a:ext cx="713416" cy="31711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bg1"/>
                </a:solidFill>
                <a:latin typeface="Georgia" panose="02040502050405020303" pitchFamily="18" charset="0"/>
              </a:rPr>
              <a:t>Rel-19</a:t>
            </a:r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913B90D2-F0FE-8A98-01B1-9E8A1E35EB39}"/>
              </a:ext>
            </a:extLst>
          </p:cNvPr>
          <p:cNvSpPr>
            <a:spLocks/>
          </p:cNvSpPr>
          <p:nvPr/>
        </p:nvSpPr>
        <p:spPr bwMode="auto">
          <a:xfrm>
            <a:off x="2204900" y="5635364"/>
            <a:ext cx="1144008" cy="553504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8" name="Text Box 24">
            <a:extLst>
              <a:ext uri="{FF2B5EF4-FFF2-40B4-BE49-F238E27FC236}">
                <a16:creationId xmlns:a16="http://schemas.microsoft.com/office/drawing/2014/main" id="{A3FD2BE5-89D7-5779-B489-15F6FEFAD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9866" y="5759937"/>
            <a:ext cx="746975" cy="31722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bg1"/>
                </a:solidFill>
                <a:latin typeface="Georgia" panose="02040502050405020303" pitchFamily="18" charset="0"/>
              </a:rPr>
              <a:t>Rel-20</a:t>
            </a:r>
          </a:p>
        </p:txBody>
      </p:sp>
      <p:sp>
        <p:nvSpPr>
          <p:cNvPr id="49" name="Freeform 23">
            <a:extLst>
              <a:ext uri="{FF2B5EF4-FFF2-40B4-BE49-F238E27FC236}">
                <a16:creationId xmlns:a16="http://schemas.microsoft.com/office/drawing/2014/main" id="{8E782348-FD14-D219-07E8-26508AC6E628}"/>
              </a:ext>
            </a:extLst>
          </p:cNvPr>
          <p:cNvSpPr>
            <a:spLocks/>
          </p:cNvSpPr>
          <p:nvPr/>
        </p:nvSpPr>
        <p:spPr bwMode="auto">
          <a:xfrm>
            <a:off x="3187062" y="5641796"/>
            <a:ext cx="1144008" cy="553504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50" name="Text Box 24">
            <a:extLst>
              <a:ext uri="{FF2B5EF4-FFF2-40B4-BE49-F238E27FC236}">
                <a16:creationId xmlns:a16="http://schemas.microsoft.com/office/drawing/2014/main" id="{40CE16F8-6352-BE7C-5BE8-2F0DDD1B8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1655" y="5754826"/>
            <a:ext cx="713312" cy="31722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bg1"/>
                </a:solidFill>
                <a:latin typeface="Georgia" panose="02040502050405020303" pitchFamily="18" charset="0"/>
              </a:rPr>
              <a:t>Rel-21</a:t>
            </a:r>
          </a:p>
        </p:txBody>
      </p:sp>
      <p:sp>
        <p:nvSpPr>
          <p:cNvPr id="51" name="Triangle isocèle 50">
            <a:extLst>
              <a:ext uri="{FF2B5EF4-FFF2-40B4-BE49-F238E27FC236}">
                <a16:creationId xmlns:a16="http://schemas.microsoft.com/office/drawing/2014/main" id="{8EB6F764-2DA9-E8D8-E03D-7431B4B34F80}"/>
              </a:ext>
            </a:extLst>
          </p:cNvPr>
          <p:cNvSpPr/>
          <p:nvPr/>
        </p:nvSpPr>
        <p:spPr>
          <a:xfrm flipV="1">
            <a:off x="2370279" y="5426228"/>
            <a:ext cx="279851" cy="19194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05692B7-E389-6657-F834-606ABC74867E}"/>
              </a:ext>
            </a:extLst>
          </p:cNvPr>
          <p:cNvSpPr/>
          <p:nvPr/>
        </p:nvSpPr>
        <p:spPr>
          <a:xfrm>
            <a:off x="2188330" y="5061499"/>
            <a:ext cx="772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b="1" dirty="0">
                <a:solidFill>
                  <a:srgbClr val="FF0000"/>
                </a:solidFill>
                <a:latin typeface="Georgia" panose="02040502050405020303" pitchFamily="18" charset="0"/>
              </a:rPr>
              <a:t>2025</a:t>
            </a:r>
            <a:endParaRPr lang="en-US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56" name="Freeform 23">
            <a:extLst>
              <a:ext uri="{FF2B5EF4-FFF2-40B4-BE49-F238E27FC236}">
                <a16:creationId xmlns:a16="http://schemas.microsoft.com/office/drawing/2014/main" id="{AFCC6B34-27B5-9170-632F-F51BF20200A1}"/>
              </a:ext>
            </a:extLst>
          </p:cNvPr>
          <p:cNvSpPr>
            <a:spLocks/>
          </p:cNvSpPr>
          <p:nvPr/>
        </p:nvSpPr>
        <p:spPr bwMode="auto">
          <a:xfrm>
            <a:off x="4169224" y="5641796"/>
            <a:ext cx="1144008" cy="553504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57" name="Text Box 24">
            <a:extLst>
              <a:ext uri="{FF2B5EF4-FFF2-40B4-BE49-F238E27FC236}">
                <a16:creationId xmlns:a16="http://schemas.microsoft.com/office/drawing/2014/main" id="{22E67C28-0684-4C4C-18BA-AF4B09313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582" y="5745615"/>
            <a:ext cx="737357" cy="31722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bg1"/>
                </a:solidFill>
                <a:latin typeface="Georgia" panose="02040502050405020303" pitchFamily="18" charset="0"/>
              </a:rPr>
              <a:t>Rel-22</a:t>
            </a:r>
          </a:p>
        </p:txBody>
      </p:sp>
      <p:sp>
        <p:nvSpPr>
          <p:cNvPr id="58" name="Triangle isocèle 57">
            <a:extLst>
              <a:ext uri="{FF2B5EF4-FFF2-40B4-BE49-F238E27FC236}">
                <a16:creationId xmlns:a16="http://schemas.microsoft.com/office/drawing/2014/main" id="{A70A3721-D42E-43A6-D9E3-7419B0B3B6B6}"/>
              </a:ext>
            </a:extLst>
          </p:cNvPr>
          <p:cNvSpPr/>
          <p:nvPr/>
        </p:nvSpPr>
        <p:spPr>
          <a:xfrm flipV="1">
            <a:off x="4607531" y="5442529"/>
            <a:ext cx="279851" cy="191942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88B55EF-8ADD-4CB7-65B4-565A9600D9AE}"/>
              </a:ext>
            </a:extLst>
          </p:cNvPr>
          <p:cNvSpPr/>
          <p:nvPr/>
        </p:nvSpPr>
        <p:spPr>
          <a:xfrm>
            <a:off x="4425582" y="5105232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2030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0" name="Rectangle 25">
            <a:extLst>
              <a:ext uri="{FF2B5EF4-FFF2-40B4-BE49-F238E27FC236}">
                <a16:creationId xmlns:a16="http://schemas.microsoft.com/office/drawing/2014/main" id="{8A271D7A-6254-5068-F1B2-EE3B59D5E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116" y="6203219"/>
            <a:ext cx="660413" cy="53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5G</a:t>
            </a:r>
            <a:b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</a:br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Adv 2</a:t>
            </a:r>
          </a:p>
        </p:txBody>
      </p:sp>
      <p:sp>
        <p:nvSpPr>
          <p:cNvPr id="61" name="Rectangle 25">
            <a:extLst>
              <a:ext uri="{FF2B5EF4-FFF2-40B4-BE49-F238E27FC236}">
                <a16:creationId xmlns:a16="http://schemas.microsoft.com/office/drawing/2014/main" id="{339D9BE9-07D1-8F00-D798-9B01CD660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023" y="6191738"/>
            <a:ext cx="658809" cy="53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5G</a:t>
            </a:r>
            <a:br>
              <a:rPr lang="en-US" altLang="fr-FR" sz="1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Adv 3</a:t>
            </a:r>
          </a:p>
        </p:txBody>
      </p:sp>
      <p:sp>
        <p:nvSpPr>
          <p:cNvPr id="63" name="Rectangle 25">
            <a:extLst>
              <a:ext uri="{FF2B5EF4-FFF2-40B4-BE49-F238E27FC236}">
                <a16:creationId xmlns:a16="http://schemas.microsoft.com/office/drawing/2014/main" id="{2ED1638F-10B2-75ED-F573-2A264EB11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3399" y="6217372"/>
            <a:ext cx="790256" cy="53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6G</a:t>
            </a:r>
          </a:p>
          <a:p>
            <a:pPr hangingPunct="1"/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Phase 1</a:t>
            </a:r>
          </a:p>
        </p:txBody>
      </p:sp>
      <p:sp>
        <p:nvSpPr>
          <p:cNvPr id="64" name="Freeform 23">
            <a:extLst>
              <a:ext uri="{FF2B5EF4-FFF2-40B4-BE49-F238E27FC236}">
                <a16:creationId xmlns:a16="http://schemas.microsoft.com/office/drawing/2014/main" id="{00C0B21C-A08C-D04C-1849-FF4A97CAEE5B}"/>
              </a:ext>
            </a:extLst>
          </p:cNvPr>
          <p:cNvSpPr>
            <a:spLocks/>
          </p:cNvSpPr>
          <p:nvPr/>
        </p:nvSpPr>
        <p:spPr bwMode="auto">
          <a:xfrm>
            <a:off x="5162939" y="5646615"/>
            <a:ext cx="1144008" cy="553504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99" name="Text Box 24">
            <a:extLst>
              <a:ext uri="{FF2B5EF4-FFF2-40B4-BE49-F238E27FC236}">
                <a16:creationId xmlns:a16="http://schemas.microsoft.com/office/drawing/2014/main" id="{087B451D-F364-DB46-08B5-F711ED306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3305" y="5739404"/>
            <a:ext cx="735754" cy="31722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bg1"/>
                </a:solidFill>
                <a:latin typeface="Georgia" panose="02040502050405020303" pitchFamily="18" charset="0"/>
              </a:rPr>
              <a:t>Rel-23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A8EDB84-458F-8CA8-5467-A02AE1CC4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6606" y="3548000"/>
            <a:ext cx="733425" cy="48577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68E78F7-19A6-1904-047A-3602ACAF2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245" y="5603511"/>
            <a:ext cx="82867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31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1244602" y="1335994"/>
            <a:ext cx="881063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fr-FR" altLang="fr-FR" sz="1600">
              <a:solidFill>
                <a:srgbClr val="0033C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2592389" y="1335994"/>
            <a:ext cx="950912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fr-FR" altLang="fr-FR" sz="1600">
              <a:solidFill>
                <a:srgbClr val="0033C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532" name="Rectangle 7"/>
          <p:cNvSpPr>
            <a:spLocks noChangeArrowheads="1"/>
          </p:cNvSpPr>
          <p:nvPr/>
        </p:nvSpPr>
        <p:spPr bwMode="auto">
          <a:xfrm>
            <a:off x="1587500" y="1155019"/>
            <a:ext cx="9495027" cy="3514725"/>
          </a:xfrm>
          <a:prstGeom prst="rect">
            <a:avLst/>
          </a:prstGeom>
          <a:noFill/>
          <a:ln w="127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45" tIns="41473" rIns="82945" bIns="41473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fr-FR" altLang="fr-FR" sz="1600">
              <a:solidFill>
                <a:srgbClr val="0033C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309565" y="1310594"/>
            <a:ext cx="1176337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0084D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Technology</a:t>
            </a:r>
          </a:p>
        </p:txBody>
      </p:sp>
      <p:sp>
        <p:nvSpPr>
          <p:cNvPr id="22534" name="Text Box 13"/>
          <p:cNvSpPr txBox="1">
            <a:spLocks noChangeArrowheads="1"/>
          </p:cNvSpPr>
          <p:nvPr/>
        </p:nvSpPr>
        <p:spPr bwMode="auto">
          <a:xfrm>
            <a:off x="365126" y="2616424"/>
            <a:ext cx="11747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0084D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Complexity</a:t>
            </a:r>
          </a:p>
        </p:txBody>
      </p:sp>
      <p:sp>
        <p:nvSpPr>
          <p:cNvPr id="22536" name="Rectangle 22"/>
          <p:cNvSpPr>
            <a:spLocks noChangeArrowheads="1"/>
          </p:cNvSpPr>
          <p:nvPr/>
        </p:nvSpPr>
        <p:spPr bwMode="auto">
          <a:xfrm>
            <a:off x="1855790" y="4730068"/>
            <a:ext cx="511175" cy="2460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2000</a:t>
            </a:r>
          </a:p>
        </p:txBody>
      </p:sp>
      <p:sp>
        <p:nvSpPr>
          <p:cNvPr id="22537" name="Text Box 23"/>
          <p:cNvSpPr txBox="1">
            <a:spLocks noChangeArrowheads="1"/>
          </p:cNvSpPr>
          <p:nvPr/>
        </p:nvSpPr>
        <p:spPr bwMode="auto">
          <a:xfrm>
            <a:off x="1689101" y="1275668"/>
            <a:ext cx="82708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130nm</a:t>
            </a:r>
          </a:p>
        </p:txBody>
      </p:sp>
      <p:sp>
        <p:nvSpPr>
          <p:cNvPr id="22538" name="Text Box 35"/>
          <p:cNvSpPr txBox="1">
            <a:spLocks noChangeArrowheads="1"/>
          </p:cNvSpPr>
          <p:nvPr/>
        </p:nvSpPr>
        <p:spPr bwMode="auto">
          <a:xfrm>
            <a:off x="215902" y="5257119"/>
            <a:ext cx="1603375" cy="65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Embedded blocks</a:t>
            </a:r>
          </a:p>
        </p:txBody>
      </p:sp>
      <p:sp>
        <p:nvSpPr>
          <p:cNvPr id="22539" name="Rectangle 38"/>
          <p:cNvSpPr>
            <a:spLocks noChangeArrowheads="1"/>
          </p:cNvSpPr>
          <p:nvPr/>
        </p:nvSpPr>
        <p:spPr bwMode="auto">
          <a:xfrm>
            <a:off x="3330077" y="4735155"/>
            <a:ext cx="442430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2005</a:t>
            </a:r>
          </a:p>
        </p:txBody>
      </p:sp>
      <p:sp>
        <p:nvSpPr>
          <p:cNvPr id="22540" name="Text Box 39"/>
          <p:cNvSpPr txBox="1">
            <a:spLocks noChangeArrowheads="1"/>
          </p:cNvSpPr>
          <p:nvPr/>
        </p:nvSpPr>
        <p:spPr bwMode="auto">
          <a:xfrm>
            <a:off x="3043239" y="1259793"/>
            <a:ext cx="71755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90nm</a:t>
            </a:r>
          </a:p>
        </p:txBody>
      </p:sp>
      <p:graphicFrame>
        <p:nvGraphicFramePr>
          <p:cNvPr id="225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026319"/>
              </p:ext>
            </p:extLst>
          </p:nvPr>
        </p:nvGraphicFramePr>
        <p:xfrm>
          <a:off x="1693864" y="2156050"/>
          <a:ext cx="989012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380952" imgH="885949" progId="MSPhotoEd.3">
                  <p:embed/>
                </p:oleObj>
              </mc:Choice>
              <mc:Fallback>
                <p:oleObj name="Photo Editor Photo" r:id="rId2" imgW="1380952" imgH="885949" progId="MSPhotoEd.3">
                  <p:embed/>
                  <p:pic>
                    <p:nvPicPr>
                      <p:cNvPr id="22541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3864" y="2156050"/>
                        <a:ext cx="989012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2" name="Text Box 41"/>
          <p:cNvSpPr txBox="1">
            <a:spLocks noChangeArrowheads="1"/>
          </p:cNvSpPr>
          <p:nvPr/>
        </p:nvSpPr>
        <p:spPr bwMode="auto">
          <a:xfrm>
            <a:off x="1787527" y="2818037"/>
            <a:ext cx="70326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250M</a:t>
            </a:r>
          </a:p>
        </p:txBody>
      </p:sp>
      <p:sp>
        <p:nvSpPr>
          <p:cNvPr id="22543" name="Text Box 42"/>
          <p:cNvSpPr txBox="1">
            <a:spLocks noChangeArrowheads="1"/>
          </p:cNvSpPr>
          <p:nvPr/>
        </p:nvSpPr>
        <p:spPr bwMode="auto">
          <a:xfrm>
            <a:off x="1638302" y="5090431"/>
            <a:ext cx="1108075" cy="85566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100794" tIns="50397" rIns="100794" bIns="50397">
            <a:spAutoFit/>
          </a:bodyPr>
          <a:lstStyle>
            <a:lvl1pPr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fr-FR" altLang="fr-FR" sz="140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 DSPs</a:t>
            </a:r>
          </a:p>
          <a:p>
            <a:pPr algn="ctr" hangingPunct="1">
              <a:spcBef>
                <a:spcPct val="50000"/>
              </a:spcBef>
            </a:pPr>
            <a:r>
              <a:rPr lang="fr-FR" altLang="fr-FR" sz="140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 Mb Mem</a:t>
            </a:r>
          </a:p>
        </p:txBody>
      </p:sp>
      <p:sp>
        <p:nvSpPr>
          <p:cNvPr id="22545" name="Rectangle 30"/>
          <p:cNvSpPr>
            <a:spLocks noChangeArrowheads="1"/>
          </p:cNvSpPr>
          <p:nvPr/>
        </p:nvSpPr>
        <p:spPr bwMode="auto">
          <a:xfrm>
            <a:off x="4917900" y="4747833"/>
            <a:ext cx="442913" cy="2460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2010</a:t>
            </a:r>
          </a:p>
        </p:txBody>
      </p:sp>
      <p:sp>
        <p:nvSpPr>
          <p:cNvPr id="22546" name="Text Box 31"/>
          <p:cNvSpPr txBox="1">
            <a:spLocks noChangeArrowheads="1"/>
          </p:cNvSpPr>
          <p:nvPr/>
        </p:nvSpPr>
        <p:spPr bwMode="auto">
          <a:xfrm>
            <a:off x="4414839" y="1259793"/>
            <a:ext cx="71755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45nm</a:t>
            </a:r>
          </a:p>
        </p:txBody>
      </p:sp>
      <p:graphicFrame>
        <p:nvGraphicFramePr>
          <p:cNvPr id="22547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604077"/>
              </p:ext>
            </p:extLst>
          </p:nvPr>
        </p:nvGraphicFramePr>
        <p:xfrm>
          <a:off x="3133727" y="2308450"/>
          <a:ext cx="957263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324160" imgH="685714" progId="MSPhotoEd.3">
                  <p:embed/>
                </p:oleObj>
              </mc:Choice>
              <mc:Fallback>
                <p:oleObj name="Photo Editor Photo" r:id="rId4" imgW="1324160" imgH="685714" progId="MSPhotoEd.3">
                  <p:embed/>
                  <p:pic>
                    <p:nvPicPr>
                      <p:cNvPr id="22547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3727" y="2308450"/>
                        <a:ext cx="957263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8" name="Text Box 33"/>
          <p:cNvSpPr txBox="1">
            <a:spLocks noChangeArrowheads="1"/>
          </p:cNvSpPr>
          <p:nvPr/>
        </p:nvSpPr>
        <p:spPr bwMode="auto">
          <a:xfrm>
            <a:off x="3244852" y="2818037"/>
            <a:ext cx="70326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500M</a:t>
            </a:r>
          </a:p>
        </p:txBody>
      </p:sp>
      <p:sp>
        <p:nvSpPr>
          <p:cNvPr id="22549" name="Text Box 34"/>
          <p:cNvSpPr txBox="1">
            <a:spLocks noChangeArrowheads="1"/>
          </p:cNvSpPr>
          <p:nvPr/>
        </p:nvSpPr>
        <p:spPr bwMode="auto">
          <a:xfrm>
            <a:off x="2879727" y="5109481"/>
            <a:ext cx="1304925" cy="120967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100794" tIns="50397" rIns="100794" bIns="50397">
            <a:spAutoFit/>
          </a:bodyPr>
          <a:lstStyle>
            <a:lvl1pPr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20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Dual core</a:t>
            </a:r>
          </a:p>
          <a:p>
            <a:pPr algn="ctr" hangingPunct="1"/>
            <a:r>
              <a:rPr lang="fr-FR" altLang="fr-FR" sz="120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Dual DSP </a:t>
            </a:r>
          </a:p>
          <a:p>
            <a:pPr algn="ctr" hangingPunct="1"/>
            <a:r>
              <a:rPr lang="fr-FR" altLang="fr-FR" sz="120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RF</a:t>
            </a:r>
          </a:p>
          <a:p>
            <a:pPr algn="ctr" hangingPunct="1"/>
            <a:r>
              <a:rPr lang="fr-FR" altLang="fr-FR" sz="120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Graphic Process.</a:t>
            </a:r>
          </a:p>
          <a:p>
            <a:pPr algn="ctr" hangingPunct="1"/>
            <a:r>
              <a:rPr lang="fr-FR" altLang="fr-FR" sz="120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 Mb Mem</a:t>
            </a:r>
          </a:p>
          <a:p>
            <a:pPr algn="ctr" hangingPunct="1"/>
            <a:r>
              <a:rPr lang="fr-FR" altLang="fr-FR" sz="120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Sensors</a:t>
            </a:r>
          </a:p>
        </p:txBody>
      </p:sp>
      <p:sp>
        <p:nvSpPr>
          <p:cNvPr id="22552" name="Rectangle 45"/>
          <p:cNvSpPr>
            <a:spLocks noChangeArrowheads="1"/>
          </p:cNvSpPr>
          <p:nvPr/>
        </p:nvSpPr>
        <p:spPr bwMode="auto">
          <a:xfrm>
            <a:off x="6499583" y="4719712"/>
            <a:ext cx="442430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2015</a:t>
            </a:r>
          </a:p>
        </p:txBody>
      </p:sp>
      <p:sp>
        <p:nvSpPr>
          <p:cNvPr id="22553" name="Text Box 46"/>
          <p:cNvSpPr txBox="1">
            <a:spLocks noChangeArrowheads="1"/>
          </p:cNvSpPr>
          <p:nvPr/>
        </p:nvSpPr>
        <p:spPr bwMode="auto">
          <a:xfrm>
            <a:off x="5573714" y="1258206"/>
            <a:ext cx="71755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28nm</a:t>
            </a:r>
          </a:p>
        </p:txBody>
      </p:sp>
      <p:graphicFrame>
        <p:nvGraphicFramePr>
          <p:cNvPr id="22554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082844"/>
              </p:ext>
            </p:extLst>
          </p:nvPr>
        </p:nvGraphicFramePr>
        <p:xfrm>
          <a:off x="4343401" y="2094138"/>
          <a:ext cx="681038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1190476" imgH="1133633" progId="MSPhotoEd.3">
                  <p:embed/>
                </p:oleObj>
              </mc:Choice>
              <mc:Fallback>
                <p:oleObj name="Photo Editor Photo" r:id="rId6" imgW="1190476" imgH="1133633" progId="MSPhotoEd.3">
                  <p:embed/>
                  <p:pic>
                    <p:nvPicPr>
                      <p:cNvPr id="22554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1" y="2094138"/>
                        <a:ext cx="681038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55" name="Text Box 48"/>
          <p:cNvSpPr txBox="1">
            <a:spLocks noChangeArrowheads="1"/>
          </p:cNvSpPr>
          <p:nvPr/>
        </p:nvSpPr>
        <p:spPr bwMode="auto">
          <a:xfrm>
            <a:off x="4437064" y="2789462"/>
            <a:ext cx="455612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2G</a:t>
            </a:r>
          </a:p>
        </p:txBody>
      </p:sp>
      <p:sp>
        <p:nvSpPr>
          <p:cNvPr id="22556" name="Text Box 50"/>
          <p:cNvSpPr txBox="1">
            <a:spLocks noChangeArrowheads="1"/>
          </p:cNvSpPr>
          <p:nvPr/>
        </p:nvSpPr>
        <p:spPr bwMode="auto">
          <a:xfrm>
            <a:off x="4316415" y="5107893"/>
            <a:ext cx="1633537" cy="157956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100794" tIns="50397" rIns="100794" bIns="50397">
            <a:spAutoFit/>
          </a:bodyPr>
          <a:lstStyle>
            <a:lvl1pPr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Quad </a:t>
            </a:r>
            <a:r>
              <a:rPr lang="fr-FR" altLang="fr-FR" sz="1200" dirty="0" err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endParaRPr lang="fr-FR" altLang="fr-FR" sz="1200" dirty="0">
              <a:solidFill>
                <a:srgbClr val="4D4D4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Quad DSP 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Image Proc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Crypto processor</a:t>
            </a:r>
          </a:p>
          <a:p>
            <a:pPr algn="ctr" hangingPunct="1"/>
            <a:r>
              <a:rPr lang="fr-FR" altLang="fr-FR" sz="1200" dirty="0" err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Reconf</a:t>
            </a:r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FPGA, 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 RF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Gb </a:t>
            </a:r>
            <a:r>
              <a:rPr lang="fr-FR" altLang="fr-FR" sz="1200" dirty="0" err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Memories</a:t>
            </a:r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Multi-</a:t>
            </a:r>
            <a:r>
              <a:rPr lang="fr-FR" altLang="fr-FR" sz="1200" dirty="0" err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sensors</a:t>
            </a:r>
            <a:endParaRPr lang="fr-FR" altLang="fr-FR" sz="1200" dirty="0">
              <a:solidFill>
                <a:srgbClr val="4D4D4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557" name="Rectangle 4"/>
          <p:cNvSpPr>
            <a:spLocks noChangeArrowheads="1"/>
          </p:cNvSpPr>
          <p:nvPr/>
        </p:nvSpPr>
        <p:spPr bwMode="auto">
          <a:xfrm>
            <a:off x="5551489" y="2827563"/>
            <a:ext cx="4365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7G</a:t>
            </a:r>
          </a:p>
        </p:txBody>
      </p:sp>
      <p:pic>
        <p:nvPicPr>
          <p:cNvPr id="22559" name="Picture 60" descr="http://newspapers-online.info/earth_globe_52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9240" y="2019524"/>
            <a:ext cx="795337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60" name="Text Box 14"/>
          <p:cNvSpPr txBox="1">
            <a:spLocks noChangeArrowheads="1"/>
          </p:cNvSpPr>
          <p:nvPr/>
        </p:nvSpPr>
        <p:spPr bwMode="auto">
          <a:xfrm>
            <a:off x="285752" y="4061730"/>
            <a:ext cx="12938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0084D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Mobile generation</a:t>
            </a:r>
          </a:p>
        </p:txBody>
      </p:sp>
      <p:pic>
        <p:nvPicPr>
          <p:cNvPr id="22561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7414" y="3714069"/>
            <a:ext cx="52705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62" name="Text Box 25"/>
          <p:cNvSpPr txBox="1">
            <a:spLocks noChangeArrowheads="1"/>
          </p:cNvSpPr>
          <p:nvPr/>
        </p:nvSpPr>
        <p:spPr bwMode="auto">
          <a:xfrm>
            <a:off x="1676402" y="4220480"/>
            <a:ext cx="45561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3G</a:t>
            </a:r>
          </a:p>
        </p:txBody>
      </p:sp>
      <p:sp>
        <p:nvSpPr>
          <p:cNvPr id="22563" name="Text Box 41"/>
          <p:cNvSpPr txBox="1">
            <a:spLocks noChangeArrowheads="1"/>
          </p:cNvSpPr>
          <p:nvPr/>
        </p:nvSpPr>
        <p:spPr bwMode="auto">
          <a:xfrm>
            <a:off x="3244851" y="4204605"/>
            <a:ext cx="596900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3G+</a:t>
            </a:r>
          </a:p>
        </p:txBody>
      </p:sp>
      <p:sp>
        <p:nvSpPr>
          <p:cNvPr id="22564" name="Text Box 33"/>
          <p:cNvSpPr txBox="1">
            <a:spLocks noChangeArrowheads="1"/>
          </p:cNvSpPr>
          <p:nvPr/>
        </p:nvSpPr>
        <p:spPr bwMode="auto">
          <a:xfrm>
            <a:off x="4897439" y="4180793"/>
            <a:ext cx="455612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4G</a:t>
            </a:r>
          </a:p>
        </p:txBody>
      </p:sp>
      <p:pic>
        <p:nvPicPr>
          <p:cNvPr id="22565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0639" y="3593419"/>
            <a:ext cx="55245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6" name="Picture 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377" y="3628344"/>
            <a:ext cx="519113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15"/>
          <p:cNvSpPr txBox="1">
            <a:spLocks noChangeArrowheads="1"/>
          </p:cNvSpPr>
          <p:nvPr/>
        </p:nvSpPr>
        <p:spPr bwMode="auto">
          <a:xfrm>
            <a:off x="8021636" y="1213755"/>
            <a:ext cx="606424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defTabSz="495300" eaLnBrk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defTabSz="495300" eaLnBrk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defTabSz="495300" eaLnBrk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defTabSz="495300" eaLnBrk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953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953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953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953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5nm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023ABCE-3DAB-4C12-B6E0-73103A5A2F93}"/>
              </a:ext>
            </a:extLst>
          </p:cNvPr>
          <p:cNvGrpSpPr/>
          <p:nvPr/>
        </p:nvGrpSpPr>
        <p:grpSpPr>
          <a:xfrm>
            <a:off x="8138149" y="2045680"/>
            <a:ext cx="620761" cy="652227"/>
            <a:chOff x="7814572" y="1702150"/>
            <a:chExt cx="620761" cy="652227"/>
          </a:xfrm>
        </p:grpSpPr>
        <p:pic>
          <p:nvPicPr>
            <p:cNvPr id="22591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4572" y="2173734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2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9597" y="2173734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3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4572" y="2028264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4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9597" y="2028264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5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8625" y="2181310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6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3650" y="2181310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7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8625" y="2035840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8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3650" y="2035840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9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6792" y="1847620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00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816" y="1847620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01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6792" y="1702150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02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816" y="1702150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03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0845" y="1855196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04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69" y="1855196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05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0845" y="1709726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06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69" y="1709726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" name="Rectangle 4"/>
          <p:cNvSpPr>
            <a:spLocks noChangeArrowheads="1"/>
          </p:cNvSpPr>
          <p:nvPr/>
        </p:nvSpPr>
        <p:spPr bwMode="auto">
          <a:xfrm>
            <a:off x="8071144" y="2792810"/>
            <a:ext cx="714375" cy="34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150 G</a:t>
            </a:r>
          </a:p>
        </p:txBody>
      </p:sp>
      <p:sp>
        <p:nvSpPr>
          <p:cNvPr id="52" name="Rectangle 45"/>
          <p:cNvSpPr>
            <a:spLocks noChangeArrowheads="1"/>
          </p:cNvSpPr>
          <p:nvPr/>
        </p:nvSpPr>
        <p:spPr bwMode="auto">
          <a:xfrm>
            <a:off x="8129856" y="4719712"/>
            <a:ext cx="442913" cy="25055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49287" eaLnBrk="0">
              <a:defRPr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2020</a:t>
            </a:r>
          </a:p>
        </p:txBody>
      </p:sp>
      <p:sp>
        <p:nvSpPr>
          <p:cNvPr id="22589" name="Text Box 33"/>
          <p:cNvSpPr txBox="1">
            <a:spLocks noChangeArrowheads="1"/>
          </p:cNvSpPr>
          <p:nvPr/>
        </p:nvSpPr>
        <p:spPr bwMode="auto">
          <a:xfrm>
            <a:off x="7991737" y="4268641"/>
            <a:ext cx="455336" cy="35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5G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BBF55A76-00CB-947A-706D-760F2641F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TECHNOLOGY TRENDS </a:t>
            </a:r>
            <a:br>
              <a:rPr lang="en-US" altLang="fr-FR" dirty="0"/>
            </a:br>
            <a:endParaRPr lang="fr-FR" dirty="0"/>
          </a:p>
        </p:txBody>
      </p:sp>
      <p:sp>
        <p:nvSpPr>
          <p:cNvPr id="22571" name="Text Box 46"/>
          <p:cNvSpPr txBox="1">
            <a:spLocks noChangeArrowheads="1"/>
          </p:cNvSpPr>
          <p:nvPr/>
        </p:nvSpPr>
        <p:spPr bwMode="auto">
          <a:xfrm>
            <a:off x="6698468" y="1232873"/>
            <a:ext cx="716242" cy="34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14nm</a:t>
            </a:r>
          </a:p>
        </p:txBody>
      </p:sp>
      <p:sp>
        <p:nvSpPr>
          <p:cNvPr id="22573" name="Text Box 33"/>
          <p:cNvSpPr txBox="1">
            <a:spLocks noChangeArrowheads="1"/>
          </p:cNvSpPr>
          <p:nvPr/>
        </p:nvSpPr>
        <p:spPr bwMode="auto">
          <a:xfrm>
            <a:off x="6366141" y="4130288"/>
            <a:ext cx="596063" cy="34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4G+</a:t>
            </a:r>
          </a:p>
        </p:txBody>
      </p:sp>
      <p:sp>
        <p:nvSpPr>
          <p:cNvPr id="2" name="Flèche vers le bas 1"/>
          <p:cNvSpPr/>
          <p:nvPr/>
        </p:nvSpPr>
        <p:spPr bwMode="auto">
          <a:xfrm>
            <a:off x="8572769" y="549007"/>
            <a:ext cx="442913" cy="549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8" name="Rectangle 30"/>
          <p:cNvSpPr>
            <a:spLocks noChangeArrowheads="1"/>
          </p:cNvSpPr>
          <p:nvPr/>
        </p:nvSpPr>
        <p:spPr bwMode="auto">
          <a:xfrm>
            <a:off x="8455121" y="287804"/>
            <a:ext cx="617538" cy="2159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 algn="l" defTabSz="449263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2800" b="1">
                <a:solidFill>
                  <a:srgbClr val="4E6B7C"/>
                </a:solidFill>
                <a:latin typeface="Arial" pitchFamily="34" charset="0"/>
              </a:defRPr>
            </a:lvl1pPr>
            <a:lvl2pPr marL="742950" indent="-285750" algn="l" defTabSz="449263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è"/>
              <a:defRPr sz="2400" b="1">
                <a:solidFill>
                  <a:srgbClr val="4E6B7C"/>
                </a:solidFill>
                <a:latin typeface="Arial" pitchFamily="34" charset="0"/>
              </a:defRPr>
            </a:lvl2pPr>
            <a:lvl3pPr marL="1143000" indent="-228600" algn="l" defTabSz="449263" eaLnBrk="0" hangingPunct="0">
              <a:spcBef>
                <a:spcPct val="20000"/>
              </a:spcBef>
              <a:buChar char="–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449263" eaLnBrk="0" hangingPunct="0">
              <a:spcBef>
                <a:spcPct val="20000"/>
              </a:spcBef>
              <a:buSzPct val="69000"/>
              <a:buFont typeface="Wingdings" pitchFamily="2" charset="2"/>
              <a:buChar char="l"/>
              <a:defRPr sz="2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449263" eaLnBrk="0" hangingPunct="0">
              <a:spcBef>
                <a:spcPct val="20000"/>
              </a:spcBef>
              <a:buChar char="–"/>
              <a:defRPr sz="2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fr-FR" sz="1400" b="0" i="1" dirty="0">
                <a:solidFill>
                  <a:srgbClr val="4D4D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Today</a:t>
            </a:r>
          </a:p>
        </p:txBody>
      </p:sp>
      <p:sp>
        <p:nvSpPr>
          <p:cNvPr id="22576" name="Text Box 50"/>
          <p:cNvSpPr txBox="1">
            <a:spLocks noChangeArrowheads="1"/>
          </p:cNvSpPr>
          <p:nvPr/>
        </p:nvSpPr>
        <p:spPr bwMode="auto">
          <a:xfrm>
            <a:off x="6077755" y="5080378"/>
            <a:ext cx="1631950" cy="1579107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100794" tIns="50397" rIns="100794" bIns="50397">
            <a:spAutoFit/>
          </a:bodyPr>
          <a:lstStyle>
            <a:lvl1pPr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Octa </a:t>
            </a:r>
            <a:r>
              <a:rPr lang="fr-FR" altLang="fr-FR" sz="1200" dirty="0" err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endParaRPr lang="fr-FR" altLang="fr-FR" sz="1200" dirty="0">
              <a:solidFill>
                <a:srgbClr val="4D4D4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 DSP 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3D 4K 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 GPU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Crypto, </a:t>
            </a:r>
            <a:r>
              <a:rPr lang="fr-FR" altLang="fr-FR" sz="1200" dirty="0" err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sensor</a:t>
            </a:r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position processor</a:t>
            </a:r>
          </a:p>
          <a:p>
            <a:pPr algn="ctr" hangingPunct="1"/>
            <a:r>
              <a:rPr lang="fr-FR" altLang="fr-FR" sz="1200" dirty="0" err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Agregated</a:t>
            </a:r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RF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Gb </a:t>
            </a:r>
            <a:r>
              <a:rPr lang="fr-FR" altLang="fr-FR" sz="1200" dirty="0" err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Memories</a:t>
            </a:r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22577" name="Picture 60" descr="http://newspapers-online.info/earth_globe_522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7206" y="2089152"/>
            <a:ext cx="601941" cy="60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8" name="Picture 60" descr="http://newspapers-online.info/earth_globe_522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7004" y="2079510"/>
            <a:ext cx="601941" cy="60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79" name="Rectangle 4"/>
          <p:cNvSpPr>
            <a:spLocks noChangeArrowheads="1"/>
          </p:cNvSpPr>
          <p:nvPr/>
        </p:nvSpPr>
        <p:spPr bwMode="auto">
          <a:xfrm>
            <a:off x="6811139" y="2812985"/>
            <a:ext cx="546736" cy="33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15G</a:t>
            </a:r>
          </a:p>
        </p:txBody>
      </p:sp>
      <p:pic>
        <p:nvPicPr>
          <p:cNvPr id="22581" name="Picture 34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4931" y="3595444"/>
            <a:ext cx="514013" cy="101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Text Box 50">
            <a:extLst>
              <a:ext uri="{FF2B5EF4-FFF2-40B4-BE49-F238E27FC236}">
                <a16:creationId xmlns:a16="http://schemas.microsoft.com/office/drawing/2014/main" id="{A113FEFA-FF19-497C-89A9-8920D203B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3056" y="5048058"/>
            <a:ext cx="1460569" cy="139444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square" lIns="100794" tIns="50397" rIns="100794" bIns="50397">
            <a:spAutoFit/>
          </a:bodyPr>
          <a:lstStyle>
            <a:lvl1pPr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200" dirty="0" err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Same</a:t>
            </a:r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+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8K Image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+ 4/8 cameras 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+ 16 GPU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dual IA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MIMO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+ 27 GHz band</a:t>
            </a:r>
          </a:p>
        </p:txBody>
      </p:sp>
      <p:sp>
        <p:nvSpPr>
          <p:cNvPr id="7" name="Rectangle 45">
            <a:extLst>
              <a:ext uri="{FF2B5EF4-FFF2-40B4-BE49-F238E27FC236}">
                <a16:creationId xmlns:a16="http://schemas.microsoft.com/office/drawing/2014/main" id="{570D1D68-B5AE-20AE-3ED2-A656E2F9E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8646" y="4753372"/>
            <a:ext cx="442913" cy="25055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49287" eaLnBrk="0">
              <a:defRPr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2030</a:t>
            </a:r>
          </a:p>
        </p:txBody>
      </p:sp>
      <p:sp>
        <p:nvSpPr>
          <p:cNvPr id="8" name="Text Box 33">
            <a:extLst>
              <a:ext uri="{FF2B5EF4-FFF2-40B4-BE49-F238E27FC236}">
                <a16:creationId xmlns:a16="http://schemas.microsoft.com/office/drawing/2014/main" id="{0001BF95-5746-452F-FBFF-1B9602C86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988" y="4291614"/>
            <a:ext cx="455336" cy="35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6G</a:t>
            </a:r>
          </a:p>
        </p:txBody>
      </p:sp>
      <p:sp>
        <p:nvSpPr>
          <p:cNvPr id="3" name="Text Box 15">
            <a:extLst>
              <a:ext uri="{FF2B5EF4-FFF2-40B4-BE49-F238E27FC236}">
                <a16:creationId xmlns:a16="http://schemas.microsoft.com/office/drawing/2014/main" id="{45F41243-B559-F919-CBB2-2DF23B7D0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6243" y="1213045"/>
            <a:ext cx="554615" cy="3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defTabSz="495300" eaLnBrk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defTabSz="495300" eaLnBrk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defTabSz="495300" eaLnBrk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defTabSz="495300" eaLnBrk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953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953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953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953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16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15A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28187CBA-4061-B6A2-1878-0289DD34E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1944" y="2831545"/>
            <a:ext cx="45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 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5DCD56F-238A-6A52-2DBA-C2EE3912CB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55010" y="3615642"/>
            <a:ext cx="914610" cy="938213"/>
          </a:xfrm>
          <a:prstGeom prst="rect">
            <a:avLst/>
          </a:prstGeom>
        </p:spPr>
      </p:pic>
      <p:sp>
        <p:nvSpPr>
          <p:cNvPr id="11" name="Text Box 50">
            <a:extLst>
              <a:ext uri="{FF2B5EF4-FFF2-40B4-BE49-F238E27FC236}">
                <a16:creationId xmlns:a16="http://schemas.microsoft.com/office/drawing/2014/main" id="{3E28AF83-4839-BE75-B123-3FCAE895D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6976" y="5045580"/>
            <a:ext cx="1460569" cy="1025108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square" lIns="100794" tIns="50397" rIns="100794" bIns="50397">
            <a:spAutoFit/>
          </a:bodyPr>
          <a:lstStyle>
            <a:lvl1pPr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More IA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cm </a:t>
            </a:r>
            <a:r>
              <a:rPr lang="fr-FR" altLang="fr-FR" sz="1200" dirty="0" err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localization</a:t>
            </a:r>
            <a:endParaRPr lang="fr-FR" altLang="fr-FR" sz="1200" dirty="0">
              <a:solidFill>
                <a:srgbClr val="4D4D4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</a:t>
            </a:r>
            <a:r>
              <a:rPr lang="fr-FR" altLang="fr-FR" sz="1200" dirty="0" err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Zero</a:t>
            </a:r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En. Dev.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Ext. MIMO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+ 100 GHz band</a:t>
            </a:r>
          </a:p>
        </p:txBody>
      </p:sp>
      <p:pic>
        <p:nvPicPr>
          <p:cNvPr id="12" name="Picture 33">
            <a:extLst>
              <a:ext uri="{FF2B5EF4-FFF2-40B4-BE49-F238E27FC236}">
                <a16:creationId xmlns:a16="http://schemas.microsoft.com/office/drawing/2014/main" id="{B89629F5-B724-7B8B-25B3-16072BA04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1089" y="3615642"/>
            <a:ext cx="938993" cy="1008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0004D47-2833-03C3-F5AB-F32D9AB6975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89945" y="1737939"/>
            <a:ext cx="1156369" cy="114585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474" y="1078951"/>
            <a:ext cx="2615580" cy="24200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6831" y="2960851"/>
            <a:ext cx="1125710" cy="10415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3765" y="3499038"/>
            <a:ext cx="849713" cy="7862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299055" y="1416142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65nm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312464" y="2757897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14nm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006640" y="3683625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5nm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4672784" y="5782233"/>
            <a:ext cx="554221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4672783" y="4702113"/>
            <a:ext cx="0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227537" y="4978685"/>
            <a:ext cx="885407" cy="80354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>
            <a:cxnSpLocks/>
          </p:cNvCxnSpPr>
          <p:nvPr/>
        </p:nvCxnSpPr>
        <p:spPr>
          <a:xfrm>
            <a:off x="4672783" y="4978685"/>
            <a:ext cx="595254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905032" y="5494200"/>
            <a:ext cx="792087" cy="2880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8435668" y="5570642"/>
            <a:ext cx="792087" cy="200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bas 14"/>
          <p:cNvSpPr/>
          <p:nvPr/>
        </p:nvSpPr>
        <p:spPr>
          <a:xfrm>
            <a:off x="7225029" y="5062153"/>
            <a:ext cx="180019" cy="31830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vers le bas 21"/>
          <p:cNvSpPr/>
          <p:nvPr/>
        </p:nvSpPr>
        <p:spPr>
          <a:xfrm>
            <a:off x="8705867" y="5110125"/>
            <a:ext cx="180019" cy="318306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5257834" y="5820993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65nm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023372" y="5782233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14nm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8489310" y="5803274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5nm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840EB09-D706-6653-050E-2402ACDCE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err="1"/>
              <a:t>Scale</a:t>
            </a:r>
            <a:r>
              <a:rPr lang="fr-FR" sz="3200" dirty="0"/>
              <a:t> down </a:t>
            </a:r>
            <a:r>
              <a:rPr lang="fr-FR" sz="3200" dirty="0" err="1"/>
              <a:t>benefits</a:t>
            </a:r>
            <a:br>
              <a:rPr lang="fr-FR" sz="3200" dirty="0"/>
            </a:br>
            <a:endParaRPr lang="fr-FR" dirty="0"/>
          </a:p>
        </p:txBody>
      </p:sp>
      <p:sp>
        <p:nvSpPr>
          <p:cNvPr id="16" name="Espace réservé du contenu 15"/>
          <p:cNvSpPr>
            <a:spLocks noGrp="1"/>
          </p:cNvSpPr>
          <p:nvPr>
            <p:ph idx="1"/>
          </p:nvPr>
        </p:nvSpPr>
        <p:spPr>
          <a:xfrm>
            <a:off x="894522" y="1825625"/>
            <a:ext cx="2351598" cy="4351338"/>
          </a:xfrm>
          <a:prstGeom prst="rect">
            <a:avLst/>
          </a:prstGeom>
        </p:spPr>
        <p:txBody>
          <a:bodyPr/>
          <a:lstStyle/>
          <a:p>
            <a:r>
              <a:rPr lang="fr-FR" sz="2000" dirty="0"/>
              <a:t>..</a:t>
            </a:r>
          </a:p>
          <a:p>
            <a:r>
              <a:rPr lang="fr-FR" sz="2000" dirty="0"/>
              <a:t>…</a:t>
            </a:r>
          </a:p>
          <a:p>
            <a:r>
              <a:rPr lang="fr-FR" sz="2000" dirty="0"/>
              <a:t>…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89997D5-7C3E-D52D-B425-D101F7AF30DD}"/>
              </a:ext>
            </a:extLst>
          </p:cNvPr>
          <p:cNvSpPr txBox="1"/>
          <p:nvPr/>
        </p:nvSpPr>
        <p:spPr>
          <a:xfrm>
            <a:off x="5457853" y="4463171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3G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E8E2E71-C6CB-06F7-EB78-34A69D4072CF}"/>
              </a:ext>
            </a:extLst>
          </p:cNvPr>
          <p:cNvSpPr txBox="1"/>
          <p:nvPr/>
        </p:nvSpPr>
        <p:spPr>
          <a:xfrm>
            <a:off x="7080839" y="4393024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4G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0B63935-EE2E-730A-A8C1-1DF7F49047C6}"/>
              </a:ext>
            </a:extLst>
          </p:cNvPr>
          <p:cNvSpPr txBox="1"/>
          <p:nvPr/>
        </p:nvSpPr>
        <p:spPr>
          <a:xfrm>
            <a:off x="8530557" y="4393024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5G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FF8C19B-3458-3D61-C51B-D921908C0EF3}"/>
              </a:ext>
            </a:extLst>
          </p:cNvPr>
          <p:cNvSpPr txBox="1"/>
          <p:nvPr/>
        </p:nvSpPr>
        <p:spPr>
          <a:xfrm>
            <a:off x="9511877" y="4383073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F52869-723A-B689-F21B-0E5498995AD3}"/>
              </a:ext>
            </a:extLst>
          </p:cNvPr>
          <p:cNvSpPr/>
          <p:nvPr/>
        </p:nvSpPr>
        <p:spPr>
          <a:xfrm>
            <a:off x="9467716" y="5672129"/>
            <a:ext cx="792087" cy="11010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7E17A2B-45EF-7A33-46C9-7942334615C7}"/>
              </a:ext>
            </a:extLst>
          </p:cNvPr>
          <p:cNvSpPr txBox="1"/>
          <p:nvPr/>
        </p:nvSpPr>
        <p:spPr>
          <a:xfrm>
            <a:off x="9521358" y="5813979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15A</a:t>
            </a:r>
          </a:p>
        </p:txBody>
      </p:sp>
    </p:spTree>
    <p:extLst>
      <p:ext uri="{BB962C8B-B14F-4D97-AF65-F5344CB8AC3E}">
        <p14:creationId xmlns:p14="http://schemas.microsoft.com/office/powerpoint/2010/main" val="2880030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C23581E-03FF-D09D-7B00-8163AF2B3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Context</a:t>
            </a:r>
            <a:endParaRPr lang="fr-FR" dirty="0"/>
          </a:p>
        </p:txBody>
      </p: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029896D9-0117-CEB0-9B08-AF3702349B65}"/>
              </a:ext>
            </a:extLst>
          </p:cNvPr>
          <p:cNvGrpSpPr/>
          <p:nvPr/>
        </p:nvGrpSpPr>
        <p:grpSpPr>
          <a:xfrm>
            <a:off x="1149665" y="879801"/>
            <a:ext cx="10317928" cy="5409236"/>
            <a:chOff x="-26975" y="874213"/>
            <a:chExt cx="9106258" cy="5409236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FE11DB3-1693-AF78-B133-FC2E6EBE7B76}"/>
                </a:ext>
              </a:extLst>
            </p:cNvPr>
            <p:cNvSpPr/>
            <p:nvPr/>
          </p:nvSpPr>
          <p:spPr>
            <a:xfrm>
              <a:off x="8035456" y="2430261"/>
              <a:ext cx="680976" cy="308786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Georgia" panose="02040502050405020303" pitchFamily="18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D00CCA68-0AAC-E4AB-493F-8C06EF7ECBED}"/>
                </a:ext>
              </a:extLst>
            </p:cNvPr>
            <p:cNvSpPr/>
            <p:nvPr/>
          </p:nvSpPr>
          <p:spPr>
            <a:xfrm>
              <a:off x="6921888" y="2441918"/>
              <a:ext cx="1050887" cy="30878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Georgia" panose="02040502050405020303" pitchFamily="18" charset="0"/>
              </a:endParaRPr>
            </a:p>
          </p:txBody>
        </p:sp>
        <p:sp>
          <p:nvSpPr>
            <p:cNvPr id="83" name="Rectangle 3">
              <a:extLst>
                <a:ext uri="{FF2B5EF4-FFF2-40B4-BE49-F238E27FC236}">
                  <a16:creationId xmlns:a16="http://schemas.microsoft.com/office/drawing/2014/main" id="{6D670E76-CFF2-9382-B6FC-4662893FB0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0447" y="2843702"/>
              <a:ext cx="169614" cy="270820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Rectangle 3">
              <a:extLst>
                <a:ext uri="{FF2B5EF4-FFF2-40B4-BE49-F238E27FC236}">
                  <a16:creationId xmlns:a16="http://schemas.microsoft.com/office/drawing/2014/main" id="{43C774FA-B9B7-DCF6-8637-4C825A468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9876" y="2657597"/>
              <a:ext cx="195657" cy="288010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Rectangle 3">
              <a:extLst>
                <a:ext uri="{FF2B5EF4-FFF2-40B4-BE49-F238E27FC236}">
                  <a16:creationId xmlns:a16="http://schemas.microsoft.com/office/drawing/2014/main" id="{F2A90DC5-ABCF-6249-C3A3-68EF57012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6536" y="2511899"/>
              <a:ext cx="201087" cy="301960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D38E06B-87AC-1F90-1F92-67B5E42E6D35}"/>
                </a:ext>
              </a:extLst>
            </p:cNvPr>
            <p:cNvSpPr/>
            <p:nvPr/>
          </p:nvSpPr>
          <p:spPr>
            <a:xfrm>
              <a:off x="4325142" y="2454389"/>
              <a:ext cx="2504169" cy="308786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Georgia" panose="02040502050405020303" pitchFamily="18" charset="0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6D5C0224-A4B6-11AE-70C6-4E7E78E248EC}"/>
                </a:ext>
              </a:extLst>
            </p:cNvPr>
            <p:cNvSpPr/>
            <p:nvPr/>
          </p:nvSpPr>
          <p:spPr>
            <a:xfrm>
              <a:off x="521086" y="2454389"/>
              <a:ext cx="3743089" cy="308068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Georgia" panose="02040502050405020303" pitchFamily="18" charset="0"/>
              </a:endParaRPr>
            </a:p>
          </p:txBody>
        </p:sp>
        <p:sp>
          <p:nvSpPr>
            <p:cNvPr id="93" name="Text Box 43">
              <a:extLst>
                <a:ext uri="{FF2B5EF4-FFF2-40B4-BE49-F238E27FC236}">
                  <a16:creationId xmlns:a16="http://schemas.microsoft.com/office/drawing/2014/main" id="{C8FE8463-4A91-69AE-7965-9DCA97ECCA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3481" y="5911127"/>
              <a:ext cx="2836597" cy="26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Technology node (nm)</a:t>
              </a:r>
              <a:endParaRPr lang="en-US" altLang="fr-FR" sz="1050" b="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Text Box 19">
              <a:extLst>
                <a:ext uri="{FF2B5EF4-FFF2-40B4-BE49-F238E27FC236}">
                  <a16:creationId xmlns:a16="http://schemas.microsoft.com/office/drawing/2014/main" id="{41088B64-4A6C-EA36-6622-C3F372E7CA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996" y="6004721"/>
              <a:ext cx="1107187" cy="27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8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Intrinsic perf.</a:t>
              </a:r>
              <a:endParaRPr lang="en-US" altLang="fr-FR" sz="800" b="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D0D5BF6-B5A2-9B5B-41F5-21FF6B38B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122" y="6003870"/>
              <a:ext cx="152651" cy="1743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/>
            <a:p>
              <a:pPr>
                <a:defRPr/>
              </a:pPr>
              <a:endParaRPr lang="en-US" sz="80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91" name="Rectangle 18">
              <a:extLst>
                <a:ext uri="{FF2B5EF4-FFF2-40B4-BE49-F238E27FC236}">
                  <a16:creationId xmlns:a16="http://schemas.microsoft.com/office/drawing/2014/main" id="{3625E984-C4C2-27CD-BA89-E392A3CCC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7009" y="6030711"/>
              <a:ext cx="152651" cy="150769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/>
            <a:p>
              <a:pPr>
                <a:defRPr/>
              </a:pPr>
              <a:endParaRPr lang="en-US" sz="80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92" name="Text Box 19">
              <a:extLst>
                <a:ext uri="{FF2B5EF4-FFF2-40B4-BE49-F238E27FC236}">
                  <a16:creationId xmlns:a16="http://schemas.microsoft.com/office/drawing/2014/main" id="{02769910-B8E1-4451-8748-CE88FFB5A4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841" y="5999437"/>
              <a:ext cx="778279" cy="260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8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Strain</a:t>
              </a:r>
              <a:endParaRPr lang="en-US" altLang="fr-FR" sz="800" b="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93" name="Rectangle 14">
              <a:extLst>
                <a:ext uri="{FF2B5EF4-FFF2-40B4-BE49-F238E27FC236}">
                  <a16:creationId xmlns:a16="http://schemas.microsoft.com/office/drawing/2014/main" id="{750CEC7A-555A-F96A-AB69-7D33A72D3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0598" y="6017945"/>
              <a:ext cx="152651" cy="188461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/>
            <a:p>
              <a:pPr>
                <a:defRPr/>
              </a:pPr>
              <a:endParaRPr lang="en-US" sz="80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94" name="Text Box 19">
              <a:extLst>
                <a:ext uri="{FF2B5EF4-FFF2-40B4-BE49-F238E27FC236}">
                  <a16:creationId xmlns:a16="http://schemas.microsoft.com/office/drawing/2014/main" id="{A4237041-B3F3-CB3F-D80C-7B2B3D764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4438" y="6018533"/>
              <a:ext cx="1353293" cy="192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8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Gate material</a:t>
              </a:r>
              <a:endParaRPr lang="en-US" altLang="fr-FR" sz="800" b="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95" name="Rectangle 77">
              <a:extLst>
                <a:ext uri="{FF2B5EF4-FFF2-40B4-BE49-F238E27FC236}">
                  <a16:creationId xmlns:a16="http://schemas.microsoft.com/office/drawing/2014/main" id="{1C434D4C-4DC3-D5EA-E287-B169C89867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3001" y="1171406"/>
              <a:ext cx="142604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FinFET for increasing drive current and reducing leakage</a:t>
              </a:r>
              <a:endParaRPr lang="en-US" altLang="fr-FR" sz="1000" b="0" dirty="0">
                <a:solidFill>
                  <a:srgbClr val="0033CC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96" name="Line 45">
              <a:extLst>
                <a:ext uri="{FF2B5EF4-FFF2-40B4-BE49-F238E27FC236}">
                  <a16:creationId xmlns:a16="http://schemas.microsoft.com/office/drawing/2014/main" id="{5B9FCABC-8BB6-282E-D8F2-8D5FEDBA53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0267" y="5535822"/>
              <a:ext cx="8231795" cy="333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US" sz="1100" dirty="0"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97" name="Line 44">
              <a:extLst>
                <a:ext uri="{FF2B5EF4-FFF2-40B4-BE49-F238E27FC236}">
                  <a16:creationId xmlns:a16="http://schemas.microsoft.com/office/drawing/2014/main" id="{CD781062-60E3-6A9C-ECBE-DABB303D45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3487" y="2354062"/>
              <a:ext cx="17598" cy="31817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US" sz="1100" dirty="0"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00" name="Text Box 43">
              <a:extLst>
                <a:ext uri="{FF2B5EF4-FFF2-40B4-BE49-F238E27FC236}">
                  <a16:creationId xmlns:a16="http://schemas.microsoft.com/office/drawing/2014/main" id="{4E3A0448-8DBC-ECD7-CA98-A799DA2114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276" y="1577285"/>
              <a:ext cx="1118861" cy="5240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MOS</a:t>
              </a:r>
            </a:p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Current drive (mA/µm)</a:t>
              </a:r>
              <a:endParaRPr lang="en-US" altLang="fr-FR" sz="1050" b="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02" name="Text Box 42">
              <a:extLst>
                <a:ext uri="{FF2B5EF4-FFF2-40B4-BE49-F238E27FC236}">
                  <a16:creationId xmlns:a16="http://schemas.microsoft.com/office/drawing/2014/main" id="{710DBFCC-EA97-6EE8-8F91-CA0F328F54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6975" y="3115707"/>
              <a:ext cx="440716" cy="3488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b="0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2.0</a:t>
              </a:r>
            </a:p>
          </p:txBody>
        </p:sp>
        <p:sp>
          <p:nvSpPr>
            <p:cNvPr id="33903" name="Text Box 41">
              <a:extLst>
                <a:ext uri="{FF2B5EF4-FFF2-40B4-BE49-F238E27FC236}">
                  <a16:creationId xmlns:a16="http://schemas.microsoft.com/office/drawing/2014/main" id="{CD06C916-8561-D260-EAD5-A944A42675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6975" y="4238876"/>
              <a:ext cx="440716" cy="3488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b="0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1.0</a:t>
              </a:r>
            </a:p>
          </p:txBody>
        </p:sp>
        <p:sp>
          <p:nvSpPr>
            <p:cNvPr id="33904" name="Text Box 40">
              <a:extLst>
                <a:ext uri="{FF2B5EF4-FFF2-40B4-BE49-F238E27FC236}">
                  <a16:creationId xmlns:a16="http://schemas.microsoft.com/office/drawing/2014/main" id="{0D7CA747-C1BA-0DF2-5985-E00464853C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6975" y="5360712"/>
              <a:ext cx="440716" cy="3488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b="0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0.0</a:t>
              </a:r>
            </a:p>
          </p:txBody>
        </p:sp>
        <p:sp>
          <p:nvSpPr>
            <p:cNvPr id="33905" name="Text Box 36">
              <a:extLst>
                <a:ext uri="{FF2B5EF4-FFF2-40B4-BE49-F238E27FC236}">
                  <a16:creationId xmlns:a16="http://schemas.microsoft.com/office/drawing/2014/main" id="{C9C0E928-32B2-6277-41DD-C4ECF125DC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6975" y="3676623"/>
              <a:ext cx="440716" cy="3502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b="0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1.5</a:t>
              </a:r>
            </a:p>
          </p:txBody>
        </p:sp>
        <p:sp>
          <p:nvSpPr>
            <p:cNvPr id="33906" name="Text Box 35">
              <a:extLst>
                <a:ext uri="{FF2B5EF4-FFF2-40B4-BE49-F238E27FC236}">
                  <a16:creationId xmlns:a16="http://schemas.microsoft.com/office/drawing/2014/main" id="{AED5939F-293F-E14F-A890-82571AE0D6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6975" y="4799793"/>
              <a:ext cx="440716" cy="3488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b="0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0.5</a:t>
              </a:r>
            </a:p>
          </p:txBody>
        </p:sp>
        <p:sp>
          <p:nvSpPr>
            <p:cNvPr id="33907" name="Rectangle 30">
              <a:extLst>
                <a:ext uri="{FF2B5EF4-FFF2-40B4-BE49-F238E27FC236}">
                  <a16:creationId xmlns:a16="http://schemas.microsoft.com/office/drawing/2014/main" id="{3C5B6C1B-F7A8-F073-5ADD-36B2A0046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313" y="4749657"/>
              <a:ext cx="153274" cy="78580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3910" name="AutoShape 29">
              <a:extLst>
                <a:ext uri="{FF2B5EF4-FFF2-40B4-BE49-F238E27FC236}">
                  <a16:creationId xmlns:a16="http://schemas.microsoft.com/office/drawing/2014/main" id="{72509C26-5E6B-162F-499D-E2ADC84654D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41496" y="5048698"/>
              <a:ext cx="7938833" cy="1392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911" name="AutoShape 28">
              <a:extLst>
                <a:ext uri="{FF2B5EF4-FFF2-40B4-BE49-F238E27FC236}">
                  <a16:creationId xmlns:a16="http://schemas.microsoft.com/office/drawing/2014/main" id="{AB3A1383-F2AC-02BA-46BB-394BF3F2A44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41496" y="4396354"/>
              <a:ext cx="7891430" cy="5377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912" name="AutoShape 27">
              <a:extLst>
                <a:ext uri="{FF2B5EF4-FFF2-40B4-BE49-F238E27FC236}">
                  <a16:creationId xmlns:a16="http://schemas.microsoft.com/office/drawing/2014/main" id="{48713242-B4C3-83C8-860A-E7ECB368BE3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59110" y="3838954"/>
              <a:ext cx="7841071" cy="1418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913" name="AutoShape 26">
              <a:extLst>
                <a:ext uri="{FF2B5EF4-FFF2-40B4-BE49-F238E27FC236}">
                  <a16:creationId xmlns:a16="http://schemas.microsoft.com/office/drawing/2014/main" id="{CAF27BB5-C678-8073-DC19-BD134B789B9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8118" y="3210511"/>
              <a:ext cx="7877770" cy="2596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914" name="Rectangle 33913">
              <a:extLst>
                <a:ext uri="{FF2B5EF4-FFF2-40B4-BE49-F238E27FC236}">
                  <a16:creationId xmlns:a16="http://schemas.microsoft.com/office/drawing/2014/main" id="{1064356C-B065-22BF-09FA-6C226BBC7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6135" y="4637071"/>
              <a:ext cx="153057" cy="87481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15" name="Rectangle 17">
              <a:extLst>
                <a:ext uri="{FF2B5EF4-FFF2-40B4-BE49-F238E27FC236}">
                  <a16:creationId xmlns:a16="http://schemas.microsoft.com/office/drawing/2014/main" id="{EB36E97E-96F1-DF5C-5342-8127F5D32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6135" y="4382219"/>
              <a:ext cx="153057" cy="24029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26" name="Rectangle 21">
              <a:extLst>
                <a:ext uri="{FF2B5EF4-FFF2-40B4-BE49-F238E27FC236}">
                  <a16:creationId xmlns:a16="http://schemas.microsoft.com/office/drawing/2014/main" id="{F9981395-8520-9AAD-A498-F58BC9613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170" y="4620367"/>
              <a:ext cx="153056" cy="9061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27" name="Rectangle 15">
              <a:extLst>
                <a:ext uri="{FF2B5EF4-FFF2-40B4-BE49-F238E27FC236}">
                  <a16:creationId xmlns:a16="http://schemas.microsoft.com/office/drawing/2014/main" id="{C8589512-B640-1B88-97B2-C912959BF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170" y="4231028"/>
              <a:ext cx="153056" cy="38934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28" name="Rectangle 13">
              <a:extLst>
                <a:ext uri="{FF2B5EF4-FFF2-40B4-BE49-F238E27FC236}">
                  <a16:creationId xmlns:a16="http://schemas.microsoft.com/office/drawing/2014/main" id="{7F698BDF-54BB-D5CF-D600-BD78297E13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170" y="3898319"/>
              <a:ext cx="153056" cy="332709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29" name="Rectangle 3">
              <a:extLst>
                <a:ext uri="{FF2B5EF4-FFF2-40B4-BE49-F238E27FC236}">
                  <a16:creationId xmlns:a16="http://schemas.microsoft.com/office/drawing/2014/main" id="{B77D1573-75E5-4FE2-006D-1088E22E7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0333" y="3543546"/>
              <a:ext cx="168936" cy="198292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30" name="Rectangle 33929">
              <a:extLst>
                <a:ext uri="{FF2B5EF4-FFF2-40B4-BE49-F238E27FC236}">
                  <a16:creationId xmlns:a16="http://schemas.microsoft.com/office/drawing/2014/main" id="{F2D05771-E22A-8791-DB7B-CA4727CC1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7064" y="4705672"/>
              <a:ext cx="153276" cy="82940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31" name="Rectangle 18">
              <a:extLst>
                <a:ext uri="{FF2B5EF4-FFF2-40B4-BE49-F238E27FC236}">
                  <a16:creationId xmlns:a16="http://schemas.microsoft.com/office/drawing/2014/main" id="{675C3034-4253-6204-D786-80BB185C2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7064" y="4531062"/>
              <a:ext cx="153276" cy="174611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3932" name="Connecteur droit avec flèche 58">
              <a:extLst>
                <a:ext uri="{FF2B5EF4-FFF2-40B4-BE49-F238E27FC236}">
                  <a16:creationId xmlns:a16="http://schemas.microsoft.com/office/drawing/2014/main" id="{FE875D3B-56F1-00C1-0A79-88FBFA4A023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13703" y="3898098"/>
              <a:ext cx="5554" cy="6329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3933" name="Picture 69">
              <a:extLst>
                <a:ext uri="{FF2B5EF4-FFF2-40B4-BE49-F238E27FC236}">
                  <a16:creationId xmlns:a16="http://schemas.microsoft.com/office/drawing/2014/main" id="{9AB3CE6E-852A-39DF-694B-4EFDF61A98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83" y="2617618"/>
              <a:ext cx="1095147" cy="1246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934" name="Rectangle 69">
              <a:extLst>
                <a:ext uri="{FF2B5EF4-FFF2-40B4-BE49-F238E27FC236}">
                  <a16:creationId xmlns:a16="http://schemas.microsoft.com/office/drawing/2014/main" id="{9FEF9733-30ED-EBAD-E269-009F76585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451" y="2290222"/>
              <a:ext cx="123953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Strain to increase mobility</a:t>
              </a:r>
              <a:endParaRPr lang="en-US" altLang="fr-FR" sz="1000" b="0" dirty="0">
                <a:solidFill>
                  <a:srgbClr val="0033CC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35" name="Rectangle 22">
              <a:extLst>
                <a:ext uri="{FF2B5EF4-FFF2-40B4-BE49-F238E27FC236}">
                  <a16:creationId xmlns:a16="http://schemas.microsoft.com/office/drawing/2014/main" id="{75918336-173E-EFE1-0567-FE9135F8D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1128" y="4604260"/>
              <a:ext cx="153227" cy="9315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36" name="Rectangle 16">
              <a:extLst>
                <a:ext uri="{FF2B5EF4-FFF2-40B4-BE49-F238E27FC236}">
                  <a16:creationId xmlns:a16="http://schemas.microsoft.com/office/drawing/2014/main" id="{F737ADFA-D0BD-0896-35D4-C6BD1B424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1128" y="4364091"/>
              <a:ext cx="153227" cy="240169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37" name="Rectangle 14">
              <a:extLst>
                <a:ext uri="{FF2B5EF4-FFF2-40B4-BE49-F238E27FC236}">
                  <a16:creationId xmlns:a16="http://schemas.microsoft.com/office/drawing/2014/main" id="{566624A3-C189-DCD2-CF95-387B448A6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1128" y="4145756"/>
              <a:ext cx="153227" cy="218335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3938" name="Connecteur droit avec flèche 66">
              <a:extLst>
                <a:ext uri="{FF2B5EF4-FFF2-40B4-BE49-F238E27FC236}">
                  <a16:creationId xmlns:a16="http://schemas.microsoft.com/office/drawing/2014/main" id="{B7642014-8C79-43CA-6282-64AFE08F2B4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22142" y="3470130"/>
              <a:ext cx="56627" cy="67562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3939" name="Picture 70">
              <a:extLst>
                <a:ext uri="{FF2B5EF4-FFF2-40B4-BE49-F238E27FC236}">
                  <a16:creationId xmlns:a16="http://schemas.microsoft.com/office/drawing/2014/main" id="{1FF1F311-6891-313C-5222-C1A4CBD701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5921" y="2122515"/>
              <a:ext cx="1183626" cy="1347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940" name="Rectangle 75">
              <a:extLst>
                <a:ext uri="{FF2B5EF4-FFF2-40B4-BE49-F238E27FC236}">
                  <a16:creationId xmlns:a16="http://schemas.microsoft.com/office/drawing/2014/main" id="{C73F8F47-AF04-7A3B-F2CA-29119E533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8169" y="1592444"/>
              <a:ext cx="123914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High K Metal Gate to increase field effect</a:t>
              </a:r>
              <a:endParaRPr lang="en-US" altLang="fr-FR" sz="1000" b="0" dirty="0">
                <a:solidFill>
                  <a:srgbClr val="0033CC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3941" name="Picture 71">
              <a:extLst>
                <a:ext uri="{FF2B5EF4-FFF2-40B4-BE49-F238E27FC236}">
                  <a16:creationId xmlns:a16="http://schemas.microsoft.com/office/drawing/2014/main" id="{A2440F73-2099-2DC4-2192-8A567D7E02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02408" y="1698607"/>
              <a:ext cx="990204" cy="875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3942" name="Connecteur droit avec flèche 6">
              <a:extLst>
                <a:ext uri="{FF2B5EF4-FFF2-40B4-BE49-F238E27FC236}">
                  <a16:creationId xmlns:a16="http://schemas.microsoft.com/office/drawing/2014/main" id="{90DF2BEB-9A00-9AE4-1EC1-C9659CD7432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70879" y="2633493"/>
              <a:ext cx="66114" cy="90014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943" name="Rectangle 1">
              <a:extLst>
                <a:ext uri="{FF2B5EF4-FFF2-40B4-BE49-F238E27FC236}">
                  <a16:creationId xmlns:a16="http://schemas.microsoft.com/office/drawing/2014/main" id="{42B54150-BD46-4DAF-12B0-B75F52ADE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837" y="4146952"/>
              <a:ext cx="8081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900" b="0" i="1" dirty="0" err="1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Ioff</a:t>
              </a:r>
              <a:r>
                <a:rPr lang="en-US" altLang="fr-FR" sz="9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: 100nA/µm</a:t>
              </a:r>
              <a:endParaRPr lang="en-US" altLang="fr-FR" sz="900" b="0" dirty="0">
                <a:solidFill>
                  <a:srgbClr val="0033CC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44" name="Rectangle 3">
              <a:extLst>
                <a:ext uri="{FF2B5EF4-FFF2-40B4-BE49-F238E27FC236}">
                  <a16:creationId xmlns:a16="http://schemas.microsoft.com/office/drawing/2014/main" id="{D2907692-57E3-0648-397B-DBBC34FD1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5416" y="3352261"/>
              <a:ext cx="168973" cy="21755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3945" name="Connecteur droit 2">
              <a:extLst>
                <a:ext uri="{FF2B5EF4-FFF2-40B4-BE49-F238E27FC236}">
                  <a16:creationId xmlns:a16="http://schemas.microsoft.com/office/drawing/2014/main" id="{C3B6F60F-D561-145D-3C22-91589EC0D2F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630061" y="2469794"/>
              <a:ext cx="7305742" cy="2345531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946" name="ZoneTexte 3">
              <a:extLst>
                <a:ext uri="{FF2B5EF4-FFF2-40B4-BE49-F238E27FC236}">
                  <a16:creationId xmlns:a16="http://schemas.microsoft.com/office/drawing/2014/main" id="{846FA19E-6277-DE01-CC4F-5165EE1E00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9676796" flipV="1">
              <a:off x="8392703" y="2214037"/>
              <a:ext cx="55338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High performance</a:t>
              </a:r>
            </a:p>
          </p:txBody>
        </p:sp>
        <p:cxnSp>
          <p:nvCxnSpPr>
            <p:cNvPr id="33947" name="Connecteur droit avec flèche 2">
              <a:extLst>
                <a:ext uri="{FF2B5EF4-FFF2-40B4-BE49-F238E27FC236}">
                  <a16:creationId xmlns:a16="http://schemas.microsoft.com/office/drawing/2014/main" id="{725EFB4C-0AA9-3EBB-653D-8B7DB019357C}"/>
                </a:ext>
              </a:extLst>
            </p:cNvPr>
            <p:cNvCxnSpPr>
              <a:cxnSpLocks noChangeShapeType="1"/>
              <a:stCxn id="33943" idx="2"/>
            </p:cNvCxnSpPr>
            <p:nvPr/>
          </p:nvCxnSpPr>
          <p:spPr bwMode="auto">
            <a:xfrm>
              <a:off x="1032906" y="4516284"/>
              <a:ext cx="97956" cy="146651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948" name="Rectangle 3">
              <a:extLst>
                <a:ext uri="{FF2B5EF4-FFF2-40B4-BE49-F238E27FC236}">
                  <a16:creationId xmlns:a16="http://schemas.microsoft.com/office/drawing/2014/main" id="{1DC4EA42-97DB-CD12-1119-98F3EE3B1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1144" y="4483811"/>
              <a:ext cx="45326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9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10nA</a:t>
              </a:r>
            </a:p>
          </p:txBody>
        </p:sp>
        <p:sp>
          <p:nvSpPr>
            <p:cNvPr id="33949" name="Rectangle 81">
              <a:extLst>
                <a:ext uri="{FF2B5EF4-FFF2-40B4-BE49-F238E27FC236}">
                  <a16:creationId xmlns:a16="http://schemas.microsoft.com/office/drawing/2014/main" id="{7AA284C2-F020-8D52-8803-F34B44319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9098" y="4628178"/>
              <a:ext cx="40588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9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1 </a:t>
              </a:r>
              <a:r>
                <a:rPr lang="en-US" altLang="fr-FR" sz="900" b="0" i="1" dirty="0" err="1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nA</a:t>
              </a:r>
              <a:endParaRPr lang="en-US" altLang="fr-FR" sz="900" b="0" i="1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50" name="Rectangle 21">
              <a:extLst>
                <a:ext uri="{FF2B5EF4-FFF2-40B4-BE49-F238E27FC236}">
                  <a16:creationId xmlns:a16="http://schemas.microsoft.com/office/drawing/2014/main" id="{595C9A74-7E20-CC06-A357-FB2210CAA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3825" y="4524692"/>
              <a:ext cx="153056" cy="100578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51" name="Rectangle 15">
              <a:extLst>
                <a:ext uri="{FF2B5EF4-FFF2-40B4-BE49-F238E27FC236}">
                  <a16:creationId xmlns:a16="http://schemas.microsoft.com/office/drawing/2014/main" id="{0F54789B-ABED-001B-103F-3FF8929E9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3825" y="4092519"/>
              <a:ext cx="153056" cy="432174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92" name="Rectangle 13">
              <a:extLst>
                <a:ext uri="{FF2B5EF4-FFF2-40B4-BE49-F238E27FC236}">
                  <a16:creationId xmlns:a16="http://schemas.microsoft.com/office/drawing/2014/main" id="{37D1F80A-5E0E-F794-B2E1-12E2CB42D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3825" y="3723207"/>
              <a:ext cx="153056" cy="369312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93" name="ZoneTexte 76">
              <a:extLst>
                <a:ext uri="{FF2B5EF4-FFF2-40B4-BE49-F238E27FC236}">
                  <a16:creationId xmlns:a16="http://schemas.microsoft.com/office/drawing/2014/main" id="{89396A65-D1EA-6C6B-6599-22ED14552C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069406">
              <a:off x="8200665" y="3055419"/>
              <a:ext cx="86201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General Purpose</a:t>
              </a:r>
            </a:p>
          </p:txBody>
        </p:sp>
        <p:sp>
          <p:nvSpPr>
            <p:cNvPr id="33794" name="ZoneTexte 33793">
              <a:extLst>
                <a:ext uri="{FF2B5EF4-FFF2-40B4-BE49-F238E27FC236}">
                  <a16:creationId xmlns:a16="http://schemas.microsoft.com/office/drawing/2014/main" id="{9FA8406A-06D0-FDF4-E1A0-F1A60C3686EE}"/>
                </a:ext>
              </a:extLst>
            </p:cNvPr>
            <p:cNvSpPr txBox="1"/>
            <p:nvPr/>
          </p:nvSpPr>
          <p:spPr>
            <a:xfrm>
              <a:off x="2133155" y="3555479"/>
              <a:ext cx="10278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  <a:t>MOSFET</a:t>
              </a:r>
            </a:p>
          </p:txBody>
        </p:sp>
        <p:grpSp>
          <p:nvGrpSpPr>
            <p:cNvPr id="33795" name="Groupe 33794">
              <a:extLst>
                <a:ext uri="{FF2B5EF4-FFF2-40B4-BE49-F238E27FC236}">
                  <a16:creationId xmlns:a16="http://schemas.microsoft.com/office/drawing/2014/main" id="{212DEEE7-F7CD-E0BF-F047-C66F472C66C3}"/>
                </a:ext>
              </a:extLst>
            </p:cNvPr>
            <p:cNvGrpSpPr/>
            <p:nvPr/>
          </p:nvGrpSpPr>
          <p:grpSpPr>
            <a:xfrm>
              <a:off x="669244" y="5596688"/>
              <a:ext cx="6092835" cy="377646"/>
              <a:chOff x="1109157" y="5758285"/>
              <a:chExt cx="7020321" cy="448489"/>
            </a:xfrm>
          </p:grpSpPr>
          <p:sp>
            <p:nvSpPr>
              <p:cNvPr id="33960" name="Text Box 37">
                <a:extLst>
                  <a:ext uri="{FF2B5EF4-FFF2-40B4-BE49-F238E27FC236}">
                    <a16:creationId xmlns:a16="http://schemas.microsoft.com/office/drawing/2014/main" id="{EEF84668-1124-8B24-7351-7DCBA452A5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9157" y="5758285"/>
                <a:ext cx="510829" cy="4143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2945" tIns="41473" rIns="82945" bIns="41473"/>
              <a:lstStyle>
                <a:lvl1pPr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n"/>
                  <a:defRPr sz="2800" b="1">
                    <a:solidFill>
                      <a:srgbClr val="4E6B7C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è"/>
                  <a:defRPr sz="2400" b="1">
                    <a:solidFill>
                      <a:srgbClr val="4E6B7C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SzPct val="69000"/>
                  <a:buFont typeface="Wingdings" pitchFamily="2" charset="2"/>
                  <a:buChar char="l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fr-FR" sz="1050" b="0" dirty="0">
                    <a:solidFill>
                      <a:srgbClr val="4D4D4D"/>
                    </a:solidFill>
                    <a:latin typeface="Georgia" panose="02040502050405020303" pitchFamily="18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130</a:t>
                </a:r>
              </a:p>
            </p:txBody>
          </p:sp>
          <p:sp>
            <p:nvSpPr>
              <p:cNvPr id="33961" name="Text Box 34">
                <a:extLst>
                  <a:ext uri="{FF2B5EF4-FFF2-40B4-BE49-F238E27FC236}">
                    <a16:creationId xmlns:a16="http://schemas.microsoft.com/office/drawing/2014/main" id="{1784B703-3C63-4B13-5512-048E3A70A5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08380" y="5758484"/>
                <a:ext cx="933450" cy="4143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2945" tIns="41473" rIns="82945" bIns="41473"/>
              <a:lstStyle>
                <a:lvl1pPr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n"/>
                  <a:defRPr sz="2800" b="1">
                    <a:solidFill>
                      <a:srgbClr val="4E6B7C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è"/>
                  <a:defRPr sz="2400" b="1">
                    <a:solidFill>
                      <a:srgbClr val="4E6B7C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SzPct val="69000"/>
                  <a:buFont typeface="Wingdings" pitchFamily="2" charset="2"/>
                  <a:buChar char="l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fr-FR" sz="1050" b="0" dirty="0">
                    <a:solidFill>
                      <a:srgbClr val="4D4D4D"/>
                    </a:solidFill>
                    <a:latin typeface="Georgia" panose="02040502050405020303" pitchFamily="18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45</a:t>
                </a:r>
              </a:p>
            </p:txBody>
          </p:sp>
          <p:sp>
            <p:nvSpPr>
              <p:cNvPr id="33962" name="Text Box 33">
                <a:extLst>
                  <a:ext uri="{FF2B5EF4-FFF2-40B4-BE49-F238E27FC236}">
                    <a16:creationId xmlns:a16="http://schemas.microsoft.com/office/drawing/2014/main" id="{27E30159-B8CE-C5FD-0F49-91B4F22950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35384" y="5758484"/>
                <a:ext cx="931863" cy="4143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2945" tIns="41473" rIns="82945" bIns="41473"/>
              <a:lstStyle>
                <a:lvl1pPr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n"/>
                  <a:defRPr sz="2800" b="1">
                    <a:solidFill>
                      <a:srgbClr val="4E6B7C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è"/>
                  <a:defRPr sz="2400" b="1">
                    <a:solidFill>
                      <a:srgbClr val="4E6B7C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SzPct val="69000"/>
                  <a:buFont typeface="Wingdings" pitchFamily="2" charset="2"/>
                  <a:buChar char="l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fr-FR" sz="1050" b="0" dirty="0">
                    <a:solidFill>
                      <a:srgbClr val="4D4D4D"/>
                    </a:solidFill>
                    <a:latin typeface="Georgia" panose="02040502050405020303" pitchFamily="18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65</a:t>
                </a:r>
              </a:p>
            </p:txBody>
          </p:sp>
          <p:sp>
            <p:nvSpPr>
              <p:cNvPr id="33963" name="Text Box 38">
                <a:extLst>
                  <a:ext uri="{FF2B5EF4-FFF2-40B4-BE49-F238E27FC236}">
                    <a16:creationId xmlns:a16="http://schemas.microsoft.com/office/drawing/2014/main" id="{A1D87FDD-44FC-6CC2-95F3-CCD097A9E7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1119" y="5758484"/>
                <a:ext cx="933132" cy="41473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n"/>
                  <a:defRPr sz="2800" b="1">
                    <a:solidFill>
                      <a:srgbClr val="4E6B7C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è"/>
                  <a:defRPr sz="2400" b="1">
                    <a:solidFill>
                      <a:srgbClr val="4E6B7C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SzPct val="69000"/>
                  <a:buFont typeface="Wingdings" pitchFamily="2" charset="2"/>
                  <a:buChar char="l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fr-FR" sz="1050" b="0" dirty="0">
                    <a:solidFill>
                      <a:srgbClr val="4D4D4D"/>
                    </a:solidFill>
                    <a:latin typeface="Georgia" panose="02040502050405020303" pitchFamily="18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90</a:t>
                </a:r>
              </a:p>
            </p:txBody>
          </p:sp>
          <p:sp>
            <p:nvSpPr>
              <p:cNvPr id="33964" name="Text Box 2">
                <a:extLst>
                  <a:ext uri="{FF2B5EF4-FFF2-40B4-BE49-F238E27FC236}">
                    <a16:creationId xmlns:a16="http://schemas.microsoft.com/office/drawing/2014/main" id="{787D1B01-8F9D-F706-1557-F772FD0AEC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94843" y="5758484"/>
                <a:ext cx="709612" cy="4460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2945" tIns="41473" rIns="82945" bIns="41473"/>
              <a:lstStyle>
                <a:lvl1pPr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n"/>
                  <a:defRPr sz="2800" b="1">
                    <a:solidFill>
                      <a:srgbClr val="4E6B7C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è"/>
                  <a:defRPr sz="2400" b="1">
                    <a:solidFill>
                      <a:srgbClr val="4E6B7C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SzPct val="69000"/>
                  <a:buFont typeface="Wingdings" pitchFamily="2" charset="2"/>
                  <a:buChar char="l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fr-FR" sz="1050" b="0" dirty="0">
                    <a:solidFill>
                      <a:srgbClr val="4D4D4D"/>
                    </a:solidFill>
                    <a:latin typeface="Georgia" panose="02040502050405020303" pitchFamily="18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10</a:t>
                </a:r>
              </a:p>
            </p:txBody>
          </p:sp>
          <p:sp>
            <p:nvSpPr>
              <p:cNvPr id="33965" name="Text Box 32">
                <a:extLst>
                  <a:ext uri="{FF2B5EF4-FFF2-40B4-BE49-F238E27FC236}">
                    <a16:creationId xmlns:a16="http://schemas.microsoft.com/office/drawing/2014/main" id="{9E83C486-4573-B332-6592-F2D68EDE5C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35203" y="5758484"/>
                <a:ext cx="811107" cy="4143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2945" tIns="41473" rIns="82945" bIns="41473"/>
              <a:lstStyle>
                <a:lvl1pPr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n"/>
                  <a:defRPr sz="2800" b="1">
                    <a:solidFill>
                      <a:srgbClr val="4E6B7C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è"/>
                  <a:defRPr sz="2400" b="1">
                    <a:solidFill>
                      <a:srgbClr val="4E6B7C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SzPct val="69000"/>
                  <a:buFont typeface="Wingdings" pitchFamily="2" charset="2"/>
                  <a:buChar char="l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fr-FR" sz="1050" b="0" dirty="0">
                    <a:solidFill>
                      <a:srgbClr val="4D4D4D"/>
                    </a:solidFill>
                    <a:latin typeface="Georgia" panose="02040502050405020303" pitchFamily="18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20</a:t>
                </a:r>
              </a:p>
            </p:txBody>
          </p:sp>
          <p:sp>
            <p:nvSpPr>
              <p:cNvPr id="33966" name="Text Box 31">
                <a:extLst>
                  <a:ext uri="{FF2B5EF4-FFF2-40B4-BE49-F238E27FC236}">
                    <a16:creationId xmlns:a16="http://schemas.microsoft.com/office/drawing/2014/main" id="{5272807E-A372-FD3D-6E45-56DCE4C3E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82963" y="5758484"/>
                <a:ext cx="811107" cy="4143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2945" tIns="41473" rIns="82945" bIns="41473"/>
              <a:lstStyle>
                <a:lvl1pPr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n"/>
                  <a:defRPr sz="2800" b="1">
                    <a:solidFill>
                      <a:srgbClr val="4E6B7C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è"/>
                  <a:defRPr sz="2400" b="1">
                    <a:solidFill>
                      <a:srgbClr val="4E6B7C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SzPct val="69000"/>
                  <a:buFont typeface="Wingdings" pitchFamily="2" charset="2"/>
                  <a:buChar char="l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fr-FR" sz="1050" b="0" dirty="0">
                    <a:solidFill>
                      <a:srgbClr val="4D4D4D"/>
                    </a:solidFill>
                    <a:latin typeface="Georgia" panose="02040502050405020303" pitchFamily="18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32</a:t>
                </a:r>
              </a:p>
            </p:txBody>
          </p:sp>
          <p:sp>
            <p:nvSpPr>
              <p:cNvPr id="33967" name="Text Box 2">
                <a:extLst>
                  <a:ext uri="{FF2B5EF4-FFF2-40B4-BE49-F238E27FC236}">
                    <a16:creationId xmlns:a16="http://schemas.microsoft.com/office/drawing/2014/main" id="{C77A91AF-8638-1BB6-F428-E782C6CA52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87443" y="5758484"/>
                <a:ext cx="666267" cy="4143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2945" tIns="41473" rIns="82945" bIns="41473"/>
              <a:lstStyle>
                <a:lvl1pPr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n"/>
                  <a:defRPr sz="2800" b="1">
                    <a:solidFill>
                      <a:srgbClr val="4E6B7C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è"/>
                  <a:defRPr sz="2400" b="1">
                    <a:solidFill>
                      <a:srgbClr val="4E6B7C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SzPct val="69000"/>
                  <a:buFont typeface="Wingdings" pitchFamily="2" charset="2"/>
                  <a:buChar char="l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fr-FR" sz="1050" b="0" dirty="0">
                    <a:solidFill>
                      <a:srgbClr val="4D4D4D"/>
                    </a:solidFill>
                    <a:latin typeface="Georgia" panose="02040502050405020303" pitchFamily="18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14</a:t>
                </a:r>
              </a:p>
            </p:txBody>
          </p:sp>
          <p:sp>
            <p:nvSpPr>
              <p:cNvPr id="33968" name="Text Box 2">
                <a:extLst>
                  <a:ext uri="{FF2B5EF4-FFF2-40B4-BE49-F238E27FC236}">
                    <a16:creationId xmlns:a16="http://schemas.microsoft.com/office/drawing/2014/main" id="{5844B5D7-9333-2995-0797-1AB36C80B9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45588" y="5758484"/>
                <a:ext cx="709612" cy="4460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2945" tIns="41473" rIns="82945" bIns="41473"/>
              <a:lstStyle>
                <a:lvl1pPr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n"/>
                  <a:defRPr sz="2800" b="1">
                    <a:solidFill>
                      <a:srgbClr val="4E6B7C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è"/>
                  <a:defRPr sz="2400" b="1">
                    <a:solidFill>
                      <a:srgbClr val="4E6B7C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SzPct val="69000"/>
                  <a:buFont typeface="Wingdings" pitchFamily="2" charset="2"/>
                  <a:buChar char="l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fr-FR" sz="1050" b="0" dirty="0">
                    <a:solidFill>
                      <a:srgbClr val="4D4D4D"/>
                    </a:solidFill>
                    <a:latin typeface="Georgia" panose="02040502050405020303" pitchFamily="18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7</a:t>
                </a:r>
              </a:p>
            </p:txBody>
          </p:sp>
          <p:sp>
            <p:nvSpPr>
              <p:cNvPr id="33969" name="Text Box 2">
                <a:extLst>
                  <a:ext uri="{FF2B5EF4-FFF2-40B4-BE49-F238E27FC236}">
                    <a16:creationId xmlns:a16="http://schemas.microsoft.com/office/drawing/2014/main" id="{AB0C92B0-A348-C1A5-4CEB-8CAE2779F5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96336" y="5760686"/>
                <a:ext cx="533142" cy="4460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2945" tIns="41473" rIns="82945" bIns="41473"/>
              <a:lstStyle>
                <a:lvl1pPr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n"/>
                  <a:defRPr sz="2800" b="1">
                    <a:solidFill>
                      <a:srgbClr val="4E6B7C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è"/>
                  <a:defRPr sz="2400" b="1">
                    <a:solidFill>
                      <a:srgbClr val="4E6B7C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SzPct val="69000"/>
                  <a:buFont typeface="Wingdings" pitchFamily="2" charset="2"/>
                  <a:buChar char="l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fr-FR" sz="1050" b="0" dirty="0">
                    <a:solidFill>
                      <a:srgbClr val="4D4D4D"/>
                    </a:solidFill>
                    <a:latin typeface="Georgia" panose="02040502050405020303" pitchFamily="18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5</a:t>
                </a:r>
              </a:p>
            </p:txBody>
          </p:sp>
        </p:grpSp>
        <p:sp>
          <p:nvSpPr>
            <p:cNvPr id="33797" name="Text Box 42">
              <a:extLst>
                <a:ext uri="{FF2B5EF4-FFF2-40B4-BE49-F238E27FC236}">
                  <a16:creationId xmlns:a16="http://schemas.microsoft.com/office/drawing/2014/main" id="{E1455505-9597-694F-888D-F54C541BB5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6975" y="2554791"/>
              <a:ext cx="440716" cy="3488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b="0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2.5</a:t>
              </a:r>
            </a:p>
          </p:txBody>
        </p:sp>
        <p:cxnSp>
          <p:nvCxnSpPr>
            <p:cNvPr id="33798" name="AutoShape 26">
              <a:extLst>
                <a:ext uri="{FF2B5EF4-FFF2-40B4-BE49-F238E27FC236}">
                  <a16:creationId xmlns:a16="http://schemas.microsoft.com/office/drawing/2014/main" id="{21503127-CFFB-6F77-716E-D59C669B5CF4}"/>
                </a:ext>
              </a:extLst>
            </p:cNvPr>
            <p:cNvCxnSpPr>
              <a:cxnSpLocks noChangeShapeType="1"/>
              <a:endCxn id="33946" idx="3"/>
            </p:cNvCxnSpPr>
            <p:nvPr/>
          </p:nvCxnSpPr>
          <p:spPr bwMode="auto">
            <a:xfrm>
              <a:off x="434622" y="2633495"/>
              <a:ext cx="7972719" cy="2328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799" name="ZoneTexte 33798">
              <a:extLst>
                <a:ext uri="{FF2B5EF4-FFF2-40B4-BE49-F238E27FC236}">
                  <a16:creationId xmlns:a16="http://schemas.microsoft.com/office/drawing/2014/main" id="{73222003-BA2F-94FB-3740-5EC237546331}"/>
                </a:ext>
              </a:extLst>
            </p:cNvPr>
            <p:cNvSpPr txBox="1"/>
            <p:nvPr/>
          </p:nvSpPr>
          <p:spPr>
            <a:xfrm>
              <a:off x="5050746" y="2747467"/>
              <a:ext cx="9300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  <a:t>FINFET</a:t>
              </a:r>
            </a:p>
          </p:txBody>
        </p:sp>
        <p:sp>
          <p:nvSpPr>
            <p:cNvPr id="33800" name="Rectangle 18">
              <a:extLst>
                <a:ext uri="{FF2B5EF4-FFF2-40B4-BE49-F238E27FC236}">
                  <a16:creationId xmlns:a16="http://schemas.microsoft.com/office/drawing/2014/main" id="{9E6AF3E6-790E-8EB5-C0CD-A46A08903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1853" y="3357081"/>
              <a:ext cx="162536" cy="256676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/>
            <a:p>
              <a:pPr>
                <a:defRPr/>
              </a:pPr>
              <a:endParaRPr lang="en-US" sz="80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01" name="Rectangle 18">
              <a:extLst>
                <a:ext uri="{FF2B5EF4-FFF2-40B4-BE49-F238E27FC236}">
                  <a16:creationId xmlns:a16="http://schemas.microsoft.com/office/drawing/2014/main" id="{C4A5E5A8-7B34-6811-73F7-1669962D8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163" y="3547645"/>
              <a:ext cx="187663" cy="186605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/>
            <a:p>
              <a:pPr>
                <a:defRPr/>
              </a:pPr>
              <a:endParaRPr lang="en-US" sz="80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02" name="Rectangle 33801">
              <a:extLst>
                <a:ext uri="{FF2B5EF4-FFF2-40B4-BE49-F238E27FC236}">
                  <a16:creationId xmlns:a16="http://schemas.microsoft.com/office/drawing/2014/main" id="{F75D68CC-D2CA-B195-71A0-DFCF36356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1057" y="1169738"/>
              <a:ext cx="9332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Nano-Sheet FET</a:t>
              </a:r>
              <a:endParaRPr lang="en-US" altLang="fr-FR" sz="1000" b="0" dirty="0">
                <a:solidFill>
                  <a:srgbClr val="0033CC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3804" name="Image 33803">
              <a:extLst>
                <a:ext uri="{FF2B5EF4-FFF2-40B4-BE49-F238E27FC236}">
                  <a16:creationId xmlns:a16="http://schemas.microsoft.com/office/drawing/2014/main" id="{B81312A6-741B-0600-F967-FC54E85F0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4799" y="1622769"/>
              <a:ext cx="1117483" cy="713586"/>
            </a:xfrm>
            <a:prstGeom prst="rect">
              <a:avLst/>
            </a:prstGeom>
          </p:spPr>
        </p:pic>
        <p:sp>
          <p:nvSpPr>
            <p:cNvPr id="33805" name="Text Box 2">
              <a:extLst>
                <a:ext uri="{FF2B5EF4-FFF2-40B4-BE49-F238E27FC236}">
                  <a16:creationId xmlns:a16="http://schemas.microsoft.com/office/drawing/2014/main" id="{148A955E-2ADD-EA57-FD30-02D95B94DB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5059" y="5598709"/>
              <a:ext cx="462706" cy="3756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b="0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3</a:t>
              </a:r>
            </a:p>
          </p:txBody>
        </p:sp>
        <p:sp>
          <p:nvSpPr>
            <p:cNvPr id="33806" name="Rectangle 3">
              <a:extLst>
                <a:ext uri="{FF2B5EF4-FFF2-40B4-BE49-F238E27FC236}">
                  <a16:creationId xmlns:a16="http://schemas.microsoft.com/office/drawing/2014/main" id="{7BCE4DA9-30B0-DE58-3421-6D3D89915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5477" y="3345130"/>
              <a:ext cx="168973" cy="21755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07" name="Rectangle 18">
              <a:extLst>
                <a:ext uri="{FF2B5EF4-FFF2-40B4-BE49-F238E27FC236}">
                  <a16:creationId xmlns:a16="http://schemas.microsoft.com/office/drawing/2014/main" id="{BC817411-781A-9BB3-6C77-2EB16A0147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8695" y="3084586"/>
              <a:ext cx="165756" cy="427375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/>
            <a:p>
              <a:pPr>
                <a:defRPr/>
              </a:pPr>
              <a:endParaRPr lang="en-US" sz="80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08" name="Text Box 2">
              <a:extLst>
                <a:ext uri="{FF2B5EF4-FFF2-40B4-BE49-F238E27FC236}">
                  <a16:creationId xmlns:a16="http://schemas.microsoft.com/office/drawing/2014/main" id="{D332326A-3CCC-AAA5-778E-45EB4C719E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16289" y="5604524"/>
              <a:ext cx="462706" cy="3756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b="0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20A</a:t>
              </a:r>
            </a:p>
          </p:txBody>
        </p:sp>
        <p:sp>
          <p:nvSpPr>
            <p:cNvPr id="33809" name="Text Box 2">
              <a:extLst>
                <a:ext uri="{FF2B5EF4-FFF2-40B4-BE49-F238E27FC236}">
                  <a16:creationId xmlns:a16="http://schemas.microsoft.com/office/drawing/2014/main" id="{EA59D084-6AD5-7848-DCBB-DD8596B3F5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9095" y="5603320"/>
              <a:ext cx="462706" cy="3756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b="0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18A</a:t>
              </a:r>
            </a:p>
          </p:txBody>
        </p:sp>
        <p:sp>
          <p:nvSpPr>
            <p:cNvPr id="33810" name="Rectangle 3">
              <a:extLst>
                <a:ext uri="{FF2B5EF4-FFF2-40B4-BE49-F238E27FC236}">
                  <a16:creationId xmlns:a16="http://schemas.microsoft.com/office/drawing/2014/main" id="{900E8A7F-3788-8330-E24F-9AD248FA4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4306" y="3343725"/>
              <a:ext cx="168973" cy="21755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11" name="Rectangle 18">
              <a:extLst>
                <a:ext uri="{FF2B5EF4-FFF2-40B4-BE49-F238E27FC236}">
                  <a16:creationId xmlns:a16="http://schemas.microsoft.com/office/drawing/2014/main" id="{94D9ABA8-A9EB-FB88-040B-024593CE4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7523" y="2918303"/>
              <a:ext cx="165756" cy="592253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/>
            <a:p>
              <a:pPr>
                <a:defRPr/>
              </a:pPr>
              <a:endParaRPr lang="en-US" sz="80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12" name="Text Box 2">
              <a:extLst>
                <a:ext uri="{FF2B5EF4-FFF2-40B4-BE49-F238E27FC236}">
                  <a16:creationId xmlns:a16="http://schemas.microsoft.com/office/drawing/2014/main" id="{71C0A1FF-DCA3-959E-D725-B691045B8D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17623" y="5608163"/>
              <a:ext cx="462706" cy="375624"/>
            </a:xfrm>
            <a:prstGeom prst="rect">
              <a:avLst/>
            </a:prstGeom>
            <a:noFill/>
            <a:ln>
              <a:noFill/>
            </a:ln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b="0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15A</a:t>
              </a:r>
            </a:p>
          </p:txBody>
        </p:sp>
        <p:pic>
          <p:nvPicPr>
            <p:cNvPr id="33813" name="Image 33812">
              <a:extLst>
                <a:ext uri="{FF2B5EF4-FFF2-40B4-BE49-F238E27FC236}">
                  <a16:creationId xmlns:a16="http://schemas.microsoft.com/office/drawing/2014/main" id="{23858B30-16E4-7DE2-1AF5-8582AF51D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99862" y="1264301"/>
              <a:ext cx="700441" cy="1033754"/>
            </a:xfrm>
            <a:prstGeom prst="rect">
              <a:avLst/>
            </a:prstGeom>
          </p:spPr>
        </p:pic>
        <p:sp>
          <p:nvSpPr>
            <p:cNvPr id="33823" name="Rectangle 33822">
              <a:extLst>
                <a:ext uri="{FF2B5EF4-FFF2-40B4-BE49-F238E27FC236}">
                  <a16:creationId xmlns:a16="http://schemas.microsoft.com/office/drawing/2014/main" id="{7C5FA953-C57E-DC9A-8142-1E7545B63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1800" y="874213"/>
              <a:ext cx="111748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Complementary FET</a:t>
              </a:r>
              <a:endParaRPr lang="en-US" altLang="fr-FR" sz="1000" b="0" dirty="0">
                <a:solidFill>
                  <a:srgbClr val="0033CC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52" name="ZoneTexte 33951">
              <a:extLst>
                <a:ext uri="{FF2B5EF4-FFF2-40B4-BE49-F238E27FC236}">
                  <a16:creationId xmlns:a16="http://schemas.microsoft.com/office/drawing/2014/main" id="{F65450C9-8874-C12A-BA29-FCBBA7C3C54D}"/>
                </a:ext>
              </a:extLst>
            </p:cNvPr>
            <p:cNvSpPr txBox="1"/>
            <p:nvPr/>
          </p:nvSpPr>
          <p:spPr>
            <a:xfrm>
              <a:off x="7219097" y="5763211"/>
              <a:ext cx="8418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663300"/>
                  </a:solidFill>
                  <a:latin typeface="Georgia" panose="02040502050405020303" pitchFamily="18" charset="0"/>
                </a:rPr>
                <a:t>NSFET</a:t>
              </a:r>
            </a:p>
          </p:txBody>
        </p:sp>
        <p:sp>
          <p:nvSpPr>
            <p:cNvPr id="33953" name="ZoneTexte 33952">
              <a:extLst>
                <a:ext uri="{FF2B5EF4-FFF2-40B4-BE49-F238E27FC236}">
                  <a16:creationId xmlns:a16="http://schemas.microsoft.com/office/drawing/2014/main" id="{ADEB87BA-45E7-6AD6-BB99-160967F0F3C4}"/>
                </a:ext>
              </a:extLst>
            </p:cNvPr>
            <p:cNvSpPr txBox="1"/>
            <p:nvPr/>
          </p:nvSpPr>
          <p:spPr>
            <a:xfrm>
              <a:off x="8111095" y="5763211"/>
              <a:ext cx="7008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C000"/>
                  </a:solidFill>
                  <a:latin typeface="Georgia" panose="02040502050405020303" pitchFamily="18" charset="0"/>
                </a:rPr>
                <a:t>CFET</a:t>
              </a:r>
            </a:p>
          </p:txBody>
        </p:sp>
        <p:sp>
          <p:nvSpPr>
            <p:cNvPr id="33954" name="Rectangle 18">
              <a:extLst>
                <a:ext uri="{FF2B5EF4-FFF2-40B4-BE49-F238E27FC236}">
                  <a16:creationId xmlns:a16="http://schemas.microsoft.com/office/drawing/2014/main" id="{2305407D-C6F4-C97F-6D61-18178C96C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1432" y="2647600"/>
              <a:ext cx="187663" cy="186605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/>
            <a:p>
              <a:pPr>
                <a:defRPr/>
              </a:pPr>
              <a:endParaRPr lang="en-US" sz="80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55" name="Rectangle 18">
              <a:extLst>
                <a:ext uri="{FF2B5EF4-FFF2-40B4-BE49-F238E27FC236}">
                  <a16:creationId xmlns:a16="http://schemas.microsoft.com/office/drawing/2014/main" id="{051EB251-8A6D-3D22-184A-09C8E62A15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2239" y="2478151"/>
              <a:ext cx="213564" cy="256676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/>
            <a:p>
              <a:pPr>
                <a:defRPr/>
              </a:pPr>
              <a:endParaRPr lang="en-US" sz="80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3956" name="Connecteur droit 75">
              <a:extLst>
                <a:ext uri="{FF2B5EF4-FFF2-40B4-BE49-F238E27FC236}">
                  <a16:creationId xmlns:a16="http://schemas.microsoft.com/office/drawing/2014/main" id="{9CF8A819-AA0D-5EC3-1B4D-523C523F98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669244" y="3291438"/>
              <a:ext cx="7759204" cy="1664243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957" name="ZoneTexte 83">
              <a:extLst>
                <a:ext uri="{FF2B5EF4-FFF2-40B4-BE49-F238E27FC236}">
                  <a16:creationId xmlns:a16="http://schemas.microsoft.com/office/drawing/2014/main" id="{DA78B450-4C27-383B-AF2C-4D63322BA2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069406">
              <a:off x="8362997" y="3695645"/>
              <a:ext cx="6134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Low power</a:t>
              </a:r>
            </a:p>
          </p:txBody>
        </p:sp>
        <p:cxnSp>
          <p:nvCxnSpPr>
            <p:cNvPr id="33958" name="Connecteur droit 79">
              <a:extLst>
                <a:ext uri="{FF2B5EF4-FFF2-40B4-BE49-F238E27FC236}">
                  <a16:creationId xmlns:a16="http://schemas.microsoft.com/office/drawing/2014/main" id="{8033F238-5049-F128-D306-51F3A7A0BF4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630061" y="4095475"/>
              <a:ext cx="7750268" cy="1047350"/>
            </a:xfrm>
            <a:prstGeom prst="line">
              <a:avLst/>
            </a:prstGeom>
            <a:noFill/>
            <a:ln w="9525" algn="ctr">
              <a:solidFill>
                <a:srgbClr val="00B05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959" name="Rectangle 3">
              <a:extLst>
                <a:ext uri="{FF2B5EF4-FFF2-40B4-BE49-F238E27FC236}">
                  <a16:creationId xmlns:a16="http://schemas.microsoft.com/office/drawing/2014/main" id="{14D3F871-F2EC-B9B2-4396-1261A0A34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8368" y="2430848"/>
              <a:ext cx="215375" cy="3097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be 102">
            <a:extLst>
              <a:ext uri="{FF2B5EF4-FFF2-40B4-BE49-F238E27FC236}">
                <a16:creationId xmlns:a16="http://schemas.microsoft.com/office/drawing/2014/main" id="{761C5CB1-CE0E-FDFD-09FC-9E2993F5895C}"/>
              </a:ext>
            </a:extLst>
          </p:cNvPr>
          <p:cNvSpPr/>
          <p:nvPr/>
        </p:nvSpPr>
        <p:spPr>
          <a:xfrm>
            <a:off x="2638424" y="2298656"/>
            <a:ext cx="1963738" cy="1317625"/>
          </a:xfrm>
          <a:prstGeom prst="cube">
            <a:avLst>
              <a:gd name="adj" fmla="val 40390"/>
            </a:avLst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2DFD8E26-C0A6-CECE-1110-11654FB8B8B6}"/>
              </a:ext>
            </a:extLst>
          </p:cNvPr>
          <p:cNvSpPr/>
          <p:nvPr/>
        </p:nvSpPr>
        <p:spPr>
          <a:xfrm>
            <a:off x="2660650" y="2816180"/>
            <a:ext cx="403225" cy="366712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67A1D7C-388C-B067-2CA2-39E015E8C4B8}"/>
              </a:ext>
            </a:extLst>
          </p:cNvPr>
          <p:cNvSpPr/>
          <p:nvPr/>
        </p:nvSpPr>
        <p:spPr>
          <a:xfrm>
            <a:off x="3478212" y="2816180"/>
            <a:ext cx="404812" cy="366712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06" name="Parallélogramme 105">
            <a:extLst>
              <a:ext uri="{FF2B5EF4-FFF2-40B4-BE49-F238E27FC236}">
                <a16:creationId xmlns:a16="http://schemas.microsoft.com/office/drawing/2014/main" id="{3D548E1A-4D48-9E8B-40A6-52500E732675}"/>
              </a:ext>
            </a:extLst>
          </p:cNvPr>
          <p:cNvSpPr/>
          <p:nvPr/>
        </p:nvSpPr>
        <p:spPr>
          <a:xfrm>
            <a:off x="2660650" y="2317706"/>
            <a:ext cx="1019175" cy="498475"/>
          </a:xfrm>
          <a:prstGeom prst="parallelogram">
            <a:avLst>
              <a:gd name="adj" fmla="val 98684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07" name="Parallélogramme 106">
            <a:extLst>
              <a:ext uri="{FF2B5EF4-FFF2-40B4-BE49-F238E27FC236}">
                <a16:creationId xmlns:a16="http://schemas.microsoft.com/office/drawing/2014/main" id="{A5B0F166-E4AD-0614-7CA2-AC7858578A3F}"/>
              </a:ext>
            </a:extLst>
          </p:cNvPr>
          <p:cNvSpPr/>
          <p:nvPr/>
        </p:nvSpPr>
        <p:spPr>
          <a:xfrm>
            <a:off x="3478212" y="2309768"/>
            <a:ext cx="901700" cy="506413"/>
          </a:xfrm>
          <a:prstGeom prst="parallelogram">
            <a:avLst>
              <a:gd name="adj" fmla="val 98684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08" name="Cube 107">
            <a:extLst>
              <a:ext uri="{FF2B5EF4-FFF2-40B4-BE49-F238E27FC236}">
                <a16:creationId xmlns:a16="http://schemas.microsoft.com/office/drawing/2014/main" id="{2C8F32F9-E592-EECD-7138-334333E65B64}"/>
              </a:ext>
            </a:extLst>
          </p:cNvPr>
          <p:cNvSpPr/>
          <p:nvPr/>
        </p:nvSpPr>
        <p:spPr>
          <a:xfrm>
            <a:off x="3152774" y="1879556"/>
            <a:ext cx="768350" cy="936625"/>
          </a:xfrm>
          <a:prstGeom prst="cube">
            <a:avLst>
              <a:gd name="adj" fmla="val 67789"/>
            </a:avLst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cxnSp>
        <p:nvCxnSpPr>
          <p:cNvPr id="35850" name="Connecteur droit 108">
            <a:extLst>
              <a:ext uri="{FF2B5EF4-FFF2-40B4-BE49-F238E27FC236}">
                <a16:creationId xmlns:a16="http://schemas.microsoft.com/office/drawing/2014/main" id="{76C5233F-F03E-6DD9-13CC-2B6E5DED18B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78213" y="1382667"/>
            <a:ext cx="174625" cy="552450"/>
          </a:xfrm>
          <a:prstGeom prst="line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0" name="ZoneTexte 109">
            <a:extLst>
              <a:ext uri="{FF2B5EF4-FFF2-40B4-BE49-F238E27FC236}">
                <a16:creationId xmlns:a16="http://schemas.microsoft.com/office/drawing/2014/main" id="{F20E10F0-0EEA-6930-2A58-67C7BE909A5E}"/>
              </a:ext>
            </a:extLst>
          </p:cNvPr>
          <p:cNvSpPr txBox="1"/>
          <p:nvPr/>
        </p:nvSpPr>
        <p:spPr>
          <a:xfrm>
            <a:off x="3001963" y="1057231"/>
            <a:ext cx="954087" cy="30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  <a:latin typeface="Georgia" panose="02040502050405020303" pitchFamily="18" charset="0"/>
              </a:rPr>
              <a:t>Gate</a:t>
            </a:r>
          </a:p>
        </p:txBody>
      </p:sp>
      <p:cxnSp>
        <p:nvCxnSpPr>
          <p:cNvPr id="35852" name="Connecteur droit 110">
            <a:extLst>
              <a:ext uri="{FF2B5EF4-FFF2-40B4-BE49-F238E27FC236}">
                <a16:creationId xmlns:a16="http://schemas.microsoft.com/office/drawing/2014/main" id="{5C4B9EDD-BDE0-1A6F-4466-225F6025FA2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49550" y="2144667"/>
            <a:ext cx="174625" cy="552450"/>
          </a:xfrm>
          <a:prstGeom prst="line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" name="ZoneTexte 111">
            <a:extLst>
              <a:ext uri="{FF2B5EF4-FFF2-40B4-BE49-F238E27FC236}">
                <a16:creationId xmlns:a16="http://schemas.microsoft.com/office/drawing/2014/main" id="{1B22EBA4-26B2-7712-FC70-7300CB65BE54}"/>
              </a:ext>
            </a:extLst>
          </p:cNvPr>
          <p:cNvSpPr txBox="1"/>
          <p:nvPr/>
        </p:nvSpPr>
        <p:spPr>
          <a:xfrm>
            <a:off x="2355849" y="1823993"/>
            <a:ext cx="9540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  <a:latin typeface="Georgia" panose="02040502050405020303" pitchFamily="18" charset="0"/>
              </a:rPr>
              <a:t>Source</a:t>
            </a:r>
          </a:p>
        </p:txBody>
      </p:sp>
      <p:cxnSp>
        <p:nvCxnSpPr>
          <p:cNvPr id="35854" name="Connecteur droit 112">
            <a:extLst>
              <a:ext uri="{FF2B5EF4-FFF2-40B4-BE49-F238E27FC236}">
                <a16:creationId xmlns:a16="http://schemas.microsoft.com/office/drawing/2014/main" id="{C368F5B8-3E02-8260-F921-D9BEFA121AAC}"/>
              </a:ext>
            </a:extLst>
          </p:cNvPr>
          <p:cNvCxnSpPr>
            <a:cxnSpLocks/>
          </p:cNvCxnSpPr>
          <p:nvPr/>
        </p:nvCxnSpPr>
        <p:spPr bwMode="auto">
          <a:xfrm flipH="1">
            <a:off x="4029074" y="2089106"/>
            <a:ext cx="425450" cy="422275"/>
          </a:xfrm>
          <a:prstGeom prst="line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" name="ZoneTexte 113">
            <a:extLst>
              <a:ext uri="{FF2B5EF4-FFF2-40B4-BE49-F238E27FC236}">
                <a16:creationId xmlns:a16="http://schemas.microsoft.com/office/drawing/2014/main" id="{0DC2DFB3-CA62-A66F-B32C-11A6AE168E4F}"/>
              </a:ext>
            </a:extLst>
          </p:cNvPr>
          <p:cNvSpPr txBox="1"/>
          <p:nvPr/>
        </p:nvSpPr>
        <p:spPr>
          <a:xfrm>
            <a:off x="4195763" y="1827168"/>
            <a:ext cx="9540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  <a:latin typeface="Georgia" panose="02040502050405020303" pitchFamily="18" charset="0"/>
              </a:rPr>
              <a:t>Drain</a:t>
            </a:r>
          </a:p>
        </p:txBody>
      </p:sp>
      <p:sp>
        <p:nvSpPr>
          <p:cNvPr id="115" name="Cube 114">
            <a:extLst>
              <a:ext uri="{FF2B5EF4-FFF2-40B4-BE49-F238E27FC236}">
                <a16:creationId xmlns:a16="http://schemas.microsoft.com/office/drawing/2014/main" id="{74CC5AF5-9CF0-9A03-AF22-0F187236465C}"/>
              </a:ext>
            </a:extLst>
          </p:cNvPr>
          <p:cNvSpPr/>
          <p:nvPr/>
        </p:nvSpPr>
        <p:spPr>
          <a:xfrm>
            <a:off x="5410199" y="2698706"/>
            <a:ext cx="1638300" cy="904875"/>
          </a:xfrm>
          <a:prstGeom prst="cube">
            <a:avLst>
              <a:gd name="adj" fmla="val 40603"/>
            </a:avLst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16" name="Cube 115">
            <a:extLst>
              <a:ext uri="{FF2B5EF4-FFF2-40B4-BE49-F238E27FC236}">
                <a16:creationId xmlns:a16="http://schemas.microsoft.com/office/drawing/2014/main" id="{8CF6D0D9-EE75-4209-6A0E-18E47519FE5A}"/>
              </a:ext>
            </a:extLst>
          </p:cNvPr>
          <p:cNvSpPr/>
          <p:nvPr/>
        </p:nvSpPr>
        <p:spPr>
          <a:xfrm>
            <a:off x="5418138" y="2163717"/>
            <a:ext cx="631825" cy="896938"/>
          </a:xfrm>
          <a:prstGeom prst="cube">
            <a:avLst>
              <a:gd name="adj" fmla="val 67789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cxnSp>
        <p:nvCxnSpPr>
          <p:cNvPr id="35858" name="Connecteur droit 116">
            <a:extLst>
              <a:ext uri="{FF2B5EF4-FFF2-40B4-BE49-F238E27FC236}">
                <a16:creationId xmlns:a16="http://schemas.microsoft.com/office/drawing/2014/main" id="{2A720519-E98E-9367-1A2B-D682D7844AE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19825" y="1641430"/>
            <a:ext cx="174625" cy="552450"/>
          </a:xfrm>
          <a:prstGeom prst="line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" name="ZoneTexte 117">
            <a:extLst>
              <a:ext uri="{FF2B5EF4-FFF2-40B4-BE49-F238E27FC236}">
                <a16:creationId xmlns:a16="http://schemas.microsoft.com/office/drawing/2014/main" id="{7F541518-063C-5890-1A54-4B4228E6CBAC}"/>
              </a:ext>
            </a:extLst>
          </p:cNvPr>
          <p:cNvSpPr txBox="1"/>
          <p:nvPr/>
        </p:nvSpPr>
        <p:spPr>
          <a:xfrm>
            <a:off x="5741988" y="1314406"/>
            <a:ext cx="9540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  <a:latin typeface="Georgia" panose="02040502050405020303" pitchFamily="18" charset="0"/>
              </a:rPr>
              <a:t>Gate</a:t>
            </a:r>
          </a:p>
        </p:txBody>
      </p:sp>
      <p:cxnSp>
        <p:nvCxnSpPr>
          <p:cNvPr id="35860" name="Connecteur droit 118">
            <a:extLst>
              <a:ext uri="{FF2B5EF4-FFF2-40B4-BE49-F238E27FC236}">
                <a16:creationId xmlns:a16="http://schemas.microsoft.com/office/drawing/2014/main" id="{0C46A117-790C-9069-EEEC-40F869755C8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02250" y="2022430"/>
            <a:ext cx="174625" cy="552450"/>
          </a:xfrm>
          <a:prstGeom prst="line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0" name="ZoneTexte 119">
            <a:extLst>
              <a:ext uri="{FF2B5EF4-FFF2-40B4-BE49-F238E27FC236}">
                <a16:creationId xmlns:a16="http://schemas.microsoft.com/office/drawing/2014/main" id="{15B00C4D-8E66-95A9-2A3B-5F261C7E320C}"/>
              </a:ext>
            </a:extLst>
          </p:cNvPr>
          <p:cNvSpPr txBox="1"/>
          <p:nvPr/>
        </p:nvSpPr>
        <p:spPr>
          <a:xfrm>
            <a:off x="4952999" y="1708106"/>
            <a:ext cx="9540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  <a:latin typeface="Georgia" panose="02040502050405020303" pitchFamily="18" charset="0"/>
              </a:rPr>
              <a:t>Source</a:t>
            </a:r>
          </a:p>
        </p:txBody>
      </p:sp>
      <p:sp>
        <p:nvSpPr>
          <p:cNvPr id="121" name="Cube 120">
            <a:extLst>
              <a:ext uri="{FF2B5EF4-FFF2-40B4-BE49-F238E27FC236}">
                <a16:creationId xmlns:a16="http://schemas.microsoft.com/office/drawing/2014/main" id="{5A2B7424-6178-5640-C644-43AFC5F50EE7}"/>
              </a:ext>
            </a:extLst>
          </p:cNvPr>
          <p:cNvSpPr/>
          <p:nvPr/>
        </p:nvSpPr>
        <p:spPr>
          <a:xfrm>
            <a:off x="5748337" y="2465343"/>
            <a:ext cx="368300" cy="504825"/>
          </a:xfrm>
          <a:prstGeom prst="cube">
            <a:avLst>
              <a:gd name="adj" fmla="val 37553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cxnSp>
        <p:nvCxnSpPr>
          <p:cNvPr id="35863" name="Connecteur droit 121">
            <a:extLst>
              <a:ext uri="{FF2B5EF4-FFF2-40B4-BE49-F238E27FC236}">
                <a16:creationId xmlns:a16="http://schemas.microsoft.com/office/drawing/2014/main" id="{49CF37D2-A41F-87B0-D2F2-265BD44FDD7F}"/>
              </a:ext>
            </a:extLst>
          </p:cNvPr>
          <p:cNvCxnSpPr>
            <a:cxnSpLocks/>
          </p:cNvCxnSpPr>
          <p:nvPr/>
        </p:nvCxnSpPr>
        <p:spPr bwMode="auto">
          <a:xfrm flipH="1">
            <a:off x="6848474" y="2128793"/>
            <a:ext cx="490538" cy="455613"/>
          </a:xfrm>
          <a:prstGeom prst="line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" name="ZoneTexte 122">
            <a:extLst>
              <a:ext uri="{FF2B5EF4-FFF2-40B4-BE49-F238E27FC236}">
                <a16:creationId xmlns:a16="http://schemas.microsoft.com/office/drawing/2014/main" id="{A5991251-7402-9329-AAF6-6090AE092192}"/>
              </a:ext>
            </a:extLst>
          </p:cNvPr>
          <p:cNvSpPr txBox="1"/>
          <p:nvPr/>
        </p:nvSpPr>
        <p:spPr>
          <a:xfrm>
            <a:off x="7100888" y="1744618"/>
            <a:ext cx="9556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  <a:latin typeface="Georgia" panose="02040502050405020303" pitchFamily="18" charset="0"/>
              </a:rPr>
              <a:t>Drain</a:t>
            </a:r>
          </a:p>
        </p:txBody>
      </p:sp>
      <p:sp>
        <p:nvSpPr>
          <p:cNvPr id="124" name="Cube 123">
            <a:extLst>
              <a:ext uri="{FF2B5EF4-FFF2-40B4-BE49-F238E27FC236}">
                <a16:creationId xmlns:a16="http://schemas.microsoft.com/office/drawing/2014/main" id="{9CCE0A99-0FF0-5F0D-203C-55CC157C7D88}"/>
              </a:ext>
            </a:extLst>
          </p:cNvPr>
          <p:cNvSpPr/>
          <p:nvPr/>
        </p:nvSpPr>
        <p:spPr>
          <a:xfrm>
            <a:off x="5976938" y="2055768"/>
            <a:ext cx="490537" cy="1008063"/>
          </a:xfrm>
          <a:prstGeom prst="cube">
            <a:avLst>
              <a:gd name="adj" fmla="val 67789"/>
            </a:avLst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25" name="Cube 124">
            <a:extLst>
              <a:ext uri="{FF2B5EF4-FFF2-40B4-BE49-F238E27FC236}">
                <a16:creationId xmlns:a16="http://schemas.microsoft.com/office/drawing/2014/main" id="{352E7E5B-6FB4-142E-C977-04DD4439F03A}"/>
              </a:ext>
            </a:extLst>
          </p:cNvPr>
          <p:cNvSpPr/>
          <p:nvPr/>
        </p:nvSpPr>
        <p:spPr>
          <a:xfrm>
            <a:off x="6284913" y="2452643"/>
            <a:ext cx="439737" cy="517525"/>
          </a:xfrm>
          <a:prstGeom prst="cube">
            <a:avLst>
              <a:gd name="adj" fmla="val 37553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26" name="Cube 125">
            <a:extLst>
              <a:ext uri="{FF2B5EF4-FFF2-40B4-BE49-F238E27FC236}">
                <a16:creationId xmlns:a16="http://schemas.microsoft.com/office/drawing/2014/main" id="{A4D47AC3-032F-969B-1A7A-F9A6101833C8}"/>
              </a:ext>
            </a:extLst>
          </p:cNvPr>
          <p:cNvSpPr/>
          <p:nvPr/>
        </p:nvSpPr>
        <p:spPr>
          <a:xfrm>
            <a:off x="6492875" y="2089106"/>
            <a:ext cx="538163" cy="966787"/>
          </a:xfrm>
          <a:prstGeom prst="cube">
            <a:avLst>
              <a:gd name="adj" fmla="val 67789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27" name="Cube 126">
            <a:extLst>
              <a:ext uri="{FF2B5EF4-FFF2-40B4-BE49-F238E27FC236}">
                <a16:creationId xmlns:a16="http://schemas.microsoft.com/office/drawing/2014/main" id="{8A53F5D2-772B-30F9-4B9C-24241292EDB0}"/>
              </a:ext>
            </a:extLst>
          </p:cNvPr>
          <p:cNvSpPr/>
          <p:nvPr/>
        </p:nvSpPr>
        <p:spPr>
          <a:xfrm>
            <a:off x="8823325" y="2735217"/>
            <a:ext cx="1522413" cy="909638"/>
          </a:xfrm>
          <a:prstGeom prst="cube">
            <a:avLst>
              <a:gd name="adj" fmla="val 40603"/>
            </a:avLst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28" name="Cube 127">
            <a:extLst>
              <a:ext uri="{FF2B5EF4-FFF2-40B4-BE49-F238E27FC236}">
                <a16:creationId xmlns:a16="http://schemas.microsoft.com/office/drawing/2014/main" id="{5BC1A405-352A-F71E-4BF7-3C60F54535E9}"/>
              </a:ext>
            </a:extLst>
          </p:cNvPr>
          <p:cNvSpPr/>
          <p:nvPr/>
        </p:nvSpPr>
        <p:spPr>
          <a:xfrm>
            <a:off x="8842375" y="1909717"/>
            <a:ext cx="550863" cy="1138238"/>
          </a:xfrm>
          <a:prstGeom prst="cube">
            <a:avLst>
              <a:gd name="adj" fmla="val 67789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cxnSp>
        <p:nvCxnSpPr>
          <p:cNvPr id="35870" name="Connecteur droit 128">
            <a:extLst>
              <a:ext uri="{FF2B5EF4-FFF2-40B4-BE49-F238E27FC236}">
                <a16:creationId xmlns:a16="http://schemas.microsoft.com/office/drawing/2014/main" id="{32E9BD12-C306-ECB1-B91D-9941D6179A7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642475" y="1628730"/>
            <a:ext cx="174625" cy="552450"/>
          </a:xfrm>
          <a:prstGeom prst="line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0" name="ZoneTexte 129">
            <a:extLst>
              <a:ext uri="{FF2B5EF4-FFF2-40B4-BE49-F238E27FC236}">
                <a16:creationId xmlns:a16="http://schemas.microsoft.com/office/drawing/2014/main" id="{6E4F9C69-810C-45E6-06DF-47627D0DD507}"/>
              </a:ext>
            </a:extLst>
          </p:cNvPr>
          <p:cNvSpPr txBox="1"/>
          <p:nvPr/>
        </p:nvSpPr>
        <p:spPr>
          <a:xfrm>
            <a:off x="9164638" y="1301706"/>
            <a:ext cx="9556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  <a:latin typeface="Georgia" panose="02040502050405020303" pitchFamily="18" charset="0"/>
              </a:rPr>
              <a:t>Gate</a:t>
            </a:r>
          </a:p>
        </p:txBody>
      </p:sp>
      <p:cxnSp>
        <p:nvCxnSpPr>
          <p:cNvPr id="35872" name="Connecteur droit 130">
            <a:extLst>
              <a:ext uri="{FF2B5EF4-FFF2-40B4-BE49-F238E27FC236}">
                <a16:creationId xmlns:a16="http://schemas.microsoft.com/office/drawing/2014/main" id="{210D430C-3334-659B-C33E-CB23B65878D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726488" y="2009730"/>
            <a:ext cx="174625" cy="552450"/>
          </a:xfrm>
          <a:prstGeom prst="line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" name="ZoneTexte 131">
            <a:extLst>
              <a:ext uri="{FF2B5EF4-FFF2-40B4-BE49-F238E27FC236}">
                <a16:creationId xmlns:a16="http://schemas.microsoft.com/office/drawing/2014/main" id="{5C432569-78D3-32DF-2660-BAD31DC306E0}"/>
              </a:ext>
            </a:extLst>
          </p:cNvPr>
          <p:cNvSpPr txBox="1"/>
          <p:nvPr/>
        </p:nvSpPr>
        <p:spPr>
          <a:xfrm>
            <a:off x="8375650" y="1696992"/>
            <a:ext cx="955675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  <a:latin typeface="Georgia" panose="02040502050405020303" pitchFamily="18" charset="0"/>
              </a:rPr>
              <a:t>Source</a:t>
            </a:r>
          </a:p>
        </p:txBody>
      </p:sp>
      <p:sp>
        <p:nvSpPr>
          <p:cNvPr id="133" name="Cube 132">
            <a:extLst>
              <a:ext uri="{FF2B5EF4-FFF2-40B4-BE49-F238E27FC236}">
                <a16:creationId xmlns:a16="http://schemas.microsoft.com/office/drawing/2014/main" id="{1243EB97-1C63-DC4A-8DC3-FACCE2C3B54A}"/>
              </a:ext>
            </a:extLst>
          </p:cNvPr>
          <p:cNvSpPr/>
          <p:nvPr/>
        </p:nvSpPr>
        <p:spPr>
          <a:xfrm>
            <a:off x="9170987" y="2717755"/>
            <a:ext cx="373062" cy="239712"/>
          </a:xfrm>
          <a:prstGeom prst="cube">
            <a:avLst>
              <a:gd name="adj" fmla="val 37553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cxnSp>
        <p:nvCxnSpPr>
          <p:cNvPr id="35875" name="Connecteur droit 133">
            <a:extLst>
              <a:ext uri="{FF2B5EF4-FFF2-40B4-BE49-F238E27FC236}">
                <a16:creationId xmlns:a16="http://schemas.microsoft.com/office/drawing/2014/main" id="{54662F5C-28F9-CB11-671C-ACC4F5771A62}"/>
              </a:ext>
            </a:extLst>
          </p:cNvPr>
          <p:cNvCxnSpPr>
            <a:cxnSpLocks/>
          </p:cNvCxnSpPr>
          <p:nvPr/>
        </p:nvCxnSpPr>
        <p:spPr bwMode="auto">
          <a:xfrm flipH="1">
            <a:off x="10242549" y="1936705"/>
            <a:ext cx="490538" cy="455612"/>
          </a:xfrm>
          <a:prstGeom prst="line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5" name="Cube 134">
            <a:extLst>
              <a:ext uri="{FF2B5EF4-FFF2-40B4-BE49-F238E27FC236}">
                <a16:creationId xmlns:a16="http://schemas.microsoft.com/office/drawing/2014/main" id="{061FECF0-D0CC-17FC-C28C-905A94402624}"/>
              </a:ext>
            </a:extLst>
          </p:cNvPr>
          <p:cNvSpPr/>
          <p:nvPr/>
        </p:nvSpPr>
        <p:spPr>
          <a:xfrm>
            <a:off x="9170987" y="2452643"/>
            <a:ext cx="373062" cy="239713"/>
          </a:xfrm>
          <a:prstGeom prst="cube">
            <a:avLst>
              <a:gd name="adj" fmla="val 37553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36" name="Cube 135">
            <a:extLst>
              <a:ext uri="{FF2B5EF4-FFF2-40B4-BE49-F238E27FC236}">
                <a16:creationId xmlns:a16="http://schemas.microsoft.com/office/drawing/2014/main" id="{46FC6ED2-6020-7BCC-C0DF-7D1AAF64B4E0}"/>
              </a:ext>
            </a:extLst>
          </p:cNvPr>
          <p:cNvSpPr/>
          <p:nvPr/>
        </p:nvSpPr>
        <p:spPr>
          <a:xfrm>
            <a:off x="9193212" y="2151018"/>
            <a:ext cx="373062" cy="239713"/>
          </a:xfrm>
          <a:prstGeom prst="cube">
            <a:avLst>
              <a:gd name="adj" fmla="val 37553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37" name="Cube 136">
            <a:extLst>
              <a:ext uri="{FF2B5EF4-FFF2-40B4-BE49-F238E27FC236}">
                <a16:creationId xmlns:a16="http://schemas.microsoft.com/office/drawing/2014/main" id="{3346AC69-26C4-CDDD-9856-31FE7B1AF917}"/>
              </a:ext>
            </a:extLst>
          </p:cNvPr>
          <p:cNvSpPr/>
          <p:nvPr/>
        </p:nvSpPr>
        <p:spPr>
          <a:xfrm>
            <a:off x="9375775" y="1622380"/>
            <a:ext cx="631825" cy="1458912"/>
          </a:xfrm>
          <a:prstGeom prst="cube">
            <a:avLst>
              <a:gd name="adj" fmla="val 67789"/>
            </a:avLst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38" name="Cube 137">
            <a:extLst>
              <a:ext uri="{FF2B5EF4-FFF2-40B4-BE49-F238E27FC236}">
                <a16:creationId xmlns:a16="http://schemas.microsoft.com/office/drawing/2014/main" id="{D49BF951-68BD-1626-2E06-1791F1A15984}"/>
              </a:ext>
            </a:extLst>
          </p:cNvPr>
          <p:cNvSpPr/>
          <p:nvPr/>
        </p:nvSpPr>
        <p:spPr>
          <a:xfrm>
            <a:off x="9694862" y="2730455"/>
            <a:ext cx="374650" cy="239712"/>
          </a:xfrm>
          <a:prstGeom prst="cube">
            <a:avLst>
              <a:gd name="adj" fmla="val 37553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39" name="Cube 138">
            <a:extLst>
              <a:ext uri="{FF2B5EF4-FFF2-40B4-BE49-F238E27FC236}">
                <a16:creationId xmlns:a16="http://schemas.microsoft.com/office/drawing/2014/main" id="{C3C4409D-C819-2F7F-23E2-DA9DB94A2C11}"/>
              </a:ext>
            </a:extLst>
          </p:cNvPr>
          <p:cNvSpPr/>
          <p:nvPr/>
        </p:nvSpPr>
        <p:spPr>
          <a:xfrm>
            <a:off x="9694862" y="2465343"/>
            <a:ext cx="374650" cy="239713"/>
          </a:xfrm>
          <a:prstGeom prst="cube">
            <a:avLst>
              <a:gd name="adj" fmla="val 37553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40" name="Cube 139">
            <a:extLst>
              <a:ext uri="{FF2B5EF4-FFF2-40B4-BE49-F238E27FC236}">
                <a16:creationId xmlns:a16="http://schemas.microsoft.com/office/drawing/2014/main" id="{C97A93BA-4DF9-78AF-0415-13A71C64F3D4}"/>
              </a:ext>
            </a:extLst>
          </p:cNvPr>
          <p:cNvSpPr/>
          <p:nvPr/>
        </p:nvSpPr>
        <p:spPr>
          <a:xfrm>
            <a:off x="9718675" y="2163718"/>
            <a:ext cx="373063" cy="239713"/>
          </a:xfrm>
          <a:prstGeom prst="cube">
            <a:avLst>
              <a:gd name="adj" fmla="val 37553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41" name="Cube 140">
            <a:extLst>
              <a:ext uri="{FF2B5EF4-FFF2-40B4-BE49-F238E27FC236}">
                <a16:creationId xmlns:a16="http://schemas.microsoft.com/office/drawing/2014/main" id="{1B10942B-33AC-D2C2-13D9-4B9D7E2D32C7}"/>
              </a:ext>
            </a:extLst>
          </p:cNvPr>
          <p:cNvSpPr/>
          <p:nvPr/>
        </p:nvSpPr>
        <p:spPr>
          <a:xfrm>
            <a:off x="9872663" y="1873205"/>
            <a:ext cx="473075" cy="1192212"/>
          </a:xfrm>
          <a:prstGeom prst="cube">
            <a:avLst>
              <a:gd name="adj" fmla="val 67789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42" name="ZoneTexte 141">
            <a:extLst>
              <a:ext uri="{FF2B5EF4-FFF2-40B4-BE49-F238E27FC236}">
                <a16:creationId xmlns:a16="http://schemas.microsoft.com/office/drawing/2014/main" id="{3AA2F74A-2C41-E6A3-BCAD-B18060FF7E65}"/>
              </a:ext>
            </a:extLst>
          </p:cNvPr>
          <p:cNvSpPr txBox="1"/>
          <p:nvPr/>
        </p:nvSpPr>
        <p:spPr>
          <a:xfrm>
            <a:off x="2760663" y="3757568"/>
            <a:ext cx="105189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kern="0" dirty="0">
                <a:solidFill>
                  <a:prstClr val="black"/>
                </a:solidFill>
                <a:latin typeface="Georgia" panose="02040502050405020303" pitchFamily="18" charset="0"/>
              </a:rPr>
              <a:t>MOS FET</a:t>
            </a:r>
          </a:p>
        </p:txBody>
      </p:sp>
      <p:sp>
        <p:nvSpPr>
          <p:cNvPr id="143" name="ZoneTexte 142">
            <a:extLst>
              <a:ext uri="{FF2B5EF4-FFF2-40B4-BE49-F238E27FC236}">
                <a16:creationId xmlns:a16="http://schemas.microsoft.com/office/drawing/2014/main" id="{9341CFC5-34BB-AE05-F903-7C41E79F987A}"/>
              </a:ext>
            </a:extLst>
          </p:cNvPr>
          <p:cNvSpPr txBox="1"/>
          <p:nvPr/>
        </p:nvSpPr>
        <p:spPr>
          <a:xfrm>
            <a:off x="5516563" y="3709943"/>
            <a:ext cx="91082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kern="0" dirty="0">
                <a:solidFill>
                  <a:prstClr val="black"/>
                </a:solidFill>
                <a:latin typeface="Georgia" panose="02040502050405020303" pitchFamily="18" charset="0"/>
              </a:rPr>
              <a:t>Fin FET</a:t>
            </a:r>
          </a:p>
        </p:txBody>
      </p:sp>
      <p:sp>
        <p:nvSpPr>
          <p:cNvPr id="144" name="ZoneTexte 143">
            <a:extLst>
              <a:ext uri="{FF2B5EF4-FFF2-40B4-BE49-F238E27FC236}">
                <a16:creationId xmlns:a16="http://schemas.microsoft.com/office/drawing/2014/main" id="{F462FABA-5FD4-5D12-3068-38878435587E}"/>
              </a:ext>
            </a:extLst>
          </p:cNvPr>
          <p:cNvSpPr txBox="1"/>
          <p:nvPr/>
        </p:nvSpPr>
        <p:spPr>
          <a:xfrm>
            <a:off x="8789987" y="3735343"/>
            <a:ext cx="168187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kern="0" dirty="0">
                <a:solidFill>
                  <a:prstClr val="black"/>
                </a:solidFill>
                <a:latin typeface="Georgia" panose="02040502050405020303" pitchFamily="18" charset="0"/>
              </a:rPr>
              <a:t>Nano-Sheet FET</a:t>
            </a:r>
          </a:p>
        </p:txBody>
      </p:sp>
      <p:cxnSp>
        <p:nvCxnSpPr>
          <p:cNvPr id="35886" name="Connecteur droit 144">
            <a:extLst>
              <a:ext uri="{FF2B5EF4-FFF2-40B4-BE49-F238E27FC236}">
                <a16:creationId xmlns:a16="http://schemas.microsoft.com/office/drawing/2014/main" id="{C6A3CDB0-339A-1F98-8B4F-7CA767A621DA}"/>
              </a:ext>
            </a:extLst>
          </p:cNvPr>
          <p:cNvCxnSpPr>
            <a:cxnSpLocks/>
          </p:cNvCxnSpPr>
          <p:nvPr/>
        </p:nvCxnSpPr>
        <p:spPr bwMode="auto">
          <a:xfrm flipV="1">
            <a:off x="5105400" y="2884443"/>
            <a:ext cx="727075" cy="373063"/>
          </a:xfrm>
          <a:prstGeom prst="line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6" name="ZoneTexte 145">
            <a:extLst>
              <a:ext uri="{FF2B5EF4-FFF2-40B4-BE49-F238E27FC236}">
                <a16:creationId xmlns:a16="http://schemas.microsoft.com/office/drawing/2014/main" id="{72BDE80F-2530-B08E-BF6E-76FCAF254CC4}"/>
              </a:ext>
            </a:extLst>
          </p:cNvPr>
          <p:cNvSpPr txBox="1"/>
          <p:nvPr/>
        </p:nvSpPr>
        <p:spPr>
          <a:xfrm>
            <a:off x="4746625" y="3181305"/>
            <a:ext cx="5095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  <a:latin typeface="Georgia" panose="02040502050405020303" pitchFamily="18" charset="0"/>
              </a:rPr>
              <a:t>Fin</a:t>
            </a:r>
          </a:p>
        </p:txBody>
      </p:sp>
      <p:cxnSp>
        <p:nvCxnSpPr>
          <p:cNvPr id="35888" name="Connecteur droit 146">
            <a:extLst>
              <a:ext uri="{FF2B5EF4-FFF2-40B4-BE49-F238E27FC236}">
                <a16:creationId xmlns:a16="http://schemas.microsoft.com/office/drawing/2014/main" id="{C8009CD3-50A6-FECD-B089-D48DFD4D6D90}"/>
              </a:ext>
            </a:extLst>
          </p:cNvPr>
          <p:cNvCxnSpPr>
            <a:cxnSpLocks/>
          </p:cNvCxnSpPr>
          <p:nvPr/>
        </p:nvCxnSpPr>
        <p:spPr bwMode="auto">
          <a:xfrm flipV="1">
            <a:off x="8524875" y="2582818"/>
            <a:ext cx="727075" cy="373063"/>
          </a:xfrm>
          <a:prstGeom prst="line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8" name="ZoneTexte 147">
            <a:extLst>
              <a:ext uri="{FF2B5EF4-FFF2-40B4-BE49-F238E27FC236}">
                <a16:creationId xmlns:a16="http://schemas.microsoft.com/office/drawing/2014/main" id="{A7EA5441-49E8-B1B8-D71B-35622E0B0B21}"/>
              </a:ext>
            </a:extLst>
          </p:cNvPr>
          <p:cNvSpPr txBox="1"/>
          <p:nvPr/>
        </p:nvSpPr>
        <p:spPr>
          <a:xfrm>
            <a:off x="7575550" y="2884442"/>
            <a:ext cx="98742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  <a:latin typeface="Georgia" panose="02040502050405020303" pitchFamily="18" charset="0"/>
              </a:rPr>
              <a:t>Nano-sheet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65042BA6-0EF4-0CBF-761B-9C1BE08E35C7}"/>
              </a:ext>
            </a:extLst>
          </p:cNvPr>
          <p:cNvSpPr/>
          <p:nvPr/>
        </p:nvSpPr>
        <p:spPr>
          <a:xfrm>
            <a:off x="2660650" y="5011692"/>
            <a:ext cx="1235075" cy="55245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96A425E7-1F09-6F39-1C7F-5D50C3CADE8F}"/>
              </a:ext>
            </a:extLst>
          </p:cNvPr>
          <p:cNvSpPr/>
          <p:nvPr/>
        </p:nvSpPr>
        <p:spPr>
          <a:xfrm>
            <a:off x="2809874" y="4441780"/>
            <a:ext cx="920750" cy="552450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cxnSp>
        <p:nvCxnSpPr>
          <p:cNvPr id="35892" name="Connecteur droit avec flèche 150">
            <a:extLst>
              <a:ext uri="{FF2B5EF4-FFF2-40B4-BE49-F238E27FC236}">
                <a16:creationId xmlns:a16="http://schemas.microsoft.com/office/drawing/2014/main" id="{ABB2BEDB-DAFF-F7ED-AA0D-C9358636999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09874" y="5205367"/>
            <a:ext cx="920750" cy="0"/>
          </a:xfrm>
          <a:prstGeom prst="straightConnector1">
            <a:avLst/>
          </a:prstGeom>
          <a:noFill/>
          <a:ln w="6350" algn="ctr">
            <a:solidFill>
              <a:srgbClr val="FFFFFF"/>
            </a:solidFill>
            <a:miter lim="800000"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94" name="Connecteur droit 152">
            <a:extLst>
              <a:ext uri="{FF2B5EF4-FFF2-40B4-BE49-F238E27FC236}">
                <a16:creationId xmlns:a16="http://schemas.microsoft.com/office/drawing/2014/main" id="{45D824AD-08C7-CBDF-EEC2-46696C26FE9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33688" y="4994230"/>
            <a:ext cx="896937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" name="Rectangle 153">
            <a:extLst>
              <a:ext uri="{FF2B5EF4-FFF2-40B4-BE49-F238E27FC236}">
                <a16:creationId xmlns:a16="http://schemas.microsoft.com/office/drawing/2014/main" id="{15E35401-B7BF-52F0-6497-C9B3580AB9EF}"/>
              </a:ext>
            </a:extLst>
          </p:cNvPr>
          <p:cNvSpPr/>
          <p:nvPr/>
        </p:nvSpPr>
        <p:spPr>
          <a:xfrm>
            <a:off x="5754688" y="5029155"/>
            <a:ext cx="1131887" cy="55245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E002BA57-3A3B-E326-E61C-916470C3B92F}"/>
              </a:ext>
            </a:extLst>
          </p:cNvPr>
          <p:cNvSpPr/>
          <p:nvPr/>
        </p:nvSpPr>
        <p:spPr>
          <a:xfrm>
            <a:off x="5976938" y="4122692"/>
            <a:ext cx="719137" cy="889000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cxnSp>
        <p:nvCxnSpPr>
          <p:cNvPr id="35898" name="Connecteur droit 156">
            <a:extLst>
              <a:ext uri="{FF2B5EF4-FFF2-40B4-BE49-F238E27FC236}">
                <a16:creationId xmlns:a16="http://schemas.microsoft.com/office/drawing/2014/main" id="{2A6621F9-A438-2EA5-5C36-EC5A8DFE5D19}"/>
              </a:ext>
            </a:extLst>
          </p:cNvPr>
          <p:cNvCxnSpPr>
            <a:cxnSpLocks/>
          </p:cNvCxnSpPr>
          <p:nvPr/>
        </p:nvCxnSpPr>
        <p:spPr bwMode="auto">
          <a:xfrm>
            <a:off x="6211887" y="4381455"/>
            <a:ext cx="273050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8" name="Rectangle 157">
            <a:extLst>
              <a:ext uri="{FF2B5EF4-FFF2-40B4-BE49-F238E27FC236}">
                <a16:creationId xmlns:a16="http://schemas.microsoft.com/office/drawing/2014/main" id="{87CEBA94-ACC4-F82F-16E5-AC4F6CAB5CF4}"/>
              </a:ext>
            </a:extLst>
          </p:cNvPr>
          <p:cNvSpPr/>
          <p:nvPr/>
        </p:nvSpPr>
        <p:spPr>
          <a:xfrm>
            <a:off x="6237288" y="4398917"/>
            <a:ext cx="211137" cy="630238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cxnSp>
        <p:nvCxnSpPr>
          <p:cNvPr id="35900" name="Connecteur droit 158">
            <a:extLst>
              <a:ext uri="{FF2B5EF4-FFF2-40B4-BE49-F238E27FC236}">
                <a16:creationId xmlns:a16="http://schemas.microsoft.com/office/drawing/2014/main" id="{C7FBE294-A190-A86E-76DC-22B748E824BC}"/>
              </a:ext>
            </a:extLst>
          </p:cNvPr>
          <p:cNvCxnSpPr>
            <a:cxnSpLocks/>
          </p:cNvCxnSpPr>
          <p:nvPr/>
        </p:nvCxnSpPr>
        <p:spPr bwMode="auto">
          <a:xfrm>
            <a:off x="6208712" y="4381456"/>
            <a:ext cx="0" cy="630237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01" name="Connecteur droit 159">
            <a:extLst>
              <a:ext uri="{FF2B5EF4-FFF2-40B4-BE49-F238E27FC236}">
                <a16:creationId xmlns:a16="http://schemas.microsoft.com/office/drawing/2014/main" id="{23F196B6-446D-EABE-3D6D-E051D4D27039}"/>
              </a:ext>
            </a:extLst>
          </p:cNvPr>
          <p:cNvCxnSpPr>
            <a:cxnSpLocks/>
          </p:cNvCxnSpPr>
          <p:nvPr/>
        </p:nvCxnSpPr>
        <p:spPr bwMode="auto">
          <a:xfrm>
            <a:off x="6484937" y="4379867"/>
            <a:ext cx="0" cy="62865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4" name="Rectangle 163">
            <a:extLst>
              <a:ext uri="{FF2B5EF4-FFF2-40B4-BE49-F238E27FC236}">
                <a16:creationId xmlns:a16="http://schemas.microsoft.com/office/drawing/2014/main" id="{4F5EB0BA-5560-3D94-5116-209B1B42C1AA}"/>
              </a:ext>
            </a:extLst>
          </p:cNvPr>
          <p:cNvSpPr/>
          <p:nvPr/>
        </p:nvSpPr>
        <p:spPr>
          <a:xfrm>
            <a:off x="9058274" y="5357768"/>
            <a:ext cx="1239838" cy="479425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F17DD956-2AB0-D71E-56E0-3F97F535CCB6}"/>
              </a:ext>
            </a:extLst>
          </p:cNvPr>
          <p:cNvSpPr/>
          <p:nvPr/>
        </p:nvSpPr>
        <p:spPr>
          <a:xfrm>
            <a:off x="9375774" y="4054431"/>
            <a:ext cx="693738" cy="1303337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cxnSp>
        <p:nvCxnSpPr>
          <p:cNvPr id="35908" name="Connecteur droit 166">
            <a:extLst>
              <a:ext uri="{FF2B5EF4-FFF2-40B4-BE49-F238E27FC236}">
                <a16:creationId xmlns:a16="http://schemas.microsoft.com/office/drawing/2014/main" id="{D9FE6862-58F3-F733-9A8E-5DD93A1BB98D}"/>
              </a:ext>
            </a:extLst>
          </p:cNvPr>
          <p:cNvCxnSpPr>
            <a:cxnSpLocks/>
          </p:cNvCxnSpPr>
          <p:nvPr/>
        </p:nvCxnSpPr>
        <p:spPr bwMode="auto">
          <a:xfrm>
            <a:off x="9558337" y="4151267"/>
            <a:ext cx="273050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8" name="Rectangle 167">
            <a:extLst>
              <a:ext uri="{FF2B5EF4-FFF2-40B4-BE49-F238E27FC236}">
                <a16:creationId xmlns:a16="http://schemas.microsoft.com/office/drawing/2014/main" id="{5F667D9E-9A43-6AB5-41FD-3638014B8B8E}"/>
              </a:ext>
            </a:extLst>
          </p:cNvPr>
          <p:cNvSpPr/>
          <p:nvPr/>
        </p:nvSpPr>
        <p:spPr>
          <a:xfrm>
            <a:off x="9585324" y="4168731"/>
            <a:ext cx="209550" cy="230187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cxnSp>
        <p:nvCxnSpPr>
          <p:cNvPr id="35910" name="Connecteur droit 168">
            <a:extLst>
              <a:ext uri="{FF2B5EF4-FFF2-40B4-BE49-F238E27FC236}">
                <a16:creationId xmlns:a16="http://schemas.microsoft.com/office/drawing/2014/main" id="{7513700C-20A7-6618-8B8A-9D31913660D2}"/>
              </a:ext>
            </a:extLst>
          </p:cNvPr>
          <p:cNvCxnSpPr>
            <a:cxnSpLocks/>
          </p:cNvCxnSpPr>
          <p:nvPr/>
        </p:nvCxnSpPr>
        <p:spPr bwMode="auto">
          <a:xfrm flipH="1">
            <a:off x="9555162" y="4151268"/>
            <a:ext cx="0" cy="284163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11" name="Connecteur droit 169">
            <a:extLst>
              <a:ext uri="{FF2B5EF4-FFF2-40B4-BE49-F238E27FC236}">
                <a16:creationId xmlns:a16="http://schemas.microsoft.com/office/drawing/2014/main" id="{CA875C95-045C-6EC3-BBAE-660E1A2F5C3E}"/>
              </a:ext>
            </a:extLst>
          </p:cNvPr>
          <p:cNvCxnSpPr>
            <a:cxnSpLocks/>
          </p:cNvCxnSpPr>
          <p:nvPr/>
        </p:nvCxnSpPr>
        <p:spPr bwMode="auto">
          <a:xfrm>
            <a:off x="9831387" y="4148092"/>
            <a:ext cx="0" cy="28575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12" name="Connecteur droit 170">
            <a:extLst>
              <a:ext uri="{FF2B5EF4-FFF2-40B4-BE49-F238E27FC236}">
                <a16:creationId xmlns:a16="http://schemas.microsoft.com/office/drawing/2014/main" id="{93C9A70D-AD36-7736-97D3-01B1E6F7F69D}"/>
              </a:ext>
            </a:extLst>
          </p:cNvPr>
          <p:cNvCxnSpPr>
            <a:cxnSpLocks/>
          </p:cNvCxnSpPr>
          <p:nvPr/>
        </p:nvCxnSpPr>
        <p:spPr bwMode="auto">
          <a:xfrm>
            <a:off x="9558337" y="4433842"/>
            <a:ext cx="273050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13" name="Connecteur droit 171">
            <a:extLst>
              <a:ext uri="{FF2B5EF4-FFF2-40B4-BE49-F238E27FC236}">
                <a16:creationId xmlns:a16="http://schemas.microsoft.com/office/drawing/2014/main" id="{F25EB5DA-57BE-C0F5-9E53-FA7D302DE0FD}"/>
              </a:ext>
            </a:extLst>
          </p:cNvPr>
          <p:cNvCxnSpPr>
            <a:cxnSpLocks/>
          </p:cNvCxnSpPr>
          <p:nvPr/>
        </p:nvCxnSpPr>
        <p:spPr bwMode="auto">
          <a:xfrm>
            <a:off x="9558337" y="4525917"/>
            <a:ext cx="273050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3" name="Rectangle 172">
            <a:extLst>
              <a:ext uri="{FF2B5EF4-FFF2-40B4-BE49-F238E27FC236}">
                <a16:creationId xmlns:a16="http://schemas.microsoft.com/office/drawing/2014/main" id="{4947C237-2E61-DAD4-7D8F-3CB42E6986BA}"/>
              </a:ext>
            </a:extLst>
          </p:cNvPr>
          <p:cNvSpPr/>
          <p:nvPr/>
        </p:nvSpPr>
        <p:spPr>
          <a:xfrm>
            <a:off x="9585324" y="4543381"/>
            <a:ext cx="209550" cy="231775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cxnSp>
        <p:nvCxnSpPr>
          <p:cNvPr id="35915" name="Connecteur droit 173">
            <a:extLst>
              <a:ext uri="{FF2B5EF4-FFF2-40B4-BE49-F238E27FC236}">
                <a16:creationId xmlns:a16="http://schemas.microsoft.com/office/drawing/2014/main" id="{B6323337-B8D1-DC8A-5B77-803062466332}"/>
              </a:ext>
            </a:extLst>
          </p:cNvPr>
          <p:cNvCxnSpPr>
            <a:cxnSpLocks/>
          </p:cNvCxnSpPr>
          <p:nvPr/>
        </p:nvCxnSpPr>
        <p:spPr bwMode="auto">
          <a:xfrm flipH="1">
            <a:off x="9555162" y="4525917"/>
            <a:ext cx="0" cy="28575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16" name="Connecteur droit 174">
            <a:extLst>
              <a:ext uri="{FF2B5EF4-FFF2-40B4-BE49-F238E27FC236}">
                <a16:creationId xmlns:a16="http://schemas.microsoft.com/office/drawing/2014/main" id="{A72B95A6-EB79-3BB6-1483-8B3331117957}"/>
              </a:ext>
            </a:extLst>
          </p:cNvPr>
          <p:cNvCxnSpPr>
            <a:cxnSpLocks/>
          </p:cNvCxnSpPr>
          <p:nvPr/>
        </p:nvCxnSpPr>
        <p:spPr bwMode="auto">
          <a:xfrm>
            <a:off x="9831387" y="4524330"/>
            <a:ext cx="0" cy="284162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17" name="Connecteur droit 175">
            <a:extLst>
              <a:ext uri="{FF2B5EF4-FFF2-40B4-BE49-F238E27FC236}">
                <a16:creationId xmlns:a16="http://schemas.microsoft.com/office/drawing/2014/main" id="{99EC60EE-A086-E869-195D-6D2D29219BF8}"/>
              </a:ext>
            </a:extLst>
          </p:cNvPr>
          <p:cNvCxnSpPr>
            <a:cxnSpLocks/>
          </p:cNvCxnSpPr>
          <p:nvPr/>
        </p:nvCxnSpPr>
        <p:spPr bwMode="auto">
          <a:xfrm>
            <a:off x="9558337" y="4808492"/>
            <a:ext cx="273050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18" name="Connecteur droit 176">
            <a:extLst>
              <a:ext uri="{FF2B5EF4-FFF2-40B4-BE49-F238E27FC236}">
                <a16:creationId xmlns:a16="http://schemas.microsoft.com/office/drawing/2014/main" id="{FD903063-BD3B-64A2-5CAC-58EA45918045}"/>
              </a:ext>
            </a:extLst>
          </p:cNvPr>
          <p:cNvCxnSpPr>
            <a:cxnSpLocks/>
          </p:cNvCxnSpPr>
          <p:nvPr/>
        </p:nvCxnSpPr>
        <p:spPr bwMode="auto">
          <a:xfrm>
            <a:off x="9553574" y="4916442"/>
            <a:ext cx="274638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8" name="Rectangle 177">
            <a:extLst>
              <a:ext uri="{FF2B5EF4-FFF2-40B4-BE49-F238E27FC236}">
                <a16:creationId xmlns:a16="http://schemas.microsoft.com/office/drawing/2014/main" id="{9C65804E-E2F1-DF35-D16C-E2AB8FFB94AE}"/>
              </a:ext>
            </a:extLst>
          </p:cNvPr>
          <p:cNvSpPr/>
          <p:nvPr/>
        </p:nvSpPr>
        <p:spPr>
          <a:xfrm>
            <a:off x="9580563" y="4933906"/>
            <a:ext cx="211137" cy="231775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cxnSp>
        <p:nvCxnSpPr>
          <p:cNvPr id="35920" name="Connecteur droit 178">
            <a:extLst>
              <a:ext uri="{FF2B5EF4-FFF2-40B4-BE49-F238E27FC236}">
                <a16:creationId xmlns:a16="http://schemas.microsoft.com/office/drawing/2014/main" id="{B95153C5-8745-7300-FEC0-1BABB709A98B}"/>
              </a:ext>
            </a:extLst>
          </p:cNvPr>
          <p:cNvCxnSpPr>
            <a:cxnSpLocks/>
          </p:cNvCxnSpPr>
          <p:nvPr/>
        </p:nvCxnSpPr>
        <p:spPr bwMode="auto">
          <a:xfrm flipH="1">
            <a:off x="9550399" y="4916442"/>
            <a:ext cx="0" cy="28575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21" name="Connecteur droit 179">
            <a:extLst>
              <a:ext uri="{FF2B5EF4-FFF2-40B4-BE49-F238E27FC236}">
                <a16:creationId xmlns:a16="http://schemas.microsoft.com/office/drawing/2014/main" id="{E73B8C7F-19E3-BEEF-7F84-8E6B0A038CEA}"/>
              </a:ext>
            </a:extLst>
          </p:cNvPr>
          <p:cNvCxnSpPr>
            <a:cxnSpLocks/>
          </p:cNvCxnSpPr>
          <p:nvPr/>
        </p:nvCxnSpPr>
        <p:spPr bwMode="auto">
          <a:xfrm>
            <a:off x="9828212" y="4913267"/>
            <a:ext cx="0" cy="28575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22" name="Connecteur droit 180">
            <a:extLst>
              <a:ext uri="{FF2B5EF4-FFF2-40B4-BE49-F238E27FC236}">
                <a16:creationId xmlns:a16="http://schemas.microsoft.com/office/drawing/2014/main" id="{7AF77E1E-22A5-28DF-1A84-9AF60E85D995}"/>
              </a:ext>
            </a:extLst>
          </p:cNvPr>
          <p:cNvCxnSpPr>
            <a:cxnSpLocks/>
          </p:cNvCxnSpPr>
          <p:nvPr/>
        </p:nvCxnSpPr>
        <p:spPr bwMode="auto">
          <a:xfrm>
            <a:off x="9553574" y="5199017"/>
            <a:ext cx="274638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6" name="ZoneTexte 185">
            <a:extLst>
              <a:ext uri="{FF2B5EF4-FFF2-40B4-BE49-F238E27FC236}">
                <a16:creationId xmlns:a16="http://schemas.microsoft.com/office/drawing/2014/main" id="{F64BA6ED-5342-52D4-27A5-F46AE82AFE61}"/>
              </a:ext>
            </a:extLst>
          </p:cNvPr>
          <p:cNvSpPr txBox="1"/>
          <p:nvPr/>
        </p:nvSpPr>
        <p:spPr>
          <a:xfrm>
            <a:off x="3160713" y="5237118"/>
            <a:ext cx="9874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kern="0" dirty="0">
                <a:solidFill>
                  <a:prstClr val="black"/>
                </a:solidFill>
                <a:latin typeface="Georgia" panose="02040502050405020303" pitchFamily="18" charset="0"/>
              </a:rPr>
              <a:t>W</a:t>
            </a:r>
          </a:p>
        </p:txBody>
      </p:sp>
      <p:cxnSp>
        <p:nvCxnSpPr>
          <p:cNvPr id="35928" name="Connecteur droit 186">
            <a:extLst>
              <a:ext uri="{FF2B5EF4-FFF2-40B4-BE49-F238E27FC236}">
                <a16:creationId xmlns:a16="http://schemas.microsoft.com/office/drawing/2014/main" id="{37616EBF-1450-C092-9186-97A0E902F1F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005138" y="1644605"/>
            <a:ext cx="1082675" cy="989012"/>
          </a:xfrm>
          <a:prstGeom prst="line">
            <a:avLst/>
          </a:prstGeom>
          <a:noFill/>
          <a:ln w="6350" algn="ctr">
            <a:solidFill>
              <a:srgbClr val="FF000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29" name="Connecteur droit 187">
            <a:extLst>
              <a:ext uri="{FF2B5EF4-FFF2-40B4-BE49-F238E27FC236}">
                <a16:creationId xmlns:a16="http://schemas.microsoft.com/office/drawing/2014/main" id="{0F5C8E6C-FFBA-435F-7939-894F63D98CE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643563" y="1738268"/>
            <a:ext cx="1082675" cy="989013"/>
          </a:xfrm>
          <a:prstGeom prst="line">
            <a:avLst/>
          </a:prstGeom>
          <a:noFill/>
          <a:ln w="6350" algn="ctr">
            <a:solidFill>
              <a:srgbClr val="FF000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30" name="Connecteur droit 188">
            <a:extLst>
              <a:ext uri="{FF2B5EF4-FFF2-40B4-BE49-F238E27FC236}">
                <a16:creationId xmlns:a16="http://schemas.microsoft.com/office/drawing/2014/main" id="{B5037AC2-E196-8CD0-2F72-D1995021C18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058275" y="1425530"/>
            <a:ext cx="1082675" cy="989012"/>
          </a:xfrm>
          <a:prstGeom prst="line">
            <a:avLst/>
          </a:prstGeom>
          <a:noFill/>
          <a:ln w="6350" algn="ctr">
            <a:solidFill>
              <a:srgbClr val="FF000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33" name="Connecteur droit avec flèche 191">
            <a:extLst>
              <a:ext uri="{FF2B5EF4-FFF2-40B4-BE49-F238E27FC236}">
                <a16:creationId xmlns:a16="http://schemas.microsoft.com/office/drawing/2014/main" id="{CECFB4A0-1922-353B-9BE4-E94625D3BB34}"/>
              </a:ext>
            </a:extLst>
          </p:cNvPr>
          <p:cNvCxnSpPr>
            <a:cxnSpLocks/>
            <a:endCxn id="108" idx="0"/>
          </p:cNvCxnSpPr>
          <p:nvPr/>
        </p:nvCxnSpPr>
        <p:spPr bwMode="auto">
          <a:xfrm flipV="1">
            <a:off x="3297237" y="1879556"/>
            <a:ext cx="500062" cy="498475"/>
          </a:xfrm>
          <a:prstGeom prst="straightConnector1">
            <a:avLst/>
          </a:prstGeom>
          <a:noFill/>
          <a:ln w="6350" algn="ctr">
            <a:solidFill>
              <a:srgbClr val="FFFFFF"/>
            </a:solidFill>
            <a:miter lim="800000"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3" name="ZoneTexte 192">
            <a:extLst>
              <a:ext uri="{FF2B5EF4-FFF2-40B4-BE49-F238E27FC236}">
                <a16:creationId xmlns:a16="http://schemas.microsoft.com/office/drawing/2014/main" id="{E5F75E70-95F0-92E4-12E6-D47AE86C354E}"/>
              </a:ext>
            </a:extLst>
          </p:cNvPr>
          <p:cNvSpPr txBox="1"/>
          <p:nvPr/>
        </p:nvSpPr>
        <p:spPr>
          <a:xfrm>
            <a:off x="3475037" y="2163718"/>
            <a:ext cx="4381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kern="0" dirty="0">
                <a:solidFill>
                  <a:prstClr val="black"/>
                </a:solidFill>
                <a:latin typeface="Georgia" panose="02040502050405020303" pitchFamily="18" charset="0"/>
              </a:rPr>
              <a:t>W</a:t>
            </a:r>
          </a:p>
        </p:txBody>
      </p:sp>
      <p:sp>
        <p:nvSpPr>
          <p:cNvPr id="194" name="Flèche : droite 193">
            <a:extLst>
              <a:ext uri="{FF2B5EF4-FFF2-40B4-BE49-F238E27FC236}">
                <a16:creationId xmlns:a16="http://schemas.microsoft.com/office/drawing/2014/main" id="{7393E818-C5D9-6A77-6B5E-CFEBA7E8E502}"/>
              </a:ext>
            </a:extLst>
          </p:cNvPr>
          <p:cNvSpPr/>
          <p:nvPr/>
        </p:nvSpPr>
        <p:spPr>
          <a:xfrm>
            <a:off x="3160712" y="2884443"/>
            <a:ext cx="207962" cy="112713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95" name="Flèche : droite 194">
            <a:extLst>
              <a:ext uri="{FF2B5EF4-FFF2-40B4-BE49-F238E27FC236}">
                <a16:creationId xmlns:a16="http://schemas.microsoft.com/office/drawing/2014/main" id="{CC4A8931-9D7E-422C-AC59-191DB4EE26C2}"/>
              </a:ext>
            </a:extLst>
          </p:cNvPr>
          <p:cNvSpPr/>
          <p:nvPr/>
        </p:nvSpPr>
        <p:spPr>
          <a:xfrm>
            <a:off x="5765799" y="2698705"/>
            <a:ext cx="209550" cy="184150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96" name="Flèche : droite 195">
            <a:extLst>
              <a:ext uri="{FF2B5EF4-FFF2-40B4-BE49-F238E27FC236}">
                <a16:creationId xmlns:a16="http://schemas.microsoft.com/office/drawing/2014/main" id="{0DC10145-2663-0D56-4882-12B441971227}"/>
              </a:ext>
            </a:extLst>
          </p:cNvPr>
          <p:cNvSpPr/>
          <p:nvPr/>
        </p:nvSpPr>
        <p:spPr>
          <a:xfrm>
            <a:off x="9194800" y="2227217"/>
            <a:ext cx="207963" cy="184150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97" name="Flèche : droite 196">
            <a:extLst>
              <a:ext uri="{FF2B5EF4-FFF2-40B4-BE49-F238E27FC236}">
                <a16:creationId xmlns:a16="http://schemas.microsoft.com/office/drawing/2014/main" id="{93B8D9E4-B3BF-4736-AD38-8100D9123AE8}"/>
              </a:ext>
            </a:extLst>
          </p:cNvPr>
          <p:cNvSpPr/>
          <p:nvPr/>
        </p:nvSpPr>
        <p:spPr>
          <a:xfrm>
            <a:off x="9163050" y="2525667"/>
            <a:ext cx="207963" cy="184150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98" name="Flèche : droite 197">
            <a:extLst>
              <a:ext uri="{FF2B5EF4-FFF2-40B4-BE49-F238E27FC236}">
                <a16:creationId xmlns:a16="http://schemas.microsoft.com/office/drawing/2014/main" id="{3A769ECD-C743-062C-F3B2-CF6F33DFED87}"/>
              </a:ext>
            </a:extLst>
          </p:cNvPr>
          <p:cNvSpPr/>
          <p:nvPr/>
        </p:nvSpPr>
        <p:spPr>
          <a:xfrm>
            <a:off x="9163050" y="2801892"/>
            <a:ext cx="207963" cy="184150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200" name="ZoneTexte 199">
            <a:extLst>
              <a:ext uri="{FF2B5EF4-FFF2-40B4-BE49-F238E27FC236}">
                <a16:creationId xmlns:a16="http://schemas.microsoft.com/office/drawing/2014/main" id="{7F76A18F-AAAE-B9C8-52DD-F3F28D210961}"/>
              </a:ext>
            </a:extLst>
          </p:cNvPr>
          <p:cNvSpPr txBox="1"/>
          <p:nvPr/>
        </p:nvSpPr>
        <p:spPr>
          <a:xfrm>
            <a:off x="10436225" y="1658893"/>
            <a:ext cx="9556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  <a:latin typeface="Georgia" panose="02040502050405020303" pitchFamily="18" charset="0"/>
              </a:rPr>
              <a:t>Drain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9E856FB-A899-A967-F7E0-D2C7DE245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Technological trends</a:t>
            </a:r>
            <a:endParaRPr lang="fr-FR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3B0F5BC-608D-139F-E2B7-A8F542217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2" y="1825625"/>
            <a:ext cx="1620078" cy="4351338"/>
          </a:xfrm>
        </p:spPr>
        <p:txBody>
          <a:bodyPr/>
          <a:lstStyle/>
          <a:p>
            <a:r>
              <a:rPr lang="fr-FR" dirty="0"/>
              <a:t>MOS</a:t>
            </a:r>
          </a:p>
          <a:p>
            <a:r>
              <a:rPr lang="fr-FR" dirty="0"/>
              <a:t>FinFET</a:t>
            </a:r>
          </a:p>
          <a:p>
            <a:r>
              <a:rPr lang="fr-FR" dirty="0" err="1"/>
              <a:t>NanoSheet</a:t>
            </a:r>
            <a:r>
              <a:rPr lang="fr-FR" dirty="0"/>
              <a:t> FET</a:t>
            </a:r>
          </a:p>
        </p:txBody>
      </p:sp>
      <p:sp>
        <p:nvSpPr>
          <p:cNvPr id="5" name="Espace réservé du contenu 15">
            <a:extLst>
              <a:ext uri="{FF2B5EF4-FFF2-40B4-BE49-F238E27FC236}">
                <a16:creationId xmlns:a16="http://schemas.microsoft.com/office/drawing/2014/main" id="{BEECDBA3-0948-87BB-1423-E2B5C952A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770634"/>
            <a:ext cx="3061428" cy="35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r-FR" dirty="0"/>
              <a:t>More current in the same space</a:t>
            </a:r>
          </a:p>
        </p:txBody>
      </p:sp>
      <p:sp>
        <p:nvSpPr>
          <p:cNvPr id="7" name="Espace réservé du contenu 15">
            <a:extLst>
              <a:ext uri="{FF2B5EF4-FFF2-40B4-BE49-F238E27FC236}">
                <a16:creationId xmlns:a16="http://schemas.microsoft.com/office/drawing/2014/main" id="{CD3F9926-7CB9-A29D-E2F9-1BA216C49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7035" y="5992769"/>
            <a:ext cx="2190861" cy="35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r-FR" dirty="0"/>
              <a:t>Much more current in the same space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04C714-2996-F0CC-A697-D3894C51E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Moodle</a:t>
            </a:r>
          </a:p>
        </p:txBody>
      </p:sp>
      <p:sp>
        <p:nvSpPr>
          <p:cNvPr id="12290" name="Espace réservé du contenu 1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/>
            <a:r>
              <a:rPr lang="fr-FR" altLang="fr-FR" dirty="0"/>
              <a:t>5</a:t>
            </a:r>
            <a:r>
              <a:rPr lang="fr-FR" altLang="fr-FR" baseline="30000" dirty="0"/>
              <a:t>ÈME</a:t>
            </a:r>
            <a:r>
              <a:rPr lang="fr-FR" altLang="fr-FR" dirty="0"/>
              <a:t> INNOVATIVE SMART SYSTEMS</a:t>
            </a:r>
          </a:p>
          <a:p>
            <a:pPr lvl="1"/>
            <a:r>
              <a:rPr lang="en-US" altLang="fr-FR" b="1" dirty="0"/>
              <a:t>Grand </a:t>
            </a:r>
            <a:r>
              <a:rPr lang="en-US" altLang="fr-FR" b="1" dirty="0" err="1"/>
              <a:t>domaine</a:t>
            </a:r>
            <a:r>
              <a:rPr lang="en-US" altLang="fr-FR" b="1" dirty="0"/>
              <a:t> I5SSSI11, </a:t>
            </a:r>
            <a:r>
              <a:rPr lang="en-US" altLang="fr-FR" b="1" dirty="0" err="1"/>
              <a:t>Responsable</a:t>
            </a:r>
            <a:r>
              <a:rPr lang="en-US" altLang="fr-FR" b="1" dirty="0"/>
              <a:t> T. MONTEIL </a:t>
            </a:r>
          </a:p>
          <a:p>
            <a:pPr lvl="1"/>
            <a:r>
              <a:rPr lang="en-US" altLang="fr-FR" b="1" dirty="0"/>
              <a:t>EC I5SSFG12</a:t>
            </a:r>
            <a:r>
              <a:rPr lang="en-US" altLang="fr-FR" dirty="0"/>
              <a:t> </a:t>
            </a:r>
            <a:r>
              <a:rPr lang="fr-FR" altLang="fr-FR" dirty="0"/>
              <a:t>–5G technologies, Responsable E. SICARD</a:t>
            </a:r>
          </a:p>
          <a:p>
            <a:pPr lvl="1"/>
            <a:r>
              <a:rPr lang="fr-FR" altLang="fr-FR" dirty="0"/>
              <a:t>3 slots + 3 </a:t>
            </a:r>
            <a:r>
              <a:rPr lang="fr-FR" altLang="fr-FR" dirty="0" err="1"/>
              <a:t>presentation</a:t>
            </a:r>
            <a:r>
              <a:rPr lang="fr-FR" altLang="fr-FR" dirty="0"/>
              <a:t> slots (</a:t>
            </a:r>
            <a:r>
              <a:rPr lang="fr-FR" altLang="fr-FR" dirty="0" err="1"/>
              <a:t>Students</a:t>
            </a:r>
            <a:r>
              <a:rPr lang="fr-FR" altLang="fr-FR" dirty="0"/>
              <a:t> not </a:t>
            </a:r>
            <a:r>
              <a:rPr lang="fr-FR" altLang="fr-FR" dirty="0" err="1"/>
              <a:t>following</a:t>
            </a:r>
            <a:r>
              <a:rPr lang="fr-FR" altLang="fr-FR" dirty="0"/>
              <a:t> IoT Valley or TBS)</a:t>
            </a:r>
          </a:p>
          <a:p>
            <a:pPr lvl="1"/>
            <a:r>
              <a:rPr lang="fr-FR" altLang="fr-FR" dirty="0">
                <a:hlinkClick r:id="rId2"/>
              </a:rPr>
              <a:t>https://moodle.insa-toulouse.fr/course/view.php?id=979</a:t>
            </a:r>
            <a:r>
              <a:rPr lang="fr-FR" altLang="fr-FR" dirty="0"/>
              <a:t> </a:t>
            </a:r>
            <a:endParaRPr lang="fr-FR" altLang="fr-FR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endParaRPr lang="fr-FR" altLang="fr-FR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en-US" altLang="fr-FR" dirty="0"/>
          </a:p>
          <a:p>
            <a:endParaRPr lang="fr-FR" alt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2F82C5E-82EE-E57C-0AF2-65178124C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788559"/>
            <a:ext cx="12146297" cy="21911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737CFC8-7DC8-13ED-C909-F50B5436C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Technology</a:t>
            </a:r>
            <a:r>
              <a:rPr lang="fr-FR" dirty="0"/>
              <a:t> trends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3B3B408-41E1-8F54-A1B5-A218047F8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dirty="0" err="1"/>
              <a:t>Device</a:t>
            </a:r>
            <a:r>
              <a:rPr lang="fr-FR" altLang="fr-FR" dirty="0"/>
              <a:t> </a:t>
            </a:r>
            <a:r>
              <a:rPr lang="fr-FR" altLang="fr-FR" dirty="0" err="1"/>
              <a:t>technology</a:t>
            </a:r>
            <a:r>
              <a:rPr lang="fr-FR" altLang="fr-FR" dirty="0"/>
              <a:t> innovation – in short</a:t>
            </a:r>
          </a:p>
          <a:p>
            <a:endParaRPr lang="en-US" dirty="0"/>
          </a:p>
          <a:p>
            <a:endParaRPr lang="fr-FR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A3654764-CB01-F5B0-F24A-290F9979FA94}"/>
              </a:ext>
            </a:extLst>
          </p:cNvPr>
          <p:cNvCxnSpPr>
            <a:cxnSpLocks/>
          </p:cNvCxnSpPr>
          <p:nvPr/>
        </p:nvCxnSpPr>
        <p:spPr>
          <a:xfrm flipV="1">
            <a:off x="177932" y="4088229"/>
            <a:ext cx="11652993" cy="79931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80182538-4E86-C6D3-21B2-476FCAB2C041}"/>
              </a:ext>
            </a:extLst>
          </p:cNvPr>
          <p:cNvSpPr/>
          <p:nvPr/>
        </p:nvSpPr>
        <p:spPr>
          <a:xfrm>
            <a:off x="1688892" y="3736839"/>
            <a:ext cx="776377" cy="79363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90 </a:t>
            </a:r>
          </a:p>
          <a:p>
            <a:pPr algn="ctr"/>
            <a:r>
              <a:rPr lang="en-US" sz="1200" dirty="0">
                <a:latin typeface="Georgia" panose="02040502050405020303" pitchFamily="18" charset="0"/>
              </a:rPr>
              <a:t>nm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D3E1F71-DEE8-80E3-B437-C02522B4FCDB}"/>
              </a:ext>
            </a:extLst>
          </p:cNvPr>
          <p:cNvSpPr/>
          <p:nvPr/>
        </p:nvSpPr>
        <p:spPr>
          <a:xfrm>
            <a:off x="361075" y="3736839"/>
            <a:ext cx="776377" cy="79363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eorgia" panose="02040502050405020303" pitchFamily="18" charset="0"/>
              </a:rPr>
              <a:t>180 </a:t>
            </a:r>
          </a:p>
          <a:p>
            <a:pPr algn="ctr"/>
            <a:r>
              <a:rPr lang="en-US" sz="1200" dirty="0">
                <a:latin typeface="Georgia" panose="02040502050405020303" pitchFamily="18" charset="0"/>
              </a:rPr>
              <a:t>nm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A35344F-ABB1-EC4A-F921-B4A5C9BE7A7F}"/>
              </a:ext>
            </a:extLst>
          </p:cNvPr>
          <p:cNvSpPr/>
          <p:nvPr/>
        </p:nvSpPr>
        <p:spPr>
          <a:xfrm>
            <a:off x="3016709" y="3736839"/>
            <a:ext cx="776377" cy="79363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45 </a:t>
            </a:r>
          </a:p>
          <a:p>
            <a:pPr algn="ctr"/>
            <a:r>
              <a:rPr lang="en-US" sz="1200" dirty="0">
                <a:latin typeface="Georgia" panose="02040502050405020303" pitchFamily="18" charset="0"/>
              </a:rPr>
              <a:t>nm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8BB33E3-F2AD-3BD2-7A86-FC476020C658}"/>
              </a:ext>
            </a:extLst>
          </p:cNvPr>
          <p:cNvSpPr/>
          <p:nvPr/>
        </p:nvSpPr>
        <p:spPr>
          <a:xfrm>
            <a:off x="4344526" y="3736839"/>
            <a:ext cx="776377" cy="79363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22 </a:t>
            </a:r>
          </a:p>
          <a:p>
            <a:pPr algn="ctr"/>
            <a:r>
              <a:rPr lang="en-US" sz="1200" dirty="0">
                <a:latin typeface="Georgia" panose="02040502050405020303" pitchFamily="18" charset="0"/>
              </a:rPr>
              <a:t>nm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B0B31D1-92EB-221C-F7E6-E5C0C24F83FD}"/>
              </a:ext>
            </a:extLst>
          </p:cNvPr>
          <p:cNvSpPr txBox="1"/>
          <p:nvPr/>
        </p:nvSpPr>
        <p:spPr>
          <a:xfrm>
            <a:off x="4383859" y="2743029"/>
            <a:ext cx="96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FinFET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F12E554-D9DE-559B-B258-01ABD8C1A7CB}"/>
              </a:ext>
            </a:extLst>
          </p:cNvPr>
          <p:cNvSpPr txBox="1"/>
          <p:nvPr/>
        </p:nvSpPr>
        <p:spPr>
          <a:xfrm>
            <a:off x="2815051" y="2743029"/>
            <a:ext cx="1232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High K dielectrics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2023C60-C7FE-591F-42BB-83BDD7968BFE}"/>
              </a:ext>
            </a:extLst>
          </p:cNvPr>
          <p:cNvSpPr txBox="1"/>
          <p:nvPr/>
        </p:nvSpPr>
        <p:spPr>
          <a:xfrm>
            <a:off x="1660323" y="2743029"/>
            <a:ext cx="96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Strain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15C5663-D1D4-3747-925B-87AED6D3654C}"/>
              </a:ext>
            </a:extLst>
          </p:cNvPr>
          <p:cNvSpPr txBox="1"/>
          <p:nvPr/>
        </p:nvSpPr>
        <p:spPr>
          <a:xfrm>
            <a:off x="293495" y="2743029"/>
            <a:ext cx="963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MOS options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BA9F0AE-A71A-993A-0521-9D323C1ABA20}"/>
              </a:ext>
            </a:extLst>
          </p:cNvPr>
          <p:cNvSpPr/>
          <p:nvPr/>
        </p:nvSpPr>
        <p:spPr>
          <a:xfrm>
            <a:off x="5672343" y="3736839"/>
            <a:ext cx="776377" cy="79363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14</a:t>
            </a:r>
          </a:p>
          <a:p>
            <a:pPr algn="ctr"/>
            <a:r>
              <a:rPr lang="en-US" sz="1200" dirty="0">
                <a:latin typeface="Georgia" panose="02040502050405020303" pitchFamily="18" charset="0"/>
              </a:rPr>
              <a:t>nm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E6946EE-EA12-44EB-0D80-62BF98AA6C75}"/>
              </a:ext>
            </a:extLst>
          </p:cNvPr>
          <p:cNvSpPr txBox="1"/>
          <p:nvPr/>
        </p:nvSpPr>
        <p:spPr>
          <a:xfrm>
            <a:off x="5683107" y="2743029"/>
            <a:ext cx="963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Super</a:t>
            </a:r>
          </a:p>
          <a:p>
            <a:pPr algn="ctr"/>
            <a:r>
              <a:rPr lang="en-US" dirty="0">
                <a:latin typeface="Georgia" panose="02040502050405020303" pitchFamily="18" charset="0"/>
              </a:rPr>
              <a:t>FinFET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5E0228F-B62C-25C1-BF89-F9FA2D1AB325}"/>
              </a:ext>
            </a:extLst>
          </p:cNvPr>
          <p:cNvSpPr/>
          <p:nvPr/>
        </p:nvSpPr>
        <p:spPr>
          <a:xfrm>
            <a:off x="7000160" y="3736839"/>
            <a:ext cx="776377" cy="79363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3</a:t>
            </a:r>
          </a:p>
          <a:p>
            <a:pPr algn="ctr"/>
            <a:r>
              <a:rPr lang="en-US" sz="1200" dirty="0">
                <a:latin typeface="Georgia" panose="02040502050405020303" pitchFamily="18" charset="0"/>
              </a:rPr>
              <a:t>nm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9355CAE-BFD1-A85C-DE7E-1F6200625A5C}"/>
              </a:ext>
            </a:extLst>
          </p:cNvPr>
          <p:cNvSpPr txBox="1"/>
          <p:nvPr/>
        </p:nvSpPr>
        <p:spPr>
          <a:xfrm>
            <a:off x="6901685" y="2650696"/>
            <a:ext cx="110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Nano-Sheet FET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8D44085-1AD5-BB2A-50AE-079D13E3A09D}"/>
              </a:ext>
            </a:extLst>
          </p:cNvPr>
          <p:cNvSpPr/>
          <p:nvPr/>
        </p:nvSpPr>
        <p:spPr>
          <a:xfrm>
            <a:off x="8288380" y="3681008"/>
            <a:ext cx="776377" cy="79363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20</a:t>
            </a:r>
          </a:p>
          <a:p>
            <a:pPr algn="ctr"/>
            <a:r>
              <a:rPr lang="en-US" sz="1200" dirty="0">
                <a:latin typeface="Georgia" panose="02040502050405020303" pitchFamily="18" charset="0"/>
              </a:rPr>
              <a:t>A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6EB0015-FAF6-5868-FE50-5E8D7892E102}"/>
              </a:ext>
            </a:extLst>
          </p:cNvPr>
          <p:cNvSpPr txBox="1"/>
          <p:nvPr/>
        </p:nvSpPr>
        <p:spPr>
          <a:xfrm>
            <a:off x="8177802" y="2743029"/>
            <a:ext cx="110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Buried Power Layer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3ADD9C4-ADAF-6027-94AD-29CF77F305FB}"/>
              </a:ext>
            </a:extLst>
          </p:cNvPr>
          <p:cNvSpPr/>
          <p:nvPr/>
        </p:nvSpPr>
        <p:spPr>
          <a:xfrm>
            <a:off x="9665914" y="3684295"/>
            <a:ext cx="776377" cy="7936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15</a:t>
            </a:r>
          </a:p>
          <a:p>
            <a:pPr algn="ctr"/>
            <a:r>
              <a:rPr lang="en-US" sz="1200" dirty="0">
                <a:latin typeface="Georgia" panose="02040502050405020303" pitchFamily="18" charset="0"/>
              </a:rPr>
              <a:t>A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6DC2090-10A7-8143-47CB-4FE9CC47B6D5}"/>
              </a:ext>
            </a:extLst>
          </p:cNvPr>
          <p:cNvSpPr txBox="1"/>
          <p:nvPr/>
        </p:nvSpPr>
        <p:spPr>
          <a:xfrm>
            <a:off x="9493564" y="2743029"/>
            <a:ext cx="110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Stacked N&amp;P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59C830E-6DF3-9665-BD22-A6A6B6CF688F}"/>
              </a:ext>
            </a:extLst>
          </p:cNvPr>
          <p:cNvSpPr/>
          <p:nvPr/>
        </p:nvSpPr>
        <p:spPr>
          <a:xfrm>
            <a:off x="10876909" y="3666359"/>
            <a:ext cx="776377" cy="793630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10</a:t>
            </a: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A</a:t>
            </a:r>
            <a:endParaRPr lang="en-US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34F1D7E-998E-6EE0-C583-02209C0A22EB}"/>
              </a:ext>
            </a:extLst>
          </p:cNvPr>
          <p:cNvSpPr txBox="1"/>
          <p:nvPr/>
        </p:nvSpPr>
        <p:spPr>
          <a:xfrm>
            <a:off x="10714677" y="2712960"/>
            <a:ext cx="110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Stacked tiers</a:t>
            </a:r>
          </a:p>
        </p:txBody>
      </p:sp>
    </p:spTree>
    <p:extLst>
      <p:ext uri="{BB962C8B-B14F-4D97-AF65-F5344CB8AC3E}">
        <p14:creationId xmlns:p14="http://schemas.microsoft.com/office/powerpoint/2010/main" val="3325249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TECHNOLOGY TRENDS </a:t>
            </a:r>
            <a:br>
              <a:rPr lang="en-US" altLang="fr-FR" dirty="0"/>
            </a:br>
            <a:endParaRPr lang="en-US" dirty="0"/>
          </a:p>
        </p:txBody>
      </p:sp>
      <p:sp>
        <p:nvSpPr>
          <p:cNvPr id="9" name="Espace réservé du contenu 1"/>
          <p:cNvSpPr txBox="1">
            <a:spLocks/>
          </p:cNvSpPr>
          <p:nvPr/>
        </p:nvSpPr>
        <p:spPr>
          <a:xfrm>
            <a:off x="1897718" y="3940834"/>
            <a:ext cx="4429929" cy="5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76200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1800" b="1">
                <a:solidFill>
                  <a:srgbClr val="4E6B7C"/>
                </a:solidFill>
                <a:latin typeface="+mn-lt"/>
                <a:ea typeface="+mn-ea"/>
              </a:defRPr>
            </a:lvl1pPr>
            <a:lvl2pPr marL="873125" indent="-415925" algn="l" defTabSz="76200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è"/>
              <a:defRPr b="1">
                <a:solidFill>
                  <a:srgbClr val="4E6B7C"/>
                </a:solidFill>
                <a:latin typeface="+mn-lt"/>
              </a:defRPr>
            </a:lvl2pPr>
            <a:lvl3pPr marL="1306513" indent="-228600" algn="l" defTabSz="762000" eaLnBrk="0" hangingPunct="0">
              <a:spcBef>
                <a:spcPct val="20000"/>
              </a:spcBef>
              <a:buChar char="–"/>
              <a:defRPr sz="2600" b="1">
                <a:solidFill>
                  <a:schemeClr val="tx1"/>
                </a:solidFill>
                <a:latin typeface="+mn-lt"/>
              </a:defRPr>
            </a:lvl3pPr>
            <a:lvl4pPr marL="1714500" indent="-228600" algn="l" defTabSz="762000" eaLnBrk="0" hangingPunct="0">
              <a:spcBef>
                <a:spcPct val="20000"/>
              </a:spcBef>
              <a:buSzPct val="69000"/>
              <a:buFont typeface="Wingdings" pitchFamily="2" charset="2"/>
              <a:buChar char="l"/>
              <a:defRPr sz="2600" b="1">
                <a:solidFill>
                  <a:schemeClr val="tx1"/>
                </a:solidFill>
                <a:latin typeface="+mn-lt"/>
              </a:defRPr>
            </a:lvl4pPr>
            <a:lvl5pPr marL="2122488" indent="-228600" algn="l" defTabSz="762000" eaLnBrk="0" hangingPunct="0">
              <a:spcBef>
                <a:spcPct val="20000"/>
              </a:spcBef>
              <a:buChar char="–"/>
              <a:defRPr sz="2600" b="1">
                <a:solidFill>
                  <a:schemeClr val="tx1"/>
                </a:solidFill>
                <a:latin typeface="+mn-lt"/>
              </a:defRPr>
            </a:lvl5pPr>
            <a:lvl6pPr marL="2579688" indent="-228600" defTabSz="762000" fontAlgn="base">
              <a:spcBef>
                <a:spcPct val="20000"/>
              </a:spcBef>
              <a:spcAft>
                <a:spcPct val="0"/>
              </a:spcAft>
              <a:buChar char="–"/>
              <a:defRPr sz="2600" b="1">
                <a:solidFill>
                  <a:schemeClr val="tx1"/>
                </a:solidFill>
                <a:latin typeface="+mn-lt"/>
              </a:defRPr>
            </a:lvl6pPr>
            <a:lvl7pPr marL="3036888" indent="-228600" defTabSz="762000" fontAlgn="base">
              <a:spcBef>
                <a:spcPct val="20000"/>
              </a:spcBef>
              <a:spcAft>
                <a:spcPct val="0"/>
              </a:spcAft>
              <a:buChar char="–"/>
              <a:defRPr sz="2600" b="1">
                <a:solidFill>
                  <a:schemeClr val="tx1"/>
                </a:solidFill>
                <a:latin typeface="+mn-lt"/>
              </a:defRPr>
            </a:lvl7pPr>
            <a:lvl8pPr marL="3494088" indent="-228600" defTabSz="762000" fontAlgn="base">
              <a:spcBef>
                <a:spcPct val="20000"/>
              </a:spcBef>
              <a:spcAft>
                <a:spcPct val="0"/>
              </a:spcAft>
              <a:buChar char="–"/>
              <a:defRPr sz="2600" b="1">
                <a:solidFill>
                  <a:schemeClr val="tx1"/>
                </a:solidFill>
                <a:latin typeface="+mn-lt"/>
              </a:defRPr>
            </a:lvl8pPr>
            <a:lvl9pPr marL="3951288" indent="-228600" defTabSz="762000" fontAlgn="base">
              <a:spcBef>
                <a:spcPct val="20000"/>
              </a:spcBef>
              <a:spcAft>
                <a:spcPct val="0"/>
              </a:spcAft>
              <a:buChar char="–"/>
              <a:defRPr sz="26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Qualcomm Snapdragon 888 5G &amp; AI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0216" y="4357574"/>
            <a:ext cx="2935984" cy="22129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792694" y="6625516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Silicon lattice: ___ nm </a:t>
            </a:r>
          </a:p>
        </p:txBody>
      </p:sp>
      <p:sp>
        <p:nvSpPr>
          <p:cNvPr id="15" name="Espace réservé du contenu 1"/>
          <p:cNvSpPr txBox="1">
            <a:spLocks/>
          </p:cNvSpPr>
          <p:nvPr/>
        </p:nvSpPr>
        <p:spPr>
          <a:xfrm>
            <a:off x="2009709" y="1294069"/>
            <a:ext cx="4189923" cy="5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76200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1800" b="1">
                <a:solidFill>
                  <a:srgbClr val="4E6B7C"/>
                </a:solidFill>
                <a:latin typeface="+mn-lt"/>
                <a:ea typeface="+mn-ea"/>
              </a:defRPr>
            </a:lvl1pPr>
            <a:lvl2pPr marL="873125" indent="-415925" algn="l" defTabSz="76200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è"/>
              <a:defRPr b="1">
                <a:solidFill>
                  <a:srgbClr val="4E6B7C"/>
                </a:solidFill>
                <a:latin typeface="+mn-lt"/>
              </a:defRPr>
            </a:lvl2pPr>
            <a:lvl3pPr marL="1306513" indent="-228600" algn="l" defTabSz="762000" eaLnBrk="0" hangingPunct="0">
              <a:spcBef>
                <a:spcPct val="20000"/>
              </a:spcBef>
              <a:buChar char="–"/>
              <a:defRPr sz="2600" b="1">
                <a:solidFill>
                  <a:schemeClr val="tx1"/>
                </a:solidFill>
                <a:latin typeface="+mn-lt"/>
              </a:defRPr>
            </a:lvl3pPr>
            <a:lvl4pPr marL="1714500" indent="-228600" algn="l" defTabSz="762000" eaLnBrk="0" hangingPunct="0">
              <a:spcBef>
                <a:spcPct val="20000"/>
              </a:spcBef>
              <a:buSzPct val="69000"/>
              <a:buFont typeface="Wingdings" pitchFamily="2" charset="2"/>
              <a:buChar char="l"/>
              <a:defRPr sz="2600" b="1">
                <a:solidFill>
                  <a:schemeClr val="tx1"/>
                </a:solidFill>
                <a:latin typeface="+mn-lt"/>
              </a:defRPr>
            </a:lvl4pPr>
            <a:lvl5pPr marL="2122488" indent="-228600" algn="l" defTabSz="762000" eaLnBrk="0" hangingPunct="0">
              <a:spcBef>
                <a:spcPct val="20000"/>
              </a:spcBef>
              <a:buChar char="–"/>
              <a:defRPr sz="2600" b="1">
                <a:solidFill>
                  <a:schemeClr val="tx1"/>
                </a:solidFill>
                <a:latin typeface="+mn-lt"/>
              </a:defRPr>
            </a:lvl5pPr>
            <a:lvl6pPr marL="2579688" indent="-228600" defTabSz="762000" fontAlgn="base">
              <a:spcBef>
                <a:spcPct val="20000"/>
              </a:spcBef>
              <a:spcAft>
                <a:spcPct val="0"/>
              </a:spcAft>
              <a:buChar char="–"/>
              <a:defRPr sz="2600" b="1">
                <a:solidFill>
                  <a:schemeClr val="tx1"/>
                </a:solidFill>
                <a:latin typeface="+mn-lt"/>
              </a:defRPr>
            </a:lvl6pPr>
            <a:lvl7pPr marL="3036888" indent="-228600" defTabSz="762000" fontAlgn="base">
              <a:spcBef>
                <a:spcPct val="20000"/>
              </a:spcBef>
              <a:spcAft>
                <a:spcPct val="0"/>
              </a:spcAft>
              <a:buChar char="–"/>
              <a:defRPr sz="2600" b="1">
                <a:solidFill>
                  <a:schemeClr val="tx1"/>
                </a:solidFill>
                <a:latin typeface="+mn-lt"/>
              </a:defRPr>
            </a:lvl7pPr>
            <a:lvl8pPr marL="3494088" indent="-228600" defTabSz="762000" fontAlgn="base">
              <a:spcBef>
                <a:spcPct val="20000"/>
              </a:spcBef>
              <a:spcAft>
                <a:spcPct val="0"/>
              </a:spcAft>
              <a:buChar char="–"/>
              <a:defRPr sz="2600" b="1">
                <a:solidFill>
                  <a:schemeClr val="tx1"/>
                </a:solidFill>
                <a:latin typeface="+mn-lt"/>
              </a:defRPr>
            </a:lvl8pPr>
            <a:lvl9pPr marL="3951288" indent="-228600" defTabSz="762000" fontAlgn="base">
              <a:spcBef>
                <a:spcPct val="20000"/>
              </a:spcBef>
              <a:spcAft>
                <a:spcPct val="0"/>
              </a:spcAft>
              <a:buChar char="–"/>
              <a:defRPr sz="26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Samsung </a:t>
            </a:r>
            <a:r>
              <a:rPr lang="en-US" dirty="0" err="1"/>
              <a:t>Exynos</a:t>
            </a:r>
            <a:r>
              <a:rPr lang="en-US" dirty="0"/>
              <a:t> 1080  – 5G &amp; AI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4F9537C-15EB-47F4-961A-A26768700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100" y="1371361"/>
            <a:ext cx="2324100" cy="25622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9CD038C-C974-458B-BBA6-89FA2A902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802" y="4399845"/>
            <a:ext cx="2724150" cy="24574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02F0BA6-AEA6-451A-96E2-D0EB80B45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617" y="1904265"/>
            <a:ext cx="3336147" cy="20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65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4"/>
          <p:cNvGraphicFramePr>
            <a:graphicFrameLocks/>
          </p:cNvGraphicFramePr>
          <p:nvPr/>
        </p:nvGraphicFramePr>
        <p:xfrm>
          <a:off x="1822880" y="1302793"/>
          <a:ext cx="3969060" cy="3515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Espace réservé du contenu 4"/>
          <p:cNvGraphicFramePr>
            <a:graphicFrameLocks/>
          </p:cNvGraphicFramePr>
          <p:nvPr/>
        </p:nvGraphicFramePr>
        <p:xfrm>
          <a:off x="6051980" y="1302793"/>
          <a:ext cx="3969060" cy="3515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re 2">
            <a:extLst>
              <a:ext uri="{FF2B5EF4-FFF2-40B4-BE49-F238E27FC236}">
                <a16:creationId xmlns:a16="http://schemas.microsoft.com/office/drawing/2014/main" id="{E4AE7E5C-6B11-2960-330D-51F81DCA8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TECHNOLOGY INNOVATION &amp; COST</a:t>
            </a:r>
            <a:br>
              <a:rPr lang="en-US" dirty="0"/>
            </a:br>
            <a:endParaRPr lang="fr-F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1283" y="4792772"/>
            <a:ext cx="2952254" cy="1936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985" y="5181581"/>
            <a:ext cx="3399685" cy="789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9186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8F3BAFF8-3539-F85A-4065-0F479BA75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Technological trends</a:t>
            </a:r>
            <a:endParaRPr lang="fr-FR" dirty="0"/>
          </a:p>
        </p:txBody>
      </p:sp>
      <p:pic>
        <p:nvPicPr>
          <p:cNvPr id="3" name="Image 5">
            <a:extLst>
              <a:ext uri="{FF2B5EF4-FFF2-40B4-BE49-F238E27FC236}">
                <a16:creationId xmlns:a16="http://schemas.microsoft.com/office/drawing/2014/main" id="{B5532EC5-F623-304A-A70E-DD89ACB1C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570" y="1737519"/>
            <a:ext cx="3186112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EB6FD15-FA1A-D689-9603-502F361AB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94" y="2545557"/>
            <a:ext cx="3459163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7">
            <a:extLst>
              <a:ext uri="{FF2B5EF4-FFF2-40B4-BE49-F238E27FC236}">
                <a16:creationId xmlns:a16="http://schemas.microsoft.com/office/drawing/2014/main" id="{D7D26968-8F57-41BB-AA76-CBC133CE3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04" y="3193216"/>
            <a:ext cx="38528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Étoile : 8 branches 7">
            <a:extLst>
              <a:ext uri="{FF2B5EF4-FFF2-40B4-BE49-F238E27FC236}">
                <a16:creationId xmlns:a16="http://schemas.microsoft.com/office/drawing/2014/main" id="{AA8119CD-888E-BD87-9C9C-425000CB4FFD}"/>
              </a:ext>
            </a:extLst>
          </p:cNvPr>
          <p:cNvSpPr/>
          <p:nvPr/>
        </p:nvSpPr>
        <p:spPr>
          <a:xfrm>
            <a:off x="4739482" y="1497126"/>
            <a:ext cx="1081087" cy="647700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2020</a:t>
            </a:r>
          </a:p>
        </p:txBody>
      </p:sp>
      <p:sp>
        <p:nvSpPr>
          <p:cNvPr id="9" name="Étoile : 8 branches 8">
            <a:extLst>
              <a:ext uri="{FF2B5EF4-FFF2-40B4-BE49-F238E27FC236}">
                <a16:creationId xmlns:a16="http://schemas.microsoft.com/office/drawing/2014/main" id="{6BC6722F-120A-1C95-A901-145FE2260E15}"/>
              </a:ext>
            </a:extLst>
          </p:cNvPr>
          <p:cNvSpPr/>
          <p:nvPr/>
        </p:nvSpPr>
        <p:spPr>
          <a:xfrm>
            <a:off x="6688932" y="2447131"/>
            <a:ext cx="1081087" cy="649288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2021</a:t>
            </a:r>
          </a:p>
        </p:txBody>
      </p:sp>
      <p:sp>
        <p:nvSpPr>
          <p:cNvPr id="10" name="Étoile : 8 branches 9">
            <a:extLst>
              <a:ext uri="{FF2B5EF4-FFF2-40B4-BE49-F238E27FC236}">
                <a16:creationId xmlns:a16="http://schemas.microsoft.com/office/drawing/2014/main" id="{362E74F9-31B8-47BC-E496-5A75FCF96FD8}"/>
              </a:ext>
            </a:extLst>
          </p:cNvPr>
          <p:cNvSpPr/>
          <p:nvPr/>
        </p:nvSpPr>
        <p:spPr>
          <a:xfrm>
            <a:off x="8711229" y="3072566"/>
            <a:ext cx="1079500" cy="647700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2021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1142E561-8160-5C6F-FE94-5417EE8A4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2" y="1363672"/>
            <a:ext cx="10409094" cy="4351338"/>
          </a:xfrm>
        </p:spPr>
        <p:txBody>
          <a:bodyPr/>
          <a:lstStyle/>
          <a:p>
            <a:r>
              <a:rPr lang="fr-FR" dirty="0" err="1"/>
              <a:t>Spending</a:t>
            </a:r>
            <a:r>
              <a:rPr lang="fr-FR" dirty="0"/>
              <a:t> billions..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E7F4B2-252F-1494-387E-2C9591350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623" y="4022563"/>
            <a:ext cx="5187885" cy="2859209"/>
          </a:xfrm>
          <a:prstGeom prst="rect">
            <a:avLst/>
          </a:prstGeom>
        </p:spPr>
      </p:pic>
      <p:sp>
        <p:nvSpPr>
          <p:cNvPr id="12" name="Étoile : 8 branches 11">
            <a:extLst>
              <a:ext uri="{FF2B5EF4-FFF2-40B4-BE49-F238E27FC236}">
                <a16:creationId xmlns:a16="http://schemas.microsoft.com/office/drawing/2014/main" id="{6668D32E-6EC8-2F13-F601-81A14BE3F694}"/>
              </a:ext>
            </a:extLst>
          </p:cNvPr>
          <p:cNvSpPr/>
          <p:nvPr/>
        </p:nvSpPr>
        <p:spPr>
          <a:xfrm>
            <a:off x="10217978" y="3839753"/>
            <a:ext cx="1079500" cy="647700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2022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C919C6D-3F4F-6238-9600-61D00B6A1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4975" y="5720950"/>
            <a:ext cx="8029691" cy="1050037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14" name="Étoile : 8 branches 13">
            <a:extLst>
              <a:ext uri="{FF2B5EF4-FFF2-40B4-BE49-F238E27FC236}">
                <a16:creationId xmlns:a16="http://schemas.microsoft.com/office/drawing/2014/main" id="{CBAC39B1-D33E-BF8B-5CE2-CB88F5FBCC3A}"/>
              </a:ext>
            </a:extLst>
          </p:cNvPr>
          <p:cNvSpPr/>
          <p:nvPr/>
        </p:nvSpPr>
        <p:spPr>
          <a:xfrm>
            <a:off x="1279312" y="5861452"/>
            <a:ext cx="1079500" cy="647700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924028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133600" y="2514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2200" b="1" dirty="0">
              <a:solidFill>
                <a:srgbClr val="0099FF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6DA1F03-BDC7-0ED3-E9C2-2CEE63754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4000" b="1" dirty="0">
                <a:solidFill>
                  <a:srgbClr val="0099FF"/>
                </a:solidFill>
              </a:rPr>
              <a:t>PART 2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629584-BDD6-7F62-461C-B7179B6B80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 sz="2400" b="1" dirty="0">
                <a:solidFill>
                  <a:srgbClr val="0099FF"/>
                </a:solidFill>
              </a:rPr>
              <a:t>STORIES ABOUT MOBILES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2788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05" name="Object 6"/>
          <p:cNvGraphicFramePr>
            <a:graphicFrameLocks noChangeAspect="1"/>
          </p:cNvGraphicFramePr>
          <p:nvPr/>
        </p:nvGraphicFramePr>
        <p:xfrm>
          <a:off x="8232341" y="1033071"/>
          <a:ext cx="2260600" cy="224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3600000" imgH="4180952" progId="MSPhotoEd.3">
                  <p:embed/>
                </p:oleObj>
              </mc:Choice>
              <mc:Fallback>
                <p:oleObj name="Photo Editor Photo" r:id="rId3" imgW="3600000" imgH="4180952" progId="MSPhotoEd.3">
                  <p:embed/>
                  <p:pic>
                    <p:nvPicPr>
                      <p:cNvPr id="2970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2341" y="1033071"/>
                        <a:ext cx="2260600" cy="2249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5" name="Picture 16" descr="Licences 4G : top départ !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2341" y="3356992"/>
            <a:ext cx="2260600" cy="144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DC5780C2-18C0-F86B-DF17-28FA62F21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HISTORY OF MOBILE COMMUNICATIONS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88384" y="1276523"/>
            <a:ext cx="6015336" cy="5325445"/>
          </a:xfrm>
        </p:spPr>
        <p:txBody>
          <a:bodyPr>
            <a:normAutofit fontScale="25000" lnSpcReduction="20000"/>
          </a:bodyPr>
          <a:lstStyle/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en-US" altLang="fr-FR" sz="7200" dirty="0">
                <a:solidFill>
                  <a:schemeClr val="bg1">
                    <a:lumMod val="50000"/>
                  </a:schemeClr>
                </a:solidFill>
              </a:rPr>
              <a:t>1940: 1st wireless telephone invented by Bell System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en-US" altLang="fr-FR" sz="7200" dirty="0">
                <a:solidFill>
                  <a:schemeClr val="bg1">
                    <a:lumMod val="50000"/>
                  </a:schemeClr>
                </a:solidFill>
              </a:rPr>
              <a:t>1978: 1st analog cellular network AMPS in Chicago (1G)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en-US" altLang="fr-FR" sz="7200" dirty="0">
                <a:solidFill>
                  <a:schemeClr val="bg1">
                    <a:lumMod val="50000"/>
                  </a:schemeClr>
                </a:solidFill>
              </a:rPr>
              <a:t>1981 : 1st digital cellular network RITA 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en-US" altLang="fr-FR" sz="7200" dirty="0">
                <a:solidFill>
                  <a:schemeClr val="bg1">
                    <a:lumMod val="50000"/>
                  </a:schemeClr>
                </a:solidFill>
              </a:rPr>
              <a:t>1985: 1st analog </a:t>
            </a:r>
            <a:r>
              <a:rPr lang="en-US" altLang="fr-FR" sz="7200" dirty="0" err="1">
                <a:solidFill>
                  <a:schemeClr val="bg1">
                    <a:lumMod val="50000"/>
                  </a:schemeClr>
                </a:solidFill>
              </a:rPr>
              <a:t>french</a:t>
            </a:r>
            <a:r>
              <a:rPr lang="en-US" altLang="fr-FR" sz="7200" dirty="0">
                <a:solidFill>
                  <a:schemeClr val="bg1">
                    <a:lumMod val="50000"/>
                  </a:schemeClr>
                </a:solidFill>
              </a:rPr>
              <a:t> cellular network, </a:t>
            </a:r>
            <a:r>
              <a:rPr lang="en-US" altLang="fr-FR" sz="7200" dirty="0" err="1">
                <a:solidFill>
                  <a:schemeClr val="bg1">
                    <a:lumMod val="50000"/>
                  </a:schemeClr>
                </a:solidFill>
              </a:rPr>
              <a:t>Radiocom</a:t>
            </a:r>
            <a:r>
              <a:rPr lang="en-US" altLang="fr-FR" sz="7200" dirty="0">
                <a:solidFill>
                  <a:schemeClr val="bg1">
                    <a:lumMod val="50000"/>
                  </a:schemeClr>
                </a:solidFill>
              </a:rPr>
              <a:t> 2000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en-US" altLang="fr-FR" sz="7200" dirty="0">
                <a:solidFill>
                  <a:schemeClr val="tx2">
                    <a:lumMod val="75000"/>
                  </a:schemeClr>
                </a:solidFill>
              </a:rPr>
              <a:t>1993 : GSM network started in Europe (2G)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en-US" altLang="fr-FR" sz="7200" dirty="0">
                <a:solidFill>
                  <a:schemeClr val="tx2">
                    <a:lumMod val="75000"/>
                  </a:schemeClr>
                </a:solidFill>
              </a:rPr>
              <a:t>1996 : DCS 1800 network started in Europe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en-US" altLang="fr-FR" sz="7200" dirty="0">
                <a:solidFill>
                  <a:srgbClr val="00B050"/>
                </a:solidFill>
              </a:rPr>
              <a:t>2001 : IMT 2000 – UMTS (3G)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en-US" altLang="fr-FR" sz="7200" dirty="0">
                <a:solidFill>
                  <a:srgbClr val="00B050"/>
                </a:solidFill>
              </a:rPr>
              <a:t>2005 : France starts 3G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en-US" altLang="fr-FR" sz="7200" dirty="0">
                <a:solidFill>
                  <a:srgbClr val="00B050"/>
                </a:solidFill>
              </a:rPr>
              <a:t>2008 : France starts 3G+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en-US" altLang="fr-FR" sz="7200" dirty="0">
                <a:solidFill>
                  <a:schemeClr val="accent2">
                    <a:lumMod val="75000"/>
                  </a:schemeClr>
                </a:solidFill>
              </a:rPr>
              <a:t>2010 : </a:t>
            </a:r>
            <a:r>
              <a:rPr lang="en-US" altLang="fr-FR" sz="7200" dirty="0" err="1">
                <a:solidFill>
                  <a:schemeClr val="accent2">
                    <a:lumMod val="75000"/>
                  </a:schemeClr>
                </a:solidFill>
              </a:rPr>
              <a:t>Teliasonera</a:t>
            </a:r>
            <a:r>
              <a:rPr lang="en-US" altLang="fr-FR" sz="7200" dirty="0">
                <a:solidFill>
                  <a:schemeClr val="accent2">
                    <a:lumMod val="75000"/>
                  </a:schemeClr>
                </a:solidFill>
              </a:rPr>
              <a:t> starts LTE in Sweden (notebooks)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fr-FR" altLang="fr-FR" sz="7200" dirty="0">
                <a:solidFill>
                  <a:schemeClr val="accent2">
                    <a:lumMod val="75000"/>
                  </a:schemeClr>
                </a:solidFill>
              </a:rPr>
              <a:t>2011 : Bouygues, Free Orange, SFR on 4G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fr-FR" altLang="fr-FR" sz="7200" dirty="0">
                <a:solidFill>
                  <a:schemeClr val="accent2">
                    <a:lumMod val="75000"/>
                  </a:schemeClr>
                </a:solidFill>
              </a:rPr>
              <a:t>2012 : LTE </a:t>
            </a:r>
            <a:r>
              <a:rPr lang="fr-FR" altLang="fr-FR" sz="7200" dirty="0" err="1">
                <a:solidFill>
                  <a:schemeClr val="accent2">
                    <a:lumMod val="75000"/>
                  </a:schemeClr>
                </a:solidFill>
              </a:rPr>
              <a:t>worldwide</a:t>
            </a:r>
            <a:r>
              <a:rPr lang="fr-FR" altLang="fr-FR" sz="7200" dirty="0">
                <a:solidFill>
                  <a:schemeClr val="accent2">
                    <a:lumMod val="75000"/>
                  </a:schemeClr>
                </a:solidFill>
              </a:rPr>
              <a:t> (4G)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fr-FR" altLang="fr-FR" sz="7200" dirty="0">
                <a:solidFill>
                  <a:schemeClr val="accent2">
                    <a:lumMod val="75000"/>
                  </a:schemeClr>
                </a:solidFill>
              </a:rPr>
              <a:t>2014 : LTE-Advanced </a:t>
            </a:r>
            <a:r>
              <a:rPr lang="fr-FR" altLang="fr-FR" sz="7200" dirty="0" err="1">
                <a:solidFill>
                  <a:schemeClr val="accent2">
                    <a:lumMod val="75000"/>
                  </a:schemeClr>
                </a:solidFill>
              </a:rPr>
              <a:t>worldwide</a:t>
            </a:r>
            <a:r>
              <a:rPr lang="fr-FR" altLang="fr-FR" sz="7200" dirty="0">
                <a:solidFill>
                  <a:schemeClr val="accent2">
                    <a:lumMod val="75000"/>
                  </a:schemeClr>
                </a:solidFill>
              </a:rPr>
              <a:t> (4G+)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fr-FR" altLang="fr-FR" sz="7200" dirty="0">
                <a:solidFill>
                  <a:srgbClr val="FF0000"/>
                </a:solidFill>
              </a:rPr>
              <a:t>2018 : IMT 2020 (5G) </a:t>
            </a:r>
            <a:r>
              <a:rPr lang="fr-FR" altLang="fr-FR" sz="7200" dirty="0" err="1">
                <a:solidFill>
                  <a:srgbClr val="FF0000"/>
                </a:solidFill>
              </a:rPr>
              <a:t>started</a:t>
            </a:r>
            <a:r>
              <a:rPr lang="fr-FR" altLang="fr-FR" sz="7200" dirty="0">
                <a:solidFill>
                  <a:srgbClr val="FF0000"/>
                </a:solidFill>
              </a:rPr>
              <a:t> in South </a:t>
            </a:r>
            <a:r>
              <a:rPr lang="fr-FR" altLang="fr-FR" sz="7200" dirty="0" err="1">
                <a:solidFill>
                  <a:srgbClr val="FF0000"/>
                </a:solidFill>
              </a:rPr>
              <a:t>Korea</a:t>
            </a:r>
            <a:r>
              <a:rPr lang="fr-FR" altLang="fr-FR" sz="7200" dirty="0">
                <a:solidFill>
                  <a:srgbClr val="FF0000"/>
                </a:solidFill>
              </a:rPr>
              <a:t> &amp; USA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fr-FR" altLang="fr-FR" sz="7200" dirty="0">
                <a:solidFill>
                  <a:srgbClr val="FF0000"/>
                </a:solidFill>
              </a:rPr>
              <a:t>2019 : First 5G mobiles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fr-FR" altLang="fr-FR" sz="7200" dirty="0">
                <a:solidFill>
                  <a:srgbClr val="FF0000"/>
                </a:solidFill>
              </a:rPr>
              <a:t>2020 : 5G – Olympic Games – Japan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fr-FR" altLang="fr-FR" sz="7200" dirty="0">
                <a:solidFill>
                  <a:schemeClr val="bg1">
                    <a:lumMod val="75000"/>
                  </a:schemeClr>
                </a:solidFill>
              </a:rPr>
              <a:t>2026 : 5G-Advanced (5G+) 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fr-FR" altLang="fr-FR" sz="7200" dirty="0">
                <a:solidFill>
                  <a:schemeClr val="bg1">
                    <a:lumMod val="75000"/>
                  </a:schemeClr>
                </a:solidFill>
              </a:rPr>
              <a:t>2030 : 6G</a:t>
            </a:r>
          </a:p>
          <a:p>
            <a:pPr marL="0">
              <a:lnSpc>
                <a:spcPts val="2500"/>
              </a:lnSpc>
              <a:spcBef>
                <a:spcPts val="0"/>
              </a:spcBef>
              <a:spcAft>
                <a:spcPts val="100"/>
              </a:spcAft>
              <a:defRPr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207A0D-2842-4590-A1A0-E84327B0B0F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341" y="4877931"/>
            <a:ext cx="2311128" cy="14465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95E9A6-6501-45D1-9B7B-D8C8C1B7C8AA}"/>
              </a:ext>
            </a:extLst>
          </p:cNvPr>
          <p:cNvSpPr/>
          <p:nvPr/>
        </p:nvSpPr>
        <p:spPr>
          <a:xfrm>
            <a:off x="7429796" y="1628800"/>
            <a:ext cx="663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Neue" charset="0"/>
              </a:rPr>
              <a:t>1G</a:t>
            </a:r>
            <a:endParaRPr lang="fr-FR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A81BAB-443C-44DC-8511-898BF88EF615}"/>
              </a:ext>
            </a:extLst>
          </p:cNvPr>
          <p:cNvSpPr/>
          <p:nvPr/>
        </p:nvSpPr>
        <p:spPr>
          <a:xfrm>
            <a:off x="7429796" y="2314855"/>
            <a:ext cx="663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Neue" charset="0"/>
              </a:rPr>
              <a:t>2G</a:t>
            </a:r>
            <a:endParaRPr lang="fr-FR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E0E2A1-5FE1-4FA7-BF2A-F3DC2EB1FFFA}"/>
              </a:ext>
            </a:extLst>
          </p:cNvPr>
          <p:cNvSpPr/>
          <p:nvPr/>
        </p:nvSpPr>
        <p:spPr>
          <a:xfrm>
            <a:off x="7429796" y="3047542"/>
            <a:ext cx="663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Neue" charset="0"/>
              </a:rPr>
              <a:t>3G</a:t>
            </a:r>
            <a:endParaRPr lang="fr-FR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9870E-1F7A-4875-83AF-29DF1B45B224}"/>
              </a:ext>
            </a:extLst>
          </p:cNvPr>
          <p:cNvSpPr/>
          <p:nvPr/>
        </p:nvSpPr>
        <p:spPr>
          <a:xfrm>
            <a:off x="7429796" y="3839709"/>
            <a:ext cx="663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Neue" charset="0"/>
              </a:rPr>
              <a:t>4G</a:t>
            </a:r>
            <a:endParaRPr lang="fr-FR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C9AFF5-1593-4007-9898-427E1F961C70}"/>
              </a:ext>
            </a:extLst>
          </p:cNvPr>
          <p:cNvSpPr/>
          <p:nvPr/>
        </p:nvSpPr>
        <p:spPr>
          <a:xfrm>
            <a:off x="7429797" y="5206773"/>
            <a:ext cx="6961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r-FR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Neue" charset="0"/>
              </a:rPr>
              <a:t>5G</a:t>
            </a:r>
            <a:endParaRPr lang="fr-FR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6190" y="897026"/>
            <a:ext cx="4676775" cy="5341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ECFD5815-4134-EF5B-7172-EBE38A71E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MY COURSE IN 2001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31748" name="Espace réservé du texte 3"/>
          <p:cNvSpPr>
            <a:spLocks noGrp="1"/>
          </p:cNvSpPr>
          <p:nvPr>
            <p:ph idx="1"/>
          </p:nvPr>
        </p:nvSpPr>
        <p:spPr bwMode="auto">
          <a:xfrm>
            <a:off x="894522" y="3134511"/>
            <a:ext cx="2836230" cy="30424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fr-FR" sz="1800" dirty="0">
                <a:solidFill>
                  <a:schemeClr val="tx2">
                    <a:lumMod val="75000"/>
                  </a:schemeClr>
                </a:solidFill>
              </a:rPr>
              <a:t>I started to teach “GSM” in 1999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fr-FR" sz="1800" dirty="0">
                <a:solidFill>
                  <a:schemeClr val="tx2">
                    <a:lumMod val="75000"/>
                  </a:schemeClr>
                </a:solidFill>
              </a:rPr>
              <a:t>Forecast: 1,000,000,000 subscribers in 2003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fr-FR" sz="1800" dirty="0">
                <a:solidFill>
                  <a:schemeClr val="tx2">
                    <a:lumMod val="75000"/>
                  </a:schemeClr>
                </a:solidFill>
              </a:rPr>
              <a:t>.. And then, the “Telecom crash” in 2000</a:t>
            </a:r>
          </a:p>
          <a:p>
            <a:endParaRPr lang="fr-FR" altLang="fr-FR" dirty="0"/>
          </a:p>
        </p:txBody>
      </p:sp>
      <p:pic>
        <p:nvPicPr>
          <p:cNvPr id="31750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189" y="1125539"/>
            <a:ext cx="13684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irridiumSatelli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1" y="1860551"/>
            <a:ext cx="2995613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5" descr="IrridiumProt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5275" y="1844676"/>
            <a:ext cx="1741488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1878000" y="972633"/>
            <a:ext cx="22098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4000" dirty="0">
                <a:solidFill>
                  <a:srgbClr val="333333"/>
                </a:solidFill>
                <a:latin typeface="HelveticaNeue" charset="0"/>
              </a:rPr>
              <a:t>$7 billion</a:t>
            </a:r>
          </a:p>
        </p:txBody>
      </p:sp>
      <p:pic>
        <p:nvPicPr>
          <p:cNvPr id="26630" name="Picture 8" descr="satellite-phones-iridium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4376" y="4865689"/>
            <a:ext cx="2333625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F984E7C-9E46-ED94-BEC2-8CEC9CB27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IRIDIUM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26634" name="Espace réservé du texte 3"/>
          <p:cNvSpPr>
            <a:spLocks noGrp="1"/>
          </p:cNvSpPr>
          <p:nvPr>
            <p:ph idx="1"/>
          </p:nvPr>
        </p:nvSpPr>
        <p:spPr bwMode="auto">
          <a:xfrm>
            <a:off x="847659" y="1746190"/>
            <a:ext cx="4263837" cy="482834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r>
              <a:rPr lang="fr-FR" altLang="fr-FR" dirty="0"/>
              <a:t>Motorola design:  77 satellites on 7 orbital planes, 11 satellites at 33 </a:t>
            </a:r>
            <a:r>
              <a:rPr lang="fr-FR" altLang="fr-FR" dirty="0" err="1"/>
              <a:t>degrees</a:t>
            </a:r>
            <a:endParaRPr lang="fr-FR" altLang="fr-FR" dirty="0"/>
          </a:p>
          <a:p>
            <a:r>
              <a:rPr lang="fr-FR" altLang="fr-FR" dirty="0"/>
              <a:t>4000 km </a:t>
            </a:r>
            <a:r>
              <a:rPr lang="fr-FR" altLang="fr-FR" dirty="0" err="1"/>
              <a:t>between</a:t>
            </a:r>
            <a:r>
              <a:rPr lang="fr-FR" altLang="fr-FR" dirty="0"/>
              <a:t> </a:t>
            </a:r>
            <a:r>
              <a:rPr lang="fr-FR" altLang="fr-FR" dirty="0" err="1"/>
              <a:t>each</a:t>
            </a:r>
            <a:r>
              <a:rPr lang="fr-FR" altLang="fr-FR" dirty="0"/>
              <a:t> satellite</a:t>
            </a:r>
          </a:p>
          <a:p>
            <a:r>
              <a:rPr lang="fr-FR" altLang="fr-FR" dirty="0"/>
              <a:t>Iridium = </a:t>
            </a:r>
            <a:r>
              <a:rPr lang="fr-FR" altLang="fr-FR" dirty="0" err="1"/>
              <a:t>atomic</a:t>
            </a:r>
            <a:r>
              <a:rPr lang="fr-FR" altLang="fr-FR" dirty="0"/>
              <a:t> </a:t>
            </a:r>
            <a:r>
              <a:rPr lang="fr-FR" altLang="fr-FR" dirty="0" err="1"/>
              <a:t>number</a:t>
            </a:r>
            <a:r>
              <a:rPr lang="fr-FR" altLang="fr-FR" dirty="0"/>
              <a:t> 77 </a:t>
            </a:r>
          </a:p>
          <a:p>
            <a:r>
              <a:rPr lang="fr-FR" altLang="fr-FR" dirty="0"/>
              <a:t>Final constellation:  66 satellites (Iridium </a:t>
            </a:r>
            <a:r>
              <a:rPr lang="fr-FR" altLang="fr-FR" dirty="0" err="1"/>
              <a:t>still</a:t>
            </a:r>
            <a:r>
              <a:rPr lang="fr-FR" altLang="fr-FR" dirty="0"/>
              <a:t> </a:t>
            </a:r>
            <a:r>
              <a:rPr lang="fr-FR" altLang="fr-FR" dirty="0" err="1"/>
              <a:t>used</a:t>
            </a:r>
            <a:r>
              <a:rPr lang="fr-FR" altLang="fr-FR" dirty="0"/>
              <a:t>…)</a:t>
            </a:r>
          </a:p>
          <a:p>
            <a:r>
              <a:rPr lang="fr-FR" altLang="fr-FR" dirty="0"/>
              <a:t>Low-</a:t>
            </a:r>
            <a:r>
              <a:rPr lang="fr-FR" altLang="fr-FR" dirty="0" err="1"/>
              <a:t>orbit</a:t>
            </a:r>
            <a:r>
              <a:rPr lang="fr-FR" altLang="fr-FR" dirty="0"/>
              <a:t> satellites (780 to 800 km)</a:t>
            </a:r>
          </a:p>
          <a:p>
            <a:r>
              <a:rPr lang="fr-FR" altLang="fr-FR" dirty="0"/>
              <a:t>$7 billion constellation</a:t>
            </a:r>
          </a:p>
          <a:p>
            <a:r>
              <a:rPr lang="fr-FR" altLang="fr-FR" dirty="0" err="1"/>
              <a:t>Misjudged</a:t>
            </a:r>
            <a:r>
              <a:rPr lang="fr-FR" altLang="fr-FR" dirty="0"/>
              <a:t> </a:t>
            </a:r>
            <a:r>
              <a:rPr lang="fr-FR" altLang="fr-FR" dirty="0" err="1"/>
              <a:t>competition</a:t>
            </a:r>
            <a:r>
              <a:rPr lang="fr-FR" altLang="fr-FR" dirty="0"/>
              <a:t> and </a:t>
            </a:r>
            <a:r>
              <a:rPr lang="fr-FR" altLang="fr-FR" dirty="0" err="1"/>
              <a:t>mispredicted</a:t>
            </a:r>
            <a:r>
              <a:rPr lang="fr-FR" altLang="fr-FR" dirty="0"/>
              <a:t> </a:t>
            </a:r>
            <a:r>
              <a:rPr lang="fr-FR" altLang="fr-FR" dirty="0" err="1"/>
              <a:t>technology</a:t>
            </a:r>
            <a:endParaRPr lang="fr-FR" altLang="fr-FR" dirty="0"/>
          </a:p>
          <a:p>
            <a:r>
              <a:rPr lang="fr-FR" altLang="fr-FR" dirty="0"/>
              <a:t>Poor marketing; service far </a:t>
            </a:r>
            <a:r>
              <a:rPr lang="fr-FR" altLang="fr-FR" dirty="0" err="1"/>
              <a:t>too</a:t>
            </a:r>
            <a:r>
              <a:rPr lang="fr-FR" altLang="fr-FR" dirty="0"/>
              <a:t> </a:t>
            </a:r>
            <a:r>
              <a:rPr lang="fr-FR" altLang="fr-FR" dirty="0" err="1"/>
              <a:t>costly</a:t>
            </a:r>
            <a:endParaRPr lang="fr-FR" altLang="fr-FR" dirty="0"/>
          </a:p>
          <a:p>
            <a:r>
              <a:rPr lang="fr-FR" altLang="fr-FR" dirty="0"/>
              <a:t>$5 billion </a:t>
            </a:r>
            <a:r>
              <a:rPr lang="fr-FR" altLang="fr-FR" dirty="0" err="1"/>
              <a:t>bankrupt</a:t>
            </a:r>
            <a:r>
              <a:rPr lang="fr-FR" altLang="fr-FR" dirty="0"/>
              <a:t> in 2000</a:t>
            </a:r>
          </a:p>
          <a:p>
            <a:r>
              <a:rPr lang="fr-FR" altLang="fr-FR" dirty="0"/>
              <a:t>Iridium Satellite, </a:t>
            </a:r>
            <a:r>
              <a:rPr lang="fr-FR" altLang="fr-FR" dirty="0" err="1"/>
              <a:t>paid</a:t>
            </a:r>
            <a:r>
              <a:rPr lang="fr-FR" altLang="fr-FR" dirty="0"/>
              <a:t> $25m </a:t>
            </a:r>
            <a:r>
              <a:rPr lang="fr-FR" altLang="fr-FR" dirty="0" err="1"/>
              <a:t>saving</a:t>
            </a:r>
            <a:r>
              <a:rPr lang="fr-FR" altLang="fr-FR" dirty="0"/>
              <a:t> </a:t>
            </a:r>
            <a:r>
              <a:rPr lang="fr-FR" altLang="fr-FR" dirty="0" err="1"/>
              <a:t>its</a:t>
            </a:r>
            <a:r>
              <a:rPr lang="fr-FR" altLang="fr-FR" dirty="0"/>
              <a:t> network of satellites </a:t>
            </a:r>
            <a:r>
              <a:rPr lang="fr-FR" altLang="fr-FR" dirty="0" err="1"/>
              <a:t>from</a:t>
            </a:r>
            <a:r>
              <a:rPr lang="fr-FR" altLang="fr-FR" dirty="0"/>
              <a:t> </a:t>
            </a:r>
            <a:r>
              <a:rPr lang="fr-FR" altLang="fr-FR" dirty="0" err="1"/>
              <a:t>being</a:t>
            </a:r>
            <a:r>
              <a:rPr lang="fr-FR" altLang="fr-FR" dirty="0"/>
              <a:t> sent out of </a:t>
            </a:r>
            <a:r>
              <a:rPr lang="fr-FR" altLang="fr-FR" dirty="0" err="1"/>
              <a:t>orbit</a:t>
            </a:r>
            <a:r>
              <a:rPr lang="fr-FR" altLang="fr-FR" dirty="0"/>
              <a:t> to </a:t>
            </a:r>
            <a:r>
              <a:rPr lang="fr-FR" altLang="fr-FR" dirty="0" err="1"/>
              <a:t>burn</a:t>
            </a:r>
            <a:r>
              <a:rPr lang="fr-FR" altLang="fr-FR" dirty="0"/>
              <a:t> up</a:t>
            </a:r>
          </a:p>
          <a:p>
            <a:r>
              <a:rPr lang="fr-FR" altLang="fr-FR" dirty="0" err="1"/>
              <a:t>Kosmos</a:t>
            </a:r>
            <a:r>
              <a:rPr lang="fr-FR" altLang="fr-FR" dirty="0"/>
              <a:t> 2251 </a:t>
            </a:r>
            <a:r>
              <a:rPr lang="fr-FR" altLang="fr-FR" dirty="0" err="1"/>
              <a:t>crashed</a:t>
            </a:r>
            <a:r>
              <a:rPr lang="fr-FR" altLang="fr-FR" dirty="0"/>
              <a:t> </a:t>
            </a:r>
            <a:r>
              <a:rPr lang="fr-FR" altLang="fr-FR" dirty="0" err="1"/>
              <a:t>into</a:t>
            </a:r>
            <a:r>
              <a:rPr lang="fr-FR" altLang="fr-FR" dirty="0"/>
              <a:t> Iridium 33 in 2009 (</a:t>
            </a:r>
            <a:r>
              <a:rPr lang="fr-FR" altLang="fr-FR" dirty="0" err="1"/>
              <a:t>Video</a:t>
            </a:r>
            <a:r>
              <a:rPr lang="fr-FR" altLang="fr-FR" dirty="0"/>
              <a:t>) </a:t>
            </a:r>
          </a:p>
          <a:p>
            <a:endParaRPr lang="fr-FR" altLang="fr-F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3973" y="3919838"/>
            <a:ext cx="2373690" cy="242894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6E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3714" y="2174876"/>
            <a:ext cx="4884737" cy="15478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6E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7336" y="352682"/>
            <a:ext cx="10409094" cy="1325563"/>
          </a:xfrm>
        </p:spPr>
        <p:txBody>
          <a:bodyPr/>
          <a:lstStyle/>
          <a:p>
            <a:r>
              <a:rPr lang="fr-FR" altLang="fr-FR" dirty="0"/>
              <a:t>IRIDIUM NEXT - </a:t>
            </a:r>
            <a:r>
              <a:rPr lang="en-US" altLang="fr-FR" sz="3200" dirty="0">
                <a:solidFill>
                  <a:srgbClr val="333333"/>
                </a:solidFill>
                <a:latin typeface="HelveticaNeue" charset="0"/>
              </a:rPr>
              <a:t>$3 billion</a:t>
            </a:r>
            <a:br>
              <a:rPr lang="en-US" altLang="fr-FR" sz="3200" dirty="0">
                <a:solidFill>
                  <a:srgbClr val="333333"/>
                </a:solidFill>
                <a:latin typeface="HelveticaNeue" charset="0"/>
              </a:rPr>
            </a:br>
            <a:endParaRPr lang="fr-FR" altLang="fr-FR" dirty="0"/>
          </a:p>
        </p:txBody>
      </p:sp>
      <p:sp>
        <p:nvSpPr>
          <p:cNvPr id="27656" name="Espace réservé du texte 3"/>
          <p:cNvSpPr>
            <a:spLocks noGrp="1"/>
          </p:cNvSpPr>
          <p:nvPr>
            <p:ph idx="1"/>
          </p:nvPr>
        </p:nvSpPr>
        <p:spPr bwMode="auto">
          <a:xfrm>
            <a:off x="894522" y="1825625"/>
            <a:ext cx="4510394" cy="4351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eaLnBrk="1" hangingPunct="1"/>
            <a:r>
              <a:rPr lang="en-US" altLang="fr-FR" dirty="0"/>
              <a:t>June 2, 2010 Iridium Next announced in 2016 with Thales </a:t>
            </a:r>
            <a:r>
              <a:rPr lang="en-US" altLang="fr-FR" dirty="0" err="1"/>
              <a:t>Alenia</a:t>
            </a:r>
            <a:r>
              <a:rPr lang="en-US" altLang="fr-FR" dirty="0"/>
              <a:t> Space, ($2.9 billion) and SpaceX (2015)</a:t>
            </a:r>
          </a:p>
          <a:p>
            <a:pPr eaLnBrk="1" hangingPunct="1"/>
            <a:endParaRPr lang="en-US" altLang="fr-FR" dirty="0"/>
          </a:p>
          <a:p>
            <a:pPr eaLnBrk="1" hangingPunct="1"/>
            <a:r>
              <a:rPr lang="en-US" altLang="fr-FR" dirty="0"/>
              <a:t>"</a:t>
            </a:r>
            <a:r>
              <a:rPr lang="en-US" altLang="fr-FR" i="1" dirty="0"/>
              <a:t>We are excited to be Iridium's lead supplier in the design and build-out of the Iridium NEXT constellation," said </a:t>
            </a:r>
            <a:r>
              <a:rPr lang="en-US" altLang="fr-FR" i="1" dirty="0" err="1"/>
              <a:t>Reynald</a:t>
            </a:r>
            <a:r>
              <a:rPr lang="en-US" altLang="fr-FR" i="1" dirty="0"/>
              <a:t> </a:t>
            </a:r>
            <a:r>
              <a:rPr lang="en-US" altLang="fr-FR" i="1" dirty="0" err="1"/>
              <a:t>Seznec</a:t>
            </a:r>
            <a:r>
              <a:rPr lang="en-US" altLang="fr-FR" i="1" dirty="0"/>
              <a:t>, CEO of Thales </a:t>
            </a:r>
            <a:r>
              <a:rPr lang="en-US" altLang="fr-FR" i="1" dirty="0" err="1"/>
              <a:t>Alenia</a:t>
            </a:r>
            <a:r>
              <a:rPr lang="en-US" altLang="fr-FR" i="1" dirty="0"/>
              <a:t> Space</a:t>
            </a:r>
            <a:r>
              <a:rPr lang="en-US" altLang="fr-FR" dirty="0"/>
              <a:t>. </a:t>
            </a:r>
          </a:p>
          <a:p>
            <a:pPr marL="536575" indent="-250825" eaLnBrk="1" hangingPunct="1">
              <a:buFont typeface="Arial" panose="020B0604020202020204" pitchFamily="34" charset="0"/>
              <a:buChar char="•"/>
            </a:pPr>
            <a:r>
              <a:rPr lang="en-US" dirty="0"/>
              <a:t>Iridium Next fleet has 75 satellites (2020)</a:t>
            </a:r>
          </a:p>
          <a:p>
            <a:pPr marL="536575" indent="-250825" eaLnBrk="1" hangingPunct="1">
              <a:buFont typeface="Arial" panose="020B0604020202020204" pitchFamily="34" charset="0"/>
              <a:buChar char="•"/>
            </a:pPr>
            <a:r>
              <a:rPr lang="en-US" altLang="fr-FR" dirty="0"/>
              <a:t>75 satellites + 9 on orbit + 6 on earth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fr-FR" dirty="0"/>
          </a:p>
          <a:p>
            <a:endParaRPr lang="fr-FR" alt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61" y="4146199"/>
            <a:ext cx="1590444" cy="198805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56AD6D6-288B-2F38-CFA3-280FD3070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1666980"/>
            <a:ext cx="10409094" cy="1325563"/>
          </a:xfrm>
        </p:spPr>
        <p:txBody>
          <a:bodyPr/>
          <a:lstStyle/>
          <a:p>
            <a:r>
              <a:rPr lang="fr-FR" dirty="0" err="1"/>
              <a:t>OneWeb</a:t>
            </a:r>
            <a:r>
              <a:rPr lang="fr-FR" dirty="0"/>
              <a:t> – $50 Billion</a:t>
            </a:r>
          </a:p>
        </p:txBody>
      </p:sp>
      <p:sp>
        <p:nvSpPr>
          <p:cNvPr id="27656" name="Espace réservé du texte 3"/>
          <p:cNvSpPr>
            <a:spLocks noGrp="1"/>
          </p:cNvSpPr>
          <p:nvPr>
            <p:ph idx="1"/>
          </p:nvPr>
        </p:nvSpPr>
        <p:spPr bwMode="auto">
          <a:xfrm>
            <a:off x="1059114" y="2317442"/>
            <a:ext cx="4354134" cy="4351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r>
              <a:rPr lang="en-US" altLang="fr-FR" sz="2400" dirty="0"/>
              <a:t>Bridge the digital divide by 2027</a:t>
            </a:r>
          </a:p>
          <a:p>
            <a:r>
              <a:rPr lang="en-US" altLang="fr-FR" sz="2500" dirty="0"/>
              <a:t>Half of world population has no internet access</a:t>
            </a:r>
          </a:p>
          <a:p>
            <a:r>
              <a:rPr lang="en-US" altLang="fr-FR" sz="2500" dirty="0"/>
              <a:t>Affordable Internet access for everyone</a:t>
            </a:r>
          </a:p>
          <a:p>
            <a:r>
              <a:rPr lang="en-US" altLang="fr-FR" sz="2500" dirty="0"/>
              <a:t>Connect every school on Earth</a:t>
            </a:r>
          </a:p>
          <a:p>
            <a:r>
              <a:rPr lang="en-US" altLang="fr-FR" sz="2500" dirty="0"/>
              <a:t>600 satellites for “Space Internet”</a:t>
            </a:r>
          </a:p>
          <a:p>
            <a:r>
              <a:rPr lang="en-US" altLang="fr-FR" sz="2500" dirty="0"/>
              <a:t>Initial date: 2025</a:t>
            </a:r>
          </a:p>
          <a:p>
            <a:r>
              <a:rPr lang="en-US" altLang="fr-FR" sz="2500" dirty="0"/>
              <a:t>7 terabits per second capacity</a:t>
            </a:r>
          </a:p>
          <a:p>
            <a:r>
              <a:rPr lang="en-US" altLang="fr-FR" sz="2500" dirty="0"/>
              <a:t>Bankrupt March 2020</a:t>
            </a:r>
          </a:p>
          <a:p>
            <a:r>
              <a:rPr lang="en-US" altLang="fr-FR" sz="2500" dirty="0"/>
              <a:t>Launched 75 satellites end 2020</a:t>
            </a:r>
          </a:p>
          <a:p>
            <a:r>
              <a:rPr lang="en-US" altLang="fr-FR" sz="2500" dirty="0"/>
              <a:t>16 Ariane launches x 35 </a:t>
            </a:r>
            <a:r>
              <a:rPr lang="en-US" altLang="fr-FR" sz="2500" dirty="0" err="1"/>
              <a:t>satt</a:t>
            </a:r>
            <a:r>
              <a:rPr lang="en-US" altLang="fr-FR" sz="2500" dirty="0"/>
              <a:t>.</a:t>
            </a:r>
          </a:p>
          <a:p>
            <a:r>
              <a:rPr lang="en-US" altLang="fr-FR" sz="2500" dirty="0"/>
              <a:t>Sold 1B$ to  U.K. Gov. and Indian telecom. Bharti Global </a:t>
            </a:r>
          </a:p>
          <a:p>
            <a:pPr eaLnBrk="1" hangingPunct="1"/>
            <a:r>
              <a:rPr lang="fr-FR" altLang="fr-FR" sz="25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http://www.oneweb.world</a:t>
            </a:r>
            <a:endParaRPr lang="fr-FR" altLang="fr-FR" sz="25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156420"/>
            <a:ext cx="4069478" cy="26783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F7C58F6-2BE7-4AC1-84AF-CC045ED9B2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407" y="4122223"/>
            <a:ext cx="1595448" cy="27532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276440B-0D38-49AD-879B-1513CAA74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670" y="1284917"/>
            <a:ext cx="4608514" cy="179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65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502CA5-002A-9318-9DA7-79C619952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Moodle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3BC4E3-DECC-20E1-7FE8-E8D1A1313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/>
            <a:r>
              <a:rPr lang="fr-FR" altLang="fr-FR" dirty="0"/>
              <a:t>5ÈME ANNÉE AUTOMATIQUE ELECTRONIQUE</a:t>
            </a:r>
          </a:p>
          <a:p>
            <a:r>
              <a:rPr lang="en-US" altLang="fr-FR" dirty="0"/>
              <a:t>EMBEDDED SMART POWER ELECTRONICS (ESPE)</a:t>
            </a:r>
          </a:p>
          <a:p>
            <a:pPr lvl="1"/>
            <a:r>
              <a:rPr lang="fr-FR" b="1" dirty="0"/>
              <a:t>I5AELA11 - </a:t>
            </a:r>
            <a:r>
              <a:rPr lang="fr-FR" altLang="fr-FR" dirty="0"/>
              <a:t>Logiciel et automatique embarquée pour l'énergie – Resp. G. Garcia</a:t>
            </a:r>
          </a:p>
          <a:p>
            <a:pPr lvl="2"/>
            <a:r>
              <a:rPr lang="fr-FR" b="1" dirty="0"/>
              <a:t>I5AELA11_02 </a:t>
            </a:r>
            <a:r>
              <a:rPr lang="fr-FR" altLang="fr-FR" dirty="0"/>
              <a:t>Programmation faible énergie pour l’IOT – A. Boyer</a:t>
            </a:r>
          </a:p>
          <a:p>
            <a:pPr lvl="3"/>
            <a:r>
              <a:rPr lang="fr-FR" altLang="fr-FR" dirty="0"/>
              <a:t>Part : FROM 3G TO 6G : E. Sicard</a:t>
            </a:r>
          </a:p>
          <a:p>
            <a:pPr lvl="1" eaLnBrk="1"/>
            <a:r>
              <a:rPr lang="fr-FR" altLang="fr-FR" dirty="0"/>
              <a:t>2 créneaux cours (1, 14/10)</a:t>
            </a:r>
          </a:p>
          <a:p>
            <a:pPr lvl="1" eaLnBrk="1"/>
            <a:r>
              <a:rPr lang="fr-FR" altLang="fr-FR" dirty="0"/>
              <a:t>3 créneaux de présentations </a:t>
            </a:r>
            <a:r>
              <a:rPr lang="fr-FR" altLang="fr-FR"/>
              <a:t>orale (6, 13, 18/12</a:t>
            </a:r>
            <a:r>
              <a:rPr lang="fr-FR" altLang="fr-FR" dirty="0"/>
              <a:t>)</a:t>
            </a:r>
          </a:p>
          <a:p>
            <a:pPr lvl="1" eaLnBrk="1"/>
            <a:r>
              <a:rPr lang="fr-FR" altLang="fr-FR" dirty="0">
                <a:hlinkClick r:id="rId2"/>
              </a:rPr>
              <a:t>https://moodle.insa-toulouse.fr/course/view.php?id=776</a:t>
            </a:r>
            <a:r>
              <a:rPr lang="fr-FR" altLang="fr-FR" dirty="0"/>
              <a:t> 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01ED22-EAE0-69BE-0378-621A1374A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30/09/2024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D1D32D-6716-5DF2-EAA3-EE9D0B230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2AAF8C-7BD9-3CA4-A002-D5C58EB90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9050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E65E3B-CED7-5BCE-4D36-FEE2DD383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FREESCALE TOULOUSE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28674" name="Espace réservé du contenu 1"/>
          <p:cNvSpPr>
            <a:spLocks noGrp="1"/>
          </p:cNvSpPr>
          <p:nvPr>
            <p:ph idx="1"/>
          </p:nvPr>
        </p:nvSpPr>
        <p:spPr bwMode="auto">
          <a:xfrm>
            <a:off x="894522" y="1825625"/>
            <a:ext cx="4137692" cy="4351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r>
              <a:rPr lang="en-US" altLang="fr-FR" dirty="0"/>
              <a:t>“Freescale is shaping up to be one of the ugliest buyouts in history” (2008, Bloomberg Business Week)</a:t>
            </a:r>
          </a:p>
          <a:p>
            <a:r>
              <a:rPr lang="en-US" altLang="fr-FR" dirty="0"/>
              <a:t>On Mar. 26, 2008, Motorola announced it was spinning off its cell-phone unit</a:t>
            </a:r>
          </a:p>
          <a:p>
            <a:r>
              <a:rPr lang="en-US" altLang="fr-FR" dirty="0"/>
              <a:t>In Toulouse, 250 persons from CPG were fired</a:t>
            </a:r>
          </a:p>
          <a:p>
            <a:r>
              <a:rPr lang="en-US" altLang="fr-FR" dirty="0" err="1"/>
              <a:t>SigFox</a:t>
            </a:r>
            <a:r>
              <a:rPr lang="en-US" altLang="fr-FR" dirty="0"/>
              <a:t>, </a:t>
            </a:r>
            <a:r>
              <a:rPr lang="en-US" altLang="fr-FR" dirty="0" err="1"/>
              <a:t>Beenetic</a:t>
            </a:r>
            <a:r>
              <a:rPr lang="en-US" altLang="fr-FR" dirty="0"/>
              <a:t>, </a:t>
            </a:r>
            <a:r>
              <a:rPr lang="en-US" altLang="fr-FR" dirty="0" err="1"/>
              <a:t>MHComm</a:t>
            </a:r>
            <a:r>
              <a:rPr lang="en-US" altLang="fr-FR" dirty="0"/>
              <a:t> start-ups created </a:t>
            </a:r>
          </a:p>
          <a:p>
            <a:r>
              <a:rPr lang="en-US" altLang="fr-FR" dirty="0"/>
              <a:t>NXP and Freescale merged</a:t>
            </a:r>
          </a:p>
          <a:p>
            <a:r>
              <a:rPr lang="en-US" altLang="fr-FR" dirty="0"/>
              <a:t>Qualcomm willing to merge with NXP</a:t>
            </a:r>
            <a:endParaRPr lang="fr-FR" alt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540" y="5379576"/>
            <a:ext cx="1579788" cy="105319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952" y="1196753"/>
            <a:ext cx="4455928" cy="247955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9015" y="3927648"/>
            <a:ext cx="1823854" cy="7761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9450" y="3817380"/>
            <a:ext cx="1828571" cy="6476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257" y="3924485"/>
            <a:ext cx="1680825" cy="120058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13360BE-FBF5-879E-F740-7FE8EBD5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Autonomous</a:t>
            </a:r>
            <a:r>
              <a:rPr lang="fr-FR" dirty="0"/>
              <a:t> drive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3B3B408-41E1-8F54-A1B5-A218047F8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fr-FR" sz="2000" dirty="0">
                <a:solidFill>
                  <a:srgbClr val="FF0000"/>
                </a:solidFill>
              </a:rPr>
              <a:t>TOWARDS AUTOMATIC DRIVE </a:t>
            </a:r>
          </a:p>
          <a:p>
            <a:pPr>
              <a:defRPr/>
            </a:pPr>
            <a:r>
              <a:rPr lang="fr-FR" sz="2000" dirty="0"/>
              <a:t>2020 : </a:t>
            </a:r>
            <a:r>
              <a:rPr lang="fr-FR" sz="2000" dirty="0" err="1">
                <a:solidFill>
                  <a:srgbClr val="FF0000"/>
                </a:solidFill>
              </a:rPr>
              <a:t>Injury</a:t>
            </a:r>
            <a:r>
              <a:rPr lang="fr-FR" sz="2000" dirty="0">
                <a:solidFill>
                  <a:srgbClr val="FF0000"/>
                </a:solidFill>
              </a:rPr>
              <a:t>-free</a:t>
            </a:r>
            <a:r>
              <a:rPr lang="fr-FR" sz="2000" dirty="0"/>
              <a:t> </a:t>
            </a:r>
            <a:r>
              <a:rPr lang="fr-FR" sz="2000" dirty="0" err="1"/>
              <a:t>driving</a:t>
            </a:r>
            <a:r>
              <a:rPr lang="fr-FR" sz="2000" dirty="0"/>
              <a:t> </a:t>
            </a:r>
          </a:p>
          <a:p>
            <a:pPr>
              <a:defRPr/>
            </a:pPr>
            <a:r>
              <a:rPr lang="fr-FR" sz="2000" dirty="0"/>
              <a:t>2030: </a:t>
            </a:r>
            <a:r>
              <a:rPr lang="fr-FR" sz="2000" dirty="0">
                <a:solidFill>
                  <a:srgbClr val="FF0000"/>
                </a:solidFill>
              </a:rPr>
              <a:t>Accident-free</a:t>
            </a:r>
            <a:r>
              <a:rPr lang="fr-FR" sz="2000" dirty="0"/>
              <a:t> </a:t>
            </a:r>
            <a:r>
              <a:rPr lang="fr-FR" sz="2000" dirty="0" err="1"/>
              <a:t>driving</a:t>
            </a:r>
            <a:r>
              <a:rPr lang="fr-FR" sz="2000" dirty="0"/>
              <a:t> ?</a:t>
            </a:r>
          </a:p>
          <a:p>
            <a:pPr>
              <a:defRPr/>
            </a:pPr>
            <a:r>
              <a:rPr lang="fr-FR" sz="2000" dirty="0"/>
              <a:t>2040: </a:t>
            </a:r>
            <a:r>
              <a:rPr lang="fr-FR" sz="2000" dirty="0" err="1">
                <a:solidFill>
                  <a:srgbClr val="FF0000"/>
                </a:solidFill>
              </a:rPr>
              <a:t>Autonomous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/>
              <a:t>driving</a:t>
            </a:r>
            <a:r>
              <a:rPr lang="fr-FR" sz="2000" dirty="0"/>
              <a:t>?</a:t>
            </a:r>
          </a:p>
          <a:p>
            <a:endParaRPr lang="en-US" sz="2000" dirty="0"/>
          </a:p>
          <a:p>
            <a:endParaRPr lang="fr-FR" sz="2000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94B512D-6DFB-A982-50E5-E61D3BB5F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20" y="3337237"/>
            <a:ext cx="610235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F3A21AA0-9433-29BA-CE40-7AFACEDF9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651" y="303010"/>
            <a:ext cx="5424783" cy="318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0EFA99F-CB3A-6195-44E1-53B182F2761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801" y="3595678"/>
            <a:ext cx="4394749" cy="247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50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DA4BDCA-DF5A-E454-5587-B82E7D0CA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Autonomous</a:t>
            </a:r>
            <a:r>
              <a:rPr lang="fr-FR" dirty="0"/>
              <a:t> trains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E86796A-87F5-4A7B-BA01-D3A27BCB1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2" y="1825625"/>
            <a:ext cx="3741486" cy="200571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Continental Holistic Connectivity</a:t>
            </a:r>
          </a:p>
          <a:p>
            <a:pPr marL="0" indent="0">
              <a:buNone/>
            </a:pPr>
            <a:r>
              <a:rPr lang="en-US" dirty="0"/>
              <a:t>SNCF </a:t>
            </a:r>
            <a:r>
              <a:rPr lang="en-US" dirty="0" err="1"/>
              <a:t>Astom</a:t>
            </a:r>
            <a:r>
              <a:rPr lang="en-US" dirty="0"/>
              <a:t> Bombardier autonomous TER</a:t>
            </a:r>
          </a:p>
          <a:p>
            <a:pPr marL="0" indent="0">
              <a:buNone/>
            </a:pPr>
            <a:r>
              <a:rPr lang="en-US" dirty="0"/>
              <a:t>“Drone Trains”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3ADB152-F39F-45AE-B029-A86454F8CC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031826"/>
            <a:ext cx="5508104" cy="2826175"/>
          </a:xfrm>
          <a:prstGeom prst="rect">
            <a:avLst/>
          </a:prstGeom>
        </p:spPr>
      </p:pic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F2E0CCB0-FCD7-4700-B0EE-D535F6079506}"/>
              </a:ext>
            </a:extLst>
          </p:cNvPr>
          <p:cNvSpPr txBox="1">
            <a:spLocks/>
          </p:cNvSpPr>
          <p:nvPr/>
        </p:nvSpPr>
        <p:spPr>
          <a:xfrm>
            <a:off x="3364624" y="1306789"/>
            <a:ext cx="1890111" cy="15193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 baseline="0">
                <a:solidFill>
                  <a:srgbClr val="004D6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rtl="0" eaLnBrk="0" fontAlgn="base" hangingPunct="0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rgbClr val="587F8E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BA020193-A513-4377-B463-7D6CD3DE8D6E}"/>
              </a:ext>
            </a:extLst>
          </p:cNvPr>
          <p:cNvSpPr/>
          <p:nvPr/>
        </p:nvSpPr>
        <p:spPr>
          <a:xfrm>
            <a:off x="5375920" y="1772816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701C3629-7CE1-4246-A569-E46F39AB6C35}"/>
              </a:ext>
            </a:extLst>
          </p:cNvPr>
          <p:cNvSpPr/>
          <p:nvPr/>
        </p:nvSpPr>
        <p:spPr>
          <a:xfrm rot="10800000">
            <a:off x="7068108" y="5085822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4D04868-C86A-4E7D-8B32-B3C091F3C0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354" y="932267"/>
            <a:ext cx="4723432" cy="309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61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8A06610-3A99-ADD6-E654-B6648B6C3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Autonomous</a:t>
            </a:r>
            <a:r>
              <a:rPr lang="fr-FR" dirty="0"/>
              <a:t> drive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E86796A-87F5-4A7B-BA01-D3A27BCB1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PSA Feline</a:t>
            </a:r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F2E0CCB0-FCD7-4700-B0EE-D535F6079506}"/>
              </a:ext>
            </a:extLst>
          </p:cNvPr>
          <p:cNvSpPr txBox="1">
            <a:spLocks/>
          </p:cNvSpPr>
          <p:nvPr/>
        </p:nvSpPr>
        <p:spPr>
          <a:xfrm>
            <a:off x="3053762" y="1285191"/>
            <a:ext cx="1890111" cy="15193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 baseline="0">
                <a:solidFill>
                  <a:srgbClr val="004D6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rtl="0" eaLnBrk="0" fontAlgn="base" hangingPunct="0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rgbClr val="587F8E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VALEO </a:t>
            </a:r>
            <a:r>
              <a:rPr lang="en-US" dirty="0" err="1"/>
              <a:t>Xtra</a:t>
            </a:r>
            <a:r>
              <a:rPr lang="en-US" dirty="0"/>
              <a:t> Vue</a:t>
            </a: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BA020193-A513-4377-B463-7D6CD3DE8D6E}"/>
              </a:ext>
            </a:extLst>
          </p:cNvPr>
          <p:cNvSpPr/>
          <p:nvPr/>
        </p:nvSpPr>
        <p:spPr>
          <a:xfrm>
            <a:off x="4511824" y="1751218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701C3629-7CE1-4246-A569-E46F39AB6C35}"/>
              </a:ext>
            </a:extLst>
          </p:cNvPr>
          <p:cNvSpPr/>
          <p:nvPr/>
        </p:nvSpPr>
        <p:spPr>
          <a:xfrm rot="10800000">
            <a:off x="7068108" y="5085822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06FFFCC-9A35-49F9-A16F-7124A3A2D0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948" y="1054430"/>
            <a:ext cx="5216053" cy="281682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4526C9F-6772-4E68-A9B8-72563A067C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788744"/>
            <a:ext cx="5008042" cy="30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88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B67DB3F-0763-FBCC-94FF-20C130F41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Mobile subscriptions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Mobile Business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1592608" y="6408667"/>
            <a:ext cx="8538944" cy="32997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82945" tIns="41473" rIns="82945" bIns="41473">
            <a:spAutoFit/>
          </a:bodyPr>
          <a:lstStyle/>
          <a:p>
            <a:pPr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</a:rPr>
              <a:t>https://www.ericsson.com/en/reports-and-papers/mobility-report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5D7A97E-9AFF-5E46-7A9E-2BEB0025E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332" y="1262788"/>
            <a:ext cx="9477004" cy="5076966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26E1754-7B30-AB63-4EF4-C8BA98A3A24E}"/>
              </a:ext>
            </a:extLst>
          </p:cNvPr>
          <p:cNvCxnSpPr/>
          <p:nvPr/>
        </p:nvCxnSpPr>
        <p:spPr>
          <a:xfrm flipV="1">
            <a:off x="5833872" y="2148840"/>
            <a:ext cx="0" cy="374904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100D4905-AF3F-7521-6637-963CC6C6BB91}"/>
              </a:ext>
            </a:extLst>
          </p:cNvPr>
          <p:cNvSpPr txBox="1">
            <a:spLocks/>
          </p:cNvSpPr>
          <p:nvPr/>
        </p:nvSpPr>
        <p:spPr>
          <a:xfrm>
            <a:off x="5185905" y="1628378"/>
            <a:ext cx="1352350" cy="48600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 baseline="0">
                <a:solidFill>
                  <a:srgbClr val="004D6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rtl="0" eaLnBrk="0" fontAlgn="base" hangingPunct="0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rgbClr val="587F8E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We are here</a:t>
            </a:r>
          </a:p>
        </p:txBody>
      </p:sp>
    </p:spTree>
    <p:extLst>
      <p:ext uri="{BB962C8B-B14F-4D97-AF65-F5344CB8AC3E}">
        <p14:creationId xmlns:p14="http://schemas.microsoft.com/office/powerpoint/2010/main" val="18239246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0985EAFC-BAA8-BE4E-9735-6D2D557F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MOBILE TRAFFIC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320040" y="1313596"/>
            <a:ext cx="6777679" cy="32997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82945" tIns="41473" rIns="82945" bIns="41473">
            <a:spAutoFit/>
          </a:bodyPr>
          <a:lstStyle/>
          <a:p>
            <a:pPr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</a:rPr>
              <a:t>https://www.ericsson.com/en/reports-and-papers/mobility-report</a:t>
            </a:r>
          </a:p>
        </p:txBody>
      </p:sp>
      <p:sp>
        <p:nvSpPr>
          <p:cNvPr id="36872" name="Text Box 14"/>
          <p:cNvSpPr txBox="1">
            <a:spLocks noChangeArrowheads="1"/>
          </p:cNvSpPr>
          <p:nvPr/>
        </p:nvSpPr>
        <p:spPr bwMode="auto">
          <a:xfrm>
            <a:off x="9207500" y="3336925"/>
            <a:ext cx="844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ja-JP" altLang="fr-FR">
                <a:solidFill>
                  <a:srgbClr val="4D4D4D"/>
                </a:solidFill>
                <a:latin typeface="Arial Narrow" panose="020B0606020202030204" pitchFamily="34" charset="0"/>
              </a:rPr>
              <a:t>1 </a:t>
            </a:r>
            <a:r>
              <a:rPr lang="fr-FR" altLang="ja-JP">
                <a:solidFill>
                  <a:srgbClr val="4D4D4D"/>
                </a:solidFill>
                <a:latin typeface="Arial Narrow" panose="020B0606020202030204" pitchFamily="34" charset="0"/>
              </a:rPr>
              <a:t>Tera</a:t>
            </a:r>
          </a:p>
        </p:txBody>
      </p:sp>
      <p:sp>
        <p:nvSpPr>
          <p:cNvPr id="36873" name="Text Box 15"/>
          <p:cNvSpPr txBox="1">
            <a:spLocks noChangeArrowheads="1"/>
          </p:cNvSpPr>
          <p:nvPr/>
        </p:nvSpPr>
        <p:spPr bwMode="auto">
          <a:xfrm>
            <a:off x="9207500" y="1938339"/>
            <a:ext cx="755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ja-JP" altLang="fr-FR" dirty="0">
                <a:solidFill>
                  <a:srgbClr val="4D4D4D"/>
                </a:solidFill>
                <a:latin typeface="Arial Narrow" panose="020B0606020202030204" pitchFamily="34" charset="0"/>
              </a:rPr>
              <a:t>1 </a:t>
            </a:r>
            <a:r>
              <a:rPr lang="fr-FR" altLang="ja-JP" dirty="0">
                <a:solidFill>
                  <a:srgbClr val="4D4D4D"/>
                </a:solidFill>
                <a:latin typeface="Arial Narrow" panose="020B0606020202030204" pitchFamily="34" charset="0"/>
              </a:rPr>
              <a:t>Exa</a:t>
            </a:r>
          </a:p>
        </p:txBody>
      </p:sp>
      <p:sp>
        <p:nvSpPr>
          <p:cNvPr id="36874" name="Text Box 16"/>
          <p:cNvSpPr txBox="1">
            <a:spLocks noChangeArrowheads="1"/>
          </p:cNvSpPr>
          <p:nvPr/>
        </p:nvSpPr>
        <p:spPr bwMode="auto">
          <a:xfrm>
            <a:off x="9207501" y="2622550"/>
            <a:ext cx="798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ja-JP" altLang="fr-FR">
                <a:solidFill>
                  <a:srgbClr val="4D4D4D"/>
                </a:solidFill>
                <a:latin typeface="Arial Narrow" panose="020B0606020202030204" pitchFamily="34" charset="0"/>
              </a:rPr>
              <a:t>1 </a:t>
            </a:r>
            <a:r>
              <a:rPr lang="fr-FR" altLang="ja-JP">
                <a:solidFill>
                  <a:srgbClr val="4D4D4D"/>
                </a:solidFill>
                <a:latin typeface="Arial Narrow" panose="020B0606020202030204" pitchFamily="34" charset="0"/>
              </a:rPr>
              <a:t>Peta</a:t>
            </a:r>
          </a:p>
        </p:txBody>
      </p:sp>
      <p:sp>
        <p:nvSpPr>
          <p:cNvPr id="36875" name="Text Box 18"/>
          <p:cNvSpPr txBox="1">
            <a:spLocks noChangeArrowheads="1"/>
          </p:cNvSpPr>
          <p:nvPr/>
        </p:nvSpPr>
        <p:spPr bwMode="auto">
          <a:xfrm>
            <a:off x="9207500" y="4035425"/>
            <a:ext cx="755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ja-JP" altLang="fr-FR">
                <a:solidFill>
                  <a:srgbClr val="4D4D4D"/>
                </a:solidFill>
                <a:latin typeface="Arial Narrow" panose="020B0606020202030204" pitchFamily="34" charset="0"/>
              </a:rPr>
              <a:t>1 </a:t>
            </a:r>
            <a:r>
              <a:rPr lang="fr-FR" altLang="ja-JP">
                <a:solidFill>
                  <a:srgbClr val="4D4D4D"/>
                </a:solidFill>
                <a:latin typeface="Arial Narrow" panose="020B0606020202030204" pitchFamily="34" charset="0"/>
              </a:rPr>
              <a:t>Giga</a:t>
            </a:r>
          </a:p>
        </p:txBody>
      </p:sp>
      <p:sp>
        <p:nvSpPr>
          <p:cNvPr id="36876" name="Line 19"/>
          <p:cNvSpPr>
            <a:spLocks noChangeShapeType="1"/>
          </p:cNvSpPr>
          <p:nvPr/>
        </p:nvSpPr>
        <p:spPr bwMode="auto">
          <a:xfrm>
            <a:off x="9993313" y="625476"/>
            <a:ext cx="0" cy="5476875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Line 21"/>
          <p:cNvSpPr>
            <a:spLocks noChangeShapeType="1"/>
          </p:cNvSpPr>
          <p:nvPr/>
        </p:nvSpPr>
        <p:spPr bwMode="auto">
          <a:xfrm>
            <a:off x="9840914" y="2139950"/>
            <a:ext cx="255587" cy="0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78" name="Line 22"/>
          <p:cNvSpPr>
            <a:spLocks noChangeShapeType="1"/>
          </p:cNvSpPr>
          <p:nvPr/>
        </p:nvSpPr>
        <p:spPr bwMode="auto">
          <a:xfrm>
            <a:off x="9840914" y="2840038"/>
            <a:ext cx="255587" cy="0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79" name="Line 23"/>
          <p:cNvSpPr>
            <a:spLocks noChangeShapeType="1"/>
          </p:cNvSpPr>
          <p:nvPr/>
        </p:nvSpPr>
        <p:spPr bwMode="auto">
          <a:xfrm>
            <a:off x="9840914" y="3541713"/>
            <a:ext cx="255587" cy="0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80" name="Line 24"/>
          <p:cNvSpPr>
            <a:spLocks noChangeShapeType="1"/>
          </p:cNvSpPr>
          <p:nvPr/>
        </p:nvSpPr>
        <p:spPr bwMode="auto">
          <a:xfrm>
            <a:off x="9840914" y="4241800"/>
            <a:ext cx="255587" cy="0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81" name="Line 25"/>
          <p:cNvSpPr>
            <a:spLocks noChangeShapeType="1"/>
          </p:cNvSpPr>
          <p:nvPr/>
        </p:nvSpPr>
        <p:spPr bwMode="auto">
          <a:xfrm>
            <a:off x="9840914" y="4943475"/>
            <a:ext cx="255587" cy="0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82" name="Line 26"/>
          <p:cNvSpPr>
            <a:spLocks noChangeShapeType="1"/>
          </p:cNvSpPr>
          <p:nvPr/>
        </p:nvSpPr>
        <p:spPr bwMode="auto">
          <a:xfrm>
            <a:off x="9840914" y="5645150"/>
            <a:ext cx="255587" cy="0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83" name="Text Box 28"/>
          <p:cNvSpPr txBox="1">
            <a:spLocks noChangeArrowheads="1"/>
          </p:cNvSpPr>
          <p:nvPr/>
        </p:nvSpPr>
        <p:spPr bwMode="auto">
          <a:xfrm>
            <a:off x="9207500" y="4735514"/>
            <a:ext cx="84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ja-JP" altLang="fr-FR">
                <a:solidFill>
                  <a:srgbClr val="4D4D4D"/>
                </a:solidFill>
                <a:latin typeface="Arial Narrow" panose="020B0606020202030204" pitchFamily="34" charset="0"/>
              </a:rPr>
              <a:t>1 </a:t>
            </a:r>
            <a:r>
              <a:rPr lang="fr-FR" altLang="ja-JP">
                <a:solidFill>
                  <a:srgbClr val="4D4D4D"/>
                </a:solidFill>
                <a:latin typeface="Arial Narrow" panose="020B0606020202030204" pitchFamily="34" charset="0"/>
              </a:rPr>
              <a:t>Meg</a:t>
            </a:r>
          </a:p>
        </p:txBody>
      </p:sp>
      <p:sp>
        <p:nvSpPr>
          <p:cNvPr id="36884" name="Text Box 29"/>
          <p:cNvSpPr txBox="1">
            <a:spLocks noChangeArrowheads="1"/>
          </p:cNvSpPr>
          <p:nvPr/>
        </p:nvSpPr>
        <p:spPr bwMode="auto">
          <a:xfrm>
            <a:off x="9280525" y="5437189"/>
            <a:ext cx="755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ja-JP" altLang="fr-FR">
                <a:solidFill>
                  <a:srgbClr val="4D4D4D"/>
                </a:solidFill>
                <a:latin typeface="Arial Narrow" panose="020B0606020202030204" pitchFamily="34" charset="0"/>
              </a:rPr>
              <a:t>1 </a:t>
            </a:r>
            <a:r>
              <a:rPr lang="fr-FR" altLang="ja-JP">
                <a:solidFill>
                  <a:srgbClr val="4D4D4D"/>
                </a:solidFill>
                <a:latin typeface="Arial Narrow" panose="020B0606020202030204" pitchFamily="34" charset="0"/>
              </a:rPr>
              <a:t>K</a:t>
            </a:r>
          </a:p>
        </p:txBody>
      </p:sp>
      <p:grpSp>
        <p:nvGrpSpPr>
          <p:cNvPr id="36885" name="Groupe 5"/>
          <p:cNvGrpSpPr>
            <a:grpSpLocks/>
          </p:cNvGrpSpPr>
          <p:nvPr/>
        </p:nvGrpSpPr>
        <p:grpSpPr bwMode="auto">
          <a:xfrm>
            <a:off x="10096500" y="5345114"/>
            <a:ext cx="674688" cy="492125"/>
            <a:chOff x="8572004" y="5345033"/>
            <a:chExt cx="674866" cy="492443"/>
          </a:xfrm>
        </p:grpSpPr>
        <p:sp>
          <p:nvSpPr>
            <p:cNvPr id="36912" name="Text Box 29"/>
            <p:cNvSpPr txBox="1">
              <a:spLocks noChangeArrowheads="1"/>
            </p:cNvSpPr>
            <p:nvPr/>
          </p:nvSpPr>
          <p:spPr bwMode="auto">
            <a:xfrm>
              <a:off x="8572004" y="5468144"/>
              <a:ext cx="4756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>
                  <a:solidFill>
                    <a:srgbClr val="4D4D4D"/>
                  </a:solidFill>
                  <a:latin typeface="Arial Narrow" panose="020B0606020202030204" pitchFamily="34" charset="0"/>
                </a:rPr>
                <a:t>10</a:t>
              </a:r>
            </a:p>
          </p:txBody>
        </p:sp>
        <p:sp>
          <p:nvSpPr>
            <p:cNvPr id="36913" name="Text Box 29"/>
            <p:cNvSpPr txBox="1">
              <a:spLocks noChangeArrowheads="1"/>
            </p:cNvSpPr>
            <p:nvPr/>
          </p:nvSpPr>
          <p:spPr bwMode="auto">
            <a:xfrm>
              <a:off x="8771261" y="5345033"/>
              <a:ext cx="4756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 sz="1400">
                  <a:solidFill>
                    <a:srgbClr val="4D4D4D"/>
                  </a:solidFill>
                  <a:latin typeface="Arial Narrow" panose="020B0606020202030204" pitchFamily="34" charset="0"/>
                </a:rPr>
                <a:t>3</a:t>
              </a:r>
            </a:p>
          </p:txBody>
        </p:sp>
      </p:grpSp>
      <p:grpSp>
        <p:nvGrpSpPr>
          <p:cNvPr id="36886" name="Groupe 39"/>
          <p:cNvGrpSpPr>
            <a:grpSpLocks/>
          </p:cNvGrpSpPr>
          <p:nvPr/>
        </p:nvGrpSpPr>
        <p:grpSpPr bwMode="auto">
          <a:xfrm>
            <a:off x="10096500" y="3921126"/>
            <a:ext cx="674688" cy="492125"/>
            <a:chOff x="8572004" y="5345033"/>
            <a:chExt cx="674866" cy="492443"/>
          </a:xfrm>
        </p:grpSpPr>
        <p:sp>
          <p:nvSpPr>
            <p:cNvPr id="36910" name="Text Box 29"/>
            <p:cNvSpPr txBox="1">
              <a:spLocks noChangeArrowheads="1"/>
            </p:cNvSpPr>
            <p:nvPr/>
          </p:nvSpPr>
          <p:spPr bwMode="auto">
            <a:xfrm>
              <a:off x="8572004" y="5468144"/>
              <a:ext cx="4756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>
                  <a:solidFill>
                    <a:srgbClr val="4D4D4D"/>
                  </a:solidFill>
                  <a:latin typeface="Arial Narrow" panose="020B0606020202030204" pitchFamily="34" charset="0"/>
                </a:rPr>
                <a:t>10</a:t>
              </a:r>
            </a:p>
          </p:txBody>
        </p:sp>
        <p:sp>
          <p:nvSpPr>
            <p:cNvPr id="36911" name="Text Box 29"/>
            <p:cNvSpPr txBox="1">
              <a:spLocks noChangeArrowheads="1"/>
            </p:cNvSpPr>
            <p:nvPr/>
          </p:nvSpPr>
          <p:spPr bwMode="auto">
            <a:xfrm>
              <a:off x="8771261" y="5345033"/>
              <a:ext cx="4756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 sz="1400">
                  <a:solidFill>
                    <a:srgbClr val="4D4D4D"/>
                  </a:solidFill>
                  <a:latin typeface="Arial Narrow" panose="020B0606020202030204" pitchFamily="34" charset="0"/>
                </a:rPr>
                <a:t>9</a:t>
              </a:r>
            </a:p>
          </p:txBody>
        </p:sp>
      </p:grpSp>
      <p:grpSp>
        <p:nvGrpSpPr>
          <p:cNvPr id="36887" name="Groupe 42"/>
          <p:cNvGrpSpPr>
            <a:grpSpLocks/>
          </p:cNvGrpSpPr>
          <p:nvPr/>
        </p:nvGrpSpPr>
        <p:grpSpPr bwMode="auto">
          <a:xfrm>
            <a:off x="10096500" y="4611688"/>
            <a:ext cx="674688" cy="493712"/>
            <a:chOff x="8572004" y="5345033"/>
            <a:chExt cx="674866" cy="492443"/>
          </a:xfrm>
        </p:grpSpPr>
        <p:sp>
          <p:nvSpPr>
            <p:cNvPr id="36908" name="Text Box 29"/>
            <p:cNvSpPr txBox="1">
              <a:spLocks noChangeArrowheads="1"/>
            </p:cNvSpPr>
            <p:nvPr/>
          </p:nvSpPr>
          <p:spPr bwMode="auto">
            <a:xfrm>
              <a:off x="8572004" y="5468144"/>
              <a:ext cx="4756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>
                  <a:solidFill>
                    <a:srgbClr val="4D4D4D"/>
                  </a:solidFill>
                  <a:latin typeface="Arial Narrow" panose="020B0606020202030204" pitchFamily="34" charset="0"/>
                </a:rPr>
                <a:t>10</a:t>
              </a:r>
            </a:p>
          </p:txBody>
        </p:sp>
        <p:sp>
          <p:nvSpPr>
            <p:cNvPr id="36909" name="Text Box 29"/>
            <p:cNvSpPr txBox="1">
              <a:spLocks noChangeArrowheads="1"/>
            </p:cNvSpPr>
            <p:nvPr/>
          </p:nvSpPr>
          <p:spPr bwMode="auto">
            <a:xfrm>
              <a:off x="8771261" y="5345033"/>
              <a:ext cx="4756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 sz="1400">
                  <a:solidFill>
                    <a:srgbClr val="4D4D4D"/>
                  </a:solidFill>
                  <a:latin typeface="Arial Narrow" panose="020B0606020202030204" pitchFamily="34" charset="0"/>
                </a:rPr>
                <a:t>6</a:t>
              </a:r>
            </a:p>
          </p:txBody>
        </p:sp>
      </p:grpSp>
      <p:grpSp>
        <p:nvGrpSpPr>
          <p:cNvPr id="36888" name="Groupe 45"/>
          <p:cNvGrpSpPr>
            <a:grpSpLocks/>
          </p:cNvGrpSpPr>
          <p:nvPr/>
        </p:nvGrpSpPr>
        <p:grpSpPr bwMode="auto">
          <a:xfrm>
            <a:off x="10096500" y="3211514"/>
            <a:ext cx="674688" cy="492125"/>
            <a:chOff x="8572004" y="5345033"/>
            <a:chExt cx="674866" cy="492443"/>
          </a:xfrm>
        </p:grpSpPr>
        <p:sp>
          <p:nvSpPr>
            <p:cNvPr id="36906" name="Text Box 29"/>
            <p:cNvSpPr txBox="1">
              <a:spLocks noChangeArrowheads="1"/>
            </p:cNvSpPr>
            <p:nvPr/>
          </p:nvSpPr>
          <p:spPr bwMode="auto">
            <a:xfrm>
              <a:off x="8572004" y="5468144"/>
              <a:ext cx="4756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>
                  <a:solidFill>
                    <a:srgbClr val="4D4D4D"/>
                  </a:solidFill>
                  <a:latin typeface="Arial Narrow" panose="020B0606020202030204" pitchFamily="34" charset="0"/>
                </a:rPr>
                <a:t>10</a:t>
              </a:r>
            </a:p>
          </p:txBody>
        </p:sp>
        <p:sp>
          <p:nvSpPr>
            <p:cNvPr id="36907" name="Text Box 29"/>
            <p:cNvSpPr txBox="1">
              <a:spLocks noChangeArrowheads="1"/>
            </p:cNvSpPr>
            <p:nvPr/>
          </p:nvSpPr>
          <p:spPr bwMode="auto">
            <a:xfrm>
              <a:off x="8771261" y="5345033"/>
              <a:ext cx="4756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 sz="1400">
                  <a:solidFill>
                    <a:srgbClr val="4D4D4D"/>
                  </a:solidFill>
                  <a:latin typeface="Arial Narrow" panose="020B0606020202030204" pitchFamily="34" charset="0"/>
                </a:rPr>
                <a:t>12</a:t>
              </a:r>
            </a:p>
          </p:txBody>
        </p:sp>
      </p:grpSp>
      <p:grpSp>
        <p:nvGrpSpPr>
          <p:cNvPr id="36889" name="Groupe 48"/>
          <p:cNvGrpSpPr>
            <a:grpSpLocks/>
          </p:cNvGrpSpPr>
          <p:nvPr/>
        </p:nvGrpSpPr>
        <p:grpSpPr bwMode="auto">
          <a:xfrm>
            <a:off x="10096500" y="1787526"/>
            <a:ext cx="674688" cy="492125"/>
            <a:chOff x="8572004" y="5345033"/>
            <a:chExt cx="674866" cy="492443"/>
          </a:xfrm>
        </p:grpSpPr>
        <p:sp>
          <p:nvSpPr>
            <p:cNvPr id="36904" name="Text Box 29"/>
            <p:cNvSpPr txBox="1">
              <a:spLocks noChangeArrowheads="1"/>
            </p:cNvSpPr>
            <p:nvPr/>
          </p:nvSpPr>
          <p:spPr bwMode="auto">
            <a:xfrm>
              <a:off x="8572004" y="5468144"/>
              <a:ext cx="4756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>
                  <a:solidFill>
                    <a:srgbClr val="4D4D4D"/>
                  </a:solidFill>
                  <a:latin typeface="Arial Narrow" panose="020B0606020202030204" pitchFamily="34" charset="0"/>
                </a:rPr>
                <a:t>10</a:t>
              </a:r>
            </a:p>
          </p:txBody>
        </p:sp>
        <p:sp>
          <p:nvSpPr>
            <p:cNvPr id="36905" name="Text Box 29"/>
            <p:cNvSpPr txBox="1">
              <a:spLocks noChangeArrowheads="1"/>
            </p:cNvSpPr>
            <p:nvPr/>
          </p:nvSpPr>
          <p:spPr bwMode="auto">
            <a:xfrm>
              <a:off x="8771261" y="5345033"/>
              <a:ext cx="4756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 sz="1400">
                  <a:solidFill>
                    <a:srgbClr val="4D4D4D"/>
                  </a:solidFill>
                  <a:latin typeface="Arial Narrow" panose="020B0606020202030204" pitchFamily="34" charset="0"/>
                </a:rPr>
                <a:t>18</a:t>
              </a:r>
            </a:p>
          </p:txBody>
        </p:sp>
      </p:grpSp>
      <p:grpSp>
        <p:nvGrpSpPr>
          <p:cNvPr id="36890" name="Groupe 51"/>
          <p:cNvGrpSpPr>
            <a:grpSpLocks/>
          </p:cNvGrpSpPr>
          <p:nvPr/>
        </p:nvGrpSpPr>
        <p:grpSpPr bwMode="auto">
          <a:xfrm>
            <a:off x="10096500" y="2479676"/>
            <a:ext cx="674688" cy="492125"/>
            <a:chOff x="8572004" y="5345033"/>
            <a:chExt cx="674866" cy="492443"/>
          </a:xfrm>
        </p:grpSpPr>
        <p:sp>
          <p:nvSpPr>
            <p:cNvPr id="36902" name="Text Box 29"/>
            <p:cNvSpPr txBox="1">
              <a:spLocks noChangeArrowheads="1"/>
            </p:cNvSpPr>
            <p:nvPr/>
          </p:nvSpPr>
          <p:spPr bwMode="auto">
            <a:xfrm>
              <a:off x="8572004" y="5468144"/>
              <a:ext cx="4756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>
                  <a:solidFill>
                    <a:srgbClr val="4D4D4D"/>
                  </a:solidFill>
                  <a:latin typeface="Arial Narrow" panose="020B0606020202030204" pitchFamily="34" charset="0"/>
                </a:rPr>
                <a:t>10</a:t>
              </a:r>
            </a:p>
          </p:txBody>
        </p:sp>
        <p:sp>
          <p:nvSpPr>
            <p:cNvPr id="36903" name="Text Box 29"/>
            <p:cNvSpPr txBox="1">
              <a:spLocks noChangeArrowheads="1"/>
            </p:cNvSpPr>
            <p:nvPr/>
          </p:nvSpPr>
          <p:spPr bwMode="auto">
            <a:xfrm>
              <a:off x="8771261" y="5345033"/>
              <a:ext cx="4756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 sz="1400">
                  <a:solidFill>
                    <a:srgbClr val="4D4D4D"/>
                  </a:solidFill>
                  <a:latin typeface="Arial Narrow" panose="020B0606020202030204" pitchFamily="34" charset="0"/>
                </a:rPr>
                <a:t>15</a:t>
              </a:r>
            </a:p>
          </p:txBody>
        </p:sp>
      </p:grpSp>
      <p:sp>
        <p:nvSpPr>
          <p:cNvPr id="36891" name="Text Box 15"/>
          <p:cNvSpPr txBox="1">
            <a:spLocks noChangeArrowheads="1"/>
          </p:cNvSpPr>
          <p:nvPr/>
        </p:nvSpPr>
        <p:spPr bwMode="auto">
          <a:xfrm>
            <a:off x="9048751" y="1258889"/>
            <a:ext cx="950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ja-JP" altLang="fr-FR">
                <a:solidFill>
                  <a:srgbClr val="4D4D4D"/>
                </a:solidFill>
                <a:latin typeface="Arial Narrow" panose="020B0606020202030204" pitchFamily="34" charset="0"/>
              </a:rPr>
              <a:t>1 </a:t>
            </a:r>
            <a:r>
              <a:rPr lang="fr-FR" altLang="ja-JP">
                <a:solidFill>
                  <a:srgbClr val="4D4D4D"/>
                </a:solidFill>
                <a:latin typeface="Arial Narrow" panose="020B0606020202030204" pitchFamily="34" charset="0"/>
              </a:rPr>
              <a:t>Zetta</a:t>
            </a:r>
          </a:p>
        </p:txBody>
      </p:sp>
      <p:sp>
        <p:nvSpPr>
          <p:cNvPr id="36892" name="Line 21"/>
          <p:cNvSpPr>
            <a:spLocks noChangeShapeType="1"/>
          </p:cNvSpPr>
          <p:nvPr/>
        </p:nvSpPr>
        <p:spPr bwMode="auto">
          <a:xfrm>
            <a:off x="9829800" y="1443038"/>
            <a:ext cx="255588" cy="0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6893" name="Groupe 56"/>
          <p:cNvGrpSpPr>
            <a:grpSpLocks/>
          </p:cNvGrpSpPr>
          <p:nvPr/>
        </p:nvGrpSpPr>
        <p:grpSpPr bwMode="auto">
          <a:xfrm>
            <a:off x="10090150" y="1116014"/>
            <a:ext cx="674688" cy="492125"/>
            <a:chOff x="8572004" y="5345033"/>
            <a:chExt cx="674866" cy="492443"/>
          </a:xfrm>
        </p:grpSpPr>
        <p:sp>
          <p:nvSpPr>
            <p:cNvPr id="36900" name="Text Box 29"/>
            <p:cNvSpPr txBox="1">
              <a:spLocks noChangeArrowheads="1"/>
            </p:cNvSpPr>
            <p:nvPr/>
          </p:nvSpPr>
          <p:spPr bwMode="auto">
            <a:xfrm>
              <a:off x="8572004" y="5468144"/>
              <a:ext cx="4756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>
                  <a:solidFill>
                    <a:srgbClr val="4D4D4D"/>
                  </a:solidFill>
                  <a:latin typeface="Arial Narrow" panose="020B0606020202030204" pitchFamily="34" charset="0"/>
                </a:rPr>
                <a:t>10</a:t>
              </a:r>
            </a:p>
          </p:txBody>
        </p:sp>
        <p:sp>
          <p:nvSpPr>
            <p:cNvPr id="36901" name="Text Box 29"/>
            <p:cNvSpPr txBox="1">
              <a:spLocks noChangeArrowheads="1"/>
            </p:cNvSpPr>
            <p:nvPr/>
          </p:nvSpPr>
          <p:spPr bwMode="auto">
            <a:xfrm>
              <a:off x="8771261" y="5345033"/>
              <a:ext cx="4756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 sz="1400">
                  <a:solidFill>
                    <a:srgbClr val="4D4D4D"/>
                  </a:solidFill>
                  <a:latin typeface="Arial Narrow" panose="020B0606020202030204" pitchFamily="34" charset="0"/>
                </a:rPr>
                <a:t>21</a:t>
              </a:r>
            </a:p>
          </p:txBody>
        </p:sp>
      </p:grpSp>
      <p:sp>
        <p:nvSpPr>
          <p:cNvPr id="36895" name="Text Box 15"/>
          <p:cNvSpPr txBox="1">
            <a:spLocks noChangeArrowheads="1"/>
          </p:cNvSpPr>
          <p:nvPr/>
        </p:nvSpPr>
        <p:spPr bwMode="auto">
          <a:xfrm>
            <a:off x="9096376" y="646113"/>
            <a:ext cx="950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ja-JP" altLang="fr-FR">
                <a:solidFill>
                  <a:srgbClr val="4D4D4D"/>
                </a:solidFill>
                <a:latin typeface="Arial Narrow" panose="020B0606020202030204" pitchFamily="34" charset="0"/>
              </a:rPr>
              <a:t>1 </a:t>
            </a:r>
            <a:r>
              <a:rPr lang="fr-FR" altLang="ja-JP">
                <a:solidFill>
                  <a:srgbClr val="4D4D4D"/>
                </a:solidFill>
                <a:latin typeface="Arial Narrow" panose="020B0606020202030204" pitchFamily="34" charset="0"/>
              </a:rPr>
              <a:t>Yotta</a:t>
            </a:r>
          </a:p>
        </p:txBody>
      </p:sp>
      <p:sp>
        <p:nvSpPr>
          <p:cNvPr id="36896" name="Line 21"/>
          <p:cNvSpPr>
            <a:spLocks noChangeShapeType="1"/>
          </p:cNvSpPr>
          <p:nvPr/>
        </p:nvSpPr>
        <p:spPr bwMode="auto">
          <a:xfrm>
            <a:off x="9877425" y="830263"/>
            <a:ext cx="255588" cy="0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6897" name="Groupe 62"/>
          <p:cNvGrpSpPr>
            <a:grpSpLocks/>
          </p:cNvGrpSpPr>
          <p:nvPr/>
        </p:nvGrpSpPr>
        <p:grpSpPr bwMode="auto">
          <a:xfrm>
            <a:off x="10104439" y="468314"/>
            <a:ext cx="674687" cy="492125"/>
            <a:chOff x="8572004" y="5345033"/>
            <a:chExt cx="674866" cy="492443"/>
          </a:xfrm>
        </p:grpSpPr>
        <p:sp>
          <p:nvSpPr>
            <p:cNvPr id="36898" name="Text Box 29"/>
            <p:cNvSpPr txBox="1">
              <a:spLocks noChangeArrowheads="1"/>
            </p:cNvSpPr>
            <p:nvPr/>
          </p:nvSpPr>
          <p:spPr bwMode="auto">
            <a:xfrm>
              <a:off x="8572004" y="5468144"/>
              <a:ext cx="4756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>
                  <a:solidFill>
                    <a:srgbClr val="4D4D4D"/>
                  </a:solidFill>
                  <a:latin typeface="Arial Narrow" panose="020B0606020202030204" pitchFamily="34" charset="0"/>
                </a:rPr>
                <a:t>10</a:t>
              </a:r>
            </a:p>
          </p:txBody>
        </p:sp>
        <p:sp>
          <p:nvSpPr>
            <p:cNvPr id="36899" name="Text Box 29"/>
            <p:cNvSpPr txBox="1">
              <a:spLocks noChangeArrowheads="1"/>
            </p:cNvSpPr>
            <p:nvPr/>
          </p:nvSpPr>
          <p:spPr bwMode="auto">
            <a:xfrm>
              <a:off x="8771261" y="5345033"/>
              <a:ext cx="4756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 sz="1400">
                  <a:solidFill>
                    <a:srgbClr val="4D4D4D"/>
                  </a:solidFill>
                  <a:latin typeface="Arial Narrow" panose="020B0606020202030204" pitchFamily="34" charset="0"/>
                </a:rPr>
                <a:t>24</a:t>
              </a:r>
            </a:p>
          </p:txBody>
        </p:sp>
      </p:grpSp>
      <p:sp>
        <p:nvSpPr>
          <p:cNvPr id="4" name="Flèche droite 3"/>
          <p:cNvSpPr/>
          <p:nvPr/>
        </p:nvSpPr>
        <p:spPr>
          <a:xfrm>
            <a:off x="8601200" y="1392796"/>
            <a:ext cx="432470" cy="36909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F6B75FA-38ED-4BD1-8C61-55DFC32C09E3}"/>
              </a:ext>
            </a:extLst>
          </p:cNvPr>
          <p:cNvCxnSpPr/>
          <p:nvPr/>
        </p:nvCxnSpPr>
        <p:spPr>
          <a:xfrm>
            <a:off x="7464152" y="3921125"/>
            <a:ext cx="12241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AD57ABB-B319-4B6F-9858-1032A3506E9F}"/>
              </a:ext>
            </a:extLst>
          </p:cNvPr>
          <p:cNvCxnSpPr/>
          <p:nvPr/>
        </p:nvCxnSpPr>
        <p:spPr>
          <a:xfrm>
            <a:off x="7536161" y="2992438"/>
            <a:ext cx="10987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ZoneTexte 1"/>
          <p:cNvSpPr txBox="1">
            <a:spLocks noChangeArrowheads="1"/>
          </p:cNvSpPr>
          <p:nvPr/>
        </p:nvSpPr>
        <p:spPr bwMode="auto">
          <a:xfrm>
            <a:off x="7208845" y="1231278"/>
            <a:ext cx="1340671" cy="914753"/>
          </a:xfrm>
          <a:prstGeom prst="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82945" tIns="41473" rIns="82945" bIns="41473">
            <a:spAutoFit/>
          </a:bodyPr>
          <a:lstStyle/>
          <a:p>
            <a:pPr algn="ctr">
              <a:defRPr/>
            </a:pPr>
            <a:r>
              <a:rPr lang="fr-FR" altLang="fr-FR" dirty="0">
                <a:solidFill>
                  <a:schemeClr val="bg1">
                    <a:lumMod val="95000"/>
                  </a:schemeClr>
                </a:solidFill>
              </a:rPr>
              <a:t>140 Exa Byte per </a:t>
            </a:r>
            <a:r>
              <a:rPr lang="fr-FR" altLang="fr-FR" dirty="0" err="1">
                <a:solidFill>
                  <a:schemeClr val="bg1">
                    <a:lumMod val="95000"/>
                  </a:schemeClr>
                </a:solidFill>
              </a:rPr>
              <a:t>month</a:t>
            </a:r>
            <a:endParaRPr lang="fr-FR" alt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9FC9F43-4641-2D49-07AF-893E43C74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22" y="2299724"/>
            <a:ext cx="7591080" cy="429634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5E9963-5BA9-4F31-AAA0-CAF1B5A82391}"/>
              </a:ext>
            </a:extLst>
          </p:cNvPr>
          <p:cNvSpPr/>
          <p:nvPr/>
        </p:nvSpPr>
        <p:spPr>
          <a:xfrm>
            <a:off x="2159479" y="1268761"/>
            <a:ext cx="8343760" cy="4593285"/>
          </a:xfrm>
          <a:prstGeom prst="rect">
            <a:avLst/>
          </a:prstGeom>
          <a:solidFill>
            <a:srgbClr val="C9EEF4">
              <a:alpha val="10196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CBB6A59-0A2A-401D-9AA5-6215317199D7}"/>
              </a:ext>
            </a:extLst>
          </p:cNvPr>
          <p:cNvGrpSpPr/>
          <p:nvPr/>
        </p:nvGrpSpPr>
        <p:grpSpPr>
          <a:xfrm>
            <a:off x="1535829" y="2811419"/>
            <a:ext cx="5443806" cy="3431805"/>
            <a:chOff x="369888" y="1651000"/>
            <a:chExt cx="6090532" cy="3527073"/>
          </a:xfrm>
        </p:grpSpPr>
        <p:sp>
          <p:nvSpPr>
            <p:cNvPr id="2" name="Rectangle 1"/>
            <p:cNvSpPr/>
            <p:nvPr/>
          </p:nvSpPr>
          <p:spPr bwMode="auto">
            <a:xfrm>
              <a:off x="1049338" y="1651000"/>
              <a:ext cx="5160962" cy="313531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945" tIns="41473" rIns="82945" bIns="41473"/>
            <a:lstStyle/>
            <a:p>
              <a:pPr defTabSz="407526" hangingPunct="0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fr-FR" sz="11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41988" name="ZoneTexte 3"/>
            <p:cNvSpPr txBox="1">
              <a:spLocks noChangeArrowheads="1"/>
            </p:cNvSpPr>
            <p:nvPr/>
          </p:nvSpPr>
          <p:spPr bwMode="auto">
            <a:xfrm rot="10800000" flipV="1">
              <a:off x="5032375" y="1791938"/>
              <a:ext cx="1308100" cy="84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2400" dirty="0">
                  <a:latin typeface="Segoe UI" panose="020B0502040204020203" pitchFamily="34" charset="0"/>
                  <a:cs typeface="Segoe UI" panose="020B0502040204020203" pitchFamily="34" charset="0"/>
                </a:rPr>
                <a:t>4K</a:t>
              </a:r>
            </a:p>
            <a:p>
              <a:pPr eaLnBrk="1" hangingPunct="1"/>
              <a:r>
                <a:rPr lang="fr-FR" altLang="fr-FR" sz="2400" dirty="0">
                  <a:latin typeface="Segoe UI" panose="020B0502040204020203" pitchFamily="34" charset="0"/>
                  <a:cs typeface="Segoe UI" panose="020B0502040204020203" pitchFamily="34" charset="0"/>
                </a:rPr>
                <a:t>UHD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5892800" y="4867274"/>
              <a:ext cx="567620" cy="275873"/>
            </a:xfrm>
            <a:prstGeom prst="rect">
              <a:avLst/>
            </a:prstGeom>
            <a:noFill/>
          </p:spPr>
          <p:txBody>
            <a:bodyPr wrap="none" lIns="82945" tIns="41473" rIns="82945" bIns="41473">
              <a:spAutoFit/>
            </a:bodyPr>
            <a:lstStyle/>
            <a:p>
              <a:pPr>
                <a:defRPr/>
              </a:pP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3840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219575" y="4897438"/>
              <a:ext cx="567620" cy="275873"/>
            </a:xfrm>
            <a:prstGeom prst="rect">
              <a:avLst/>
            </a:prstGeom>
            <a:noFill/>
          </p:spPr>
          <p:txBody>
            <a:bodyPr wrap="none" lIns="82945" tIns="41473" rIns="82945" bIns="41473">
              <a:spAutoFit/>
            </a:bodyPr>
            <a:lstStyle/>
            <a:p>
              <a:pPr>
                <a:defRPr/>
              </a:pP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2560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967038" y="4867275"/>
              <a:ext cx="567620" cy="275873"/>
            </a:xfrm>
            <a:prstGeom prst="rect">
              <a:avLst/>
            </a:prstGeom>
            <a:noFill/>
          </p:spPr>
          <p:txBody>
            <a:bodyPr wrap="none" lIns="82945" tIns="41473" rIns="82945" bIns="41473">
              <a:spAutoFit/>
            </a:bodyPr>
            <a:lstStyle/>
            <a:p>
              <a:pPr>
                <a:defRPr/>
              </a:pP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1920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2149475" y="4902200"/>
              <a:ext cx="567620" cy="275873"/>
            </a:xfrm>
            <a:prstGeom prst="rect">
              <a:avLst/>
            </a:prstGeom>
            <a:noFill/>
          </p:spPr>
          <p:txBody>
            <a:bodyPr wrap="none" lIns="82945" tIns="41473" rIns="82945" bIns="41473">
              <a:spAutoFit/>
            </a:bodyPr>
            <a:lstStyle/>
            <a:p>
              <a:pPr>
                <a:defRPr/>
              </a:pP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1280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81013" y="3924300"/>
              <a:ext cx="472568" cy="275873"/>
            </a:xfrm>
            <a:prstGeom prst="rect">
              <a:avLst/>
            </a:prstGeom>
            <a:noFill/>
          </p:spPr>
          <p:txBody>
            <a:bodyPr wrap="none" lIns="82945" tIns="41473" rIns="82945" bIns="41473">
              <a:spAutoFit/>
            </a:bodyPr>
            <a:lstStyle/>
            <a:p>
              <a:pPr>
                <a:defRPr/>
              </a:pP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720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84175" y="3451225"/>
              <a:ext cx="567620" cy="275873"/>
            </a:xfrm>
            <a:prstGeom prst="rect">
              <a:avLst/>
            </a:prstGeom>
            <a:noFill/>
          </p:spPr>
          <p:txBody>
            <a:bodyPr wrap="none" lIns="82945" tIns="41473" rIns="82945" bIns="41473">
              <a:spAutoFit/>
            </a:bodyPr>
            <a:lstStyle/>
            <a:p>
              <a:pPr>
                <a:defRPr/>
              </a:pP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1080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369888" y="2763838"/>
              <a:ext cx="567620" cy="275873"/>
            </a:xfrm>
            <a:prstGeom prst="rect">
              <a:avLst/>
            </a:prstGeom>
            <a:noFill/>
          </p:spPr>
          <p:txBody>
            <a:bodyPr wrap="none" lIns="82945" tIns="41473" rIns="82945" bIns="41473">
              <a:spAutoFit/>
            </a:bodyPr>
            <a:lstStyle/>
            <a:p>
              <a:pPr>
                <a:defRPr/>
              </a:pP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1440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422275" y="1651000"/>
              <a:ext cx="567620" cy="275873"/>
            </a:xfrm>
            <a:prstGeom prst="rect">
              <a:avLst/>
            </a:prstGeom>
            <a:noFill/>
          </p:spPr>
          <p:txBody>
            <a:bodyPr wrap="none" lIns="82945" tIns="41473" rIns="82945" bIns="41473">
              <a:spAutoFit/>
            </a:bodyPr>
            <a:lstStyle/>
            <a:p>
              <a:pPr>
                <a:defRPr/>
              </a:pP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2160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049338" y="2901950"/>
              <a:ext cx="3487737" cy="18843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945" tIns="41473" rIns="82945" bIns="41473"/>
            <a:lstStyle/>
            <a:p>
              <a:pPr defTabSz="407526" hangingPunct="0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fr-FR" sz="11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41998" name="ZoneTexte 24"/>
            <p:cNvSpPr txBox="1">
              <a:spLocks noChangeArrowheads="1"/>
            </p:cNvSpPr>
            <p:nvPr/>
          </p:nvSpPr>
          <p:spPr bwMode="auto">
            <a:xfrm rot="10800000" flipV="1">
              <a:off x="3282950" y="3245145"/>
              <a:ext cx="1309688" cy="33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1600">
                  <a:latin typeface="Segoe UI" panose="020B0502040204020203" pitchFamily="34" charset="0"/>
                  <a:cs typeface="Segoe UI" panose="020B0502040204020203" pitchFamily="34" charset="0"/>
                </a:rPr>
                <a:t>2K WQHD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1049338" y="4003675"/>
              <a:ext cx="2220912" cy="78263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945" tIns="41473" rIns="82945" bIns="41473"/>
            <a:lstStyle/>
            <a:p>
              <a:pPr defTabSz="407526" hangingPunct="0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fr-FR" sz="11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1055688" y="3568700"/>
              <a:ext cx="2214562" cy="121761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945" tIns="41473" rIns="82945" bIns="41473"/>
            <a:lstStyle/>
            <a:p>
              <a:pPr defTabSz="407526" hangingPunct="0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fr-FR" sz="11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42001" name="ZoneTexte 28"/>
            <p:cNvSpPr txBox="1">
              <a:spLocks noChangeArrowheads="1"/>
            </p:cNvSpPr>
            <p:nvPr/>
          </p:nvSpPr>
          <p:spPr bwMode="auto">
            <a:xfrm rot="10800000" flipV="1">
              <a:off x="2498725" y="3922888"/>
              <a:ext cx="804863" cy="275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1200">
                  <a:latin typeface="Segoe UI" panose="020B0502040204020203" pitchFamily="34" charset="0"/>
                  <a:cs typeface="Segoe UI" panose="020B0502040204020203" pitchFamily="34" charset="0"/>
                </a:rPr>
                <a:t>FHD</a:t>
              </a:r>
            </a:p>
          </p:txBody>
        </p:sp>
        <p:sp>
          <p:nvSpPr>
            <p:cNvPr id="42002" name="Rectangle 29"/>
            <p:cNvSpPr>
              <a:spLocks noChangeArrowheads="1"/>
            </p:cNvSpPr>
            <p:nvPr/>
          </p:nvSpPr>
          <p:spPr bwMode="auto">
            <a:xfrm>
              <a:off x="1049338" y="4003675"/>
              <a:ext cx="1416050" cy="782638"/>
            </a:xfrm>
            <a:prstGeom prst="rect">
              <a:avLst/>
            </a:prstGeom>
            <a:solidFill>
              <a:srgbClr val="396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defTabSz="4064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064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064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064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064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06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06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06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06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fr-FR" altLang="fr-FR" sz="110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03" name="ZoneTexte 30"/>
            <p:cNvSpPr txBox="1">
              <a:spLocks noChangeArrowheads="1"/>
            </p:cNvSpPr>
            <p:nvPr/>
          </p:nvSpPr>
          <p:spPr bwMode="auto">
            <a:xfrm rot="10800000" flipV="1">
              <a:off x="1757363" y="4199466"/>
              <a:ext cx="654050" cy="465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eaLnBrk="1" hangingPunct="1"/>
              <a:r>
                <a:rPr lang="fr-FR" altLang="fr-FR" sz="12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HD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7834652" y="2811418"/>
            <a:ext cx="2559050" cy="314325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>
              <a:defRPr/>
            </a:pP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UHD = Ultra High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Definition</a:t>
            </a:r>
            <a:endParaRPr lang="fr-FR" sz="15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834653" y="3196529"/>
            <a:ext cx="2638425" cy="314325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>
              <a:defRPr/>
            </a:pP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WQHD = Full High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Definition</a:t>
            </a:r>
            <a:endParaRPr lang="fr-FR" sz="15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559A9049-F1C0-FA35-4928-B7EC63E7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MORE RESOLUTION THAN TV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33" name="Rectangle 32"/>
          <p:cNvSpPr/>
          <p:nvPr/>
        </p:nvSpPr>
        <p:spPr>
          <a:xfrm>
            <a:off x="7834653" y="3715222"/>
            <a:ext cx="2309783" cy="1237918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>
              <a:defRPr/>
            </a:pP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UHD = Ultra High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Definition</a:t>
            </a:r>
            <a:endParaRPr lang="fr-FR" sz="15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fr-FR" sz="15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SUHD = Super Ultra High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Definition</a:t>
            </a:r>
            <a:endParaRPr lang="fr-FR" sz="15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014" name="Rectangle 45"/>
          <p:cNvSpPr>
            <a:spLocks noChangeArrowheads="1"/>
          </p:cNvSpPr>
          <p:nvPr/>
        </p:nvSpPr>
        <p:spPr bwMode="auto">
          <a:xfrm>
            <a:off x="8126752" y="5196236"/>
            <a:ext cx="66198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5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4K TV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96576" y="5862045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7680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ZoneTexte 3"/>
          <p:cNvSpPr txBox="1">
            <a:spLocks noChangeArrowheads="1"/>
          </p:cNvSpPr>
          <p:nvPr/>
        </p:nvSpPr>
        <p:spPr bwMode="auto">
          <a:xfrm rot="10800000" flipV="1">
            <a:off x="9342881" y="5111097"/>
            <a:ext cx="985093" cy="69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8K</a:t>
            </a:r>
          </a:p>
          <a:p>
            <a:pPr eaLnBrk="1" hangingPunct="1"/>
            <a:r>
              <a:rPr lang="fr-FR" altLang="fr-FR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SUHD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911300" y="2120768"/>
            <a:ext cx="894777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i="1" dirty="0">
                <a:latin typeface="Georgia" panose="02040502050405020303" pitchFamily="18" charset="0"/>
              </a:rPr>
              <a:t>Mobile</a:t>
            </a:r>
          </a:p>
        </p:txBody>
      </p:sp>
      <p:sp>
        <p:nvSpPr>
          <p:cNvPr id="44035" name="Oval 4"/>
          <p:cNvSpPr>
            <a:spLocks noChangeArrowheads="1"/>
          </p:cNvSpPr>
          <p:nvPr/>
        </p:nvSpPr>
        <p:spPr bwMode="auto">
          <a:xfrm>
            <a:off x="3000376" y="2052638"/>
            <a:ext cx="1008063" cy="1008062"/>
          </a:xfrm>
          <a:prstGeom prst="ellipse">
            <a:avLst/>
          </a:prstGeom>
          <a:solidFill>
            <a:schemeClr val="folHlink"/>
          </a:solidFill>
          <a:ln w="12700">
            <a:solidFill>
              <a:srgbClr val="CCFF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1430" tIns="45715" rIns="91430" bIns="45715" anchor="ctr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>
                <a:solidFill>
                  <a:schemeClr val="bg1"/>
                </a:solidFill>
                <a:latin typeface="Georgia" panose="02040502050405020303" pitchFamily="18" charset="0"/>
              </a:rPr>
              <a:t>3G</a:t>
            </a: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3287713" y="1606550"/>
            <a:ext cx="553336" cy="369322"/>
          </a:xfrm>
          <a:prstGeom prst="rect">
            <a:avLst/>
          </a:prstGeom>
          <a:solidFill>
            <a:srgbClr val="FCF8A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996633"/>
                </a:solidFill>
                <a:latin typeface="Georgia" panose="02040502050405020303" pitchFamily="18" charset="0"/>
              </a:rPr>
              <a:t>8 U</a:t>
            </a:r>
          </a:p>
        </p:txBody>
      </p:sp>
      <p:sp>
        <p:nvSpPr>
          <p:cNvPr id="44037" name="Oval 6"/>
          <p:cNvSpPr>
            <a:spLocks noChangeArrowheads="1"/>
          </p:cNvSpPr>
          <p:nvPr/>
        </p:nvSpPr>
        <p:spPr bwMode="auto">
          <a:xfrm>
            <a:off x="4727576" y="2349501"/>
            <a:ext cx="1008063" cy="1008063"/>
          </a:xfrm>
          <a:prstGeom prst="ellipse">
            <a:avLst/>
          </a:prstGeom>
          <a:solidFill>
            <a:schemeClr val="folHlink"/>
          </a:solidFill>
          <a:ln w="12700">
            <a:solidFill>
              <a:srgbClr val="CCFF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1430" tIns="45715" rIns="91430" bIns="45715" anchor="ctr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dirty="0">
                <a:solidFill>
                  <a:schemeClr val="bg1"/>
                </a:solidFill>
                <a:latin typeface="Georgia" panose="02040502050405020303" pitchFamily="18" charset="0"/>
              </a:rPr>
              <a:t>3G+</a:t>
            </a:r>
          </a:p>
        </p:txBody>
      </p:sp>
      <p:sp>
        <p:nvSpPr>
          <p:cNvPr id="44038" name="Text Box 7"/>
          <p:cNvSpPr txBox="1">
            <a:spLocks noChangeArrowheads="1"/>
          </p:cNvSpPr>
          <p:nvPr/>
        </p:nvSpPr>
        <p:spPr bwMode="auto">
          <a:xfrm>
            <a:off x="4727576" y="1868488"/>
            <a:ext cx="963705" cy="369322"/>
          </a:xfrm>
          <a:prstGeom prst="rect">
            <a:avLst/>
          </a:prstGeom>
          <a:solidFill>
            <a:srgbClr val="FCF8A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996633"/>
                </a:solidFill>
                <a:latin typeface="Georgia" panose="02040502050405020303" pitchFamily="18" charset="0"/>
              </a:rPr>
              <a:t>10-15 U</a:t>
            </a:r>
          </a:p>
        </p:txBody>
      </p:sp>
      <p:sp>
        <p:nvSpPr>
          <p:cNvPr id="44039" name="Oval 8"/>
          <p:cNvSpPr>
            <a:spLocks noChangeArrowheads="1"/>
          </p:cNvSpPr>
          <p:nvPr/>
        </p:nvSpPr>
        <p:spPr bwMode="auto">
          <a:xfrm>
            <a:off x="6600826" y="2708276"/>
            <a:ext cx="1008063" cy="1008063"/>
          </a:xfrm>
          <a:prstGeom prst="ellipse">
            <a:avLst/>
          </a:prstGeom>
          <a:solidFill>
            <a:schemeClr val="folHlink"/>
          </a:solidFill>
          <a:ln w="12700">
            <a:solidFill>
              <a:srgbClr val="CCFF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1430" tIns="45715" rIns="91430" bIns="45715" anchor="ctr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>
                <a:solidFill>
                  <a:schemeClr val="bg1"/>
                </a:solidFill>
                <a:latin typeface="Georgia" panose="02040502050405020303" pitchFamily="18" charset="0"/>
              </a:rPr>
              <a:t>4G </a:t>
            </a:r>
          </a:p>
        </p:txBody>
      </p:sp>
      <p:sp>
        <p:nvSpPr>
          <p:cNvPr id="44040" name="Text Box 9"/>
          <p:cNvSpPr txBox="1">
            <a:spLocks noChangeArrowheads="1"/>
          </p:cNvSpPr>
          <p:nvPr/>
        </p:nvSpPr>
        <p:spPr bwMode="auto">
          <a:xfrm>
            <a:off x="6600826" y="2300288"/>
            <a:ext cx="1006475" cy="368300"/>
          </a:xfrm>
          <a:prstGeom prst="rect">
            <a:avLst/>
          </a:prstGeom>
          <a:solidFill>
            <a:srgbClr val="FCF8A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dirty="0">
                <a:solidFill>
                  <a:srgbClr val="996633"/>
                </a:solidFill>
                <a:latin typeface="Georgia" panose="02040502050405020303" pitchFamily="18" charset="0"/>
              </a:rPr>
              <a:t>15-40 U</a:t>
            </a:r>
          </a:p>
        </p:txBody>
      </p:sp>
      <p:sp>
        <p:nvSpPr>
          <p:cNvPr id="44041" name="Line 10"/>
          <p:cNvSpPr>
            <a:spLocks noChangeShapeType="1"/>
          </p:cNvSpPr>
          <p:nvPr/>
        </p:nvSpPr>
        <p:spPr bwMode="auto">
          <a:xfrm>
            <a:off x="4151313" y="2708276"/>
            <a:ext cx="431800" cy="73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4042" name="Line 11"/>
          <p:cNvSpPr>
            <a:spLocks noChangeShapeType="1"/>
          </p:cNvSpPr>
          <p:nvPr/>
        </p:nvSpPr>
        <p:spPr bwMode="auto">
          <a:xfrm>
            <a:off x="5880100" y="2997201"/>
            <a:ext cx="431800" cy="73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4044" name="Oval 13"/>
          <p:cNvSpPr>
            <a:spLocks noChangeArrowheads="1"/>
          </p:cNvSpPr>
          <p:nvPr/>
        </p:nvSpPr>
        <p:spPr bwMode="auto">
          <a:xfrm>
            <a:off x="3216276" y="5157788"/>
            <a:ext cx="1008063" cy="1008062"/>
          </a:xfrm>
          <a:prstGeom prst="ellipse">
            <a:avLst/>
          </a:prstGeom>
          <a:solidFill>
            <a:srgbClr val="FF9900"/>
          </a:solidFill>
          <a:ln w="12700">
            <a:solidFill>
              <a:srgbClr val="CCFF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1430" tIns="45715" rIns="91430" bIns="45715" anchor="ctr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>
                <a:latin typeface="Georgia" panose="02040502050405020303" pitchFamily="18" charset="0"/>
              </a:rPr>
              <a:t>WiFi</a:t>
            </a:r>
          </a:p>
        </p:txBody>
      </p:sp>
      <p:sp>
        <p:nvSpPr>
          <p:cNvPr id="44045" name="Text Box 14"/>
          <p:cNvSpPr txBox="1">
            <a:spLocks noChangeArrowheads="1"/>
          </p:cNvSpPr>
          <p:nvPr/>
        </p:nvSpPr>
        <p:spPr bwMode="auto">
          <a:xfrm>
            <a:off x="3287713" y="4746625"/>
            <a:ext cx="800100" cy="369888"/>
          </a:xfrm>
          <a:prstGeom prst="rect">
            <a:avLst/>
          </a:prstGeom>
          <a:solidFill>
            <a:srgbClr val="FCF8A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996633"/>
                </a:solidFill>
                <a:latin typeface="Georgia" panose="02040502050405020303" pitchFamily="18" charset="0"/>
              </a:rPr>
              <a:t>100 U</a:t>
            </a:r>
          </a:p>
        </p:txBody>
      </p:sp>
      <p:sp>
        <p:nvSpPr>
          <p:cNvPr id="44046" name="Oval 15"/>
          <p:cNvSpPr>
            <a:spLocks noChangeArrowheads="1"/>
          </p:cNvSpPr>
          <p:nvPr/>
        </p:nvSpPr>
        <p:spPr bwMode="auto">
          <a:xfrm>
            <a:off x="4295776" y="4149726"/>
            <a:ext cx="1008063" cy="1008063"/>
          </a:xfrm>
          <a:prstGeom prst="ellipse">
            <a:avLst/>
          </a:prstGeom>
          <a:solidFill>
            <a:srgbClr val="996633"/>
          </a:solidFill>
          <a:ln w="12700">
            <a:solidFill>
              <a:srgbClr val="CCFF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1430" tIns="45715" rIns="91430" bIns="45715" anchor="ctr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>
                <a:solidFill>
                  <a:schemeClr val="bg1"/>
                </a:solidFill>
                <a:latin typeface="Georgia" panose="02040502050405020303" pitchFamily="18" charset="0"/>
              </a:rPr>
              <a:t>WiMax</a:t>
            </a:r>
          </a:p>
        </p:txBody>
      </p:sp>
      <p:sp>
        <p:nvSpPr>
          <p:cNvPr id="44047" name="Text Box 16"/>
          <p:cNvSpPr txBox="1">
            <a:spLocks noChangeArrowheads="1"/>
          </p:cNvSpPr>
          <p:nvPr/>
        </p:nvSpPr>
        <p:spPr bwMode="auto">
          <a:xfrm>
            <a:off x="4224339" y="3740150"/>
            <a:ext cx="1015001" cy="369322"/>
          </a:xfrm>
          <a:prstGeom prst="rect">
            <a:avLst/>
          </a:prstGeom>
          <a:solidFill>
            <a:srgbClr val="FCF8A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996633"/>
                </a:solidFill>
                <a:latin typeface="Georgia" panose="02040502050405020303" pitchFamily="18" charset="0"/>
              </a:rPr>
              <a:t>25-50 U</a:t>
            </a:r>
          </a:p>
        </p:txBody>
      </p:sp>
      <p:sp>
        <p:nvSpPr>
          <p:cNvPr id="44049" name="Line 18"/>
          <p:cNvSpPr>
            <a:spLocks noChangeShapeType="1"/>
          </p:cNvSpPr>
          <p:nvPr/>
        </p:nvSpPr>
        <p:spPr bwMode="auto">
          <a:xfrm>
            <a:off x="7680325" y="3357564"/>
            <a:ext cx="431800" cy="1428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4052" name="Text Box 21"/>
          <p:cNvSpPr txBox="1">
            <a:spLocks noChangeArrowheads="1"/>
          </p:cNvSpPr>
          <p:nvPr/>
        </p:nvSpPr>
        <p:spPr bwMode="auto">
          <a:xfrm>
            <a:off x="1919289" y="5418138"/>
            <a:ext cx="8905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i="1">
                <a:latin typeface="Georgia" panose="02040502050405020303" pitchFamily="18" charset="0"/>
              </a:rPr>
              <a:t>Packet</a:t>
            </a:r>
          </a:p>
        </p:txBody>
      </p:sp>
      <p:sp>
        <p:nvSpPr>
          <p:cNvPr id="44058" name="Text Box 27"/>
          <p:cNvSpPr txBox="1">
            <a:spLocks noChangeArrowheads="1"/>
          </p:cNvSpPr>
          <p:nvPr/>
        </p:nvSpPr>
        <p:spPr bwMode="auto">
          <a:xfrm>
            <a:off x="5159376" y="5780088"/>
            <a:ext cx="1971995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dirty="0">
                <a:latin typeface="Georgia" panose="02040502050405020303" pitchFamily="18" charset="0"/>
              </a:rPr>
              <a:t>U= bit/s/km</a:t>
            </a:r>
            <a:r>
              <a:rPr lang="en-US" altLang="fr-FR" baseline="30000" dirty="0">
                <a:latin typeface="Georgia" panose="02040502050405020303" pitchFamily="18" charset="0"/>
              </a:rPr>
              <a:t>2</a:t>
            </a:r>
            <a:r>
              <a:rPr lang="en-US" altLang="fr-FR" dirty="0">
                <a:latin typeface="Georgia" panose="02040502050405020303" pitchFamily="18" charset="0"/>
              </a:rPr>
              <a:t>/Hz</a:t>
            </a:r>
          </a:p>
        </p:txBody>
      </p:sp>
      <p:pic>
        <p:nvPicPr>
          <p:cNvPr id="44061" name="Picture 3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9" y="3162301"/>
            <a:ext cx="58737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2" name="Picture 3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1513" y="3198020"/>
            <a:ext cx="760412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9" name="Picture 3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1797" y="4914106"/>
            <a:ext cx="938993" cy="1008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4171328-71E1-B37D-D940-FF66881CE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TOWARDS AN INCREASED EFFICIENCY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4" name="Oval 8">
            <a:extLst>
              <a:ext uri="{FF2B5EF4-FFF2-40B4-BE49-F238E27FC236}">
                <a16:creationId xmlns:a16="http://schemas.microsoft.com/office/drawing/2014/main" id="{4A79321B-468F-11BA-C3AA-E9D9A2CC0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945" y="3162301"/>
            <a:ext cx="1008063" cy="1008063"/>
          </a:xfrm>
          <a:prstGeom prst="ellipse">
            <a:avLst/>
          </a:prstGeom>
          <a:solidFill>
            <a:schemeClr val="folHlink"/>
          </a:solidFill>
          <a:ln w="12700">
            <a:solidFill>
              <a:srgbClr val="CCFF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1430" tIns="45715" rIns="91430" bIns="45715" anchor="ctr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dirty="0">
                <a:solidFill>
                  <a:schemeClr val="bg1"/>
                </a:solidFill>
                <a:latin typeface="Georgia" panose="02040502050405020303" pitchFamily="18" charset="0"/>
              </a:rPr>
              <a:t>5G 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C8CFF6A2-A689-B039-AC8B-A2F50ED00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6314" y="2669382"/>
            <a:ext cx="800199" cy="369322"/>
          </a:xfrm>
          <a:prstGeom prst="rect">
            <a:avLst/>
          </a:prstGeom>
          <a:solidFill>
            <a:srgbClr val="FCF8A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dirty="0">
                <a:solidFill>
                  <a:srgbClr val="996633"/>
                </a:solidFill>
                <a:latin typeface="Georgia" panose="02040502050405020303" pitchFamily="18" charset="0"/>
              </a:rPr>
              <a:t>100 U</a:t>
            </a:r>
          </a:p>
        </p:txBody>
      </p:sp>
      <p:sp>
        <p:nvSpPr>
          <p:cNvPr id="6" name="Line 18">
            <a:extLst>
              <a:ext uri="{FF2B5EF4-FFF2-40B4-BE49-F238E27FC236}">
                <a16:creationId xmlns:a16="http://schemas.microsoft.com/office/drawing/2014/main" id="{36CEF931-E059-959A-237C-83834F3F45EE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7747" y="3933825"/>
            <a:ext cx="431800" cy="1428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B5D0FE0D-B01F-24A4-0511-8C29C53FF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4367" y="3738562"/>
            <a:ext cx="1008063" cy="100806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rgbClr val="CCFF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1430" tIns="45715" rIns="91430" bIns="45715" anchor="ctr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dirty="0">
                <a:solidFill>
                  <a:schemeClr val="bg1"/>
                </a:solidFill>
                <a:latin typeface="Georgia" panose="02040502050405020303" pitchFamily="18" charset="0"/>
              </a:rPr>
              <a:t>6G 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2CB18D11-0128-C8DE-7AAD-7B2D59F19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0356" y="3244339"/>
            <a:ext cx="819435" cy="369322"/>
          </a:xfrm>
          <a:prstGeom prst="rect">
            <a:avLst/>
          </a:prstGeom>
          <a:solidFill>
            <a:srgbClr val="FCF8A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dirty="0">
                <a:solidFill>
                  <a:srgbClr val="996633"/>
                </a:solidFill>
                <a:latin typeface="Georgia" panose="02040502050405020303" pitchFamily="18" charset="0"/>
              </a:rPr>
              <a:t>500 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1CBD8F5-3E2F-B511-7E76-11DDB181D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593" y="4327515"/>
            <a:ext cx="1008063" cy="100806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3"/>
          <p:cNvSpPr>
            <a:spLocks noChangeArrowheads="1"/>
          </p:cNvSpPr>
          <p:nvPr/>
        </p:nvSpPr>
        <p:spPr bwMode="auto">
          <a:xfrm>
            <a:off x="1828800" y="2819400"/>
            <a:ext cx="2438400" cy="685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dirty="0" err="1">
                <a:solidFill>
                  <a:srgbClr val="333333"/>
                </a:solidFill>
                <a:latin typeface="Georgia" panose="02040502050405020303" pitchFamily="18" charset="0"/>
              </a:rPr>
              <a:t>Technico</a:t>
            </a:r>
            <a:r>
              <a:rPr lang="en-US" altLang="fr-FR" dirty="0">
                <a:solidFill>
                  <a:srgbClr val="333333"/>
                </a:solidFill>
                <a:latin typeface="Georgia" panose="02040502050405020303" pitchFamily="18" charset="0"/>
              </a:rPr>
              <a:t>-economical </a:t>
            </a:r>
          </a:p>
          <a:p>
            <a:pPr algn="ctr" hangingPunct="1"/>
            <a:r>
              <a:rPr lang="en-US" altLang="fr-FR" dirty="0">
                <a:solidFill>
                  <a:srgbClr val="333333"/>
                </a:solidFill>
                <a:latin typeface="Georgia" panose="02040502050405020303" pitchFamily="18" charset="0"/>
              </a:rPr>
              <a:t>analysis</a:t>
            </a:r>
          </a:p>
        </p:txBody>
      </p:sp>
      <p:grpSp>
        <p:nvGrpSpPr>
          <p:cNvPr id="247812" name="Group 4"/>
          <p:cNvGrpSpPr>
            <a:grpSpLocks/>
          </p:cNvGrpSpPr>
          <p:nvPr/>
        </p:nvGrpSpPr>
        <p:grpSpPr bwMode="auto">
          <a:xfrm>
            <a:off x="2514600" y="1722439"/>
            <a:ext cx="4114800" cy="1081087"/>
            <a:chOff x="624" y="1085"/>
            <a:chExt cx="2592" cy="681"/>
          </a:xfrm>
        </p:grpSpPr>
        <p:sp>
          <p:nvSpPr>
            <p:cNvPr id="46104" name="AutoShape 5"/>
            <p:cNvSpPr>
              <a:spLocks noChangeArrowheads="1"/>
            </p:cNvSpPr>
            <p:nvPr/>
          </p:nvSpPr>
          <p:spPr bwMode="auto">
            <a:xfrm>
              <a:off x="1680" y="1104"/>
              <a:ext cx="1536" cy="432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 anchor="ctr"/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Submit a business plan</a:t>
              </a:r>
            </a:p>
            <a:p>
              <a:pPr algn="ctr"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Buy license</a:t>
              </a:r>
            </a:p>
          </p:txBody>
        </p:sp>
        <p:sp>
          <p:nvSpPr>
            <p:cNvPr id="46105" name="Arc 6"/>
            <p:cNvSpPr>
              <a:spLocks/>
            </p:cNvSpPr>
            <p:nvPr/>
          </p:nvSpPr>
          <p:spPr bwMode="auto">
            <a:xfrm>
              <a:off x="1056" y="1152"/>
              <a:ext cx="498" cy="614"/>
            </a:xfrm>
            <a:custGeom>
              <a:avLst/>
              <a:gdLst>
                <a:gd name="T0" fmla="*/ 0 w 21438"/>
                <a:gd name="T1" fmla="*/ 0 h 21217"/>
                <a:gd name="T2" fmla="*/ 0 w 21438"/>
                <a:gd name="T3" fmla="*/ 0 h 21217"/>
                <a:gd name="T4" fmla="*/ 0 w 21438"/>
                <a:gd name="T5" fmla="*/ 0 h 212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38" h="21217" fill="none" extrusionOk="0">
                  <a:moveTo>
                    <a:pt x="-1" y="18577"/>
                  </a:moveTo>
                  <a:cubicBezTo>
                    <a:pt x="1146" y="9266"/>
                    <a:pt x="8172" y="1759"/>
                    <a:pt x="17388" y="0"/>
                  </a:cubicBezTo>
                </a:path>
                <a:path w="21438" h="21217" stroke="0" extrusionOk="0">
                  <a:moveTo>
                    <a:pt x="-1" y="18577"/>
                  </a:moveTo>
                  <a:cubicBezTo>
                    <a:pt x="1146" y="9266"/>
                    <a:pt x="8172" y="1759"/>
                    <a:pt x="17388" y="0"/>
                  </a:cubicBezTo>
                  <a:lnTo>
                    <a:pt x="21438" y="21217"/>
                  </a:lnTo>
                  <a:lnTo>
                    <a:pt x="-1" y="18577"/>
                  </a:lnTo>
                  <a:close/>
                </a:path>
              </a:pathLst>
            </a:custGeom>
            <a:noFill/>
            <a:ln w="38100">
              <a:solidFill>
                <a:srgbClr val="996633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46106" name="Text Box 7"/>
            <p:cNvSpPr txBox="1">
              <a:spLocks noChangeArrowheads="1"/>
            </p:cNvSpPr>
            <p:nvPr/>
          </p:nvSpPr>
          <p:spPr bwMode="auto">
            <a:xfrm>
              <a:off x="624" y="1085"/>
              <a:ext cx="530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i="1">
                  <a:solidFill>
                    <a:srgbClr val="333333"/>
                  </a:solidFill>
                  <a:latin typeface="Georgia" panose="02040502050405020303" pitchFamily="18" charset="0"/>
                </a:rPr>
                <a:t>Invest</a:t>
              </a:r>
            </a:p>
          </p:txBody>
        </p:sp>
      </p:grpSp>
      <p:grpSp>
        <p:nvGrpSpPr>
          <p:cNvPr id="247816" name="Group 8"/>
          <p:cNvGrpSpPr>
            <a:grpSpLocks/>
          </p:cNvGrpSpPr>
          <p:nvPr/>
        </p:nvGrpSpPr>
        <p:grpSpPr bwMode="auto">
          <a:xfrm>
            <a:off x="6553202" y="1493838"/>
            <a:ext cx="4143376" cy="1935162"/>
            <a:chOff x="3168" y="941"/>
            <a:chExt cx="2610" cy="1219"/>
          </a:xfrm>
        </p:grpSpPr>
        <p:sp>
          <p:nvSpPr>
            <p:cNvPr id="46101" name="Arc 9"/>
            <p:cNvSpPr>
              <a:spLocks/>
            </p:cNvSpPr>
            <p:nvPr/>
          </p:nvSpPr>
          <p:spPr bwMode="auto">
            <a:xfrm>
              <a:off x="3168" y="1200"/>
              <a:ext cx="1152" cy="607"/>
            </a:xfrm>
            <a:custGeom>
              <a:avLst/>
              <a:gdLst>
                <a:gd name="T0" fmla="*/ 0 w 21010"/>
                <a:gd name="T1" fmla="*/ 0 h 20990"/>
                <a:gd name="T2" fmla="*/ 0 w 21010"/>
                <a:gd name="T3" fmla="*/ 0 h 20990"/>
                <a:gd name="T4" fmla="*/ 0 w 21010"/>
                <a:gd name="T5" fmla="*/ 0 h 209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10" h="20990" fill="none" extrusionOk="0">
                  <a:moveTo>
                    <a:pt x="5096" y="-1"/>
                  </a:moveTo>
                  <a:cubicBezTo>
                    <a:pt x="12979" y="1913"/>
                    <a:pt x="19125" y="8083"/>
                    <a:pt x="21009" y="15974"/>
                  </a:cubicBezTo>
                </a:path>
                <a:path w="21010" h="20990" stroke="0" extrusionOk="0">
                  <a:moveTo>
                    <a:pt x="5096" y="-1"/>
                  </a:moveTo>
                  <a:cubicBezTo>
                    <a:pt x="12979" y="1913"/>
                    <a:pt x="19125" y="8083"/>
                    <a:pt x="21009" y="15974"/>
                  </a:cubicBezTo>
                  <a:lnTo>
                    <a:pt x="0" y="20990"/>
                  </a:lnTo>
                  <a:lnTo>
                    <a:pt x="5096" y="-1"/>
                  </a:lnTo>
                  <a:close/>
                </a:path>
              </a:pathLst>
            </a:custGeom>
            <a:noFill/>
            <a:ln w="38100">
              <a:solidFill>
                <a:srgbClr val="FF99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46102" name="AutoShape 10"/>
            <p:cNvSpPr>
              <a:spLocks noChangeArrowheads="1"/>
            </p:cNvSpPr>
            <p:nvPr/>
          </p:nvSpPr>
          <p:spPr bwMode="auto">
            <a:xfrm>
              <a:off x="3552" y="1728"/>
              <a:ext cx="1536" cy="432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 anchor="ctr"/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Deploy the network</a:t>
              </a:r>
            </a:p>
            <a:p>
              <a:pPr algn="ctr"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Install, setup</a:t>
              </a:r>
            </a:p>
          </p:txBody>
        </p:sp>
        <p:sp>
          <p:nvSpPr>
            <p:cNvPr id="46103" name="Text Box 11"/>
            <p:cNvSpPr txBox="1">
              <a:spLocks noChangeArrowheads="1"/>
            </p:cNvSpPr>
            <p:nvPr/>
          </p:nvSpPr>
          <p:spPr bwMode="auto">
            <a:xfrm>
              <a:off x="3648" y="941"/>
              <a:ext cx="2130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i="1">
                  <a:solidFill>
                    <a:srgbClr val="333333"/>
                  </a:solidFill>
                  <a:latin typeface="Georgia" panose="02040502050405020303" pitchFamily="18" charset="0"/>
                </a:rPr>
                <a:t>Launch network, infrastucture</a:t>
              </a:r>
            </a:p>
          </p:txBody>
        </p:sp>
      </p:grpSp>
      <p:grpSp>
        <p:nvGrpSpPr>
          <p:cNvPr id="247820" name="Group 12"/>
          <p:cNvGrpSpPr>
            <a:grpSpLocks/>
          </p:cNvGrpSpPr>
          <p:nvPr/>
        </p:nvGrpSpPr>
        <p:grpSpPr bwMode="auto">
          <a:xfrm>
            <a:off x="6705600" y="3657600"/>
            <a:ext cx="2438400" cy="1828800"/>
            <a:chOff x="3264" y="2304"/>
            <a:chExt cx="1536" cy="1152"/>
          </a:xfrm>
        </p:grpSpPr>
        <p:sp>
          <p:nvSpPr>
            <p:cNvPr id="46098" name="Arc 13"/>
            <p:cNvSpPr>
              <a:spLocks/>
            </p:cNvSpPr>
            <p:nvPr/>
          </p:nvSpPr>
          <p:spPr bwMode="auto">
            <a:xfrm>
              <a:off x="3312" y="2304"/>
              <a:ext cx="1184" cy="706"/>
            </a:xfrm>
            <a:custGeom>
              <a:avLst/>
              <a:gdLst>
                <a:gd name="T0" fmla="*/ 0 w 21600"/>
                <a:gd name="T1" fmla="*/ 0 h 17637"/>
                <a:gd name="T2" fmla="*/ 0 w 21600"/>
                <a:gd name="T3" fmla="*/ 0 h 17637"/>
                <a:gd name="T4" fmla="*/ 0 w 21600"/>
                <a:gd name="T5" fmla="*/ 0 h 176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7637" fill="none" extrusionOk="0">
                  <a:moveTo>
                    <a:pt x="20977" y="0"/>
                  </a:moveTo>
                  <a:cubicBezTo>
                    <a:pt x="21391" y="1684"/>
                    <a:pt x="21600" y="3412"/>
                    <a:pt x="21600" y="5147"/>
                  </a:cubicBezTo>
                  <a:cubicBezTo>
                    <a:pt x="21600" y="9621"/>
                    <a:pt x="20210" y="13986"/>
                    <a:pt x="17622" y="17636"/>
                  </a:cubicBezTo>
                </a:path>
                <a:path w="21600" h="17637" stroke="0" extrusionOk="0">
                  <a:moveTo>
                    <a:pt x="20977" y="0"/>
                  </a:moveTo>
                  <a:cubicBezTo>
                    <a:pt x="21391" y="1684"/>
                    <a:pt x="21600" y="3412"/>
                    <a:pt x="21600" y="5147"/>
                  </a:cubicBezTo>
                  <a:cubicBezTo>
                    <a:pt x="21600" y="9621"/>
                    <a:pt x="20210" y="13986"/>
                    <a:pt x="17622" y="17636"/>
                  </a:cubicBezTo>
                  <a:lnTo>
                    <a:pt x="0" y="5147"/>
                  </a:lnTo>
                  <a:lnTo>
                    <a:pt x="20977" y="0"/>
                  </a:lnTo>
                  <a:close/>
                </a:path>
              </a:pathLst>
            </a:custGeom>
            <a:noFill/>
            <a:ln w="38100">
              <a:solidFill>
                <a:srgbClr val="FF9966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46099" name="AutoShape 14"/>
            <p:cNvSpPr>
              <a:spLocks noChangeArrowheads="1"/>
            </p:cNvSpPr>
            <p:nvPr/>
          </p:nvSpPr>
          <p:spPr bwMode="auto">
            <a:xfrm>
              <a:off x="3264" y="3024"/>
              <a:ext cx="1536" cy="432"/>
            </a:xfrm>
            <a:prstGeom prst="roundRect">
              <a:avLst>
                <a:gd name="adj" fmla="val 16667"/>
              </a:avLst>
            </a:prstGeom>
            <a:solidFill>
              <a:srgbClr val="FF99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 anchor="ctr"/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Optimize, extend, densify</a:t>
              </a:r>
            </a:p>
          </p:txBody>
        </p:sp>
        <p:sp>
          <p:nvSpPr>
            <p:cNvPr id="46100" name="Text Box 15"/>
            <p:cNvSpPr txBox="1">
              <a:spLocks noChangeArrowheads="1"/>
            </p:cNvSpPr>
            <p:nvPr/>
          </p:nvSpPr>
          <p:spPr bwMode="auto">
            <a:xfrm>
              <a:off x="3360" y="2429"/>
              <a:ext cx="1274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i="1">
                  <a:solidFill>
                    <a:srgbClr val="333333"/>
                  </a:solidFill>
                  <a:latin typeface="Georgia" panose="02040502050405020303" pitchFamily="18" charset="0"/>
                </a:rPr>
                <a:t>Start exploitation</a:t>
              </a:r>
            </a:p>
          </p:txBody>
        </p:sp>
      </p:grpSp>
      <p:grpSp>
        <p:nvGrpSpPr>
          <p:cNvPr id="247824" name="Group 16"/>
          <p:cNvGrpSpPr>
            <a:grpSpLocks/>
          </p:cNvGrpSpPr>
          <p:nvPr/>
        </p:nvGrpSpPr>
        <p:grpSpPr bwMode="auto">
          <a:xfrm>
            <a:off x="2971800" y="4800600"/>
            <a:ext cx="4830763" cy="1525588"/>
            <a:chOff x="912" y="3024"/>
            <a:chExt cx="3043" cy="961"/>
          </a:xfrm>
        </p:grpSpPr>
        <p:sp>
          <p:nvSpPr>
            <p:cNvPr id="46095" name="Arc 17"/>
            <p:cNvSpPr>
              <a:spLocks/>
            </p:cNvSpPr>
            <p:nvPr/>
          </p:nvSpPr>
          <p:spPr bwMode="auto">
            <a:xfrm>
              <a:off x="1824" y="3120"/>
              <a:ext cx="1899" cy="865"/>
            </a:xfrm>
            <a:custGeom>
              <a:avLst/>
              <a:gdLst>
                <a:gd name="T0" fmla="*/ 0 w 34657"/>
                <a:gd name="T1" fmla="*/ 0 h 21600"/>
                <a:gd name="T2" fmla="*/ 0 w 34657"/>
                <a:gd name="T3" fmla="*/ 0 h 21600"/>
                <a:gd name="T4" fmla="*/ 0 w 3465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657" h="21600" fill="none" extrusionOk="0">
                  <a:moveTo>
                    <a:pt x="34657" y="13337"/>
                  </a:moveTo>
                  <a:cubicBezTo>
                    <a:pt x="30562" y="18553"/>
                    <a:pt x="24298" y="21599"/>
                    <a:pt x="17667" y="21600"/>
                  </a:cubicBezTo>
                  <a:cubicBezTo>
                    <a:pt x="10636" y="21600"/>
                    <a:pt x="4045" y="18178"/>
                    <a:pt x="0" y="12427"/>
                  </a:cubicBezTo>
                </a:path>
                <a:path w="34657" h="21600" stroke="0" extrusionOk="0">
                  <a:moveTo>
                    <a:pt x="34657" y="13337"/>
                  </a:moveTo>
                  <a:cubicBezTo>
                    <a:pt x="30562" y="18553"/>
                    <a:pt x="24298" y="21599"/>
                    <a:pt x="17667" y="21600"/>
                  </a:cubicBezTo>
                  <a:cubicBezTo>
                    <a:pt x="10636" y="21600"/>
                    <a:pt x="4045" y="18178"/>
                    <a:pt x="0" y="12427"/>
                  </a:cubicBezTo>
                  <a:lnTo>
                    <a:pt x="17667" y="0"/>
                  </a:lnTo>
                  <a:lnTo>
                    <a:pt x="34657" y="13337"/>
                  </a:lnTo>
                  <a:close/>
                </a:path>
              </a:pathLst>
            </a:custGeom>
            <a:noFill/>
            <a:ln w="38100">
              <a:solidFill>
                <a:srgbClr val="CC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46096" name="AutoShape 18"/>
            <p:cNvSpPr>
              <a:spLocks noChangeArrowheads="1"/>
            </p:cNvSpPr>
            <p:nvPr/>
          </p:nvSpPr>
          <p:spPr bwMode="auto">
            <a:xfrm>
              <a:off x="912" y="3024"/>
              <a:ext cx="1536" cy="432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 anchor="ctr"/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>
                  <a:solidFill>
                    <a:schemeClr val="bg1"/>
                  </a:solidFill>
                  <a:latin typeface="Georgia" panose="02040502050405020303" pitchFamily="18" charset="0"/>
                </a:rPr>
                <a:t>Service Evolution</a:t>
              </a:r>
            </a:p>
            <a:p>
              <a:pPr algn="ctr" hangingPunct="1"/>
              <a:r>
                <a:rPr lang="en-US" altLang="fr-FR">
                  <a:solidFill>
                    <a:schemeClr val="bg1"/>
                  </a:solidFill>
                  <a:latin typeface="Georgia" panose="02040502050405020303" pitchFamily="18" charset="0"/>
                </a:rPr>
                <a:t>New needs, new plans</a:t>
              </a:r>
            </a:p>
          </p:txBody>
        </p:sp>
        <p:sp>
          <p:nvSpPr>
            <p:cNvPr id="46097" name="Text Box 19"/>
            <p:cNvSpPr txBox="1">
              <a:spLocks noChangeArrowheads="1"/>
            </p:cNvSpPr>
            <p:nvPr/>
          </p:nvSpPr>
          <p:spPr bwMode="auto">
            <a:xfrm>
              <a:off x="2064" y="3581"/>
              <a:ext cx="1891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i="1">
                  <a:solidFill>
                    <a:srgbClr val="333333"/>
                  </a:solidFill>
                  <a:latin typeface="Georgia" panose="02040502050405020303" pitchFamily="18" charset="0"/>
                </a:rPr>
                <a:t>Stablilization, growth, ROI</a:t>
              </a:r>
            </a:p>
          </p:txBody>
        </p:sp>
      </p:grpSp>
      <p:grpSp>
        <p:nvGrpSpPr>
          <p:cNvPr id="247828" name="Group 20"/>
          <p:cNvGrpSpPr>
            <a:grpSpLocks/>
          </p:cNvGrpSpPr>
          <p:nvPr/>
        </p:nvGrpSpPr>
        <p:grpSpPr bwMode="auto">
          <a:xfrm>
            <a:off x="3124200" y="3581400"/>
            <a:ext cx="2362200" cy="928688"/>
            <a:chOff x="1008" y="2256"/>
            <a:chExt cx="1488" cy="585"/>
          </a:xfrm>
        </p:grpSpPr>
        <p:sp>
          <p:nvSpPr>
            <p:cNvPr id="46093" name="Arc 21"/>
            <p:cNvSpPr>
              <a:spLocks/>
            </p:cNvSpPr>
            <p:nvPr/>
          </p:nvSpPr>
          <p:spPr bwMode="auto">
            <a:xfrm>
              <a:off x="1008" y="2256"/>
              <a:ext cx="502" cy="585"/>
            </a:xfrm>
            <a:custGeom>
              <a:avLst/>
              <a:gdLst>
                <a:gd name="T0" fmla="*/ 0 w 21600"/>
                <a:gd name="T1" fmla="*/ 0 h 20220"/>
                <a:gd name="T2" fmla="*/ 0 w 21600"/>
                <a:gd name="T3" fmla="*/ 0 h 20220"/>
                <a:gd name="T4" fmla="*/ 0 w 21600"/>
                <a:gd name="T5" fmla="*/ 0 h 202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0220" fill="none" extrusionOk="0">
                  <a:moveTo>
                    <a:pt x="3944" y="20219"/>
                  </a:moveTo>
                  <a:cubicBezTo>
                    <a:pt x="1377" y="16578"/>
                    <a:pt x="0" y="12232"/>
                    <a:pt x="0" y="7777"/>
                  </a:cubicBezTo>
                  <a:cubicBezTo>
                    <a:pt x="-1" y="5117"/>
                    <a:pt x="491" y="2480"/>
                    <a:pt x="1448" y="-1"/>
                  </a:cubicBezTo>
                </a:path>
                <a:path w="21600" h="20220" stroke="0" extrusionOk="0">
                  <a:moveTo>
                    <a:pt x="3944" y="20219"/>
                  </a:moveTo>
                  <a:cubicBezTo>
                    <a:pt x="1377" y="16578"/>
                    <a:pt x="0" y="12232"/>
                    <a:pt x="0" y="7777"/>
                  </a:cubicBezTo>
                  <a:cubicBezTo>
                    <a:pt x="-1" y="5117"/>
                    <a:pt x="491" y="2480"/>
                    <a:pt x="1448" y="-1"/>
                  </a:cubicBezTo>
                  <a:lnTo>
                    <a:pt x="21600" y="7777"/>
                  </a:lnTo>
                  <a:lnTo>
                    <a:pt x="3944" y="20219"/>
                  </a:lnTo>
                  <a:close/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46094" name="Text Box 22"/>
            <p:cNvSpPr txBox="1">
              <a:spLocks noChangeArrowheads="1"/>
            </p:cNvSpPr>
            <p:nvPr/>
          </p:nvSpPr>
          <p:spPr bwMode="auto">
            <a:xfrm>
              <a:off x="1248" y="2400"/>
              <a:ext cx="1248" cy="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i="1">
                  <a:solidFill>
                    <a:srgbClr val="333333"/>
                  </a:solidFill>
                  <a:latin typeface="Georgia" panose="02040502050405020303" pitchFamily="18" charset="0"/>
                </a:rPr>
                <a:t>Transition to a new technology</a:t>
              </a:r>
            </a:p>
          </p:txBody>
        </p:sp>
      </p:grpSp>
      <p:sp>
        <p:nvSpPr>
          <p:cNvPr id="247831" name="Rectangle 23"/>
          <p:cNvSpPr>
            <a:spLocks noChangeArrowheads="1"/>
          </p:cNvSpPr>
          <p:nvPr/>
        </p:nvSpPr>
        <p:spPr bwMode="auto">
          <a:xfrm>
            <a:off x="7482684" y="6186488"/>
            <a:ext cx="30464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i="1" dirty="0">
                <a:solidFill>
                  <a:srgbClr val="333333"/>
                </a:solidFill>
                <a:latin typeface="Georgia" panose="02040502050405020303" pitchFamily="18" charset="0"/>
              </a:rPr>
              <a:t>From S. </a:t>
            </a:r>
            <a:r>
              <a:rPr lang="en-US" altLang="fr-FR" sz="1400" i="1" dirty="0" err="1">
                <a:solidFill>
                  <a:srgbClr val="333333"/>
                </a:solidFill>
                <a:latin typeface="Georgia" panose="02040502050405020303" pitchFamily="18" charset="0"/>
              </a:rPr>
              <a:t>Tabbane</a:t>
            </a:r>
            <a:r>
              <a:rPr lang="en-US" altLang="fr-FR" sz="1400" i="1" dirty="0">
                <a:solidFill>
                  <a:srgbClr val="333333"/>
                </a:solidFill>
                <a:latin typeface="Georgia" panose="02040502050405020303" pitchFamily="18" charset="0"/>
              </a:rPr>
              <a:t>, Ing </a:t>
            </a:r>
            <a:r>
              <a:rPr lang="en-US" altLang="fr-FR" sz="1400" i="1" dirty="0" err="1">
                <a:solidFill>
                  <a:srgbClr val="333333"/>
                </a:solidFill>
                <a:latin typeface="Georgia" panose="02040502050405020303" pitchFamily="18" charset="0"/>
              </a:rPr>
              <a:t>Réseaux</a:t>
            </a:r>
            <a:r>
              <a:rPr lang="en-US" altLang="fr-FR" sz="1400" i="1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US" altLang="fr-FR" sz="1400" i="1" dirty="0" err="1">
                <a:solidFill>
                  <a:srgbClr val="333333"/>
                </a:solidFill>
                <a:latin typeface="Georgia" panose="02040502050405020303" pitchFamily="18" charset="0"/>
              </a:rPr>
              <a:t>Cellulaires</a:t>
            </a:r>
            <a:r>
              <a:rPr lang="en-US" altLang="fr-FR" sz="1400" i="1" dirty="0">
                <a:solidFill>
                  <a:srgbClr val="333333"/>
                </a:solidFill>
                <a:latin typeface="Georgia" panose="02040502050405020303" pitchFamily="18" charset="0"/>
              </a:rPr>
              <a:t>, Hermes, 2002</a:t>
            </a:r>
          </a:p>
        </p:txBody>
      </p:sp>
      <p:sp>
        <p:nvSpPr>
          <p:cNvPr id="247832" name="Text Box 24"/>
          <p:cNvSpPr txBox="1">
            <a:spLocks noChangeArrowheads="1"/>
          </p:cNvSpPr>
          <p:nvPr/>
        </p:nvSpPr>
        <p:spPr bwMode="auto">
          <a:xfrm>
            <a:off x="5334000" y="3362325"/>
            <a:ext cx="899585" cy="36932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5 years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E5AA959-5484-379C-F0B0-5EC83B819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MOBILE GENERATIONS</a:t>
            </a:r>
            <a:br>
              <a:rPr lang="fr-FR" altLang="fr-FR" dirty="0"/>
            </a:b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31" grpId="0" autoUpdateAnimBg="0"/>
      <p:bldP spid="247832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1">
            <a:extLst>
              <a:ext uri="{FF2B5EF4-FFF2-40B4-BE49-F238E27FC236}">
                <a16:creationId xmlns:a16="http://schemas.microsoft.com/office/drawing/2014/main" id="{B485AB0C-A24A-9D4D-DF51-95D1599ED60C}"/>
              </a:ext>
            </a:extLst>
          </p:cNvPr>
          <p:cNvSpPr>
            <a:spLocks/>
          </p:cNvSpPr>
          <p:nvPr/>
        </p:nvSpPr>
        <p:spPr bwMode="auto">
          <a:xfrm>
            <a:off x="8783470" y="3734034"/>
            <a:ext cx="863124" cy="1920448"/>
          </a:xfrm>
          <a:custGeom>
            <a:avLst/>
            <a:gdLst>
              <a:gd name="T0" fmla="*/ 0 w 720"/>
              <a:gd name="T1" fmla="*/ 2147483647 h 1440"/>
              <a:gd name="T2" fmla="*/ 0 w 720"/>
              <a:gd name="T3" fmla="*/ 2147483647 h 1440"/>
              <a:gd name="T4" fmla="*/ 2147483647 w 720"/>
              <a:gd name="T5" fmla="*/ 2147483647 h 1440"/>
              <a:gd name="T6" fmla="*/ 2147483647 w 720"/>
              <a:gd name="T7" fmla="*/ 2147483647 h 1440"/>
              <a:gd name="T8" fmla="*/ 2147483647 w 720"/>
              <a:gd name="T9" fmla="*/ 0 h 1440"/>
              <a:gd name="T10" fmla="*/ 2147483647 w 720"/>
              <a:gd name="T11" fmla="*/ 2147483647 h 1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20" h="1440">
                <a:moveTo>
                  <a:pt x="0" y="1440"/>
                </a:moveTo>
                <a:lnTo>
                  <a:pt x="0" y="960"/>
                </a:lnTo>
                <a:lnTo>
                  <a:pt x="144" y="624"/>
                </a:lnTo>
                <a:lnTo>
                  <a:pt x="432" y="192"/>
                </a:lnTo>
                <a:lnTo>
                  <a:pt x="672" y="0"/>
                </a:lnTo>
                <a:lnTo>
                  <a:pt x="720" y="1440"/>
                </a:lnTo>
              </a:path>
            </a:pathLst>
          </a:custGeom>
          <a:solidFill>
            <a:srgbClr val="FF9966"/>
          </a:solidFill>
          <a:ln w="12700" cap="flat" cmpd="sng">
            <a:solidFill>
              <a:srgbClr val="996633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06" name="Line 2"/>
          <p:cNvSpPr>
            <a:spLocks noChangeShapeType="1"/>
          </p:cNvSpPr>
          <p:nvPr/>
        </p:nvSpPr>
        <p:spPr bwMode="auto">
          <a:xfrm flipV="1">
            <a:off x="759684" y="5685965"/>
            <a:ext cx="10286263" cy="2505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064485" y="5874537"/>
            <a:ext cx="667150" cy="3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rgbClr val="333333"/>
                </a:solidFill>
                <a:latin typeface="Georgia" panose="02040502050405020303" pitchFamily="18" charset="0"/>
              </a:rPr>
              <a:t>2003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207485" y="5874537"/>
            <a:ext cx="668753" cy="3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rgbClr val="333333"/>
                </a:solidFill>
                <a:latin typeface="Georgia" panose="02040502050405020303" pitchFamily="18" charset="0"/>
              </a:rPr>
              <a:t>2006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3350485" y="5874537"/>
            <a:ext cx="668753" cy="3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rgbClr val="333333"/>
                </a:solidFill>
                <a:latin typeface="Georgia" panose="02040502050405020303" pitchFamily="18" charset="0"/>
              </a:rPr>
              <a:t>2009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491898" y="5874537"/>
            <a:ext cx="6397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rgbClr val="333333"/>
                </a:solidFill>
                <a:latin typeface="Georgia" panose="02040502050405020303" pitchFamily="18" charset="0"/>
              </a:rPr>
              <a:t>2012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5742801" y="6233352"/>
            <a:ext cx="752109" cy="4308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30" tIns="45715" rIns="91430" bIns="45715">
            <a:spAutoFit/>
          </a:bodyPr>
          <a:lstStyle/>
          <a:p>
            <a:pPr defTabSz="449287" eaLnBrk="0">
              <a:defRPr/>
            </a:pPr>
            <a:r>
              <a:rPr lang="fr-FR" sz="2200" dirty="0" err="1">
                <a:solidFill>
                  <a:schemeClr val="tx1"/>
                </a:solidFill>
                <a:latin typeface="Georgia" panose="02040502050405020303" pitchFamily="18" charset="0"/>
              </a:rPr>
              <a:t>Year</a:t>
            </a:r>
            <a:endParaRPr lang="fr-FR" sz="22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1229585" y="5482424"/>
            <a:ext cx="685800" cy="228600"/>
          </a:xfrm>
          <a:custGeom>
            <a:avLst/>
            <a:gdLst>
              <a:gd name="T0" fmla="*/ 0 w 432"/>
              <a:gd name="T1" fmla="*/ 2147483647 h 240"/>
              <a:gd name="T2" fmla="*/ 2147483647 w 432"/>
              <a:gd name="T3" fmla="*/ 2147483647 h 240"/>
              <a:gd name="T4" fmla="*/ 2147483647 w 432"/>
              <a:gd name="T5" fmla="*/ 0 h 240"/>
              <a:gd name="T6" fmla="*/ 2147483647 w 432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2" h="240">
                <a:moveTo>
                  <a:pt x="0" y="240"/>
                </a:moveTo>
                <a:lnTo>
                  <a:pt x="48" y="96"/>
                </a:lnTo>
                <a:lnTo>
                  <a:pt x="432" y="0"/>
                </a:lnTo>
                <a:lnTo>
                  <a:pt x="432" y="240"/>
                </a:lnTo>
              </a:path>
            </a:pathLst>
          </a:custGeom>
          <a:solidFill>
            <a:srgbClr val="CC0000"/>
          </a:solidFill>
          <a:ln w="12700" cap="flat" cmpd="sng">
            <a:solidFill>
              <a:srgbClr val="FF9966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>
            <a:off x="1412116" y="5053234"/>
            <a:ext cx="261969" cy="50539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 flipV="1">
            <a:off x="1216885" y="2663024"/>
            <a:ext cx="0" cy="3048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684735" y="4741403"/>
            <a:ext cx="9937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600" i="1" dirty="0">
                <a:solidFill>
                  <a:srgbClr val="333333"/>
                </a:solidFill>
                <a:latin typeface="Georgia" panose="02040502050405020303" pitchFamily="18" charset="0"/>
              </a:rPr>
              <a:t>Pioneers</a:t>
            </a:r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1978885" y="5177624"/>
            <a:ext cx="457200" cy="533400"/>
          </a:xfrm>
          <a:custGeom>
            <a:avLst/>
            <a:gdLst>
              <a:gd name="T0" fmla="*/ 0 w 288"/>
              <a:gd name="T1" fmla="*/ 2147483647 h 336"/>
              <a:gd name="T2" fmla="*/ 0 w 288"/>
              <a:gd name="T3" fmla="*/ 2147483647 h 336"/>
              <a:gd name="T4" fmla="*/ 2147483647 w 288"/>
              <a:gd name="T5" fmla="*/ 0 h 336"/>
              <a:gd name="T6" fmla="*/ 2147483647 w 288"/>
              <a:gd name="T7" fmla="*/ 2147483647 h 3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336">
                <a:moveTo>
                  <a:pt x="0" y="336"/>
                </a:moveTo>
                <a:lnTo>
                  <a:pt x="0" y="192"/>
                </a:lnTo>
                <a:lnTo>
                  <a:pt x="288" y="0"/>
                </a:lnTo>
                <a:lnTo>
                  <a:pt x="288" y="336"/>
                </a:lnTo>
              </a:path>
            </a:pathLst>
          </a:custGeom>
          <a:solidFill>
            <a:srgbClr val="996633"/>
          </a:solidFill>
          <a:ln w="12700" cap="flat" cmpd="sng">
            <a:solidFill>
              <a:srgbClr val="FF9966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18" name="Line 14"/>
          <p:cNvSpPr>
            <a:spLocks noChangeShapeType="1"/>
          </p:cNvSpPr>
          <p:nvPr/>
        </p:nvSpPr>
        <p:spPr bwMode="auto">
          <a:xfrm>
            <a:off x="1902685" y="4644224"/>
            <a:ext cx="2286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1293085" y="4233061"/>
            <a:ext cx="124936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600" i="1">
                <a:solidFill>
                  <a:srgbClr val="333333"/>
                </a:solidFill>
                <a:latin typeface="Georgia" panose="02040502050405020303" pitchFamily="18" charset="0"/>
              </a:rPr>
              <a:t>Visionneers</a:t>
            </a:r>
          </a:p>
        </p:txBody>
      </p:sp>
      <p:sp>
        <p:nvSpPr>
          <p:cNvPr id="47120" name="Freeform 16"/>
          <p:cNvSpPr>
            <a:spLocks/>
          </p:cNvSpPr>
          <p:nvPr/>
        </p:nvSpPr>
        <p:spPr bwMode="auto">
          <a:xfrm>
            <a:off x="2512286" y="5101424"/>
            <a:ext cx="941387" cy="609600"/>
          </a:xfrm>
          <a:custGeom>
            <a:avLst/>
            <a:gdLst>
              <a:gd name="T0" fmla="*/ 0 w 288"/>
              <a:gd name="T1" fmla="*/ 2147483647 h 336"/>
              <a:gd name="T2" fmla="*/ 0 w 288"/>
              <a:gd name="T3" fmla="*/ 2147483647 h 336"/>
              <a:gd name="T4" fmla="*/ 2147483647 w 288"/>
              <a:gd name="T5" fmla="*/ 0 h 336"/>
              <a:gd name="T6" fmla="*/ 2147483647 w 288"/>
              <a:gd name="T7" fmla="*/ 2147483647 h 3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336">
                <a:moveTo>
                  <a:pt x="0" y="336"/>
                </a:moveTo>
                <a:lnTo>
                  <a:pt x="0" y="192"/>
                </a:lnTo>
                <a:lnTo>
                  <a:pt x="288" y="0"/>
                </a:lnTo>
                <a:lnTo>
                  <a:pt x="288" y="336"/>
                </a:lnTo>
              </a:path>
            </a:pathLst>
          </a:custGeom>
          <a:solidFill>
            <a:schemeClr val="tx2"/>
          </a:solidFill>
          <a:ln w="12700" cap="flat" cmpd="sng">
            <a:solidFill>
              <a:schemeClr val="folHlink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21" name="Line 17"/>
          <p:cNvSpPr>
            <a:spLocks noChangeShapeType="1"/>
          </p:cNvSpPr>
          <p:nvPr/>
        </p:nvSpPr>
        <p:spPr bwMode="auto">
          <a:xfrm>
            <a:off x="2436085" y="3882224"/>
            <a:ext cx="381000" cy="137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auto">
          <a:xfrm>
            <a:off x="1521686" y="3547262"/>
            <a:ext cx="1274688" cy="3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600" i="1">
                <a:solidFill>
                  <a:srgbClr val="333333"/>
                </a:solidFill>
                <a:latin typeface="Georgia" panose="02040502050405020303" pitchFamily="18" charset="0"/>
              </a:rPr>
              <a:t>Immaturity</a:t>
            </a:r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 flipV="1">
            <a:off x="2512285" y="2967824"/>
            <a:ext cx="0" cy="27432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1597886" y="2561425"/>
            <a:ext cx="184943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600" i="1">
                <a:solidFill>
                  <a:srgbClr val="333333"/>
                </a:solidFill>
                <a:latin typeface="Georgia" panose="02040502050405020303" pitchFamily="18" charset="0"/>
              </a:rPr>
              <a:t>Soccer World Cup</a:t>
            </a:r>
          </a:p>
        </p:txBody>
      </p:sp>
      <p:sp>
        <p:nvSpPr>
          <p:cNvPr id="47125" name="Freeform 21"/>
          <p:cNvSpPr>
            <a:spLocks/>
          </p:cNvSpPr>
          <p:nvPr/>
        </p:nvSpPr>
        <p:spPr bwMode="auto">
          <a:xfrm>
            <a:off x="3528285" y="3425024"/>
            <a:ext cx="1295400" cy="2286000"/>
          </a:xfrm>
          <a:custGeom>
            <a:avLst/>
            <a:gdLst>
              <a:gd name="T0" fmla="*/ 0 w 720"/>
              <a:gd name="T1" fmla="*/ 2147483647 h 1440"/>
              <a:gd name="T2" fmla="*/ 0 w 720"/>
              <a:gd name="T3" fmla="*/ 2147483647 h 1440"/>
              <a:gd name="T4" fmla="*/ 2147483647 w 720"/>
              <a:gd name="T5" fmla="*/ 2147483647 h 1440"/>
              <a:gd name="T6" fmla="*/ 2147483647 w 720"/>
              <a:gd name="T7" fmla="*/ 2147483647 h 1440"/>
              <a:gd name="T8" fmla="*/ 2147483647 w 720"/>
              <a:gd name="T9" fmla="*/ 0 h 1440"/>
              <a:gd name="T10" fmla="*/ 2147483647 w 720"/>
              <a:gd name="T11" fmla="*/ 2147483647 h 1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20" h="1440">
                <a:moveTo>
                  <a:pt x="0" y="1440"/>
                </a:moveTo>
                <a:lnTo>
                  <a:pt x="0" y="960"/>
                </a:lnTo>
                <a:lnTo>
                  <a:pt x="144" y="624"/>
                </a:lnTo>
                <a:lnTo>
                  <a:pt x="432" y="192"/>
                </a:lnTo>
                <a:lnTo>
                  <a:pt x="672" y="0"/>
                </a:lnTo>
                <a:lnTo>
                  <a:pt x="720" y="1440"/>
                </a:lnTo>
              </a:path>
            </a:pathLst>
          </a:custGeom>
          <a:solidFill>
            <a:srgbClr val="FF9966"/>
          </a:solidFill>
          <a:ln w="12700" cap="flat" cmpd="sng">
            <a:solidFill>
              <a:srgbClr val="996633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3653697" y="3425024"/>
            <a:ext cx="306388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27" name="Rectangle 23"/>
          <p:cNvSpPr>
            <a:spLocks noChangeArrowheads="1"/>
          </p:cNvSpPr>
          <p:nvPr/>
        </p:nvSpPr>
        <p:spPr bwMode="auto">
          <a:xfrm>
            <a:off x="2739298" y="3090061"/>
            <a:ext cx="1337205" cy="3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600" i="1">
                <a:solidFill>
                  <a:srgbClr val="333333"/>
                </a:solidFill>
                <a:latin typeface="Georgia" panose="02040502050405020303" pitchFamily="18" charset="0"/>
              </a:rPr>
              <a:t>Pragmatism</a:t>
            </a:r>
          </a:p>
        </p:txBody>
      </p:sp>
      <p:sp>
        <p:nvSpPr>
          <p:cNvPr id="47128" name="Freeform 24"/>
          <p:cNvSpPr>
            <a:spLocks/>
          </p:cNvSpPr>
          <p:nvPr/>
        </p:nvSpPr>
        <p:spPr bwMode="auto">
          <a:xfrm>
            <a:off x="4864961" y="3412324"/>
            <a:ext cx="1152525" cy="2286000"/>
          </a:xfrm>
          <a:custGeom>
            <a:avLst/>
            <a:gdLst>
              <a:gd name="T0" fmla="*/ 0 w 864"/>
              <a:gd name="T1" fmla="*/ 2147483647 h 1440"/>
              <a:gd name="T2" fmla="*/ 0 w 864"/>
              <a:gd name="T3" fmla="*/ 0 h 1440"/>
              <a:gd name="T4" fmla="*/ 2147483647 w 864"/>
              <a:gd name="T5" fmla="*/ 0 h 1440"/>
              <a:gd name="T6" fmla="*/ 2147483647 w 864"/>
              <a:gd name="T7" fmla="*/ 2147483647 h 1440"/>
              <a:gd name="T8" fmla="*/ 2147483647 w 864"/>
              <a:gd name="T9" fmla="*/ 2147483647 h 1440"/>
              <a:gd name="T10" fmla="*/ 2147483647 w 864"/>
              <a:gd name="T11" fmla="*/ 2147483647 h 1440"/>
              <a:gd name="T12" fmla="*/ 2147483647 w 864"/>
              <a:gd name="T13" fmla="*/ 2147483647 h 14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64" h="1440">
                <a:moveTo>
                  <a:pt x="0" y="1440"/>
                </a:moveTo>
                <a:lnTo>
                  <a:pt x="0" y="0"/>
                </a:lnTo>
                <a:lnTo>
                  <a:pt x="288" y="0"/>
                </a:lnTo>
                <a:lnTo>
                  <a:pt x="528" y="144"/>
                </a:lnTo>
                <a:lnTo>
                  <a:pt x="768" y="624"/>
                </a:lnTo>
                <a:lnTo>
                  <a:pt x="864" y="1008"/>
                </a:lnTo>
                <a:lnTo>
                  <a:pt x="864" y="1440"/>
                </a:lnTo>
              </a:path>
            </a:pathLst>
          </a:custGeom>
          <a:solidFill>
            <a:schemeClr val="accent1"/>
          </a:solidFill>
          <a:ln w="127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29" name="Line 25"/>
          <p:cNvSpPr>
            <a:spLocks noChangeShapeType="1"/>
          </p:cNvSpPr>
          <p:nvPr/>
        </p:nvSpPr>
        <p:spPr bwMode="auto">
          <a:xfrm flipH="1">
            <a:off x="5331685" y="3501224"/>
            <a:ext cx="2286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4950685" y="3090061"/>
            <a:ext cx="1451018" cy="3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600" i="1">
                <a:solidFill>
                  <a:srgbClr val="333333"/>
                </a:solidFill>
                <a:latin typeface="Georgia" panose="02040502050405020303" pitchFamily="18" charset="0"/>
              </a:rPr>
              <a:t>Late majority</a:t>
            </a:r>
          </a:p>
        </p:txBody>
      </p:sp>
      <p:sp>
        <p:nvSpPr>
          <p:cNvPr id="47131" name="Freeform 27"/>
          <p:cNvSpPr>
            <a:spLocks/>
          </p:cNvSpPr>
          <p:nvPr/>
        </p:nvSpPr>
        <p:spPr bwMode="auto">
          <a:xfrm>
            <a:off x="6119086" y="5018874"/>
            <a:ext cx="1081087" cy="685800"/>
          </a:xfrm>
          <a:custGeom>
            <a:avLst/>
            <a:gdLst>
              <a:gd name="T0" fmla="*/ 0 w 480"/>
              <a:gd name="T1" fmla="*/ 2147483647 h 432"/>
              <a:gd name="T2" fmla="*/ 0 w 480"/>
              <a:gd name="T3" fmla="*/ 0 h 432"/>
              <a:gd name="T4" fmla="*/ 2147483647 w 480"/>
              <a:gd name="T5" fmla="*/ 2147483647 h 432"/>
              <a:gd name="T6" fmla="*/ 2147483647 w 480"/>
              <a:gd name="T7" fmla="*/ 2147483647 h 432"/>
              <a:gd name="T8" fmla="*/ 2147483647 w 480"/>
              <a:gd name="T9" fmla="*/ 2147483647 h 4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" h="432">
                <a:moveTo>
                  <a:pt x="0" y="432"/>
                </a:moveTo>
                <a:lnTo>
                  <a:pt x="0" y="0"/>
                </a:lnTo>
                <a:lnTo>
                  <a:pt x="192" y="144"/>
                </a:lnTo>
                <a:lnTo>
                  <a:pt x="480" y="240"/>
                </a:lnTo>
                <a:lnTo>
                  <a:pt x="480" y="432"/>
                </a:lnTo>
              </a:path>
            </a:pathLst>
          </a:custGeom>
          <a:solidFill>
            <a:srgbClr val="99FFCC"/>
          </a:solidFill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32" name="Line 28"/>
          <p:cNvSpPr>
            <a:spLocks noChangeShapeType="1"/>
          </p:cNvSpPr>
          <p:nvPr/>
        </p:nvSpPr>
        <p:spPr bwMode="auto">
          <a:xfrm flipH="1">
            <a:off x="6481035" y="4831549"/>
            <a:ext cx="227012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6334986" y="4445786"/>
            <a:ext cx="74453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600" i="1">
                <a:solidFill>
                  <a:srgbClr val="333333"/>
                </a:solidFill>
                <a:latin typeface="Georgia" panose="02040502050405020303" pitchFamily="18" charset="0"/>
              </a:rPr>
              <a:t>Latest</a:t>
            </a:r>
          </a:p>
        </p:txBody>
      </p:sp>
      <p:sp>
        <p:nvSpPr>
          <p:cNvPr id="47134" name="Text Box 30"/>
          <p:cNvSpPr txBox="1">
            <a:spLocks noChangeArrowheads="1"/>
          </p:cNvSpPr>
          <p:nvPr/>
        </p:nvSpPr>
        <p:spPr bwMode="auto">
          <a:xfrm>
            <a:off x="5636485" y="5874537"/>
            <a:ext cx="63976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rgbClr val="333333"/>
                </a:solidFill>
                <a:latin typeface="Georgia" panose="02040502050405020303" pitchFamily="18" charset="0"/>
              </a:rPr>
              <a:t>2015</a:t>
            </a:r>
          </a:p>
        </p:txBody>
      </p:sp>
      <p:sp>
        <p:nvSpPr>
          <p:cNvPr id="47135" name="Text Box 32"/>
          <p:cNvSpPr txBox="1">
            <a:spLocks noChangeArrowheads="1"/>
          </p:cNvSpPr>
          <p:nvPr/>
        </p:nvSpPr>
        <p:spPr bwMode="auto">
          <a:xfrm>
            <a:off x="6696935" y="5884061"/>
            <a:ext cx="63976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rgbClr val="333333"/>
                </a:solidFill>
                <a:latin typeface="Georgia" panose="02040502050405020303" pitchFamily="18" charset="0"/>
              </a:rPr>
              <a:t>2018</a:t>
            </a:r>
          </a:p>
        </p:txBody>
      </p:sp>
      <p:sp>
        <p:nvSpPr>
          <p:cNvPr id="47137" name="Line 36"/>
          <p:cNvSpPr>
            <a:spLocks noChangeShapeType="1"/>
          </p:cNvSpPr>
          <p:nvPr/>
        </p:nvSpPr>
        <p:spPr bwMode="auto">
          <a:xfrm>
            <a:off x="4428397" y="3023387"/>
            <a:ext cx="0" cy="8048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38" name="Rectangle 37"/>
          <p:cNvSpPr>
            <a:spLocks noChangeArrowheads="1"/>
          </p:cNvSpPr>
          <p:nvPr/>
        </p:nvSpPr>
        <p:spPr bwMode="auto">
          <a:xfrm>
            <a:off x="3971198" y="2588412"/>
            <a:ext cx="1221789" cy="30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i="1">
                <a:solidFill>
                  <a:srgbClr val="333333"/>
                </a:solidFill>
                <a:latin typeface="Georgia" panose="02040502050405020303" pitchFamily="18" charset="0"/>
              </a:rPr>
              <a:t>Your teacher</a:t>
            </a:r>
          </a:p>
        </p:txBody>
      </p:sp>
      <p:sp>
        <p:nvSpPr>
          <p:cNvPr id="47145" name="Freeform 9"/>
          <p:cNvSpPr>
            <a:spLocks/>
          </p:cNvSpPr>
          <p:nvPr/>
        </p:nvSpPr>
        <p:spPr bwMode="auto">
          <a:xfrm>
            <a:off x="3970911" y="5482342"/>
            <a:ext cx="685609" cy="229008"/>
          </a:xfrm>
          <a:custGeom>
            <a:avLst/>
            <a:gdLst>
              <a:gd name="T0" fmla="*/ 0 w 432"/>
              <a:gd name="T1" fmla="*/ 2147483647 h 240"/>
              <a:gd name="T2" fmla="*/ 2147483647 w 432"/>
              <a:gd name="T3" fmla="*/ 2147483647 h 240"/>
              <a:gd name="T4" fmla="*/ 2147483647 w 432"/>
              <a:gd name="T5" fmla="*/ 0 h 240"/>
              <a:gd name="T6" fmla="*/ 2147483647 w 432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2" h="240">
                <a:moveTo>
                  <a:pt x="0" y="240"/>
                </a:moveTo>
                <a:lnTo>
                  <a:pt x="48" y="96"/>
                </a:lnTo>
                <a:lnTo>
                  <a:pt x="432" y="0"/>
                </a:lnTo>
                <a:lnTo>
                  <a:pt x="432" y="240"/>
                </a:lnTo>
              </a:path>
            </a:pathLst>
          </a:custGeom>
          <a:solidFill>
            <a:srgbClr val="CC0000">
              <a:alpha val="52940"/>
            </a:srgbClr>
          </a:solidFill>
          <a:ln w="12700" cap="flat" cmpd="sng">
            <a:solidFill>
              <a:srgbClr val="FF9966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46" name="Freeform 13"/>
          <p:cNvSpPr>
            <a:spLocks/>
          </p:cNvSpPr>
          <p:nvPr/>
        </p:nvSpPr>
        <p:spPr bwMode="auto">
          <a:xfrm>
            <a:off x="4691088" y="5191401"/>
            <a:ext cx="458033" cy="532912"/>
          </a:xfrm>
          <a:custGeom>
            <a:avLst/>
            <a:gdLst>
              <a:gd name="T0" fmla="*/ 0 w 288"/>
              <a:gd name="T1" fmla="*/ 2147483647 h 336"/>
              <a:gd name="T2" fmla="*/ 0 w 288"/>
              <a:gd name="T3" fmla="*/ 2147483647 h 336"/>
              <a:gd name="T4" fmla="*/ 2147483647 w 288"/>
              <a:gd name="T5" fmla="*/ 0 h 336"/>
              <a:gd name="T6" fmla="*/ 2147483647 w 288"/>
              <a:gd name="T7" fmla="*/ 2147483647 h 3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336">
                <a:moveTo>
                  <a:pt x="0" y="336"/>
                </a:moveTo>
                <a:lnTo>
                  <a:pt x="0" y="192"/>
                </a:lnTo>
                <a:lnTo>
                  <a:pt x="288" y="0"/>
                </a:lnTo>
                <a:lnTo>
                  <a:pt x="288" y="336"/>
                </a:lnTo>
              </a:path>
            </a:pathLst>
          </a:custGeom>
          <a:solidFill>
            <a:srgbClr val="996633">
              <a:alpha val="56078"/>
            </a:srgbClr>
          </a:solidFill>
          <a:ln w="12700" cap="flat" cmpd="sng">
            <a:solidFill>
              <a:srgbClr val="FF9966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47" name="Freeform 16"/>
          <p:cNvSpPr>
            <a:spLocks/>
          </p:cNvSpPr>
          <p:nvPr/>
        </p:nvSpPr>
        <p:spPr bwMode="auto">
          <a:xfrm>
            <a:off x="5183690" y="5102102"/>
            <a:ext cx="890139" cy="609248"/>
          </a:xfrm>
          <a:custGeom>
            <a:avLst/>
            <a:gdLst>
              <a:gd name="T0" fmla="*/ 0 w 288"/>
              <a:gd name="T1" fmla="*/ 2147483647 h 336"/>
              <a:gd name="T2" fmla="*/ 0 w 288"/>
              <a:gd name="T3" fmla="*/ 2147483647 h 336"/>
              <a:gd name="T4" fmla="*/ 2147483647 w 288"/>
              <a:gd name="T5" fmla="*/ 0 h 336"/>
              <a:gd name="T6" fmla="*/ 2147483647 w 288"/>
              <a:gd name="T7" fmla="*/ 2147483647 h 3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336">
                <a:moveTo>
                  <a:pt x="0" y="336"/>
                </a:moveTo>
                <a:lnTo>
                  <a:pt x="0" y="192"/>
                </a:lnTo>
                <a:lnTo>
                  <a:pt x="288" y="0"/>
                </a:lnTo>
                <a:lnTo>
                  <a:pt x="288" y="336"/>
                </a:lnTo>
              </a:path>
            </a:pathLst>
          </a:custGeom>
          <a:solidFill>
            <a:srgbClr val="000000">
              <a:alpha val="50195"/>
            </a:srgbClr>
          </a:solidFill>
          <a:ln w="12700" cap="flat" cmpd="sng">
            <a:solidFill>
              <a:schemeClr val="folHlink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6536598" y="2266150"/>
            <a:ext cx="1273175" cy="5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0794" tIns="50397" rIns="100794" bIns="50397">
            <a:spAutoFit/>
          </a:bodyPr>
          <a:lstStyle/>
          <a:p>
            <a:pPr defTabSz="449287" eaLnBrk="0">
              <a:defRPr/>
            </a:pPr>
            <a:r>
              <a:rPr lang="fr-FR" sz="1600" dirty="0">
                <a:solidFill>
                  <a:srgbClr val="333333"/>
                </a:solidFill>
                <a:latin typeface="Georgia" panose="02040502050405020303" pitchFamily="18" charset="0"/>
              </a:rPr>
              <a:t>4G </a:t>
            </a:r>
            <a:r>
              <a:rPr lang="fr-FR" sz="1600" dirty="0" err="1">
                <a:solidFill>
                  <a:srgbClr val="333333"/>
                </a:solidFill>
                <a:latin typeface="Georgia" panose="02040502050405020303" pitchFamily="18" charset="0"/>
              </a:rPr>
              <a:t>Customers</a:t>
            </a:r>
            <a:endParaRPr lang="fr-FR" sz="1600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47149" name="Freeform 21"/>
          <p:cNvSpPr>
            <a:spLocks/>
          </p:cNvSpPr>
          <p:nvPr/>
        </p:nvSpPr>
        <p:spPr bwMode="auto">
          <a:xfrm>
            <a:off x="6112718" y="3444316"/>
            <a:ext cx="1296319" cy="2285758"/>
          </a:xfrm>
          <a:custGeom>
            <a:avLst/>
            <a:gdLst>
              <a:gd name="T0" fmla="*/ 0 w 720"/>
              <a:gd name="T1" fmla="*/ 2147483647 h 1440"/>
              <a:gd name="T2" fmla="*/ 0 w 720"/>
              <a:gd name="T3" fmla="*/ 2147483647 h 1440"/>
              <a:gd name="T4" fmla="*/ 2147483647 w 720"/>
              <a:gd name="T5" fmla="*/ 2147483647 h 1440"/>
              <a:gd name="T6" fmla="*/ 2147483647 w 720"/>
              <a:gd name="T7" fmla="*/ 2147483647 h 1440"/>
              <a:gd name="T8" fmla="*/ 2147483647 w 720"/>
              <a:gd name="T9" fmla="*/ 0 h 1440"/>
              <a:gd name="T10" fmla="*/ 2147483647 w 720"/>
              <a:gd name="T11" fmla="*/ 2147483647 h 1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20" h="1440">
                <a:moveTo>
                  <a:pt x="0" y="1440"/>
                </a:moveTo>
                <a:lnTo>
                  <a:pt x="0" y="960"/>
                </a:lnTo>
                <a:lnTo>
                  <a:pt x="144" y="624"/>
                </a:lnTo>
                <a:lnTo>
                  <a:pt x="432" y="192"/>
                </a:lnTo>
                <a:lnTo>
                  <a:pt x="672" y="0"/>
                </a:lnTo>
                <a:lnTo>
                  <a:pt x="720" y="1440"/>
                </a:lnTo>
              </a:path>
            </a:pathLst>
          </a:custGeom>
          <a:solidFill>
            <a:srgbClr val="FF9966">
              <a:alpha val="25882"/>
            </a:srgbClr>
          </a:solidFill>
          <a:ln w="12700" cap="flat" cmpd="sng">
            <a:solidFill>
              <a:srgbClr val="996633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2" name="Forme libre 1"/>
          <p:cNvSpPr/>
          <p:nvPr/>
        </p:nvSpPr>
        <p:spPr bwMode="auto">
          <a:xfrm>
            <a:off x="4004536" y="3236112"/>
            <a:ext cx="3863975" cy="2487613"/>
          </a:xfrm>
          <a:custGeom>
            <a:avLst/>
            <a:gdLst>
              <a:gd name="connsiteX0" fmla="*/ 0 w 4258491"/>
              <a:gd name="connsiteY0" fmla="*/ 2743200 h 2743200"/>
              <a:gd name="connsiteX1" fmla="*/ 352697 w 4258491"/>
              <a:gd name="connsiteY1" fmla="*/ 2573383 h 2743200"/>
              <a:gd name="connsiteX2" fmla="*/ 1084217 w 4258491"/>
              <a:gd name="connsiteY2" fmla="*/ 2390503 h 2743200"/>
              <a:gd name="connsiteX3" fmla="*/ 1371600 w 4258491"/>
              <a:gd name="connsiteY3" fmla="*/ 2168434 h 2743200"/>
              <a:gd name="connsiteX4" fmla="*/ 1580605 w 4258491"/>
              <a:gd name="connsiteY4" fmla="*/ 2299063 h 2743200"/>
              <a:gd name="connsiteX5" fmla="*/ 2246811 w 4258491"/>
              <a:gd name="connsiteY5" fmla="*/ 2063932 h 2743200"/>
              <a:gd name="connsiteX6" fmla="*/ 2481942 w 4258491"/>
              <a:gd name="connsiteY6" fmla="*/ 1724297 h 2743200"/>
              <a:gd name="connsiteX7" fmla="*/ 2913017 w 4258491"/>
              <a:gd name="connsiteY7" fmla="*/ 966652 h 2743200"/>
              <a:gd name="connsiteX8" fmla="*/ 3487782 w 4258491"/>
              <a:gd name="connsiteY8" fmla="*/ 404949 h 2743200"/>
              <a:gd name="connsiteX9" fmla="*/ 4258491 w 4258491"/>
              <a:gd name="connsiteY9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58491" h="2743200">
                <a:moveTo>
                  <a:pt x="0" y="2743200"/>
                </a:moveTo>
                <a:cubicBezTo>
                  <a:pt x="85997" y="2687683"/>
                  <a:pt x="171994" y="2632166"/>
                  <a:pt x="352697" y="2573383"/>
                </a:cubicBezTo>
                <a:cubicBezTo>
                  <a:pt x="533400" y="2514600"/>
                  <a:pt x="914400" y="2457994"/>
                  <a:pt x="1084217" y="2390503"/>
                </a:cubicBezTo>
                <a:cubicBezTo>
                  <a:pt x="1254034" y="2323011"/>
                  <a:pt x="1288869" y="2183674"/>
                  <a:pt x="1371600" y="2168434"/>
                </a:cubicBezTo>
                <a:cubicBezTo>
                  <a:pt x="1454331" y="2153194"/>
                  <a:pt x="1434737" y="2316480"/>
                  <a:pt x="1580605" y="2299063"/>
                </a:cubicBezTo>
                <a:cubicBezTo>
                  <a:pt x="1726473" y="2281646"/>
                  <a:pt x="2096588" y="2159726"/>
                  <a:pt x="2246811" y="2063932"/>
                </a:cubicBezTo>
                <a:cubicBezTo>
                  <a:pt x="2397034" y="1968138"/>
                  <a:pt x="2370908" y="1907177"/>
                  <a:pt x="2481942" y="1724297"/>
                </a:cubicBezTo>
                <a:cubicBezTo>
                  <a:pt x="2592976" y="1541417"/>
                  <a:pt x="2745377" y="1186543"/>
                  <a:pt x="2913017" y="966652"/>
                </a:cubicBezTo>
                <a:cubicBezTo>
                  <a:pt x="3080657" y="746761"/>
                  <a:pt x="3263536" y="566058"/>
                  <a:pt x="3487782" y="404949"/>
                </a:cubicBezTo>
                <a:cubicBezTo>
                  <a:pt x="3712028" y="243840"/>
                  <a:pt x="4138748" y="74023"/>
                  <a:pt x="4258491" y="0"/>
                </a:cubicBez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fr-FR" sz="16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7151" name="Line 25"/>
          <p:cNvSpPr>
            <a:spLocks noChangeShapeType="1"/>
          </p:cNvSpPr>
          <p:nvPr/>
        </p:nvSpPr>
        <p:spPr bwMode="auto">
          <a:xfrm>
            <a:off x="7014380" y="2856673"/>
            <a:ext cx="158439" cy="78352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52" name="Line 10"/>
          <p:cNvSpPr>
            <a:spLocks noChangeShapeType="1"/>
          </p:cNvSpPr>
          <p:nvPr/>
        </p:nvSpPr>
        <p:spPr bwMode="auto">
          <a:xfrm>
            <a:off x="4230175" y="4831327"/>
            <a:ext cx="262145" cy="72735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53" name="Rectangle 12"/>
          <p:cNvSpPr>
            <a:spLocks noChangeArrowheads="1"/>
          </p:cNvSpPr>
          <p:nvPr/>
        </p:nvSpPr>
        <p:spPr bwMode="auto">
          <a:xfrm>
            <a:off x="3750535" y="4318579"/>
            <a:ext cx="1126358" cy="59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600" i="1">
                <a:solidFill>
                  <a:srgbClr val="333333"/>
                </a:solidFill>
                <a:latin typeface="Georgia" panose="02040502050405020303" pitchFamily="18" charset="0"/>
              </a:rPr>
              <a:t>4G Pioneers</a:t>
            </a:r>
          </a:p>
        </p:txBody>
      </p:sp>
      <p:sp>
        <p:nvSpPr>
          <p:cNvPr id="47140" name="Text Box 32"/>
          <p:cNvSpPr txBox="1">
            <a:spLocks noChangeArrowheads="1"/>
          </p:cNvSpPr>
          <p:nvPr/>
        </p:nvSpPr>
        <p:spPr bwMode="auto">
          <a:xfrm>
            <a:off x="7792310" y="5896761"/>
            <a:ext cx="63976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dirty="0">
                <a:solidFill>
                  <a:srgbClr val="333333"/>
                </a:solidFill>
                <a:latin typeface="Georgia" panose="02040502050405020303" pitchFamily="18" charset="0"/>
              </a:rPr>
              <a:t>2021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  </a:t>
            </a:r>
          </a:p>
        </p:txBody>
      </p:sp>
      <p:sp>
        <p:nvSpPr>
          <p:cNvPr id="47142" name="Espace réservé du texte 5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fr-FR" altLang="fr-FR" dirty="0"/>
              <a:t>3G TO 5G</a:t>
            </a:r>
          </a:p>
        </p:txBody>
      </p:sp>
      <p:cxnSp>
        <p:nvCxnSpPr>
          <p:cNvPr id="48" name="Connecteur droit 47"/>
          <p:cNvCxnSpPr/>
          <p:nvPr/>
        </p:nvCxnSpPr>
        <p:spPr>
          <a:xfrm flipV="1">
            <a:off x="9476322" y="1850053"/>
            <a:ext cx="0" cy="410368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/>
          <p:cNvSpPr txBox="1"/>
          <p:nvPr/>
        </p:nvSpPr>
        <p:spPr>
          <a:xfrm>
            <a:off x="8794938" y="1621976"/>
            <a:ext cx="1165640" cy="30777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 err="1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We</a:t>
            </a:r>
            <a:r>
              <a:rPr lang="fr-FR" sz="14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 are </a:t>
            </a:r>
            <a:r>
              <a:rPr lang="fr-FR" sz="1400" dirty="0" err="1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here</a:t>
            </a:r>
            <a:endParaRPr lang="fr-FR" sz="1400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2" name="Rectangle 7">
            <a:extLst>
              <a:ext uri="{FF2B5EF4-FFF2-40B4-BE49-F238E27FC236}">
                <a16:creationId xmlns:a16="http://schemas.microsoft.com/office/drawing/2014/main" id="{50053277-DB33-48F7-9A2F-63DCE77CB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861" y="1726103"/>
            <a:ext cx="1273175" cy="5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0794" tIns="50397" rIns="100794" bIns="50397">
            <a:spAutoFit/>
          </a:bodyPr>
          <a:lstStyle/>
          <a:p>
            <a:pPr defTabSz="449287" eaLnBrk="0">
              <a:defRPr/>
            </a:pPr>
            <a:r>
              <a:rPr lang="fr-FR" sz="1600" dirty="0">
                <a:solidFill>
                  <a:srgbClr val="333333"/>
                </a:solidFill>
                <a:latin typeface="Georgia" panose="02040502050405020303" pitchFamily="18" charset="0"/>
              </a:rPr>
              <a:t>3G </a:t>
            </a:r>
            <a:r>
              <a:rPr lang="fr-FR" sz="1600" dirty="0" err="1">
                <a:solidFill>
                  <a:srgbClr val="333333"/>
                </a:solidFill>
                <a:latin typeface="Georgia" panose="02040502050405020303" pitchFamily="18" charset="0"/>
              </a:rPr>
              <a:t>Customers</a:t>
            </a:r>
            <a:endParaRPr lang="fr-FR" sz="1600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53" name="Line 25">
            <a:extLst>
              <a:ext uri="{FF2B5EF4-FFF2-40B4-BE49-F238E27FC236}">
                <a16:creationId xmlns:a16="http://schemas.microsoft.com/office/drawing/2014/main" id="{9EDC0E01-990F-4960-AA90-CE029FE9A5D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01642" y="2316626"/>
            <a:ext cx="574986" cy="124326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55" name="Rectangle 7">
            <a:extLst>
              <a:ext uri="{FF2B5EF4-FFF2-40B4-BE49-F238E27FC236}">
                <a16:creationId xmlns:a16="http://schemas.microsoft.com/office/drawing/2014/main" id="{F8D8A56C-7C6D-4F3B-9814-E1833AD97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7787" y="2659581"/>
            <a:ext cx="1273175" cy="5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0794" tIns="50397" rIns="100794" bIns="50397">
            <a:spAutoFit/>
          </a:bodyPr>
          <a:lstStyle/>
          <a:p>
            <a:pPr defTabSz="449287" eaLnBrk="0">
              <a:defRPr/>
            </a:pPr>
            <a:r>
              <a:rPr lang="fr-FR" sz="1600" dirty="0">
                <a:solidFill>
                  <a:srgbClr val="333333"/>
                </a:solidFill>
                <a:latin typeface="Georgia" panose="02040502050405020303" pitchFamily="18" charset="0"/>
              </a:rPr>
              <a:t>5G </a:t>
            </a:r>
            <a:r>
              <a:rPr lang="fr-FR" sz="1600" dirty="0" err="1">
                <a:solidFill>
                  <a:srgbClr val="333333"/>
                </a:solidFill>
                <a:latin typeface="Georgia" panose="02040502050405020303" pitchFamily="18" charset="0"/>
              </a:rPr>
              <a:t>Customers</a:t>
            </a:r>
            <a:endParaRPr lang="fr-FR" sz="1600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 Box 32">
            <a:extLst>
              <a:ext uri="{FF2B5EF4-FFF2-40B4-BE49-F238E27FC236}">
                <a16:creationId xmlns:a16="http://schemas.microsoft.com/office/drawing/2014/main" id="{C34EE942-9FAB-AD03-7B27-B69A17D82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9757" y="5911318"/>
            <a:ext cx="657532" cy="3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dirty="0">
                <a:solidFill>
                  <a:srgbClr val="333333"/>
                </a:solidFill>
                <a:latin typeface="Georgia" panose="02040502050405020303" pitchFamily="18" charset="0"/>
              </a:rPr>
              <a:t>2024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C00DCCD-3414-825C-DFC5-C3D815C21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0029" y="4025987"/>
            <a:ext cx="665623" cy="34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0794" tIns="50397" rIns="100794" bIns="50397">
            <a:spAutoFit/>
          </a:bodyPr>
          <a:lstStyle/>
          <a:p>
            <a:pPr defTabSz="449287" eaLnBrk="0">
              <a:defRPr/>
            </a:pPr>
            <a:r>
              <a:rPr lang="fr-FR" sz="1600" i="1" dirty="0">
                <a:solidFill>
                  <a:srgbClr val="333333"/>
                </a:solidFill>
                <a:latin typeface="Georgia" panose="02040502050405020303" pitchFamily="18" charset="0"/>
              </a:rPr>
              <a:t>35%</a:t>
            </a:r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FDC4D0D9-155E-3C78-86A1-86B2BFD01577}"/>
              </a:ext>
            </a:extLst>
          </p:cNvPr>
          <p:cNvSpPr txBox="1">
            <a:spLocks/>
          </p:cNvSpPr>
          <p:nvPr/>
        </p:nvSpPr>
        <p:spPr>
          <a:xfrm>
            <a:off x="1046922" y="853291"/>
            <a:ext cx="10409094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/>
              <a:t>MOBILE GENERATIONS</a:t>
            </a:r>
            <a:br>
              <a:rPr lang="fr-FR" altLang="fr-FR"/>
            </a:br>
            <a:endParaRPr lang="fr-FR" dirty="0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598CB996-B760-6F00-A4E1-3E11DE51B949}"/>
              </a:ext>
            </a:extLst>
          </p:cNvPr>
          <p:cNvSpPr/>
          <p:nvPr/>
        </p:nvSpPr>
        <p:spPr>
          <a:xfrm>
            <a:off x="7876270" y="3180160"/>
            <a:ext cx="1243584" cy="222575"/>
          </a:xfrm>
          <a:custGeom>
            <a:avLst/>
            <a:gdLst>
              <a:gd name="connsiteX0" fmla="*/ 0 w 1243584"/>
              <a:gd name="connsiteY0" fmla="*/ 57983 h 222575"/>
              <a:gd name="connsiteX1" fmla="*/ 210312 w 1243584"/>
              <a:gd name="connsiteY1" fmla="*/ 12263 h 222575"/>
              <a:gd name="connsiteX2" fmla="*/ 429768 w 1243584"/>
              <a:gd name="connsiteY2" fmla="*/ 3119 h 222575"/>
              <a:gd name="connsiteX3" fmla="*/ 850392 w 1243584"/>
              <a:gd name="connsiteY3" fmla="*/ 57983 h 222575"/>
              <a:gd name="connsiteX4" fmla="*/ 1243584 w 1243584"/>
              <a:gd name="connsiteY4" fmla="*/ 222575 h 22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584" h="222575">
                <a:moveTo>
                  <a:pt x="0" y="57983"/>
                </a:moveTo>
                <a:cubicBezTo>
                  <a:pt x="69342" y="39695"/>
                  <a:pt x="138684" y="21407"/>
                  <a:pt x="210312" y="12263"/>
                </a:cubicBezTo>
                <a:cubicBezTo>
                  <a:pt x="281940" y="3119"/>
                  <a:pt x="323088" y="-4501"/>
                  <a:pt x="429768" y="3119"/>
                </a:cubicBezTo>
                <a:cubicBezTo>
                  <a:pt x="536448" y="10739"/>
                  <a:pt x="714756" y="21407"/>
                  <a:pt x="850392" y="57983"/>
                </a:cubicBezTo>
                <a:cubicBezTo>
                  <a:pt x="986028" y="94559"/>
                  <a:pt x="1114806" y="158567"/>
                  <a:pt x="1243584" y="22257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DCC2079-A33C-7C97-D542-356917A77D5C}"/>
              </a:ext>
            </a:extLst>
          </p:cNvPr>
          <p:cNvSpPr>
            <a:spLocks/>
          </p:cNvSpPr>
          <p:nvPr/>
        </p:nvSpPr>
        <p:spPr bwMode="auto">
          <a:xfrm>
            <a:off x="7572087" y="5443369"/>
            <a:ext cx="685800" cy="228600"/>
          </a:xfrm>
          <a:custGeom>
            <a:avLst/>
            <a:gdLst>
              <a:gd name="T0" fmla="*/ 0 w 432"/>
              <a:gd name="T1" fmla="*/ 2147483647 h 240"/>
              <a:gd name="T2" fmla="*/ 2147483647 w 432"/>
              <a:gd name="T3" fmla="*/ 2147483647 h 240"/>
              <a:gd name="T4" fmla="*/ 2147483647 w 432"/>
              <a:gd name="T5" fmla="*/ 0 h 240"/>
              <a:gd name="T6" fmla="*/ 2147483647 w 432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2" h="240">
                <a:moveTo>
                  <a:pt x="0" y="240"/>
                </a:moveTo>
                <a:lnTo>
                  <a:pt x="48" y="96"/>
                </a:lnTo>
                <a:lnTo>
                  <a:pt x="432" y="0"/>
                </a:lnTo>
                <a:lnTo>
                  <a:pt x="432" y="240"/>
                </a:lnTo>
              </a:path>
            </a:pathLst>
          </a:custGeom>
          <a:solidFill>
            <a:srgbClr val="CC0000"/>
          </a:solidFill>
          <a:ln w="12700" cap="flat" cmpd="sng">
            <a:solidFill>
              <a:srgbClr val="FF9966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325293E5-632C-4B90-125B-6C0E333E108D}"/>
              </a:ext>
            </a:extLst>
          </p:cNvPr>
          <p:cNvSpPr>
            <a:spLocks/>
          </p:cNvSpPr>
          <p:nvPr/>
        </p:nvSpPr>
        <p:spPr bwMode="auto">
          <a:xfrm>
            <a:off x="8283485" y="5127103"/>
            <a:ext cx="457200" cy="533400"/>
          </a:xfrm>
          <a:custGeom>
            <a:avLst/>
            <a:gdLst>
              <a:gd name="T0" fmla="*/ 0 w 288"/>
              <a:gd name="T1" fmla="*/ 2147483647 h 336"/>
              <a:gd name="T2" fmla="*/ 0 w 288"/>
              <a:gd name="T3" fmla="*/ 2147483647 h 336"/>
              <a:gd name="T4" fmla="*/ 2147483647 w 288"/>
              <a:gd name="T5" fmla="*/ 0 h 336"/>
              <a:gd name="T6" fmla="*/ 2147483647 w 288"/>
              <a:gd name="T7" fmla="*/ 2147483647 h 3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336">
                <a:moveTo>
                  <a:pt x="0" y="336"/>
                </a:moveTo>
                <a:lnTo>
                  <a:pt x="0" y="192"/>
                </a:lnTo>
                <a:lnTo>
                  <a:pt x="288" y="0"/>
                </a:lnTo>
                <a:lnTo>
                  <a:pt x="288" y="336"/>
                </a:lnTo>
              </a:path>
            </a:pathLst>
          </a:custGeom>
          <a:solidFill>
            <a:srgbClr val="996633"/>
          </a:solidFill>
          <a:ln w="12700" cap="flat" cmpd="sng">
            <a:solidFill>
              <a:srgbClr val="FF9966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84E50CAD-58AF-DA55-F5D7-03DDA94C4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5611" y="5149205"/>
            <a:ext cx="9937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600" i="1" dirty="0">
                <a:solidFill>
                  <a:srgbClr val="333333"/>
                </a:solidFill>
                <a:latin typeface="Georgia" panose="02040502050405020303" pitchFamily="18" charset="0"/>
              </a:rPr>
              <a:t>Pioneers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C89EBE4E-C904-2C60-9AC3-6E2FA2545BE8}"/>
              </a:ext>
            </a:extLst>
          </p:cNvPr>
          <p:cNvSpPr/>
          <p:nvPr/>
        </p:nvSpPr>
        <p:spPr>
          <a:xfrm>
            <a:off x="7583662" y="3090695"/>
            <a:ext cx="2393031" cy="2552320"/>
          </a:xfrm>
          <a:custGeom>
            <a:avLst/>
            <a:gdLst>
              <a:gd name="connsiteX0" fmla="*/ 0 w 2532888"/>
              <a:gd name="connsiteY0" fmla="*/ 2331720 h 2331720"/>
              <a:gd name="connsiteX1" fmla="*/ 192024 w 2532888"/>
              <a:gd name="connsiteY1" fmla="*/ 2157984 h 2331720"/>
              <a:gd name="connsiteX2" fmla="*/ 731520 w 2532888"/>
              <a:gd name="connsiteY2" fmla="*/ 2066544 h 2331720"/>
              <a:gd name="connsiteX3" fmla="*/ 1243584 w 2532888"/>
              <a:gd name="connsiteY3" fmla="*/ 1600200 h 2331720"/>
              <a:gd name="connsiteX4" fmla="*/ 1911096 w 2532888"/>
              <a:gd name="connsiteY4" fmla="*/ 621792 h 2331720"/>
              <a:gd name="connsiteX5" fmla="*/ 2532888 w 2532888"/>
              <a:gd name="connsiteY5" fmla="*/ 0 h 2331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2888" h="2331720">
                <a:moveTo>
                  <a:pt x="0" y="2331720"/>
                </a:moveTo>
                <a:cubicBezTo>
                  <a:pt x="35052" y="2266950"/>
                  <a:pt x="70104" y="2202180"/>
                  <a:pt x="192024" y="2157984"/>
                </a:cubicBezTo>
                <a:cubicBezTo>
                  <a:pt x="313944" y="2113788"/>
                  <a:pt x="556260" y="2159508"/>
                  <a:pt x="731520" y="2066544"/>
                </a:cubicBezTo>
                <a:cubicBezTo>
                  <a:pt x="906780" y="1973580"/>
                  <a:pt x="1046988" y="1840992"/>
                  <a:pt x="1243584" y="1600200"/>
                </a:cubicBezTo>
                <a:cubicBezTo>
                  <a:pt x="1440180" y="1359408"/>
                  <a:pt x="1696212" y="888492"/>
                  <a:pt x="1911096" y="621792"/>
                </a:cubicBezTo>
                <a:cubicBezTo>
                  <a:pt x="2125980" y="355092"/>
                  <a:pt x="2329434" y="177546"/>
                  <a:pt x="2532888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 Box 32">
            <a:extLst>
              <a:ext uri="{FF2B5EF4-FFF2-40B4-BE49-F238E27FC236}">
                <a16:creationId xmlns:a16="http://schemas.microsoft.com/office/drawing/2014/main" id="{8AA2D664-4770-441D-4838-4C876385C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0618" y="5911318"/>
            <a:ext cx="644708" cy="3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dirty="0">
                <a:solidFill>
                  <a:srgbClr val="333333"/>
                </a:solidFill>
                <a:latin typeface="Georgia" panose="02040502050405020303" pitchFamily="18" charset="0"/>
              </a:rPr>
              <a:t>2027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4AA48A2-9257-FC19-F8D1-0C74F22E0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22" y="700891"/>
            <a:ext cx="3220278" cy="1325563"/>
          </a:xfrm>
        </p:spPr>
        <p:txBody>
          <a:bodyPr/>
          <a:lstStyle/>
          <a:p>
            <a:r>
              <a:rPr lang="fr-FR" dirty="0" err="1"/>
              <a:t>Subjects</a:t>
            </a:r>
            <a:endParaRPr lang="fr-FR" dirty="0"/>
          </a:p>
        </p:txBody>
      </p:sp>
      <p:sp>
        <p:nvSpPr>
          <p:cNvPr id="141314" name="Espace réservé du contenu 1"/>
          <p:cNvSpPr>
            <a:spLocks noGrp="1"/>
          </p:cNvSpPr>
          <p:nvPr>
            <p:ph idx="1"/>
          </p:nvPr>
        </p:nvSpPr>
        <p:spPr bwMode="auto">
          <a:xfrm>
            <a:off x="894522" y="1825625"/>
            <a:ext cx="3384870" cy="4351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fr-FR" dirty="0">
                <a:solidFill>
                  <a:schemeClr val="tx1"/>
                </a:solidFill>
              </a:rPr>
              <a:t>Send your subject &amp; contributors to </a:t>
            </a:r>
            <a:r>
              <a:rPr lang="en-US" altLang="fr-FR" dirty="0">
                <a:solidFill>
                  <a:schemeClr val="tx1"/>
                </a:solidFill>
                <a:hlinkClick r:id="rId2"/>
              </a:rPr>
              <a:t>Etienne.Sicard@insa-Toulouse.fr</a:t>
            </a:r>
            <a:r>
              <a:rPr lang="en-US" altLang="fr-FR" dirty="0">
                <a:solidFill>
                  <a:schemeClr val="tx1"/>
                </a:solidFill>
              </a:rPr>
              <a:t> </a:t>
            </a:r>
            <a:r>
              <a:rPr lang="en-US" altLang="fr-FR" dirty="0">
                <a:solidFill>
                  <a:schemeClr val="bg1"/>
                </a:solidFill>
              </a:rPr>
              <a:t>list of 1-2 speakers </a:t>
            </a:r>
          </a:p>
          <a:p>
            <a:pPr lvl="1"/>
            <a:endParaRPr lang="fr-FR" altLang="fr-FR" dirty="0"/>
          </a:p>
        </p:txBody>
      </p:sp>
      <p:sp>
        <p:nvSpPr>
          <p:cNvPr id="141317" name="ZoneTexte 4"/>
          <p:cNvSpPr txBox="1">
            <a:spLocks noChangeArrowheads="1"/>
          </p:cNvSpPr>
          <p:nvPr/>
        </p:nvSpPr>
        <p:spPr bwMode="auto">
          <a:xfrm>
            <a:off x="4635809" y="611910"/>
            <a:ext cx="3023791" cy="58663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dirty="0">
                <a:solidFill>
                  <a:schemeClr val="bg1"/>
                </a:solidFill>
              </a:rPr>
              <a:t>5G: developing countries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dirty="0">
                <a:solidFill>
                  <a:schemeClr val="bg1"/>
                </a:solidFill>
              </a:rPr>
              <a:t>5G modulations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dirty="0">
                <a:solidFill>
                  <a:schemeClr val="bg1"/>
                </a:solidFill>
              </a:rPr>
              <a:t>5G infrastructure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dirty="0">
                <a:solidFill>
                  <a:schemeClr val="bg1"/>
                </a:solidFill>
              </a:rPr>
              <a:t>mobile Health &amp; 5G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dirty="0">
                <a:solidFill>
                  <a:schemeClr val="bg1"/>
                </a:solidFill>
              </a:rPr>
              <a:t>Iridium Next, </a:t>
            </a:r>
            <a:r>
              <a:rPr lang="en-US" altLang="fr-FR" dirty="0" err="1">
                <a:solidFill>
                  <a:schemeClr val="bg1"/>
                </a:solidFill>
              </a:rPr>
              <a:t>OneWeb</a:t>
            </a:r>
            <a:r>
              <a:rPr lang="en-US" altLang="fr-FR" dirty="0">
                <a:solidFill>
                  <a:schemeClr val="bg1"/>
                </a:solidFill>
              </a:rPr>
              <a:t>, </a:t>
            </a:r>
            <a:r>
              <a:rPr lang="en-US" altLang="fr-FR" dirty="0" err="1">
                <a:solidFill>
                  <a:schemeClr val="bg1"/>
                </a:solidFill>
              </a:rPr>
              <a:t>Starlink</a:t>
            </a:r>
            <a:r>
              <a:rPr lang="en-US" altLang="fr-FR" dirty="0">
                <a:solidFill>
                  <a:schemeClr val="bg1"/>
                </a:solidFill>
              </a:rPr>
              <a:t>, Kuiper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chemeClr val="bg1"/>
                </a:solidFill>
              </a:rPr>
              <a:t>NB-IoT, LoRa &amp; Sigfox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dirty="0">
                <a:solidFill>
                  <a:schemeClr val="bg1"/>
                </a:solidFill>
              </a:rPr>
              <a:t>LTE-M for IoT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dirty="0">
                <a:solidFill>
                  <a:schemeClr val="bg1"/>
                </a:solidFill>
              </a:rPr>
              <a:t>Drone-trains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dirty="0">
                <a:solidFill>
                  <a:schemeClr val="bg1"/>
                </a:solidFill>
              </a:rPr>
              <a:t>5G: </a:t>
            </a:r>
            <a:r>
              <a:rPr lang="en-US" altLang="fr-FR" dirty="0" err="1">
                <a:solidFill>
                  <a:schemeClr val="bg1"/>
                </a:solidFill>
              </a:rPr>
              <a:t>Vehicule</a:t>
            </a:r>
            <a:r>
              <a:rPr lang="en-US" altLang="fr-FR" dirty="0">
                <a:solidFill>
                  <a:schemeClr val="bg1"/>
                </a:solidFill>
              </a:rPr>
              <a:t> to </a:t>
            </a:r>
            <a:r>
              <a:rPr lang="en-US" altLang="fr-FR" dirty="0" err="1">
                <a:solidFill>
                  <a:schemeClr val="bg1"/>
                </a:solidFill>
              </a:rPr>
              <a:t>Vehicule</a:t>
            </a:r>
            <a:endParaRPr lang="en-US" altLang="fr-FR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dirty="0">
                <a:solidFill>
                  <a:schemeClr val="bg1"/>
                </a:solidFill>
              </a:rPr>
              <a:t>5G: </a:t>
            </a:r>
            <a:r>
              <a:rPr lang="en-US" altLang="fr-FR" dirty="0" err="1">
                <a:solidFill>
                  <a:schemeClr val="bg1"/>
                </a:solidFill>
              </a:rPr>
              <a:t>Vehicule</a:t>
            </a:r>
            <a:r>
              <a:rPr lang="en-US" altLang="fr-FR" dirty="0">
                <a:solidFill>
                  <a:schemeClr val="bg1"/>
                </a:solidFill>
              </a:rPr>
              <a:t> to </a:t>
            </a:r>
            <a:r>
              <a:rPr lang="en-US" altLang="fr-FR" dirty="0" err="1">
                <a:solidFill>
                  <a:schemeClr val="bg1"/>
                </a:solidFill>
              </a:rPr>
              <a:t>EveryThing</a:t>
            </a:r>
            <a:endParaRPr lang="en-US" altLang="fr-FR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dirty="0">
                <a:solidFill>
                  <a:schemeClr val="bg1"/>
                </a:solidFill>
              </a:rPr>
              <a:t>Cancer &amp; EM waves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dirty="0">
                <a:solidFill>
                  <a:schemeClr val="bg1"/>
                </a:solidFill>
              </a:rPr>
              <a:t>Mm waves threats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dirty="0">
                <a:solidFill>
                  <a:schemeClr val="bg1"/>
                </a:solidFill>
              </a:rPr>
              <a:t>Mobile addictions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F525C45-1776-4B0A-B1F4-D1927A0D17A0}"/>
              </a:ext>
            </a:extLst>
          </p:cNvPr>
          <p:cNvSpPr txBox="1"/>
          <p:nvPr/>
        </p:nvSpPr>
        <p:spPr>
          <a:xfrm>
            <a:off x="8016017" y="611910"/>
            <a:ext cx="2322512" cy="447866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bg1"/>
                </a:solidFill>
              </a:rPr>
              <a:t>Vision of ITU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bg1"/>
                </a:solidFill>
              </a:rPr>
              <a:t>6G modulations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bg1"/>
                </a:solidFill>
              </a:rPr>
              <a:t>6G antennas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bg1"/>
                </a:solidFill>
              </a:rPr>
              <a:t>Anti-5G/6G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Technologies for 6G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bg1"/>
                </a:solidFill>
              </a:rPr>
              <a:t>Nokia &amp; 6G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bg1"/>
                </a:solidFill>
              </a:rPr>
              <a:t>Ericsson &amp; 6G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bg1"/>
                </a:solidFill>
              </a:rPr>
              <a:t>Apple &amp; 6G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bg1"/>
                </a:solidFill>
              </a:rPr>
              <a:t>Samsung &amp; 6G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bg1"/>
                </a:solidFill>
              </a:rPr>
              <a:t>Orange and 6G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Environmental issues 5-6G</a:t>
            </a:r>
            <a:endParaRPr lang="en-US" sz="16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2133600" y="2514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2200" b="1" dirty="0">
              <a:solidFill>
                <a:srgbClr val="0099FF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792A5A6-4BE4-AEB5-3E92-F75A2BF20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4000" b="1" dirty="0">
                <a:solidFill>
                  <a:srgbClr val="0099FF"/>
                </a:solidFill>
              </a:rPr>
              <a:t>PART 3</a:t>
            </a:r>
            <a:br>
              <a:rPr lang="fr-FR" altLang="fr-FR" sz="4000" b="1" dirty="0">
                <a:solidFill>
                  <a:srgbClr val="0099FF"/>
                </a:solidFill>
              </a:rPr>
            </a:b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E55FF80-FF8E-4346-71D2-26A0A7D815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 sz="2400" b="1" dirty="0">
                <a:solidFill>
                  <a:srgbClr val="0099FF"/>
                </a:solidFill>
              </a:rPr>
              <a:t>INTRODUCING ULTRA-HIGH FREQUENCIES</a:t>
            </a:r>
            <a:endParaRPr lang="fr-FR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16"/>
          <p:cNvCxnSpPr/>
          <p:nvPr/>
        </p:nvCxnSpPr>
        <p:spPr>
          <a:xfrm>
            <a:off x="7254875" y="2520951"/>
            <a:ext cx="0" cy="12239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4">
            <a:extLst>
              <a:ext uri="{FF2B5EF4-FFF2-40B4-BE49-F238E27FC236}">
                <a16:creationId xmlns:a16="http://schemas.microsoft.com/office/drawing/2014/main" id="{8D900FD5-EB5B-9427-F5D1-6296B9AAB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BANDWITH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981200" y="2757489"/>
            <a:ext cx="838200" cy="72072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TNT</a:t>
            </a:r>
          </a:p>
          <a:p>
            <a:pPr algn="ctr">
              <a:defRPr/>
            </a:pP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470</a:t>
            </a:r>
          </a:p>
          <a:p>
            <a:pPr algn="ctr">
              <a:defRPr/>
            </a:pP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700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3529014" y="2757489"/>
            <a:ext cx="815975" cy="7207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4G</a:t>
            </a:r>
          </a:p>
          <a:p>
            <a:pPr algn="ctr">
              <a:defRPr/>
            </a:pPr>
            <a:r>
              <a:rPr lang="fr-FR" sz="1600" dirty="0"/>
              <a:t>800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4344989" y="2757489"/>
            <a:ext cx="841375" cy="720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2-3G</a:t>
            </a:r>
          </a:p>
          <a:p>
            <a:pPr algn="ctr">
              <a:defRPr/>
            </a:pPr>
            <a:r>
              <a:rPr lang="fr-FR" sz="1600" dirty="0"/>
              <a:t>900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5257800" y="2614613"/>
            <a:ext cx="0" cy="1223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2" name="ZoneTexte 13"/>
          <p:cNvSpPr txBox="1">
            <a:spLocks noChangeArrowheads="1"/>
          </p:cNvSpPr>
          <p:nvPr/>
        </p:nvSpPr>
        <p:spPr bwMode="auto">
          <a:xfrm>
            <a:off x="4818063" y="3849689"/>
            <a:ext cx="73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/>
              <a:t>1 GHz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5637214" y="2755900"/>
            <a:ext cx="788987" cy="71913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2-4G</a:t>
            </a:r>
          </a:p>
          <a:p>
            <a:pPr algn="ctr">
              <a:defRPr/>
            </a:pPr>
            <a:r>
              <a:rPr lang="fr-FR" sz="1600" dirty="0"/>
              <a:t>1 800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6875464" y="2732089"/>
            <a:ext cx="739775" cy="719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3G</a:t>
            </a:r>
          </a:p>
          <a:p>
            <a:pPr algn="ctr">
              <a:defRPr/>
            </a:pPr>
            <a:r>
              <a:rPr lang="fr-FR" sz="1600" dirty="0"/>
              <a:t>1 900</a:t>
            </a:r>
          </a:p>
        </p:txBody>
      </p:sp>
      <p:sp>
        <p:nvSpPr>
          <p:cNvPr id="49165" name="ZoneTexte 17"/>
          <p:cNvSpPr txBox="1">
            <a:spLocks noChangeArrowheads="1"/>
          </p:cNvSpPr>
          <p:nvPr/>
        </p:nvSpPr>
        <p:spPr bwMode="auto">
          <a:xfrm>
            <a:off x="6815138" y="3851275"/>
            <a:ext cx="736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2 GHz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8535988" y="2773364"/>
            <a:ext cx="825500" cy="7207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4G</a:t>
            </a:r>
          </a:p>
          <a:p>
            <a:pPr algn="ctr">
              <a:defRPr/>
            </a:pPr>
            <a:r>
              <a:rPr lang="fr-FR" sz="1600" dirty="0"/>
              <a:t>2 600</a:t>
            </a:r>
          </a:p>
        </p:txBody>
      </p:sp>
      <p:cxnSp>
        <p:nvCxnSpPr>
          <p:cNvPr id="21" name="Connecteur droit 20"/>
          <p:cNvCxnSpPr/>
          <p:nvPr/>
        </p:nvCxnSpPr>
        <p:spPr>
          <a:xfrm>
            <a:off x="9625013" y="2505075"/>
            <a:ext cx="0" cy="1225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8" name="ZoneTexte 21"/>
          <p:cNvSpPr txBox="1">
            <a:spLocks noChangeArrowheads="1"/>
          </p:cNvSpPr>
          <p:nvPr/>
        </p:nvSpPr>
        <p:spPr bwMode="auto">
          <a:xfrm>
            <a:off x="9361488" y="3851275"/>
            <a:ext cx="736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/>
              <a:t>3 GHz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1810014" y="4797426"/>
            <a:ext cx="1117635" cy="720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5G</a:t>
            </a:r>
          </a:p>
          <a:p>
            <a:pPr algn="ctr">
              <a:defRPr/>
            </a:pPr>
            <a:r>
              <a:rPr lang="fr-FR" sz="1600" dirty="0"/>
              <a:t>3 400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2819401" y="2747964"/>
            <a:ext cx="709613" cy="720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 sz="1600" dirty="0"/>
          </a:p>
          <a:p>
            <a:pPr algn="ctr">
              <a:defRPr/>
            </a:pPr>
            <a:r>
              <a:rPr lang="fr-FR" sz="1600" dirty="0"/>
              <a:t>5G</a:t>
            </a:r>
          </a:p>
          <a:p>
            <a:pPr algn="ctr">
              <a:defRPr/>
            </a:pPr>
            <a:r>
              <a:rPr lang="fr-FR" sz="1600" dirty="0"/>
              <a:t>700</a:t>
            </a:r>
          </a:p>
          <a:p>
            <a:pPr algn="ctr">
              <a:defRPr/>
            </a:pPr>
            <a:endParaRPr lang="fr-FR" sz="1600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935855" y="4776789"/>
            <a:ext cx="1025525" cy="720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5G</a:t>
            </a:r>
          </a:p>
          <a:p>
            <a:pPr algn="ctr">
              <a:defRPr/>
            </a:pPr>
            <a:r>
              <a:rPr lang="fr-FR" sz="1600" dirty="0"/>
              <a:t>26 000</a:t>
            </a:r>
          </a:p>
        </p:txBody>
      </p:sp>
      <p:sp>
        <p:nvSpPr>
          <p:cNvPr id="27" name="Rectangle à coins arrondis 26"/>
          <p:cNvSpPr/>
          <p:nvPr/>
        </p:nvSpPr>
        <p:spPr>
          <a:xfrm>
            <a:off x="5162551" y="4779964"/>
            <a:ext cx="1263650" cy="7207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6G (D)</a:t>
            </a:r>
          </a:p>
          <a:p>
            <a:pPr algn="ctr">
              <a:defRPr/>
            </a:pP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92 000</a:t>
            </a:r>
          </a:p>
          <a:p>
            <a:pPr algn="ctr">
              <a:defRPr/>
            </a:pP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114 000</a:t>
            </a:r>
          </a:p>
        </p:txBody>
      </p:sp>
      <p:sp>
        <p:nvSpPr>
          <p:cNvPr id="49174" name="Rectangle 3"/>
          <p:cNvSpPr>
            <a:spLocks noChangeArrowheads="1"/>
          </p:cNvSpPr>
          <p:nvPr/>
        </p:nvSpPr>
        <p:spPr bwMode="auto">
          <a:xfrm>
            <a:off x="1782571" y="6164422"/>
            <a:ext cx="317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/>
              <a:t>https://fr.wikipedia.org/wiki/5G</a:t>
            </a:r>
          </a:p>
        </p:txBody>
      </p:sp>
      <p:sp>
        <p:nvSpPr>
          <p:cNvPr id="4" name="Ellipse 3"/>
          <p:cNvSpPr/>
          <p:nvPr/>
        </p:nvSpPr>
        <p:spPr>
          <a:xfrm>
            <a:off x="8118946" y="1322626"/>
            <a:ext cx="1248721" cy="119832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Medium</a:t>
            </a:r>
          </a:p>
          <a:p>
            <a:pPr algn="ctr"/>
            <a:r>
              <a:rPr lang="en-US" sz="1400" dirty="0"/>
              <a:t>cells</a:t>
            </a:r>
          </a:p>
        </p:txBody>
      </p:sp>
      <p:sp>
        <p:nvSpPr>
          <p:cNvPr id="31" name="Ellipse 30"/>
          <p:cNvSpPr/>
          <p:nvPr/>
        </p:nvSpPr>
        <p:spPr>
          <a:xfrm>
            <a:off x="2479728" y="928437"/>
            <a:ext cx="1553070" cy="160352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Large cells</a:t>
            </a:r>
          </a:p>
        </p:txBody>
      </p:sp>
      <p:sp>
        <p:nvSpPr>
          <p:cNvPr id="32" name="Ellipse 31"/>
          <p:cNvSpPr/>
          <p:nvPr/>
        </p:nvSpPr>
        <p:spPr>
          <a:xfrm>
            <a:off x="7507516" y="5661782"/>
            <a:ext cx="988848" cy="7985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Small cells</a:t>
            </a:r>
          </a:p>
        </p:txBody>
      </p:sp>
      <p:sp>
        <p:nvSpPr>
          <p:cNvPr id="33" name="Ellipse 32"/>
          <p:cNvSpPr/>
          <p:nvPr/>
        </p:nvSpPr>
        <p:spPr>
          <a:xfrm>
            <a:off x="3958486" y="1617664"/>
            <a:ext cx="864096" cy="8420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Low data rate</a:t>
            </a:r>
          </a:p>
        </p:txBody>
      </p:sp>
      <p:sp>
        <p:nvSpPr>
          <p:cNvPr id="34" name="Ellipse 33"/>
          <p:cNvSpPr/>
          <p:nvPr/>
        </p:nvSpPr>
        <p:spPr>
          <a:xfrm>
            <a:off x="8540586" y="4918999"/>
            <a:ext cx="1553070" cy="160352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High data rate</a:t>
            </a:r>
          </a:p>
        </p:txBody>
      </p:sp>
      <p:sp>
        <p:nvSpPr>
          <p:cNvPr id="35" name="Ellipse 34"/>
          <p:cNvSpPr/>
          <p:nvPr/>
        </p:nvSpPr>
        <p:spPr>
          <a:xfrm>
            <a:off x="9228233" y="1367574"/>
            <a:ext cx="1248721" cy="119832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Medium</a:t>
            </a:r>
          </a:p>
          <a:p>
            <a:pPr algn="ctr"/>
            <a:r>
              <a:rPr lang="en-US" sz="1400" dirty="0"/>
              <a:t>Data rate</a:t>
            </a:r>
          </a:p>
        </p:txBody>
      </p:sp>
      <p:sp>
        <p:nvSpPr>
          <p:cNvPr id="3" name="ZoneTexte 21">
            <a:extLst>
              <a:ext uri="{FF2B5EF4-FFF2-40B4-BE49-F238E27FC236}">
                <a16:creationId xmlns:a16="http://schemas.microsoft.com/office/drawing/2014/main" id="{EEDE0417-E1E3-9FAC-D104-65EE86DA0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589" y="5562974"/>
            <a:ext cx="8531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/>
              <a:t>25 GHz</a:t>
            </a:r>
          </a:p>
        </p:txBody>
      </p:sp>
      <p:sp>
        <p:nvSpPr>
          <p:cNvPr id="8" name="ZoneTexte 21">
            <a:extLst>
              <a:ext uri="{FF2B5EF4-FFF2-40B4-BE49-F238E27FC236}">
                <a16:creationId xmlns:a16="http://schemas.microsoft.com/office/drawing/2014/main" id="{C27DB3DD-E281-C1BF-16BA-A02572FE0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775" y="5534019"/>
            <a:ext cx="9701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/>
              <a:t>100 GHz</a:t>
            </a:r>
          </a:p>
        </p:txBody>
      </p:sp>
      <p:sp>
        <p:nvSpPr>
          <p:cNvPr id="9" name="Rectangle à coins arrondis 26">
            <a:extLst>
              <a:ext uri="{FF2B5EF4-FFF2-40B4-BE49-F238E27FC236}">
                <a16:creationId xmlns:a16="http://schemas.microsoft.com/office/drawing/2014/main" id="{7C493DAD-7939-0E3D-72C3-BF01BF8D9521}"/>
              </a:ext>
            </a:extLst>
          </p:cNvPr>
          <p:cNvSpPr/>
          <p:nvPr/>
        </p:nvSpPr>
        <p:spPr>
          <a:xfrm>
            <a:off x="6506855" y="4776789"/>
            <a:ext cx="1263650" cy="7207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6G (W)</a:t>
            </a:r>
          </a:p>
          <a:p>
            <a:pPr algn="ctr">
              <a:defRPr/>
            </a:pP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130 000</a:t>
            </a:r>
          </a:p>
          <a:p>
            <a:pPr algn="ctr">
              <a:defRPr/>
            </a:pP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174 000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914526" y="1012825"/>
            <a:ext cx="123666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b="1">
                <a:solidFill>
                  <a:srgbClr val="333333"/>
                </a:solidFill>
                <a:latin typeface="HelveticaNeue" charset="0"/>
              </a:rPr>
              <a:t>GSM (2G)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931988" y="1984375"/>
            <a:ext cx="21463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b="1">
                <a:solidFill>
                  <a:srgbClr val="333333"/>
                </a:solidFill>
                <a:latin typeface="HelveticaNeue" charset="0"/>
              </a:rPr>
              <a:t>DCS 1800 (2G/4G)</a:t>
            </a:r>
          </a:p>
        </p:txBody>
      </p:sp>
      <p:sp>
        <p:nvSpPr>
          <p:cNvPr id="50180" name="Line 5"/>
          <p:cNvSpPr>
            <a:spLocks noChangeShapeType="1"/>
          </p:cNvSpPr>
          <p:nvPr/>
        </p:nvSpPr>
        <p:spPr bwMode="auto">
          <a:xfrm>
            <a:off x="2922588" y="1422400"/>
            <a:ext cx="6667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0181" name="Line 6"/>
          <p:cNvSpPr>
            <a:spLocks noChangeShapeType="1"/>
          </p:cNvSpPr>
          <p:nvPr/>
        </p:nvSpPr>
        <p:spPr bwMode="auto">
          <a:xfrm>
            <a:off x="5553075" y="1193801"/>
            <a:ext cx="0" cy="4556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0182" name="Line 8"/>
          <p:cNvSpPr>
            <a:spLocks noChangeShapeType="1"/>
          </p:cNvSpPr>
          <p:nvPr/>
        </p:nvSpPr>
        <p:spPr bwMode="auto">
          <a:xfrm>
            <a:off x="7761288" y="1193801"/>
            <a:ext cx="0" cy="4556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0183" name="Text Box 9"/>
          <p:cNvSpPr txBox="1">
            <a:spLocks noChangeArrowheads="1"/>
          </p:cNvSpPr>
          <p:nvPr/>
        </p:nvSpPr>
        <p:spPr bwMode="auto">
          <a:xfrm>
            <a:off x="5324475" y="1692275"/>
            <a:ext cx="46355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890</a:t>
            </a:r>
          </a:p>
        </p:txBody>
      </p:sp>
      <p:sp>
        <p:nvSpPr>
          <p:cNvPr id="50184" name="Text Box 10"/>
          <p:cNvSpPr txBox="1">
            <a:spLocks noChangeArrowheads="1"/>
          </p:cNvSpPr>
          <p:nvPr/>
        </p:nvSpPr>
        <p:spPr bwMode="auto">
          <a:xfrm>
            <a:off x="5980113" y="1692275"/>
            <a:ext cx="46355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915</a:t>
            </a:r>
          </a:p>
        </p:txBody>
      </p:sp>
      <p:sp>
        <p:nvSpPr>
          <p:cNvPr id="50185" name="Text Box 11"/>
          <p:cNvSpPr txBox="1">
            <a:spLocks noChangeArrowheads="1"/>
          </p:cNvSpPr>
          <p:nvPr/>
        </p:nvSpPr>
        <p:spPr bwMode="auto">
          <a:xfrm>
            <a:off x="7381875" y="1692275"/>
            <a:ext cx="46355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935</a:t>
            </a:r>
          </a:p>
        </p:txBody>
      </p:sp>
      <p:sp>
        <p:nvSpPr>
          <p:cNvPr id="50186" name="Text Box 14"/>
          <p:cNvSpPr txBox="1">
            <a:spLocks noChangeArrowheads="1"/>
          </p:cNvSpPr>
          <p:nvPr/>
        </p:nvSpPr>
        <p:spPr bwMode="auto">
          <a:xfrm>
            <a:off x="8032750" y="1692275"/>
            <a:ext cx="46355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960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5553075" y="1270001"/>
            <a:ext cx="704850" cy="303213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fr-FR"/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7761288" y="1270001"/>
            <a:ext cx="512762" cy="3032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82945" tIns="41473" rIns="82945" bIns="41473" anchor="ctr"/>
          <a:lstStyle/>
          <a:p>
            <a:pPr>
              <a:defRPr/>
            </a:pPr>
            <a:endParaRPr lang="fr-FR"/>
          </a:p>
        </p:txBody>
      </p:sp>
      <p:sp>
        <p:nvSpPr>
          <p:cNvPr id="50189" name="Text Box 18"/>
          <p:cNvSpPr txBox="1">
            <a:spLocks noChangeArrowheads="1"/>
          </p:cNvSpPr>
          <p:nvPr/>
        </p:nvSpPr>
        <p:spPr bwMode="auto">
          <a:xfrm>
            <a:off x="9134475" y="906463"/>
            <a:ext cx="7620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500">
                <a:solidFill>
                  <a:srgbClr val="333333"/>
                </a:solidFill>
                <a:latin typeface="HelveticaNeue" charset="0"/>
              </a:rPr>
              <a:t>f(MHz)</a:t>
            </a:r>
          </a:p>
        </p:txBody>
      </p:sp>
      <p:sp>
        <p:nvSpPr>
          <p:cNvPr id="50190" name="Line 19"/>
          <p:cNvSpPr>
            <a:spLocks noChangeShapeType="1"/>
          </p:cNvSpPr>
          <p:nvPr/>
        </p:nvSpPr>
        <p:spPr bwMode="auto">
          <a:xfrm>
            <a:off x="3114676" y="2439988"/>
            <a:ext cx="6454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0191" name="Line 20"/>
          <p:cNvSpPr>
            <a:spLocks noChangeShapeType="1"/>
          </p:cNvSpPr>
          <p:nvPr/>
        </p:nvSpPr>
        <p:spPr bwMode="auto">
          <a:xfrm>
            <a:off x="5149850" y="2211389"/>
            <a:ext cx="0" cy="458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0192" name="Line 22"/>
          <p:cNvSpPr>
            <a:spLocks noChangeShapeType="1"/>
          </p:cNvSpPr>
          <p:nvPr/>
        </p:nvSpPr>
        <p:spPr bwMode="auto">
          <a:xfrm>
            <a:off x="7740650" y="2211389"/>
            <a:ext cx="0" cy="458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0193" name="Text Box 23"/>
          <p:cNvSpPr txBox="1">
            <a:spLocks noChangeArrowheads="1"/>
          </p:cNvSpPr>
          <p:nvPr/>
        </p:nvSpPr>
        <p:spPr bwMode="auto">
          <a:xfrm>
            <a:off x="4845051" y="2763838"/>
            <a:ext cx="555625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1710</a:t>
            </a:r>
          </a:p>
        </p:txBody>
      </p:sp>
      <p:sp>
        <p:nvSpPr>
          <p:cNvPr id="50194" name="Text Box 24"/>
          <p:cNvSpPr txBox="1">
            <a:spLocks noChangeArrowheads="1"/>
          </p:cNvSpPr>
          <p:nvPr/>
        </p:nvSpPr>
        <p:spPr bwMode="auto">
          <a:xfrm>
            <a:off x="6292851" y="2763838"/>
            <a:ext cx="557213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1785</a:t>
            </a:r>
          </a:p>
        </p:txBody>
      </p:sp>
      <p:sp>
        <p:nvSpPr>
          <p:cNvPr id="50195" name="Text Box 25"/>
          <p:cNvSpPr txBox="1">
            <a:spLocks noChangeArrowheads="1"/>
          </p:cNvSpPr>
          <p:nvPr/>
        </p:nvSpPr>
        <p:spPr bwMode="auto">
          <a:xfrm>
            <a:off x="7359651" y="2763838"/>
            <a:ext cx="557213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1805</a:t>
            </a:r>
          </a:p>
        </p:txBody>
      </p:sp>
      <p:sp>
        <p:nvSpPr>
          <p:cNvPr id="50196" name="Text Box 28"/>
          <p:cNvSpPr txBox="1">
            <a:spLocks noChangeArrowheads="1"/>
          </p:cNvSpPr>
          <p:nvPr/>
        </p:nvSpPr>
        <p:spPr bwMode="auto">
          <a:xfrm>
            <a:off x="8578851" y="2763838"/>
            <a:ext cx="555625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1880</a:t>
            </a:r>
          </a:p>
        </p:txBody>
      </p:sp>
      <p:sp>
        <p:nvSpPr>
          <p:cNvPr id="36894" name="Rectangle 30"/>
          <p:cNvSpPr>
            <a:spLocks noChangeArrowheads="1"/>
          </p:cNvSpPr>
          <p:nvPr/>
        </p:nvSpPr>
        <p:spPr bwMode="auto">
          <a:xfrm>
            <a:off x="5149850" y="2287589"/>
            <a:ext cx="1620838" cy="3063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82945" tIns="41473" rIns="82945" bIns="41473" anchor="ctr"/>
          <a:lstStyle/>
          <a:p>
            <a:pPr>
              <a:defRPr/>
            </a:pPr>
            <a:endParaRPr lang="fr-FR"/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7740650" y="2287589"/>
            <a:ext cx="1555750" cy="306387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fr-FR"/>
          </a:p>
        </p:txBody>
      </p:sp>
      <p:sp>
        <p:nvSpPr>
          <p:cNvPr id="50199" name="Text Box 32"/>
          <p:cNvSpPr txBox="1">
            <a:spLocks noChangeArrowheads="1"/>
          </p:cNvSpPr>
          <p:nvPr/>
        </p:nvSpPr>
        <p:spPr bwMode="auto">
          <a:xfrm>
            <a:off x="9112250" y="1925638"/>
            <a:ext cx="762000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500">
                <a:solidFill>
                  <a:srgbClr val="333333"/>
                </a:solidFill>
                <a:latin typeface="HelveticaNeue" charset="0"/>
              </a:rPr>
              <a:t>f(MHz)</a:t>
            </a:r>
          </a:p>
        </p:txBody>
      </p:sp>
      <p:sp>
        <p:nvSpPr>
          <p:cNvPr id="50200" name="Rectangle 76"/>
          <p:cNvSpPr>
            <a:spLocks noChangeArrowheads="1"/>
          </p:cNvSpPr>
          <p:nvPr/>
        </p:nvSpPr>
        <p:spPr bwMode="auto">
          <a:xfrm>
            <a:off x="5191125" y="1276350"/>
            <a:ext cx="361950" cy="306388"/>
          </a:xfrm>
          <a:prstGeom prst="rect">
            <a:avLst/>
          </a:prstGeom>
          <a:solidFill>
            <a:srgbClr val="FFFF00">
              <a:alpha val="39999"/>
            </a:srgbClr>
          </a:solidFill>
          <a:ln w="12700">
            <a:solidFill>
              <a:schemeClr val="tx1"/>
            </a:solidFill>
            <a:prstDash val="dash"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0201" name="Line 77"/>
          <p:cNvSpPr>
            <a:spLocks noChangeShapeType="1"/>
          </p:cNvSpPr>
          <p:nvPr/>
        </p:nvSpPr>
        <p:spPr bwMode="auto">
          <a:xfrm>
            <a:off x="4938714" y="989014"/>
            <a:ext cx="288925" cy="2873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0202" name="Rectangle 78"/>
          <p:cNvSpPr>
            <a:spLocks noChangeArrowheads="1"/>
          </p:cNvSpPr>
          <p:nvPr/>
        </p:nvSpPr>
        <p:spPr bwMode="auto">
          <a:xfrm>
            <a:off x="4432300" y="628650"/>
            <a:ext cx="87788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i="1">
                <a:latin typeface="Times New Roman" panose="02020603050405020304" pitchFamily="18" charset="0"/>
              </a:rPr>
              <a:t>E-GSM</a:t>
            </a:r>
          </a:p>
        </p:txBody>
      </p:sp>
      <p:sp>
        <p:nvSpPr>
          <p:cNvPr id="50203" name="Rectangle 79"/>
          <p:cNvSpPr>
            <a:spLocks noChangeArrowheads="1"/>
          </p:cNvSpPr>
          <p:nvPr/>
        </p:nvSpPr>
        <p:spPr bwMode="auto">
          <a:xfrm>
            <a:off x="7386638" y="1276350"/>
            <a:ext cx="360362" cy="306388"/>
          </a:xfrm>
          <a:prstGeom prst="rect">
            <a:avLst/>
          </a:prstGeom>
          <a:solidFill>
            <a:srgbClr val="FFFF00">
              <a:alpha val="39999"/>
            </a:srgbClr>
          </a:solidFill>
          <a:ln w="12700">
            <a:solidFill>
              <a:schemeClr val="tx1"/>
            </a:solidFill>
            <a:prstDash val="dash"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0204" name="Text Box 80"/>
          <p:cNvSpPr txBox="1">
            <a:spLocks noChangeArrowheads="1"/>
          </p:cNvSpPr>
          <p:nvPr/>
        </p:nvSpPr>
        <p:spPr bwMode="auto">
          <a:xfrm>
            <a:off x="4938713" y="1535113"/>
            <a:ext cx="46355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>
                <a:solidFill>
                  <a:srgbClr val="333333"/>
                </a:solidFill>
                <a:latin typeface="HelveticaNeue" charset="0"/>
              </a:rPr>
              <a:t>880</a:t>
            </a:r>
          </a:p>
        </p:txBody>
      </p:sp>
      <p:sp>
        <p:nvSpPr>
          <p:cNvPr id="50205" name="Text Box 81"/>
          <p:cNvSpPr txBox="1">
            <a:spLocks noChangeArrowheads="1"/>
          </p:cNvSpPr>
          <p:nvPr/>
        </p:nvSpPr>
        <p:spPr bwMode="auto">
          <a:xfrm>
            <a:off x="7026275" y="1535113"/>
            <a:ext cx="46355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>
                <a:solidFill>
                  <a:srgbClr val="333333"/>
                </a:solidFill>
                <a:latin typeface="HelveticaNeue" charset="0"/>
              </a:rPr>
              <a:t>925</a:t>
            </a:r>
          </a:p>
        </p:txBody>
      </p:sp>
      <p:sp>
        <p:nvSpPr>
          <p:cNvPr id="50210" name="Text Box 4"/>
          <p:cNvSpPr txBox="1">
            <a:spLocks noChangeArrowheads="1"/>
          </p:cNvSpPr>
          <p:nvPr/>
        </p:nvSpPr>
        <p:spPr bwMode="auto">
          <a:xfrm>
            <a:off x="1941513" y="2932113"/>
            <a:ext cx="1382712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b="1">
                <a:solidFill>
                  <a:srgbClr val="333333"/>
                </a:solidFill>
                <a:latin typeface="HelveticaNeue" charset="0"/>
              </a:rPr>
              <a:t>UMTS (3G)</a:t>
            </a:r>
          </a:p>
        </p:txBody>
      </p:sp>
      <p:sp>
        <p:nvSpPr>
          <p:cNvPr id="50211" name="Line 33"/>
          <p:cNvSpPr>
            <a:spLocks noChangeShapeType="1"/>
          </p:cNvSpPr>
          <p:nvPr/>
        </p:nvSpPr>
        <p:spPr bwMode="auto">
          <a:xfrm>
            <a:off x="2882901" y="3460750"/>
            <a:ext cx="7089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2" name="Line 34"/>
          <p:cNvSpPr>
            <a:spLocks noChangeShapeType="1"/>
          </p:cNvSpPr>
          <p:nvPr/>
        </p:nvSpPr>
        <p:spPr bwMode="auto">
          <a:xfrm>
            <a:off x="5137150" y="3230564"/>
            <a:ext cx="0" cy="458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3" name="Text Box 36"/>
          <p:cNvSpPr txBox="1">
            <a:spLocks noChangeArrowheads="1"/>
          </p:cNvSpPr>
          <p:nvPr/>
        </p:nvSpPr>
        <p:spPr bwMode="auto">
          <a:xfrm>
            <a:off x="4830763" y="3705226"/>
            <a:ext cx="57626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1920</a:t>
            </a:r>
          </a:p>
        </p:txBody>
      </p:sp>
      <p:sp>
        <p:nvSpPr>
          <p:cNvPr id="50214" name="Text Box 37"/>
          <p:cNvSpPr txBox="1">
            <a:spLocks noChangeArrowheads="1"/>
          </p:cNvSpPr>
          <p:nvPr/>
        </p:nvSpPr>
        <p:spPr bwMode="auto">
          <a:xfrm>
            <a:off x="6040438" y="3705226"/>
            <a:ext cx="57626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1980</a:t>
            </a:r>
          </a:p>
        </p:txBody>
      </p:sp>
      <p:sp>
        <p:nvSpPr>
          <p:cNvPr id="36903" name="Rectangle 39"/>
          <p:cNvSpPr>
            <a:spLocks noChangeArrowheads="1"/>
          </p:cNvSpPr>
          <p:nvPr/>
        </p:nvSpPr>
        <p:spPr bwMode="auto">
          <a:xfrm>
            <a:off x="5137151" y="3308350"/>
            <a:ext cx="1336675" cy="304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60</a:t>
            </a:r>
          </a:p>
        </p:txBody>
      </p:sp>
      <p:sp>
        <p:nvSpPr>
          <p:cNvPr id="50216" name="Text Box 52"/>
          <p:cNvSpPr txBox="1">
            <a:spLocks noChangeArrowheads="1"/>
          </p:cNvSpPr>
          <p:nvPr/>
        </p:nvSpPr>
        <p:spPr bwMode="auto">
          <a:xfrm>
            <a:off x="7600950" y="3705226"/>
            <a:ext cx="5651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2110</a:t>
            </a:r>
          </a:p>
        </p:txBody>
      </p:sp>
      <p:sp>
        <p:nvSpPr>
          <p:cNvPr id="50217" name="Line 53"/>
          <p:cNvSpPr>
            <a:spLocks noChangeShapeType="1"/>
          </p:cNvSpPr>
          <p:nvPr/>
        </p:nvSpPr>
        <p:spPr bwMode="auto">
          <a:xfrm>
            <a:off x="7923213" y="3230564"/>
            <a:ext cx="0" cy="458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9" name="Rectangle 55"/>
          <p:cNvSpPr>
            <a:spLocks noChangeArrowheads="1"/>
          </p:cNvSpPr>
          <p:nvPr/>
        </p:nvSpPr>
        <p:spPr bwMode="auto">
          <a:xfrm>
            <a:off x="7923214" y="3308350"/>
            <a:ext cx="1335087" cy="3048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0219" name="Text Box 58"/>
          <p:cNvSpPr txBox="1">
            <a:spLocks noChangeArrowheads="1"/>
          </p:cNvSpPr>
          <p:nvPr/>
        </p:nvSpPr>
        <p:spPr bwMode="auto">
          <a:xfrm>
            <a:off x="8896351" y="3705226"/>
            <a:ext cx="5746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2170</a:t>
            </a:r>
          </a:p>
        </p:txBody>
      </p:sp>
      <p:sp>
        <p:nvSpPr>
          <p:cNvPr id="50220" name="Text Box 4"/>
          <p:cNvSpPr txBox="1">
            <a:spLocks noChangeArrowheads="1"/>
          </p:cNvSpPr>
          <p:nvPr/>
        </p:nvSpPr>
        <p:spPr bwMode="auto">
          <a:xfrm>
            <a:off x="2020889" y="3897313"/>
            <a:ext cx="1082675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b="1">
                <a:solidFill>
                  <a:srgbClr val="333333"/>
                </a:solidFill>
                <a:latin typeface="HelveticaNeue" charset="0"/>
              </a:rPr>
              <a:t>4G, 4G+</a:t>
            </a:r>
          </a:p>
        </p:txBody>
      </p:sp>
      <p:sp>
        <p:nvSpPr>
          <p:cNvPr id="50221" name="Line 19"/>
          <p:cNvSpPr>
            <a:spLocks noChangeShapeType="1"/>
          </p:cNvSpPr>
          <p:nvPr/>
        </p:nvSpPr>
        <p:spPr bwMode="auto">
          <a:xfrm>
            <a:off x="2886075" y="4451350"/>
            <a:ext cx="71818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2" name="Line 20"/>
          <p:cNvSpPr>
            <a:spLocks noChangeShapeType="1"/>
          </p:cNvSpPr>
          <p:nvPr/>
        </p:nvSpPr>
        <p:spPr bwMode="auto">
          <a:xfrm>
            <a:off x="5648325" y="422275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3" name="Line 22"/>
          <p:cNvSpPr>
            <a:spLocks noChangeShapeType="1"/>
          </p:cNvSpPr>
          <p:nvPr/>
        </p:nvSpPr>
        <p:spPr bwMode="auto">
          <a:xfrm>
            <a:off x="8239125" y="422275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4" name="Text Box 23"/>
          <p:cNvSpPr txBox="1">
            <a:spLocks noChangeArrowheads="1"/>
          </p:cNvSpPr>
          <p:nvPr/>
        </p:nvSpPr>
        <p:spPr bwMode="auto">
          <a:xfrm>
            <a:off x="5343526" y="4773614"/>
            <a:ext cx="5746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2500</a:t>
            </a:r>
          </a:p>
        </p:txBody>
      </p:sp>
      <p:sp>
        <p:nvSpPr>
          <p:cNvPr id="50225" name="Text Box 24"/>
          <p:cNvSpPr txBox="1">
            <a:spLocks noChangeArrowheads="1"/>
          </p:cNvSpPr>
          <p:nvPr/>
        </p:nvSpPr>
        <p:spPr bwMode="auto">
          <a:xfrm>
            <a:off x="6902451" y="4773614"/>
            <a:ext cx="5746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2570</a:t>
            </a:r>
          </a:p>
        </p:txBody>
      </p:sp>
      <p:sp>
        <p:nvSpPr>
          <p:cNvPr id="50226" name="Text Box 25"/>
          <p:cNvSpPr txBox="1">
            <a:spLocks noChangeArrowheads="1"/>
          </p:cNvSpPr>
          <p:nvPr/>
        </p:nvSpPr>
        <p:spPr bwMode="auto">
          <a:xfrm>
            <a:off x="7858126" y="4773614"/>
            <a:ext cx="576263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2620</a:t>
            </a:r>
          </a:p>
        </p:txBody>
      </p:sp>
      <p:sp>
        <p:nvSpPr>
          <p:cNvPr id="50227" name="Text Box 28"/>
          <p:cNvSpPr txBox="1">
            <a:spLocks noChangeArrowheads="1"/>
          </p:cNvSpPr>
          <p:nvPr/>
        </p:nvSpPr>
        <p:spPr bwMode="auto">
          <a:xfrm>
            <a:off x="9261476" y="4773614"/>
            <a:ext cx="5746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2690</a:t>
            </a:r>
          </a:p>
        </p:txBody>
      </p:sp>
      <p:sp>
        <p:nvSpPr>
          <p:cNvPr id="98" name="Rectangle 30"/>
          <p:cNvSpPr>
            <a:spLocks noChangeArrowheads="1"/>
          </p:cNvSpPr>
          <p:nvPr/>
        </p:nvSpPr>
        <p:spPr bwMode="auto">
          <a:xfrm>
            <a:off x="5648325" y="4298950"/>
            <a:ext cx="1570038" cy="304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70</a:t>
            </a:r>
          </a:p>
        </p:txBody>
      </p:sp>
      <p:sp>
        <p:nvSpPr>
          <p:cNvPr id="99" name="Rectangle 31"/>
          <p:cNvSpPr>
            <a:spLocks noChangeArrowheads="1"/>
          </p:cNvSpPr>
          <p:nvPr/>
        </p:nvSpPr>
        <p:spPr bwMode="auto">
          <a:xfrm>
            <a:off x="8239126" y="4298950"/>
            <a:ext cx="1330325" cy="3048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0230" name="Text Box 32"/>
          <p:cNvSpPr txBox="1">
            <a:spLocks noChangeArrowheads="1"/>
          </p:cNvSpPr>
          <p:nvPr/>
        </p:nvSpPr>
        <p:spPr bwMode="auto">
          <a:xfrm>
            <a:off x="9569450" y="4043364"/>
            <a:ext cx="7810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500">
                <a:solidFill>
                  <a:srgbClr val="333333"/>
                </a:solidFill>
                <a:latin typeface="HelveticaNeue" charset="0"/>
              </a:rPr>
              <a:t>f(MHz)</a:t>
            </a:r>
          </a:p>
        </p:txBody>
      </p:sp>
      <p:sp>
        <p:nvSpPr>
          <p:cNvPr id="50231" name="Text Box 32"/>
          <p:cNvSpPr txBox="1">
            <a:spLocks noChangeArrowheads="1"/>
          </p:cNvSpPr>
          <p:nvPr/>
        </p:nvSpPr>
        <p:spPr bwMode="auto">
          <a:xfrm>
            <a:off x="9617075" y="3051176"/>
            <a:ext cx="7810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500">
                <a:solidFill>
                  <a:srgbClr val="333333"/>
                </a:solidFill>
                <a:latin typeface="HelveticaNeue" charset="0"/>
              </a:rPr>
              <a:t>f(MHz)</a:t>
            </a:r>
          </a:p>
        </p:txBody>
      </p:sp>
      <p:sp>
        <p:nvSpPr>
          <p:cNvPr id="50232" name="Text Box 83"/>
          <p:cNvSpPr txBox="1">
            <a:spLocks noChangeArrowheads="1"/>
          </p:cNvSpPr>
          <p:nvPr/>
        </p:nvSpPr>
        <p:spPr bwMode="auto">
          <a:xfrm>
            <a:off x="2914650" y="4773614"/>
            <a:ext cx="482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771</a:t>
            </a:r>
          </a:p>
        </p:txBody>
      </p:sp>
      <p:sp>
        <p:nvSpPr>
          <p:cNvPr id="50233" name="Text Box 84"/>
          <p:cNvSpPr txBox="1">
            <a:spLocks noChangeArrowheads="1"/>
          </p:cNvSpPr>
          <p:nvPr/>
        </p:nvSpPr>
        <p:spPr bwMode="auto">
          <a:xfrm>
            <a:off x="3703638" y="4773614"/>
            <a:ext cx="482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821</a:t>
            </a:r>
          </a:p>
        </p:txBody>
      </p:sp>
      <p:sp>
        <p:nvSpPr>
          <p:cNvPr id="79" name="Text Box 85"/>
          <p:cNvSpPr txBox="1">
            <a:spLocks noChangeArrowheads="1"/>
          </p:cNvSpPr>
          <p:nvPr/>
        </p:nvSpPr>
        <p:spPr bwMode="auto">
          <a:xfrm>
            <a:off x="3079751" y="4278313"/>
            <a:ext cx="898525" cy="3794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</p:spPr>
        <p:txBody>
          <a:bodyPr lIns="100794" tIns="50397" rIns="100794" bIns="50397">
            <a:spAutoFit/>
          </a:bodyPr>
          <a:lstStyle>
            <a:lvl1pPr defTabSz="495300">
              <a:defRPr>
                <a:solidFill>
                  <a:srgbClr val="000000"/>
                </a:solidFill>
                <a:latin typeface="Arial" pitchFamily="34" charset="0"/>
              </a:defRPr>
            </a:lvl1pPr>
            <a:lvl2pPr marL="819150" indent="-315913" defTabSz="495300">
              <a:defRPr>
                <a:solidFill>
                  <a:srgbClr val="000000"/>
                </a:solidFill>
                <a:latin typeface="Arial" pitchFamily="34" charset="0"/>
              </a:defRPr>
            </a:lvl2pPr>
            <a:lvl3pPr marL="1260475" indent="-252413" defTabSz="495300">
              <a:defRPr>
                <a:solidFill>
                  <a:srgbClr val="000000"/>
                </a:solidFill>
                <a:latin typeface="Arial" pitchFamily="34" charset="0"/>
              </a:defRPr>
            </a:lvl3pPr>
            <a:lvl4pPr marL="1763713" indent="-252413" defTabSz="495300">
              <a:defRPr>
                <a:solidFill>
                  <a:srgbClr val="000000"/>
                </a:solidFill>
                <a:latin typeface="Arial" pitchFamily="34" charset="0"/>
              </a:defRPr>
            </a:lvl4pPr>
            <a:lvl5pPr marL="2268538" indent="-252413" defTabSz="495300"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27257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31829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36401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40973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ctr" eaLnBrk="0">
              <a:defRPr/>
            </a:pPr>
            <a:r>
              <a:rPr lang="fr-FR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Neue" charset="0"/>
              </a:rPr>
              <a:t>30</a:t>
            </a:r>
          </a:p>
        </p:txBody>
      </p:sp>
      <p:sp>
        <p:nvSpPr>
          <p:cNvPr id="50235" name="Text Box 83"/>
          <p:cNvSpPr txBox="1">
            <a:spLocks noChangeArrowheads="1"/>
          </p:cNvSpPr>
          <p:nvPr/>
        </p:nvSpPr>
        <p:spPr bwMode="auto">
          <a:xfrm>
            <a:off x="4116388" y="4773614"/>
            <a:ext cx="482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832</a:t>
            </a:r>
          </a:p>
        </p:txBody>
      </p:sp>
      <p:sp>
        <p:nvSpPr>
          <p:cNvPr id="50236" name="Text Box 84"/>
          <p:cNvSpPr txBox="1">
            <a:spLocks noChangeArrowheads="1"/>
          </p:cNvSpPr>
          <p:nvPr/>
        </p:nvSpPr>
        <p:spPr bwMode="auto">
          <a:xfrm>
            <a:off x="4870450" y="4773614"/>
            <a:ext cx="482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862</a:t>
            </a:r>
          </a:p>
        </p:txBody>
      </p:sp>
      <p:sp>
        <p:nvSpPr>
          <p:cNvPr id="82" name="Text Box 85"/>
          <p:cNvSpPr txBox="1">
            <a:spLocks noChangeArrowheads="1"/>
          </p:cNvSpPr>
          <p:nvPr/>
        </p:nvSpPr>
        <p:spPr bwMode="auto">
          <a:xfrm>
            <a:off x="4279901" y="4278314"/>
            <a:ext cx="898525" cy="3270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</a:lstStyle>
          <a:p>
            <a:pPr>
              <a:defRPr/>
            </a:pPr>
            <a:endParaRPr lang="fr-FR" dirty="0"/>
          </a:p>
        </p:txBody>
      </p:sp>
      <p:sp>
        <p:nvSpPr>
          <p:cNvPr id="50244" name="Line 53"/>
          <p:cNvSpPr>
            <a:spLocks noChangeShapeType="1"/>
          </p:cNvSpPr>
          <p:nvPr/>
        </p:nvSpPr>
        <p:spPr bwMode="auto">
          <a:xfrm>
            <a:off x="4279900" y="422275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45" name="Line 53"/>
          <p:cNvSpPr>
            <a:spLocks noChangeShapeType="1"/>
          </p:cNvSpPr>
          <p:nvPr/>
        </p:nvSpPr>
        <p:spPr bwMode="auto">
          <a:xfrm>
            <a:off x="3087688" y="423545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756D38A-B2EE-E47E-448E-6AAE664A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BANDWIDTH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50248" name="Text Box 12"/>
          <p:cNvSpPr txBox="1">
            <a:spLocks noChangeArrowheads="1"/>
          </p:cNvSpPr>
          <p:nvPr/>
        </p:nvSpPr>
        <p:spPr bwMode="auto">
          <a:xfrm>
            <a:off x="5649913" y="1282700"/>
            <a:ext cx="383418" cy="30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400" b="1" dirty="0">
                <a:solidFill>
                  <a:schemeClr val="accent1">
                    <a:lumMod val="75000"/>
                  </a:schemeClr>
                </a:solidFill>
                <a:latin typeface="HelveticaNeue" charset="0"/>
              </a:rPr>
              <a:t>25</a:t>
            </a:r>
          </a:p>
        </p:txBody>
      </p:sp>
      <p:sp>
        <p:nvSpPr>
          <p:cNvPr id="50250" name="Text Box 4"/>
          <p:cNvSpPr txBox="1">
            <a:spLocks noChangeArrowheads="1"/>
          </p:cNvSpPr>
          <p:nvPr/>
        </p:nvSpPr>
        <p:spPr bwMode="auto">
          <a:xfrm>
            <a:off x="1993901" y="5192714"/>
            <a:ext cx="5111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b="1">
                <a:solidFill>
                  <a:srgbClr val="333333"/>
                </a:solidFill>
                <a:latin typeface="HelveticaNeue" charset="0"/>
              </a:rPr>
              <a:t>5G</a:t>
            </a:r>
          </a:p>
        </p:txBody>
      </p:sp>
      <p:sp>
        <p:nvSpPr>
          <p:cNvPr id="50251" name="Line 19"/>
          <p:cNvSpPr>
            <a:spLocks noChangeShapeType="1"/>
          </p:cNvSpPr>
          <p:nvPr/>
        </p:nvSpPr>
        <p:spPr bwMode="auto">
          <a:xfrm>
            <a:off x="1703512" y="5761535"/>
            <a:ext cx="8856538" cy="744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52" name="Line 20"/>
          <p:cNvSpPr>
            <a:spLocks noChangeShapeType="1"/>
          </p:cNvSpPr>
          <p:nvPr/>
        </p:nvSpPr>
        <p:spPr bwMode="auto">
          <a:xfrm>
            <a:off x="1957824" y="5536759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54" name="Text Box 24"/>
          <p:cNvSpPr txBox="1">
            <a:spLocks noChangeArrowheads="1"/>
          </p:cNvSpPr>
          <p:nvPr/>
        </p:nvSpPr>
        <p:spPr bwMode="auto">
          <a:xfrm>
            <a:off x="1753036" y="6039997"/>
            <a:ext cx="482600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 dirty="0">
                <a:solidFill>
                  <a:schemeClr val="bg1">
                    <a:lumMod val="65000"/>
                  </a:schemeClr>
                </a:solidFill>
                <a:latin typeface="HelveticaNeue" charset="0"/>
              </a:rPr>
              <a:t>470</a:t>
            </a:r>
          </a:p>
        </p:txBody>
      </p:sp>
      <p:sp>
        <p:nvSpPr>
          <p:cNvPr id="50255" name="Text Box 25"/>
          <p:cNvSpPr txBox="1">
            <a:spLocks noChangeArrowheads="1"/>
          </p:cNvSpPr>
          <p:nvPr/>
        </p:nvSpPr>
        <p:spPr bwMode="auto">
          <a:xfrm>
            <a:off x="6462443" y="5984435"/>
            <a:ext cx="5746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 dirty="0">
                <a:solidFill>
                  <a:srgbClr val="333333"/>
                </a:solidFill>
                <a:latin typeface="HelveticaNeue" charset="0"/>
              </a:rPr>
              <a:t>3800</a:t>
            </a:r>
          </a:p>
        </p:txBody>
      </p:sp>
      <p:sp>
        <p:nvSpPr>
          <p:cNvPr id="106" name="Rectangle 30"/>
          <p:cNvSpPr>
            <a:spLocks noChangeArrowheads="1"/>
          </p:cNvSpPr>
          <p:nvPr/>
        </p:nvSpPr>
        <p:spPr bwMode="auto">
          <a:xfrm>
            <a:off x="1943536" y="5578034"/>
            <a:ext cx="565352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FR" altLang="fr-FR" sz="140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Arial" charset="0"/>
              </a:rPr>
              <a:t>TNT</a:t>
            </a:r>
          </a:p>
        </p:txBody>
      </p:sp>
      <p:sp>
        <p:nvSpPr>
          <p:cNvPr id="50257" name="Text Box 32"/>
          <p:cNvSpPr txBox="1">
            <a:spLocks noChangeArrowheads="1"/>
          </p:cNvSpPr>
          <p:nvPr/>
        </p:nvSpPr>
        <p:spPr bwMode="auto">
          <a:xfrm>
            <a:off x="9540875" y="5337176"/>
            <a:ext cx="7810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500">
                <a:solidFill>
                  <a:srgbClr val="333333"/>
                </a:solidFill>
                <a:latin typeface="HelveticaNeue" charset="0"/>
              </a:rPr>
              <a:t>f(MHz)</a:t>
            </a:r>
          </a:p>
        </p:txBody>
      </p:sp>
      <p:sp>
        <p:nvSpPr>
          <p:cNvPr id="50260" name="Text Box 24"/>
          <p:cNvSpPr txBox="1">
            <a:spLocks noChangeArrowheads="1"/>
          </p:cNvSpPr>
          <p:nvPr/>
        </p:nvSpPr>
        <p:spPr bwMode="auto">
          <a:xfrm>
            <a:off x="2281117" y="6043172"/>
            <a:ext cx="4810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 dirty="0">
                <a:solidFill>
                  <a:srgbClr val="333333"/>
                </a:solidFill>
                <a:latin typeface="HelveticaNeue" charset="0"/>
              </a:rPr>
              <a:t>703</a:t>
            </a:r>
          </a:p>
        </p:txBody>
      </p:sp>
      <p:sp>
        <p:nvSpPr>
          <p:cNvPr id="127" name="Text Box 85"/>
          <p:cNvSpPr txBox="1">
            <a:spLocks noChangeArrowheads="1"/>
          </p:cNvSpPr>
          <p:nvPr/>
        </p:nvSpPr>
        <p:spPr bwMode="auto">
          <a:xfrm>
            <a:off x="2525744" y="5563579"/>
            <a:ext cx="587781" cy="3270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>
            <a:defPPr>
              <a:defRPr lang="en-GB"/>
            </a:defPPr>
          </a:lstStyle>
          <a:p>
            <a:pPr algn="ctr">
              <a:defRPr/>
            </a:pPr>
            <a:r>
              <a:rPr lang="fr-FR" dirty="0">
                <a:solidFill>
                  <a:schemeClr val="bg1"/>
                </a:solidFill>
              </a:rPr>
              <a:t>45</a:t>
            </a:r>
          </a:p>
        </p:txBody>
      </p:sp>
      <p:sp>
        <p:nvSpPr>
          <p:cNvPr id="50262" name="Rectangle 78"/>
          <p:cNvSpPr>
            <a:spLocks noChangeArrowheads="1"/>
          </p:cNvSpPr>
          <p:nvPr/>
        </p:nvSpPr>
        <p:spPr bwMode="auto">
          <a:xfrm>
            <a:off x="6796088" y="5278439"/>
            <a:ext cx="1034237" cy="3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i="1" dirty="0">
                <a:latin typeface="Times New Roman" panose="02020603050405020304" pitchFamily="18" charset="0"/>
              </a:rPr>
              <a:t>5G (2023)</a:t>
            </a:r>
          </a:p>
        </p:txBody>
      </p:sp>
      <p:sp>
        <p:nvSpPr>
          <p:cNvPr id="50263" name="Text Box 24"/>
          <p:cNvSpPr txBox="1">
            <a:spLocks noChangeArrowheads="1"/>
          </p:cNvSpPr>
          <p:nvPr/>
        </p:nvSpPr>
        <p:spPr bwMode="auto">
          <a:xfrm>
            <a:off x="2850950" y="6037157"/>
            <a:ext cx="482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 dirty="0">
                <a:solidFill>
                  <a:srgbClr val="333333"/>
                </a:solidFill>
                <a:latin typeface="HelveticaNeue" charset="0"/>
              </a:rPr>
              <a:t>748</a:t>
            </a:r>
          </a:p>
        </p:txBody>
      </p:sp>
      <p:sp>
        <p:nvSpPr>
          <p:cNvPr id="129" name="Rectangle 31"/>
          <p:cNvSpPr>
            <a:spLocks noChangeArrowheads="1"/>
          </p:cNvSpPr>
          <p:nvPr/>
        </p:nvSpPr>
        <p:spPr bwMode="auto">
          <a:xfrm>
            <a:off x="4816912" y="5589588"/>
            <a:ext cx="2085539" cy="3207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FR" dirty="0">
                <a:solidFill>
                  <a:schemeClr val="bg1"/>
                </a:solidFill>
              </a:rPr>
              <a:t>400</a:t>
            </a:r>
          </a:p>
        </p:txBody>
      </p:sp>
      <p:sp>
        <p:nvSpPr>
          <p:cNvPr id="50265" name="Text Box 24"/>
          <p:cNvSpPr txBox="1">
            <a:spLocks noChangeArrowheads="1"/>
          </p:cNvSpPr>
          <p:nvPr/>
        </p:nvSpPr>
        <p:spPr bwMode="auto">
          <a:xfrm>
            <a:off x="4616451" y="6001248"/>
            <a:ext cx="5746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 dirty="0">
                <a:solidFill>
                  <a:srgbClr val="333333"/>
                </a:solidFill>
                <a:latin typeface="HelveticaNeue" charset="0"/>
              </a:rPr>
              <a:t>3400</a:t>
            </a:r>
          </a:p>
        </p:txBody>
      </p:sp>
      <p:sp>
        <p:nvSpPr>
          <p:cNvPr id="50267" name="Text Box 15"/>
          <p:cNvSpPr txBox="1">
            <a:spLocks noChangeArrowheads="1"/>
          </p:cNvSpPr>
          <p:nvPr/>
        </p:nvSpPr>
        <p:spPr bwMode="auto">
          <a:xfrm>
            <a:off x="5743575" y="2286000"/>
            <a:ext cx="383418" cy="30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400" b="1" dirty="0">
                <a:solidFill>
                  <a:schemeClr val="accent1">
                    <a:lumMod val="75000"/>
                  </a:schemeClr>
                </a:solidFill>
                <a:latin typeface="HelveticaNeue" charset="0"/>
              </a:rPr>
              <a:t>75</a:t>
            </a:r>
          </a:p>
        </p:txBody>
      </p:sp>
      <p:sp>
        <p:nvSpPr>
          <p:cNvPr id="97" name="Rectangle 31"/>
          <p:cNvSpPr>
            <a:spLocks noChangeArrowheads="1"/>
          </p:cNvSpPr>
          <p:nvPr/>
        </p:nvSpPr>
        <p:spPr bwMode="auto">
          <a:xfrm>
            <a:off x="7747001" y="5607549"/>
            <a:ext cx="2574925" cy="3063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FR" dirty="0">
                <a:solidFill>
                  <a:schemeClr val="bg1"/>
                </a:solidFill>
              </a:rPr>
              <a:t>1000</a:t>
            </a:r>
          </a:p>
        </p:txBody>
      </p:sp>
      <p:sp>
        <p:nvSpPr>
          <p:cNvPr id="50271" name="Text Box 25"/>
          <p:cNvSpPr txBox="1">
            <a:spLocks noChangeArrowheads="1"/>
          </p:cNvSpPr>
          <p:nvPr/>
        </p:nvSpPr>
        <p:spPr bwMode="auto">
          <a:xfrm>
            <a:off x="7500668" y="5984227"/>
            <a:ext cx="714915" cy="30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 dirty="0">
                <a:solidFill>
                  <a:srgbClr val="333333"/>
                </a:solidFill>
                <a:latin typeface="HelveticaNeue" charset="0"/>
              </a:rPr>
              <a:t>26 500</a:t>
            </a:r>
          </a:p>
        </p:txBody>
      </p:sp>
      <p:sp>
        <p:nvSpPr>
          <p:cNvPr id="104" name="Text Box 25"/>
          <p:cNvSpPr txBox="1">
            <a:spLocks noChangeArrowheads="1"/>
          </p:cNvSpPr>
          <p:nvPr/>
        </p:nvSpPr>
        <p:spPr bwMode="auto">
          <a:xfrm>
            <a:off x="9931401" y="5974702"/>
            <a:ext cx="714915" cy="301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 dirty="0">
                <a:solidFill>
                  <a:srgbClr val="333333"/>
                </a:solidFill>
                <a:latin typeface="HelveticaNeue" charset="0"/>
              </a:rPr>
              <a:t>27 500</a:t>
            </a:r>
          </a:p>
        </p:txBody>
      </p:sp>
      <p:sp>
        <p:nvSpPr>
          <p:cNvPr id="108" name="Text Box 85"/>
          <p:cNvSpPr txBox="1">
            <a:spLocks noChangeArrowheads="1"/>
          </p:cNvSpPr>
          <p:nvPr/>
        </p:nvSpPr>
        <p:spPr bwMode="auto">
          <a:xfrm>
            <a:off x="3322669" y="5555810"/>
            <a:ext cx="543330" cy="327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>
            <a:defPPr>
              <a:defRPr lang="en-GB"/>
            </a:defPPr>
          </a:lstStyle>
          <a:p>
            <a:pPr algn="ctr">
              <a:defRPr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9" name="Text Box 24"/>
          <p:cNvSpPr txBox="1">
            <a:spLocks noChangeArrowheads="1"/>
          </p:cNvSpPr>
          <p:nvPr/>
        </p:nvSpPr>
        <p:spPr bwMode="auto">
          <a:xfrm>
            <a:off x="3181071" y="6029388"/>
            <a:ext cx="482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 dirty="0">
                <a:solidFill>
                  <a:srgbClr val="333333"/>
                </a:solidFill>
                <a:latin typeface="HelveticaNeue" charset="0"/>
              </a:rPr>
              <a:t>758</a:t>
            </a:r>
          </a:p>
        </p:txBody>
      </p:sp>
      <p:sp>
        <p:nvSpPr>
          <p:cNvPr id="110" name="Text Box 24"/>
          <p:cNvSpPr txBox="1">
            <a:spLocks noChangeArrowheads="1"/>
          </p:cNvSpPr>
          <p:nvPr/>
        </p:nvSpPr>
        <p:spPr bwMode="auto">
          <a:xfrm>
            <a:off x="3594536" y="6020450"/>
            <a:ext cx="482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 dirty="0">
                <a:solidFill>
                  <a:srgbClr val="333333"/>
                </a:solidFill>
                <a:latin typeface="HelveticaNeue" charset="0"/>
              </a:rPr>
              <a:t>788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7608F-E015-143D-BB50-C7BCDFB77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Frequency </a:t>
            </a:r>
            <a:r>
              <a:rPr lang="fr-FR" dirty="0" err="1"/>
              <a:t>spectrum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601ACB7-1110-4ECF-8DC1-6CEEBC3A0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Giant </a:t>
            </a:r>
            <a:r>
              <a:rPr lang="fr-FR" dirty="0" err="1"/>
              <a:t>number</a:t>
            </a:r>
            <a:r>
              <a:rPr lang="fr-FR" dirty="0"/>
              <a:t> of communication </a:t>
            </a:r>
            <a:r>
              <a:rPr lang="fr-FR" dirty="0" err="1"/>
              <a:t>systems</a:t>
            </a:r>
            <a:r>
              <a:rPr lang="fr-FR" dirty="0"/>
              <a:t> </a:t>
            </a:r>
            <a:r>
              <a:rPr lang="fr-FR" dirty="0" err="1"/>
              <a:t>upto</a:t>
            </a:r>
            <a:r>
              <a:rPr lang="fr-FR" dirty="0"/>
              <a:t> 275 GHz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799E7F-C427-4243-856F-61DBDA31F4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330"/>
          <a:stretch/>
        </p:blipFill>
        <p:spPr>
          <a:xfrm>
            <a:off x="1539768" y="2852937"/>
            <a:ext cx="9144748" cy="3991499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7C673E3-93FB-4D4D-BE91-DAFE3DB53415}"/>
              </a:ext>
            </a:extLst>
          </p:cNvPr>
          <p:cNvCxnSpPr>
            <a:cxnSpLocks/>
          </p:cNvCxnSpPr>
          <p:nvPr/>
        </p:nvCxnSpPr>
        <p:spPr>
          <a:xfrm flipH="1">
            <a:off x="3503712" y="2499330"/>
            <a:ext cx="144016" cy="2153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1ECD5D96-D834-46C3-BC1B-53C44444C1D3}"/>
              </a:ext>
            </a:extLst>
          </p:cNvPr>
          <p:cNvSpPr txBox="1"/>
          <p:nvPr/>
        </p:nvSpPr>
        <p:spPr>
          <a:xfrm>
            <a:off x="2855641" y="2129997"/>
            <a:ext cx="183896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FM 88-108 MHz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7A041BB-C45F-450F-AF90-17F37238E054}"/>
              </a:ext>
            </a:extLst>
          </p:cNvPr>
          <p:cNvCxnSpPr>
            <a:cxnSpLocks/>
          </p:cNvCxnSpPr>
          <p:nvPr/>
        </p:nvCxnSpPr>
        <p:spPr>
          <a:xfrm>
            <a:off x="5764338" y="2433755"/>
            <a:ext cx="547687" cy="2153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537FD719-DBCC-4E47-89DC-B6859BD0CA85}"/>
              </a:ext>
            </a:extLst>
          </p:cNvPr>
          <p:cNvSpPr txBox="1"/>
          <p:nvPr/>
        </p:nvSpPr>
        <p:spPr>
          <a:xfrm>
            <a:off x="4899377" y="2080805"/>
            <a:ext cx="192873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TV 174-216 MHz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459937-0720-473D-AD86-B4D221DBB189}"/>
              </a:ext>
            </a:extLst>
          </p:cNvPr>
          <p:cNvSpPr/>
          <p:nvPr/>
        </p:nvSpPr>
        <p:spPr>
          <a:xfrm>
            <a:off x="10056440" y="6237312"/>
            <a:ext cx="595792" cy="572490"/>
          </a:xfrm>
          <a:prstGeom prst="rect">
            <a:avLst/>
          </a:prstGeom>
          <a:solidFill>
            <a:srgbClr val="92D050">
              <a:alpha val="3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71B0D1D-7B3D-4C6E-910D-57BD7552CF92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9195034" y="2413404"/>
            <a:ext cx="1159302" cy="3823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3AE741D1-FBC9-47F3-93D0-1DDBAA8C0342}"/>
              </a:ext>
            </a:extLst>
          </p:cNvPr>
          <p:cNvSpPr txBox="1"/>
          <p:nvPr/>
        </p:nvSpPr>
        <p:spPr>
          <a:xfrm>
            <a:off x="7968208" y="2064422"/>
            <a:ext cx="238612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err="1"/>
              <a:t>Empty</a:t>
            </a:r>
            <a:r>
              <a:rPr lang="fr-FR" dirty="0"/>
              <a:t>: 275-300 GHz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D4EAB9-66E0-4CA0-A043-8C4B9EE368E1}"/>
              </a:ext>
            </a:extLst>
          </p:cNvPr>
          <p:cNvSpPr/>
          <p:nvPr/>
        </p:nvSpPr>
        <p:spPr>
          <a:xfrm>
            <a:off x="9535346" y="5617081"/>
            <a:ext cx="279648" cy="572490"/>
          </a:xfrm>
          <a:prstGeom prst="rect">
            <a:avLst/>
          </a:prstGeom>
          <a:solidFill>
            <a:srgbClr val="92D050">
              <a:alpha val="3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8AAA05A-EA57-4529-B587-4713C622CB65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7375808" y="2676133"/>
            <a:ext cx="2159539" cy="29409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CD77D663-0508-4395-A509-F71EBF7C560B}"/>
              </a:ext>
            </a:extLst>
          </p:cNvPr>
          <p:cNvSpPr txBox="1"/>
          <p:nvPr/>
        </p:nvSpPr>
        <p:spPr>
          <a:xfrm>
            <a:off x="6706393" y="2306801"/>
            <a:ext cx="133882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5G 27 GHz</a:t>
            </a:r>
          </a:p>
        </p:txBody>
      </p:sp>
    </p:spTree>
    <p:extLst>
      <p:ext uri="{BB962C8B-B14F-4D97-AF65-F5344CB8AC3E}">
        <p14:creationId xmlns:p14="http://schemas.microsoft.com/office/powerpoint/2010/main" val="28816252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5C0090-8598-88B5-8653-348836A22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Frequency </a:t>
            </a:r>
            <a:r>
              <a:rPr lang="fr-FR" dirty="0" err="1"/>
              <a:t>spectrum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58CE8A-59B5-0DA5-F44B-6B7D134F3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384" y="1450721"/>
            <a:ext cx="10409094" cy="4351338"/>
          </a:xfrm>
        </p:spPr>
        <p:txBody>
          <a:bodyPr/>
          <a:lstStyle/>
          <a:p>
            <a:r>
              <a:rPr lang="fr-FR" dirty="0"/>
              <a:t>Vision of SAMSUNG : </a:t>
            </a:r>
            <a:r>
              <a:rPr lang="en-US" dirty="0"/>
              <a:t>6G Spectrum - Expanding the Frontier</a:t>
            </a:r>
          </a:p>
          <a:p>
            <a:r>
              <a:rPr lang="en-US" dirty="0"/>
              <a:t>W-band (92-114.25 GHz), D-band (130-174.8 GHz), 220-275 GHz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FD40AE-942E-B673-90FD-507DCDD4C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30/09/2024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9EE904-EBE2-A29F-EB85-E55977C9E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373F9F-4479-D0CD-CF83-BF8301C01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44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8861BCD-A64A-1BDF-F49F-3203D53C0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372" y="2303340"/>
            <a:ext cx="5761628" cy="374904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848B3B9-0E61-BB56-350B-4A71A73B7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56" y="2547401"/>
            <a:ext cx="6222324" cy="3326296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479CB878-8D9B-D4CB-129B-A848C7C18695}"/>
              </a:ext>
            </a:extLst>
          </p:cNvPr>
          <p:cNvCxnSpPr/>
          <p:nvPr/>
        </p:nvCxnSpPr>
        <p:spPr>
          <a:xfrm flipH="1">
            <a:off x="7690104" y="2752344"/>
            <a:ext cx="237744" cy="365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737FA780-3AA0-3B06-58DC-A7DF22328547}"/>
              </a:ext>
            </a:extLst>
          </p:cNvPr>
          <p:cNvSpPr txBox="1"/>
          <p:nvPr/>
        </p:nvSpPr>
        <p:spPr>
          <a:xfrm>
            <a:off x="7876794" y="2565892"/>
            <a:ext cx="553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Georgia" panose="02040502050405020303" pitchFamily="18" charset="0"/>
              </a:rPr>
              <a:t>O2</a:t>
            </a:r>
          </a:p>
        </p:txBody>
      </p:sp>
    </p:spTree>
    <p:extLst>
      <p:ext uri="{BB962C8B-B14F-4D97-AF65-F5344CB8AC3E}">
        <p14:creationId xmlns:p14="http://schemas.microsoft.com/office/powerpoint/2010/main" val="25863671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56A7D5-E41D-DDF4-DEE4-8CA8C76A9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Operators</a:t>
            </a:r>
            <a:endParaRPr lang="fr-FR" dirty="0"/>
          </a:p>
        </p:txBody>
      </p:sp>
      <p:sp>
        <p:nvSpPr>
          <p:cNvPr id="51202" name="Espace réservé du contenu 1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fr-FR" altLang="fr-FR"/>
              <a:t>Example of 4G band in France: 3-4 operators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0013" y="2320926"/>
            <a:ext cx="7791450" cy="1495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à coins arrondis 6"/>
          <p:cNvSpPr/>
          <p:nvPr/>
        </p:nvSpPr>
        <p:spPr>
          <a:xfrm>
            <a:off x="1665289" y="2598739"/>
            <a:ext cx="815975" cy="7207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4G</a:t>
            </a:r>
          </a:p>
          <a:p>
            <a:pPr algn="ctr">
              <a:defRPr/>
            </a:pPr>
            <a:r>
              <a:rPr lang="fr-FR" sz="1600" dirty="0"/>
              <a:t>800</a:t>
            </a:r>
          </a:p>
        </p:txBody>
      </p:sp>
      <p:sp>
        <p:nvSpPr>
          <p:cNvPr id="51207" name="Rectangle 23"/>
          <p:cNvSpPr>
            <a:spLocks noChangeArrowheads="1"/>
          </p:cNvSpPr>
          <p:nvPr/>
        </p:nvSpPr>
        <p:spPr bwMode="auto">
          <a:xfrm>
            <a:off x="2362201" y="6365875"/>
            <a:ext cx="3216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/>
              <a:t>https://fr.wikipedia.org/wiki/LTE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1665288" y="5273676"/>
            <a:ext cx="825500" cy="7207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4G</a:t>
            </a:r>
          </a:p>
          <a:p>
            <a:pPr algn="ctr">
              <a:defRPr/>
            </a:pPr>
            <a:r>
              <a:rPr lang="fr-FR" sz="1600" dirty="0"/>
              <a:t>2600</a:t>
            </a: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0013" y="4005263"/>
            <a:ext cx="7848600" cy="95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à coins arrondis 10"/>
          <p:cNvSpPr/>
          <p:nvPr/>
        </p:nvSpPr>
        <p:spPr>
          <a:xfrm>
            <a:off x="1435608" y="4121150"/>
            <a:ext cx="980567" cy="71913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2-4G</a:t>
            </a:r>
          </a:p>
          <a:p>
            <a:pPr algn="ctr">
              <a:defRPr/>
            </a:pPr>
            <a:r>
              <a:rPr lang="fr-FR" sz="1600" dirty="0"/>
              <a:t>1800</a:t>
            </a:r>
          </a:p>
        </p:txBody>
      </p:sp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0013" y="5157788"/>
            <a:ext cx="7905750" cy="95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AA9E1B2D-702F-12A9-9297-ABD506328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5G IN FRANCE</a:t>
            </a:r>
            <a:br>
              <a:rPr lang="fr-FR" dirty="0"/>
            </a:br>
            <a:endParaRPr lang="fr-FR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B637D97-D006-4711-8966-0566A46F2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Prix de licence: 1,5 Md€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BEB4905-6871-4BB8-8A73-4BDB6CE19E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926" y="1333550"/>
            <a:ext cx="4813075" cy="506432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BF7974-ED67-4E79-9A4B-9E57068244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709" y="2254267"/>
            <a:ext cx="4467398" cy="259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582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3E64A1-B487-80FF-FC6C-ABF8B4E09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FREQUENCY SCAN</a:t>
            </a:r>
            <a:br>
              <a:rPr lang="fr-FR" altLang="fr-FR" dirty="0"/>
            </a:br>
            <a:endParaRPr lang="fr-FR" dirty="0"/>
          </a:p>
        </p:txBody>
      </p:sp>
      <p:pic>
        <p:nvPicPr>
          <p:cNvPr id="52228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2888" y="2568233"/>
            <a:ext cx="6915276" cy="43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à coins arrondis 6"/>
          <p:cNvSpPr/>
          <p:nvPr/>
        </p:nvSpPr>
        <p:spPr>
          <a:xfrm>
            <a:off x="3405356" y="1873906"/>
            <a:ext cx="985224" cy="71913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2-4G</a:t>
            </a:r>
          </a:p>
          <a:p>
            <a:pPr algn="ctr">
              <a:defRPr/>
            </a:pPr>
            <a:r>
              <a:rPr lang="fr-FR" sz="1600" dirty="0"/>
              <a:t>1800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5039001" y="1849095"/>
            <a:ext cx="739775" cy="719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3G</a:t>
            </a:r>
          </a:p>
          <a:p>
            <a:pPr algn="ctr">
              <a:defRPr/>
            </a:pPr>
            <a:r>
              <a:rPr lang="fr-FR" sz="1600" dirty="0"/>
              <a:t>1900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7801421" y="1831569"/>
            <a:ext cx="739775" cy="719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3G</a:t>
            </a:r>
          </a:p>
          <a:p>
            <a:pPr algn="ctr">
              <a:defRPr/>
            </a:pPr>
            <a:r>
              <a:rPr lang="fr-FR" sz="1600" dirty="0"/>
              <a:t>2100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466058"/>
              </p:ext>
            </p:extLst>
          </p:nvPr>
        </p:nvGraphicFramePr>
        <p:xfrm>
          <a:off x="1676400" y="2333626"/>
          <a:ext cx="3962400" cy="286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5276190" imgH="3820058" progId="MSPhotoEd.3">
                  <p:embed/>
                </p:oleObj>
              </mc:Choice>
              <mc:Fallback>
                <p:oleObj name="Photo Editor Photo" r:id="rId2" imgW="5276190" imgH="3820058" progId="MSPhotoEd.3">
                  <p:embed/>
                  <p:pic>
                    <p:nvPicPr>
                      <p:cNvPr id="532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333626"/>
                        <a:ext cx="3962400" cy="286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752600" y="5662613"/>
            <a:ext cx="56705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200">
                <a:latin typeface="Georgia" panose="02040502050405020303" pitchFamily="18" charset="0"/>
              </a:rPr>
              <a:t>DESIGN CONSIDERATIONS FOR INTEGRATED MOBILE PHONE ANTENNAS</a:t>
            </a:r>
          </a:p>
          <a:p>
            <a:pPr hangingPunct="1"/>
            <a:r>
              <a:rPr lang="en-US" altLang="fr-FR" sz="1200">
                <a:latin typeface="Georgia" panose="02040502050405020303" pitchFamily="18" charset="0"/>
              </a:rPr>
              <a:t>D. Manteuffel, A. Bahr, D. Heberling, I. Wolff, ICAP 2001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1847851" y="2184400"/>
            <a:ext cx="17240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noProof="1">
                <a:solidFill>
                  <a:srgbClr val="333333"/>
                </a:solidFill>
                <a:latin typeface="Georgia" panose="02040502050405020303" pitchFamily="18" charset="0"/>
              </a:rPr>
              <a:t>DCS 1800MHz</a:t>
            </a:r>
            <a:endParaRPr lang="en-US" altLang="fr-FR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grpSp>
        <p:nvGrpSpPr>
          <p:cNvPr id="26629" name="Group 5"/>
          <p:cNvGrpSpPr>
            <a:grpSpLocks/>
          </p:cNvGrpSpPr>
          <p:nvPr/>
        </p:nvGrpSpPr>
        <p:grpSpPr bwMode="auto">
          <a:xfrm>
            <a:off x="5638800" y="1771651"/>
            <a:ext cx="4781550" cy="3802063"/>
            <a:chOff x="2592" y="1116"/>
            <a:chExt cx="3012" cy="2395"/>
          </a:xfrm>
        </p:grpSpPr>
        <p:graphicFrame>
          <p:nvGraphicFramePr>
            <p:cNvPr id="53258" name="Object 6"/>
            <p:cNvGraphicFramePr>
              <a:graphicFrameLocks noChangeAspect="1"/>
            </p:cNvGraphicFramePr>
            <p:nvPr/>
          </p:nvGraphicFramePr>
          <p:xfrm>
            <a:off x="2592" y="1344"/>
            <a:ext cx="3012" cy="21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4" imgW="5466667" imgH="3933333" progId="MSPhotoEd.3">
                    <p:embed/>
                  </p:oleObj>
                </mc:Choice>
                <mc:Fallback>
                  <p:oleObj name="Photo Editor Photo" r:id="rId4" imgW="5466667" imgH="3933333" progId="MSPhotoEd.3">
                    <p:embed/>
                    <p:pic>
                      <p:nvPicPr>
                        <p:cNvPr id="53258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2" y="1344"/>
                          <a:ext cx="3012" cy="21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259" name="Rectangle 7"/>
            <p:cNvSpPr>
              <a:spLocks noChangeArrowheads="1"/>
            </p:cNvSpPr>
            <p:nvPr/>
          </p:nvSpPr>
          <p:spPr bwMode="auto">
            <a:xfrm>
              <a:off x="2688" y="1116"/>
              <a:ext cx="1507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fr-FR" altLang="fr-FR" i="1">
                  <a:solidFill>
                    <a:srgbClr val="333333"/>
                  </a:solidFill>
                  <a:latin typeface="Georgia" panose="02040502050405020303" pitchFamily="18" charset="0"/>
                </a:rPr>
                <a:t>S11 (reflected power)</a:t>
              </a:r>
              <a:endParaRPr lang="en-US" altLang="fr-FR" i="1">
                <a:solidFill>
                  <a:srgbClr val="333333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2E9203CF-B132-19A1-9F85-D3797AB7C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[S] MEASUREMENTS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53257" name="Espace réservé du texte 3"/>
          <p:cNvSpPr>
            <a:spLocks noGrp="1"/>
          </p:cNvSpPr>
          <p:nvPr>
            <p:ph idx="1"/>
          </p:nvPr>
        </p:nvSpPr>
        <p:spPr bwMode="auto">
          <a:xfrm>
            <a:off x="888384" y="1542256"/>
            <a:ext cx="10409094" cy="4351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fr-FR" altLang="fr-FR" b="1" dirty="0" err="1">
                <a:solidFill>
                  <a:srgbClr val="333333"/>
                </a:solidFill>
              </a:rPr>
              <a:t>Antenna</a:t>
            </a:r>
            <a:r>
              <a:rPr lang="fr-FR" altLang="fr-FR" b="1" dirty="0">
                <a:solidFill>
                  <a:srgbClr val="333333"/>
                </a:solidFill>
              </a:rPr>
              <a:t> Design Example</a:t>
            </a:r>
            <a:endParaRPr lang="en-US" altLang="fr-FR" b="1" dirty="0">
              <a:solidFill>
                <a:srgbClr val="333333"/>
              </a:solidFill>
            </a:endParaRPr>
          </a:p>
          <a:p>
            <a:endParaRPr lang="fr-FR" alt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4279" name="Text Box 5"/>
              <p:cNvSpPr txBox="1">
                <a:spLocks noChangeArrowheads="1"/>
              </p:cNvSpPr>
              <p:nvPr/>
            </p:nvSpPr>
            <p:spPr bwMode="auto">
              <a:xfrm>
                <a:off x="1053795" y="5074073"/>
                <a:ext cx="1672232" cy="646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0" tIns="45715" rIns="91430" bIns="45715">
                <a:spAutoFit/>
              </a:bodyPr>
              <a:lstStyle>
                <a:lvl1pPr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hangingPunct="1"/>
                <a:r>
                  <a:rPr lang="en-US" altLang="fr-FR" dirty="0">
                    <a:solidFill>
                      <a:srgbClr val="333333"/>
                    </a:solidFill>
                    <a:latin typeface="HelveticaNeue" charset="0"/>
                  </a:rPr>
                  <a:t>4G: 2600 MHz</a:t>
                </a:r>
              </a:p>
              <a:p>
                <a:pPr hangingPunct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fr-FR" dirty="0">
                    <a:solidFill>
                      <a:srgbClr val="333333"/>
                    </a:solidFill>
                    <a:latin typeface="HelveticaNeue" charset="0"/>
                  </a:rPr>
                  <a:t> /… = __ cm</a:t>
                </a:r>
              </a:p>
            </p:txBody>
          </p:sp>
        </mc:Choice>
        <mc:Fallback xmlns="">
          <p:sp>
            <p:nvSpPr>
              <p:cNvPr id="5427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3795" y="5074073"/>
                <a:ext cx="1672232" cy="646321"/>
              </a:xfrm>
              <a:prstGeom prst="rect">
                <a:avLst/>
              </a:prstGeom>
              <a:blipFill>
                <a:blip r:embed="rId2"/>
                <a:stretch>
                  <a:fillRect l="-3285" t="-4717" r="-1825" b="-1415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re 3">
            <a:extLst>
              <a:ext uri="{FF2B5EF4-FFF2-40B4-BE49-F238E27FC236}">
                <a16:creationId xmlns:a16="http://schemas.microsoft.com/office/drawing/2014/main" id="{04D1AD15-40A4-66B3-734D-3E7593226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FORMULATIONS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54281" name="Espace réservé du texte 3"/>
          <p:cNvSpPr>
            <a:spLocks noGrp="1"/>
          </p:cNvSpPr>
          <p:nvPr>
            <p:ph idx="1"/>
          </p:nvPr>
        </p:nvSpPr>
        <p:spPr bwMode="auto">
          <a:xfrm>
            <a:off x="894522" y="1623373"/>
            <a:ext cx="3256854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hangingPunct="1"/>
            <a:r>
              <a:rPr lang="en-US" altLang="fr-FR" sz="2000" i="1" dirty="0">
                <a:solidFill>
                  <a:srgbClr val="333333"/>
                </a:solidFill>
              </a:rPr>
              <a:t>c</a:t>
            </a:r>
            <a:r>
              <a:rPr lang="en-US" altLang="fr-FR" sz="2000" dirty="0">
                <a:solidFill>
                  <a:srgbClr val="333333"/>
                </a:solidFill>
              </a:rPr>
              <a:t>= 3e8 m/s, </a:t>
            </a:r>
          </a:p>
          <a:p>
            <a:pPr hangingPunct="1"/>
            <a:r>
              <a:rPr lang="en-US" altLang="fr-FR" sz="2000" i="1" dirty="0">
                <a:solidFill>
                  <a:srgbClr val="333333"/>
                </a:solidFill>
              </a:rPr>
              <a:t>f</a:t>
            </a:r>
            <a:r>
              <a:rPr lang="en-US" altLang="fr-FR" sz="2000" dirty="0">
                <a:solidFill>
                  <a:srgbClr val="333333"/>
                </a:solidFill>
              </a:rPr>
              <a:t> = frequency in Hz</a:t>
            </a:r>
          </a:p>
          <a:p>
            <a:pPr hangingPunct="1"/>
            <a:r>
              <a:rPr lang="en-US" altLang="fr-FR" sz="2000" i="1" dirty="0">
                <a:solidFill>
                  <a:srgbClr val="333333"/>
                </a:solidFill>
                <a:sym typeface="Symbol" panose="05050102010706020507" pitchFamily="18" charset="2"/>
              </a:rPr>
              <a:t></a:t>
            </a:r>
            <a:r>
              <a:rPr lang="en-US" altLang="fr-FR" sz="2000" dirty="0">
                <a:solidFill>
                  <a:srgbClr val="333333"/>
                </a:solidFill>
              </a:rPr>
              <a:t> = wavelength in m</a:t>
            </a:r>
            <a:endParaRPr lang="fr-FR" altLang="fr-FR" sz="2000" dirty="0"/>
          </a:p>
        </p:txBody>
      </p:sp>
      <p:pic>
        <p:nvPicPr>
          <p:cNvPr id="54282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600" y="1454150"/>
            <a:ext cx="2952750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3" name="ZoneTexte 4"/>
          <p:cNvSpPr txBox="1">
            <a:spLocks noChangeArrowheads="1"/>
          </p:cNvSpPr>
          <p:nvPr/>
        </p:nvSpPr>
        <p:spPr bwMode="auto">
          <a:xfrm>
            <a:off x="7064375" y="1454150"/>
            <a:ext cx="1087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>
                <a:solidFill>
                  <a:schemeClr val="bg1"/>
                </a:solidFill>
              </a:rPr>
              <a:t>IPHONE 4</a:t>
            </a:r>
          </a:p>
        </p:txBody>
      </p:sp>
      <p:pic>
        <p:nvPicPr>
          <p:cNvPr id="54284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2788" y="4502151"/>
            <a:ext cx="25781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1155915" y="4424015"/>
                <a:ext cx="623056" cy="522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915" y="4424015"/>
                <a:ext cx="623056" cy="5229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3268767" y="4315753"/>
                <a:ext cx="1978234" cy="524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𝐺𝑜𝑜𝑑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𝑎𝑛𝑡𝑒𝑛𝑛𝑎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767" y="4315753"/>
                <a:ext cx="1978234" cy="5241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5">
                <a:extLst>
                  <a:ext uri="{FF2B5EF4-FFF2-40B4-BE49-F238E27FC236}">
                    <a16:creationId xmlns:a16="http://schemas.microsoft.com/office/drawing/2014/main" id="{52B329F6-D674-4D50-BE23-8239E6446D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53795" y="5974711"/>
                <a:ext cx="1559189" cy="646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0" tIns="45715" rIns="91430" bIns="45715">
                <a:spAutoFit/>
              </a:bodyPr>
              <a:lstStyle>
                <a:lvl1pPr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hangingPunct="1"/>
                <a:r>
                  <a:rPr lang="en-US" altLang="fr-FR" dirty="0">
                    <a:solidFill>
                      <a:srgbClr val="333333"/>
                    </a:solidFill>
                    <a:latin typeface="HelveticaNeue" charset="0"/>
                  </a:rPr>
                  <a:t>5G: 25 GHz</a:t>
                </a:r>
              </a:p>
              <a:p>
                <a:pPr hangingPunct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fr-FR" dirty="0">
                    <a:solidFill>
                      <a:srgbClr val="333333"/>
                    </a:solidFill>
                    <a:latin typeface="HelveticaNeue" charset="0"/>
                  </a:rPr>
                  <a:t> /… = __ cm</a:t>
                </a:r>
              </a:p>
            </p:txBody>
          </p:sp>
        </mc:Choice>
        <mc:Fallback xmlns="">
          <p:sp>
            <p:nvSpPr>
              <p:cNvPr id="12" name="Text Box 5">
                <a:extLst>
                  <a:ext uri="{FF2B5EF4-FFF2-40B4-BE49-F238E27FC236}">
                    <a16:creationId xmlns:a16="http://schemas.microsoft.com/office/drawing/2014/main" id="{52B329F6-D674-4D50-BE23-8239E6446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3795" y="5974711"/>
                <a:ext cx="1559189" cy="646321"/>
              </a:xfrm>
              <a:prstGeom prst="rect">
                <a:avLst/>
              </a:prstGeom>
              <a:blipFill>
                <a:blip r:embed="rId7"/>
                <a:stretch>
                  <a:fillRect l="-3516" t="-4717" r="-2734" b="-1415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86E7AA2-4BBA-07B8-F1F5-8C07EAE67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Evaluation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fr-FR" sz="2400" b="1" dirty="0" err="1"/>
              <a:t>What</a:t>
            </a:r>
            <a:r>
              <a:rPr lang="fr-FR" sz="2400" b="1" dirty="0"/>
              <a:t> </a:t>
            </a:r>
            <a:r>
              <a:rPr lang="fr-FR" sz="2400" b="1" dirty="0" err="1"/>
              <a:t>students</a:t>
            </a:r>
            <a:r>
              <a:rPr lang="fr-FR" sz="2400" b="1" dirty="0"/>
              <a:t> </a:t>
            </a:r>
            <a:r>
              <a:rPr lang="fr-FR" sz="2400" b="1" dirty="0" err="1"/>
              <a:t>should</a:t>
            </a:r>
            <a:r>
              <a:rPr lang="fr-FR" sz="2400" b="1" dirty="0"/>
              <a:t> </a:t>
            </a:r>
            <a:r>
              <a:rPr lang="fr-FR" sz="2400" b="1" dirty="0" err="1"/>
              <a:t>prepare</a:t>
            </a:r>
            <a:endParaRPr lang="fr-FR" sz="2400" b="1" dirty="0"/>
          </a:p>
          <a:p>
            <a:pPr>
              <a:spcBef>
                <a:spcPts val="0"/>
              </a:spcBef>
            </a:pPr>
            <a:r>
              <a:rPr lang="fr-FR" dirty="0"/>
              <a:t>Oral </a:t>
            </a:r>
            <a:r>
              <a:rPr lang="fr-FR" dirty="0" err="1"/>
              <a:t>presentations</a:t>
            </a:r>
            <a:endParaRPr lang="fr-FR" dirty="0"/>
          </a:p>
          <a:p>
            <a:pPr>
              <a:spcBef>
                <a:spcPts val="0"/>
              </a:spcBef>
            </a:pPr>
            <a:r>
              <a:rPr lang="fr-FR" dirty="0"/>
              <a:t>English Français</a:t>
            </a:r>
          </a:p>
          <a:p>
            <a:pPr>
              <a:spcBef>
                <a:spcPts val="0"/>
              </a:spcBef>
            </a:pPr>
            <a:r>
              <a:rPr lang="fr-FR" dirty="0"/>
              <a:t>2 </a:t>
            </a:r>
            <a:r>
              <a:rPr lang="fr-FR" dirty="0" err="1"/>
              <a:t>students</a:t>
            </a:r>
            <a:r>
              <a:rPr lang="fr-FR" dirty="0"/>
              <a:t>, 15 mn + 5 mn questions</a:t>
            </a:r>
          </a:p>
          <a:p>
            <a:pPr>
              <a:spcBef>
                <a:spcPts val="0"/>
              </a:spcBef>
            </a:pPr>
            <a:endParaRPr lang="fr-FR" dirty="0"/>
          </a:p>
          <a:p>
            <a:pPr marL="0" indent="0">
              <a:spcBef>
                <a:spcPts val="0"/>
              </a:spcBef>
              <a:buNone/>
            </a:pPr>
            <a:r>
              <a:rPr lang="fr-FR" sz="2400" b="1" dirty="0"/>
              <a:t>Evaluation </a:t>
            </a:r>
            <a:r>
              <a:rPr lang="fr-FR" sz="2400" b="1" dirty="0" err="1"/>
              <a:t>based</a:t>
            </a:r>
            <a:r>
              <a:rPr lang="fr-FR" sz="2400" b="1" dirty="0"/>
              <a:t> on</a:t>
            </a:r>
          </a:p>
          <a:p>
            <a:pPr>
              <a:spcBef>
                <a:spcPts val="0"/>
              </a:spcBef>
            </a:pPr>
            <a:r>
              <a:rPr lang="en-US" dirty="0"/>
              <a:t>Quality of presentation</a:t>
            </a:r>
          </a:p>
          <a:p>
            <a:pPr>
              <a:spcBef>
                <a:spcPts val="0"/>
              </a:spcBef>
            </a:pPr>
            <a:r>
              <a:rPr lang="en-US" dirty="0"/>
              <a:t>Within the time frame</a:t>
            </a:r>
          </a:p>
          <a:p>
            <a:pPr>
              <a:spcBef>
                <a:spcPts val="0"/>
              </a:spcBef>
            </a:pPr>
            <a:r>
              <a:rPr lang="en-US" dirty="0"/>
              <a:t>Review, state of the art</a:t>
            </a:r>
          </a:p>
          <a:p>
            <a:pPr>
              <a:spcBef>
                <a:spcPts val="0"/>
              </a:spcBef>
            </a:pPr>
            <a:r>
              <a:rPr lang="en-US" dirty="0"/>
              <a:t>Clarity of introduction, figures, conclusion</a:t>
            </a:r>
          </a:p>
          <a:p>
            <a:pPr>
              <a:spcBef>
                <a:spcPts val="0"/>
              </a:spcBef>
            </a:pPr>
            <a:r>
              <a:rPr lang="en-US" dirty="0"/>
              <a:t>Synthesis effort</a:t>
            </a:r>
          </a:p>
          <a:p>
            <a:pPr>
              <a:spcBef>
                <a:spcPts val="0"/>
              </a:spcBef>
            </a:pPr>
            <a:r>
              <a:rPr lang="en-US" dirty="0"/>
              <a:t>Citation of sources of documents and figures</a:t>
            </a:r>
          </a:p>
          <a:p>
            <a:pPr>
              <a:spcBef>
                <a:spcPts val="0"/>
              </a:spcBef>
            </a:pPr>
            <a:r>
              <a:rPr lang="en-US" dirty="0"/>
              <a:t>Personal opinion on the subject area</a:t>
            </a:r>
          </a:p>
          <a:p>
            <a:pPr>
              <a:spcBef>
                <a:spcPts val="0"/>
              </a:spcBef>
            </a:pPr>
            <a:r>
              <a:rPr lang="en-US" dirty="0"/>
              <a:t>Opening up to other areas or future technologies</a:t>
            </a:r>
          </a:p>
        </p:txBody>
      </p:sp>
    </p:spTree>
    <p:extLst>
      <p:ext uri="{BB962C8B-B14F-4D97-AF65-F5344CB8AC3E}">
        <p14:creationId xmlns:p14="http://schemas.microsoft.com/office/powerpoint/2010/main" val="25046140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B54ADE-60E4-9558-35D3-789D27339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ANTENNA ARRAYS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94522" y="1825625"/>
            <a:ext cx="3146571" cy="4351338"/>
          </a:xfrm>
        </p:spPr>
        <p:txBody>
          <a:bodyPr/>
          <a:lstStyle/>
          <a:p>
            <a:r>
              <a:rPr lang="en-US" dirty="0"/>
              <a:t>Millimeter spectrum has room for  “</a:t>
            </a:r>
            <a:r>
              <a:rPr lang="en-US" dirty="0" err="1"/>
              <a:t>Gbps</a:t>
            </a:r>
            <a:r>
              <a:rPr lang="en-US" dirty="0"/>
              <a:t>/per user” </a:t>
            </a:r>
          </a:p>
          <a:p>
            <a:r>
              <a:rPr lang="en-US" dirty="0"/>
              <a:t>Beam  forming  is done by antenna arrays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5"/>
              <p:cNvSpPr txBox="1">
                <a:spLocks noChangeArrowheads="1"/>
              </p:cNvSpPr>
              <p:nvPr/>
            </p:nvSpPr>
            <p:spPr bwMode="auto">
              <a:xfrm>
                <a:off x="1177390" y="4996770"/>
                <a:ext cx="1907874" cy="923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0" tIns="45715" rIns="91430" bIns="45715">
                <a:spAutoFit/>
              </a:bodyPr>
              <a:lstStyle>
                <a:lvl1pPr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hangingPunct="1"/>
                <a:r>
                  <a:rPr lang="en-US" altLang="fr-FR" dirty="0">
                    <a:solidFill>
                      <a:srgbClr val="333333"/>
                    </a:solidFill>
                    <a:latin typeface="Georgia" panose="02040502050405020303" pitchFamily="18" charset="0"/>
                  </a:rPr>
                  <a:t>5G: 28 000 MHz</a:t>
                </a:r>
              </a:p>
              <a:p>
                <a:pPr hangingPunct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fr-FR" dirty="0">
                    <a:solidFill>
                      <a:srgbClr val="333333"/>
                    </a:solidFill>
                    <a:latin typeface="Georgia" panose="02040502050405020303" pitchFamily="18" charset="0"/>
                  </a:rPr>
                  <a:t> = __ mm</a:t>
                </a:r>
              </a:p>
              <a:p>
                <a:pPr hangingPunct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fr-FR" dirty="0">
                    <a:solidFill>
                      <a:srgbClr val="333333"/>
                    </a:solidFill>
                    <a:latin typeface="Georgia" panose="02040502050405020303" pitchFamily="18" charset="0"/>
                  </a:rPr>
                  <a:t> /2 = __ mm</a:t>
                </a:r>
              </a:p>
            </p:txBody>
          </p:sp>
        </mc:Choice>
        <mc:Fallback xmlns="">
          <p:sp>
            <p:nvSpPr>
              <p:cNvPr id="1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7390" y="4996770"/>
                <a:ext cx="1907874" cy="923320"/>
              </a:xfrm>
              <a:prstGeom prst="rect">
                <a:avLst/>
              </a:prstGeom>
              <a:blipFill>
                <a:blip r:embed="rId2"/>
                <a:stretch>
                  <a:fillRect l="-2556" t="-3974" r="-2236" b="-993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808" y="1145000"/>
            <a:ext cx="6054824" cy="15269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679" y="3105162"/>
            <a:ext cx="3146571" cy="20909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478" y="3028881"/>
            <a:ext cx="3118332" cy="28912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86572" y="5344261"/>
            <a:ext cx="3528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>
                <a:solidFill>
                  <a:schemeClr val="bg1">
                    <a:lumMod val="65000"/>
                  </a:schemeClr>
                </a:solidFill>
              </a:rPr>
              <a:t>Ojaroudiparchin</a:t>
            </a:r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, N.. A 28 GHz FR-4 compatible phased array antenna for 5G mobile phone applications. In Antennas and Propagation (ISAP), 2015 International Symposium (pp. 1-4). IEEE.</a:t>
            </a:r>
          </a:p>
        </p:txBody>
      </p:sp>
    </p:spTree>
    <p:extLst>
      <p:ext uri="{BB962C8B-B14F-4D97-AF65-F5344CB8AC3E}">
        <p14:creationId xmlns:p14="http://schemas.microsoft.com/office/powerpoint/2010/main" val="20046628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2946400" y="1425575"/>
            <a:ext cx="1130300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3 MHz</a:t>
            </a:r>
          </a:p>
          <a:p>
            <a:pPr hangingPunct="1"/>
            <a:r>
              <a:rPr lang="fr-FR" altLang="fr-FR" sz="1400">
                <a:latin typeface="HelveticaNeue" charset="0"/>
                <a:sym typeface="Symbol" panose="05050102010706020507" pitchFamily="18" charset="2"/>
              </a:rPr>
              <a:t>/4</a:t>
            </a:r>
            <a:r>
              <a:rPr lang="fr-FR" altLang="fr-FR">
                <a:latin typeface="HelveticaNeue" charset="0"/>
                <a:sym typeface="Symbol" panose="05050102010706020507" pitchFamily="18" charset="2"/>
              </a:rPr>
              <a:t> </a:t>
            </a:r>
            <a:r>
              <a:rPr lang="fr-FR" altLang="fr-FR" sz="1400">
                <a:latin typeface="HelveticaNeue" charset="0"/>
              </a:rPr>
              <a:t>25 m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076701" y="1425575"/>
            <a:ext cx="1135063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30 MHz</a:t>
            </a:r>
          </a:p>
          <a:p>
            <a:pPr algn="ctr" hangingPunct="1"/>
            <a:r>
              <a:rPr lang="fr-FR" altLang="fr-FR" sz="1400">
                <a:latin typeface="HelveticaNeue" charset="0"/>
                <a:sym typeface="Symbol" panose="05050102010706020507" pitchFamily="18" charset="2"/>
              </a:rPr>
              <a:t>/4</a:t>
            </a:r>
            <a:r>
              <a:rPr lang="fr-FR" altLang="fr-FR">
                <a:latin typeface="HelveticaNeue" charset="0"/>
                <a:sym typeface="Symbol" panose="05050102010706020507" pitchFamily="18" charset="2"/>
              </a:rPr>
              <a:t> </a:t>
            </a:r>
            <a:r>
              <a:rPr lang="fr-FR" altLang="fr-FR" sz="1400">
                <a:latin typeface="HelveticaNeue" charset="0"/>
              </a:rPr>
              <a:t>2.5 m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5211763" y="1425575"/>
            <a:ext cx="1130300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300 MHz</a:t>
            </a:r>
          </a:p>
          <a:p>
            <a:pPr algn="ctr" hangingPunct="1"/>
            <a:r>
              <a:rPr lang="fr-FR" altLang="fr-FR" sz="1400">
                <a:latin typeface="HelveticaNeue" charset="0"/>
                <a:sym typeface="Symbol" panose="05050102010706020507" pitchFamily="18" charset="2"/>
              </a:rPr>
              <a:t>/4=</a:t>
            </a:r>
            <a:r>
              <a:rPr lang="fr-FR" altLang="fr-FR">
                <a:latin typeface="HelveticaNeue" charset="0"/>
                <a:sym typeface="Symbol" panose="05050102010706020507" pitchFamily="18" charset="2"/>
              </a:rPr>
              <a:t> </a:t>
            </a:r>
            <a:r>
              <a:rPr lang="fr-FR" altLang="fr-FR" sz="1400">
                <a:latin typeface="HelveticaNeue" charset="0"/>
              </a:rPr>
              <a:t>25 cm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6342063" y="1425575"/>
            <a:ext cx="1135062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3 GHz</a:t>
            </a:r>
          </a:p>
          <a:p>
            <a:pPr algn="ctr" hangingPunct="1"/>
            <a:r>
              <a:rPr lang="fr-FR" altLang="fr-FR" sz="1400">
                <a:latin typeface="HelveticaNeue" charset="0"/>
                <a:sym typeface="Symbol" panose="05050102010706020507" pitchFamily="18" charset="2"/>
              </a:rPr>
              <a:t>/4=</a:t>
            </a:r>
            <a:r>
              <a:rPr lang="fr-FR" altLang="fr-FR">
                <a:latin typeface="HelveticaNeue" charset="0"/>
                <a:sym typeface="Symbol" panose="05050102010706020507" pitchFamily="18" charset="2"/>
              </a:rPr>
              <a:t> </a:t>
            </a:r>
            <a:r>
              <a:rPr lang="fr-FR" altLang="fr-FR" sz="1400">
                <a:latin typeface="HelveticaNeue" charset="0"/>
              </a:rPr>
              <a:t>2.5 cm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7477125" y="1425575"/>
            <a:ext cx="1130300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30 GHz</a:t>
            </a:r>
          </a:p>
          <a:p>
            <a:pPr algn="ctr" hangingPunct="1"/>
            <a:r>
              <a:rPr lang="fr-FR" altLang="fr-FR" sz="1400">
                <a:latin typeface="HelveticaNeue" charset="0"/>
                <a:sym typeface="Symbol" panose="05050102010706020507" pitchFamily="18" charset="2"/>
              </a:rPr>
              <a:t>/4=</a:t>
            </a:r>
            <a:r>
              <a:rPr lang="fr-FR" altLang="fr-FR">
                <a:latin typeface="HelveticaNeue" charset="0"/>
                <a:sym typeface="Symbol" panose="05050102010706020507" pitchFamily="18" charset="2"/>
              </a:rPr>
              <a:t> </a:t>
            </a:r>
            <a:r>
              <a:rPr lang="fr-FR" altLang="fr-FR" sz="1400">
                <a:latin typeface="HelveticaNeue" charset="0"/>
              </a:rPr>
              <a:t>2.5 mm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3444876" y="2298701"/>
            <a:ext cx="1223963" cy="91281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HF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4668839" y="2298701"/>
            <a:ext cx="1133475" cy="9128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VHF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5802314" y="2298701"/>
            <a:ext cx="1131887" cy="91281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UHF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6934200" y="2298701"/>
            <a:ext cx="1131888" cy="9128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SHF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8066088" y="2298701"/>
            <a:ext cx="1077912" cy="91281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xHF</a:t>
            </a: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8607425" y="1425575"/>
            <a:ext cx="1131888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300 GHz</a:t>
            </a:r>
          </a:p>
          <a:p>
            <a:pPr algn="ctr" hangingPunct="1"/>
            <a:r>
              <a:rPr lang="fr-FR" altLang="fr-FR" sz="1400">
                <a:latin typeface="HelveticaNeue" charset="0"/>
                <a:sym typeface="Symbol" panose="05050102010706020507" pitchFamily="18" charset="2"/>
              </a:rPr>
              <a:t>/4=</a:t>
            </a:r>
            <a:r>
              <a:rPr lang="fr-FR" altLang="fr-FR">
                <a:latin typeface="HelveticaNeue" charset="0"/>
                <a:sym typeface="Symbol" panose="05050102010706020507" pitchFamily="18" charset="2"/>
              </a:rPr>
              <a:t> </a:t>
            </a:r>
            <a:r>
              <a:rPr lang="fr-FR" altLang="fr-FR" sz="1400">
                <a:latin typeface="HelveticaNeue" charset="0"/>
              </a:rPr>
              <a:t>250 µm</a:t>
            </a:r>
          </a:p>
        </p:txBody>
      </p:sp>
      <p:sp>
        <p:nvSpPr>
          <p:cNvPr id="55309" name="Line 13"/>
          <p:cNvSpPr>
            <a:spLocks noChangeShapeType="1"/>
          </p:cNvSpPr>
          <p:nvPr/>
        </p:nvSpPr>
        <p:spPr bwMode="auto">
          <a:xfrm>
            <a:off x="3482975" y="2146300"/>
            <a:ext cx="0" cy="12192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5310" name="Line 14"/>
          <p:cNvSpPr>
            <a:spLocks noChangeShapeType="1"/>
          </p:cNvSpPr>
          <p:nvPr/>
        </p:nvSpPr>
        <p:spPr bwMode="auto">
          <a:xfrm>
            <a:off x="4625975" y="2146300"/>
            <a:ext cx="0" cy="12192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5311" name="Line 15"/>
          <p:cNvSpPr>
            <a:spLocks noChangeShapeType="1"/>
          </p:cNvSpPr>
          <p:nvPr/>
        </p:nvSpPr>
        <p:spPr bwMode="auto">
          <a:xfrm>
            <a:off x="5768975" y="21463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5312" name="Line 16"/>
          <p:cNvSpPr>
            <a:spLocks noChangeShapeType="1"/>
          </p:cNvSpPr>
          <p:nvPr/>
        </p:nvSpPr>
        <p:spPr bwMode="auto">
          <a:xfrm>
            <a:off x="6911975" y="21463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5313" name="Line 17"/>
          <p:cNvSpPr>
            <a:spLocks noChangeShapeType="1"/>
          </p:cNvSpPr>
          <p:nvPr/>
        </p:nvSpPr>
        <p:spPr bwMode="auto">
          <a:xfrm>
            <a:off x="8054975" y="2146300"/>
            <a:ext cx="0" cy="12192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5314" name="Line 18"/>
          <p:cNvSpPr>
            <a:spLocks noChangeShapeType="1"/>
          </p:cNvSpPr>
          <p:nvPr/>
        </p:nvSpPr>
        <p:spPr bwMode="auto">
          <a:xfrm>
            <a:off x="9164638" y="2146300"/>
            <a:ext cx="0" cy="12192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9175750" y="2298701"/>
            <a:ext cx="1131888" cy="9128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THF</a:t>
            </a:r>
          </a:p>
        </p:txBody>
      </p:sp>
      <p:sp>
        <p:nvSpPr>
          <p:cNvPr id="55361" name="Rectangle 21"/>
          <p:cNvSpPr>
            <a:spLocks noChangeArrowheads="1"/>
          </p:cNvSpPr>
          <p:nvPr/>
        </p:nvSpPr>
        <p:spPr bwMode="auto">
          <a:xfrm>
            <a:off x="9144000" y="3213100"/>
            <a:ext cx="1219200" cy="27432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 anchor="ctr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endParaRPr lang="en-US" altLang="fr-FR">
              <a:latin typeface="HelveticaNeue" charset="0"/>
            </a:endParaRPr>
          </a:p>
        </p:txBody>
      </p:sp>
      <p:sp>
        <p:nvSpPr>
          <p:cNvPr id="55362" name="AutoShape 22"/>
          <p:cNvSpPr>
            <a:spLocks noChangeArrowheads="1"/>
          </p:cNvSpPr>
          <p:nvPr/>
        </p:nvSpPr>
        <p:spPr bwMode="auto">
          <a:xfrm>
            <a:off x="9525000" y="5194300"/>
            <a:ext cx="1143000" cy="4572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5363" name="Text Box 23"/>
          <p:cNvSpPr txBox="1">
            <a:spLocks noChangeArrowheads="1"/>
          </p:cNvSpPr>
          <p:nvPr/>
        </p:nvSpPr>
        <p:spPr bwMode="auto">
          <a:xfrm>
            <a:off x="9197976" y="3594101"/>
            <a:ext cx="8604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 i="1">
                <a:solidFill>
                  <a:schemeClr val="bg1"/>
                </a:solidFill>
                <a:latin typeface="HelveticaNeue" charset="0"/>
              </a:rPr>
              <a:t>Infra red</a:t>
            </a:r>
          </a:p>
        </p:txBody>
      </p:sp>
      <p:sp>
        <p:nvSpPr>
          <p:cNvPr id="55364" name="Rectangle 24"/>
          <p:cNvSpPr>
            <a:spLocks noChangeArrowheads="1"/>
          </p:cNvSpPr>
          <p:nvPr/>
        </p:nvSpPr>
        <p:spPr bwMode="auto">
          <a:xfrm>
            <a:off x="8991601" y="5775325"/>
            <a:ext cx="1400175" cy="317500"/>
          </a:xfrm>
          <a:prstGeom prst="rect">
            <a:avLst/>
          </a:prstGeom>
          <a:solidFill>
            <a:schemeClr val="bg1"/>
          </a:solidFill>
          <a:ln w="12700">
            <a:solidFill>
              <a:srgbClr val="FF33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400">
                <a:latin typeface="HelveticaNeue" charset="0"/>
              </a:rPr>
              <a:t>Visible (0.7µm)</a:t>
            </a:r>
          </a:p>
        </p:txBody>
      </p:sp>
      <p:sp>
        <p:nvSpPr>
          <p:cNvPr id="55357" name="Oval 26"/>
          <p:cNvSpPr>
            <a:spLocks noChangeArrowheads="1"/>
          </p:cNvSpPr>
          <p:nvPr/>
        </p:nvSpPr>
        <p:spPr bwMode="auto">
          <a:xfrm>
            <a:off x="4079875" y="5617568"/>
            <a:ext cx="110232" cy="119062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5358" name="Text Box 27"/>
          <p:cNvSpPr txBox="1">
            <a:spLocks noChangeArrowheads="1"/>
          </p:cNvSpPr>
          <p:nvPr/>
        </p:nvSpPr>
        <p:spPr bwMode="auto">
          <a:xfrm>
            <a:off x="4300340" y="5592763"/>
            <a:ext cx="731435" cy="31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>
                <a:latin typeface="HelveticaNeue" charset="0"/>
              </a:rPr>
              <a:t>Mobile</a:t>
            </a:r>
          </a:p>
        </p:txBody>
      </p:sp>
      <p:sp>
        <p:nvSpPr>
          <p:cNvPr id="55359" name="Oval 28"/>
          <p:cNvSpPr>
            <a:spLocks noChangeArrowheads="1"/>
          </p:cNvSpPr>
          <p:nvPr/>
        </p:nvSpPr>
        <p:spPr bwMode="auto">
          <a:xfrm>
            <a:off x="4079875" y="6034286"/>
            <a:ext cx="110232" cy="119062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5360" name="Text Box 29"/>
          <p:cNvSpPr txBox="1">
            <a:spLocks noChangeArrowheads="1"/>
          </p:cNvSpPr>
          <p:nvPr/>
        </p:nvSpPr>
        <p:spPr bwMode="auto">
          <a:xfrm>
            <a:off x="4356604" y="5951190"/>
            <a:ext cx="723397" cy="31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>
                <a:latin typeface="HelveticaNeue" charset="0"/>
              </a:rPr>
              <a:t>WLAN</a:t>
            </a:r>
          </a:p>
        </p:txBody>
      </p:sp>
      <p:sp>
        <p:nvSpPr>
          <p:cNvPr id="55345" name="Line 33"/>
          <p:cNvSpPr>
            <a:spLocks noChangeShapeType="1"/>
          </p:cNvSpPr>
          <p:nvPr/>
        </p:nvSpPr>
        <p:spPr bwMode="auto">
          <a:xfrm>
            <a:off x="5629275" y="5037139"/>
            <a:ext cx="0" cy="914400"/>
          </a:xfrm>
          <a:prstGeom prst="line">
            <a:avLst/>
          </a:prstGeom>
          <a:noFill/>
          <a:ln w="12700">
            <a:solidFill>
              <a:srgbClr val="0033CC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46" name="Rectangle 34"/>
          <p:cNvSpPr>
            <a:spLocks noChangeArrowheads="1"/>
          </p:cNvSpPr>
          <p:nvPr/>
        </p:nvSpPr>
        <p:spPr bwMode="auto">
          <a:xfrm>
            <a:off x="5394326" y="4718051"/>
            <a:ext cx="442913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400">
                <a:latin typeface="HelveticaNeue" charset="0"/>
              </a:rPr>
              <a:t>1G</a:t>
            </a:r>
          </a:p>
        </p:txBody>
      </p:sp>
      <p:sp>
        <p:nvSpPr>
          <p:cNvPr id="55347" name="Line 35"/>
          <p:cNvSpPr>
            <a:spLocks noChangeShapeType="1"/>
          </p:cNvSpPr>
          <p:nvPr/>
        </p:nvSpPr>
        <p:spPr bwMode="auto">
          <a:xfrm>
            <a:off x="6080125" y="5037139"/>
            <a:ext cx="0" cy="914400"/>
          </a:xfrm>
          <a:prstGeom prst="line">
            <a:avLst/>
          </a:prstGeom>
          <a:noFill/>
          <a:ln w="12700">
            <a:solidFill>
              <a:srgbClr val="0033CC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48" name="Rectangle 36"/>
          <p:cNvSpPr>
            <a:spLocks noChangeArrowheads="1"/>
          </p:cNvSpPr>
          <p:nvPr/>
        </p:nvSpPr>
        <p:spPr bwMode="auto">
          <a:xfrm>
            <a:off x="5927726" y="4718051"/>
            <a:ext cx="442913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400">
                <a:latin typeface="HelveticaNeue" charset="0"/>
              </a:rPr>
              <a:t>2G</a:t>
            </a:r>
          </a:p>
        </p:txBody>
      </p:sp>
      <p:sp>
        <p:nvSpPr>
          <p:cNvPr id="55349" name="Line 37"/>
          <p:cNvSpPr>
            <a:spLocks noChangeShapeType="1"/>
          </p:cNvSpPr>
          <p:nvPr/>
        </p:nvSpPr>
        <p:spPr bwMode="auto">
          <a:xfrm>
            <a:off x="6543675" y="5037139"/>
            <a:ext cx="0" cy="914400"/>
          </a:xfrm>
          <a:prstGeom prst="line">
            <a:avLst/>
          </a:prstGeom>
          <a:noFill/>
          <a:ln w="12700">
            <a:solidFill>
              <a:srgbClr val="0033CC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50" name="Rectangle 38"/>
          <p:cNvSpPr>
            <a:spLocks noChangeArrowheads="1"/>
          </p:cNvSpPr>
          <p:nvPr/>
        </p:nvSpPr>
        <p:spPr bwMode="auto">
          <a:xfrm>
            <a:off x="6308726" y="4718051"/>
            <a:ext cx="442913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400">
                <a:latin typeface="HelveticaNeue" charset="0"/>
              </a:rPr>
              <a:t>4G</a:t>
            </a:r>
          </a:p>
        </p:txBody>
      </p:sp>
      <p:sp>
        <p:nvSpPr>
          <p:cNvPr id="55351" name="Line 39"/>
          <p:cNvSpPr>
            <a:spLocks noChangeShapeType="1"/>
          </p:cNvSpPr>
          <p:nvPr/>
        </p:nvSpPr>
        <p:spPr bwMode="auto">
          <a:xfrm>
            <a:off x="6924675" y="5037139"/>
            <a:ext cx="0" cy="914400"/>
          </a:xfrm>
          <a:prstGeom prst="line">
            <a:avLst/>
          </a:prstGeom>
          <a:noFill/>
          <a:ln w="12700">
            <a:solidFill>
              <a:srgbClr val="0033CC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52" name="Rectangle 40"/>
          <p:cNvSpPr>
            <a:spLocks noChangeArrowheads="1"/>
          </p:cNvSpPr>
          <p:nvPr/>
        </p:nvSpPr>
        <p:spPr bwMode="auto">
          <a:xfrm>
            <a:off x="6772276" y="4718051"/>
            <a:ext cx="442913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400">
                <a:latin typeface="HelveticaNeue" charset="0"/>
              </a:rPr>
              <a:t>8G</a:t>
            </a:r>
          </a:p>
        </p:txBody>
      </p:sp>
      <p:sp>
        <p:nvSpPr>
          <p:cNvPr id="55353" name="Line 41"/>
          <p:cNvSpPr>
            <a:spLocks noChangeShapeType="1"/>
          </p:cNvSpPr>
          <p:nvPr/>
        </p:nvSpPr>
        <p:spPr bwMode="auto">
          <a:xfrm>
            <a:off x="7381875" y="5037139"/>
            <a:ext cx="0" cy="914400"/>
          </a:xfrm>
          <a:prstGeom prst="line">
            <a:avLst/>
          </a:prstGeom>
          <a:noFill/>
          <a:ln w="12700">
            <a:solidFill>
              <a:srgbClr val="0033CC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54" name="Rectangle 42"/>
          <p:cNvSpPr>
            <a:spLocks noChangeArrowheads="1"/>
          </p:cNvSpPr>
          <p:nvPr/>
        </p:nvSpPr>
        <p:spPr bwMode="auto">
          <a:xfrm>
            <a:off x="7146925" y="4718051"/>
            <a:ext cx="541338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400">
                <a:latin typeface="HelveticaNeue" charset="0"/>
              </a:rPr>
              <a:t>12G</a:t>
            </a:r>
          </a:p>
        </p:txBody>
      </p:sp>
      <p:sp>
        <p:nvSpPr>
          <p:cNvPr id="55355" name="Line 43"/>
          <p:cNvSpPr>
            <a:spLocks noChangeShapeType="1"/>
          </p:cNvSpPr>
          <p:nvPr/>
        </p:nvSpPr>
        <p:spPr bwMode="auto">
          <a:xfrm>
            <a:off x="8023225" y="5037139"/>
            <a:ext cx="0" cy="914400"/>
          </a:xfrm>
          <a:prstGeom prst="line">
            <a:avLst/>
          </a:prstGeom>
          <a:noFill/>
          <a:ln w="12700">
            <a:solidFill>
              <a:srgbClr val="0033CC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56" name="Rectangle 44"/>
          <p:cNvSpPr>
            <a:spLocks noChangeArrowheads="1"/>
          </p:cNvSpPr>
          <p:nvPr/>
        </p:nvSpPr>
        <p:spPr bwMode="auto">
          <a:xfrm>
            <a:off x="7718425" y="4718051"/>
            <a:ext cx="541338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400">
                <a:latin typeface="HelveticaNeue" charset="0"/>
              </a:rPr>
              <a:t>25G</a:t>
            </a:r>
          </a:p>
        </p:txBody>
      </p:sp>
      <p:sp>
        <p:nvSpPr>
          <p:cNvPr id="55333" name="Oval 31"/>
          <p:cNvSpPr>
            <a:spLocks noChangeArrowheads="1"/>
          </p:cNvSpPr>
          <p:nvPr/>
        </p:nvSpPr>
        <p:spPr bwMode="auto">
          <a:xfrm>
            <a:off x="4943475" y="4427538"/>
            <a:ext cx="3657600" cy="1752600"/>
          </a:xfrm>
          <a:prstGeom prst="ellipse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 anchor="ctr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endParaRPr lang="en-US" altLang="fr-FR" sz="1400">
              <a:latin typeface="HelveticaNeue" charset="0"/>
            </a:endParaRPr>
          </a:p>
        </p:txBody>
      </p:sp>
      <p:sp>
        <p:nvSpPr>
          <p:cNvPr id="55335" name="Oval 45"/>
          <p:cNvSpPr>
            <a:spLocks noChangeArrowheads="1"/>
          </p:cNvSpPr>
          <p:nvPr/>
        </p:nvSpPr>
        <p:spPr bwMode="auto">
          <a:xfrm>
            <a:off x="5400676" y="5197477"/>
            <a:ext cx="144463" cy="14446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5336" name="Oval 46"/>
          <p:cNvSpPr>
            <a:spLocks noChangeArrowheads="1"/>
          </p:cNvSpPr>
          <p:nvPr/>
        </p:nvSpPr>
        <p:spPr bwMode="auto">
          <a:xfrm>
            <a:off x="5934076" y="5189539"/>
            <a:ext cx="144463" cy="14446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5337" name="Oval 47"/>
          <p:cNvSpPr>
            <a:spLocks noChangeArrowheads="1"/>
          </p:cNvSpPr>
          <p:nvPr/>
        </p:nvSpPr>
        <p:spPr bwMode="auto">
          <a:xfrm>
            <a:off x="5789614" y="5189539"/>
            <a:ext cx="144463" cy="14446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5338" name="Oval 48"/>
          <p:cNvSpPr>
            <a:spLocks noChangeArrowheads="1"/>
          </p:cNvSpPr>
          <p:nvPr/>
        </p:nvSpPr>
        <p:spPr bwMode="auto">
          <a:xfrm>
            <a:off x="6162676" y="5265738"/>
            <a:ext cx="220663" cy="228600"/>
          </a:xfrm>
          <a:prstGeom prst="ellipse">
            <a:avLst/>
          </a:prstGeom>
          <a:solidFill>
            <a:srgbClr val="FF6699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5339" name="Oval 49"/>
          <p:cNvSpPr>
            <a:spLocks noChangeArrowheads="1"/>
          </p:cNvSpPr>
          <p:nvPr/>
        </p:nvSpPr>
        <p:spPr bwMode="auto">
          <a:xfrm>
            <a:off x="6551614" y="5189539"/>
            <a:ext cx="144463" cy="144463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5340" name="Oval 50"/>
          <p:cNvSpPr>
            <a:spLocks noChangeArrowheads="1"/>
          </p:cNvSpPr>
          <p:nvPr/>
        </p:nvSpPr>
        <p:spPr bwMode="auto">
          <a:xfrm>
            <a:off x="6704014" y="5189539"/>
            <a:ext cx="144463" cy="144463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5341" name="Oval 51"/>
          <p:cNvSpPr>
            <a:spLocks noChangeArrowheads="1"/>
          </p:cNvSpPr>
          <p:nvPr/>
        </p:nvSpPr>
        <p:spPr bwMode="auto">
          <a:xfrm>
            <a:off x="6391276" y="5113339"/>
            <a:ext cx="144463" cy="144463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5342" name="Oval 52"/>
          <p:cNvSpPr>
            <a:spLocks noChangeArrowheads="1"/>
          </p:cNvSpPr>
          <p:nvPr/>
        </p:nvSpPr>
        <p:spPr bwMode="auto">
          <a:xfrm>
            <a:off x="6094414" y="5113339"/>
            <a:ext cx="144463" cy="144463"/>
          </a:xfrm>
          <a:prstGeom prst="ellipse">
            <a:avLst/>
          </a:prstGeom>
          <a:solidFill>
            <a:srgbClr val="0066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5343" name="Oval 53"/>
          <p:cNvSpPr>
            <a:spLocks noChangeArrowheads="1"/>
          </p:cNvSpPr>
          <p:nvPr/>
        </p:nvSpPr>
        <p:spPr bwMode="auto">
          <a:xfrm>
            <a:off x="7085014" y="5121277"/>
            <a:ext cx="144463" cy="144463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5344" name="Text Box 54"/>
          <p:cNvSpPr txBox="1">
            <a:spLocks noChangeArrowheads="1"/>
          </p:cNvSpPr>
          <p:nvPr/>
        </p:nvSpPr>
        <p:spPr bwMode="auto">
          <a:xfrm>
            <a:off x="5019676" y="4046539"/>
            <a:ext cx="3521075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dirty="0">
                <a:latin typeface="HelveticaNeue" charset="0"/>
              </a:rPr>
              <a:t>  L     S   C   X  Ku K Ka</a:t>
            </a:r>
          </a:p>
        </p:txBody>
      </p:sp>
      <p:sp>
        <p:nvSpPr>
          <p:cNvPr id="55319" name="AutoShape 55"/>
          <p:cNvSpPr>
            <a:spLocks noChangeArrowheads="1"/>
          </p:cNvSpPr>
          <p:nvPr/>
        </p:nvSpPr>
        <p:spPr bwMode="auto">
          <a:xfrm flipV="1">
            <a:off x="5591175" y="3284538"/>
            <a:ext cx="2362200" cy="609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255 w 21600"/>
              <a:gd name="T13" fmla="*/ 5255 h 21600"/>
              <a:gd name="T14" fmla="*/ 16345 w 21600"/>
              <a:gd name="T15" fmla="*/ 1634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6909" y="21600"/>
                </a:lnTo>
                <a:lnTo>
                  <a:pt x="1469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55320" name="Picture 56" descr="nokia7650Smal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3076" y="5570538"/>
            <a:ext cx="3603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773F81C9-6249-1050-4289-8875245ED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BANDWIDTH DEFINITION</a:t>
            </a:r>
            <a:br>
              <a:rPr lang="fr-FR" altLang="fr-FR" dirty="0"/>
            </a:br>
            <a:endParaRPr lang="fr-FR" dirty="0"/>
          </a:p>
        </p:txBody>
      </p:sp>
      <p:graphicFrame>
        <p:nvGraphicFramePr>
          <p:cNvPr id="55323" name="Object 6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8787035"/>
              </p:ext>
            </p:extLst>
          </p:nvPr>
        </p:nvGraphicFramePr>
        <p:xfrm>
          <a:off x="1524000" y="4868863"/>
          <a:ext cx="187007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952381" imgH="1343212" progId="">
                  <p:embed/>
                </p:oleObj>
              </mc:Choice>
              <mc:Fallback>
                <p:oleObj r:id="rId3" imgW="2952381" imgH="1343212" progId="">
                  <p:embed/>
                  <p:pic>
                    <p:nvPicPr>
                      <p:cNvPr id="55323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868863"/>
                        <a:ext cx="1870075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24" name="Text Box 60"/>
          <p:cNvSpPr txBox="1">
            <a:spLocks noChangeArrowheads="1"/>
          </p:cNvSpPr>
          <p:nvPr/>
        </p:nvSpPr>
        <p:spPr bwMode="auto">
          <a:xfrm>
            <a:off x="9734550" y="1423988"/>
            <a:ext cx="1131888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3 THz</a:t>
            </a:r>
          </a:p>
          <a:p>
            <a:pPr algn="ctr" hangingPunct="1"/>
            <a:r>
              <a:rPr lang="fr-FR" altLang="fr-FR" sz="1400">
                <a:latin typeface="HelveticaNeue" charset="0"/>
                <a:sym typeface="Symbol" panose="05050102010706020507" pitchFamily="18" charset="2"/>
              </a:rPr>
              <a:t>/4=</a:t>
            </a:r>
            <a:r>
              <a:rPr lang="fr-FR" altLang="fr-FR">
                <a:latin typeface="HelveticaNeue" charset="0"/>
                <a:sym typeface="Symbol" panose="05050102010706020507" pitchFamily="18" charset="2"/>
              </a:rPr>
              <a:t> </a:t>
            </a:r>
            <a:r>
              <a:rPr lang="fr-FR" altLang="fr-FR" sz="1400">
                <a:latin typeface="HelveticaNeue" charset="0"/>
              </a:rPr>
              <a:t>25 µm</a:t>
            </a:r>
          </a:p>
        </p:txBody>
      </p:sp>
      <p:sp>
        <p:nvSpPr>
          <p:cNvPr id="55325" name="Line 61"/>
          <p:cNvSpPr>
            <a:spLocks noChangeShapeType="1"/>
          </p:cNvSpPr>
          <p:nvPr/>
        </p:nvSpPr>
        <p:spPr bwMode="auto">
          <a:xfrm>
            <a:off x="10306050" y="2133600"/>
            <a:ext cx="0" cy="12192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5326" name="Line 63"/>
          <p:cNvSpPr>
            <a:spLocks noChangeShapeType="1"/>
          </p:cNvSpPr>
          <p:nvPr/>
        </p:nvSpPr>
        <p:spPr bwMode="auto">
          <a:xfrm flipV="1">
            <a:off x="3216275" y="3213101"/>
            <a:ext cx="1943100" cy="1584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5327" name="Line 65"/>
          <p:cNvSpPr>
            <a:spLocks noChangeShapeType="1"/>
          </p:cNvSpPr>
          <p:nvPr/>
        </p:nvSpPr>
        <p:spPr bwMode="auto">
          <a:xfrm flipV="1">
            <a:off x="4656138" y="3213100"/>
            <a:ext cx="1439862" cy="1079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graphicFrame>
        <p:nvGraphicFramePr>
          <p:cNvPr id="55328" name="Object 66"/>
          <p:cNvGraphicFramePr>
            <a:graphicFrameLocks noChangeAspect="1"/>
          </p:cNvGraphicFramePr>
          <p:nvPr/>
        </p:nvGraphicFramePr>
        <p:xfrm>
          <a:off x="3935414" y="4365625"/>
          <a:ext cx="9366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648849" imgH="3285714" progId="">
                  <p:embed/>
                </p:oleObj>
              </mc:Choice>
              <mc:Fallback>
                <p:oleObj r:id="rId5" imgW="4648849" imgH="3285714" progId="">
                  <p:embed/>
                  <p:pic>
                    <p:nvPicPr>
                      <p:cNvPr id="55328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5414" y="4365625"/>
                        <a:ext cx="9366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29" name="Line 67"/>
          <p:cNvSpPr>
            <a:spLocks noChangeShapeType="1"/>
          </p:cNvSpPr>
          <p:nvPr/>
        </p:nvSpPr>
        <p:spPr bwMode="auto">
          <a:xfrm flipH="1" flipV="1">
            <a:off x="7535864" y="3213101"/>
            <a:ext cx="936625" cy="5762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55330" name="Picture 68" descr="bga33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8026" y="3789364"/>
            <a:ext cx="798513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t 3"/>
          <p:cNvGraphicFramePr>
            <a:graphicFrameLocks noGrp="1" noChangeAspect="1"/>
          </p:cNvGraphicFramePr>
          <p:nvPr/>
        </p:nvGraphicFramePr>
        <p:xfrm>
          <a:off x="1631950" y="3246439"/>
          <a:ext cx="2190750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2190476" imgH="905001" progId="">
                  <p:embed/>
                </p:oleObj>
              </mc:Choice>
              <mc:Fallback>
                <p:oleObj r:id="rId8" imgW="2190476" imgH="905001" progId="">
                  <p:embed/>
                  <p:pic>
                    <p:nvPicPr>
                      <p:cNvPr id="4" name="Obje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1950" y="3246439"/>
                        <a:ext cx="2190750" cy="90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Oval 45"/>
          <p:cNvSpPr>
            <a:spLocks noChangeArrowheads="1"/>
          </p:cNvSpPr>
          <p:nvPr/>
        </p:nvSpPr>
        <p:spPr bwMode="auto">
          <a:xfrm>
            <a:off x="8124032" y="5181602"/>
            <a:ext cx="144463" cy="14446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69" name="Oval 45"/>
          <p:cNvSpPr>
            <a:spLocks noChangeArrowheads="1"/>
          </p:cNvSpPr>
          <p:nvPr/>
        </p:nvSpPr>
        <p:spPr bwMode="auto">
          <a:xfrm>
            <a:off x="6268642" y="5163551"/>
            <a:ext cx="144463" cy="14446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8" name="Rectangle 7"/>
          <p:cNvSpPr/>
          <p:nvPr/>
        </p:nvSpPr>
        <p:spPr>
          <a:xfrm>
            <a:off x="5918349" y="971590"/>
            <a:ext cx="1334661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altLang="fr-FR" i="1" dirty="0" err="1">
                <a:latin typeface="HelveticaNeue" charset="0"/>
              </a:rPr>
              <a:t>microWave</a:t>
            </a:r>
            <a:endParaRPr lang="en-US" i="1" dirty="0"/>
          </a:p>
        </p:txBody>
      </p:sp>
      <p:sp>
        <p:nvSpPr>
          <p:cNvPr id="75" name="Rectangle 74"/>
          <p:cNvSpPr/>
          <p:nvPr/>
        </p:nvSpPr>
        <p:spPr>
          <a:xfrm>
            <a:off x="7317364" y="965003"/>
            <a:ext cx="1155124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altLang="fr-FR" i="1" dirty="0" err="1">
                <a:latin typeface="HelveticaNeue" charset="0"/>
              </a:rPr>
              <a:t>mmWave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8" grpId="0" animBg="1" autoUpdateAnimBg="0"/>
      <p:bldP spid="25609" grpId="0" animBg="1" autoUpdateAnimBg="0"/>
      <p:bldP spid="25610" grpId="0" animBg="1" autoUpdateAnimBg="0"/>
      <p:bldP spid="25611" grpId="0" animBg="1" autoUpdateAnimBg="0"/>
      <p:bldP spid="25619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014350" y="2546350"/>
            <a:ext cx="2356715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dB = 20 log</a:t>
            </a:r>
            <a:r>
              <a:rPr lang="en-US" altLang="fr-FR" baseline="-25000">
                <a:solidFill>
                  <a:srgbClr val="333333"/>
                </a:solidFill>
                <a:latin typeface="Georgia" panose="02040502050405020303" pitchFamily="18" charset="0"/>
              </a:rPr>
              <a:t>10</a:t>
            </a:r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 V</a:t>
            </a:r>
            <a:r>
              <a:rPr lang="en-US" altLang="fr-FR" baseline="-25000">
                <a:solidFill>
                  <a:srgbClr val="333333"/>
                </a:solidFill>
                <a:latin typeface="Georgia" panose="02040502050405020303" pitchFamily="18" charset="0"/>
              </a:rPr>
              <a:t>out</a:t>
            </a:r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/V</a:t>
            </a:r>
            <a:r>
              <a:rPr lang="en-US" altLang="fr-FR" baseline="-25000">
                <a:solidFill>
                  <a:srgbClr val="333333"/>
                </a:solidFill>
                <a:latin typeface="Georgia" panose="02040502050405020303" pitchFamily="18" charset="0"/>
              </a:rPr>
              <a:t>in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014350" y="3784601"/>
            <a:ext cx="33496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45715" rIns="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dBV = “decibel volt ” = 20 log</a:t>
            </a:r>
            <a:r>
              <a:rPr lang="en-US" altLang="fr-FR" baseline="-25000">
                <a:solidFill>
                  <a:srgbClr val="333333"/>
                </a:solidFill>
                <a:latin typeface="Georgia" panose="02040502050405020303" pitchFamily="18" charset="0"/>
              </a:rPr>
              <a:t>10</a:t>
            </a:r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 V</a:t>
            </a:r>
          </a:p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1µV = 10</a:t>
            </a:r>
            <a:r>
              <a:rPr lang="en-US" altLang="fr-FR" baseline="30000">
                <a:solidFill>
                  <a:srgbClr val="333333"/>
                </a:solidFill>
                <a:latin typeface="Georgia" panose="02040502050405020303" pitchFamily="18" charset="0"/>
              </a:rPr>
              <a:t>-6</a:t>
            </a:r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V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1014349" y="3165475"/>
            <a:ext cx="845083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b="1">
                <a:solidFill>
                  <a:srgbClr val="333333"/>
                </a:solidFill>
                <a:latin typeface="Georgia" panose="02040502050405020303" pitchFamily="18" charset="0"/>
              </a:rPr>
              <a:t>In RF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1014349" y="1927225"/>
            <a:ext cx="1694675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b="1" dirty="0">
                <a:solidFill>
                  <a:srgbClr val="333333"/>
                </a:solidFill>
                <a:latin typeface="Georgia" panose="02040502050405020303" pitchFamily="18" charset="0"/>
              </a:rPr>
              <a:t>Formulation</a:t>
            </a: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1014350" y="5273675"/>
            <a:ext cx="2997916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V (dBµV) = 20 log</a:t>
            </a:r>
            <a:r>
              <a:rPr lang="en-US" altLang="fr-FR" baseline="-25000">
                <a:solidFill>
                  <a:srgbClr val="333333"/>
                </a:solidFill>
                <a:latin typeface="Georgia" panose="02040502050405020303" pitchFamily="18" charset="0"/>
              </a:rPr>
              <a:t>10</a:t>
            </a:r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V +___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1014350" y="4652964"/>
            <a:ext cx="1194538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b="1">
                <a:solidFill>
                  <a:srgbClr val="333333"/>
                </a:solidFill>
                <a:latin typeface="Georgia" panose="02040502050405020303" pitchFamily="18" charset="0"/>
              </a:rPr>
              <a:t>Exercise</a:t>
            </a:r>
          </a:p>
        </p:txBody>
      </p:sp>
      <p:grpSp>
        <p:nvGrpSpPr>
          <p:cNvPr id="56328" name="Group 8"/>
          <p:cNvGrpSpPr>
            <a:grpSpLocks/>
          </p:cNvGrpSpPr>
          <p:nvPr/>
        </p:nvGrpSpPr>
        <p:grpSpPr bwMode="auto">
          <a:xfrm>
            <a:off x="7010401" y="1463676"/>
            <a:ext cx="2525713" cy="4708525"/>
            <a:chOff x="3456" y="922"/>
            <a:chExt cx="1591" cy="2966"/>
          </a:xfrm>
        </p:grpSpPr>
        <p:sp>
          <p:nvSpPr>
            <p:cNvPr id="56332" name="Line 9"/>
            <p:cNvSpPr>
              <a:spLocks noChangeShapeType="1"/>
            </p:cNvSpPr>
            <p:nvPr/>
          </p:nvSpPr>
          <p:spPr bwMode="auto">
            <a:xfrm>
              <a:off x="4320" y="960"/>
              <a:ext cx="0" cy="29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6333" name="Line 10"/>
            <p:cNvSpPr>
              <a:spLocks noChangeShapeType="1"/>
            </p:cNvSpPr>
            <p:nvPr/>
          </p:nvSpPr>
          <p:spPr bwMode="auto">
            <a:xfrm>
              <a:off x="4128" y="36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6334" name="Line 11"/>
            <p:cNvSpPr>
              <a:spLocks noChangeShapeType="1"/>
            </p:cNvSpPr>
            <p:nvPr/>
          </p:nvSpPr>
          <p:spPr bwMode="auto">
            <a:xfrm>
              <a:off x="4128" y="33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6335" name="Line 12"/>
            <p:cNvSpPr>
              <a:spLocks noChangeShapeType="1"/>
            </p:cNvSpPr>
            <p:nvPr/>
          </p:nvSpPr>
          <p:spPr bwMode="auto">
            <a:xfrm>
              <a:off x="4128" y="30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6336" name="Line 13"/>
            <p:cNvSpPr>
              <a:spLocks noChangeShapeType="1"/>
            </p:cNvSpPr>
            <p:nvPr/>
          </p:nvSpPr>
          <p:spPr bwMode="auto">
            <a:xfrm>
              <a:off x="4128" y="27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6337" name="Line 14"/>
            <p:cNvSpPr>
              <a:spLocks noChangeShapeType="1"/>
            </p:cNvSpPr>
            <p:nvPr/>
          </p:nvSpPr>
          <p:spPr bwMode="auto">
            <a:xfrm>
              <a:off x="4128" y="24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6338" name="Line 15"/>
            <p:cNvSpPr>
              <a:spLocks noChangeShapeType="1"/>
            </p:cNvSpPr>
            <p:nvPr/>
          </p:nvSpPr>
          <p:spPr bwMode="auto">
            <a:xfrm>
              <a:off x="4128" y="18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6339" name="Line 16"/>
            <p:cNvSpPr>
              <a:spLocks noChangeShapeType="1"/>
            </p:cNvSpPr>
            <p:nvPr/>
          </p:nvSpPr>
          <p:spPr bwMode="auto">
            <a:xfrm>
              <a:off x="4128" y="21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6340" name="Line 17"/>
            <p:cNvSpPr>
              <a:spLocks noChangeShapeType="1"/>
            </p:cNvSpPr>
            <p:nvPr/>
          </p:nvSpPr>
          <p:spPr bwMode="auto">
            <a:xfrm>
              <a:off x="4128" y="15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6341" name="Line 18"/>
            <p:cNvSpPr>
              <a:spLocks noChangeShapeType="1"/>
            </p:cNvSpPr>
            <p:nvPr/>
          </p:nvSpPr>
          <p:spPr bwMode="auto">
            <a:xfrm>
              <a:off x="4128" y="12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6342" name="Rectangle 19"/>
            <p:cNvSpPr>
              <a:spLocks noChangeArrowheads="1"/>
            </p:cNvSpPr>
            <p:nvPr/>
          </p:nvSpPr>
          <p:spPr bwMode="auto">
            <a:xfrm>
              <a:off x="4560" y="922"/>
              <a:ext cx="487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dBµV</a:t>
              </a:r>
            </a:p>
          </p:txBody>
        </p:sp>
        <p:sp>
          <p:nvSpPr>
            <p:cNvPr id="56343" name="Rectangle 20"/>
            <p:cNvSpPr>
              <a:spLocks noChangeArrowheads="1"/>
            </p:cNvSpPr>
            <p:nvPr/>
          </p:nvSpPr>
          <p:spPr bwMode="auto">
            <a:xfrm>
              <a:off x="3744" y="922"/>
              <a:ext cx="225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V</a:t>
              </a:r>
            </a:p>
          </p:txBody>
        </p:sp>
        <p:sp>
          <p:nvSpPr>
            <p:cNvPr id="56344" name="Rectangle 21"/>
            <p:cNvSpPr>
              <a:spLocks noChangeArrowheads="1"/>
            </p:cNvSpPr>
            <p:nvPr/>
          </p:nvSpPr>
          <p:spPr bwMode="auto">
            <a:xfrm>
              <a:off x="3456" y="1195"/>
              <a:ext cx="191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</a:t>
              </a:r>
            </a:p>
          </p:txBody>
        </p:sp>
        <p:sp>
          <p:nvSpPr>
            <p:cNvPr id="56345" name="Rectangle 22"/>
            <p:cNvSpPr>
              <a:spLocks noChangeArrowheads="1"/>
            </p:cNvSpPr>
            <p:nvPr/>
          </p:nvSpPr>
          <p:spPr bwMode="auto">
            <a:xfrm>
              <a:off x="3456" y="1492"/>
              <a:ext cx="492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100m</a:t>
              </a:r>
            </a:p>
          </p:txBody>
        </p:sp>
        <p:sp>
          <p:nvSpPr>
            <p:cNvPr id="56346" name="Rectangle 23"/>
            <p:cNvSpPr>
              <a:spLocks noChangeArrowheads="1"/>
            </p:cNvSpPr>
            <p:nvPr/>
          </p:nvSpPr>
          <p:spPr bwMode="auto">
            <a:xfrm>
              <a:off x="3456" y="1788"/>
              <a:ext cx="411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10m</a:t>
              </a:r>
            </a:p>
          </p:txBody>
        </p:sp>
        <p:sp>
          <p:nvSpPr>
            <p:cNvPr id="56347" name="Rectangle 24"/>
            <p:cNvSpPr>
              <a:spLocks noChangeArrowheads="1"/>
            </p:cNvSpPr>
            <p:nvPr/>
          </p:nvSpPr>
          <p:spPr bwMode="auto">
            <a:xfrm>
              <a:off x="3456" y="2085"/>
              <a:ext cx="330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1m</a:t>
              </a:r>
            </a:p>
          </p:txBody>
        </p:sp>
        <p:sp>
          <p:nvSpPr>
            <p:cNvPr id="56348" name="Rectangle 25"/>
            <p:cNvSpPr>
              <a:spLocks noChangeArrowheads="1"/>
            </p:cNvSpPr>
            <p:nvPr/>
          </p:nvSpPr>
          <p:spPr bwMode="auto">
            <a:xfrm>
              <a:off x="3456" y="2381"/>
              <a:ext cx="454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100µ</a:t>
              </a:r>
            </a:p>
          </p:txBody>
        </p:sp>
        <p:sp>
          <p:nvSpPr>
            <p:cNvPr id="56349" name="Rectangle 26"/>
            <p:cNvSpPr>
              <a:spLocks noChangeArrowheads="1"/>
            </p:cNvSpPr>
            <p:nvPr/>
          </p:nvSpPr>
          <p:spPr bwMode="auto">
            <a:xfrm>
              <a:off x="3456" y="2677"/>
              <a:ext cx="374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10µ</a:t>
              </a:r>
            </a:p>
          </p:txBody>
        </p:sp>
        <p:sp>
          <p:nvSpPr>
            <p:cNvPr id="56350" name="Rectangle 27"/>
            <p:cNvSpPr>
              <a:spLocks noChangeArrowheads="1"/>
            </p:cNvSpPr>
            <p:nvPr/>
          </p:nvSpPr>
          <p:spPr bwMode="auto">
            <a:xfrm>
              <a:off x="3456" y="2975"/>
              <a:ext cx="274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1µ</a:t>
              </a:r>
            </a:p>
          </p:txBody>
        </p:sp>
        <p:sp>
          <p:nvSpPr>
            <p:cNvPr id="56351" name="Rectangle 28"/>
            <p:cNvSpPr>
              <a:spLocks noChangeArrowheads="1"/>
            </p:cNvSpPr>
            <p:nvPr/>
          </p:nvSpPr>
          <p:spPr bwMode="auto">
            <a:xfrm>
              <a:off x="3456" y="3270"/>
              <a:ext cx="451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100n</a:t>
              </a:r>
            </a:p>
          </p:txBody>
        </p:sp>
        <p:sp>
          <p:nvSpPr>
            <p:cNvPr id="56352" name="Rectangle 29"/>
            <p:cNvSpPr>
              <a:spLocks noChangeArrowheads="1"/>
            </p:cNvSpPr>
            <p:nvPr/>
          </p:nvSpPr>
          <p:spPr bwMode="auto">
            <a:xfrm>
              <a:off x="3456" y="3567"/>
              <a:ext cx="371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10n</a:t>
              </a:r>
            </a:p>
          </p:txBody>
        </p:sp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D634F057-B946-293D-B200-DB9033FA0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RF SENSITIVITY</a:t>
            </a:r>
            <a:br>
              <a:rPr lang="fr-FR" altLang="fr-FR" dirty="0"/>
            </a:br>
            <a:endParaRPr lang="fr-FR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2727325" y="2646364"/>
            <a:ext cx="1857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endParaRPr lang="en-US" altLang="fr-FR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1981201" y="3349626"/>
            <a:ext cx="44942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marL="415925" indent="-415925" defTabSz="10080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080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080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0080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0080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dBm = “decibel milliwatt ” = 10 log</a:t>
            </a:r>
            <a:r>
              <a:rPr lang="en-US" altLang="fr-FR" baseline="-25000">
                <a:solidFill>
                  <a:srgbClr val="333333"/>
                </a:solidFill>
                <a:latin typeface="Georgia" panose="02040502050405020303" pitchFamily="18" charset="0"/>
              </a:rPr>
              <a:t>10</a:t>
            </a:r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 (P* 10</a:t>
            </a:r>
            <a:r>
              <a:rPr lang="en-US" altLang="fr-FR" baseline="30000">
                <a:solidFill>
                  <a:srgbClr val="333333"/>
                </a:solidFill>
                <a:latin typeface="Georgia" panose="02040502050405020303" pitchFamily="18" charset="0"/>
              </a:rPr>
              <a:t>3</a:t>
            </a:r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981201" y="2586039"/>
            <a:ext cx="1491094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b="1">
                <a:solidFill>
                  <a:srgbClr val="333333"/>
                </a:solidFill>
                <a:latin typeface="Georgia" panose="02040502050405020303" pitchFamily="18" charset="0"/>
              </a:rPr>
              <a:t>Power unit</a:t>
            </a:r>
          </a:p>
        </p:txBody>
      </p:sp>
      <p:sp>
        <p:nvSpPr>
          <p:cNvPr id="57349" name="AutoShape 5"/>
          <p:cNvSpPr>
            <a:spLocks noChangeArrowheads="1"/>
          </p:cNvSpPr>
          <p:nvPr/>
        </p:nvSpPr>
        <p:spPr bwMode="auto">
          <a:xfrm>
            <a:off x="4191000" y="1700214"/>
            <a:ext cx="1976438" cy="814387"/>
          </a:xfrm>
          <a:prstGeom prst="irregularSeal1">
            <a:avLst/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b="1">
                <a:solidFill>
                  <a:schemeClr val="bg1"/>
                </a:solidFill>
                <a:latin typeface="Georgia" panose="02040502050405020303" pitchFamily="18" charset="0"/>
              </a:rPr>
              <a:t>Warning</a:t>
            </a:r>
          </a:p>
        </p:txBody>
      </p:sp>
      <p:grpSp>
        <p:nvGrpSpPr>
          <p:cNvPr id="57350" name="Group 6"/>
          <p:cNvGrpSpPr>
            <a:grpSpLocks/>
          </p:cNvGrpSpPr>
          <p:nvPr/>
        </p:nvGrpSpPr>
        <p:grpSpPr bwMode="auto">
          <a:xfrm>
            <a:off x="7010401" y="1463676"/>
            <a:ext cx="2443163" cy="4708525"/>
            <a:chOff x="3456" y="922"/>
            <a:chExt cx="1539" cy="2966"/>
          </a:xfrm>
        </p:grpSpPr>
        <p:sp>
          <p:nvSpPr>
            <p:cNvPr id="57356" name="Line 7"/>
            <p:cNvSpPr>
              <a:spLocks noChangeShapeType="1"/>
            </p:cNvSpPr>
            <p:nvPr/>
          </p:nvSpPr>
          <p:spPr bwMode="auto">
            <a:xfrm>
              <a:off x="4320" y="960"/>
              <a:ext cx="0" cy="29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7357" name="Line 8"/>
            <p:cNvSpPr>
              <a:spLocks noChangeShapeType="1"/>
            </p:cNvSpPr>
            <p:nvPr/>
          </p:nvSpPr>
          <p:spPr bwMode="auto">
            <a:xfrm>
              <a:off x="4128" y="36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7358" name="Line 9"/>
            <p:cNvSpPr>
              <a:spLocks noChangeShapeType="1"/>
            </p:cNvSpPr>
            <p:nvPr/>
          </p:nvSpPr>
          <p:spPr bwMode="auto">
            <a:xfrm>
              <a:off x="4128" y="33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7359" name="Line 10"/>
            <p:cNvSpPr>
              <a:spLocks noChangeShapeType="1"/>
            </p:cNvSpPr>
            <p:nvPr/>
          </p:nvSpPr>
          <p:spPr bwMode="auto">
            <a:xfrm>
              <a:off x="4128" y="30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7360" name="Line 11"/>
            <p:cNvSpPr>
              <a:spLocks noChangeShapeType="1"/>
            </p:cNvSpPr>
            <p:nvPr/>
          </p:nvSpPr>
          <p:spPr bwMode="auto">
            <a:xfrm>
              <a:off x="4128" y="27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7361" name="Line 12"/>
            <p:cNvSpPr>
              <a:spLocks noChangeShapeType="1"/>
            </p:cNvSpPr>
            <p:nvPr/>
          </p:nvSpPr>
          <p:spPr bwMode="auto">
            <a:xfrm>
              <a:off x="4128" y="24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7362" name="Line 13"/>
            <p:cNvSpPr>
              <a:spLocks noChangeShapeType="1"/>
            </p:cNvSpPr>
            <p:nvPr/>
          </p:nvSpPr>
          <p:spPr bwMode="auto">
            <a:xfrm>
              <a:off x="4128" y="18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7363" name="Line 14"/>
            <p:cNvSpPr>
              <a:spLocks noChangeShapeType="1"/>
            </p:cNvSpPr>
            <p:nvPr/>
          </p:nvSpPr>
          <p:spPr bwMode="auto">
            <a:xfrm>
              <a:off x="4128" y="21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7364" name="Line 15"/>
            <p:cNvSpPr>
              <a:spLocks noChangeShapeType="1"/>
            </p:cNvSpPr>
            <p:nvPr/>
          </p:nvSpPr>
          <p:spPr bwMode="auto">
            <a:xfrm>
              <a:off x="4128" y="15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7365" name="Line 16"/>
            <p:cNvSpPr>
              <a:spLocks noChangeShapeType="1"/>
            </p:cNvSpPr>
            <p:nvPr/>
          </p:nvSpPr>
          <p:spPr bwMode="auto">
            <a:xfrm>
              <a:off x="4128" y="12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7366" name="Rectangle 17"/>
            <p:cNvSpPr>
              <a:spLocks noChangeArrowheads="1"/>
            </p:cNvSpPr>
            <p:nvPr/>
          </p:nvSpPr>
          <p:spPr bwMode="auto">
            <a:xfrm>
              <a:off x="4560" y="922"/>
              <a:ext cx="435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dBm</a:t>
              </a:r>
            </a:p>
          </p:txBody>
        </p:sp>
        <p:sp>
          <p:nvSpPr>
            <p:cNvPr id="57367" name="Rectangle 18"/>
            <p:cNvSpPr>
              <a:spLocks noChangeArrowheads="1"/>
            </p:cNvSpPr>
            <p:nvPr/>
          </p:nvSpPr>
          <p:spPr bwMode="auto">
            <a:xfrm>
              <a:off x="3744" y="922"/>
              <a:ext cx="270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W</a:t>
              </a:r>
            </a:p>
          </p:txBody>
        </p:sp>
        <p:sp>
          <p:nvSpPr>
            <p:cNvPr id="57368" name="Rectangle 19"/>
            <p:cNvSpPr>
              <a:spLocks noChangeArrowheads="1"/>
            </p:cNvSpPr>
            <p:nvPr/>
          </p:nvSpPr>
          <p:spPr bwMode="auto">
            <a:xfrm>
              <a:off x="3456" y="1195"/>
              <a:ext cx="457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1000</a:t>
              </a:r>
            </a:p>
          </p:txBody>
        </p:sp>
        <p:sp>
          <p:nvSpPr>
            <p:cNvPr id="57369" name="Rectangle 20"/>
            <p:cNvSpPr>
              <a:spLocks noChangeArrowheads="1"/>
            </p:cNvSpPr>
            <p:nvPr/>
          </p:nvSpPr>
          <p:spPr bwMode="auto">
            <a:xfrm>
              <a:off x="3456" y="1492"/>
              <a:ext cx="371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100</a:t>
              </a:r>
            </a:p>
          </p:txBody>
        </p:sp>
        <p:sp>
          <p:nvSpPr>
            <p:cNvPr id="57370" name="Rectangle 21"/>
            <p:cNvSpPr>
              <a:spLocks noChangeArrowheads="1"/>
            </p:cNvSpPr>
            <p:nvPr/>
          </p:nvSpPr>
          <p:spPr bwMode="auto">
            <a:xfrm>
              <a:off x="3456" y="1788"/>
              <a:ext cx="290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</a:t>
              </a:r>
            </a:p>
          </p:txBody>
        </p:sp>
        <p:sp>
          <p:nvSpPr>
            <p:cNvPr id="57371" name="Rectangle 22"/>
            <p:cNvSpPr>
              <a:spLocks noChangeArrowheads="1"/>
            </p:cNvSpPr>
            <p:nvPr/>
          </p:nvSpPr>
          <p:spPr bwMode="auto">
            <a:xfrm>
              <a:off x="3456" y="2085"/>
              <a:ext cx="191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</a:t>
              </a:r>
            </a:p>
          </p:txBody>
        </p:sp>
        <p:sp>
          <p:nvSpPr>
            <p:cNvPr id="57372" name="Rectangle 23"/>
            <p:cNvSpPr>
              <a:spLocks noChangeArrowheads="1"/>
            </p:cNvSpPr>
            <p:nvPr/>
          </p:nvSpPr>
          <p:spPr bwMode="auto">
            <a:xfrm>
              <a:off x="3456" y="2381"/>
              <a:ext cx="492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100m</a:t>
              </a:r>
            </a:p>
          </p:txBody>
        </p:sp>
        <p:sp>
          <p:nvSpPr>
            <p:cNvPr id="57373" name="Rectangle 24"/>
            <p:cNvSpPr>
              <a:spLocks noChangeArrowheads="1"/>
            </p:cNvSpPr>
            <p:nvPr/>
          </p:nvSpPr>
          <p:spPr bwMode="auto">
            <a:xfrm>
              <a:off x="3456" y="2677"/>
              <a:ext cx="548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10mW</a:t>
              </a:r>
            </a:p>
          </p:txBody>
        </p:sp>
        <p:sp>
          <p:nvSpPr>
            <p:cNvPr id="57374" name="Rectangle 25"/>
            <p:cNvSpPr>
              <a:spLocks noChangeArrowheads="1"/>
            </p:cNvSpPr>
            <p:nvPr/>
          </p:nvSpPr>
          <p:spPr bwMode="auto">
            <a:xfrm>
              <a:off x="3456" y="2975"/>
              <a:ext cx="468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1mW</a:t>
              </a:r>
            </a:p>
          </p:txBody>
        </p:sp>
        <p:sp>
          <p:nvSpPr>
            <p:cNvPr id="57375" name="Rectangle 26"/>
            <p:cNvSpPr>
              <a:spLocks noChangeArrowheads="1"/>
            </p:cNvSpPr>
            <p:nvPr/>
          </p:nvSpPr>
          <p:spPr bwMode="auto">
            <a:xfrm>
              <a:off x="3456" y="3270"/>
              <a:ext cx="454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100µ</a:t>
              </a:r>
            </a:p>
          </p:txBody>
        </p:sp>
        <p:sp>
          <p:nvSpPr>
            <p:cNvPr id="57376" name="Rectangle 27"/>
            <p:cNvSpPr>
              <a:spLocks noChangeArrowheads="1"/>
            </p:cNvSpPr>
            <p:nvPr/>
          </p:nvSpPr>
          <p:spPr bwMode="auto">
            <a:xfrm>
              <a:off x="3456" y="3567"/>
              <a:ext cx="374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10µ</a:t>
              </a:r>
            </a:p>
          </p:txBody>
        </p:sp>
      </p:grpSp>
      <p:sp>
        <p:nvSpPr>
          <p:cNvPr id="57351" name="Rectangle 28"/>
          <p:cNvSpPr>
            <a:spLocks noChangeArrowheads="1"/>
          </p:cNvSpPr>
          <p:nvPr/>
        </p:nvSpPr>
        <p:spPr bwMode="auto">
          <a:xfrm>
            <a:off x="1981200" y="4876801"/>
            <a:ext cx="4800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1 Watt = ____mW = __ dBm</a:t>
            </a:r>
          </a:p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0dBm on 50 </a:t>
            </a:r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  <a:sym typeface="Symbol" panose="05050102010706020507" pitchFamily="18" charset="2"/>
              </a:rPr>
              <a:t> = ____ </a:t>
            </a:r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dBµV</a:t>
            </a:r>
          </a:p>
        </p:txBody>
      </p:sp>
      <p:sp>
        <p:nvSpPr>
          <p:cNvPr id="57352" name="Text Box 29"/>
          <p:cNvSpPr txBox="1">
            <a:spLocks noChangeArrowheads="1"/>
          </p:cNvSpPr>
          <p:nvPr/>
        </p:nvSpPr>
        <p:spPr bwMode="auto">
          <a:xfrm>
            <a:off x="1981201" y="4113214"/>
            <a:ext cx="1313160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b="1">
                <a:solidFill>
                  <a:srgbClr val="333333"/>
                </a:solidFill>
                <a:latin typeface="Georgia" panose="02040502050405020303" pitchFamily="18" charset="0"/>
              </a:rPr>
              <a:t>Exercises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5B6ACC9-989E-045B-2314-23990C57F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RF POWER</a:t>
            </a:r>
            <a:br>
              <a:rPr lang="fr-FR" altLang="fr-FR" dirty="0"/>
            </a:br>
            <a:endParaRPr lang="fr-FR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4" descr="Photo BTS cibl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44" y="1340768"/>
            <a:ext cx="3167507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936" y="980729"/>
            <a:ext cx="1800200" cy="539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EE9B5B3B-59F3-F7DD-7DF6-39F7F8726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ANTENNAS</a:t>
            </a:r>
            <a:br>
              <a:rPr lang="fr-FR" altLang="fr-FR" dirty="0"/>
            </a:br>
            <a:endParaRPr lang="fr-FR" dirty="0"/>
          </a:p>
        </p:txBody>
      </p:sp>
      <p:pic>
        <p:nvPicPr>
          <p:cNvPr id="8" name="Picture 5" descr="Sector_antenna_radiation_patt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8152" y="4196514"/>
            <a:ext cx="2922344" cy="154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antenna_products_thumbnail-02-03-0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2789" y="1254125"/>
            <a:ext cx="23526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ChangeArrowheads="1"/>
          </p:cNvSpPr>
          <p:nvPr/>
        </p:nvSpPr>
        <p:spPr bwMode="auto">
          <a:xfrm>
            <a:off x="7510158" y="5170669"/>
            <a:ext cx="2736255" cy="323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5" rIns="91430" bIns="45715" anchor="ctr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500" dirty="0" err="1">
                <a:solidFill>
                  <a:srgbClr val="333333"/>
                </a:solidFill>
                <a:latin typeface="Georgia" panose="02040502050405020303" pitchFamily="18" charset="0"/>
              </a:rPr>
              <a:t>eNodeB</a:t>
            </a:r>
            <a:r>
              <a:rPr lang="fr-FR" altLang="fr-FR" sz="1500" dirty="0">
                <a:solidFill>
                  <a:srgbClr val="333333"/>
                </a:solidFill>
                <a:latin typeface="Georgia" panose="02040502050405020303" pitchFamily="18" charset="0"/>
              </a:rPr>
              <a:t> Sofia Antipolis</a:t>
            </a:r>
          </a:p>
        </p:txBody>
      </p:sp>
      <p:pic>
        <p:nvPicPr>
          <p:cNvPr id="59395" name="Picture 4" descr="Image:BTS NodeB antenna Sopot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3512" y="1161505"/>
            <a:ext cx="2591792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8CE18190-A572-C698-0071-24FFFD501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ANTENNAS</a:t>
            </a:r>
            <a:br>
              <a:rPr lang="fr-FR" altLang="fr-FR" dirty="0"/>
            </a:b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840" y="1161504"/>
            <a:ext cx="2668790" cy="3514725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943873" y="4944335"/>
            <a:ext cx="2736255" cy="323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5" rIns="91430" bIns="45715" anchor="ctr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500" dirty="0">
                <a:solidFill>
                  <a:srgbClr val="333333"/>
                </a:solidFill>
                <a:latin typeface="Georgia" panose="02040502050405020303" pitchFamily="18" charset="0"/>
                <a:hlinkClick r:id="rId5"/>
              </a:rPr>
              <a:t>https://lafibre.info</a:t>
            </a:r>
            <a:r>
              <a:rPr lang="fr-FR" altLang="fr-FR" sz="1500" dirty="0">
                <a:solidFill>
                  <a:srgbClr val="333333"/>
                </a:solidFill>
                <a:latin typeface="Georgia" panose="02040502050405020303" pitchFamily="18" charset="0"/>
              </a:rPr>
              <a:t> &gt; 4g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160" y="1161503"/>
            <a:ext cx="2684250" cy="357900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927921" y="5037700"/>
            <a:ext cx="2736255" cy="78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5" rIns="91430" bIns="45715" anchor="ctr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500" dirty="0">
                <a:solidFill>
                  <a:srgbClr val="333333"/>
                </a:solidFill>
                <a:latin typeface="Georgia" panose="02040502050405020303" pitchFamily="18" charset="0"/>
              </a:rPr>
              <a:t>BTS &amp; </a:t>
            </a:r>
            <a:r>
              <a:rPr lang="fr-FR" altLang="fr-FR" sz="1500" dirty="0" err="1">
                <a:solidFill>
                  <a:srgbClr val="333333"/>
                </a:solidFill>
                <a:latin typeface="Georgia" panose="02040502050405020303" pitchFamily="18" charset="0"/>
              </a:rPr>
              <a:t>Node</a:t>
            </a:r>
            <a:r>
              <a:rPr lang="fr-FR" altLang="fr-FR" sz="1500" dirty="0">
                <a:solidFill>
                  <a:srgbClr val="333333"/>
                </a:solidFill>
                <a:latin typeface="Georgia" panose="02040502050405020303" pitchFamily="18" charset="0"/>
              </a:rPr>
              <a:t> B </a:t>
            </a:r>
            <a:r>
              <a:rPr lang="fr-FR" altLang="fr-FR" sz="1500" dirty="0" err="1">
                <a:solidFill>
                  <a:srgbClr val="333333"/>
                </a:solidFill>
                <a:latin typeface="Georgia" panose="02040502050405020303" pitchFamily="18" charset="0"/>
              </a:rPr>
              <a:t>antenna</a:t>
            </a:r>
            <a:r>
              <a:rPr lang="fr-FR" altLang="fr-FR" sz="15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fr-FR" altLang="fr-FR" sz="1500" dirty="0" err="1">
                <a:solidFill>
                  <a:srgbClr val="333333"/>
                </a:solidFill>
                <a:latin typeface="Georgia" panose="02040502050405020303" pitchFamily="18" charset="0"/>
              </a:rPr>
              <a:t>placed</a:t>
            </a:r>
            <a:r>
              <a:rPr lang="fr-FR" altLang="fr-FR" sz="1500" dirty="0">
                <a:solidFill>
                  <a:srgbClr val="333333"/>
                </a:solidFill>
                <a:latin typeface="Georgia" panose="02040502050405020303" pitchFamily="18" charset="0"/>
              </a:rPr>
              <a:t> on one of the </a:t>
            </a:r>
            <a:r>
              <a:rPr lang="fr-FR" altLang="fr-FR" sz="1500" dirty="0" err="1">
                <a:solidFill>
                  <a:srgbClr val="333333"/>
                </a:solidFill>
                <a:latin typeface="Georgia" panose="02040502050405020303" pitchFamily="18" charset="0"/>
              </a:rPr>
              <a:t>Churches</a:t>
            </a:r>
            <a:r>
              <a:rPr lang="fr-FR" altLang="fr-FR" sz="1500" dirty="0">
                <a:solidFill>
                  <a:srgbClr val="333333"/>
                </a:solidFill>
                <a:latin typeface="Georgia" panose="02040502050405020303" pitchFamily="18" charset="0"/>
              </a:rPr>
              <a:t> in Sopot, </a:t>
            </a:r>
            <a:r>
              <a:rPr lang="fr-FR" altLang="fr-FR" sz="1500" dirty="0" err="1">
                <a:solidFill>
                  <a:srgbClr val="333333"/>
                </a:solidFill>
                <a:latin typeface="Georgia" panose="02040502050405020303" pitchFamily="18" charset="0"/>
              </a:rPr>
              <a:t>Poland</a:t>
            </a:r>
            <a:endParaRPr lang="fr-FR" altLang="fr-FR" sz="1500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5638E98-0D48-EA01-B90B-4FC670FC2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 STATION EVOLUTION</a:t>
            </a:r>
            <a:br>
              <a:rPr lang="en-US" dirty="0"/>
            </a:b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365214"/>
            <a:ext cx="8333232" cy="46576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74771" y="6143844"/>
            <a:ext cx="7758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https://fr.slideshare.net/KarvaCarbi/antenna-evolution-from-4g-to-5g-70581361</a:t>
            </a:r>
          </a:p>
        </p:txBody>
      </p:sp>
    </p:spTree>
    <p:extLst>
      <p:ext uri="{BB962C8B-B14F-4D97-AF65-F5344CB8AC3E}">
        <p14:creationId xmlns:p14="http://schemas.microsoft.com/office/powerpoint/2010/main" val="19712943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Oval 2"/>
          <p:cNvSpPr>
            <a:spLocks noChangeArrowheads="1"/>
          </p:cNvSpPr>
          <p:nvPr/>
        </p:nvSpPr>
        <p:spPr bwMode="auto">
          <a:xfrm>
            <a:off x="2514600" y="4038600"/>
            <a:ext cx="1371600" cy="45720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Georgia" panose="02040502050405020303" pitchFamily="18" charset="0"/>
            </a:endParaRPr>
          </a:p>
        </p:txBody>
      </p:sp>
      <p:sp>
        <p:nvSpPr>
          <p:cNvPr id="60419" name="Freeform 4"/>
          <p:cNvSpPr>
            <a:spLocks/>
          </p:cNvSpPr>
          <p:nvPr/>
        </p:nvSpPr>
        <p:spPr bwMode="auto">
          <a:xfrm>
            <a:off x="2578100" y="2806700"/>
            <a:ext cx="635000" cy="1485900"/>
          </a:xfrm>
          <a:custGeom>
            <a:avLst/>
            <a:gdLst>
              <a:gd name="T0" fmla="*/ 0 w 400"/>
              <a:gd name="T1" fmla="*/ 2147483647 h 936"/>
              <a:gd name="T2" fmla="*/ 2147483647 w 400"/>
              <a:gd name="T3" fmla="*/ 2147483647 h 936"/>
              <a:gd name="T4" fmla="*/ 2147483647 w 400"/>
              <a:gd name="T5" fmla="*/ 0 h 9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0" h="936">
                <a:moveTo>
                  <a:pt x="0" y="936"/>
                </a:moveTo>
                <a:lnTo>
                  <a:pt x="400" y="936"/>
                </a:lnTo>
                <a:lnTo>
                  <a:pt x="400" y="0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60420" name="Oval 5"/>
          <p:cNvSpPr>
            <a:spLocks noChangeArrowheads="1"/>
          </p:cNvSpPr>
          <p:nvPr/>
        </p:nvSpPr>
        <p:spPr bwMode="auto">
          <a:xfrm>
            <a:off x="2209800" y="3111500"/>
            <a:ext cx="1003300" cy="8509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Georgia" panose="02040502050405020303" pitchFamily="18" charset="0"/>
            </a:endParaRPr>
          </a:p>
        </p:txBody>
      </p:sp>
      <p:sp>
        <p:nvSpPr>
          <p:cNvPr id="60421" name="Oval 6"/>
          <p:cNvSpPr>
            <a:spLocks noChangeArrowheads="1"/>
          </p:cNvSpPr>
          <p:nvPr/>
        </p:nvSpPr>
        <p:spPr bwMode="auto">
          <a:xfrm>
            <a:off x="3213100" y="3111500"/>
            <a:ext cx="1054100" cy="8509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Georgia" panose="02040502050405020303" pitchFamily="18" charset="0"/>
            </a:endParaRPr>
          </a:p>
        </p:txBody>
      </p:sp>
      <p:sp>
        <p:nvSpPr>
          <p:cNvPr id="60422" name="Arc 7"/>
          <p:cNvSpPr>
            <a:spLocks/>
          </p:cNvSpPr>
          <p:nvPr/>
        </p:nvSpPr>
        <p:spPr bwMode="auto">
          <a:xfrm>
            <a:off x="2209800" y="2922588"/>
            <a:ext cx="2057400" cy="546100"/>
          </a:xfrm>
          <a:custGeom>
            <a:avLst/>
            <a:gdLst>
              <a:gd name="T0" fmla="*/ 0 w 43191"/>
              <a:gd name="T1" fmla="*/ 2147483647 h 21600"/>
              <a:gd name="T2" fmla="*/ 2147483647 w 43191"/>
              <a:gd name="T3" fmla="*/ 2147483647 h 21600"/>
              <a:gd name="T4" fmla="*/ 2147483647 w 43191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1" h="21600" fill="none" extrusionOk="0">
                <a:moveTo>
                  <a:pt x="-1" y="20986"/>
                </a:moveTo>
                <a:cubicBezTo>
                  <a:pt x="331" y="9301"/>
                  <a:pt x="9900" y="-1"/>
                  <a:pt x="21591" y="0"/>
                </a:cubicBezTo>
                <a:cubicBezTo>
                  <a:pt x="33520" y="0"/>
                  <a:pt x="43191" y="9670"/>
                  <a:pt x="43191" y="21600"/>
                </a:cubicBezTo>
              </a:path>
              <a:path w="43191" h="21600" stroke="0" extrusionOk="0">
                <a:moveTo>
                  <a:pt x="-1" y="20986"/>
                </a:moveTo>
                <a:cubicBezTo>
                  <a:pt x="331" y="9301"/>
                  <a:pt x="9900" y="-1"/>
                  <a:pt x="21591" y="0"/>
                </a:cubicBezTo>
                <a:cubicBezTo>
                  <a:pt x="33520" y="0"/>
                  <a:pt x="43191" y="9670"/>
                  <a:pt x="43191" y="21600"/>
                </a:cubicBezTo>
                <a:lnTo>
                  <a:pt x="21591" y="21600"/>
                </a:lnTo>
                <a:lnTo>
                  <a:pt x="-1" y="2098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60423" name="Line 8"/>
          <p:cNvSpPr>
            <a:spLocks noChangeShapeType="1"/>
          </p:cNvSpPr>
          <p:nvPr/>
        </p:nvSpPr>
        <p:spPr bwMode="auto">
          <a:xfrm>
            <a:off x="5486400" y="4572000"/>
            <a:ext cx="396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60424" name="Line 9"/>
          <p:cNvSpPr>
            <a:spLocks noChangeShapeType="1"/>
          </p:cNvSpPr>
          <p:nvPr/>
        </p:nvSpPr>
        <p:spPr bwMode="auto">
          <a:xfrm flipV="1">
            <a:off x="5486400" y="1905000"/>
            <a:ext cx="0" cy="2667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60425" name="Line 10"/>
          <p:cNvSpPr>
            <a:spLocks noChangeShapeType="1"/>
          </p:cNvSpPr>
          <p:nvPr/>
        </p:nvSpPr>
        <p:spPr bwMode="auto">
          <a:xfrm>
            <a:off x="5410200" y="4343400"/>
            <a:ext cx="3810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60426" name="Text Box 11"/>
          <p:cNvSpPr txBox="1">
            <a:spLocks noChangeArrowheads="1"/>
          </p:cNvSpPr>
          <p:nvPr/>
        </p:nvSpPr>
        <p:spPr bwMode="auto">
          <a:xfrm>
            <a:off x="4419601" y="4100513"/>
            <a:ext cx="657532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20.0</a:t>
            </a:r>
          </a:p>
        </p:txBody>
      </p:sp>
      <p:sp>
        <p:nvSpPr>
          <p:cNvPr id="60427" name="Line 12"/>
          <p:cNvSpPr>
            <a:spLocks noChangeShapeType="1"/>
          </p:cNvSpPr>
          <p:nvPr/>
        </p:nvSpPr>
        <p:spPr bwMode="auto">
          <a:xfrm>
            <a:off x="5410200" y="3414713"/>
            <a:ext cx="3810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60428" name="Text Box 13"/>
          <p:cNvSpPr txBox="1">
            <a:spLocks noChangeArrowheads="1"/>
          </p:cNvSpPr>
          <p:nvPr/>
        </p:nvSpPr>
        <p:spPr bwMode="auto">
          <a:xfrm>
            <a:off x="4419601" y="3171825"/>
            <a:ext cx="659135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40.0</a:t>
            </a:r>
          </a:p>
        </p:txBody>
      </p:sp>
      <p:sp>
        <p:nvSpPr>
          <p:cNvPr id="60429" name="Line 14"/>
          <p:cNvSpPr>
            <a:spLocks noChangeShapeType="1"/>
          </p:cNvSpPr>
          <p:nvPr/>
        </p:nvSpPr>
        <p:spPr bwMode="auto">
          <a:xfrm>
            <a:off x="5349875" y="2408238"/>
            <a:ext cx="3810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60430" name="Text Box 15"/>
          <p:cNvSpPr txBox="1">
            <a:spLocks noChangeArrowheads="1"/>
          </p:cNvSpPr>
          <p:nvPr/>
        </p:nvSpPr>
        <p:spPr bwMode="auto">
          <a:xfrm>
            <a:off x="4419601" y="2163764"/>
            <a:ext cx="659135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60.0</a:t>
            </a:r>
          </a:p>
        </p:txBody>
      </p:sp>
      <p:sp>
        <p:nvSpPr>
          <p:cNvPr id="60431" name="Text Box 16"/>
          <p:cNvSpPr txBox="1">
            <a:spLocks noChangeArrowheads="1"/>
          </p:cNvSpPr>
          <p:nvPr/>
        </p:nvSpPr>
        <p:spPr bwMode="auto">
          <a:xfrm>
            <a:off x="4656139" y="1584325"/>
            <a:ext cx="22748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Radiation resistance</a:t>
            </a:r>
          </a:p>
        </p:txBody>
      </p:sp>
      <p:sp>
        <p:nvSpPr>
          <p:cNvPr id="60432" name="Text Box 17"/>
          <p:cNvSpPr txBox="1">
            <a:spLocks noChangeArrowheads="1"/>
          </p:cNvSpPr>
          <p:nvPr/>
        </p:nvSpPr>
        <p:spPr bwMode="auto">
          <a:xfrm>
            <a:off x="6456363" y="5184775"/>
            <a:ext cx="21082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Ground plane area</a:t>
            </a:r>
          </a:p>
        </p:txBody>
      </p:sp>
      <p:sp>
        <p:nvSpPr>
          <p:cNvPr id="60433" name="Text Box 18"/>
          <p:cNvSpPr txBox="1">
            <a:spLocks noChangeArrowheads="1"/>
          </p:cNvSpPr>
          <p:nvPr/>
        </p:nvSpPr>
        <p:spPr bwMode="auto">
          <a:xfrm>
            <a:off x="2057401" y="4770438"/>
            <a:ext cx="25828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Quater-wave monopole</a:t>
            </a:r>
          </a:p>
        </p:txBody>
      </p:sp>
      <p:sp>
        <p:nvSpPr>
          <p:cNvPr id="60434" name="Oval 20"/>
          <p:cNvSpPr>
            <a:spLocks noChangeArrowheads="1"/>
          </p:cNvSpPr>
          <p:nvPr/>
        </p:nvSpPr>
        <p:spPr bwMode="auto">
          <a:xfrm>
            <a:off x="5735639" y="4941889"/>
            <a:ext cx="288925" cy="16827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Georgia" panose="02040502050405020303" pitchFamily="18" charset="0"/>
            </a:endParaRPr>
          </a:p>
        </p:txBody>
      </p:sp>
      <p:sp>
        <p:nvSpPr>
          <p:cNvPr id="60435" name="Freeform 21"/>
          <p:cNvSpPr>
            <a:spLocks/>
          </p:cNvSpPr>
          <p:nvPr/>
        </p:nvSpPr>
        <p:spPr bwMode="auto">
          <a:xfrm>
            <a:off x="5591175" y="4724400"/>
            <a:ext cx="312738" cy="323850"/>
          </a:xfrm>
          <a:custGeom>
            <a:avLst/>
            <a:gdLst>
              <a:gd name="T0" fmla="*/ 0 w 400"/>
              <a:gd name="T1" fmla="*/ 2147483647 h 936"/>
              <a:gd name="T2" fmla="*/ 2147483647 w 400"/>
              <a:gd name="T3" fmla="*/ 2147483647 h 936"/>
              <a:gd name="T4" fmla="*/ 2147483647 w 400"/>
              <a:gd name="T5" fmla="*/ 0 h 9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0" h="936">
                <a:moveTo>
                  <a:pt x="0" y="936"/>
                </a:moveTo>
                <a:lnTo>
                  <a:pt x="400" y="936"/>
                </a:lnTo>
                <a:lnTo>
                  <a:pt x="400" y="0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>
              <a:latin typeface="Georgia" panose="02040502050405020303" pitchFamily="18" charset="0"/>
            </a:endParaRPr>
          </a:p>
        </p:txBody>
      </p:sp>
      <p:grpSp>
        <p:nvGrpSpPr>
          <p:cNvPr id="60436" name="Group 22"/>
          <p:cNvGrpSpPr>
            <a:grpSpLocks/>
          </p:cNvGrpSpPr>
          <p:nvPr/>
        </p:nvGrpSpPr>
        <p:grpSpPr bwMode="auto">
          <a:xfrm>
            <a:off x="8543926" y="4581526"/>
            <a:ext cx="1223963" cy="646113"/>
            <a:chOff x="4241" y="3113"/>
            <a:chExt cx="907" cy="589"/>
          </a:xfrm>
        </p:grpSpPr>
        <p:sp>
          <p:nvSpPr>
            <p:cNvPr id="60440" name="Oval 23"/>
            <p:cNvSpPr>
              <a:spLocks noChangeArrowheads="1"/>
            </p:cNvSpPr>
            <p:nvPr/>
          </p:nvSpPr>
          <p:spPr bwMode="auto">
            <a:xfrm>
              <a:off x="4241" y="3249"/>
              <a:ext cx="907" cy="45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60441" name="Freeform 24"/>
            <p:cNvSpPr>
              <a:spLocks/>
            </p:cNvSpPr>
            <p:nvPr/>
          </p:nvSpPr>
          <p:spPr bwMode="auto">
            <a:xfrm>
              <a:off x="4281" y="3113"/>
              <a:ext cx="413" cy="386"/>
            </a:xfrm>
            <a:custGeom>
              <a:avLst/>
              <a:gdLst>
                <a:gd name="T0" fmla="*/ 0 w 400"/>
                <a:gd name="T1" fmla="*/ 0 h 936"/>
                <a:gd name="T2" fmla="*/ 1148 w 400"/>
                <a:gd name="T3" fmla="*/ 0 h 936"/>
                <a:gd name="T4" fmla="*/ 1148 w 400"/>
                <a:gd name="T5" fmla="*/ 0 h 9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0" h="936">
                  <a:moveTo>
                    <a:pt x="0" y="936"/>
                  </a:moveTo>
                  <a:lnTo>
                    <a:pt x="400" y="936"/>
                  </a:lnTo>
                  <a:lnTo>
                    <a:pt x="400" y="0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944CD166-3B77-26A3-604E-414413E4B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ANTENNAS</a:t>
            </a:r>
            <a:br>
              <a:rPr lang="fr-FR" altLang="fr-FR" dirty="0"/>
            </a:br>
            <a:endParaRPr lang="fr-FR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D87EC-F5BA-57F2-5715-D11257F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ANTI-5G</a:t>
            </a:r>
            <a:br>
              <a:rPr lang="en-US" dirty="0"/>
            </a:b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E8776B4-D1F7-4B73-8A49-90E9137D5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988" y="1333550"/>
            <a:ext cx="6526191" cy="524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48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tetegs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2214563"/>
            <a:ext cx="3810000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2441575" y="1774794"/>
            <a:ext cx="1895050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b="1" dirty="0">
                <a:solidFill>
                  <a:srgbClr val="333333"/>
                </a:solidFill>
                <a:latin typeface="Georgia" panose="02040502050405020303" pitchFamily="18" charset="0"/>
              </a:rPr>
              <a:t>UMTS 1.9 GHz</a:t>
            </a:r>
          </a:p>
        </p:txBody>
      </p:sp>
      <p:graphicFrame>
        <p:nvGraphicFramePr>
          <p:cNvPr id="614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5214778"/>
              </p:ext>
            </p:extLst>
          </p:nvPr>
        </p:nvGraphicFramePr>
        <p:xfrm>
          <a:off x="6683376" y="2187575"/>
          <a:ext cx="3611563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Photo Editor" r:id="rId3" imgW="2991268" imgH="3029373" progId="MSPhotoEd.3">
                  <p:embed/>
                </p:oleObj>
              </mc:Choice>
              <mc:Fallback>
                <p:oleObj name="Image Photo Editor" r:id="rId3" imgW="2991268" imgH="3029373" progId="MSPhotoEd.3">
                  <p:embed/>
                  <p:pic>
                    <p:nvPicPr>
                      <p:cNvPr id="614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3376" y="2187575"/>
                        <a:ext cx="3611563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6857112" y="1785144"/>
            <a:ext cx="2751054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b="1">
                <a:solidFill>
                  <a:srgbClr val="333333"/>
                </a:solidFill>
                <a:latin typeface="Georgia" panose="02040502050405020303" pitchFamily="18" charset="0"/>
              </a:rPr>
              <a:t>Micro-wave: 2.45GHz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7086601" y="5151439"/>
            <a:ext cx="756918" cy="246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000">
                <a:latin typeface="Georgia" panose="02040502050405020303" pitchFamily="18" charset="0"/>
              </a:rPr>
              <a:t>© encarta</a:t>
            </a: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2438401" y="5838825"/>
            <a:ext cx="3308899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b="1">
                <a:solidFill>
                  <a:srgbClr val="333333"/>
                </a:solidFill>
                <a:latin typeface="Georgia" panose="02040502050405020303" pitchFamily="18" charset="0"/>
              </a:rPr>
              <a:t>Main effect at 2 GHz : heat</a:t>
            </a:r>
          </a:p>
        </p:txBody>
      </p:sp>
      <p:sp>
        <p:nvSpPr>
          <p:cNvPr id="61448" name="Text Box 9"/>
          <p:cNvSpPr txBox="1">
            <a:spLocks noChangeArrowheads="1"/>
          </p:cNvSpPr>
          <p:nvPr/>
        </p:nvSpPr>
        <p:spPr bwMode="auto">
          <a:xfrm>
            <a:off x="2012950" y="260351"/>
            <a:ext cx="34290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Arial" panose="020B0604020202020204" pitchFamily="34" charset="0"/>
              </a:rPr>
              <a:t>OVERVIEW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E692DA7-7DE1-E89E-F5DE-25ECBC8AD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87" y="414290"/>
            <a:ext cx="10409094" cy="1325563"/>
          </a:xfrm>
        </p:spPr>
        <p:txBody>
          <a:bodyPr/>
          <a:lstStyle/>
          <a:p>
            <a:r>
              <a:rPr lang="fr-FR" altLang="fr-FR" dirty="0"/>
              <a:t>EFFECT OF WAVES</a:t>
            </a:r>
            <a:br>
              <a:rPr lang="fr-FR" altLang="fr-FR" dirty="0"/>
            </a:br>
            <a:endParaRPr lang="fr-F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25FADCD-EC37-AA5B-1656-CE5AD7139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Web sites</a:t>
            </a:r>
          </a:p>
        </p:txBody>
      </p:sp>
      <p:sp>
        <p:nvSpPr>
          <p:cNvPr id="13317" name="Espace réservé du contenu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lang="fr-FR" altLang="fr-FR" dirty="0">
              <a:latin typeface="HelveticaNeue" charset="0"/>
            </a:endParaRPr>
          </a:p>
          <a:p>
            <a:r>
              <a:rPr lang="fr-FR" altLang="fr-FR" dirty="0">
                <a:hlinkClick r:id="rId2"/>
              </a:rPr>
              <a:t>https://fr.wikipedia.org/wiki/6G</a:t>
            </a:r>
            <a:r>
              <a:rPr lang="fr-FR" altLang="fr-FR" dirty="0"/>
              <a:t> 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 bwMode="auto">
          <a:xfrm>
            <a:off x="6096000" y="2135652"/>
            <a:ext cx="4588042" cy="75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 baseline="0">
                <a:solidFill>
                  <a:srgbClr val="004D6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rtl="0" eaLnBrk="0" fontAlgn="base" hangingPunct="0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rgbClr val="587F8E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sz="2200" dirty="0">
                <a:latin typeface="Georgia" panose="02040502050405020303" pitchFamily="18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https://www.cartoradio.fr</a:t>
            </a:r>
            <a:r>
              <a:rPr lang="fr-FR" altLang="fr-FR" sz="2200" dirty="0">
                <a:latin typeface="Georgia" panose="02040502050405020303" pitchFamily="18" charset="0"/>
                <a:cs typeface="+mn-cs"/>
              </a:rPr>
              <a:t>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963819-54A3-49EA-A24C-E5C704DF0C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859" y="2814837"/>
            <a:ext cx="4172485" cy="336212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8A0671C-0CDF-9233-3271-12DC22362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732" y="2894578"/>
            <a:ext cx="4235948" cy="3655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DB49837-EFA1-4412-92F5-A61426B66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Fields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4522" y="1825625"/>
            <a:ext cx="4134678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altLang="fr-FR" dirty="0">
                <a:solidFill>
                  <a:srgbClr val="333333"/>
                </a:solidFill>
              </a:rPr>
              <a:t>Maximum field: 20 V/m</a:t>
            </a:r>
          </a:p>
          <a:p>
            <a:pPr marL="400050" lvl="1" indent="-2857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fr-FR" sz="1600" dirty="0">
                <a:solidFill>
                  <a:srgbClr val="333333"/>
                </a:solidFill>
              </a:rPr>
              <a:t>Average field 5 V/m. </a:t>
            </a:r>
          </a:p>
          <a:p>
            <a:pPr marL="400050" lvl="1" indent="-2857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fr-FR" sz="1600" dirty="0">
                <a:solidFill>
                  <a:srgbClr val="333333"/>
                </a:solidFill>
              </a:rPr>
              <a:t>Experts ask 0,6 V/m to limit biological impact</a:t>
            </a:r>
          </a:p>
          <a:p>
            <a:pPr eaLnBrk="1">
              <a:lnSpc>
                <a:spcPct val="100000"/>
              </a:lnSpc>
              <a:defRPr/>
            </a:pPr>
            <a:r>
              <a:rPr lang="en-US" altLang="fr-FR" b="0" dirty="0">
                <a:solidFill>
                  <a:srgbClr val="333333"/>
                </a:solidFill>
              </a:rPr>
              <a:t>Doctors suggest to not use mobile phones before 16 years old. </a:t>
            </a:r>
          </a:p>
          <a:p>
            <a:pPr eaLnBrk="1">
              <a:lnSpc>
                <a:spcPct val="100000"/>
              </a:lnSpc>
              <a:defRPr/>
            </a:pPr>
            <a:r>
              <a:rPr lang="en-US" altLang="fr-FR" b="0" dirty="0">
                <a:solidFill>
                  <a:srgbClr val="333333"/>
                </a:solidFill>
              </a:rPr>
              <a:t>10-20 V/m during communications</a:t>
            </a:r>
          </a:p>
          <a:p>
            <a:pPr marL="354013" lvl="1" indent="-354013">
              <a:lnSpc>
                <a:spcPct val="100000"/>
              </a:lnSpc>
              <a:defRPr/>
            </a:pPr>
            <a:r>
              <a:rPr lang="en-US" altLang="fr-FR" sz="1800" b="1" dirty="0">
                <a:solidFill>
                  <a:srgbClr val="333333"/>
                </a:solidFill>
              </a:rPr>
              <a:t>TGV.</a:t>
            </a:r>
            <a:r>
              <a:rPr lang="en-US" altLang="fr-FR" sz="1800" dirty="0">
                <a:solidFill>
                  <a:srgbClr val="333333"/>
                </a:solidFill>
              </a:rPr>
              <a:t> Close to engines: 300 V/m. </a:t>
            </a:r>
          </a:p>
          <a:p>
            <a:pPr marL="354013" lvl="1" indent="-354013">
              <a:lnSpc>
                <a:spcPct val="100000"/>
              </a:lnSpc>
              <a:defRPr/>
            </a:pPr>
            <a:r>
              <a:rPr lang="en-US" altLang="fr-FR" sz="1800" b="1" dirty="0">
                <a:solidFill>
                  <a:srgbClr val="333333"/>
                </a:solidFill>
              </a:rPr>
              <a:t>Iron.</a:t>
            </a:r>
            <a:r>
              <a:rPr lang="en-US" altLang="fr-FR" sz="1800" dirty="0">
                <a:solidFill>
                  <a:srgbClr val="333333"/>
                </a:solidFill>
              </a:rPr>
              <a:t> 120 V/m.</a:t>
            </a:r>
          </a:p>
          <a:p>
            <a:pPr marL="354013" lvl="1" indent="-354013">
              <a:lnSpc>
                <a:spcPct val="100000"/>
              </a:lnSpc>
              <a:defRPr/>
            </a:pPr>
            <a:r>
              <a:rPr lang="en-US" altLang="fr-FR" sz="1800" b="1" dirty="0">
                <a:solidFill>
                  <a:srgbClr val="333333"/>
                </a:solidFill>
              </a:rPr>
              <a:t>Television.</a:t>
            </a:r>
            <a:r>
              <a:rPr lang="en-US" altLang="fr-FR" sz="1800" dirty="0">
                <a:solidFill>
                  <a:srgbClr val="333333"/>
                </a:solidFill>
              </a:rPr>
              <a:t> 60 V/m.</a:t>
            </a:r>
          </a:p>
          <a:p>
            <a:pPr eaLnBrk="1">
              <a:lnSpc>
                <a:spcPct val="100000"/>
              </a:lnSpc>
              <a:defRPr/>
            </a:pPr>
            <a:endParaRPr lang="en-US" altLang="fr-FR" sz="1800" dirty="0">
              <a:solidFill>
                <a:srgbClr val="333333"/>
              </a:solidFill>
            </a:endParaRPr>
          </a:p>
          <a:p>
            <a:pPr>
              <a:lnSpc>
                <a:spcPct val="100000"/>
              </a:lnSpc>
              <a:defRPr/>
            </a:pPr>
            <a:endParaRPr lang="fr-FR" sz="1800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5301" y="1628776"/>
            <a:ext cx="4837113" cy="378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6"/>
          <p:cNvSpPr txBox="1">
            <a:spLocks noChangeArrowheads="1"/>
          </p:cNvSpPr>
          <p:nvPr/>
        </p:nvSpPr>
        <p:spPr bwMode="auto">
          <a:xfrm>
            <a:off x="2012950" y="260351"/>
            <a:ext cx="34290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Arial" panose="020B0604020202020204" pitchFamily="34" charset="0"/>
              </a:rPr>
              <a:t>OVERVIEW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20597A4-AAC0-654D-38EA-8771BB481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HEALTH EFFECTS </a:t>
            </a:r>
            <a:br>
              <a:rPr lang="fr-FR" altLang="fr-FR" dirty="0"/>
            </a:br>
            <a:endParaRPr lang="fr-FR" dirty="0"/>
          </a:p>
        </p:txBody>
      </p:sp>
      <p:pic>
        <p:nvPicPr>
          <p:cNvPr id="63495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7114" y="4826001"/>
            <a:ext cx="143033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67276" y="5468939"/>
            <a:ext cx="4824413" cy="9540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altLang="fr-FR" sz="1400" i="1" dirty="0">
                <a:solidFill>
                  <a:srgbClr val="333333"/>
                </a:solidFill>
                <a:latin typeface="HelveticaNeue" charset="0"/>
              </a:rPr>
              <a:t>« </a:t>
            </a:r>
            <a:r>
              <a:rPr lang="fr-FR" altLang="fr-FR" sz="1400" i="1" dirty="0" err="1">
                <a:solidFill>
                  <a:srgbClr val="333333"/>
                </a:solidFill>
                <a:latin typeface="HelveticaNeue" charset="0"/>
              </a:rPr>
              <a:t>Improved</a:t>
            </a:r>
            <a:r>
              <a:rPr lang="fr-FR" altLang="fr-FR" sz="1400" i="1" dirty="0">
                <a:solidFill>
                  <a:srgbClr val="333333"/>
                </a:solidFill>
                <a:latin typeface="HelveticaNeue" charset="0"/>
              </a:rPr>
              <a:t> </a:t>
            </a:r>
            <a:r>
              <a:rPr lang="fr-FR" altLang="fr-FR" sz="1400" i="1" dirty="0" err="1">
                <a:solidFill>
                  <a:srgbClr val="333333"/>
                </a:solidFill>
                <a:latin typeface="HelveticaNeue" charset="0"/>
              </a:rPr>
              <a:t>auditory</a:t>
            </a:r>
            <a:r>
              <a:rPr lang="fr-FR" altLang="fr-FR" sz="1400" i="1" dirty="0">
                <a:solidFill>
                  <a:srgbClr val="333333"/>
                </a:solidFill>
                <a:latin typeface="HelveticaNeue" charset="0"/>
              </a:rPr>
              <a:t> memory talk </a:t>
            </a:r>
            <a:r>
              <a:rPr lang="fr-FR" altLang="fr-FR" sz="1400" i="1" dirty="0" err="1">
                <a:solidFill>
                  <a:srgbClr val="333333"/>
                </a:solidFill>
                <a:latin typeface="HelveticaNeue" charset="0"/>
              </a:rPr>
              <a:t>with</a:t>
            </a:r>
            <a:r>
              <a:rPr lang="fr-FR" altLang="fr-FR" sz="1400" i="1" dirty="0">
                <a:solidFill>
                  <a:srgbClr val="333333"/>
                </a:solidFill>
                <a:latin typeface="HelveticaNeue" charset="0"/>
              </a:rPr>
              <a:t> EM </a:t>
            </a:r>
            <a:r>
              <a:rPr lang="fr-FR" altLang="fr-FR" sz="1400" i="1" dirty="0" err="1">
                <a:solidFill>
                  <a:srgbClr val="333333"/>
                </a:solidFill>
                <a:latin typeface="HelveticaNeue" charset="0"/>
              </a:rPr>
              <a:t>field</a:t>
            </a:r>
            <a:r>
              <a:rPr lang="fr-FR" altLang="fr-FR" sz="1400" i="1" dirty="0">
                <a:solidFill>
                  <a:srgbClr val="333333"/>
                </a:solidFill>
                <a:latin typeface="HelveticaNeue" charset="0"/>
              </a:rPr>
              <a:t> </a:t>
            </a:r>
            <a:r>
              <a:rPr lang="fr-FR" altLang="fr-FR" sz="1400" i="1" dirty="0" err="1">
                <a:solidFill>
                  <a:srgbClr val="333333"/>
                </a:solidFill>
                <a:latin typeface="HelveticaNeue" charset="0"/>
              </a:rPr>
              <a:t>emitted</a:t>
            </a:r>
            <a:r>
              <a:rPr lang="fr-FR" altLang="fr-FR" sz="1400" i="1" dirty="0">
                <a:solidFill>
                  <a:srgbClr val="333333"/>
                </a:solidFill>
                <a:latin typeface="HelveticaNeue" charset="0"/>
              </a:rPr>
              <a:t> by cellular phones » </a:t>
            </a:r>
          </a:p>
          <a:p>
            <a:pPr>
              <a:defRPr/>
            </a:pPr>
            <a:r>
              <a:rPr lang="fr-FR" altLang="fr-FR" sz="1400" i="1" dirty="0">
                <a:solidFill>
                  <a:srgbClr val="333333"/>
                </a:solidFill>
                <a:latin typeface="HelveticaNeue" charset="0"/>
              </a:rPr>
              <a:t>C.M </a:t>
            </a:r>
            <a:r>
              <a:rPr lang="fr-FR" altLang="fr-FR" sz="1400" i="1" dirty="0" err="1">
                <a:solidFill>
                  <a:srgbClr val="333333"/>
                </a:solidFill>
                <a:latin typeface="HelveticaNeue" charset="0"/>
              </a:rPr>
              <a:t>Krause</a:t>
            </a:r>
            <a:r>
              <a:rPr lang="fr-FR" altLang="fr-FR" sz="1400" i="1" dirty="0">
                <a:solidFill>
                  <a:srgbClr val="333333"/>
                </a:solidFill>
                <a:latin typeface="HelveticaNeue" charset="0"/>
              </a:rPr>
              <a:t>, C. </a:t>
            </a:r>
            <a:r>
              <a:rPr lang="fr-FR" altLang="fr-FR" sz="1400" i="1" dirty="0" err="1">
                <a:solidFill>
                  <a:srgbClr val="333333"/>
                </a:solidFill>
                <a:latin typeface="HelveticaNeue" charset="0"/>
              </a:rPr>
              <a:t>Haarala</a:t>
            </a:r>
            <a:r>
              <a:rPr lang="fr-FR" altLang="fr-FR" sz="1400" i="1" dirty="0">
                <a:solidFill>
                  <a:srgbClr val="333333"/>
                </a:solidFill>
                <a:latin typeface="HelveticaNeue" charset="0"/>
              </a:rPr>
              <a:t>, L. </a:t>
            </a:r>
            <a:r>
              <a:rPr lang="fr-FR" altLang="fr-FR" sz="1400" i="1" dirty="0" err="1">
                <a:solidFill>
                  <a:srgbClr val="333333"/>
                </a:solidFill>
                <a:latin typeface="HelveticaNeue" charset="0"/>
              </a:rPr>
              <a:t>Sillanmaki</a:t>
            </a:r>
            <a:r>
              <a:rPr lang="fr-FR" altLang="fr-FR" sz="1400" i="1" dirty="0">
                <a:solidFill>
                  <a:srgbClr val="333333"/>
                </a:solidFill>
                <a:latin typeface="HelveticaNeue" charset="0"/>
              </a:rPr>
              <a:t>, </a:t>
            </a:r>
            <a:r>
              <a:rPr lang="fr-FR" altLang="fr-FR" sz="1400" i="1" dirty="0" err="1">
                <a:solidFill>
                  <a:srgbClr val="333333"/>
                </a:solidFill>
                <a:latin typeface="HelveticaNeue" charset="0"/>
              </a:rPr>
              <a:t>Bioelectromagnetics</a:t>
            </a:r>
            <a:r>
              <a:rPr lang="fr-FR" altLang="fr-FR" sz="1400" i="1" dirty="0">
                <a:solidFill>
                  <a:srgbClr val="333333"/>
                </a:solidFill>
                <a:latin typeface="HelveticaNeue" charset="0"/>
              </a:rPr>
              <a:t>, vol 25, pp 33-40, 2004</a:t>
            </a:r>
          </a:p>
        </p:txBody>
      </p:sp>
      <p:sp>
        <p:nvSpPr>
          <p:cNvPr id="63497" name="Rectangle 4"/>
          <p:cNvSpPr>
            <a:spLocks noChangeArrowheads="1"/>
          </p:cNvSpPr>
          <p:nvPr/>
        </p:nvSpPr>
        <p:spPr bwMode="auto">
          <a:xfrm>
            <a:off x="4151314" y="5022850"/>
            <a:ext cx="640873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b="1">
                <a:solidFill>
                  <a:srgbClr val="333333"/>
                </a:solidFill>
                <a:latin typeface="HelveticaNeue" charset="0"/>
              </a:rPr>
              <a:t>Overheat 0.5°C : acceleration of nerve influx propagation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209991" y="4352925"/>
            <a:ext cx="8278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http://www.cancerresearchuk.org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975" y="544513"/>
            <a:ext cx="4866506" cy="3655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436" y="2808289"/>
            <a:ext cx="4943475" cy="187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9986F70-47E6-40E1-B0C5-2C7F80038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Smartphone addiction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94522" y="1825625"/>
            <a:ext cx="401580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No Mobile Phobia (nomophobia)</a:t>
            </a:r>
          </a:p>
          <a:p>
            <a:r>
              <a:rPr lang="en-US" dirty="0"/>
              <a:t>Smartphone addiction 40% of teens in India</a:t>
            </a:r>
          </a:p>
          <a:p>
            <a:r>
              <a:rPr lang="en-US" dirty="0"/>
              <a:t>45% of addicts: headache, trouble concentrating, memory loss, hearing loss, fatigue…</a:t>
            </a:r>
          </a:p>
          <a:p>
            <a:r>
              <a:rPr lang="en-US" dirty="0"/>
              <a:t>Damage interpersonal skills, negative health risks and harmful psychological effects</a:t>
            </a:r>
          </a:p>
          <a:p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151295"/>
            <a:ext cx="2322852" cy="175031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504" y="3498916"/>
            <a:ext cx="5495405" cy="224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806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ED8113E-0089-6788-1E33-E4162D2EB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Risks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94522" y="1825625"/>
            <a:ext cx="3695766" cy="4351338"/>
          </a:xfrm>
        </p:spPr>
        <p:txBody>
          <a:bodyPr/>
          <a:lstStyle/>
          <a:p>
            <a:r>
              <a:rPr lang="en-US" dirty="0"/>
              <a:t>More than </a:t>
            </a:r>
            <a:r>
              <a:rPr lang="en-US" dirty="0">
                <a:solidFill>
                  <a:srgbClr val="FF0000"/>
                </a:solidFill>
              </a:rPr>
              <a:t>half</a:t>
            </a:r>
            <a:r>
              <a:rPr lang="en-US" dirty="0"/>
              <a:t> of all trips that ended in a crash also included some form of distraction from a mobile phone.</a:t>
            </a:r>
          </a:p>
          <a:p>
            <a:r>
              <a:rPr lang="en-US" dirty="0">
                <a:solidFill>
                  <a:srgbClr val="FF0000"/>
                </a:solidFill>
              </a:rPr>
              <a:t>1rst cause of death </a:t>
            </a:r>
            <a:r>
              <a:rPr lang="en-US" dirty="0"/>
              <a:t>on European roads (20%)</a:t>
            </a:r>
          </a:p>
          <a:p>
            <a:r>
              <a:rPr lang="fr-FR" dirty="0"/>
              <a:t>« Dead by smartphone »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888" y="864023"/>
            <a:ext cx="3312368" cy="27003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992" y="3564323"/>
            <a:ext cx="3168352" cy="30170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98540" y="5373217"/>
            <a:ext cx="2682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National Highway Traffic Safety Administration / The New York Times </a:t>
            </a:r>
          </a:p>
        </p:txBody>
      </p:sp>
    </p:spTree>
    <p:extLst>
      <p:ext uri="{BB962C8B-B14F-4D97-AF65-F5344CB8AC3E}">
        <p14:creationId xmlns:p14="http://schemas.microsoft.com/office/powerpoint/2010/main" val="31814998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E1FE3FD8-EE81-E827-7CB9-F3F59C7BE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Against 5G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57EA70A-0139-482A-B492-8832101D0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2" y="1825625"/>
            <a:ext cx="350374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« Continuer à promouvoir des </a:t>
            </a:r>
            <a:r>
              <a:rPr lang="fr-FR" dirty="0">
                <a:solidFill>
                  <a:srgbClr val="FF0000"/>
                </a:solidFill>
              </a:rPr>
              <a:t>technologies superflues et énergivores </a:t>
            </a:r>
            <a:r>
              <a:rPr lang="fr-FR" dirty="0"/>
              <a:t>comme la </a:t>
            </a:r>
            <a:r>
              <a:rPr lang="fr-FR" dirty="0">
                <a:solidFill>
                  <a:srgbClr val="FF0000"/>
                </a:solidFill>
              </a:rPr>
              <a:t>5G ou la voiture autonome</a:t>
            </a:r>
            <a:r>
              <a:rPr lang="fr-FR" dirty="0"/>
              <a:t> est irresponsable à l’heure où nos modes de vie doivent évoluer vers plus de frugalité et où nos efforts collectifs doivent être concentrés sur la transition écologique et sociale. » Tribune initiée par :</a:t>
            </a:r>
          </a:p>
          <a:p>
            <a:pPr marL="0" indent="0">
              <a:buNone/>
            </a:pPr>
            <a:r>
              <a:rPr lang="fr-FR" sz="1200" i="1" dirty="0"/>
              <a:t>Joana Beigbeder, Frédéric Boone, Milan Bouchet-</a:t>
            </a:r>
            <a:r>
              <a:rPr lang="fr-FR" sz="1200" i="1" dirty="0" err="1"/>
              <a:t>Valat</a:t>
            </a:r>
            <a:r>
              <a:rPr lang="fr-FR" sz="1200" i="1" dirty="0"/>
              <a:t>, Julian Carrey, Agnès </a:t>
            </a:r>
            <a:r>
              <a:rPr lang="fr-FR" sz="1200" i="1" dirty="0" err="1"/>
              <a:t>Ducharne</a:t>
            </a:r>
            <a:r>
              <a:rPr lang="fr-FR" sz="1200" i="1" dirty="0"/>
              <a:t>, Tanguy </a:t>
            </a:r>
            <a:r>
              <a:rPr lang="fr-FR" sz="1200" i="1" dirty="0" err="1"/>
              <a:t>Fardet</a:t>
            </a:r>
            <a:r>
              <a:rPr lang="fr-FR" sz="1200" i="1" dirty="0"/>
              <a:t>, Kévin Jean, Jérôme Mariette, Françoise Roques,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49B12F-E4A8-42C8-874E-23576927C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052" y="1825624"/>
            <a:ext cx="6110563" cy="374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007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nokia7650Smal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3251" y="2940051"/>
            <a:ext cx="27781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Line 4"/>
          <p:cNvSpPr>
            <a:spLocks noChangeShapeType="1"/>
          </p:cNvSpPr>
          <p:nvPr/>
        </p:nvSpPr>
        <p:spPr bwMode="auto">
          <a:xfrm>
            <a:off x="4843463" y="2405064"/>
            <a:ext cx="457200" cy="6111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516" name="Line 5"/>
          <p:cNvSpPr>
            <a:spLocks noChangeShapeType="1"/>
          </p:cNvSpPr>
          <p:nvPr/>
        </p:nvSpPr>
        <p:spPr bwMode="auto">
          <a:xfrm flipH="1">
            <a:off x="4767263" y="1719263"/>
            <a:ext cx="533400" cy="531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517" name="Text Box 6"/>
          <p:cNvSpPr txBox="1">
            <a:spLocks noChangeArrowheads="1"/>
          </p:cNvSpPr>
          <p:nvPr/>
        </p:nvSpPr>
        <p:spPr bwMode="auto">
          <a:xfrm>
            <a:off x="3906839" y="4148138"/>
            <a:ext cx="1354137" cy="64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67" tIns="45633" rIns="91267" bIns="45633">
            <a:spAutoFit/>
          </a:bodyPr>
          <a:lstStyle>
            <a:lvl1pPr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b="1">
                <a:solidFill>
                  <a:srgbClr val="333333"/>
                </a:solidFill>
                <a:latin typeface="Georgia" panose="02040502050405020303" pitchFamily="18" charset="0"/>
              </a:rPr>
              <a:t>Reflection</a:t>
            </a:r>
          </a:p>
        </p:txBody>
      </p:sp>
      <p:graphicFrame>
        <p:nvGraphicFramePr>
          <p:cNvPr id="64518" name="Object 7"/>
          <p:cNvGraphicFramePr>
            <a:graphicFrameLocks noChangeAspect="1"/>
          </p:cNvGraphicFramePr>
          <p:nvPr/>
        </p:nvGraphicFramePr>
        <p:xfrm flipH="1">
          <a:off x="2100264" y="2557463"/>
          <a:ext cx="649287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3032125" imgH="4533900" progId="MS_ClipArt_Gallery.2">
                  <p:embed/>
                </p:oleObj>
              </mc:Choice>
              <mc:Fallback>
                <p:oleObj name="Clip" r:id="rId3" imgW="3032125" imgH="4533900" progId="MS_ClipArt_Gallery.2">
                  <p:embed/>
                  <p:pic>
                    <p:nvPicPr>
                      <p:cNvPr id="6451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flipH="1">
                        <a:off x="2100264" y="2557463"/>
                        <a:ext cx="649287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9" name="Line 8"/>
          <p:cNvSpPr>
            <a:spLocks noChangeShapeType="1"/>
          </p:cNvSpPr>
          <p:nvPr/>
        </p:nvSpPr>
        <p:spPr bwMode="auto">
          <a:xfrm flipH="1">
            <a:off x="2787650" y="2252663"/>
            <a:ext cx="33655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520" name="Text Box 9"/>
          <p:cNvSpPr txBox="1">
            <a:spLocks noChangeArrowheads="1"/>
          </p:cNvSpPr>
          <p:nvPr/>
        </p:nvSpPr>
        <p:spPr bwMode="auto">
          <a:xfrm>
            <a:off x="2078038" y="4148138"/>
            <a:ext cx="15033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67" tIns="45633" rIns="91267" bIns="45633">
            <a:spAutoFit/>
          </a:bodyPr>
          <a:lstStyle>
            <a:lvl1pPr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b="1">
                <a:solidFill>
                  <a:srgbClr val="333333"/>
                </a:solidFill>
                <a:latin typeface="Georgia" panose="02040502050405020303" pitchFamily="18" charset="0"/>
              </a:rPr>
              <a:t>Screening</a:t>
            </a:r>
          </a:p>
        </p:txBody>
      </p:sp>
      <p:sp>
        <p:nvSpPr>
          <p:cNvPr id="64521" name="Rectangle 10"/>
          <p:cNvSpPr>
            <a:spLocks noChangeArrowheads="1"/>
          </p:cNvSpPr>
          <p:nvPr/>
        </p:nvSpPr>
        <p:spPr bwMode="auto">
          <a:xfrm>
            <a:off x="5530851" y="2786064"/>
            <a:ext cx="1006475" cy="503237"/>
          </a:xfrm>
          <a:prstGeom prst="rect">
            <a:avLst/>
          </a:prstGeom>
          <a:solidFill>
            <a:srgbClr val="DADA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64522" name="Text Box 11"/>
          <p:cNvSpPr txBox="1">
            <a:spLocks noChangeArrowheads="1"/>
          </p:cNvSpPr>
          <p:nvPr/>
        </p:nvSpPr>
        <p:spPr bwMode="auto">
          <a:xfrm>
            <a:off x="5867400" y="4148138"/>
            <a:ext cx="13525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67" tIns="45633" rIns="91267" bIns="45633">
            <a:spAutoFit/>
          </a:bodyPr>
          <a:lstStyle>
            <a:lvl1pPr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b="1">
                <a:solidFill>
                  <a:srgbClr val="333333"/>
                </a:solidFill>
                <a:latin typeface="Georgia" panose="02040502050405020303" pitchFamily="18" charset="0"/>
              </a:rPr>
              <a:t>Diffusion</a:t>
            </a:r>
          </a:p>
        </p:txBody>
      </p:sp>
      <p:pic>
        <p:nvPicPr>
          <p:cNvPr id="64523" name="Picture 12" descr="na01441_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6864" y="1871663"/>
            <a:ext cx="1493837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24" name="Group 13"/>
          <p:cNvGrpSpPr>
            <a:grpSpLocks/>
          </p:cNvGrpSpPr>
          <p:nvPr/>
        </p:nvGrpSpPr>
        <p:grpSpPr bwMode="auto">
          <a:xfrm>
            <a:off x="8120063" y="2254251"/>
            <a:ext cx="1003300" cy="1362075"/>
            <a:chOff x="3350" y="1313"/>
            <a:chExt cx="872" cy="1147"/>
          </a:xfrm>
        </p:grpSpPr>
        <p:sp>
          <p:nvSpPr>
            <p:cNvPr id="64617" name="Freeform 14"/>
            <p:cNvSpPr>
              <a:spLocks/>
            </p:cNvSpPr>
            <p:nvPr/>
          </p:nvSpPr>
          <p:spPr bwMode="auto">
            <a:xfrm>
              <a:off x="3373" y="1336"/>
              <a:ext cx="830" cy="1124"/>
            </a:xfrm>
            <a:custGeom>
              <a:avLst/>
              <a:gdLst>
                <a:gd name="T0" fmla="*/ 0 w 830"/>
                <a:gd name="T1" fmla="*/ 0 h 1124"/>
                <a:gd name="T2" fmla="*/ 830 w 830"/>
                <a:gd name="T3" fmla="*/ 4 h 1124"/>
                <a:gd name="T4" fmla="*/ 830 w 830"/>
                <a:gd name="T5" fmla="*/ 372 h 1124"/>
                <a:gd name="T6" fmla="*/ 759 w 830"/>
                <a:gd name="T7" fmla="*/ 368 h 1124"/>
                <a:gd name="T8" fmla="*/ 759 w 830"/>
                <a:gd name="T9" fmla="*/ 56 h 1124"/>
                <a:gd name="T10" fmla="*/ 88 w 830"/>
                <a:gd name="T11" fmla="*/ 56 h 1124"/>
                <a:gd name="T12" fmla="*/ 88 w 830"/>
                <a:gd name="T13" fmla="*/ 1124 h 1124"/>
                <a:gd name="T14" fmla="*/ 4 w 830"/>
                <a:gd name="T15" fmla="*/ 1124 h 1124"/>
                <a:gd name="T16" fmla="*/ 0 w 830"/>
                <a:gd name="T17" fmla="*/ 0 h 1124"/>
                <a:gd name="T18" fmla="*/ 0 w 830"/>
                <a:gd name="T19" fmla="*/ 0 h 1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30" h="1124">
                  <a:moveTo>
                    <a:pt x="0" y="0"/>
                  </a:moveTo>
                  <a:lnTo>
                    <a:pt x="830" y="4"/>
                  </a:lnTo>
                  <a:lnTo>
                    <a:pt x="830" y="372"/>
                  </a:lnTo>
                  <a:lnTo>
                    <a:pt x="759" y="368"/>
                  </a:lnTo>
                  <a:lnTo>
                    <a:pt x="759" y="56"/>
                  </a:lnTo>
                  <a:lnTo>
                    <a:pt x="88" y="56"/>
                  </a:lnTo>
                  <a:lnTo>
                    <a:pt x="88" y="1124"/>
                  </a:lnTo>
                  <a:lnTo>
                    <a:pt x="4" y="1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18" name="Freeform 15"/>
            <p:cNvSpPr>
              <a:spLocks/>
            </p:cNvSpPr>
            <p:nvPr/>
          </p:nvSpPr>
          <p:spPr bwMode="auto">
            <a:xfrm>
              <a:off x="3412" y="1451"/>
              <a:ext cx="740" cy="56"/>
            </a:xfrm>
            <a:custGeom>
              <a:avLst/>
              <a:gdLst>
                <a:gd name="T0" fmla="*/ 0 w 740"/>
                <a:gd name="T1" fmla="*/ 0 h 56"/>
                <a:gd name="T2" fmla="*/ 740 w 740"/>
                <a:gd name="T3" fmla="*/ 0 h 56"/>
                <a:gd name="T4" fmla="*/ 740 w 740"/>
                <a:gd name="T5" fmla="*/ 56 h 56"/>
                <a:gd name="T6" fmla="*/ 0 w 740"/>
                <a:gd name="T7" fmla="*/ 56 h 56"/>
                <a:gd name="T8" fmla="*/ 0 w 740"/>
                <a:gd name="T9" fmla="*/ 0 h 56"/>
                <a:gd name="T10" fmla="*/ 0 w 740"/>
                <a:gd name="T11" fmla="*/ 0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40" h="56">
                  <a:moveTo>
                    <a:pt x="0" y="0"/>
                  </a:moveTo>
                  <a:lnTo>
                    <a:pt x="740" y="0"/>
                  </a:lnTo>
                  <a:lnTo>
                    <a:pt x="740" y="56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19" name="Freeform 16"/>
            <p:cNvSpPr>
              <a:spLocks/>
            </p:cNvSpPr>
            <p:nvPr/>
          </p:nvSpPr>
          <p:spPr bwMode="auto">
            <a:xfrm>
              <a:off x="3416" y="1553"/>
              <a:ext cx="740" cy="55"/>
            </a:xfrm>
            <a:custGeom>
              <a:avLst/>
              <a:gdLst>
                <a:gd name="T0" fmla="*/ 0 w 740"/>
                <a:gd name="T1" fmla="*/ 0 h 55"/>
                <a:gd name="T2" fmla="*/ 740 w 740"/>
                <a:gd name="T3" fmla="*/ 0 h 55"/>
                <a:gd name="T4" fmla="*/ 740 w 740"/>
                <a:gd name="T5" fmla="*/ 55 h 55"/>
                <a:gd name="T6" fmla="*/ 0 w 740"/>
                <a:gd name="T7" fmla="*/ 55 h 55"/>
                <a:gd name="T8" fmla="*/ 0 w 740"/>
                <a:gd name="T9" fmla="*/ 0 h 55"/>
                <a:gd name="T10" fmla="*/ 0 w 740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40" h="55">
                  <a:moveTo>
                    <a:pt x="0" y="0"/>
                  </a:moveTo>
                  <a:lnTo>
                    <a:pt x="740" y="0"/>
                  </a:lnTo>
                  <a:lnTo>
                    <a:pt x="740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20" name="Freeform 17"/>
            <p:cNvSpPr>
              <a:spLocks/>
            </p:cNvSpPr>
            <p:nvPr/>
          </p:nvSpPr>
          <p:spPr bwMode="auto">
            <a:xfrm>
              <a:off x="3421" y="1653"/>
              <a:ext cx="739" cy="55"/>
            </a:xfrm>
            <a:custGeom>
              <a:avLst/>
              <a:gdLst>
                <a:gd name="T0" fmla="*/ 0 w 739"/>
                <a:gd name="T1" fmla="*/ 0 h 55"/>
                <a:gd name="T2" fmla="*/ 739 w 739"/>
                <a:gd name="T3" fmla="*/ 0 h 55"/>
                <a:gd name="T4" fmla="*/ 739 w 739"/>
                <a:gd name="T5" fmla="*/ 55 h 55"/>
                <a:gd name="T6" fmla="*/ 0 w 739"/>
                <a:gd name="T7" fmla="*/ 55 h 55"/>
                <a:gd name="T8" fmla="*/ 0 w 739"/>
                <a:gd name="T9" fmla="*/ 0 h 55"/>
                <a:gd name="T10" fmla="*/ 0 w 739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39" h="55">
                  <a:moveTo>
                    <a:pt x="0" y="0"/>
                  </a:moveTo>
                  <a:lnTo>
                    <a:pt x="739" y="0"/>
                  </a:lnTo>
                  <a:lnTo>
                    <a:pt x="739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21" name="Freeform 18"/>
            <p:cNvSpPr>
              <a:spLocks/>
            </p:cNvSpPr>
            <p:nvPr/>
          </p:nvSpPr>
          <p:spPr bwMode="auto">
            <a:xfrm>
              <a:off x="4163" y="1768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22" name="Freeform 19"/>
            <p:cNvSpPr>
              <a:spLocks/>
            </p:cNvSpPr>
            <p:nvPr/>
          </p:nvSpPr>
          <p:spPr bwMode="auto">
            <a:xfrm>
              <a:off x="4163" y="1917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23" name="Freeform 20"/>
            <p:cNvSpPr>
              <a:spLocks/>
            </p:cNvSpPr>
            <p:nvPr/>
          </p:nvSpPr>
          <p:spPr bwMode="auto">
            <a:xfrm>
              <a:off x="4163" y="2370"/>
              <a:ext cx="59" cy="90"/>
            </a:xfrm>
            <a:custGeom>
              <a:avLst/>
              <a:gdLst>
                <a:gd name="T0" fmla="*/ 0 w 59"/>
                <a:gd name="T1" fmla="*/ 90 h 90"/>
                <a:gd name="T2" fmla="*/ 59 w 59"/>
                <a:gd name="T3" fmla="*/ 90 h 90"/>
                <a:gd name="T4" fmla="*/ 59 w 59"/>
                <a:gd name="T5" fmla="*/ 0 h 90"/>
                <a:gd name="T6" fmla="*/ 0 w 59"/>
                <a:gd name="T7" fmla="*/ 0 h 90"/>
                <a:gd name="T8" fmla="*/ 0 w 59"/>
                <a:gd name="T9" fmla="*/ 90 h 90"/>
                <a:gd name="T10" fmla="*/ 0 w 59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90">
                  <a:moveTo>
                    <a:pt x="0" y="90"/>
                  </a:moveTo>
                  <a:lnTo>
                    <a:pt x="59" y="9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24" name="Freeform 21"/>
            <p:cNvSpPr>
              <a:spLocks/>
            </p:cNvSpPr>
            <p:nvPr/>
          </p:nvSpPr>
          <p:spPr bwMode="auto">
            <a:xfrm>
              <a:off x="4041" y="2370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25" name="Freeform 22"/>
            <p:cNvSpPr>
              <a:spLocks/>
            </p:cNvSpPr>
            <p:nvPr/>
          </p:nvSpPr>
          <p:spPr bwMode="auto">
            <a:xfrm>
              <a:off x="3911" y="2370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26" name="Freeform 23"/>
            <p:cNvSpPr>
              <a:spLocks/>
            </p:cNvSpPr>
            <p:nvPr/>
          </p:nvSpPr>
          <p:spPr bwMode="auto">
            <a:xfrm>
              <a:off x="3776" y="2370"/>
              <a:ext cx="59" cy="90"/>
            </a:xfrm>
            <a:custGeom>
              <a:avLst/>
              <a:gdLst>
                <a:gd name="T0" fmla="*/ 0 w 59"/>
                <a:gd name="T1" fmla="*/ 90 h 90"/>
                <a:gd name="T2" fmla="*/ 59 w 59"/>
                <a:gd name="T3" fmla="*/ 90 h 90"/>
                <a:gd name="T4" fmla="*/ 59 w 59"/>
                <a:gd name="T5" fmla="*/ 0 h 90"/>
                <a:gd name="T6" fmla="*/ 0 w 59"/>
                <a:gd name="T7" fmla="*/ 0 h 90"/>
                <a:gd name="T8" fmla="*/ 0 w 59"/>
                <a:gd name="T9" fmla="*/ 90 h 90"/>
                <a:gd name="T10" fmla="*/ 0 w 59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90">
                  <a:moveTo>
                    <a:pt x="0" y="90"/>
                  </a:moveTo>
                  <a:lnTo>
                    <a:pt x="59" y="9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27" name="Freeform 24"/>
            <p:cNvSpPr>
              <a:spLocks/>
            </p:cNvSpPr>
            <p:nvPr/>
          </p:nvSpPr>
          <p:spPr bwMode="auto">
            <a:xfrm>
              <a:off x="3651" y="2370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28" name="Freeform 25"/>
            <p:cNvSpPr>
              <a:spLocks/>
            </p:cNvSpPr>
            <p:nvPr/>
          </p:nvSpPr>
          <p:spPr bwMode="auto">
            <a:xfrm>
              <a:off x="3516" y="2370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29" name="Freeform 26"/>
            <p:cNvSpPr>
              <a:spLocks/>
            </p:cNvSpPr>
            <p:nvPr/>
          </p:nvSpPr>
          <p:spPr bwMode="auto">
            <a:xfrm>
              <a:off x="4163" y="2229"/>
              <a:ext cx="59" cy="90"/>
            </a:xfrm>
            <a:custGeom>
              <a:avLst/>
              <a:gdLst>
                <a:gd name="T0" fmla="*/ 0 w 59"/>
                <a:gd name="T1" fmla="*/ 90 h 90"/>
                <a:gd name="T2" fmla="*/ 59 w 59"/>
                <a:gd name="T3" fmla="*/ 90 h 90"/>
                <a:gd name="T4" fmla="*/ 59 w 59"/>
                <a:gd name="T5" fmla="*/ 0 h 90"/>
                <a:gd name="T6" fmla="*/ 0 w 59"/>
                <a:gd name="T7" fmla="*/ 0 h 90"/>
                <a:gd name="T8" fmla="*/ 0 w 59"/>
                <a:gd name="T9" fmla="*/ 90 h 90"/>
                <a:gd name="T10" fmla="*/ 0 w 59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90">
                  <a:moveTo>
                    <a:pt x="0" y="90"/>
                  </a:moveTo>
                  <a:lnTo>
                    <a:pt x="59" y="9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30" name="Freeform 27"/>
            <p:cNvSpPr>
              <a:spLocks/>
            </p:cNvSpPr>
            <p:nvPr/>
          </p:nvSpPr>
          <p:spPr bwMode="auto">
            <a:xfrm>
              <a:off x="4041" y="2229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31" name="Freeform 28"/>
            <p:cNvSpPr>
              <a:spLocks/>
            </p:cNvSpPr>
            <p:nvPr/>
          </p:nvSpPr>
          <p:spPr bwMode="auto">
            <a:xfrm>
              <a:off x="3911" y="2229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32" name="Freeform 29"/>
            <p:cNvSpPr>
              <a:spLocks/>
            </p:cNvSpPr>
            <p:nvPr/>
          </p:nvSpPr>
          <p:spPr bwMode="auto">
            <a:xfrm>
              <a:off x="3776" y="2229"/>
              <a:ext cx="59" cy="90"/>
            </a:xfrm>
            <a:custGeom>
              <a:avLst/>
              <a:gdLst>
                <a:gd name="T0" fmla="*/ 0 w 59"/>
                <a:gd name="T1" fmla="*/ 90 h 90"/>
                <a:gd name="T2" fmla="*/ 59 w 59"/>
                <a:gd name="T3" fmla="*/ 90 h 90"/>
                <a:gd name="T4" fmla="*/ 59 w 59"/>
                <a:gd name="T5" fmla="*/ 0 h 90"/>
                <a:gd name="T6" fmla="*/ 0 w 59"/>
                <a:gd name="T7" fmla="*/ 0 h 90"/>
                <a:gd name="T8" fmla="*/ 0 w 59"/>
                <a:gd name="T9" fmla="*/ 90 h 90"/>
                <a:gd name="T10" fmla="*/ 0 w 59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90">
                  <a:moveTo>
                    <a:pt x="0" y="90"/>
                  </a:moveTo>
                  <a:lnTo>
                    <a:pt x="59" y="9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33" name="Freeform 30"/>
            <p:cNvSpPr>
              <a:spLocks/>
            </p:cNvSpPr>
            <p:nvPr/>
          </p:nvSpPr>
          <p:spPr bwMode="auto">
            <a:xfrm>
              <a:off x="3651" y="2229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34" name="Freeform 31"/>
            <p:cNvSpPr>
              <a:spLocks/>
            </p:cNvSpPr>
            <p:nvPr/>
          </p:nvSpPr>
          <p:spPr bwMode="auto">
            <a:xfrm>
              <a:off x="3516" y="2229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35" name="Freeform 32"/>
            <p:cNvSpPr>
              <a:spLocks/>
            </p:cNvSpPr>
            <p:nvPr/>
          </p:nvSpPr>
          <p:spPr bwMode="auto">
            <a:xfrm>
              <a:off x="4163" y="2081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36" name="Freeform 33"/>
            <p:cNvSpPr>
              <a:spLocks/>
            </p:cNvSpPr>
            <p:nvPr/>
          </p:nvSpPr>
          <p:spPr bwMode="auto">
            <a:xfrm>
              <a:off x="4041" y="2081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37" name="Freeform 34"/>
            <p:cNvSpPr>
              <a:spLocks/>
            </p:cNvSpPr>
            <p:nvPr/>
          </p:nvSpPr>
          <p:spPr bwMode="auto">
            <a:xfrm>
              <a:off x="3911" y="2081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38" name="Freeform 35"/>
            <p:cNvSpPr>
              <a:spLocks/>
            </p:cNvSpPr>
            <p:nvPr/>
          </p:nvSpPr>
          <p:spPr bwMode="auto">
            <a:xfrm>
              <a:off x="3776" y="2081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39" name="Freeform 36"/>
            <p:cNvSpPr>
              <a:spLocks/>
            </p:cNvSpPr>
            <p:nvPr/>
          </p:nvSpPr>
          <p:spPr bwMode="auto">
            <a:xfrm>
              <a:off x="3651" y="2081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40" name="Freeform 37"/>
            <p:cNvSpPr>
              <a:spLocks/>
            </p:cNvSpPr>
            <p:nvPr/>
          </p:nvSpPr>
          <p:spPr bwMode="auto">
            <a:xfrm>
              <a:off x="3516" y="2081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41" name="Freeform 38"/>
            <p:cNvSpPr>
              <a:spLocks/>
            </p:cNvSpPr>
            <p:nvPr/>
          </p:nvSpPr>
          <p:spPr bwMode="auto">
            <a:xfrm>
              <a:off x="3440" y="1761"/>
              <a:ext cx="546" cy="64"/>
            </a:xfrm>
            <a:custGeom>
              <a:avLst/>
              <a:gdLst>
                <a:gd name="T0" fmla="*/ 0 w 546"/>
                <a:gd name="T1" fmla="*/ 64 h 64"/>
                <a:gd name="T2" fmla="*/ 546 w 546"/>
                <a:gd name="T3" fmla="*/ 64 h 64"/>
                <a:gd name="T4" fmla="*/ 546 w 546"/>
                <a:gd name="T5" fmla="*/ 0 h 64"/>
                <a:gd name="T6" fmla="*/ 0 w 546"/>
                <a:gd name="T7" fmla="*/ 0 h 64"/>
                <a:gd name="T8" fmla="*/ 0 w 546"/>
                <a:gd name="T9" fmla="*/ 64 h 64"/>
                <a:gd name="T10" fmla="*/ 0 w 546"/>
                <a:gd name="T11" fmla="*/ 64 h 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6" h="64">
                  <a:moveTo>
                    <a:pt x="0" y="64"/>
                  </a:moveTo>
                  <a:lnTo>
                    <a:pt x="546" y="64"/>
                  </a:lnTo>
                  <a:lnTo>
                    <a:pt x="546" y="0"/>
                  </a:lnTo>
                  <a:lnTo>
                    <a:pt x="0" y="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42" name="Freeform 39"/>
            <p:cNvSpPr>
              <a:spLocks/>
            </p:cNvSpPr>
            <p:nvPr/>
          </p:nvSpPr>
          <p:spPr bwMode="auto">
            <a:xfrm>
              <a:off x="3428" y="1872"/>
              <a:ext cx="558" cy="60"/>
            </a:xfrm>
            <a:custGeom>
              <a:avLst/>
              <a:gdLst>
                <a:gd name="T0" fmla="*/ 0 w 558"/>
                <a:gd name="T1" fmla="*/ 60 h 60"/>
                <a:gd name="T2" fmla="*/ 558 w 558"/>
                <a:gd name="T3" fmla="*/ 60 h 60"/>
                <a:gd name="T4" fmla="*/ 558 w 558"/>
                <a:gd name="T5" fmla="*/ 0 h 60"/>
                <a:gd name="T6" fmla="*/ 0 w 558"/>
                <a:gd name="T7" fmla="*/ 0 h 60"/>
                <a:gd name="T8" fmla="*/ 0 w 558"/>
                <a:gd name="T9" fmla="*/ 60 h 60"/>
                <a:gd name="T10" fmla="*/ 0 w 558"/>
                <a:gd name="T11" fmla="*/ 60 h 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8" h="60">
                  <a:moveTo>
                    <a:pt x="0" y="60"/>
                  </a:moveTo>
                  <a:lnTo>
                    <a:pt x="558" y="60"/>
                  </a:lnTo>
                  <a:lnTo>
                    <a:pt x="558" y="0"/>
                  </a:lnTo>
                  <a:lnTo>
                    <a:pt x="0" y="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43" name="Freeform 40"/>
            <p:cNvSpPr>
              <a:spLocks/>
            </p:cNvSpPr>
            <p:nvPr/>
          </p:nvSpPr>
          <p:spPr bwMode="auto">
            <a:xfrm>
              <a:off x="4041" y="1768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44" name="Freeform 41"/>
            <p:cNvSpPr>
              <a:spLocks/>
            </p:cNvSpPr>
            <p:nvPr/>
          </p:nvSpPr>
          <p:spPr bwMode="auto">
            <a:xfrm>
              <a:off x="4042" y="1914"/>
              <a:ext cx="60" cy="88"/>
            </a:xfrm>
            <a:custGeom>
              <a:avLst/>
              <a:gdLst>
                <a:gd name="T0" fmla="*/ 0 w 60"/>
                <a:gd name="T1" fmla="*/ 88 h 88"/>
                <a:gd name="T2" fmla="*/ 60 w 60"/>
                <a:gd name="T3" fmla="*/ 88 h 88"/>
                <a:gd name="T4" fmla="*/ 60 w 60"/>
                <a:gd name="T5" fmla="*/ 0 h 88"/>
                <a:gd name="T6" fmla="*/ 0 w 60"/>
                <a:gd name="T7" fmla="*/ 0 h 88"/>
                <a:gd name="T8" fmla="*/ 0 w 60"/>
                <a:gd name="T9" fmla="*/ 88 h 88"/>
                <a:gd name="T10" fmla="*/ 0 w 60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8">
                  <a:moveTo>
                    <a:pt x="0" y="88"/>
                  </a:moveTo>
                  <a:lnTo>
                    <a:pt x="60" y="88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45" name="Freeform 42"/>
            <p:cNvSpPr>
              <a:spLocks/>
            </p:cNvSpPr>
            <p:nvPr/>
          </p:nvSpPr>
          <p:spPr bwMode="auto">
            <a:xfrm>
              <a:off x="3350" y="1313"/>
              <a:ext cx="830" cy="1122"/>
            </a:xfrm>
            <a:custGeom>
              <a:avLst/>
              <a:gdLst>
                <a:gd name="T0" fmla="*/ 0 w 830"/>
                <a:gd name="T1" fmla="*/ 0 h 1122"/>
                <a:gd name="T2" fmla="*/ 830 w 830"/>
                <a:gd name="T3" fmla="*/ 3 h 1122"/>
                <a:gd name="T4" fmla="*/ 830 w 830"/>
                <a:gd name="T5" fmla="*/ 371 h 1122"/>
                <a:gd name="T6" fmla="*/ 759 w 830"/>
                <a:gd name="T7" fmla="*/ 368 h 1122"/>
                <a:gd name="T8" fmla="*/ 759 w 830"/>
                <a:gd name="T9" fmla="*/ 54 h 1122"/>
                <a:gd name="T10" fmla="*/ 86 w 830"/>
                <a:gd name="T11" fmla="*/ 54 h 1122"/>
                <a:gd name="T12" fmla="*/ 86 w 830"/>
                <a:gd name="T13" fmla="*/ 1122 h 1122"/>
                <a:gd name="T14" fmla="*/ 2 w 830"/>
                <a:gd name="T15" fmla="*/ 1122 h 1122"/>
                <a:gd name="T16" fmla="*/ 0 w 830"/>
                <a:gd name="T17" fmla="*/ 0 h 1122"/>
                <a:gd name="T18" fmla="*/ 0 w 830"/>
                <a:gd name="T19" fmla="*/ 0 h 11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30" h="1122">
                  <a:moveTo>
                    <a:pt x="0" y="0"/>
                  </a:moveTo>
                  <a:lnTo>
                    <a:pt x="830" y="3"/>
                  </a:lnTo>
                  <a:lnTo>
                    <a:pt x="830" y="371"/>
                  </a:lnTo>
                  <a:lnTo>
                    <a:pt x="759" y="368"/>
                  </a:lnTo>
                  <a:lnTo>
                    <a:pt x="759" y="54"/>
                  </a:lnTo>
                  <a:lnTo>
                    <a:pt x="86" y="54"/>
                  </a:lnTo>
                  <a:lnTo>
                    <a:pt x="86" y="1122"/>
                  </a:lnTo>
                  <a:lnTo>
                    <a:pt x="2" y="1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46" name="Freeform 43"/>
            <p:cNvSpPr>
              <a:spLocks/>
            </p:cNvSpPr>
            <p:nvPr/>
          </p:nvSpPr>
          <p:spPr bwMode="auto">
            <a:xfrm>
              <a:off x="3389" y="1428"/>
              <a:ext cx="739" cy="56"/>
            </a:xfrm>
            <a:custGeom>
              <a:avLst/>
              <a:gdLst>
                <a:gd name="T0" fmla="*/ 0 w 739"/>
                <a:gd name="T1" fmla="*/ 0 h 56"/>
                <a:gd name="T2" fmla="*/ 739 w 739"/>
                <a:gd name="T3" fmla="*/ 0 h 56"/>
                <a:gd name="T4" fmla="*/ 739 w 739"/>
                <a:gd name="T5" fmla="*/ 56 h 56"/>
                <a:gd name="T6" fmla="*/ 0 w 739"/>
                <a:gd name="T7" fmla="*/ 56 h 56"/>
                <a:gd name="T8" fmla="*/ 0 w 739"/>
                <a:gd name="T9" fmla="*/ 0 h 56"/>
                <a:gd name="T10" fmla="*/ 0 w 739"/>
                <a:gd name="T11" fmla="*/ 0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39" h="56">
                  <a:moveTo>
                    <a:pt x="0" y="0"/>
                  </a:moveTo>
                  <a:lnTo>
                    <a:pt x="739" y="0"/>
                  </a:lnTo>
                  <a:lnTo>
                    <a:pt x="739" y="56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47" name="Freeform 44"/>
            <p:cNvSpPr>
              <a:spLocks/>
            </p:cNvSpPr>
            <p:nvPr/>
          </p:nvSpPr>
          <p:spPr bwMode="auto">
            <a:xfrm>
              <a:off x="3393" y="1530"/>
              <a:ext cx="740" cy="54"/>
            </a:xfrm>
            <a:custGeom>
              <a:avLst/>
              <a:gdLst>
                <a:gd name="T0" fmla="*/ 0 w 740"/>
                <a:gd name="T1" fmla="*/ 0 h 54"/>
                <a:gd name="T2" fmla="*/ 740 w 740"/>
                <a:gd name="T3" fmla="*/ 0 h 54"/>
                <a:gd name="T4" fmla="*/ 740 w 740"/>
                <a:gd name="T5" fmla="*/ 54 h 54"/>
                <a:gd name="T6" fmla="*/ 0 w 740"/>
                <a:gd name="T7" fmla="*/ 54 h 54"/>
                <a:gd name="T8" fmla="*/ 0 w 740"/>
                <a:gd name="T9" fmla="*/ 0 h 54"/>
                <a:gd name="T10" fmla="*/ 0 w 740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40" h="54">
                  <a:moveTo>
                    <a:pt x="0" y="0"/>
                  </a:moveTo>
                  <a:lnTo>
                    <a:pt x="740" y="0"/>
                  </a:lnTo>
                  <a:lnTo>
                    <a:pt x="740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48" name="Freeform 45"/>
            <p:cNvSpPr>
              <a:spLocks/>
            </p:cNvSpPr>
            <p:nvPr/>
          </p:nvSpPr>
          <p:spPr bwMode="auto">
            <a:xfrm>
              <a:off x="3398" y="1630"/>
              <a:ext cx="738" cy="55"/>
            </a:xfrm>
            <a:custGeom>
              <a:avLst/>
              <a:gdLst>
                <a:gd name="T0" fmla="*/ 0 w 738"/>
                <a:gd name="T1" fmla="*/ 0 h 55"/>
                <a:gd name="T2" fmla="*/ 738 w 738"/>
                <a:gd name="T3" fmla="*/ 0 h 55"/>
                <a:gd name="T4" fmla="*/ 738 w 738"/>
                <a:gd name="T5" fmla="*/ 55 h 55"/>
                <a:gd name="T6" fmla="*/ 0 w 738"/>
                <a:gd name="T7" fmla="*/ 55 h 55"/>
                <a:gd name="T8" fmla="*/ 0 w 738"/>
                <a:gd name="T9" fmla="*/ 0 h 55"/>
                <a:gd name="T10" fmla="*/ 0 w 738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38" h="55">
                  <a:moveTo>
                    <a:pt x="0" y="0"/>
                  </a:moveTo>
                  <a:lnTo>
                    <a:pt x="738" y="0"/>
                  </a:lnTo>
                  <a:lnTo>
                    <a:pt x="738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49" name="Freeform 46"/>
            <p:cNvSpPr>
              <a:spLocks/>
            </p:cNvSpPr>
            <p:nvPr/>
          </p:nvSpPr>
          <p:spPr bwMode="auto">
            <a:xfrm>
              <a:off x="4140" y="1745"/>
              <a:ext cx="59" cy="88"/>
            </a:xfrm>
            <a:custGeom>
              <a:avLst/>
              <a:gdLst>
                <a:gd name="T0" fmla="*/ 0 w 59"/>
                <a:gd name="T1" fmla="*/ 88 h 88"/>
                <a:gd name="T2" fmla="*/ 59 w 59"/>
                <a:gd name="T3" fmla="*/ 88 h 88"/>
                <a:gd name="T4" fmla="*/ 59 w 59"/>
                <a:gd name="T5" fmla="*/ 0 h 88"/>
                <a:gd name="T6" fmla="*/ 0 w 59"/>
                <a:gd name="T7" fmla="*/ 0 h 88"/>
                <a:gd name="T8" fmla="*/ 0 w 59"/>
                <a:gd name="T9" fmla="*/ 88 h 88"/>
                <a:gd name="T10" fmla="*/ 0 w 59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8">
                  <a:moveTo>
                    <a:pt x="0" y="88"/>
                  </a:moveTo>
                  <a:lnTo>
                    <a:pt x="59" y="88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50" name="Freeform 47"/>
            <p:cNvSpPr>
              <a:spLocks/>
            </p:cNvSpPr>
            <p:nvPr/>
          </p:nvSpPr>
          <p:spPr bwMode="auto">
            <a:xfrm>
              <a:off x="4140" y="1894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51" name="Freeform 48"/>
            <p:cNvSpPr>
              <a:spLocks/>
            </p:cNvSpPr>
            <p:nvPr/>
          </p:nvSpPr>
          <p:spPr bwMode="auto">
            <a:xfrm>
              <a:off x="4140" y="2347"/>
              <a:ext cx="59" cy="88"/>
            </a:xfrm>
            <a:custGeom>
              <a:avLst/>
              <a:gdLst>
                <a:gd name="T0" fmla="*/ 0 w 59"/>
                <a:gd name="T1" fmla="*/ 88 h 88"/>
                <a:gd name="T2" fmla="*/ 59 w 59"/>
                <a:gd name="T3" fmla="*/ 88 h 88"/>
                <a:gd name="T4" fmla="*/ 59 w 59"/>
                <a:gd name="T5" fmla="*/ 0 h 88"/>
                <a:gd name="T6" fmla="*/ 0 w 59"/>
                <a:gd name="T7" fmla="*/ 0 h 88"/>
                <a:gd name="T8" fmla="*/ 0 w 59"/>
                <a:gd name="T9" fmla="*/ 88 h 88"/>
                <a:gd name="T10" fmla="*/ 0 w 59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8">
                  <a:moveTo>
                    <a:pt x="0" y="88"/>
                  </a:moveTo>
                  <a:lnTo>
                    <a:pt x="59" y="88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52" name="Freeform 49"/>
            <p:cNvSpPr>
              <a:spLocks/>
            </p:cNvSpPr>
            <p:nvPr/>
          </p:nvSpPr>
          <p:spPr bwMode="auto">
            <a:xfrm>
              <a:off x="4017" y="2347"/>
              <a:ext cx="61" cy="88"/>
            </a:xfrm>
            <a:custGeom>
              <a:avLst/>
              <a:gdLst>
                <a:gd name="T0" fmla="*/ 0 w 61"/>
                <a:gd name="T1" fmla="*/ 88 h 88"/>
                <a:gd name="T2" fmla="*/ 61 w 61"/>
                <a:gd name="T3" fmla="*/ 88 h 88"/>
                <a:gd name="T4" fmla="*/ 61 w 61"/>
                <a:gd name="T5" fmla="*/ 0 h 88"/>
                <a:gd name="T6" fmla="*/ 0 w 61"/>
                <a:gd name="T7" fmla="*/ 0 h 88"/>
                <a:gd name="T8" fmla="*/ 0 w 61"/>
                <a:gd name="T9" fmla="*/ 88 h 88"/>
                <a:gd name="T10" fmla="*/ 0 w 61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88">
                  <a:moveTo>
                    <a:pt x="0" y="88"/>
                  </a:moveTo>
                  <a:lnTo>
                    <a:pt x="61" y="88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53" name="Freeform 50"/>
            <p:cNvSpPr>
              <a:spLocks/>
            </p:cNvSpPr>
            <p:nvPr/>
          </p:nvSpPr>
          <p:spPr bwMode="auto">
            <a:xfrm>
              <a:off x="3888" y="2347"/>
              <a:ext cx="58" cy="88"/>
            </a:xfrm>
            <a:custGeom>
              <a:avLst/>
              <a:gdLst>
                <a:gd name="T0" fmla="*/ 0 w 58"/>
                <a:gd name="T1" fmla="*/ 88 h 88"/>
                <a:gd name="T2" fmla="*/ 58 w 58"/>
                <a:gd name="T3" fmla="*/ 88 h 88"/>
                <a:gd name="T4" fmla="*/ 58 w 58"/>
                <a:gd name="T5" fmla="*/ 0 h 88"/>
                <a:gd name="T6" fmla="*/ 0 w 58"/>
                <a:gd name="T7" fmla="*/ 0 h 88"/>
                <a:gd name="T8" fmla="*/ 0 w 58"/>
                <a:gd name="T9" fmla="*/ 88 h 88"/>
                <a:gd name="T10" fmla="*/ 0 w 58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" h="88">
                  <a:moveTo>
                    <a:pt x="0" y="88"/>
                  </a:moveTo>
                  <a:lnTo>
                    <a:pt x="58" y="88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54" name="Freeform 51"/>
            <p:cNvSpPr>
              <a:spLocks/>
            </p:cNvSpPr>
            <p:nvPr/>
          </p:nvSpPr>
          <p:spPr bwMode="auto">
            <a:xfrm>
              <a:off x="3753" y="2347"/>
              <a:ext cx="59" cy="88"/>
            </a:xfrm>
            <a:custGeom>
              <a:avLst/>
              <a:gdLst>
                <a:gd name="T0" fmla="*/ 0 w 59"/>
                <a:gd name="T1" fmla="*/ 88 h 88"/>
                <a:gd name="T2" fmla="*/ 59 w 59"/>
                <a:gd name="T3" fmla="*/ 88 h 88"/>
                <a:gd name="T4" fmla="*/ 59 w 59"/>
                <a:gd name="T5" fmla="*/ 0 h 88"/>
                <a:gd name="T6" fmla="*/ 0 w 59"/>
                <a:gd name="T7" fmla="*/ 0 h 88"/>
                <a:gd name="T8" fmla="*/ 0 w 59"/>
                <a:gd name="T9" fmla="*/ 88 h 88"/>
                <a:gd name="T10" fmla="*/ 0 w 59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8">
                  <a:moveTo>
                    <a:pt x="0" y="88"/>
                  </a:moveTo>
                  <a:lnTo>
                    <a:pt x="59" y="88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55" name="Freeform 52"/>
            <p:cNvSpPr>
              <a:spLocks/>
            </p:cNvSpPr>
            <p:nvPr/>
          </p:nvSpPr>
          <p:spPr bwMode="auto">
            <a:xfrm>
              <a:off x="3627" y="2347"/>
              <a:ext cx="60" cy="88"/>
            </a:xfrm>
            <a:custGeom>
              <a:avLst/>
              <a:gdLst>
                <a:gd name="T0" fmla="*/ 0 w 60"/>
                <a:gd name="T1" fmla="*/ 88 h 88"/>
                <a:gd name="T2" fmla="*/ 60 w 60"/>
                <a:gd name="T3" fmla="*/ 88 h 88"/>
                <a:gd name="T4" fmla="*/ 60 w 60"/>
                <a:gd name="T5" fmla="*/ 0 h 88"/>
                <a:gd name="T6" fmla="*/ 0 w 60"/>
                <a:gd name="T7" fmla="*/ 0 h 88"/>
                <a:gd name="T8" fmla="*/ 0 w 60"/>
                <a:gd name="T9" fmla="*/ 88 h 88"/>
                <a:gd name="T10" fmla="*/ 0 w 60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8">
                  <a:moveTo>
                    <a:pt x="0" y="88"/>
                  </a:moveTo>
                  <a:lnTo>
                    <a:pt x="60" y="88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56" name="Freeform 53"/>
            <p:cNvSpPr>
              <a:spLocks/>
            </p:cNvSpPr>
            <p:nvPr/>
          </p:nvSpPr>
          <p:spPr bwMode="auto">
            <a:xfrm>
              <a:off x="3493" y="2347"/>
              <a:ext cx="60" cy="88"/>
            </a:xfrm>
            <a:custGeom>
              <a:avLst/>
              <a:gdLst>
                <a:gd name="T0" fmla="*/ 0 w 60"/>
                <a:gd name="T1" fmla="*/ 88 h 88"/>
                <a:gd name="T2" fmla="*/ 60 w 60"/>
                <a:gd name="T3" fmla="*/ 88 h 88"/>
                <a:gd name="T4" fmla="*/ 60 w 60"/>
                <a:gd name="T5" fmla="*/ 0 h 88"/>
                <a:gd name="T6" fmla="*/ 0 w 60"/>
                <a:gd name="T7" fmla="*/ 0 h 88"/>
                <a:gd name="T8" fmla="*/ 0 w 60"/>
                <a:gd name="T9" fmla="*/ 88 h 88"/>
                <a:gd name="T10" fmla="*/ 0 w 60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8">
                  <a:moveTo>
                    <a:pt x="0" y="88"/>
                  </a:moveTo>
                  <a:lnTo>
                    <a:pt x="60" y="88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57" name="Freeform 54"/>
            <p:cNvSpPr>
              <a:spLocks/>
            </p:cNvSpPr>
            <p:nvPr/>
          </p:nvSpPr>
          <p:spPr bwMode="auto">
            <a:xfrm>
              <a:off x="4140" y="2205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58" name="Freeform 55"/>
            <p:cNvSpPr>
              <a:spLocks/>
            </p:cNvSpPr>
            <p:nvPr/>
          </p:nvSpPr>
          <p:spPr bwMode="auto">
            <a:xfrm>
              <a:off x="4017" y="2205"/>
              <a:ext cx="61" cy="89"/>
            </a:xfrm>
            <a:custGeom>
              <a:avLst/>
              <a:gdLst>
                <a:gd name="T0" fmla="*/ 0 w 61"/>
                <a:gd name="T1" fmla="*/ 89 h 89"/>
                <a:gd name="T2" fmla="*/ 61 w 61"/>
                <a:gd name="T3" fmla="*/ 89 h 89"/>
                <a:gd name="T4" fmla="*/ 61 w 61"/>
                <a:gd name="T5" fmla="*/ 0 h 89"/>
                <a:gd name="T6" fmla="*/ 0 w 61"/>
                <a:gd name="T7" fmla="*/ 0 h 89"/>
                <a:gd name="T8" fmla="*/ 0 w 61"/>
                <a:gd name="T9" fmla="*/ 89 h 89"/>
                <a:gd name="T10" fmla="*/ 0 w 61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89">
                  <a:moveTo>
                    <a:pt x="0" y="89"/>
                  </a:moveTo>
                  <a:lnTo>
                    <a:pt x="61" y="89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59" name="Freeform 56"/>
            <p:cNvSpPr>
              <a:spLocks/>
            </p:cNvSpPr>
            <p:nvPr/>
          </p:nvSpPr>
          <p:spPr bwMode="auto">
            <a:xfrm>
              <a:off x="3888" y="2205"/>
              <a:ext cx="58" cy="89"/>
            </a:xfrm>
            <a:custGeom>
              <a:avLst/>
              <a:gdLst>
                <a:gd name="T0" fmla="*/ 0 w 58"/>
                <a:gd name="T1" fmla="*/ 89 h 89"/>
                <a:gd name="T2" fmla="*/ 58 w 58"/>
                <a:gd name="T3" fmla="*/ 89 h 89"/>
                <a:gd name="T4" fmla="*/ 58 w 58"/>
                <a:gd name="T5" fmla="*/ 0 h 89"/>
                <a:gd name="T6" fmla="*/ 0 w 58"/>
                <a:gd name="T7" fmla="*/ 0 h 89"/>
                <a:gd name="T8" fmla="*/ 0 w 58"/>
                <a:gd name="T9" fmla="*/ 89 h 89"/>
                <a:gd name="T10" fmla="*/ 0 w 58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" h="89">
                  <a:moveTo>
                    <a:pt x="0" y="89"/>
                  </a:moveTo>
                  <a:lnTo>
                    <a:pt x="58" y="89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60" name="Freeform 57"/>
            <p:cNvSpPr>
              <a:spLocks/>
            </p:cNvSpPr>
            <p:nvPr/>
          </p:nvSpPr>
          <p:spPr bwMode="auto">
            <a:xfrm>
              <a:off x="3753" y="2205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61" name="Freeform 58"/>
            <p:cNvSpPr>
              <a:spLocks/>
            </p:cNvSpPr>
            <p:nvPr/>
          </p:nvSpPr>
          <p:spPr bwMode="auto">
            <a:xfrm>
              <a:off x="3627" y="2205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62" name="Freeform 59"/>
            <p:cNvSpPr>
              <a:spLocks/>
            </p:cNvSpPr>
            <p:nvPr/>
          </p:nvSpPr>
          <p:spPr bwMode="auto">
            <a:xfrm>
              <a:off x="3493" y="2205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63" name="Freeform 60"/>
            <p:cNvSpPr>
              <a:spLocks/>
            </p:cNvSpPr>
            <p:nvPr/>
          </p:nvSpPr>
          <p:spPr bwMode="auto">
            <a:xfrm>
              <a:off x="4140" y="2056"/>
              <a:ext cx="59" cy="90"/>
            </a:xfrm>
            <a:custGeom>
              <a:avLst/>
              <a:gdLst>
                <a:gd name="T0" fmla="*/ 0 w 59"/>
                <a:gd name="T1" fmla="*/ 90 h 90"/>
                <a:gd name="T2" fmla="*/ 59 w 59"/>
                <a:gd name="T3" fmla="*/ 90 h 90"/>
                <a:gd name="T4" fmla="*/ 59 w 59"/>
                <a:gd name="T5" fmla="*/ 0 h 90"/>
                <a:gd name="T6" fmla="*/ 0 w 59"/>
                <a:gd name="T7" fmla="*/ 0 h 90"/>
                <a:gd name="T8" fmla="*/ 0 w 59"/>
                <a:gd name="T9" fmla="*/ 90 h 90"/>
                <a:gd name="T10" fmla="*/ 0 w 59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90">
                  <a:moveTo>
                    <a:pt x="0" y="90"/>
                  </a:moveTo>
                  <a:lnTo>
                    <a:pt x="59" y="9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64" name="Freeform 61"/>
            <p:cNvSpPr>
              <a:spLocks/>
            </p:cNvSpPr>
            <p:nvPr/>
          </p:nvSpPr>
          <p:spPr bwMode="auto">
            <a:xfrm>
              <a:off x="4017" y="2056"/>
              <a:ext cx="61" cy="90"/>
            </a:xfrm>
            <a:custGeom>
              <a:avLst/>
              <a:gdLst>
                <a:gd name="T0" fmla="*/ 0 w 61"/>
                <a:gd name="T1" fmla="*/ 90 h 90"/>
                <a:gd name="T2" fmla="*/ 61 w 61"/>
                <a:gd name="T3" fmla="*/ 90 h 90"/>
                <a:gd name="T4" fmla="*/ 61 w 61"/>
                <a:gd name="T5" fmla="*/ 0 h 90"/>
                <a:gd name="T6" fmla="*/ 0 w 61"/>
                <a:gd name="T7" fmla="*/ 0 h 90"/>
                <a:gd name="T8" fmla="*/ 0 w 61"/>
                <a:gd name="T9" fmla="*/ 90 h 90"/>
                <a:gd name="T10" fmla="*/ 0 w 61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90">
                  <a:moveTo>
                    <a:pt x="0" y="90"/>
                  </a:moveTo>
                  <a:lnTo>
                    <a:pt x="61" y="90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65" name="Freeform 62"/>
            <p:cNvSpPr>
              <a:spLocks/>
            </p:cNvSpPr>
            <p:nvPr/>
          </p:nvSpPr>
          <p:spPr bwMode="auto">
            <a:xfrm>
              <a:off x="3888" y="2056"/>
              <a:ext cx="58" cy="90"/>
            </a:xfrm>
            <a:custGeom>
              <a:avLst/>
              <a:gdLst>
                <a:gd name="T0" fmla="*/ 0 w 58"/>
                <a:gd name="T1" fmla="*/ 90 h 90"/>
                <a:gd name="T2" fmla="*/ 58 w 58"/>
                <a:gd name="T3" fmla="*/ 90 h 90"/>
                <a:gd name="T4" fmla="*/ 58 w 58"/>
                <a:gd name="T5" fmla="*/ 0 h 90"/>
                <a:gd name="T6" fmla="*/ 0 w 58"/>
                <a:gd name="T7" fmla="*/ 0 h 90"/>
                <a:gd name="T8" fmla="*/ 0 w 58"/>
                <a:gd name="T9" fmla="*/ 90 h 90"/>
                <a:gd name="T10" fmla="*/ 0 w 58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" h="90">
                  <a:moveTo>
                    <a:pt x="0" y="90"/>
                  </a:moveTo>
                  <a:lnTo>
                    <a:pt x="58" y="90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66" name="Freeform 63"/>
            <p:cNvSpPr>
              <a:spLocks/>
            </p:cNvSpPr>
            <p:nvPr/>
          </p:nvSpPr>
          <p:spPr bwMode="auto">
            <a:xfrm>
              <a:off x="3753" y="2056"/>
              <a:ext cx="59" cy="90"/>
            </a:xfrm>
            <a:custGeom>
              <a:avLst/>
              <a:gdLst>
                <a:gd name="T0" fmla="*/ 0 w 59"/>
                <a:gd name="T1" fmla="*/ 90 h 90"/>
                <a:gd name="T2" fmla="*/ 59 w 59"/>
                <a:gd name="T3" fmla="*/ 90 h 90"/>
                <a:gd name="T4" fmla="*/ 59 w 59"/>
                <a:gd name="T5" fmla="*/ 0 h 90"/>
                <a:gd name="T6" fmla="*/ 0 w 59"/>
                <a:gd name="T7" fmla="*/ 0 h 90"/>
                <a:gd name="T8" fmla="*/ 0 w 59"/>
                <a:gd name="T9" fmla="*/ 90 h 90"/>
                <a:gd name="T10" fmla="*/ 0 w 59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90">
                  <a:moveTo>
                    <a:pt x="0" y="90"/>
                  </a:moveTo>
                  <a:lnTo>
                    <a:pt x="59" y="9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67" name="Freeform 64"/>
            <p:cNvSpPr>
              <a:spLocks/>
            </p:cNvSpPr>
            <p:nvPr/>
          </p:nvSpPr>
          <p:spPr bwMode="auto">
            <a:xfrm>
              <a:off x="3627" y="2056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68" name="Freeform 65"/>
            <p:cNvSpPr>
              <a:spLocks/>
            </p:cNvSpPr>
            <p:nvPr/>
          </p:nvSpPr>
          <p:spPr bwMode="auto">
            <a:xfrm>
              <a:off x="3493" y="2056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69" name="Freeform 66"/>
            <p:cNvSpPr>
              <a:spLocks/>
            </p:cNvSpPr>
            <p:nvPr/>
          </p:nvSpPr>
          <p:spPr bwMode="auto">
            <a:xfrm>
              <a:off x="3416" y="1737"/>
              <a:ext cx="547" cy="63"/>
            </a:xfrm>
            <a:custGeom>
              <a:avLst/>
              <a:gdLst>
                <a:gd name="T0" fmla="*/ 0 w 547"/>
                <a:gd name="T1" fmla="*/ 63 h 63"/>
                <a:gd name="T2" fmla="*/ 547 w 547"/>
                <a:gd name="T3" fmla="*/ 63 h 63"/>
                <a:gd name="T4" fmla="*/ 547 w 547"/>
                <a:gd name="T5" fmla="*/ 0 h 63"/>
                <a:gd name="T6" fmla="*/ 0 w 547"/>
                <a:gd name="T7" fmla="*/ 0 h 63"/>
                <a:gd name="T8" fmla="*/ 0 w 547"/>
                <a:gd name="T9" fmla="*/ 63 h 63"/>
                <a:gd name="T10" fmla="*/ 0 w 547"/>
                <a:gd name="T11" fmla="*/ 63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7" h="63">
                  <a:moveTo>
                    <a:pt x="0" y="63"/>
                  </a:moveTo>
                  <a:lnTo>
                    <a:pt x="547" y="63"/>
                  </a:lnTo>
                  <a:lnTo>
                    <a:pt x="547" y="0"/>
                  </a:lnTo>
                  <a:lnTo>
                    <a:pt x="0" y="0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70" name="Freeform 67"/>
            <p:cNvSpPr>
              <a:spLocks/>
            </p:cNvSpPr>
            <p:nvPr/>
          </p:nvSpPr>
          <p:spPr bwMode="auto">
            <a:xfrm>
              <a:off x="3405" y="1849"/>
              <a:ext cx="558" cy="58"/>
            </a:xfrm>
            <a:custGeom>
              <a:avLst/>
              <a:gdLst>
                <a:gd name="T0" fmla="*/ 0 w 558"/>
                <a:gd name="T1" fmla="*/ 58 h 58"/>
                <a:gd name="T2" fmla="*/ 558 w 558"/>
                <a:gd name="T3" fmla="*/ 58 h 58"/>
                <a:gd name="T4" fmla="*/ 558 w 558"/>
                <a:gd name="T5" fmla="*/ 0 h 58"/>
                <a:gd name="T6" fmla="*/ 0 w 558"/>
                <a:gd name="T7" fmla="*/ 0 h 58"/>
                <a:gd name="T8" fmla="*/ 0 w 558"/>
                <a:gd name="T9" fmla="*/ 58 h 58"/>
                <a:gd name="T10" fmla="*/ 0 w 558"/>
                <a:gd name="T11" fmla="*/ 58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8" h="58">
                  <a:moveTo>
                    <a:pt x="0" y="58"/>
                  </a:moveTo>
                  <a:lnTo>
                    <a:pt x="558" y="58"/>
                  </a:lnTo>
                  <a:lnTo>
                    <a:pt x="558" y="0"/>
                  </a:lnTo>
                  <a:lnTo>
                    <a:pt x="0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71" name="Freeform 68"/>
            <p:cNvSpPr>
              <a:spLocks/>
            </p:cNvSpPr>
            <p:nvPr/>
          </p:nvSpPr>
          <p:spPr bwMode="auto">
            <a:xfrm>
              <a:off x="4017" y="1745"/>
              <a:ext cx="61" cy="89"/>
            </a:xfrm>
            <a:custGeom>
              <a:avLst/>
              <a:gdLst>
                <a:gd name="T0" fmla="*/ 0 w 61"/>
                <a:gd name="T1" fmla="*/ 89 h 89"/>
                <a:gd name="T2" fmla="*/ 61 w 61"/>
                <a:gd name="T3" fmla="*/ 89 h 89"/>
                <a:gd name="T4" fmla="*/ 61 w 61"/>
                <a:gd name="T5" fmla="*/ 0 h 89"/>
                <a:gd name="T6" fmla="*/ 0 w 61"/>
                <a:gd name="T7" fmla="*/ 0 h 89"/>
                <a:gd name="T8" fmla="*/ 0 w 61"/>
                <a:gd name="T9" fmla="*/ 89 h 89"/>
                <a:gd name="T10" fmla="*/ 0 w 61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89">
                  <a:moveTo>
                    <a:pt x="0" y="89"/>
                  </a:moveTo>
                  <a:lnTo>
                    <a:pt x="61" y="89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72" name="Freeform 69"/>
            <p:cNvSpPr>
              <a:spLocks/>
            </p:cNvSpPr>
            <p:nvPr/>
          </p:nvSpPr>
          <p:spPr bwMode="auto">
            <a:xfrm>
              <a:off x="4018" y="1890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525" name="Group 70"/>
          <p:cNvGrpSpPr>
            <a:grpSpLocks/>
          </p:cNvGrpSpPr>
          <p:nvPr/>
        </p:nvGrpSpPr>
        <p:grpSpPr bwMode="auto">
          <a:xfrm>
            <a:off x="3778251" y="2254251"/>
            <a:ext cx="1001713" cy="1362075"/>
            <a:chOff x="3350" y="1313"/>
            <a:chExt cx="872" cy="1147"/>
          </a:xfrm>
        </p:grpSpPr>
        <p:sp>
          <p:nvSpPr>
            <p:cNvPr id="64561" name="Freeform 71"/>
            <p:cNvSpPr>
              <a:spLocks/>
            </p:cNvSpPr>
            <p:nvPr/>
          </p:nvSpPr>
          <p:spPr bwMode="auto">
            <a:xfrm>
              <a:off x="3373" y="1336"/>
              <a:ext cx="830" cy="1124"/>
            </a:xfrm>
            <a:custGeom>
              <a:avLst/>
              <a:gdLst>
                <a:gd name="T0" fmla="*/ 0 w 830"/>
                <a:gd name="T1" fmla="*/ 0 h 1124"/>
                <a:gd name="T2" fmla="*/ 830 w 830"/>
                <a:gd name="T3" fmla="*/ 4 h 1124"/>
                <a:gd name="T4" fmla="*/ 830 w 830"/>
                <a:gd name="T5" fmla="*/ 372 h 1124"/>
                <a:gd name="T6" fmla="*/ 759 w 830"/>
                <a:gd name="T7" fmla="*/ 368 h 1124"/>
                <a:gd name="T8" fmla="*/ 759 w 830"/>
                <a:gd name="T9" fmla="*/ 56 h 1124"/>
                <a:gd name="T10" fmla="*/ 88 w 830"/>
                <a:gd name="T11" fmla="*/ 56 h 1124"/>
                <a:gd name="T12" fmla="*/ 88 w 830"/>
                <a:gd name="T13" fmla="*/ 1124 h 1124"/>
                <a:gd name="T14" fmla="*/ 4 w 830"/>
                <a:gd name="T15" fmla="*/ 1124 h 1124"/>
                <a:gd name="T16" fmla="*/ 0 w 830"/>
                <a:gd name="T17" fmla="*/ 0 h 1124"/>
                <a:gd name="T18" fmla="*/ 0 w 830"/>
                <a:gd name="T19" fmla="*/ 0 h 1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30" h="1124">
                  <a:moveTo>
                    <a:pt x="0" y="0"/>
                  </a:moveTo>
                  <a:lnTo>
                    <a:pt x="830" y="4"/>
                  </a:lnTo>
                  <a:lnTo>
                    <a:pt x="830" y="372"/>
                  </a:lnTo>
                  <a:lnTo>
                    <a:pt x="759" y="368"/>
                  </a:lnTo>
                  <a:lnTo>
                    <a:pt x="759" y="56"/>
                  </a:lnTo>
                  <a:lnTo>
                    <a:pt x="88" y="56"/>
                  </a:lnTo>
                  <a:lnTo>
                    <a:pt x="88" y="1124"/>
                  </a:lnTo>
                  <a:lnTo>
                    <a:pt x="4" y="1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62" name="Freeform 72"/>
            <p:cNvSpPr>
              <a:spLocks/>
            </p:cNvSpPr>
            <p:nvPr/>
          </p:nvSpPr>
          <p:spPr bwMode="auto">
            <a:xfrm>
              <a:off x="3412" y="1451"/>
              <a:ext cx="740" cy="56"/>
            </a:xfrm>
            <a:custGeom>
              <a:avLst/>
              <a:gdLst>
                <a:gd name="T0" fmla="*/ 0 w 740"/>
                <a:gd name="T1" fmla="*/ 0 h 56"/>
                <a:gd name="T2" fmla="*/ 740 w 740"/>
                <a:gd name="T3" fmla="*/ 0 h 56"/>
                <a:gd name="T4" fmla="*/ 740 w 740"/>
                <a:gd name="T5" fmla="*/ 56 h 56"/>
                <a:gd name="T6" fmla="*/ 0 w 740"/>
                <a:gd name="T7" fmla="*/ 56 h 56"/>
                <a:gd name="T8" fmla="*/ 0 w 740"/>
                <a:gd name="T9" fmla="*/ 0 h 56"/>
                <a:gd name="T10" fmla="*/ 0 w 740"/>
                <a:gd name="T11" fmla="*/ 0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40" h="56">
                  <a:moveTo>
                    <a:pt x="0" y="0"/>
                  </a:moveTo>
                  <a:lnTo>
                    <a:pt x="740" y="0"/>
                  </a:lnTo>
                  <a:lnTo>
                    <a:pt x="740" y="56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63" name="Freeform 73"/>
            <p:cNvSpPr>
              <a:spLocks/>
            </p:cNvSpPr>
            <p:nvPr/>
          </p:nvSpPr>
          <p:spPr bwMode="auto">
            <a:xfrm>
              <a:off x="3416" y="1553"/>
              <a:ext cx="740" cy="55"/>
            </a:xfrm>
            <a:custGeom>
              <a:avLst/>
              <a:gdLst>
                <a:gd name="T0" fmla="*/ 0 w 740"/>
                <a:gd name="T1" fmla="*/ 0 h 55"/>
                <a:gd name="T2" fmla="*/ 740 w 740"/>
                <a:gd name="T3" fmla="*/ 0 h 55"/>
                <a:gd name="T4" fmla="*/ 740 w 740"/>
                <a:gd name="T5" fmla="*/ 55 h 55"/>
                <a:gd name="T6" fmla="*/ 0 w 740"/>
                <a:gd name="T7" fmla="*/ 55 h 55"/>
                <a:gd name="T8" fmla="*/ 0 w 740"/>
                <a:gd name="T9" fmla="*/ 0 h 55"/>
                <a:gd name="T10" fmla="*/ 0 w 740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40" h="55">
                  <a:moveTo>
                    <a:pt x="0" y="0"/>
                  </a:moveTo>
                  <a:lnTo>
                    <a:pt x="740" y="0"/>
                  </a:lnTo>
                  <a:lnTo>
                    <a:pt x="740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64" name="Freeform 74"/>
            <p:cNvSpPr>
              <a:spLocks/>
            </p:cNvSpPr>
            <p:nvPr/>
          </p:nvSpPr>
          <p:spPr bwMode="auto">
            <a:xfrm>
              <a:off x="3421" y="1653"/>
              <a:ext cx="739" cy="55"/>
            </a:xfrm>
            <a:custGeom>
              <a:avLst/>
              <a:gdLst>
                <a:gd name="T0" fmla="*/ 0 w 739"/>
                <a:gd name="T1" fmla="*/ 0 h 55"/>
                <a:gd name="T2" fmla="*/ 739 w 739"/>
                <a:gd name="T3" fmla="*/ 0 h 55"/>
                <a:gd name="T4" fmla="*/ 739 w 739"/>
                <a:gd name="T5" fmla="*/ 55 h 55"/>
                <a:gd name="T6" fmla="*/ 0 w 739"/>
                <a:gd name="T7" fmla="*/ 55 h 55"/>
                <a:gd name="T8" fmla="*/ 0 w 739"/>
                <a:gd name="T9" fmla="*/ 0 h 55"/>
                <a:gd name="T10" fmla="*/ 0 w 739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39" h="55">
                  <a:moveTo>
                    <a:pt x="0" y="0"/>
                  </a:moveTo>
                  <a:lnTo>
                    <a:pt x="739" y="0"/>
                  </a:lnTo>
                  <a:lnTo>
                    <a:pt x="739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65" name="Freeform 75"/>
            <p:cNvSpPr>
              <a:spLocks/>
            </p:cNvSpPr>
            <p:nvPr/>
          </p:nvSpPr>
          <p:spPr bwMode="auto">
            <a:xfrm>
              <a:off x="4163" y="1768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66" name="Freeform 76"/>
            <p:cNvSpPr>
              <a:spLocks/>
            </p:cNvSpPr>
            <p:nvPr/>
          </p:nvSpPr>
          <p:spPr bwMode="auto">
            <a:xfrm>
              <a:off x="4163" y="1917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67" name="Freeform 77"/>
            <p:cNvSpPr>
              <a:spLocks/>
            </p:cNvSpPr>
            <p:nvPr/>
          </p:nvSpPr>
          <p:spPr bwMode="auto">
            <a:xfrm>
              <a:off x="4163" y="2370"/>
              <a:ext cx="59" cy="90"/>
            </a:xfrm>
            <a:custGeom>
              <a:avLst/>
              <a:gdLst>
                <a:gd name="T0" fmla="*/ 0 w 59"/>
                <a:gd name="T1" fmla="*/ 90 h 90"/>
                <a:gd name="T2" fmla="*/ 59 w 59"/>
                <a:gd name="T3" fmla="*/ 90 h 90"/>
                <a:gd name="T4" fmla="*/ 59 w 59"/>
                <a:gd name="T5" fmla="*/ 0 h 90"/>
                <a:gd name="T6" fmla="*/ 0 w 59"/>
                <a:gd name="T7" fmla="*/ 0 h 90"/>
                <a:gd name="T8" fmla="*/ 0 w 59"/>
                <a:gd name="T9" fmla="*/ 90 h 90"/>
                <a:gd name="T10" fmla="*/ 0 w 59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90">
                  <a:moveTo>
                    <a:pt x="0" y="90"/>
                  </a:moveTo>
                  <a:lnTo>
                    <a:pt x="59" y="9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68" name="Freeform 78"/>
            <p:cNvSpPr>
              <a:spLocks/>
            </p:cNvSpPr>
            <p:nvPr/>
          </p:nvSpPr>
          <p:spPr bwMode="auto">
            <a:xfrm>
              <a:off x="4041" y="2370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69" name="Freeform 79"/>
            <p:cNvSpPr>
              <a:spLocks/>
            </p:cNvSpPr>
            <p:nvPr/>
          </p:nvSpPr>
          <p:spPr bwMode="auto">
            <a:xfrm>
              <a:off x="3911" y="2370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70" name="Freeform 80"/>
            <p:cNvSpPr>
              <a:spLocks/>
            </p:cNvSpPr>
            <p:nvPr/>
          </p:nvSpPr>
          <p:spPr bwMode="auto">
            <a:xfrm>
              <a:off x="3776" y="2370"/>
              <a:ext cx="59" cy="90"/>
            </a:xfrm>
            <a:custGeom>
              <a:avLst/>
              <a:gdLst>
                <a:gd name="T0" fmla="*/ 0 w 59"/>
                <a:gd name="T1" fmla="*/ 90 h 90"/>
                <a:gd name="T2" fmla="*/ 59 w 59"/>
                <a:gd name="T3" fmla="*/ 90 h 90"/>
                <a:gd name="T4" fmla="*/ 59 w 59"/>
                <a:gd name="T5" fmla="*/ 0 h 90"/>
                <a:gd name="T6" fmla="*/ 0 w 59"/>
                <a:gd name="T7" fmla="*/ 0 h 90"/>
                <a:gd name="T8" fmla="*/ 0 w 59"/>
                <a:gd name="T9" fmla="*/ 90 h 90"/>
                <a:gd name="T10" fmla="*/ 0 w 59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90">
                  <a:moveTo>
                    <a:pt x="0" y="90"/>
                  </a:moveTo>
                  <a:lnTo>
                    <a:pt x="59" y="9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71" name="Freeform 81"/>
            <p:cNvSpPr>
              <a:spLocks/>
            </p:cNvSpPr>
            <p:nvPr/>
          </p:nvSpPr>
          <p:spPr bwMode="auto">
            <a:xfrm>
              <a:off x="3651" y="2370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72" name="Freeform 82"/>
            <p:cNvSpPr>
              <a:spLocks/>
            </p:cNvSpPr>
            <p:nvPr/>
          </p:nvSpPr>
          <p:spPr bwMode="auto">
            <a:xfrm>
              <a:off x="3516" y="2370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73" name="Freeform 83"/>
            <p:cNvSpPr>
              <a:spLocks/>
            </p:cNvSpPr>
            <p:nvPr/>
          </p:nvSpPr>
          <p:spPr bwMode="auto">
            <a:xfrm>
              <a:off x="4163" y="2229"/>
              <a:ext cx="59" cy="90"/>
            </a:xfrm>
            <a:custGeom>
              <a:avLst/>
              <a:gdLst>
                <a:gd name="T0" fmla="*/ 0 w 59"/>
                <a:gd name="T1" fmla="*/ 90 h 90"/>
                <a:gd name="T2" fmla="*/ 59 w 59"/>
                <a:gd name="T3" fmla="*/ 90 h 90"/>
                <a:gd name="T4" fmla="*/ 59 w 59"/>
                <a:gd name="T5" fmla="*/ 0 h 90"/>
                <a:gd name="T6" fmla="*/ 0 w 59"/>
                <a:gd name="T7" fmla="*/ 0 h 90"/>
                <a:gd name="T8" fmla="*/ 0 w 59"/>
                <a:gd name="T9" fmla="*/ 90 h 90"/>
                <a:gd name="T10" fmla="*/ 0 w 59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90">
                  <a:moveTo>
                    <a:pt x="0" y="90"/>
                  </a:moveTo>
                  <a:lnTo>
                    <a:pt x="59" y="9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74" name="Freeform 84"/>
            <p:cNvSpPr>
              <a:spLocks/>
            </p:cNvSpPr>
            <p:nvPr/>
          </p:nvSpPr>
          <p:spPr bwMode="auto">
            <a:xfrm>
              <a:off x="4041" y="2229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75" name="Freeform 85"/>
            <p:cNvSpPr>
              <a:spLocks/>
            </p:cNvSpPr>
            <p:nvPr/>
          </p:nvSpPr>
          <p:spPr bwMode="auto">
            <a:xfrm>
              <a:off x="3911" y="2229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76" name="Freeform 86"/>
            <p:cNvSpPr>
              <a:spLocks/>
            </p:cNvSpPr>
            <p:nvPr/>
          </p:nvSpPr>
          <p:spPr bwMode="auto">
            <a:xfrm>
              <a:off x="3776" y="2229"/>
              <a:ext cx="59" cy="90"/>
            </a:xfrm>
            <a:custGeom>
              <a:avLst/>
              <a:gdLst>
                <a:gd name="T0" fmla="*/ 0 w 59"/>
                <a:gd name="T1" fmla="*/ 90 h 90"/>
                <a:gd name="T2" fmla="*/ 59 w 59"/>
                <a:gd name="T3" fmla="*/ 90 h 90"/>
                <a:gd name="T4" fmla="*/ 59 w 59"/>
                <a:gd name="T5" fmla="*/ 0 h 90"/>
                <a:gd name="T6" fmla="*/ 0 w 59"/>
                <a:gd name="T7" fmla="*/ 0 h 90"/>
                <a:gd name="T8" fmla="*/ 0 w 59"/>
                <a:gd name="T9" fmla="*/ 90 h 90"/>
                <a:gd name="T10" fmla="*/ 0 w 59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90">
                  <a:moveTo>
                    <a:pt x="0" y="90"/>
                  </a:moveTo>
                  <a:lnTo>
                    <a:pt x="59" y="9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77" name="Freeform 87"/>
            <p:cNvSpPr>
              <a:spLocks/>
            </p:cNvSpPr>
            <p:nvPr/>
          </p:nvSpPr>
          <p:spPr bwMode="auto">
            <a:xfrm>
              <a:off x="3651" y="2229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78" name="Freeform 88"/>
            <p:cNvSpPr>
              <a:spLocks/>
            </p:cNvSpPr>
            <p:nvPr/>
          </p:nvSpPr>
          <p:spPr bwMode="auto">
            <a:xfrm>
              <a:off x="3516" y="2229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79" name="Freeform 89"/>
            <p:cNvSpPr>
              <a:spLocks/>
            </p:cNvSpPr>
            <p:nvPr/>
          </p:nvSpPr>
          <p:spPr bwMode="auto">
            <a:xfrm>
              <a:off x="4163" y="2081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80" name="Freeform 90"/>
            <p:cNvSpPr>
              <a:spLocks/>
            </p:cNvSpPr>
            <p:nvPr/>
          </p:nvSpPr>
          <p:spPr bwMode="auto">
            <a:xfrm>
              <a:off x="4041" y="2081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81" name="Freeform 91"/>
            <p:cNvSpPr>
              <a:spLocks/>
            </p:cNvSpPr>
            <p:nvPr/>
          </p:nvSpPr>
          <p:spPr bwMode="auto">
            <a:xfrm>
              <a:off x="3911" y="2081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82" name="Freeform 92"/>
            <p:cNvSpPr>
              <a:spLocks/>
            </p:cNvSpPr>
            <p:nvPr/>
          </p:nvSpPr>
          <p:spPr bwMode="auto">
            <a:xfrm>
              <a:off x="3776" y="2081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83" name="Freeform 93"/>
            <p:cNvSpPr>
              <a:spLocks/>
            </p:cNvSpPr>
            <p:nvPr/>
          </p:nvSpPr>
          <p:spPr bwMode="auto">
            <a:xfrm>
              <a:off x="3651" y="2081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84" name="Freeform 94"/>
            <p:cNvSpPr>
              <a:spLocks/>
            </p:cNvSpPr>
            <p:nvPr/>
          </p:nvSpPr>
          <p:spPr bwMode="auto">
            <a:xfrm>
              <a:off x="3516" y="2081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85" name="Freeform 95"/>
            <p:cNvSpPr>
              <a:spLocks/>
            </p:cNvSpPr>
            <p:nvPr/>
          </p:nvSpPr>
          <p:spPr bwMode="auto">
            <a:xfrm>
              <a:off x="3440" y="1761"/>
              <a:ext cx="546" cy="64"/>
            </a:xfrm>
            <a:custGeom>
              <a:avLst/>
              <a:gdLst>
                <a:gd name="T0" fmla="*/ 0 w 546"/>
                <a:gd name="T1" fmla="*/ 64 h 64"/>
                <a:gd name="T2" fmla="*/ 546 w 546"/>
                <a:gd name="T3" fmla="*/ 64 h 64"/>
                <a:gd name="T4" fmla="*/ 546 w 546"/>
                <a:gd name="T5" fmla="*/ 0 h 64"/>
                <a:gd name="T6" fmla="*/ 0 w 546"/>
                <a:gd name="T7" fmla="*/ 0 h 64"/>
                <a:gd name="T8" fmla="*/ 0 w 546"/>
                <a:gd name="T9" fmla="*/ 64 h 64"/>
                <a:gd name="T10" fmla="*/ 0 w 546"/>
                <a:gd name="T11" fmla="*/ 64 h 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6" h="64">
                  <a:moveTo>
                    <a:pt x="0" y="64"/>
                  </a:moveTo>
                  <a:lnTo>
                    <a:pt x="546" y="64"/>
                  </a:lnTo>
                  <a:lnTo>
                    <a:pt x="546" y="0"/>
                  </a:lnTo>
                  <a:lnTo>
                    <a:pt x="0" y="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86" name="Freeform 96"/>
            <p:cNvSpPr>
              <a:spLocks/>
            </p:cNvSpPr>
            <p:nvPr/>
          </p:nvSpPr>
          <p:spPr bwMode="auto">
            <a:xfrm>
              <a:off x="3428" y="1872"/>
              <a:ext cx="558" cy="60"/>
            </a:xfrm>
            <a:custGeom>
              <a:avLst/>
              <a:gdLst>
                <a:gd name="T0" fmla="*/ 0 w 558"/>
                <a:gd name="T1" fmla="*/ 60 h 60"/>
                <a:gd name="T2" fmla="*/ 558 w 558"/>
                <a:gd name="T3" fmla="*/ 60 h 60"/>
                <a:gd name="T4" fmla="*/ 558 w 558"/>
                <a:gd name="T5" fmla="*/ 0 h 60"/>
                <a:gd name="T6" fmla="*/ 0 w 558"/>
                <a:gd name="T7" fmla="*/ 0 h 60"/>
                <a:gd name="T8" fmla="*/ 0 w 558"/>
                <a:gd name="T9" fmla="*/ 60 h 60"/>
                <a:gd name="T10" fmla="*/ 0 w 558"/>
                <a:gd name="T11" fmla="*/ 60 h 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8" h="60">
                  <a:moveTo>
                    <a:pt x="0" y="60"/>
                  </a:moveTo>
                  <a:lnTo>
                    <a:pt x="558" y="60"/>
                  </a:lnTo>
                  <a:lnTo>
                    <a:pt x="558" y="0"/>
                  </a:lnTo>
                  <a:lnTo>
                    <a:pt x="0" y="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87" name="Freeform 97"/>
            <p:cNvSpPr>
              <a:spLocks/>
            </p:cNvSpPr>
            <p:nvPr/>
          </p:nvSpPr>
          <p:spPr bwMode="auto">
            <a:xfrm>
              <a:off x="4041" y="1768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88" name="Freeform 98"/>
            <p:cNvSpPr>
              <a:spLocks/>
            </p:cNvSpPr>
            <p:nvPr/>
          </p:nvSpPr>
          <p:spPr bwMode="auto">
            <a:xfrm>
              <a:off x="4042" y="1914"/>
              <a:ext cx="60" cy="88"/>
            </a:xfrm>
            <a:custGeom>
              <a:avLst/>
              <a:gdLst>
                <a:gd name="T0" fmla="*/ 0 w 60"/>
                <a:gd name="T1" fmla="*/ 88 h 88"/>
                <a:gd name="T2" fmla="*/ 60 w 60"/>
                <a:gd name="T3" fmla="*/ 88 h 88"/>
                <a:gd name="T4" fmla="*/ 60 w 60"/>
                <a:gd name="T5" fmla="*/ 0 h 88"/>
                <a:gd name="T6" fmla="*/ 0 w 60"/>
                <a:gd name="T7" fmla="*/ 0 h 88"/>
                <a:gd name="T8" fmla="*/ 0 w 60"/>
                <a:gd name="T9" fmla="*/ 88 h 88"/>
                <a:gd name="T10" fmla="*/ 0 w 60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8">
                  <a:moveTo>
                    <a:pt x="0" y="88"/>
                  </a:moveTo>
                  <a:lnTo>
                    <a:pt x="60" y="88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89" name="Freeform 99"/>
            <p:cNvSpPr>
              <a:spLocks/>
            </p:cNvSpPr>
            <p:nvPr/>
          </p:nvSpPr>
          <p:spPr bwMode="auto">
            <a:xfrm>
              <a:off x="3350" y="1313"/>
              <a:ext cx="830" cy="1122"/>
            </a:xfrm>
            <a:custGeom>
              <a:avLst/>
              <a:gdLst>
                <a:gd name="T0" fmla="*/ 0 w 830"/>
                <a:gd name="T1" fmla="*/ 0 h 1122"/>
                <a:gd name="T2" fmla="*/ 830 w 830"/>
                <a:gd name="T3" fmla="*/ 3 h 1122"/>
                <a:gd name="T4" fmla="*/ 830 w 830"/>
                <a:gd name="T5" fmla="*/ 371 h 1122"/>
                <a:gd name="T6" fmla="*/ 759 w 830"/>
                <a:gd name="T7" fmla="*/ 368 h 1122"/>
                <a:gd name="T8" fmla="*/ 759 w 830"/>
                <a:gd name="T9" fmla="*/ 54 h 1122"/>
                <a:gd name="T10" fmla="*/ 86 w 830"/>
                <a:gd name="T11" fmla="*/ 54 h 1122"/>
                <a:gd name="T12" fmla="*/ 86 w 830"/>
                <a:gd name="T13" fmla="*/ 1122 h 1122"/>
                <a:gd name="T14" fmla="*/ 2 w 830"/>
                <a:gd name="T15" fmla="*/ 1122 h 1122"/>
                <a:gd name="T16" fmla="*/ 0 w 830"/>
                <a:gd name="T17" fmla="*/ 0 h 1122"/>
                <a:gd name="T18" fmla="*/ 0 w 830"/>
                <a:gd name="T19" fmla="*/ 0 h 11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30" h="1122">
                  <a:moveTo>
                    <a:pt x="0" y="0"/>
                  </a:moveTo>
                  <a:lnTo>
                    <a:pt x="830" y="3"/>
                  </a:lnTo>
                  <a:lnTo>
                    <a:pt x="830" y="371"/>
                  </a:lnTo>
                  <a:lnTo>
                    <a:pt x="759" y="368"/>
                  </a:lnTo>
                  <a:lnTo>
                    <a:pt x="759" y="54"/>
                  </a:lnTo>
                  <a:lnTo>
                    <a:pt x="86" y="54"/>
                  </a:lnTo>
                  <a:lnTo>
                    <a:pt x="86" y="1122"/>
                  </a:lnTo>
                  <a:lnTo>
                    <a:pt x="2" y="1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90" name="Freeform 100"/>
            <p:cNvSpPr>
              <a:spLocks/>
            </p:cNvSpPr>
            <p:nvPr/>
          </p:nvSpPr>
          <p:spPr bwMode="auto">
            <a:xfrm>
              <a:off x="3389" y="1428"/>
              <a:ext cx="739" cy="56"/>
            </a:xfrm>
            <a:custGeom>
              <a:avLst/>
              <a:gdLst>
                <a:gd name="T0" fmla="*/ 0 w 739"/>
                <a:gd name="T1" fmla="*/ 0 h 56"/>
                <a:gd name="T2" fmla="*/ 739 w 739"/>
                <a:gd name="T3" fmla="*/ 0 h 56"/>
                <a:gd name="T4" fmla="*/ 739 w 739"/>
                <a:gd name="T5" fmla="*/ 56 h 56"/>
                <a:gd name="T6" fmla="*/ 0 w 739"/>
                <a:gd name="T7" fmla="*/ 56 h 56"/>
                <a:gd name="T8" fmla="*/ 0 w 739"/>
                <a:gd name="T9" fmla="*/ 0 h 56"/>
                <a:gd name="T10" fmla="*/ 0 w 739"/>
                <a:gd name="T11" fmla="*/ 0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39" h="56">
                  <a:moveTo>
                    <a:pt x="0" y="0"/>
                  </a:moveTo>
                  <a:lnTo>
                    <a:pt x="739" y="0"/>
                  </a:lnTo>
                  <a:lnTo>
                    <a:pt x="739" y="56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91" name="Freeform 101"/>
            <p:cNvSpPr>
              <a:spLocks/>
            </p:cNvSpPr>
            <p:nvPr/>
          </p:nvSpPr>
          <p:spPr bwMode="auto">
            <a:xfrm>
              <a:off x="3393" y="1530"/>
              <a:ext cx="740" cy="54"/>
            </a:xfrm>
            <a:custGeom>
              <a:avLst/>
              <a:gdLst>
                <a:gd name="T0" fmla="*/ 0 w 740"/>
                <a:gd name="T1" fmla="*/ 0 h 54"/>
                <a:gd name="T2" fmla="*/ 740 w 740"/>
                <a:gd name="T3" fmla="*/ 0 h 54"/>
                <a:gd name="T4" fmla="*/ 740 w 740"/>
                <a:gd name="T5" fmla="*/ 54 h 54"/>
                <a:gd name="T6" fmla="*/ 0 w 740"/>
                <a:gd name="T7" fmla="*/ 54 h 54"/>
                <a:gd name="T8" fmla="*/ 0 w 740"/>
                <a:gd name="T9" fmla="*/ 0 h 54"/>
                <a:gd name="T10" fmla="*/ 0 w 740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40" h="54">
                  <a:moveTo>
                    <a:pt x="0" y="0"/>
                  </a:moveTo>
                  <a:lnTo>
                    <a:pt x="740" y="0"/>
                  </a:lnTo>
                  <a:lnTo>
                    <a:pt x="740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92" name="Freeform 102"/>
            <p:cNvSpPr>
              <a:spLocks/>
            </p:cNvSpPr>
            <p:nvPr/>
          </p:nvSpPr>
          <p:spPr bwMode="auto">
            <a:xfrm>
              <a:off x="3398" y="1630"/>
              <a:ext cx="738" cy="55"/>
            </a:xfrm>
            <a:custGeom>
              <a:avLst/>
              <a:gdLst>
                <a:gd name="T0" fmla="*/ 0 w 738"/>
                <a:gd name="T1" fmla="*/ 0 h 55"/>
                <a:gd name="T2" fmla="*/ 738 w 738"/>
                <a:gd name="T3" fmla="*/ 0 h 55"/>
                <a:gd name="T4" fmla="*/ 738 w 738"/>
                <a:gd name="T5" fmla="*/ 55 h 55"/>
                <a:gd name="T6" fmla="*/ 0 w 738"/>
                <a:gd name="T7" fmla="*/ 55 h 55"/>
                <a:gd name="T8" fmla="*/ 0 w 738"/>
                <a:gd name="T9" fmla="*/ 0 h 55"/>
                <a:gd name="T10" fmla="*/ 0 w 738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38" h="55">
                  <a:moveTo>
                    <a:pt x="0" y="0"/>
                  </a:moveTo>
                  <a:lnTo>
                    <a:pt x="738" y="0"/>
                  </a:lnTo>
                  <a:lnTo>
                    <a:pt x="738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93" name="Freeform 103"/>
            <p:cNvSpPr>
              <a:spLocks/>
            </p:cNvSpPr>
            <p:nvPr/>
          </p:nvSpPr>
          <p:spPr bwMode="auto">
            <a:xfrm>
              <a:off x="4140" y="1745"/>
              <a:ext cx="59" cy="88"/>
            </a:xfrm>
            <a:custGeom>
              <a:avLst/>
              <a:gdLst>
                <a:gd name="T0" fmla="*/ 0 w 59"/>
                <a:gd name="T1" fmla="*/ 88 h 88"/>
                <a:gd name="T2" fmla="*/ 59 w 59"/>
                <a:gd name="T3" fmla="*/ 88 h 88"/>
                <a:gd name="T4" fmla="*/ 59 w 59"/>
                <a:gd name="T5" fmla="*/ 0 h 88"/>
                <a:gd name="T6" fmla="*/ 0 w 59"/>
                <a:gd name="T7" fmla="*/ 0 h 88"/>
                <a:gd name="T8" fmla="*/ 0 w 59"/>
                <a:gd name="T9" fmla="*/ 88 h 88"/>
                <a:gd name="T10" fmla="*/ 0 w 59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8">
                  <a:moveTo>
                    <a:pt x="0" y="88"/>
                  </a:moveTo>
                  <a:lnTo>
                    <a:pt x="59" y="88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94" name="Freeform 104"/>
            <p:cNvSpPr>
              <a:spLocks/>
            </p:cNvSpPr>
            <p:nvPr/>
          </p:nvSpPr>
          <p:spPr bwMode="auto">
            <a:xfrm>
              <a:off x="4140" y="1894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95" name="Freeform 105"/>
            <p:cNvSpPr>
              <a:spLocks/>
            </p:cNvSpPr>
            <p:nvPr/>
          </p:nvSpPr>
          <p:spPr bwMode="auto">
            <a:xfrm>
              <a:off x="4140" y="2347"/>
              <a:ext cx="59" cy="88"/>
            </a:xfrm>
            <a:custGeom>
              <a:avLst/>
              <a:gdLst>
                <a:gd name="T0" fmla="*/ 0 w 59"/>
                <a:gd name="T1" fmla="*/ 88 h 88"/>
                <a:gd name="T2" fmla="*/ 59 w 59"/>
                <a:gd name="T3" fmla="*/ 88 h 88"/>
                <a:gd name="T4" fmla="*/ 59 w 59"/>
                <a:gd name="T5" fmla="*/ 0 h 88"/>
                <a:gd name="T6" fmla="*/ 0 w 59"/>
                <a:gd name="T7" fmla="*/ 0 h 88"/>
                <a:gd name="T8" fmla="*/ 0 w 59"/>
                <a:gd name="T9" fmla="*/ 88 h 88"/>
                <a:gd name="T10" fmla="*/ 0 w 59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8">
                  <a:moveTo>
                    <a:pt x="0" y="88"/>
                  </a:moveTo>
                  <a:lnTo>
                    <a:pt x="59" y="88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96" name="Freeform 106"/>
            <p:cNvSpPr>
              <a:spLocks/>
            </p:cNvSpPr>
            <p:nvPr/>
          </p:nvSpPr>
          <p:spPr bwMode="auto">
            <a:xfrm>
              <a:off x="4017" y="2347"/>
              <a:ext cx="61" cy="88"/>
            </a:xfrm>
            <a:custGeom>
              <a:avLst/>
              <a:gdLst>
                <a:gd name="T0" fmla="*/ 0 w 61"/>
                <a:gd name="T1" fmla="*/ 88 h 88"/>
                <a:gd name="T2" fmla="*/ 61 w 61"/>
                <a:gd name="T3" fmla="*/ 88 h 88"/>
                <a:gd name="T4" fmla="*/ 61 w 61"/>
                <a:gd name="T5" fmla="*/ 0 h 88"/>
                <a:gd name="T6" fmla="*/ 0 w 61"/>
                <a:gd name="T7" fmla="*/ 0 h 88"/>
                <a:gd name="T8" fmla="*/ 0 w 61"/>
                <a:gd name="T9" fmla="*/ 88 h 88"/>
                <a:gd name="T10" fmla="*/ 0 w 61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88">
                  <a:moveTo>
                    <a:pt x="0" y="88"/>
                  </a:moveTo>
                  <a:lnTo>
                    <a:pt x="61" y="88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97" name="Freeform 107"/>
            <p:cNvSpPr>
              <a:spLocks/>
            </p:cNvSpPr>
            <p:nvPr/>
          </p:nvSpPr>
          <p:spPr bwMode="auto">
            <a:xfrm>
              <a:off x="3888" y="2347"/>
              <a:ext cx="58" cy="88"/>
            </a:xfrm>
            <a:custGeom>
              <a:avLst/>
              <a:gdLst>
                <a:gd name="T0" fmla="*/ 0 w 58"/>
                <a:gd name="T1" fmla="*/ 88 h 88"/>
                <a:gd name="T2" fmla="*/ 58 w 58"/>
                <a:gd name="T3" fmla="*/ 88 h 88"/>
                <a:gd name="T4" fmla="*/ 58 w 58"/>
                <a:gd name="T5" fmla="*/ 0 h 88"/>
                <a:gd name="T6" fmla="*/ 0 w 58"/>
                <a:gd name="T7" fmla="*/ 0 h 88"/>
                <a:gd name="T8" fmla="*/ 0 w 58"/>
                <a:gd name="T9" fmla="*/ 88 h 88"/>
                <a:gd name="T10" fmla="*/ 0 w 58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" h="88">
                  <a:moveTo>
                    <a:pt x="0" y="88"/>
                  </a:moveTo>
                  <a:lnTo>
                    <a:pt x="58" y="88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98" name="Freeform 108"/>
            <p:cNvSpPr>
              <a:spLocks/>
            </p:cNvSpPr>
            <p:nvPr/>
          </p:nvSpPr>
          <p:spPr bwMode="auto">
            <a:xfrm>
              <a:off x="3753" y="2347"/>
              <a:ext cx="59" cy="88"/>
            </a:xfrm>
            <a:custGeom>
              <a:avLst/>
              <a:gdLst>
                <a:gd name="T0" fmla="*/ 0 w 59"/>
                <a:gd name="T1" fmla="*/ 88 h 88"/>
                <a:gd name="T2" fmla="*/ 59 w 59"/>
                <a:gd name="T3" fmla="*/ 88 h 88"/>
                <a:gd name="T4" fmla="*/ 59 w 59"/>
                <a:gd name="T5" fmla="*/ 0 h 88"/>
                <a:gd name="T6" fmla="*/ 0 w 59"/>
                <a:gd name="T7" fmla="*/ 0 h 88"/>
                <a:gd name="T8" fmla="*/ 0 w 59"/>
                <a:gd name="T9" fmla="*/ 88 h 88"/>
                <a:gd name="T10" fmla="*/ 0 w 59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8">
                  <a:moveTo>
                    <a:pt x="0" y="88"/>
                  </a:moveTo>
                  <a:lnTo>
                    <a:pt x="59" y="88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99" name="Freeform 109"/>
            <p:cNvSpPr>
              <a:spLocks/>
            </p:cNvSpPr>
            <p:nvPr/>
          </p:nvSpPr>
          <p:spPr bwMode="auto">
            <a:xfrm>
              <a:off x="3627" y="2347"/>
              <a:ext cx="60" cy="88"/>
            </a:xfrm>
            <a:custGeom>
              <a:avLst/>
              <a:gdLst>
                <a:gd name="T0" fmla="*/ 0 w 60"/>
                <a:gd name="T1" fmla="*/ 88 h 88"/>
                <a:gd name="T2" fmla="*/ 60 w 60"/>
                <a:gd name="T3" fmla="*/ 88 h 88"/>
                <a:gd name="T4" fmla="*/ 60 w 60"/>
                <a:gd name="T5" fmla="*/ 0 h 88"/>
                <a:gd name="T6" fmla="*/ 0 w 60"/>
                <a:gd name="T7" fmla="*/ 0 h 88"/>
                <a:gd name="T8" fmla="*/ 0 w 60"/>
                <a:gd name="T9" fmla="*/ 88 h 88"/>
                <a:gd name="T10" fmla="*/ 0 w 60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8">
                  <a:moveTo>
                    <a:pt x="0" y="88"/>
                  </a:moveTo>
                  <a:lnTo>
                    <a:pt x="60" y="88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00" name="Freeform 110"/>
            <p:cNvSpPr>
              <a:spLocks/>
            </p:cNvSpPr>
            <p:nvPr/>
          </p:nvSpPr>
          <p:spPr bwMode="auto">
            <a:xfrm>
              <a:off x="3493" y="2347"/>
              <a:ext cx="60" cy="88"/>
            </a:xfrm>
            <a:custGeom>
              <a:avLst/>
              <a:gdLst>
                <a:gd name="T0" fmla="*/ 0 w 60"/>
                <a:gd name="T1" fmla="*/ 88 h 88"/>
                <a:gd name="T2" fmla="*/ 60 w 60"/>
                <a:gd name="T3" fmla="*/ 88 h 88"/>
                <a:gd name="T4" fmla="*/ 60 w 60"/>
                <a:gd name="T5" fmla="*/ 0 h 88"/>
                <a:gd name="T6" fmla="*/ 0 w 60"/>
                <a:gd name="T7" fmla="*/ 0 h 88"/>
                <a:gd name="T8" fmla="*/ 0 w 60"/>
                <a:gd name="T9" fmla="*/ 88 h 88"/>
                <a:gd name="T10" fmla="*/ 0 w 60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8">
                  <a:moveTo>
                    <a:pt x="0" y="88"/>
                  </a:moveTo>
                  <a:lnTo>
                    <a:pt x="60" y="88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01" name="Freeform 111"/>
            <p:cNvSpPr>
              <a:spLocks/>
            </p:cNvSpPr>
            <p:nvPr/>
          </p:nvSpPr>
          <p:spPr bwMode="auto">
            <a:xfrm>
              <a:off x="4140" y="2205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02" name="Freeform 112"/>
            <p:cNvSpPr>
              <a:spLocks/>
            </p:cNvSpPr>
            <p:nvPr/>
          </p:nvSpPr>
          <p:spPr bwMode="auto">
            <a:xfrm>
              <a:off x="4017" y="2205"/>
              <a:ext cx="61" cy="89"/>
            </a:xfrm>
            <a:custGeom>
              <a:avLst/>
              <a:gdLst>
                <a:gd name="T0" fmla="*/ 0 w 61"/>
                <a:gd name="T1" fmla="*/ 89 h 89"/>
                <a:gd name="T2" fmla="*/ 61 w 61"/>
                <a:gd name="T3" fmla="*/ 89 h 89"/>
                <a:gd name="T4" fmla="*/ 61 w 61"/>
                <a:gd name="T5" fmla="*/ 0 h 89"/>
                <a:gd name="T6" fmla="*/ 0 w 61"/>
                <a:gd name="T7" fmla="*/ 0 h 89"/>
                <a:gd name="T8" fmla="*/ 0 w 61"/>
                <a:gd name="T9" fmla="*/ 89 h 89"/>
                <a:gd name="T10" fmla="*/ 0 w 61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89">
                  <a:moveTo>
                    <a:pt x="0" y="89"/>
                  </a:moveTo>
                  <a:lnTo>
                    <a:pt x="61" y="89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03" name="Freeform 113"/>
            <p:cNvSpPr>
              <a:spLocks/>
            </p:cNvSpPr>
            <p:nvPr/>
          </p:nvSpPr>
          <p:spPr bwMode="auto">
            <a:xfrm>
              <a:off x="3888" y="2205"/>
              <a:ext cx="58" cy="89"/>
            </a:xfrm>
            <a:custGeom>
              <a:avLst/>
              <a:gdLst>
                <a:gd name="T0" fmla="*/ 0 w 58"/>
                <a:gd name="T1" fmla="*/ 89 h 89"/>
                <a:gd name="T2" fmla="*/ 58 w 58"/>
                <a:gd name="T3" fmla="*/ 89 h 89"/>
                <a:gd name="T4" fmla="*/ 58 w 58"/>
                <a:gd name="T5" fmla="*/ 0 h 89"/>
                <a:gd name="T6" fmla="*/ 0 w 58"/>
                <a:gd name="T7" fmla="*/ 0 h 89"/>
                <a:gd name="T8" fmla="*/ 0 w 58"/>
                <a:gd name="T9" fmla="*/ 89 h 89"/>
                <a:gd name="T10" fmla="*/ 0 w 58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" h="89">
                  <a:moveTo>
                    <a:pt x="0" y="89"/>
                  </a:moveTo>
                  <a:lnTo>
                    <a:pt x="58" y="89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04" name="Freeform 114"/>
            <p:cNvSpPr>
              <a:spLocks/>
            </p:cNvSpPr>
            <p:nvPr/>
          </p:nvSpPr>
          <p:spPr bwMode="auto">
            <a:xfrm>
              <a:off x="3753" y="2205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05" name="Freeform 115"/>
            <p:cNvSpPr>
              <a:spLocks/>
            </p:cNvSpPr>
            <p:nvPr/>
          </p:nvSpPr>
          <p:spPr bwMode="auto">
            <a:xfrm>
              <a:off x="3627" y="2205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06" name="Freeform 116"/>
            <p:cNvSpPr>
              <a:spLocks/>
            </p:cNvSpPr>
            <p:nvPr/>
          </p:nvSpPr>
          <p:spPr bwMode="auto">
            <a:xfrm>
              <a:off x="3493" y="2205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07" name="Freeform 117"/>
            <p:cNvSpPr>
              <a:spLocks/>
            </p:cNvSpPr>
            <p:nvPr/>
          </p:nvSpPr>
          <p:spPr bwMode="auto">
            <a:xfrm>
              <a:off x="4140" y="2056"/>
              <a:ext cx="59" cy="90"/>
            </a:xfrm>
            <a:custGeom>
              <a:avLst/>
              <a:gdLst>
                <a:gd name="T0" fmla="*/ 0 w 59"/>
                <a:gd name="T1" fmla="*/ 90 h 90"/>
                <a:gd name="T2" fmla="*/ 59 w 59"/>
                <a:gd name="T3" fmla="*/ 90 h 90"/>
                <a:gd name="T4" fmla="*/ 59 w 59"/>
                <a:gd name="T5" fmla="*/ 0 h 90"/>
                <a:gd name="T6" fmla="*/ 0 w 59"/>
                <a:gd name="T7" fmla="*/ 0 h 90"/>
                <a:gd name="T8" fmla="*/ 0 w 59"/>
                <a:gd name="T9" fmla="*/ 90 h 90"/>
                <a:gd name="T10" fmla="*/ 0 w 59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90">
                  <a:moveTo>
                    <a:pt x="0" y="90"/>
                  </a:moveTo>
                  <a:lnTo>
                    <a:pt x="59" y="9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08" name="Freeform 118"/>
            <p:cNvSpPr>
              <a:spLocks/>
            </p:cNvSpPr>
            <p:nvPr/>
          </p:nvSpPr>
          <p:spPr bwMode="auto">
            <a:xfrm>
              <a:off x="4017" y="2056"/>
              <a:ext cx="61" cy="90"/>
            </a:xfrm>
            <a:custGeom>
              <a:avLst/>
              <a:gdLst>
                <a:gd name="T0" fmla="*/ 0 w 61"/>
                <a:gd name="T1" fmla="*/ 90 h 90"/>
                <a:gd name="T2" fmla="*/ 61 w 61"/>
                <a:gd name="T3" fmla="*/ 90 h 90"/>
                <a:gd name="T4" fmla="*/ 61 w 61"/>
                <a:gd name="T5" fmla="*/ 0 h 90"/>
                <a:gd name="T6" fmla="*/ 0 w 61"/>
                <a:gd name="T7" fmla="*/ 0 h 90"/>
                <a:gd name="T8" fmla="*/ 0 w 61"/>
                <a:gd name="T9" fmla="*/ 90 h 90"/>
                <a:gd name="T10" fmla="*/ 0 w 61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90">
                  <a:moveTo>
                    <a:pt x="0" y="90"/>
                  </a:moveTo>
                  <a:lnTo>
                    <a:pt x="61" y="90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09" name="Freeform 119"/>
            <p:cNvSpPr>
              <a:spLocks/>
            </p:cNvSpPr>
            <p:nvPr/>
          </p:nvSpPr>
          <p:spPr bwMode="auto">
            <a:xfrm>
              <a:off x="3888" y="2056"/>
              <a:ext cx="58" cy="90"/>
            </a:xfrm>
            <a:custGeom>
              <a:avLst/>
              <a:gdLst>
                <a:gd name="T0" fmla="*/ 0 w 58"/>
                <a:gd name="T1" fmla="*/ 90 h 90"/>
                <a:gd name="T2" fmla="*/ 58 w 58"/>
                <a:gd name="T3" fmla="*/ 90 h 90"/>
                <a:gd name="T4" fmla="*/ 58 w 58"/>
                <a:gd name="T5" fmla="*/ 0 h 90"/>
                <a:gd name="T6" fmla="*/ 0 w 58"/>
                <a:gd name="T7" fmla="*/ 0 h 90"/>
                <a:gd name="T8" fmla="*/ 0 w 58"/>
                <a:gd name="T9" fmla="*/ 90 h 90"/>
                <a:gd name="T10" fmla="*/ 0 w 58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" h="90">
                  <a:moveTo>
                    <a:pt x="0" y="90"/>
                  </a:moveTo>
                  <a:lnTo>
                    <a:pt x="58" y="90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10" name="Freeform 120"/>
            <p:cNvSpPr>
              <a:spLocks/>
            </p:cNvSpPr>
            <p:nvPr/>
          </p:nvSpPr>
          <p:spPr bwMode="auto">
            <a:xfrm>
              <a:off x="3753" y="2056"/>
              <a:ext cx="59" cy="90"/>
            </a:xfrm>
            <a:custGeom>
              <a:avLst/>
              <a:gdLst>
                <a:gd name="T0" fmla="*/ 0 w 59"/>
                <a:gd name="T1" fmla="*/ 90 h 90"/>
                <a:gd name="T2" fmla="*/ 59 w 59"/>
                <a:gd name="T3" fmla="*/ 90 h 90"/>
                <a:gd name="T4" fmla="*/ 59 w 59"/>
                <a:gd name="T5" fmla="*/ 0 h 90"/>
                <a:gd name="T6" fmla="*/ 0 w 59"/>
                <a:gd name="T7" fmla="*/ 0 h 90"/>
                <a:gd name="T8" fmla="*/ 0 w 59"/>
                <a:gd name="T9" fmla="*/ 90 h 90"/>
                <a:gd name="T10" fmla="*/ 0 w 59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90">
                  <a:moveTo>
                    <a:pt x="0" y="90"/>
                  </a:moveTo>
                  <a:lnTo>
                    <a:pt x="59" y="9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11" name="Freeform 121"/>
            <p:cNvSpPr>
              <a:spLocks/>
            </p:cNvSpPr>
            <p:nvPr/>
          </p:nvSpPr>
          <p:spPr bwMode="auto">
            <a:xfrm>
              <a:off x="3627" y="2056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12" name="Freeform 122"/>
            <p:cNvSpPr>
              <a:spLocks/>
            </p:cNvSpPr>
            <p:nvPr/>
          </p:nvSpPr>
          <p:spPr bwMode="auto">
            <a:xfrm>
              <a:off x="3493" y="2056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13" name="Freeform 123"/>
            <p:cNvSpPr>
              <a:spLocks/>
            </p:cNvSpPr>
            <p:nvPr/>
          </p:nvSpPr>
          <p:spPr bwMode="auto">
            <a:xfrm>
              <a:off x="3416" y="1737"/>
              <a:ext cx="547" cy="63"/>
            </a:xfrm>
            <a:custGeom>
              <a:avLst/>
              <a:gdLst>
                <a:gd name="T0" fmla="*/ 0 w 547"/>
                <a:gd name="T1" fmla="*/ 63 h 63"/>
                <a:gd name="T2" fmla="*/ 547 w 547"/>
                <a:gd name="T3" fmla="*/ 63 h 63"/>
                <a:gd name="T4" fmla="*/ 547 w 547"/>
                <a:gd name="T5" fmla="*/ 0 h 63"/>
                <a:gd name="T6" fmla="*/ 0 w 547"/>
                <a:gd name="T7" fmla="*/ 0 h 63"/>
                <a:gd name="T8" fmla="*/ 0 w 547"/>
                <a:gd name="T9" fmla="*/ 63 h 63"/>
                <a:gd name="T10" fmla="*/ 0 w 547"/>
                <a:gd name="T11" fmla="*/ 63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7" h="63">
                  <a:moveTo>
                    <a:pt x="0" y="63"/>
                  </a:moveTo>
                  <a:lnTo>
                    <a:pt x="547" y="63"/>
                  </a:lnTo>
                  <a:lnTo>
                    <a:pt x="547" y="0"/>
                  </a:lnTo>
                  <a:lnTo>
                    <a:pt x="0" y="0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14" name="Freeform 124"/>
            <p:cNvSpPr>
              <a:spLocks/>
            </p:cNvSpPr>
            <p:nvPr/>
          </p:nvSpPr>
          <p:spPr bwMode="auto">
            <a:xfrm>
              <a:off x="3405" y="1849"/>
              <a:ext cx="558" cy="58"/>
            </a:xfrm>
            <a:custGeom>
              <a:avLst/>
              <a:gdLst>
                <a:gd name="T0" fmla="*/ 0 w 558"/>
                <a:gd name="T1" fmla="*/ 58 h 58"/>
                <a:gd name="T2" fmla="*/ 558 w 558"/>
                <a:gd name="T3" fmla="*/ 58 h 58"/>
                <a:gd name="T4" fmla="*/ 558 w 558"/>
                <a:gd name="T5" fmla="*/ 0 h 58"/>
                <a:gd name="T6" fmla="*/ 0 w 558"/>
                <a:gd name="T7" fmla="*/ 0 h 58"/>
                <a:gd name="T8" fmla="*/ 0 w 558"/>
                <a:gd name="T9" fmla="*/ 58 h 58"/>
                <a:gd name="T10" fmla="*/ 0 w 558"/>
                <a:gd name="T11" fmla="*/ 58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8" h="58">
                  <a:moveTo>
                    <a:pt x="0" y="58"/>
                  </a:moveTo>
                  <a:lnTo>
                    <a:pt x="558" y="58"/>
                  </a:lnTo>
                  <a:lnTo>
                    <a:pt x="558" y="0"/>
                  </a:lnTo>
                  <a:lnTo>
                    <a:pt x="0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15" name="Freeform 125"/>
            <p:cNvSpPr>
              <a:spLocks/>
            </p:cNvSpPr>
            <p:nvPr/>
          </p:nvSpPr>
          <p:spPr bwMode="auto">
            <a:xfrm>
              <a:off x="4017" y="1745"/>
              <a:ext cx="61" cy="89"/>
            </a:xfrm>
            <a:custGeom>
              <a:avLst/>
              <a:gdLst>
                <a:gd name="T0" fmla="*/ 0 w 61"/>
                <a:gd name="T1" fmla="*/ 89 h 89"/>
                <a:gd name="T2" fmla="*/ 61 w 61"/>
                <a:gd name="T3" fmla="*/ 89 h 89"/>
                <a:gd name="T4" fmla="*/ 61 w 61"/>
                <a:gd name="T5" fmla="*/ 0 h 89"/>
                <a:gd name="T6" fmla="*/ 0 w 61"/>
                <a:gd name="T7" fmla="*/ 0 h 89"/>
                <a:gd name="T8" fmla="*/ 0 w 61"/>
                <a:gd name="T9" fmla="*/ 89 h 89"/>
                <a:gd name="T10" fmla="*/ 0 w 61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89">
                  <a:moveTo>
                    <a:pt x="0" y="89"/>
                  </a:moveTo>
                  <a:lnTo>
                    <a:pt x="61" y="89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16" name="Freeform 126"/>
            <p:cNvSpPr>
              <a:spLocks/>
            </p:cNvSpPr>
            <p:nvPr/>
          </p:nvSpPr>
          <p:spPr bwMode="auto">
            <a:xfrm>
              <a:off x="4018" y="1890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526" name="Line 127"/>
          <p:cNvSpPr>
            <a:spLocks noChangeShapeType="1"/>
          </p:cNvSpPr>
          <p:nvPr/>
        </p:nvSpPr>
        <p:spPr bwMode="auto">
          <a:xfrm flipH="1">
            <a:off x="6521451" y="1490663"/>
            <a:ext cx="531813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527" name="Line 128"/>
          <p:cNvSpPr>
            <a:spLocks noChangeShapeType="1"/>
          </p:cNvSpPr>
          <p:nvPr/>
        </p:nvSpPr>
        <p:spPr bwMode="auto">
          <a:xfrm flipH="1">
            <a:off x="5453064" y="2709864"/>
            <a:ext cx="77787" cy="382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528" name="Line 129"/>
          <p:cNvSpPr>
            <a:spLocks noChangeShapeType="1"/>
          </p:cNvSpPr>
          <p:nvPr/>
        </p:nvSpPr>
        <p:spPr bwMode="auto">
          <a:xfrm>
            <a:off x="6521451" y="2633664"/>
            <a:ext cx="150813" cy="382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529" name="Line 130"/>
          <p:cNvSpPr>
            <a:spLocks noChangeShapeType="1"/>
          </p:cNvSpPr>
          <p:nvPr/>
        </p:nvSpPr>
        <p:spPr bwMode="auto">
          <a:xfrm flipH="1">
            <a:off x="8120063" y="1719263"/>
            <a:ext cx="533400" cy="531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530" name="Line 131"/>
          <p:cNvSpPr>
            <a:spLocks noChangeShapeType="1"/>
          </p:cNvSpPr>
          <p:nvPr/>
        </p:nvSpPr>
        <p:spPr bwMode="auto">
          <a:xfrm flipH="1">
            <a:off x="7510463" y="2328863"/>
            <a:ext cx="6096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531" name="Line 132"/>
          <p:cNvSpPr>
            <a:spLocks noChangeShapeType="1"/>
          </p:cNvSpPr>
          <p:nvPr/>
        </p:nvSpPr>
        <p:spPr bwMode="auto">
          <a:xfrm flipH="1">
            <a:off x="7739063" y="2328864"/>
            <a:ext cx="381000" cy="687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532" name="Text Box 133"/>
          <p:cNvSpPr txBox="1">
            <a:spLocks noChangeArrowheads="1"/>
          </p:cNvSpPr>
          <p:nvPr/>
        </p:nvSpPr>
        <p:spPr bwMode="auto">
          <a:xfrm>
            <a:off x="8382001" y="4148138"/>
            <a:ext cx="19034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67" tIns="45633" rIns="91267" bIns="45633">
            <a:spAutoFit/>
          </a:bodyPr>
          <a:lstStyle>
            <a:lvl1pPr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b="1">
                <a:solidFill>
                  <a:srgbClr val="333333"/>
                </a:solidFill>
                <a:latin typeface="Georgia" panose="02040502050405020303" pitchFamily="18" charset="0"/>
              </a:rPr>
              <a:t>Diffraction</a:t>
            </a:r>
          </a:p>
        </p:txBody>
      </p:sp>
      <p:pic>
        <p:nvPicPr>
          <p:cNvPr id="64533" name="Picture 134" descr="nokia7650Smal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0463" y="3167064"/>
            <a:ext cx="277812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34" name="Group 135"/>
          <p:cNvGrpSpPr>
            <a:grpSpLocks/>
          </p:cNvGrpSpPr>
          <p:nvPr/>
        </p:nvGrpSpPr>
        <p:grpSpPr bwMode="auto">
          <a:xfrm>
            <a:off x="3057525" y="1535113"/>
            <a:ext cx="458788" cy="1219200"/>
            <a:chOff x="4222" y="3402"/>
            <a:chExt cx="109" cy="260"/>
          </a:xfrm>
        </p:grpSpPr>
        <p:sp>
          <p:nvSpPr>
            <p:cNvPr id="64540" name="Freeform 136"/>
            <p:cNvSpPr>
              <a:spLocks/>
            </p:cNvSpPr>
            <p:nvPr/>
          </p:nvSpPr>
          <p:spPr bwMode="auto">
            <a:xfrm>
              <a:off x="4222" y="3447"/>
              <a:ext cx="109" cy="215"/>
            </a:xfrm>
            <a:custGeom>
              <a:avLst/>
              <a:gdLst>
                <a:gd name="T0" fmla="*/ 0 w 235"/>
                <a:gd name="T1" fmla="*/ 0 h 706"/>
                <a:gd name="T2" fmla="*/ 0 w 235"/>
                <a:gd name="T3" fmla="*/ 0 h 706"/>
                <a:gd name="T4" fmla="*/ 0 w 235"/>
                <a:gd name="T5" fmla="*/ 0 h 706"/>
                <a:gd name="T6" fmla="*/ 0 w 235"/>
                <a:gd name="T7" fmla="*/ 0 h 706"/>
                <a:gd name="T8" fmla="*/ 0 w 235"/>
                <a:gd name="T9" fmla="*/ 0 h 7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5" h="706">
                  <a:moveTo>
                    <a:pt x="0" y="647"/>
                  </a:moveTo>
                  <a:lnTo>
                    <a:pt x="117" y="706"/>
                  </a:lnTo>
                  <a:lnTo>
                    <a:pt x="235" y="647"/>
                  </a:lnTo>
                  <a:lnTo>
                    <a:pt x="117" y="0"/>
                  </a:lnTo>
                  <a:lnTo>
                    <a:pt x="0" y="647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1" name="Freeform 137"/>
            <p:cNvSpPr>
              <a:spLocks/>
            </p:cNvSpPr>
            <p:nvPr/>
          </p:nvSpPr>
          <p:spPr bwMode="auto">
            <a:xfrm>
              <a:off x="4222" y="3626"/>
              <a:ext cx="109" cy="18"/>
            </a:xfrm>
            <a:custGeom>
              <a:avLst/>
              <a:gdLst>
                <a:gd name="T0" fmla="*/ 0 w 235"/>
                <a:gd name="T1" fmla="*/ 0 h 59"/>
                <a:gd name="T2" fmla="*/ 0 w 235"/>
                <a:gd name="T3" fmla="*/ 0 h 59"/>
                <a:gd name="T4" fmla="*/ 0 w 235"/>
                <a:gd name="T5" fmla="*/ 0 h 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5" h="59">
                  <a:moveTo>
                    <a:pt x="0" y="59"/>
                  </a:moveTo>
                  <a:lnTo>
                    <a:pt x="117" y="0"/>
                  </a:lnTo>
                  <a:lnTo>
                    <a:pt x="235" y="5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2" name="Freeform 138"/>
            <p:cNvSpPr>
              <a:spLocks/>
            </p:cNvSpPr>
            <p:nvPr/>
          </p:nvSpPr>
          <p:spPr bwMode="auto">
            <a:xfrm>
              <a:off x="4222" y="3447"/>
              <a:ext cx="109" cy="215"/>
            </a:xfrm>
            <a:custGeom>
              <a:avLst/>
              <a:gdLst>
                <a:gd name="T0" fmla="*/ 0 w 235"/>
                <a:gd name="T1" fmla="*/ 0 h 706"/>
                <a:gd name="T2" fmla="*/ 0 w 235"/>
                <a:gd name="T3" fmla="*/ 0 h 706"/>
                <a:gd name="T4" fmla="*/ 0 w 235"/>
                <a:gd name="T5" fmla="*/ 0 h 706"/>
                <a:gd name="T6" fmla="*/ 0 w 235"/>
                <a:gd name="T7" fmla="*/ 0 h 706"/>
                <a:gd name="T8" fmla="*/ 0 w 235"/>
                <a:gd name="T9" fmla="*/ 0 h 706"/>
                <a:gd name="T10" fmla="*/ 0 w 235"/>
                <a:gd name="T11" fmla="*/ 0 h 7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5" h="706">
                  <a:moveTo>
                    <a:pt x="117" y="0"/>
                  </a:moveTo>
                  <a:lnTo>
                    <a:pt x="117" y="706"/>
                  </a:lnTo>
                  <a:lnTo>
                    <a:pt x="0" y="647"/>
                  </a:lnTo>
                  <a:lnTo>
                    <a:pt x="117" y="0"/>
                  </a:lnTo>
                  <a:lnTo>
                    <a:pt x="235" y="647"/>
                  </a:lnTo>
                  <a:lnTo>
                    <a:pt x="117" y="706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3" name="Freeform 139"/>
            <p:cNvSpPr>
              <a:spLocks/>
            </p:cNvSpPr>
            <p:nvPr/>
          </p:nvSpPr>
          <p:spPr bwMode="auto">
            <a:xfrm>
              <a:off x="4258" y="3513"/>
              <a:ext cx="37" cy="6"/>
            </a:xfrm>
            <a:custGeom>
              <a:avLst/>
              <a:gdLst>
                <a:gd name="T0" fmla="*/ 0 w 79"/>
                <a:gd name="T1" fmla="*/ 0 h 19"/>
                <a:gd name="T2" fmla="*/ 0 w 79"/>
                <a:gd name="T3" fmla="*/ 0 h 19"/>
                <a:gd name="T4" fmla="*/ 0 w 79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9" h="19">
                  <a:moveTo>
                    <a:pt x="0" y="0"/>
                  </a:moveTo>
                  <a:lnTo>
                    <a:pt x="39" y="19"/>
                  </a:lnTo>
                  <a:lnTo>
                    <a:pt x="79" y="1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4" name="Freeform 140"/>
            <p:cNvSpPr>
              <a:spLocks/>
            </p:cNvSpPr>
            <p:nvPr/>
          </p:nvSpPr>
          <p:spPr bwMode="auto">
            <a:xfrm>
              <a:off x="4255" y="3529"/>
              <a:ext cx="44" cy="8"/>
            </a:xfrm>
            <a:custGeom>
              <a:avLst/>
              <a:gdLst>
                <a:gd name="T0" fmla="*/ 0 w 96"/>
                <a:gd name="T1" fmla="*/ 0 h 25"/>
                <a:gd name="T2" fmla="*/ 0 w 96"/>
                <a:gd name="T3" fmla="*/ 0 h 25"/>
                <a:gd name="T4" fmla="*/ 0 w 96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" h="25">
                  <a:moveTo>
                    <a:pt x="0" y="1"/>
                  </a:moveTo>
                  <a:lnTo>
                    <a:pt x="48" y="25"/>
                  </a:lnTo>
                  <a:lnTo>
                    <a:pt x="96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5" name="Freeform 141"/>
            <p:cNvSpPr>
              <a:spLocks/>
            </p:cNvSpPr>
            <p:nvPr/>
          </p:nvSpPr>
          <p:spPr bwMode="auto">
            <a:xfrm>
              <a:off x="4250" y="3545"/>
              <a:ext cx="54" cy="10"/>
            </a:xfrm>
            <a:custGeom>
              <a:avLst/>
              <a:gdLst>
                <a:gd name="T0" fmla="*/ 0 w 117"/>
                <a:gd name="T1" fmla="*/ 0 h 29"/>
                <a:gd name="T2" fmla="*/ 0 w 117"/>
                <a:gd name="T3" fmla="*/ 0 h 29"/>
                <a:gd name="T4" fmla="*/ 0 w 117"/>
                <a:gd name="T5" fmla="*/ 0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29">
                  <a:moveTo>
                    <a:pt x="0" y="0"/>
                  </a:moveTo>
                  <a:lnTo>
                    <a:pt x="58" y="29"/>
                  </a:lnTo>
                  <a:lnTo>
                    <a:pt x="117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6" name="Freeform 142"/>
            <p:cNvSpPr>
              <a:spLocks/>
            </p:cNvSpPr>
            <p:nvPr/>
          </p:nvSpPr>
          <p:spPr bwMode="auto">
            <a:xfrm>
              <a:off x="4245" y="3563"/>
              <a:ext cx="64" cy="9"/>
            </a:xfrm>
            <a:custGeom>
              <a:avLst/>
              <a:gdLst>
                <a:gd name="T0" fmla="*/ 0 w 137"/>
                <a:gd name="T1" fmla="*/ 0 h 34"/>
                <a:gd name="T2" fmla="*/ 0 w 137"/>
                <a:gd name="T3" fmla="*/ 0 h 34"/>
                <a:gd name="T4" fmla="*/ 0 w 137"/>
                <a:gd name="T5" fmla="*/ 0 h 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7" h="34">
                  <a:moveTo>
                    <a:pt x="0" y="0"/>
                  </a:moveTo>
                  <a:lnTo>
                    <a:pt x="68" y="34"/>
                  </a:lnTo>
                  <a:lnTo>
                    <a:pt x="137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7" name="Freeform 143"/>
            <p:cNvSpPr>
              <a:spLocks/>
            </p:cNvSpPr>
            <p:nvPr/>
          </p:nvSpPr>
          <p:spPr bwMode="auto">
            <a:xfrm>
              <a:off x="4240" y="3578"/>
              <a:ext cx="72" cy="12"/>
            </a:xfrm>
            <a:custGeom>
              <a:avLst/>
              <a:gdLst>
                <a:gd name="T0" fmla="*/ 0 w 155"/>
                <a:gd name="T1" fmla="*/ 0 h 41"/>
                <a:gd name="T2" fmla="*/ 0 w 155"/>
                <a:gd name="T3" fmla="*/ 0 h 41"/>
                <a:gd name="T4" fmla="*/ 0 w 155"/>
                <a:gd name="T5" fmla="*/ 0 h 4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5" h="41">
                  <a:moveTo>
                    <a:pt x="0" y="2"/>
                  </a:moveTo>
                  <a:lnTo>
                    <a:pt x="78" y="41"/>
                  </a:lnTo>
                  <a:lnTo>
                    <a:pt x="155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8" name="Freeform 144"/>
            <p:cNvSpPr>
              <a:spLocks/>
            </p:cNvSpPr>
            <p:nvPr/>
          </p:nvSpPr>
          <p:spPr bwMode="auto">
            <a:xfrm>
              <a:off x="4236" y="3595"/>
              <a:ext cx="82" cy="13"/>
            </a:xfrm>
            <a:custGeom>
              <a:avLst/>
              <a:gdLst>
                <a:gd name="T0" fmla="*/ 0 w 177"/>
                <a:gd name="T1" fmla="*/ 0 h 44"/>
                <a:gd name="T2" fmla="*/ 0 w 177"/>
                <a:gd name="T3" fmla="*/ 0 h 44"/>
                <a:gd name="T4" fmla="*/ 0 w 177"/>
                <a:gd name="T5" fmla="*/ 0 h 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7" h="44">
                  <a:moveTo>
                    <a:pt x="0" y="0"/>
                  </a:moveTo>
                  <a:lnTo>
                    <a:pt x="88" y="44"/>
                  </a:lnTo>
                  <a:lnTo>
                    <a:pt x="177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9" name="Freeform 145"/>
            <p:cNvSpPr>
              <a:spLocks/>
            </p:cNvSpPr>
            <p:nvPr/>
          </p:nvSpPr>
          <p:spPr bwMode="auto">
            <a:xfrm>
              <a:off x="4232" y="3611"/>
              <a:ext cx="91" cy="15"/>
            </a:xfrm>
            <a:custGeom>
              <a:avLst/>
              <a:gdLst>
                <a:gd name="T0" fmla="*/ 0 w 196"/>
                <a:gd name="T1" fmla="*/ 0 h 49"/>
                <a:gd name="T2" fmla="*/ 0 w 196"/>
                <a:gd name="T3" fmla="*/ 0 h 49"/>
                <a:gd name="T4" fmla="*/ 0 w 196"/>
                <a:gd name="T5" fmla="*/ 0 h 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" h="49">
                  <a:moveTo>
                    <a:pt x="0" y="0"/>
                  </a:moveTo>
                  <a:lnTo>
                    <a:pt x="97" y="49"/>
                  </a:lnTo>
                  <a:lnTo>
                    <a:pt x="196" y="1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50" name="Freeform 146"/>
            <p:cNvSpPr>
              <a:spLocks/>
            </p:cNvSpPr>
            <p:nvPr/>
          </p:nvSpPr>
          <p:spPr bwMode="auto">
            <a:xfrm>
              <a:off x="4227" y="3627"/>
              <a:ext cx="100" cy="17"/>
            </a:xfrm>
            <a:custGeom>
              <a:avLst/>
              <a:gdLst>
                <a:gd name="T0" fmla="*/ 0 w 214"/>
                <a:gd name="T1" fmla="*/ 0 h 55"/>
                <a:gd name="T2" fmla="*/ 0 w 214"/>
                <a:gd name="T3" fmla="*/ 0 h 55"/>
                <a:gd name="T4" fmla="*/ 0 w 214"/>
                <a:gd name="T5" fmla="*/ 0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" h="55">
                  <a:moveTo>
                    <a:pt x="0" y="1"/>
                  </a:moveTo>
                  <a:lnTo>
                    <a:pt x="107" y="55"/>
                  </a:lnTo>
                  <a:lnTo>
                    <a:pt x="214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4551" name="Group 147"/>
            <p:cNvGrpSpPr>
              <a:grpSpLocks/>
            </p:cNvGrpSpPr>
            <p:nvPr/>
          </p:nvGrpSpPr>
          <p:grpSpPr bwMode="auto">
            <a:xfrm>
              <a:off x="4222" y="3402"/>
              <a:ext cx="109" cy="94"/>
              <a:chOff x="4222" y="3107"/>
              <a:chExt cx="109" cy="94"/>
            </a:xfrm>
          </p:grpSpPr>
          <p:sp>
            <p:nvSpPr>
              <p:cNvPr id="64552" name="Freeform 148"/>
              <p:cNvSpPr>
                <a:spLocks/>
              </p:cNvSpPr>
              <p:nvPr/>
            </p:nvSpPr>
            <p:spPr bwMode="auto">
              <a:xfrm>
                <a:off x="4222" y="3137"/>
                <a:ext cx="41" cy="9"/>
              </a:xfrm>
              <a:custGeom>
                <a:avLst/>
                <a:gdLst>
                  <a:gd name="T0" fmla="*/ 0 w 88"/>
                  <a:gd name="T1" fmla="*/ 0 h 29"/>
                  <a:gd name="T2" fmla="*/ 0 w 88"/>
                  <a:gd name="T3" fmla="*/ 0 h 29"/>
                  <a:gd name="T4" fmla="*/ 0 w 88"/>
                  <a:gd name="T5" fmla="*/ 0 h 29"/>
                  <a:gd name="T6" fmla="*/ 0 w 88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8" h="29">
                    <a:moveTo>
                      <a:pt x="88" y="29"/>
                    </a:moveTo>
                    <a:lnTo>
                      <a:pt x="28" y="24"/>
                    </a:lnTo>
                    <a:lnTo>
                      <a:pt x="59" y="4"/>
                    </a:lnTo>
                    <a:lnTo>
                      <a:pt x="0" y="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53" name="Freeform 149"/>
              <p:cNvSpPr>
                <a:spLocks/>
              </p:cNvSpPr>
              <p:nvPr/>
            </p:nvSpPr>
            <p:spPr bwMode="auto">
              <a:xfrm>
                <a:off x="4284" y="3136"/>
                <a:ext cx="47" cy="11"/>
              </a:xfrm>
              <a:custGeom>
                <a:avLst/>
                <a:gdLst>
                  <a:gd name="T0" fmla="*/ 0 w 103"/>
                  <a:gd name="T1" fmla="*/ 0 h 34"/>
                  <a:gd name="T2" fmla="*/ 0 w 103"/>
                  <a:gd name="T3" fmla="*/ 0 h 34"/>
                  <a:gd name="T4" fmla="*/ 0 w 103"/>
                  <a:gd name="T5" fmla="*/ 0 h 34"/>
                  <a:gd name="T6" fmla="*/ 0 w 103"/>
                  <a:gd name="T7" fmla="*/ 0 h 3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34">
                    <a:moveTo>
                      <a:pt x="103" y="3"/>
                    </a:moveTo>
                    <a:lnTo>
                      <a:pt x="42" y="34"/>
                    </a:lnTo>
                    <a:lnTo>
                      <a:pt x="60" y="0"/>
                    </a:lnTo>
                    <a:lnTo>
                      <a:pt x="0" y="32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54" name="Freeform 150"/>
              <p:cNvSpPr>
                <a:spLocks/>
              </p:cNvSpPr>
              <p:nvPr/>
            </p:nvSpPr>
            <p:spPr bwMode="auto">
              <a:xfrm>
                <a:off x="4270" y="3107"/>
                <a:ext cx="14" cy="35"/>
              </a:xfrm>
              <a:custGeom>
                <a:avLst/>
                <a:gdLst>
                  <a:gd name="T0" fmla="*/ 0 w 29"/>
                  <a:gd name="T1" fmla="*/ 0 h 114"/>
                  <a:gd name="T2" fmla="*/ 0 w 29"/>
                  <a:gd name="T3" fmla="*/ 0 h 114"/>
                  <a:gd name="T4" fmla="*/ 0 w 29"/>
                  <a:gd name="T5" fmla="*/ 0 h 114"/>
                  <a:gd name="T6" fmla="*/ 0 w 29"/>
                  <a:gd name="T7" fmla="*/ 0 h 11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114">
                    <a:moveTo>
                      <a:pt x="14" y="114"/>
                    </a:moveTo>
                    <a:lnTo>
                      <a:pt x="0" y="43"/>
                    </a:lnTo>
                    <a:lnTo>
                      <a:pt x="29" y="71"/>
                    </a:lnTo>
                    <a:lnTo>
                      <a:pt x="14" y="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55" name="Freeform 151"/>
              <p:cNvSpPr>
                <a:spLocks/>
              </p:cNvSpPr>
              <p:nvPr/>
            </p:nvSpPr>
            <p:spPr bwMode="auto">
              <a:xfrm>
                <a:off x="4266" y="3156"/>
                <a:ext cx="21" cy="23"/>
              </a:xfrm>
              <a:custGeom>
                <a:avLst/>
                <a:gdLst>
                  <a:gd name="T0" fmla="*/ 0 w 44"/>
                  <a:gd name="T1" fmla="*/ 0 h 74"/>
                  <a:gd name="T2" fmla="*/ 0 w 44"/>
                  <a:gd name="T3" fmla="*/ 0 h 74"/>
                  <a:gd name="T4" fmla="*/ 0 w 44"/>
                  <a:gd name="T5" fmla="*/ 0 h 74"/>
                  <a:gd name="T6" fmla="*/ 0 w 44"/>
                  <a:gd name="T7" fmla="*/ 0 h 74"/>
                  <a:gd name="T8" fmla="*/ 0 w 44"/>
                  <a:gd name="T9" fmla="*/ 0 h 74"/>
                  <a:gd name="T10" fmla="*/ 0 w 44"/>
                  <a:gd name="T11" fmla="*/ 0 h 74"/>
                  <a:gd name="T12" fmla="*/ 0 w 44"/>
                  <a:gd name="T13" fmla="*/ 0 h 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4" h="74">
                    <a:moveTo>
                      <a:pt x="8" y="15"/>
                    </a:moveTo>
                    <a:lnTo>
                      <a:pt x="22" y="0"/>
                    </a:lnTo>
                    <a:lnTo>
                      <a:pt x="37" y="15"/>
                    </a:lnTo>
                    <a:lnTo>
                      <a:pt x="44" y="59"/>
                    </a:lnTo>
                    <a:lnTo>
                      <a:pt x="22" y="74"/>
                    </a:lnTo>
                    <a:lnTo>
                      <a:pt x="0" y="59"/>
                    </a:lnTo>
                    <a:lnTo>
                      <a:pt x="8" y="15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56" name="Freeform 152"/>
              <p:cNvSpPr>
                <a:spLocks/>
              </p:cNvSpPr>
              <p:nvPr/>
            </p:nvSpPr>
            <p:spPr bwMode="auto">
              <a:xfrm>
                <a:off x="4263" y="3196"/>
                <a:ext cx="27" cy="5"/>
              </a:xfrm>
              <a:custGeom>
                <a:avLst/>
                <a:gdLst>
                  <a:gd name="T0" fmla="*/ 0 w 58"/>
                  <a:gd name="T1" fmla="*/ 0 h 15"/>
                  <a:gd name="T2" fmla="*/ 0 w 58"/>
                  <a:gd name="T3" fmla="*/ 0 h 15"/>
                  <a:gd name="T4" fmla="*/ 0 w 58"/>
                  <a:gd name="T5" fmla="*/ 0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8" h="15">
                    <a:moveTo>
                      <a:pt x="0" y="0"/>
                    </a:moveTo>
                    <a:lnTo>
                      <a:pt x="29" y="15"/>
                    </a:lnTo>
                    <a:lnTo>
                      <a:pt x="58" y="0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57" name="Freeform 153"/>
              <p:cNvSpPr>
                <a:spLocks/>
              </p:cNvSpPr>
              <p:nvPr/>
            </p:nvSpPr>
            <p:spPr bwMode="auto">
              <a:xfrm>
                <a:off x="4266" y="3156"/>
                <a:ext cx="21" cy="23"/>
              </a:xfrm>
              <a:custGeom>
                <a:avLst/>
                <a:gdLst>
                  <a:gd name="T0" fmla="*/ 0 w 44"/>
                  <a:gd name="T1" fmla="*/ 0 h 74"/>
                  <a:gd name="T2" fmla="*/ 0 w 44"/>
                  <a:gd name="T3" fmla="*/ 0 h 74"/>
                  <a:gd name="T4" fmla="*/ 0 w 44"/>
                  <a:gd name="T5" fmla="*/ 0 h 74"/>
                  <a:gd name="T6" fmla="*/ 0 w 44"/>
                  <a:gd name="T7" fmla="*/ 0 h 74"/>
                  <a:gd name="T8" fmla="*/ 0 w 44"/>
                  <a:gd name="T9" fmla="*/ 0 h 74"/>
                  <a:gd name="T10" fmla="*/ 0 w 44"/>
                  <a:gd name="T11" fmla="*/ 0 h 74"/>
                  <a:gd name="T12" fmla="*/ 0 w 44"/>
                  <a:gd name="T13" fmla="*/ 0 h 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4" h="74">
                    <a:moveTo>
                      <a:pt x="8" y="15"/>
                    </a:moveTo>
                    <a:lnTo>
                      <a:pt x="22" y="0"/>
                    </a:lnTo>
                    <a:lnTo>
                      <a:pt x="37" y="15"/>
                    </a:lnTo>
                    <a:lnTo>
                      <a:pt x="44" y="59"/>
                    </a:lnTo>
                    <a:lnTo>
                      <a:pt x="22" y="74"/>
                    </a:lnTo>
                    <a:lnTo>
                      <a:pt x="0" y="59"/>
                    </a:lnTo>
                    <a:lnTo>
                      <a:pt x="8" y="15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58" name="Freeform 154"/>
              <p:cNvSpPr>
                <a:spLocks/>
              </p:cNvSpPr>
              <p:nvPr/>
            </p:nvSpPr>
            <p:spPr bwMode="auto">
              <a:xfrm>
                <a:off x="4222" y="3137"/>
                <a:ext cx="41" cy="9"/>
              </a:xfrm>
              <a:custGeom>
                <a:avLst/>
                <a:gdLst>
                  <a:gd name="T0" fmla="*/ 0 w 88"/>
                  <a:gd name="T1" fmla="*/ 0 h 29"/>
                  <a:gd name="T2" fmla="*/ 0 w 88"/>
                  <a:gd name="T3" fmla="*/ 0 h 29"/>
                  <a:gd name="T4" fmla="*/ 0 w 88"/>
                  <a:gd name="T5" fmla="*/ 0 h 29"/>
                  <a:gd name="T6" fmla="*/ 0 w 88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8" h="29">
                    <a:moveTo>
                      <a:pt x="88" y="29"/>
                    </a:moveTo>
                    <a:lnTo>
                      <a:pt x="28" y="24"/>
                    </a:lnTo>
                    <a:lnTo>
                      <a:pt x="59" y="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59" name="Freeform 155"/>
              <p:cNvSpPr>
                <a:spLocks/>
              </p:cNvSpPr>
              <p:nvPr/>
            </p:nvSpPr>
            <p:spPr bwMode="auto">
              <a:xfrm>
                <a:off x="4284" y="3136"/>
                <a:ext cx="47" cy="11"/>
              </a:xfrm>
              <a:custGeom>
                <a:avLst/>
                <a:gdLst>
                  <a:gd name="T0" fmla="*/ 0 w 103"/>
                  <a:gd name="T1" fmla="*/ 0 h 34"/>
                  <a:gd name="T2" fmla="*/ 0 w 103"/>
                  <a:gd name="T3" fmla="*/ 0 h 34"/>
                  <a:gd name="T4" fmla="*/ 0 w 103"/>
                  <a:gd name="T5" fmla="*/ 0 h 34"/>
                  <a:gd name="T6" fmla="*/ 0 w 103"/>
                  <a:gd name="T7" fmla="*/ 0 h 3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34">
                    <a:moveTo>
                      <a:pt x="103" y="3"/>
                    </a:moveTo>
                    <a:lnTo>
                      <a:pt x="42" y="34"/>
                    </a:lnTo>
                    <a:lnTo>
                      <a:pt x="60" y="0"/>
                    </a:lnTo>
                    <a:lnTo>
                      <a:pt x="0" y="32"/>
                    </a:lnTo>
                  </a:path>
                </a:pathLst>
              </a:custGeom>
              <a:noFill/>
              <a:ln w="4763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60" name="Freeform 156"/>
              <p:cNvSpPr>
                <a:spLocks/>
              </p:cNvSpPr>
              <p:nvPr/>
            </p:nvSpPr>
            <p:spPr bwMode="auto">
              <a:xfrm>
                <a:off x="4270" y="3107"/>
                <a:ext cx="14" cy="35"/>
              </a:xfrm>
              <a:custGeom>
                <a:avLst/>
                <a:gdLst>
                  <a:gd name="T0" fmla="*/ 0 w 29"/>
                  <a:gd name="T1" fmla="*/ 0 h 114"/>
                  <a:gd name="T2" fmla="*/ 0 w 29"/>
                  <a:gd name="T3" fmla="*/ 0 h 114"/>
                  <a:gd name="T4" fmla="*/ 0 w 29"/>
                  <a:gd name="T5" fmla="*/ 0 h 114"/>
                  <a:gd name="T6" fmla="*/ 0 w 29"/>
                  <a:gd name="T7" fmla="*/ 0 h 11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114">
                    <a:moveTo>
                      <a:pt x="14" y="114"/>
                    </a:moveTo>
                    <a:lnTo>
                      <a:pt x="0" y="43"/>
                    </a:lnTo>
                    <a:lnTo>
                      <a:pt x="29" y="71"/>
                    </a:lnTo>
                    <a:lnTo>
                      <a:pt x="14" y="0"/>
                    </a:lnTo>
                  </a:path>
                </a:pathLst>
              </a:custGeom>
              <a:noFill/>
              <a:ln w="4763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4535" name="Rectangle 158"/>
          <p:cNvSpPr>
            <a:spLocks noChangeArrowheads="1"/>
          </p:cNvSpPr>
          <p:nvPr/>
        </p:nvSpPr>
        <p:spPr bwMode="auto">
          <a:xfrm>
            <a:off x="2046289" y="4997450"/>
            <a:ext cx="3902075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500">
                <a:solidFill>
                  <a:srgbClr val="333333"/>
                </a:solidFill>
                <a:latin typeface="Georgia" panose="02040502050405020303" pitchFamily="18" charset="0"/>
              </a:rPr>
              <a:t>Orange labs Belfort – REE Feb. 2010</a:t>
            </a:r>
          </a:p>
          <a:p>
            <a:pPr eaLnBrk="1" hangingPunct="1"/>
            <a:r>
              <a:rPr lang="fr-FR" altLang="fr-FR" sz="1500">
                <a:solidFill>
                  <a:srgbClr val="333333"/>
                </a:solidFill>
                <a:latin typeface="Georgia" panose="02040502050405020303" pitchFamily="18" charset="0"/>
              </a:rPr>
              <a:t>Jean-Marc CONRAT « Utilisation des photos panoramiques pour la compréhension des phénomènes physiques du canal de propagation »</a:t>
            </a:r>
          </a:p>
          <a:p>
            <a:pPr eaLnBrk="1" hangingPunct="1"/>
            <a:endParaRPr lang="fr-FR" altLang="fr-FR" sz="150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hangingPunct="1"/>
            <a:endParaRPr lang="en-US" altLang="fr-FR" sz="150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64536" name="Text Box 159"/>
          <p:cNvSpPr txBox="1">
            <a:spLocks noChangeArrowheads="1"/>
          </p:cNvSpPr>
          <p:nvPr/>
        </p:nvSpPr>
        <p:spPr bwMode="auto">
          <a:xfrm>
            <a:off x="2012950" y="260351"/>
            <a:ext cx="34290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>
                <a:solidFill>
                  <a:srgbClr val="FFFFFF"/>
                </a:solidFill>
                <a:latin typeface="Arial" panose="020B0604020202020204" pitchFamily="34" charset="0"/>
              </a:rPr>
              <a:t>OVERVIEW</a:t>
            </a:r>
          </a:p>
        </p:txBody>
      </p:sp>
      <p:pic>
        <p:nvPicPr>
          <p:cNvPr id="64537" name="Picture 16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1" y="4603750"/>
            <a:ext cx="43100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F2A14CC-942F-0126-5A1E-45EAF08A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MOBILE PHONE PROPAGATION</a:t>
            </a:r>
            <a:br>
              <a:rPr lang="fr-FR" altLang="fr-FR" dirty="0"/>
            </a:br>
            <a:endParaRPr lang="fr-FR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nokiaBaseSta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6950" y="2349500"/>
            <a:ext cx="170815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Oval 3"/>
          <p:cNvSpPr>
            <a:spLocks noChangeArrowheads="1"/>
          </p:cNvSpPr>
          <p:nvPr/>
        </p:nvSpPr>
        <p:spPr bwMode="auto">
          <a:xfrm>
            <a:off x="2724150" y="2120900"/>
            <a:ext cx="1752600" cy="1828800"/>
          </a:xfrm>
          <a:prstGeom prst="ellipse">
            <a:avLst/>
          </a:prstGeom>
          <a:noFill/>
          <a:ln w="12700" cap="rnd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Georgia" panose="02040502050405020303" pitchFamily="18" charset="0"/>
            </a:endParaRPr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auto">
          <a:xfrm>
            <a:off x="2952750" y="2349500"/>
            <a:ext cx="1295400" cy="1371600"/>
          </a:xfrm>
          <a:prstGeom prst="ellipse">
            <a:avLst/>
          </a:prstGeom>
          <a:noFill/>
          <a:ln w="12700">
            <a:solidFill>
              <a:srgbClr val="CC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Georgia" panose="02040502050405020303" pitchFamily="18" charset="0"/>
            </a:endParaRPr>
          </a:p>
        </p:txBody>
      </p:sp>
      <p:sp>
        <p:nvSpPr>
          <p:cNvPr id="65541" name="Arc 5"/>
          <p:cNvSpPr>
            <a:spLocks/>
          </p:cNvSpPr>
          <p:nvPr/>
        </p:nvSpPr>
        <p:spPr bwMode="auto">
          <a:xfrm>
            <a:off x="5848350" y="2197100"/>
            <a:ext cx="2667000" cy="3581400"/>
          </a:xfrm>
          <a:custGeom>
            <a:avLst/>
            <a:gdLst>
              <a:gd name="T0" fmla="*/ 2147483647 w 21600"/>
              <a:gd name="T1" fmla="*/ 0 h 25433"/>
              <a:gd name="T2" fmla="*/ 2147483647 w 21600"/>
              <a:gd name="T3" fmla="*/ 2147483647 h 25433"/>
              <a:gd name="T4" fmla="*/ 0 w 21600"/>
              <a:gd name="T5" fmla="*/ 2147483647 h 2543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5433" fill="none" extrusionOk="0">
                <a:moveTo>
                  <a:pt x="20907" y="0"/>
                </a:moveTo>
                <a:cubicBezTo>
                  <a:pt x="21367" y="1771"/>
                  <a:pt x="21600" y="3593"/>
                  <a:pt x="21600" y="5424"/>
                </a:cubicBezTo>
                <a:cubicBezTo>
                  <a:pt x="21600" y="14211"/>
                  <a:pt x="16276" y="22123"/>
                  <a:pt x="8136" y="25433"/>
                </a:cubicBezTo>
              </a:path>
              <a:path w="21600" h="25433" stroke="0" extrusionOk="0">
                <a:moveTo>
                  <a:pt x="20907" y="0"/>
                </a:moveTo>
                <a:cubicBezTo>
                  <a:pt x="21367" y="1771"/>
                  <a:pt x="21600" y="3593"/>
                  <a:pt x="21600" y="5424"/>
                </a:cubicBezTo>
                <a:cubicBezTo>
                  <a:pt x="21600" y="14211"/>
                  <a:pt x="16276" y="22123"/>
                  <a:pt x="8136" y="25433"/>
                </a:cubicBezTo>
                <a:lnTo>
                  <a:pt x="0" y="5424"/>
                </a:lnTo>
                <a:lnTo>
                  <a:pt x="20907" y="0"/>
                </a:lnTo>
                <a:close/>
              </a:path>
            </a:pathLst>
          </a:custGeom>
          <a:noFill/>
          <a:ln w="12700">
            <a:solidFill>
              <a:srgbClr val="CC3300"/>
            </a:solidFill>
            <a:prstDash val="lg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65542" name="Line 6"/>
          <p:cNvSpPr>
            <a:spLocks noChangeShapeType="1"/>
          </p:cNvSpPr>
          <p:nvPr/>
        </p:nvSpPr>
        <p:spPr bwMode="auto">
          <a:xfrm>
            <a:off x="3638550" y="3035300"/>
            <a:ext cx="5181600" cy="304800"/>
          </a:xfrm>
          <a:prstGeom prst="line">
            <a:avLst/>
          </a:prstGeom>
          <a:noFill/>
          <a:ln w="12700">
            <a:solidFill>
              <a:srgbClr val="0066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5010150" y="2654300"/>
            <a:ext cx="4572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i="1">
                <a:solidFill>
                  <a:srgbClr val="333333"/>
                </a:solidFill>
                <a:latin typeface="Georgia" panose="02040502050405020303" pitchFamily="18" charset="0"/>
              </a:rPr>
              <a:t>d</a:t>
            </a: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4400550" y="3949700"/>
            <a:ext cx="609600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i="1">
                <a:solidFill>
                  <a:srgbClr val="333333"/>
                </a:solidFill>
                <a:latin typeface="Georgia" panose="02040502050405020303" pitchFamily="18" charset="0"/>
              </a:rPr>
              <a:t>Attenuation (dB) =32+30 log(f)+20 log(d)</a:t>
            </a:r>
            <a:endParaRPr lang="en-US" altLang="fr-FR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hangingPunct="1"/>
            <a:r>
              <a:rPr lang="en-US" altLang="fr-FR" i="1">
                <a:solidFill>
                  <a:srgbClr val="333333"/>
                </a:solidFill>
                <a:latin typeface="Georgia" panose="02040502050405020303" pitchFamily="18" charset="0"/>
              </a:rPr>
              <a:t>f</a:t>
            </a:r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 in MHz</a:t>
            </a:r>
          </a:p>
          <a:p>
            <a:pPr hangingPunct="1"/>
            <a:r>
              <a:rPr lang="en-US" altLang="fr-FR" i="1">
                <a:solidFill>
                  <a:srgbClr val="333333"/>
                </a:solidFill>
                <a:latin typeface="Georgia" panose="02040502050405020303" pitchFamily="18" charset="0"/>
              </a:rPr>
              <a:t>d</a:t>
            </a:r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 in km</a:t>
            </a:r>
          </a:p>
          <a:p>
            <a:pPr hangingPunct="1"/>
            <a:endParaRPr lang="en-US" altLang="fr-FR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hangingPunct="1"/>
            <a:r>
              <a:rPr lang="en-US" altLang="fr-FR" i="1">
                <a:solidFill>
                  <a:srgbClr val="333333"/>
                </a:solidFill>
                <a:latin typeface="Georgia" panose="02040502050405020303" pitchFamily="18" charset="0"/>
              </a:rPr>
              <a:t>Urban UMTS: </a:t>
            </a:r>
          </a:p>
          <a:p>
            <a:pPr hangingPunct="1"/>
            <a:r>
              <a:rPr lang="en-US" altLang="fr-FR" i="1">
                <a:solidFill>
                  <a:srgbClr val="333333"/>
                </a:solidFill>
                <a:latin typeface="Georgia" panose="02040502050405020303" pitchFamily="18" charset="0"/>
              </a:rPr>
              <a:t>Attenuation (dB)=133+34 log(d)</a:t>
            </a:r>
          </a:p>
          <a:p>
            <a:pPr hangingPunct="1"/>
            <a:r>
              <a:rPr lang="en-US" altLang="fr-FR" i="1">
                <a:solidFill>
                  <a:srgbClr val="333333"/>
                </a:solidFill>
                <a:latin typeface="Georgia" panose="02040502050405020303" pitchFamily="18" charset="0"/>
              </a:rPr>
              <a:t>d</a:t>
            </a:r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 en km</a:t>
            </a:r>
          </a:p>
        </p:txBody>
      </p:sp>
      <p:pic>
        <p:nvPicPr>
          <p:cNvPr id="65545" name="Picture 9" descr="nokia7650Smal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750" y="2349500"/>
            <a:ext cx="4714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6" name="Text Box 12"/>
          <p:cNvSpPr txBox="1">
            <a:spLocks noChangeArrowheads="1"/>
          </p:cNvSpPr>
          <p:nvPr/>
        </p:nvSpPr>
        <p:spPr bwMode="auto">
          <a:xfrm>
            <a:off x="2012950" y="260351"/>
            <a:ext cx="34290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>
                <a:solidFill>
                  <a:srgbClr val="FFFFFF"/>
                </a:solidFill>
                <a:latin typeface="Arial" panose="020B0604020202020204" pitchFamily="34" charset="0"/>
              </a:rPr>
              <a:t>OVERVIEW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155245B-07CE-C987-A62A-1B68AA6E7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ATTENUATION</a:t>
            </a:r>
            <a:endParaRPr lang="fr-FR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2133600" y="2514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2200" b="1" dirty="0">
              <a:solidFill>
                <a:srgbClr val="0099FF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248DF27-17CF-593C-B40B-C279151AE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410" y="1659731"/>
            <a:ext cx="6125541" cy="2852737"/>
          </a:xfrm>
        </p:spPr>
        <p:txBody>
          <a:bodyPr/>
          <a:lstStyle/>
          <a:p>
            <a:r>
              <a:rPr lang="fr-FR" altLang="fr-FR" sz="4000" b="1" dirty="0">
                <a:solidFill>
                  <a:srgbClr val="0099FF"/>
                </a:solidFill>
              </a:rPr>
              <a:t>PART 4 </a:t>
            </a:r>
            <a:br>
              <a:rPr lang="fr-FR" altLang="fr-FR" sz="4000" b="1" dirty="0">
                <a:solidFill>
                  <a:srgbClr val="0099FF"/>
                </a:solidFill>
              </a:rPr>
            </a:br>
            <a:br>
              <a:rPr lang="fr-FR" altLang="fr-FR" sz="4000" b="1" dirty="0">
                <a:solidFill>
                  <a:srgbClr val="0099FF"/>
                </a:solidFill>
              </a:rPr>
            </a:b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BDCF00A-F852-FFAD-1D5A-9E1DFBCE2B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 sz="2400" b="1" dirty="0">
                <a:solidFill>
                  <a:srgbClr val="0099FF"/>
                </a:solidFill>
              </a:rPr>
              <a:t>Roadmap to 6G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90969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7B75E49-5DD8-0084-99F0-5A620AE8D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Roadmap to 6G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9F74C760-9A17-57C2-C0E2-8A498C709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2" y="1825625"/>
            <a:ext cx="10409094" cy="359791"/>
          </a:xfrm>
        </p:spPr>
        <p:txBody>
          <a:bodyPr/>
          <a:lstStyle/>
          <a:p>
            <a:r>
              <a:rPr lang="fr-FR" dirty="0"/>
              <a:t>Vision of NOKIA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265530-D880-BEAB-CBA8-8F1E05A67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7A29-43AF-9140-B38B-AE4EAF52DB00}" type="datetime1">
              <a:rPr lang="fr-FR" smtClean="0"/>
              <a:t>30/09/2024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107F36-3CBA-7FE6-8721-7A14F936F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10E904-DC0E-2899-E279-B289B19E0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68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007062-44BA-0FD6-F2A8-8ED54D961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6270"/>
            <a:ext cx="1219200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290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2F3656-99FB-F8B2-0A36-092E83702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Roadmap to 6G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467699-D6F0-7972-0833-4FF9A4313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Vision of NOKIA - Spectrum for 6G </a:t>
            </a:r>
            <a:r>
              <a:rPr lang="fr-FR" dirty="0" err="1"/>
              <a:t>explained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7CC76A-A55A-CB3E-BD7D-C3F132A5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30/09/2024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2DCBA2-FD10-AB7D-5F7E-C247304CE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EF171E-443F-A210-8175-6F8C9C2A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69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AB325E6-8925-E7DE-C6BA-A08F25FBC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320" y="2481785"/>
            <a:ext cx="8613648" cy="414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07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reports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dirty="0">
                <a:latin typeface="HelveticaNeue" charset="0"/>
                <a:hlinkClick r:id="rId2"/>
              </a:rPr>
              <a:t>https://www.ericsson.com/en/mobility-report</a:t>
            </a:r>
            <a:r>
              <a:rPr lang="fr-FR" altLang="fr-FR" dirty="0">
                <a:latin typeface="HelveticaNeue" charset="0"/>
              </a:rPr>
              <a:t> </a:t>
            </a:r>
            <a:endParaRPr lang="en-US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C9A180A0-A037-4B88-89FB-6AFC5F5D056F}"/>
              </a:ext>
            </a:extLst>
          </p:cNvPr>
          <p:cNvSpPr txBox="1">
            <a:spLocks/>
          </p:cNvSpPr>
          <p:nvPr/>
        </p:nvSpPr>
        <p:spPr bwMode="auto">
          <a:xfrm>
            <a:off x="7022976" y="1540976"/>
            <a:ext cx="3318346" cy="89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 baseline="0">
                <a:solidFill>
                  <a:srgbClr val="004D6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rtl="0" eaLnBrk="0" fontAlgn="base" hangingPunct="0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rgbClr val="587F8E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>
                <a:hlinkClick r:id="rId3"/>
              </a:rPr>
              <a:t>http://www.3gpp.org</a:t>
            </a:r>
            <a:endParaRPr lang="fr-FR" altLang="fr-FR" dirty="0"/>
          </a:p>
          <a:p>
            <a:r>
              <a:rPr lang="fr-FR" altLang="fr-FR" dirty="0"/>
              <a:t>LTE releases (3,4,5,6 G)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0F3BD6-AB91-6CA7-3EBE-CA6CF429A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163" y="2835909"/>
            <a:ext cx="3843018" cy="30007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90926E7-6CB2-DA95-7F35-ABE3E8ED9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080" y="2438914"/>
            <a:ext cx="367424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744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F71CE4-B53A-B731-296F-C34AE84D4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Roadmap to 6G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36061B-08B2-BBA4-01A9-2B3691531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Vision of NOKIA – 5G-Advanced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05C611-1F4A-FFD6-36D8-8A423BEC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30/09/2024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E78C01-C650-1B5F-6256-53180D63E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3CA219-4B29-0C3A-72D0-623B4B923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70</a:t>
            </a:fld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7DF6A58-34DC-86AE-0D09-1580592C9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479" y="2348462"/>
            <a:ext cx="9098089" cy="387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93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70ABE3F-818E-28B4-4D7B-5FBFA58B5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Roadmap to 6G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4DE2D9FA-9C04-DC7B-B3CF-5851E1180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Vision of HUAWEI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1A0CB4-7BF9-8529-0C63-0B8DFE701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7A29-43AF-9140-B38B-AE4EAF52DB00}" type="datetime1">
              <a:rPr lang="fr-FR" smtClean="0"/>
              <a:t>30/09/2024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B31E83-41D5-8C7B-8AD1-1D87E34D7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B806B6-1807-5E09-B147-79143DA36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71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713F479-75B2-659D-8416-CB03DC2AC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206" y="2415398"/>
            <a:ext cx="9115658" cy="377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789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42BC27-4965-6A83-8F97-D48F8384A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Roadmap to 6G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1FC136-C33E-DCEF-3BE6-728566AFA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Use case </a:t>
            </a:r>
            <a:r>
              <a:rPr lang="fr-FR" dirty="0" err="1"/>
              <a:t>according</a:t>
            </a:r>
            <a:r>
              <a:rPr lang="fr-FR" dirty="0"/>
              <a:t> to HUAWEI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9A3ED0-19ED-EAAF-0C55-6F9CB962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30/09/2024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DF89B9-E60B-AF16-D325-450FDF908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4E53DB-C86E-0818-51A1-51114CCDB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72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26C35C-97F2-82EF-0A2A-728F1E202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031" y="2378079"/>
            <a:ext cx="8406194" cy="379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509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58F3BE-1CDA-D60B-A08F-135CD8828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Roadmap to 6G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255BE2-7FD4-F7C0-3A42-6C9B87AE7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2" y="1825625"/>
            <a:ext cx="2743200" cy="4351338"/>
          </a:xfrm>
        </p:spPr>
        <p:txBody>
          <a:bodyPr/>
          <a:lstStyle/>
          <a:p>
            <a:r>
              <a:rPr lang="en-US" dirty="0"/>
              <a:t>Orange’s vision for 6G - White paper 2022</a:t>
            </a:r>
          </a:p>
          <a:p>
            <a:r>
              <a:rPr lang="fr-FR" dirty="0" err="1"/>
              <a:t>Introducing</a:t>
            </a:r>
            <a:r>
              <a:rPr lang="fr-FR" dirty="0"/>
              <a:t> </a:t>
            </a:r>
            <a:r>
              <a:rPr lang="fr-FR" dirty="0" err="1"/>
              <a:t>Zero</a:t>
            </a:r>
            <a:r>
              <a:rPr lang="fr-FR" dirty="0"/>
              <a:t>-Energy </a:t>
            </a:r>
            <a:r>
              <a:rPr lang="fr-FR" dirty="0" err="1"/>
              <a:t>Device</a:t>
            </a:r>
            <a:r>
              <a:rPr lang="fr-FR" dirty="0"/>
              <a:t> (ZED)</a:t>
            </a:r>
          </a:p>
          <a:p>
            <a:r>
              <a:rPr lang="en-US" dirty="0"/>
              <a:t>Sub 6GHz</a:t>
            </a:r>
          </a:p>
          <a:p>
            <a:r>
              <a:rPr lang="en-US" dirty="0"/>
              <a:t>100-300 GHz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01A794-7DA8-672F-FC14-B90E7D0E3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30/09/2024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9A5DC1-381A-AAB7-B309-2D6166C50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1BE100-DA46-ABF5-410C-265AD3704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73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9C0F183-06B7-65E7-25FE-D1D758ADB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568" y="-38265"/>
            <a:ext cx="6504432" cy="689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173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353CBE-C380-AFCB-23AD-800A50810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Roadmap to 6G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94A20C-0078-CFF2-AAC7-8566BDED2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30/09/2024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944736-8ECB-3BE2-6AE8-3BB8BA2C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676C8F-41F6-E93D-2018-56CBE653F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74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B2D1BD4-3350-47A1-7992-B1D877673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" y="1219524"/>
            <a:ext cx="6403086" cy="4266096"/>
          </a:xfrm>
          <a:prstGeom prst="rect">
            <a:avLst/>
          </a:prstGeom>
        </p:spPr>
      </p:pic>
      <p:sp>
        <p:nvSpPr>
          <p:cNvPr id="9" name="Espace réservé du contenu 7">
            <a:extLst>
              <a:ext uri="{FF2B5EF4-FFF2-40B4-BE49-F238E27FC236}">
                <a16:creationId xmlns:a16="http://schemas.microsoft.com/office/drawing/2014/main" id="{B8A180A4-E4A5-D3E6-B1BE-75C55DE29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5807629"/>
            <a:ext cx="10709256" cy="36933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r-FR" sz="1800" i="1" dirty="0" err="1"/>
              <a:t>Banafaa</a:t>
            </a:r>
            <a:r>
              <a:rPr lang="fr-FR" sz="1800" i="1" dirty="0"/>
              <a:t>, M., (2023). 6G mobile communication </a:t>
            </a:r>
            <a:r>
              <a:rPr lang="fr-FR" sz="1800" i="1" dirty="0" err="1"/>
              <a:t>technology</a:t>
            </a:r>
            <a:r>
              <a:rPr lang="fr-FR" sz="1800" i="1" dirty="0"/>
              <a:t>. Alexandria Engineering Journal, 64, 245-274</a:t>
            </a:r>
          </a:p>
          <a:p>
            <a:pPr marL="0" indent="0">
              <a:buNone/>
            </a:pPr>
            <a:r>
              <a:rPr lang="en-US" sz="1800" i="1" dirty="0" err="1"/>
              <a:t>Alraih</a:t>
            </a:r>
            <a:r>
              <a:rPr lang="en-US" sz="1800" i="1" dirty="0"/>
              <a:t>, S., (2022). Revolution or evolution? Technical requirements and considerations towards 6G mobile communications. Sensors, 22(3), 762.</a:t>
            </a:r>
            <a:endParaRPr lang="fr-FR" sz="1800" i="1" dirty="0"/>
          </a:p>
          <a:p>
            <a:pPr marL="0" indent="0">
              <a:buNone/>
            </a:pPr>
            <a:endParaRPr lang="fr-FR" sz="1800" i="1" dirty="0"/>
          </a:p>
          <a:p>
            <a:pPr marL="0" indent="0">
              <a:buNone/>
            </a:pPr>
            <a:endParaRPr lang="fr-FR" sz="1800" i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0EEE585-2283-EC63-355D-D467B3A72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342" y="793668"/>
            <a:ext cx="5185410" cy="424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718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437760-04B5-071E-42A6-529ED7F28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6G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39E5A6-BEE0-3586-ED5E-763B43BB6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2" y="1825625"/>
            <a:ext cx="10409094" cy="356394"/>
          </a:xfrm>
        </p:spPr>
        <p:txBody>
          <a:bodyPr/>
          <a:lstStyle/>
          <a:p>
            <a:r>
              <a:rPr lang="fr-FR" dirty="0">
                <a:latin typeface="Georgia" panose="02040502050405020303" pitchFamily="18" charset="0"/>
              </a:rPr>
              <a:t>Ericsson White Paper 2022 « </a:t>
            </a:r>
            <a:r>
              <a:rPr lang="en-US" dirty="0">
                <a:latin typeface="Georgia" panose="02040502050405020303" pitchFamily="18" charset="0"/>
              </a:rPr>
              <a:t>6G - Connecting a cyber-physical World”</a:t>
            </a:r>
            <a:endParaRPr lang="fr-FR" dirty="0">
              <a:latin typeface="Georgia" panose="02040502050405020303" pitchFamily="18" charset="0"/>
            </a:endParaRP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2F7013-BF88-5E96-9F8E-BB22B2D1C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30/09/2024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92C368-022C-B369-7674-014151EE7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CE5844-BF43-4F41-D4B1-7EA30905C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75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DB279A-EC80-F174-0280-9F54C4929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" y="2741390"/>
            <a:ext cx="5427890" cy="2739041"/>
          </a:xfrm>
          <a:prstGeom prst="rect">
            <a:avLst/>
          </a:prstGeom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FCDA1763-4451-28DC-055D-269012053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106" y="2296321"/>
            <a:ext cx="5666232" cy="374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141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DEBE07-4C74-7D7F-CFE8-555EAC4F6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6G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985336-E2D5-719E-F51C-1B57843D7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2" y="1825625"/>
            <a:ext cx="3144078" cy="4351338"/>
          </a:xfrm>
        </p:spPr>
        <p:txBody>
          <a:bodyPr/>
          <a:lstStyle/>
          <a:p>
            <a:r>
              <a:rPr lang="fr-FR" dirty="0"/>
              <a:t>5G </a:t>
            </a:r>
            <a:r>
              <a:rPr lang="fr-FR" dirty="0" err="1"/>
              <a:t>advanced</a:t>
            </a:r>
            <a:r>
              <a:rPr lang="fr-FR" dirty="0"/>
              <a:t> in 2025</a:t>
            </a:r>
          </a:p>
          <a:p>
            <a:r>
              <a:rPr lang="fr-FR" dirty="0"/>
              <a:t>6G in 2030</a:t>
            </a:r>
          </a:p>
          <a:p>
            <a:r>
              <a:rPr lang="fr-FR" dirty="0"/>
              <a:t>Ericsson White Paper 2022 « </a:t>
            </a:r>
            <a:r>
              <a:rPr lang="en-US" dirty="0"/>
              <a:t>6G - Connecting a cyber-physical World”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7AEA4F-3F3C-FD63-26BC-78D8649C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234" y="6498971"/>
            <a:ext cx="2743200" cy="246888"/>
          </a:xfrm>
        </p:spPr>
        <p:txBody>
          <a:bodyPr/>
          <a:lstStyle/>
          <a:p>
            <a:fld id="{4C9F9935-97F0-1945-B620-15F06351CC13}" type="datetime1">
              <a:rPr lang="fr-FR" smtClean="0"/>
              <a:t>30/09/2024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338AD5-75D4-5B87-A313-EEE031D39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551835-1E88-C2FD-8F69-134AD5E22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76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1664517-BE14-DB38-7495-42BA9B5A7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444" y="1125371"/>
            <a:ext cx="6915912" cy="370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443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F54B47E-7895-0EED-B6AB-1D80D9CF5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Roadmap to 6G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DB348A16-5FCD-737A-C3CF-5E3FEA460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5807629"/>
            <a:ext cx="10709256" cy="36933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1800" i="1" dirty="0" err="1"/>
              <a:t>Banafaa</a:t>
            </a:r>
            <a:r>
              <a:rPr lang="fr-FR" sz="1800" i="1" dirty="0"/>
              <a:t>, M., (2023). 6G mobile communication </a:t>
            </a:r>
            <a:r>
              <a:rPr lang="fr-FR" sz="1800" i="1" dirty="0" err="1"/>
              <a:t>technology</a:t>
            </a:r>
            <a:r>
              <a:rPr lang="fr-FR" sz="1800" i="1" dirty="0"/>
              <a:t>. Alexandria Engineering Journal, 64, 245-274.</a:t>
            </a:r>
          </a:p>
          <a:p>
            <a:pPr marL="0" indent="0">
              <a:buNone/>
            </a:pPr>
            <a:endParaRPr lang="fr-FR" sz="1800" i="1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AF5DB8-EAC5-A531-15B6-0E265157E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7A29-43AF-9140-B38B-AE4EAF52DB00}" type="datetime1">
              <a:rPr lang="fr-FR" smtClean="0"/>
              <a:t>30/09/2024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21EC53-A252-AC15-B83C-E9074077A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425CAF-0E24-ACC3-55D8-FE234DBB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77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E0B5A41-75C0-38EC-C385-5C0FD1ACC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514" y="1268883"/>
            <a:ext cx="9313110" cy="432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717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59B381-210F-AC1F-872F-E8A5FA562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Roadmap to 6G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438B6D-1553-B4D8-57B2-1DDF76888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30/09/2024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AB499A-81AB-4C8A-53E6-ABB018EC2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0B65CB-D7EE-A7AF-0A28-22F200FE7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78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6BAFCE8-48FE-D265-19FF-E796436DD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284" y="1291117"/>
            <a:ext cx="7146036" cy="4419259"/>
          </a:xfrm>
          <a:prstGeom prst="rect">
            <a:avLst/>
          </a:prstGeom>
        </p:spPr>
      </p:pic>
      <p:sp>
        <p:nvSpPr>
          <p:cNvPr id="9" name="Espace réservé du contenu 7">
            <a:extLst>
              <a:ext uri="{FF2B5EF4-FFF2-40B4-BE49-F238E27FC236}">
                <a16:creationId xmlns:a16="http://schemas.microsoft.com/office/drawing/2014/main" id="{8B1D3266-03EB-3DCF-064E-54A6B84908C1}"/>
              </a:ext>
            </a:extLst>
          </p:cNvPr>
          <p:cNvSpPr txBox="1">
            <a:spLocks/>
          </p:cNvSpPr>
          <p:nvPr/>
        </p:nvSpPr>
        <p:spPr>
          <a:xfrm>
            <a:off x="594360" y="5807629"/>
            <a:ext cx="10709256" cy="369333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fr-FR" sz="1800" i="1"/>
              <a:t>Banafaa, M., (2023). 6G mobile communication technology. Alexandria Engineering Journal, 64, 245-274.</a:t>
            </a:r>
          </a:p>
          <a:p>
            <a:pPr marL="0" indent="0">
              <a:buFont typeface="Wingdings" pitchFamily="2" charset="2"/>
              <a:buNone/>
            </a:pPr>
            <a:endParaRPr lang="fr-FR" sz="1800" i="1" dirty="0"/>
          </a:p>
        </p:txBody>
      </p:sp>
    </p:spTree>
    <p:extLst>
      <p:ext uri="{BB962C8B-B14F-4D97-AF65-F5344CB8AC3E}">
        <p14:creationId xmlns:p14="http://schemas.microsoft.com/office/powerpoint/2010/main" val="33665528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F24967-8936-CA71-4CED-A2999EE86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Roadmap to 6G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E853EB7-741A-A0C5-1C1B-23E911DC8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984" y="1447242"/>
            <a:ext cx="9281160" cy="521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89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3B8F1F-0284-EFA4-692A-A556C4DE7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reports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9C488F-4235-EA72-E869-127BBA544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Scholar.google.fr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8B2BC5-5B5E-0644-4908-538E6200E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30/09/2024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6C6EFE-726E-06C5-8091-B8AEE8741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E964DD-1225-9160-14EE-BD531729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F79EB75-5471-A7A9-8611-84ABACEC7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54" y="2243476"/>
            <a:ext cx="4207734" cy="4313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D3F61E4-5753-3F66-E044-BA6C80A7E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451" y="2243476"/>
            <a:ext cx="3947897" cy="3819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248664A-64EB-EB4D-5AAC-957A41823FD8}"/>
              </a:ext>
            </a:extLst>
          </p:cNvPr>
          <p:cNvSpPr txBox="1"/>
          <p:nvPr/>
        </p:nvSpPr>
        <p:spPr>
          <a:xfrm>
            <a:off x="5504688" y="1569982"/>
            <a:ext cx="658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4"/>
              </a:rPr>
              <a:t>https://www.nokia.com/about-us/newsroom/articles/5g-advanced-explained/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783581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E38DF68-8599-73A5-4044-CB07FA510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for </a:t>
            </a:r>
            <a:r>
              <a:rPr lang="fr-FR" dirty="0" err="1"/>
              <a:t>your</a:t>
            </a:r>
            <a:r>
              <a:rPr lang="fr-FR" dirty="0"/>
              <a:t> attention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1FC3A04-601D-8A87-2F44-4439D6B06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Etienne.sicard@insa-toulouse.fr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2012950" y="260351"/>
            <a:ext cx="34290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>
                <a:solidFill>
                  <a:srgbClr val="FFFFFF"/>
                </a:solidFill>
                <a:latin typeface="Arial" panose="020B0604020202020204" pitchFamily="34" charset="0"/>
              </a:rPr>
              <a:t>CONTENTS</a:t>
            </a: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9126538" y="6497638"/>
            <a:ext cx="1244600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hangingPunct="1"/>
            <a:r>
              <a:rPr lang="fr-FR" altLang="fr-FR" sz="1100">
                <a:solidFill>
                  <a:srgbClr val="FFFFFF"/>
                </a:solidFill>
              </a:rPr>
              <a:t>Page 01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9968638-55F4-10D5-687B-682A51488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CONTENTS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17413" name="Espace réservé du contenu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>
              <a:buFont typeface="Times New Roman" panose="02020603050405020304" pitchFamily="18" charset="0"/>
              <a:buAutoNum type="arabicPeriod"/>
            </a:pPr>
            <a:r>
              <a:rPr lang="en-US" altLang="fr-FR" dirty="0">
                <a:solidFill>
                  <a:srgbClr val="000000"/>
                </a:solidFill>
              </a:rPr>
              <a:t>Technology scale down</a:t>
            </a:r>
          </a:p>
          <a:p>
            <a:pPr eaLnBrk="1">
              <a:buFont typeface="Times New Roman" panose="02020603050405020304" pitchFamily="18" charset="0"/>
              <a:buAutoNum type="arabicPeriod"/>
            </a:pPr>
            <a:r>
              <a:rPr lang="en-US" altLang="fr-FR" dirty="0">
                <a:solidFill>
                  <a:srgbClr val="000000"/>
                </a:solidFill>
              </a:rPr>
              <a:t>Stories about mobiles</a:t>
            </a:r>
          </a:p>
          <a:p>
            <a:pPr eaLnBrk="1">
              <a:buFont typeface="Times New Roman" panose="02020603050405020304" pitchFamily="18" charset="0"/>
              <a:buAutoNum type="arabicPeriod"/>
            </a:pPr>
            <a:r>
              <a:rPr lang="en-US" altLang="fr-FR" dirty="0">
                <a:solidFill>
                  <a:srgbClr val="000000"/>
                </a:solidFill>
              </a:rPr>
              <a:t>Introducing UHF</a:t>
            </a:r>
          </a:p>
          <a:p>
            <a:pPr eaLnBrk="1">
              <a:buFont typeface="Times New Roman" panose="02020603050405020304" pitchFamily="18" charset="0"/>
              <a:buAutoNum type="arabicPeriod"/>
            </a:pPr>
            <a:r>
              <a:rPr lang="en-US" altLang="fr-FR" dirty="0">
                <a:solidFill>
                  <a:srgbClr val="000000"/>
                </a:solidFill>
              </a:rPr>
              <a:t>Modulations for mobiles</a:t>
            </a:r>
          </a:p>
          <a:p>
            <a:pPr eaLnBrk="1">
              <a:buFont typeface="Times New Roman" panose="02020603050405020304" pitchFamily="18" charset="0"/>
              <a:buAutoNum type="arabicPeriod"/>
            </a:pPr>
            <a:r>
              <a:rPr lang="en-US" altLang="fr-FR" dirty="0">
                <a:solidFill>
                  <a:srgbClr val="000000"/>
                </a:solidFill>
              </a:rPr>
              <a:t>3G</a:t>
            </a:r>
          </a:p>
          <a:p>
            <a:pPr eaLnBrk="1">
              <a:buFont typeface="Times New Roman" panose="02020603050405020304" pitchFamily="18" charset="0"/>
              <a:buAutoNum type="arabicPeriod"/>
            </a:pPr>
            <a:r>
              <a:rPr lang="en-US" altLang="fr-FR" dirty="0">
                <a:solidFill>
                  <a:srgbClr val="000000"/>
                </a:solidFill>
              </a:rPr>
              <a:t>4G </a:t>
            </a:r>
          </a:p>
          <a:p>
            <a:pPr eaLnBrk="1">
              <a:buFont typeface="Times New Roman" panose="02020603050405020304" pitchFamily="18" charset="0"/>
              <a:buAutoNum type="arabicPeriod"/>
            </a:pPr>
            <a:r>
              <a:rPr lang="en-US" altLang="fr-FR" dirty="0">
                <a:solidFill>
                  <a:srgbClr val="000000"/>
                </a:solidFill>
              </a:rPr>
              <a:t>5G</a:t>
            </a:r>
          </a:p>
          <a:p>
            <a:pPr eaLnBrk="1">
              <a:buFont typeface="Times New Roman" panose="02020603050405020304" pitchFamily="18" charset="0"/>
              <a:buAutoNum type="arabicPeriod"/>
            </a:pPr>
            <a:r>
              <a:rPr lang="en-US" altLang="fr-FR" dirty="0">
                <a:solidFill>
                  <a:srgbClr val="000000"/>
                </a:solidFill>
              </a:rPr>
              <a:t>Future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INSA V3">
      <a:dk1>
        <a:srgbClr val="000000"/>
      </a:dk1>
      <a:lt1>
        <a:srgbClr val="FFFFFF"/>
      </a:lt1>
      <a:dk2>
        <a:srgbClr val="221927"/>
      </a:dk2>
      <a:lt2>
        <a:srgbClr val="E7E6E6"/>
      </a:lt2>
      <a:accent1>
        <a:srgbClr val="F5ADAA"/>
      </a:accent1>
      <a:accent2>
        <a:srgbClr val="E31B17"/>
      </a:accent2>
      <a:accent3>
        <a:srgbClr val="59142A"/>
      </a:accent3>
      <a:accent4>
        <a:srgbClr val="F69F1D"/>
      </a:accent4>
      <a:accent5>
        <a:srgbClr val="F8F0EC"/>
      </a:accent5>
      <a:accent6>
        <a:srgbClr val="5F5E5E"/>
      </a:accent6>
      <a:hlink>
        <a:srgbClr val="E31B17"/>
      </a:hlink>
      <a:folHlink>
        <a:srgbClr val="8D1D2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2843</TotalTime>
  <Words>3309</Words>
  <Application>Microsoft Office PowerPoint</Application>
  <PresentationFormat>Grand écran</PresentationFormat>
  <Paragraphs>1097</Paragraphs>
  <Slides>80</Slides>
  <Notes>6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80</vt:i4>
      </vt:variant>
    </vt:vector>
  </HeadingPairs>
  <TitlesOfParts>
    <vt:vector size="94" baseType="lpstr">
      <vt:lpstr>Arial</vt:lpstr>
      <vt:lpstr>Arial Narrow</vt:lpstr>
      <vt:lpstr>Calibri</vt:lpstr>
      <vt:lpstr>Cambria Math</vt:lpstr>
      <vt:lpstr>Georgia</vt:lpstr>
      <vt:lpstr>HelveticaNeue</vt:lpstr>
      <vt:lpstr>Segoe UI</vt:lpstr>
      <vt:lpstr>Symbol</vt:lpstr>
      <vt:lpstr>Times New Roman</vt:lpstr>
      <vt:lpstr>Wingdings</vt:lpstr>
      <vt:lpstr>Thème Office</vt:lpstr>
      <vt:lpstr>Photo Editor Photo</vt:lpstr>
      <vt:lpstr>Image Photo Editor</vt:lpstr>
      <vt:lpstr>Clip</vt:lpstr>
      <vt:lpstr>From 3G to 6G</vt:lpstr>
      <vt:lpstr>Moodle</vt:lpstr>
      <vt:lpstr>Moodle</vt:lpstr>
      <vt:lpstr>Subjects</vt:lpstr>
      <vt:lpstr>Evaluation</vt:lpstr>
      <vt:lpstr>Web sites</vt:lpstr>
      <vt:lpstr>Reference reports</vt:lpstr>
      <vt:lpstr>Reference reports</vt:lpstr>
      <vt:lpstr>CONTENTS </vt:lpstr>
      <vt:lpstr>PART 1</vt:lpstr>
      <vt:lpstr>THE ELECTRONIC MARKET GROWTH </vt:lpstr>
      <vt:lpstr>Context</vt:lpstr>
      <vt:lpstr>Context</vt:lpstr>
      <vt:lpstr>Mobile phones</vt:lpstr>
      <vt:lpstr>3GPP</vt:lpstr>
      <vt:lpstr>TECHNOLOGY TRENDS  </vt:lpstr>
      <vt:lpstr>Scale down benefits </vt:lpstr>
      <vt:lpstr>Context</vt:lpstr>
      <vt:lpstr>Technological trends</vt:lpstr>
      <vt:lpstr>Technology trends</vt:lpstr>
      <vt:lpstr>TECHNOLOGY TRENDS  </vt:lpstr>
      <vt:lpstr>TECHNOLOGY INNOVATION &amp; COST </vt:lpstr>
      <vt:lpstr>Technological trends</vt:lpstr>
      <vt:lpstr>PART 2</vt:lpstr>
      <vt:lpstr>HISTORY OF MOBILE COMMUNICATIONS </vt:lpstr>
      <vt:lpstr>MY COURSE IN 2001 </vt:lpstr>
      <vt:lpstr>IRIDIUM </vt:lpstr>
      <vt:lpstr>IRIDIUM NEXT - $3 billion </vt:lpstr>
      <vt:lpstr>OneWeb – $50 Billion</vt:lpstr>
      <vt:lpstr>FREESCALE TOULOUSE </vt:lpstr>
      <vt:lpstr>Autonomous drive</vt:lpstr>
      <vt:lpstr>Autonomous trains</vt:lpstr>
      <vt:lpstr>Autonomous drive</vt:lpstr>
      <vt:lpstr>Mobile subscriptions</vt:lpstr>
      <vt:lpstr>MOBILE TRAFFIC </vt:lpstr>
      <vt:lpstr>MORE RESOLUTION THAN TV </vt:lpstr>
      <vt:lpstr>TOWARDS AN INCREASED EFFICIENCY </vt:lpstr>
      <vt:lpstr>MOBILE GENERATIONS </vt:lpstr>
      <vt:lpstr>  </vt:lpstr>
      <vt:lpstr>PART 3 </vt:lpstr>
      <vt:lpstr>BANDWITH </vt:lpstr>
      <vt:lpstr>BANDWIDTH </vt:lpstr>
      <vt:lpstr>Frequency spectrum</vt:lpstr>
      <vt:lpstr>Frequency spectrum</vt:lpstr>
      <vt:lpstr>Operators</vt:lpstr>
      <vt:lpstr>5G IN FRANCE </vt:lpstr>
      <vt:lpstr>FREQUENCY SCAN </vt:lpstr>
      <vt:lpstr>[S] MEASUREMENTS </vt:lpstr>
      <vt:lpstr>FORMULATIONS </vt:lpstr>
      <vt:lpstr>ANTENNA ARRAYS </vt:lpstr>
      <vt:lpstr>BANDWIDTH DEFINITION </vt:lpstr>
      <vt:lpstr>RF SENSITIVITY </vt:lpstr>
      <vt:lpstr>RF POWER </vt:lpstr>
      <vt:lpstr>ANTENNAS </vt:lpstr>
      <vt:lpstr>ANTENNAS </vt:lpstr>
      <vt:lpstr>BASE STATION EVOLUTION </vt:lpstr>
      <vt:lpstr>ANTENNAS </vt:lpstr>
      <vt:lpstr>ANTI-5G </vt:lpstr>
      <vt:lpstr>EFFECT OF WAVES </vt:lpstr>
      <vt:lpstr>Fields</vt:lpstr>
      <vt:lpstr>HEALTH EFFECTS  </vt:lpstr>
      <vt:lpstr>Smartphone addiction</vt:lpstr>
      <vt:lpstr>Risks</vt:lpstr>
      <vt:lpstr>Against 5G</vt:lpstr>
      <vt:lpstr>MOBILE PHONE PROPAGATION </vt:lpstr>
      <vt:lpstr>ATTENUATION</vt:lpstr>
      <vt:lpstr>PART 4   </vt:lpstr>
      <vt:lpstr>Roadmap to 6G</vt:lpstr>
      <vt:lpstr>Roadmap to 6G</vt:lpstr>
      <vt:lpstr>Roadmap to 6G</vt:lpstr>
      <vt:lpstr>Roadmap to 6G</vt:lpstr>
      <vt:lpstr>Roadmap to 6G</vt:lpstr>
      <vt:lpstr>Roadmap to 6G</vt:lpstr>
      <vt:lpstr>Roadmap to 6G</vt:lpstr>
      <vt:lpstr>6G</vt:lpstr>
      <vt:lpstr>6G</vt:lpstr>
      <vt:lpstr>Roadmap to 6G</vt:lpstr>
      <vt:lpstr>Roadmap to 6G</vt:lpstr>
      <vt:lpstr>Roadmap to 6G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Fanny Burguière</dc:creator>
  <cp:lastModifiedBy>etienne sicard</cp:lastModifiedBy>
  <cp:revision>50</cp:revision>
  <dcterms:created xsi:type="dcterms:W3CDTF">2022-06-01T12:02:08Z</dcterms:created>
  <dcterms:modified xsi:type="dcterms:W3CDTF">2024-09-30T06:33:58Z</dcterms:modified>
</cp:coreProperties>
</file>