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30"/>
  </p:notesMasterIdLst>
  <p:sldIdLst>
    <p:sldId id="261" r:id="rId3"/>
    <p:sldId id="262" r:id="rId4"/>
    <p:sldId id="271" r:id="rId5"/>
    <p:sldId id="272" r:id="rId6"/>
    <p:sldId id="273" r:id="rId7"/>
    <p:sldId id="274" r:id="rId8"/>
    <p:sldId id="275" r:id="rId9"/>
    <p:sldId id="268" r:id="rId10"/>
    <p:sldId id="269" r:id="rId11"/>
    <p:sldId id="279" r:id="rId12"/>
    <p:sldId id="280" r:id="rId13"/>
    <p:sldId id="270" r:id="rId14"/>
    <p:sldId id="278" r:id="rId15"/>
    <p:sldId id="277" r:id="rId16"/>
    <p:sldId id="291" r:id="rId17"/>
    <p:sldId id="281" r:id="rId18"/>
    <p:sldId id="282" r:id="rId19"/>
    <p:sldId id="284" r:id="rId20"/>
    <p:sldId id="285" r:id="rId21"/>
    <p:sldId id="286" r:id="rId22"/>
    <p:sldId id="287" r:id="rId23"/>
    <p:sldId id="288" r:id="rId24"/>
    <p:sldId id="289" r:id="rId25"/>
    <p:sldId id="290" r:id="rId26"/>
    <p:sldId id="292" r:id="rId27"/>
    <p:sldId id="293" r:id="rId28"/>
    <p:sldId id="294" r:id="rId29"/>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5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F453AF-43BD-6514-769C-4788BF83C29E}" v="290" dt="2021-04-04T13:44:44.794"/>
    <p1510:client id="{39A32C8B-D953-6C87-82F1-7D5892D301E3}" v="2577" dt="2021-04-04T13:37:13.218"/>
    <p1510:client id="{3CBD737E-139B-0E13-6E67-6D7BC76E5851}" v="276" dt="2021-04-04T13:11:29.992"/>
    <p1510:client id="{B9E95CF6-8C96-A346-AA4A-13512D4C1486}" v="2" dt="2021-04-07T12:17:06.643"/>
    <p1510:client id="{BE58F4CF-0801-4B2F-BFFA-9A08EDC44B9D}" v="76" dt="2021-04-05T13:16:27.989"/>
    <p1510:client id="{D2E9A43F-7C2F-E59D-E341-A83BD444F399}" v="2" dt="2021-04-04T15:27:13.064"/>
    <p1510:client id="{F150EA9B-013A-E5C3-C0F3-9B34B1688CDD}" v="70" dt="2021-04-05T13:11:15.22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12C8C85-51F0-491E-9774-3900AFEF0FD7}" styleName="Style léger 2 - Accentuation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Style moyen 2 - Accentuation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Utilisateur invité" userId="S::urn:spo:anon#d1e91499d65809d091346bf08347548a1ce7025e6b414c69ccaef5dad34980a0::" providerId="AD" clId="Web-{F150EA9B-013A-E5C3-C0F3-9B34B1688CDD}"/>
    <pc:docChg chg="modSld">
      <pc:chgData name="Utilisateur invité" userId="S::urn:spo:anon#d1e91499d65809d091346bf08347548a1ce7025e6b414c69ccaef5dad34980a0::" providerId="AD" clId="Web-{F150EA9B-013A-E5C3-C0F3-9B34B1688CDD}" dt="2021-04-05T13:11:06.800" v="34"/>
      <pc:docMkLst>
        <pc:docMk/>
      </pc:docMkLst>
      <pc:sldChg chg="modSp">
        <pc:chgData name="Utilisateur invité" userId="S::urn:spo:anon#d1e91499d65809d091346bf08347548a1ce7025e6b414c69ccaef5dad34980a0::" providerId="AD" clId="Web-{F150EA9B-013A-E5C3-C0F3-9B34B1688CDD}" dt="2021-04-05T13:11:06.800" v="34"/>
        <pc:sldMkLst>
          <pc:docMk/>
          <pc:sldMk cId="3390881204" sldId="286"/>
        </pc:sldMkLst>
        <pc:graphicFrameChg chg="mod modGraphic">
          <ac:chgData name="Utilisateur invité" userId="S::urn:spo:anon#d1e91499d65809d091346bf08347548a1ce7025e6b414c69ccaef5dad34980a0::" providerId="AD" clId="Web-{F150EA9B-013A-E5C3-C0F3-9B34B1688CDD}" dt="2021-04-05T13:11:06.800" v="34"/>
          <ac:graphicFrameMkLst>
            <pc:docMk/>
            <pc:sldMk cId="3390881204" sldId="286"/>
            <ac:graphicFrameMk id="7" creationId="{05BFA6E6-6BE5-428B-9A69-39ED6E290528}"/>
          </ac:graphicFrameMkLst>
        </pc:graphicFrameChg>
      </pc:sldChg>
      <pc:sldChg chg="modSp">
        <pc:chgData name="Utilisateur invité" userId="S::urn:spo:anon#d1e91499d65809d091346bf08347548a1ce7025e6b414c69ccaef5dad34980a0::" providerId="AD" clId="Web-{F150EA9B-013A-E5C3-C0F3-9B34B1688CDD}" dt="2021-04-05T13:11:00.456" v="30"/>
        <pc:sldMkLst>
          <pc:docMk/>
          <pc:sldMk cId="619280868" sldId="287"/>
        </pc:sldMkLst>
        <pc:graphicFrameChg chg="mod modGraphic">
          <ac:chgData name="Utilisateur invité" userId="S::urn:spo:anon#d1e91499d65809d091346bf08347548a1ce7025e6b414c69ccaef5dad34980a0::" providerId="AD" clId="Web-{F150EA9B-013A-E5C3-C0F3-9B34B1688CDD}" dt="2021-04-05T13:11:00.456" v="30"/>
          <ac:graphicFrameMkLst>
            <pc:docMk/>
            <pc:sldMk cId="619280868" sldId="287"/>
            <ac:graphicFrameMk id="10" creationId="{24CD12F7-CAC4-43B7-B282-1791A3993FC4}"/>
          </ac:graphicFrameMkLst>
        </pc:graphicFrameChg>
      </pc:sldChg>
    </pc:docChg>
  </pc:docChgLst>
  <pc:docChgLst>
    <pc:chgData name="Utilisateur invité" userId="S::urn:spo:anon#d1e91499d65809d091346bf08347548a1ce7025e6b414c69ccaef5dad34980a0::" providerId="AD" clId="Web-{B9E95CF6-8C96-A346-AA4A-13512D4C1486}"/>
    <pc:docChg chg="modSld">
      <pc:chgData name="Utilisateur invité" userId="S::urn:spo:anon#d1e91499d65809d091346bf08347548a1ce7025e6b414c69ccaef5dad34980a0::" providerId="AD" clId="Web-{B9E95CF6-8C96-A346-AA4A-13512D4C1486}" dt="2021-04-07T12:17:06.643" v="1"/>
      <pc:docMkLst>
        <pc:docMk/>
      </pc:docMkLst>
      <pc:sldChg chg="delSp">
        <pc:chgData name="Utilisateur invité" userId="S::urn:spo:anon#d1e91499d65809d091346bf08347548a1ce7025e6b414c69ccaef5dad34980a0::" providerId="AD" clId="Web-{B9E95CF6-8C96-A346-AA4A-13512D4C1486}" dt="2021-04-07T12:16:54.987" v="0"/>
        <pc:sldMkLst>
          <pc:docMk/>
          <pc:sldMk cId="4085222022" sldId="262"/>
        </pc:sldMkLst>
        <pc:spChg chg="del">
          <ac:chgData name="Utilisateur invité" userId="S::urn:spo:anon#d1e91499d65809d091346bf08347548a1ce7025e6b414c69ccaef5dad34980a0::" providerId="AD" clId="Web-{B9E95CF6-8C96-A346-AA4A-13512D4C1486}" dt="2021-04-07T12:16:54.987" v="0"/>
          <ac:spMkLst>
            <pc:docMk/>
            <pc:sldMk cId="4085222022" sldId="262"/>
            <ac:spMk id="2" creationId="{5E638B62-1222-4439-BEDC-0A5461D9CD2E}"/>
          </ac:spMkLst>
        </pc:spChg>
      </pc:sldChg>
      <pc:sldChg chg="delSp">
        <pc:chgData name="Utilisateur invité" userId="S::urn:spo:anon#d1e91499d65809d091346bf08347548a1ce7025e6b414c69ccaef5dad34980a0::" providerId="AD" clId="Web-{B9E95CF6-8C96-A346-AA4A-13512D4C1486}" dt="2021-04-07T12:17:06.643" v="1"/>
        <pc:sldMkLst>
          <pc:docMk/>
          <pc:sldMk cId="1892929834" sldId="268"/>
        </pc:sldMkLst>
        <pc:spChg chg="del">
          <ac:chgData name="Utilisateur invité" userId="S::urn:spo:anon#d1e91499d65809d091346bf08347548a1ce7025e6b414c69ccaef5dad34980a0::" providerId="AD" clId="Web-{B9E95CF6-8C96-A346-AA4A-13512D4C1486}" dt="2021-04-07T12:17:06.643" v="1"/>
          <ac:spMkLst>
            <pc:docMk/>
            <pc:sldMk cId="1892929834" sldId="268"/>
            <ac:spMk id="2" creationId="{16B3FEC2-EDD8-473B-B79D-AB715E63DB2A}"/>
          </ac:spMkLst>
        </pc:spChg>
      </pc:sldChg>
    </pc:docChg>
  </pc:docChgLst>
  <pc:docChgLst>
    <pc:chgData name="Utilisateur invité" userId="S::urn:spo:anon#d1e91499d65809d091346bf08347548a1ce7025e6b414c69ccaef5dad34980a0::" providerId="AD" clId="Web-{04F453AF-43BD-6514-769C-4788BF83C29E}"/>
    <pc:docChg chg="modSld modMainMaster">
      <pc:chgData name="Utilisateur invité" userId="S::urn:spo:anon#d1e91499d65809d091346bf08347548a1ce7025e6b414c69ccaef5dad34980a0::" providerId="AD" clId="Web-{04F453AF-43BD-6514-769C-4788BF83C29E}" dt="2021-04-04T13:44:44.794" v="269" actId="14100"/>
      <pc:docMkLst>
        <pc:docMk/>
      </pc:docMkLst>
      <pc:sldChg chg="addSp delSp modSp">
        <pc:chgData name="Utilisateur invité" userId="S::urn:spo:anon#d1e91499d65809d091346bf08347548a1ce7025e6b414c69ccaef5dad34980a0::" providerId="AD" clId="Web-{04F453AF-43BD-6514-769C-4788BF83C29E}" dt="2021-04-04T13:15:46.402" v="61"/>
        <pc:sldMkLst>
          <pc:docMk/>
          <pc:sldMk cId="2165159394" sldId="269"/>
        </pc:sldMkLst>
        <pc:spChg chg="add del mod">
          <ac:chgData name="Utilisateur invité" userId="S::urn:spo:anon#d1e91499d65809d091346bf08347548a1ce7025e6b414c69ccaef5dad34980a0::" providerId="AD" clId="Web-{04F453AF-43BD-6514-769C-4788BF83C29E}" dt="2021-04-04T13:15:46.402" v="61"/>
          <ac:spMkLst>
            <pc:docMk/>
            <pc:sldMk cId="2165159394" sldId="269"/>
            <ac:spMk id="3" creationId="{BF4A1EE4-B2EA-4AF6-91CD-A16FE247FF0C}"/>
          </ac:spMkLst>
        </pc:spChg>
        <pc:spChg chg="del">
          <ac:chgData name="Utilisateur invité" userId="S::urn:spo:anon#d1e91499d65809d091346bf08347548a1ce7025e6b414c69ccaef5dad34980a0::" providerId="AD" clId="Web-{04F453AF-43BD-6514-769C-4788BF83C29E}" dt="2021-04-04T13:15:43.933" v="59"/>
          <ac:spMkLst>
            <pc:docMk/>
            <pc:sldMk cId="2165159394" sldId="269"/>
            <ac:spMk id="4" creationId="{006A6BB4-5259-478D-94B9-44A1DDBF89C8}"/>
          </ac:spMkLst>
        </pc:spChg>
        <pc:spChg chg="add">
          <ac:chgData name="Utilisateur invité" userId="S::urn:spo:anon#d1e91499d65809d091346bf08347548a1ce7025e6b414c69ccaef5dad34980a0::" providerId="AD" clId="Web-{04F453AF-43BD-6514-769C-4788BF83C29E}" dt="2021-04-04T13:15:44.777" v="60"/>
          <ac:spMkLst>
            <pc:docMk/>
            <pc:sldMk cId="2165159394" sldId="269"/>
            <ac:spMk id="5" creationId="{362657C3-1847-43BE-AB70-6A28FF8F69BE}"/>
          </ac:spMkLst>
        </pc:spChg>
      </pc:sldChg>
      <pc:sldChg chg="addSp delSp modSp">
        <pc:chgData name="Utilisateur invité" userId="S::urn:spo:anon#d1e91499d65809d091346bf08347548a1ce7025e6b414c69ccaef5dad34980a0::" providerId="AD" clId="Web-{04F453AF-43BD-6514-769C-4788BF83C29E}" dt="2021-04-04T13:15:15.635" v="49"/>
        <pc:sldMkLst>
          <pc:docMk/>
          <pc:sldMk cId="488135021" sldId="270"/>
        </pc:sldMkLst>
        <pc:spChg chg="add del mod">
          <ac:chgData name="Utilisateur invité" userId="S::urn:spo:anon#d1e91499d65809d091346bf08347548a1ce7025e6b414c69ccaef5dad34980a0::" providerId="AD" clId="Web-{04F453AF-43BD-6514-769C-4788BF83C29E}" dt="2021-04-04T13:15:15.635" v="49"/>
          <ac:spMkLst>
            <pc:docMk/>
            <pc:sldMk cId="488135021" sldId="270"/>
            <ac:spMk id="3" creationId="{0485D152-03FF-4EDA-A90B-24A3D20EE900}"/>
          </ac:spMkLst>
        </pc:spChg>
        <pc:spChg chg="del">
          <ac:chgData name="Utilisateur invité" userId="S::urn:spo:anon#d1e91499d65809d091346bf08347548a1ce7025e6b414c69ccaef5dad34980a0::" providerId="AD" clId="Web-{04F453AF-43BD-6514-769C-4788BF83C29E}" dt="2021-04-04T13:14:02.646" v="47"/>
          <ac:spMkLst>
            <pc:docMk/>
            <pc:sldMk cId="488135021" sldId="270"/>
            <ac:spMk id="4" creationId="{231B53F6-68D0-4D37-90E7-C77B90D72FE0}"/>
          </ac:spMkLst>
        </pc:spChg>
        <pc:spChg chg="add">
          <ac:chgData name="Utilisateur invité" userId="S::urn:spo:anon#d1e91499d65809d091346bf08347548a1ce7025e6b414c69ccaef5dad34980a0::" providerId="AD" clId="Web-{04F453AF-43BD-6514-769C-4788BF83C29E}" dt="2021-04-04T13:14:02.959" v="48"/>
          <ac:spMkLst>
            <pc:docMk/>
            <pc:sldMk cId="488135021" sldId="270"/>
            <ac:spMk id="7" creationId="{67CE73E1-C0A2-4FC3-AD53-C84E1D3FD6B7}"/>
          </ac:spMkLst>
        </pc:spChg>
      </pc:sldChg>
      <pc:sldChg chg="addSp delSp modSp">
        <pc:chgData name="Utilisateur invité" userId="S::urn:spo:anon#d1e91499d65809d091346bf08347548a1ce7025e6b414c69ccaef5dad34980a0::" providerId="AD" clId="Web-{04F453AF-43BD-6514-769C-4788BF83C29E}" dt="2021-04-04T13:43:58.698" v="259" actId="1076"/>
        <pc:sldMkLst>
          <pc:docMk/>
          <pc:sldMk cId="406387760" sldId="271"/>
        </pc:sldMkLst>
        <pc:spChg chg="add del mod">
          <ac:chgData name="Utilisateur invité" userId="S::urn:spo:anon#d1e91499d65809d091346bf08347548a1ce7025e6b414c69ccaef5dad34980a0::" providerId="AD" clId="Web-{04F453AF-43BD-6514-769C-4788BF83C29E}" dt="2021-04-04T13:18:19.099" v="185"/>
          <ac:spMkLst>
            <pc:docMk/>
            <pc:sldMk cId="406387760" sldId="271"/>
            <ac:spMk id="3" creationId="{440A047A-1031-4E00-8110-5305AB25FB19}"/>
          </ac:spMkLst>
        </pc:spChg>
        <pc:spChg chg="del">
          <ac:chgData name="Utilisateur invité" userId="S::urn:spo:anon#d1e91499d65809d091346bf08347548a1ce7025e6b414c69ccaef5dad34980a0::" providerId="AD" clId="Web-{04F453AF-43BD-6514-769C-4788BF83C29E}" dt="2021-04-04T13:18:16.224" v="183"/>
          <ac:spMkLst>
            <pc:docMk/>
            <pc:sldMk cId="406387760" sldId="271"/>
            <ac:spMk id="4" creationId="{1B8270C4-95BB-4310-8A09-EDFCA222E617}"/>
          </ac:spMkLst>
        </pc:spChg>
        <pc:spChg chg="add mod">
          <ac:chgData name="Utilisateur invité" userId="S::urn:spo:anon#d1e91499d65809d091346bf08347548a1ce7025e6b414c69ccaef5dad34980a0::" providerId="AD" clId="Web-{04F453AF-43BD-6514-769C-4788BF83C29E}" dt="2021-04-04T13:18:23.724" v="201" actId="20577"/>
          <ac:spMkLst>
            <pc:docMk/>
            <pc:sldMk cId="406387760" sldId="271"/>
            <ac:spMk id="7" creationId="{7208AE42-DE99-463A-8438-D8DAB559DE5A}"/>
          </ac:spMkLst>
        </pc:spChg>
        <pc:spChg chg="add del mod">
          <ac:chgData name="Utilisateur invité" userId="S::urn:spo:anon#d1e91499d65809d091346bf08347548a1ce7025e6b414c69ccaef5dad34980a0::" providerId="AD" clId="Web-{04F453AF-43BD-6514-769C-4788BF83C29E}" dt="2021-04-04T13:43:46.119" v="254"/>
          <ac:spMkLst>
            <pc:docMk/>
            <pc:sldMk cId="406387760" sldId="271"/>
            <ac:spMk id="9" creationId="{DED40D8F-E349-4E31-B92D-F8F092C4A6B7}"/>
          </ac:spMkLst>
        </pc:spChg>
        <pc:picChg chg="del">
          <ac:chgData name="Utilisateur invité" userId="S::urn:spo:anon#d1e91499d65809d091346bf08347548a1ce7025e6b414c69ccaef5dad34980a0::" providerId="AD" clId="Web-{04F453AF-43BD-6514-769C-4788BF83C29E}" dt="2021-04-04T13:43:30.056" v="253"/>
          <ac:picMkLst>
            <pc:docMk/>
            <pc:sldMk cId="406387760" sldId="271"/>
            <ac:picMk id="5" creationId="{647C75F0-13D8-4E37-A7E2-C165EF7C0D79}"/>
          </ac:picMkLst>
        </pc:picChg>
        <pc:picChg chg="add mod">
          <ac:chgData name="Utilisateur invité" userId="S::urn:spo:anon#d1e91499d65809d091346bf08347548a1ce7025e6b414c69ccaef5dad34980a0::" providerId="AD" clId="Web-{04F453AF-43BD-6514-769C-4788BF83C29E}" dt="2021-04-04T13:43:58.698" v="259" actId="1076"/>
          <ac:picMkLst>
            <pc:docMk/>
            <pc:sldMk cId="406387760" sldId="271"/>
            <ac:picMk id="10" creationId="{CB24BB68-D5A3-4F2D-8ACA-EE06D2D16458}"/>
          </ac:picMkLst>
        </pc:picChg>
      </pc:sldChg>
      <pc:sldChg chg="addSp delSp modSp">
        <pc:chgData name="Utilisateur invité" userId="S::urn:spo:anon#d1e91499d65809d091346bf08347548a1ce7025e6b414c69ccaef5dad34980a0::" providerId="AD" clId="Web-{04F453AF-43BD-6514-769C-4788BF83C29E}" dt="2021-04-04T13:44:44.794" v="269" actId="14100"/>
        <pc:sldMkLst>
          <pc:docMk/>
          <pc:sldMk cId="1044263136" sldId="272"/>
        </pc:sldMkLst>
        <pc:spChg chg="add del mod">
          <ac:chgData name="Utilisateur invité" userId="S::urn:spo:anon#d1e91499d65809d091346bf08347548a1ce7025e6b414c69ccaef5dad34980a0::" providerId="AD" clId="Web-{04F453AF-43BD-6514-769C-4788BF83C29E}" dt="2021-04-04T13:17:41.675" v="138"/>
          <ac:spMkLst>
            <pc:docMk/>
            <pc:sldMk cId="1044263136" sldId="272"/>
            <ac:spMk id="3" creationId="{46895834-5C14-4BDE-B84A-908D7C26D017}"/>
          </ac:spMkLst>
        </pc:spChg>
        <pc:spChg chg="del">
          <ac:chgData name="Utilisateur invité" userId="S::urn:spo:anon#d1e91499d65809d091346bf08347548a1ce7025e6b414c69ccaef5dad34980a0::" providerId="AD" clId="Web-{04F453AF-43BD-6514-769C-4788BF83C29E}" dt="2021-04-04T13:17:38.018" v="136"/>
          <ac:spMkLst>
            <pc:docMk/>
            <pc:sldMk cId="1044263136" sldId="272"/>
            <ac:spMk id="4" creationId="{04C3518D-4E86-494D-BA32-66F0599FD1A4}"/>
          </ac:spMkLst>
        </pc:spChg>
        <pc:spChg chg="add mod">
          <ac:chgData name="Utilisateur invité" userId="S::urn:spo:anon#d1e91499d65809d091346bf08347548a1ce7025e6b414c69ccaef5dad34980a0::" providerId="AD" clId="Web-{04F453AF-43BD-6514-769C-4788BF83C29E}" dt="2021-04-04T13:18:09.161" v="182" actId="20577"/>
          <ac:spMkLst>
            <pc:docMk/>
            <pc:sldMk cId="1044263136" sldId="272"/>
            <ac:spMk id="7" creationId="{C70C8D4A-FB53-48ED-8C65-832A9C8F7151}"/>
          </ac:spMkLst>
        </pc:spChg>
        <pc:spChg chg="add del mod">
          <ac:chgData name="Utilisateur invité" userId="S::urn:spo:anon#d1e91499d65809d091346bf08347548a1ce7025e6b414c69ccaef5dad34980a0::" providerId="AD" clId="Web-{04F453AF-43BD-6514-769C-4788BF83C29E}" dt="2021-04-04T13:44:21.950" v="261"/>
          <ac:spMkLst>
            <pc:docMk/>
            <pc:sldMk cId="1044263136" sldId="272"/>
            <ac:spMk id="9" creationId="{31381C8E-6C58-4420-B23B-89C89B084EAE}"/>
          </ac:spMkLst>
        </pc:spChg>
        <pc:picChg chg="del">
          <ac:chgData name="Utilisateur invité" userId="S::urn:spo:anon#d1e91499d65809d091346bf08347548a1ce7025e6b414c69ccaef5dad34980a0::" providerId="AD" clId="Web-{04F453AF-43BD-6514-769C-4788BF83C29E}" dt="2021-04-04T13:44:03.417" v="260"/>
          <ac:picMkLst>
            <pc:docMk/>
            <pc:sldMk cId="1044263136" sldId="272"/>
            <ac:picMk id="5" creationId="{7D682A56-8333-4510-907A-F399BC9BD696}"/>
          </ac:picMkLst>
        </pc:picChg>
        <pc:picChg chg="add mod">
          <ac:chgData name="Utilisateur invité" userId="S::urn:spo:anon#d1e91499d65809d091346bf08347548a1ce7025e6b414c69ccaef5dad34980a0::" providerId="AD" clId="Web-{04F453AF-43BD-6514-769C-4788BF83C29E}" dt="2021-04-04T13:44:44.794" v="269" actId="14100"/>
          <ac:picMkLst>
            <pc:docMk/>
            <pc:sldMk cId="1044263136" sldId="272"/>
            <ac:picMk id="10" creationId="{22CA0D37-EA1C-42A3-ACE7-65465B15E5DE}"/>
          </ac:picMkLst>
        </pc:picChg>
      </pc:sldChg>
      <pc:sldChg chg="addSp delSp modSp">
        <pc:chgData name="Utilisateur invité" userId="S::urn:spo:anon#d1e91499d65809d091346bf08347548a1ce7025e6b414c69ccaef5dad34980a0::" providerId="AD" clId="Web-{04F453AF-43BD-6514-769C-4788BF83C29E}" dt="2021-04-04T13:17:31.784" v="135" actId="1076"/>
        <pc:sldMkLst>
          <pc:docMk/>
          <pc:sldMk cId="3713080573" sldId="273"/>
        </pc:sldMkLst>
        <pc:spChg chg="add del mod">
          <ac:chgData name="Utilisateur invité" userId="S::urn:spo:anon#d1e91499d65809d091346bf08347548a1ce7025e6b414c69ccaef5dad34980a0::" providerId="AD" clId="Web-{04F453AF-43BD-6514-769C-4788BF83C29E}" dt="2021-04-04T13:17:00.563" v="106"/>
          <ac:spMkLst>
            <pc:docMk/>
            <pc:sldMk cId="3713080573" sldId="273"/>
            <ac:spMk id="3" creationId="{5CF603DF-1B36-4895-B603-CF65B00A9E7E}"/>
          </ac:spMkLst>
        </pc:spChg>
        <pc:spChg chg="del">
          <ac:chgData name="Utilisateur invité" userId="S::urn:spo:anon#d1e91499d65809d091346bf08347548a1ce7025e6b414c69ccaef5dad34980a0::" providerId="AD" clId="Web-{04F453AF-43BD-6514-769C-4788BF83C29E}" dt="2021-04-04T13:16:57.516" v="104"/>
          <ac:spMkLst>
            <pc:docMk/>
            <pc:sldMk cId="3713080573" sldId="273"/>
            <ac:spMk id="4" creationId="{04C3518D-4E86-494D-BA32-66F0599FD1A4}"/>
          </ac:spMkLst>
        </pc:spChg>
        <pc:spChg chg="add mod">
          <ac:chgData name="Utilisateur invité" userId="S::urn:spo:anon#d1e91499d65809d091346bf08347548a1ce7025e6b414c69ccaef5dad34980a0::" providerId="AD" clId="Web-{04F453AF-43BD-6514-769C-4788BF83C29E}" dt="2021-04-04T13:17:13.486" v="126" actId="20577"/>
          <ac:spMkLst>
            <pc:docMk/>
            <pc:sldMk cId="3713080573" sldId="273"/>
            <ac:spMk id="5" creationId="{98D0D6E1-A4B2-495F-973D-06DAA45A9605}"/>
          </ac:spMkLst>
        </pc:spChg>
        <pc:picChg chg="mod">
          <ac:chgData name="Utilisateur invité" userId="S::urn:spo:anon#d1e91499d65809d091346bf08347548a1ce7025e6b414c69ccaef5dad34980a0::" providerId="AD" clId="Web-{04F453AF-43BD-6514-769C-4788BF83C29E}" dt="2021-04-04T13:17:31.784" v="135" actId="1076"/>
          <ac:picMkLst>
            <pc:docMk/>
            <pc:sldMk cId="3713080573" sldId="273"/>
            <ac:picMk id="6" creationId="{5BD465CC-0BE8-4272-A60C-EAF62AC192D6}"/>
          </ac:picMkLst>
        </pc:picChg>
        <pc:picChg chg="mod">
          <ac:chgData name="Utilisateur invité" userId="S::urn:spo:anon#d1e91499d65809d091346bf08347548a1ce7025e6b414c69ccaef5dad34980a0::" providerId="AD" clId="Web-{04F453AF-43BD-6514-769C-4788BF83C29E}" dt="2021-04-04T13:17:26.924" v="133" actId="1076"/>
          <ac:picMkLst>
            <pc:docMk/>
            <pc:sldMk cId="3713080573" sldId="273"/>
            <ac:picMk id="11" creationId="{A4B0898D-70E5-41A2-BD03-3FB5403DFF52}"/>
          </ac:picMkLst>
        </pc:picChg>
      </pc:sldChg>
      <pc:sldChg chg="addSp delSp modSp mod setBg">
        <pc:chgData name="Utilisateur invité" userId="S::urn:spo:anon#d1e91499d65809d091346bf08347548a1ce7025e6b414c69ccaef5dad34980a0::" providerId="AD" clId="Web-{04F453AF-43BD-6514-769C-4788BF83C29E}" dt="2021-04-04T13:32:43.302" v="240" actId="1076"/>
        <pc:sldMkLst>
          <pc:docMk/>
          <pc:sldMk cId="869325983" sldId="274"/>
        </pc:sldMkLst>
        <pc:spChg chg="add del mod">
          <ac:chgData name="Utilisateur invité" userId="S::urn:spo:anon#d1e91499d65809d091346bf08347548a1ce7025e6b414c69ccaef5dad34980a0::" providerId="AD" clId="Web-{04F453AF-43BD-6514-769C-4788BF83C29E}" dt="2021-04-04T13:16:36.781" v="88"/>
          <ac:spMkLst>
            <pc:docMk/>
            <pc:sldMk cId="869325983" sldId="274"/>
            <ac:spMk id="3" creationId="{5E37C158-C4F5-431B-9EA8-3DEF8CB6478D}"/>
          </ac:spMkLst>
        </pc:spChg>
        <pc:spChg chg="del">
          <ac:chgData name="Utilisateur invité" userId="S::urn:spo:anon#d1e91499d65809d091346bf08347548a1ce7025e6b414c69ccaef5dad34980a0::" providerId="AD" clId="Web-{04F453AF-43BD-6514-769C-4788BF83C29E}" dt="2021-04-04T13:16:33.156" v="86"/>
          <ac:spMkLst>
            <pc:docMk/>
            <pc:sldMk cId="869325983" sldId="274"/>
            <ac:spMk id="4" creationId="{75D50A0B-4300-4BCB-9D2D-AE729CE57E40}"/>
          </ac:spMkLst>
        </pc:spChg>
        <pc:spChg chg="add mod">
          <ac:chgData name="Utilisateur invité" userId="S::urn:spo:anon#d1e91499d65809d091346bf08347548a1ce7025e6b414c69ccaef5dad34980a0::" providerId="AD" clId="Web-{04F453AF-43BD-6514-769C-4788BF83C29E}" dt="2021-04-04T13:22:37.644" v="215"/>
          <ac:spMkLst>
            <pc:docMk/>
            <pc:sldMk cId="869325983" sldId="274"/>
            <ac:spMk id="5" creationId="{5E700FE4-FF77-474B-8606-4016A2835ABE}"/>
          </ac:spMkLst>
        </pc:spChg>
        <pc:spChg chg="add del">
          <ac:chgData name="Utilisateur invité" userId="S::urn:spo:anon#d1e91499d65809d091346bf08347548a1ce7025e6b414c69ccaef5dad34980a0::" providerId="AD" clId="Web-{04F453AF-43BD-6514-769C-4788BF83C29E}" dt="2021-04-04T13:22:37.644" v="215"/>
          <ac:spMkLst>
            <pc:docMk/>
            <pc:sldMk cId="869325983" sldId="274"/>
            <ac:spMk id="11" creationId="{0E91F5CA-B392-444C-88E3-BF5BAAEBDEB0}"/>
          </ac:spMkLst>
        </pc:spChg>
        <pc:spChg chg="add del">
          <ac:chgData name="Utilisateur invité" userId="S::urn:spo:anon#d1e91499d65809d091346bf08347548a1ce7025e6b414c69ccaef5dad34980a0::" providerId="AD" clId="Web-{04F453AF-43BD-6514-769C-4788BF83C29E}" dt="2021-04-04T13:22:01.455" v="205"/>
          <ac:spMkLst>
            <pc:docMk/>
            <pc:sldMk cId="869325983" sldId="274"/>
            <ac:spMk id="12" creationId="{6753252F-4873-4F63-801D-CC719279A7D5}"/>
          </ac:spMkLst>
        </pc:spChg>
        <pc:spChg chg="add del">
          <ac:chgData name="Utilisateur invité" userId="S::urn:spo:anon#d1e91499d65809d091346bf08347548a1ce7025e6b414c69ccaef5dad34980a0::" providerId="AD" clId="Web-{04F453AF-43BD-6514-769C-4788BF83C29E}" dt="2021-04-04T13:22:01.455" v="205"/>
          <ac:spMkLst>
            <pc:docMk/>
            <pc:sldMk cId="869325983" sldId="274"/>
            <ac:spMk id="14" creationId="{047C8CCB-F95D-4249-92DD-651249D3535A}"/>
          </ac:spMkLst>
        </pc:spChg>
        <pc:spChg chg="add del">
          <ac:chgData name="Utilisateur invité" userId="S::urn:spo:anon#d1e91499d65809d091346bf08347548a1ce7025e6b414c69ccaef5dad34980a0::" providerId="AD" clId="Web-{04F453AF-43BD-6514-769C-4788BF83C29E}" dt="2021-04-04T13:22:37.644" v="215"/>
          <ac:spMkLst>
            <pc:docMk/>
            <pc:sldMk cId="869325983" sldId="274"/>
            <ac:spMk id="16" creationId="{0459807F-B6FA-44D3-9A53-C55B6B56884A}"/>
          </ac:spMkLst>
        </pc:spChg>
        <pc:picChg chg="add del mod">
          <ac:chgData name="Utilisateur invité" userId="S::urn:spo:anon#d1e91499d65809d091346bf08347548a1ce7025e6b414c69ccaef5dad34980a0::" providerId="AD" clId="Web-{04F453AF-43BD-6514-769C-4788BF83C29E}" dt="2021-04-04T13:22:11.533" v="210"/>
          <ac:picMkLst>
            <pc:docMk/>
            <pc:sldMk cId="869325983" sldId="274"/>
            <ac:picMk id="7" creationId="{9A0D5EDD-DD21-4300-BBF1-299FC0DF98B9}"/>
          </ac:picMkLst>
        </pc:picChg>
        <pc:picChg chg="del mod">
          <ac:chgData name="Utilisateur invité" userId="S::urn:spo:anon#d1e91499d65809d091346bf08347548a1ce7025e6b414c69ccaef5dad34980a0::" providerId="AD" clId="Web-{04F453AF-43BD-6514-769C-4788BF83C29E}" dt="2021-04-04T13:21:48.532" v="202"/>
          <ac:picMkLst>
            <pc:docMk/>
            <pc:sldMk cId="869325983" sldId="274"/>
            <ac:picMk id="8" creationId="{31949C02-A592-4087-A81F-06A7F403259D}"/>
          </ac:picMkLst>
        </pc:picChg>
        <pc:picChg chg="add del mod">
          <ac:chgData name="Utilisateur invité" userId="S::urn:spo:anon#d1e91499d65809d091346bf08347548a1ce7025e6b414c69ccaef5dad34980a0::" providerId="AD" clId="Web-{04F453AF-43BD-6514-769C-4788BF83C29E}" dt="2021-04-04T13:28:46.023" v="221"/>
          <ac:picMkLst>
            <pc:docMk/>
            <pc:sldMk cId="869325983" sldId="274"/>
            <ac:picMk id="9" creationId="{DE557724-1157-4F8D-8C12-4EE01EE8E9DC}"/>
          </ac:picMkLst>
        </pc:picChg>
        <pc:picChg chg="add del mod">
          <ac:chgData name="Utilisateur invité" userId="S::urn:spo:anon#d1e91499d65809d091346bf08347548a1ce7025e6b414c69ccaef5dad34980a0::" providerId="AD" clId="Web-{04F453AF-43BD-6514-769C-4788BF83C29E}" dt="2021-04-04T13:28:53.524" v="226"/>
          <ac:picMkLst>
            <pc:docMk/>
            <pc:sldMk cId="869325983" sldId="274"/>
            <ac:picMk id="10" creationId="{75BF0666-6534-4960-A172-935AF505E53E}"/>
          </ac:picMkLst>
        </pc:picChg>
        <pc:picChg chg="add del mod">
          <ac:chgData name="Utilisateur invité" userId="S::urn:spo:anon#d1e91499d65809d091346bf08347548a1ce7025e6b414c69ccaef5dad34980a0::" providerId="AD" clId="Web-{04F453AF-43BD-6514-769C-4788BF83C29E}" dt="2021-04-04T13:32:29.817" v="233"/>
          <ac:picMkLst>
            <pc:docMk/>
            <pc:sldMk cId="869325983" sldId="274"/>
            <ac:picMk id="13" creationId="{9EF82C89-F46D-4D75-8335-99BD8FBE3DD6}"/>
          </ac:picMkLst>
        </pc:picChg>
        <pc:picChg chg="add mod">
          <ac:chgData name="Utilisateur invité" userId="S::urn:spo:anon#d1e91499d65809d091346bf08347548a1ce7025e6b414c69ccaef5dad34980a0::" providerId="AD" clId="Web-{04F453AF-43BD-6514-769C-4788BF83C29E}" dt="2021-04-04T13:32:43.302" v="240" actId="1076"/>
          <ac:picMkLst>
            <pc:docMk/>
            <pc:sldMk cId="869325983" sldId="274"/>
            <ac:picMk id="15" creationId="{47C3D911-7B4D-4879-BB8B-3B96063A22A4}"/>
          </ac:picMkLst>
        </pc:picChg>
      </pc:sldChg>
      <pc:sldChg chg="addSp delSp modSp">
        <pc:chgData name="Utilisateur invité" userId="S::urn:spo:anon#d1e91499d65809d091346bf08347548a1ce7025e6b414c69ccaef5dad34980a0::" providerId="AD" clId="Web-{04F453AF-43BD-6514-769C-4788BF83C29E}" dt="2021-04-04T13:39:59.482" v="250" actId="1076"/>
        <pc:sldMkLst>
          <pc:docMk/>
          <pc:sldMk cId="2102668659" sldId="275"/>
        </pc:sldMkLst>
        <pc:spChg chg="add del">
          <ac:chgData name="Utilisateur invité" userId="S::urn:spo:anon#d1e91499d65809d091346bf08347548a1ce7025e6b414c69ccaef5dad34980a0::" providerId="AD" clId="Web-{04F453AF-43BD-6514-769C-4788BF83C29E}" dt="2021-04-04T13:15:56.668" v="63"/>
          <ac:spMkLst>
            <pc:docMk/>
            <pc:sldMk cId="2102668659" sldId="275"/>
            <ac:spMk id="2" creationId="{18257906-6803-4ADD-AFF5-D7B51C78DC45}"/>
          </ac:spMkLst>
        </pc:spChg>
        <pc:spChg chg="del mod">
          <ac:chgData name="Utilisateur invité" userId="S::urn:spo:anon#d1e91499d65809d091346bf08347548a1ce7025e6b414c69ccaef5dad34980a0::" providerId="AD" clId="Web-{04F453AF-43BD-6514-769C-4788BF83C29E}" dt="2021-04-04T13:16:01.090" v="65"/>
          <ac:spMkLst>
            <pc:docMk/>
            <pc:sldMk cId="2102668659" sldId="275"/>
            <ac:spMk id="4" creationId="{DA23D6B9-C385-4146-B871-34BA811470CB}"/>
          </ac:spMkLst>
        </pc:spChg>
        <pc:spChg chg="add del mod">
          <ac:chgData name="Utilisateur invité" userId="S::urn:spo:anon#d1e91499d65809d091346bf08347548a1ce7025e6b414c69ccaef5dad34980a0::" providerId="AD" clId="Web-{04F453AF-43BD-6514-769C-4788BF83C29E}" dt="2021-04-04T13:16:05.450" v="67"/>
          <ac:spMkLst>
            <pc:docMk/>
            <pc:sldMk cId="2102668659" sldId="275"/>
            <ac:spMk id="7" creationId="{E804F38D-00E9-492B-989E-FB33F515D01A}"/>
          </ac:spMkLst>
        </pc:spChg>
        <pc:spChg chg="add mod">
          <ac:chgData name="Utilisateur invité" userId="S::urn:spo:anon#d1e91499d65809d091346bf08347548a1ce7025e6b414c69ccaef5dad34980a0::" providerId="AD" clId="Web-{04F453AF-43BD-6514-769C-4788BF83C29E}" dt="2021-04-04T13:16:16.497" v="82" actId="20577"/>
          <ac:spMkLst>
            <pc:docMk/>
            <pc:sldMk cId="2102668659" sldId="275"/>
            <ac:spMk id="9" creationId="{75C9DC71-48DC-4A58-8234-74520140DC2A}"/>
          </ac:spMkLst>
        </pc:spChg>
        <pc:picChg chg="del mod">
          <ac:chgData name="Utilisateur invité" userId="S::urn:spo:anon#d1e91499d65809d091346bf08347548a1ce7025e6b414c69ccaef5dad34980a0::" providerId="AD" clId="Web-{04F453AF-43BD-6514-769C-4788BF83C29E}" dt="2021-04-04T13:39:22.996" v="241"/>
          <ac:picMkLst>
            <pc:docMk/>
            <pc:sldMk cId="2102668659" sldId="275"/>
            <ac:picMk id="5" creationId="{64591DA6-2711-4625-A682-E986906DE4ED}"/>
          </ac:picMkLst>
        </pc:picChg>
        <pc:picChg chg="add mod">
          <ac:chgData name="Utilisateur invité" userId="S::urn:spo:anon#d1e91499d65809d091346bf08347548a1ce7025e6b414c69ccaef5dad34980a0::" providerId="AD" clId="Web-{04F453AF-43BD-6514-769C-4788BF83C29E}" dt="2021-04-04T13:39:59.482" v="250" actId="1076"/>
          <ac:picMkLst>
            <pc:docMk/>
            <pc:sldMk cId="2102668659" sldId="275"/>
            <ac:picMk id="10" creationId="{0DBA9A81-5BE5-41D0-995F-456270C2D2AE}"/>
          </ac:picMkLst>
        </pc:picChg>
      </pc:sldChg>
      <pc:sldChg chg="addSp delSp modSp">
        <pc:chgData name="Utilisateur invité" userId="S::urn:spo:anon#d1e91499d65809d091346bf08347548a1ce7025e6b414c69ccaef5dad34980a0::" providerId="AD" clId="Web-{04F453AF-43BD-6514-769C-4788BF83C29E}" dt="2021-04-04T13:13:45.019" v="46"/>
        <pc:sldMkLst>
          <pc:docMk/>
          <pc:sldMk cId="59215596" sldId="277"/>
        </pc:sldMkLst>
        <pc:spChg chg="add del mod">
          <ac:chgData name="Utilisateur invité" userId="S::urn:spo:anon#d1e91499d65809d091346bf08347548a1ce7025e6b414c69ccaef5dad34980a0::" providerId="AD" clId="Web-{04F453AF-43BD-6514-769C-4788BF83C29E}" dt="2021-04-04T13:13:45.019" v="46"/>
          <ac:spMkLst>
            <pc:docMk/>
            <pc:sldMk cId="59215596" sldId="277"/>
            <ac:spMk id="3" creationId="{63D44F06-E563-44D4-BD91-FE5D8BCC1481}"/>
          </ac:spMkLst>
        </pc:spChg>
        <pc:spChg chg="del">
          <ac:chgData name="Utilisateur invité" userId="S::urn:spo:anon#d1e91499d65809d091346bf08347548a1ce7025e6b414c69ccaef5dad34980a0::" providerId="AD" clId="Web-{04F453AF-43BD-6514-769C-4788BF83C29E}" dt="2021-04-04T13:13:39.269" v="44"/>
          <ac:spMkLst>
            <pc:docMk/>
            <pc:sldMk cId="59215596" sldId="277"/>
            <ac:spMk id="4" creationId="{231B53F6-68D0-4D37-90E7-C77B90D72FE0}"/>
          </ac:spMkLst>
        </pc:spChg>
        <pc:spChg chg="add">
          <ac:chgData name="Utilisateur invité" userId="S::urn:spo:anon#d1e91499d65809d091346bf08347548a1ce7025e6b414c69ccaef5dad34980a0::" providerId="AD" clId="Web-{04F453AF-43BD-6514-769C-4788BF83C29E}" dt="2021-04-04T13:13:39.519" v="45"/>
          <ac:spMkLst>
            <pc:docMk/>
            <pc:sldMk cId="59215596" sldId="277"/>
            <ac:spMk id="5" creationId="{CFFFB7EC-BAD6-49CF-BC72-73C9086418E9}"/>
          </ac:spMkLst>
        </pc:spChg>
      </pc:sldChg>
      <pc:sldChg chg="addSp delSp modSp">
        <pc:chgData name="Utilisateur invité" userId="S::urn:spo:anon#d1e91499d65809d091346bf08347548a1ce7025e6b414c69ccaef5dad34980a0::" providerId="AD" clId="Web-{04F453AF-43BD-6514-769C-4788BF83C29E}" dt="2021-04-04T13:15:39.323" v="58" actId="1076"/>
        <pc:sldMkLst>
          <pc:docMk/>
          <pc:sldMk cId="1965876929" sldId="279"/>
        </pc:sldMkLst>
        <pc:spChg chg="del">
          <ac:chgData name="Utilisateur invité" userId="S::urn:spo:anon#d1e91499d65809d091346bf08347548a1ce7025e6b414c69ccaef5dad34980a0::" providerId="AD" clId="Web-{04F453AF-43BD-6514-769C-4788BF83C29E}" dt="2021-04-04T13:15:26.448" v="53"/>
          <ac:spMkLst>
            <pc:docMk/>
            <pc:sldMk cId="1965876929" sldId="279"/>
            <ac:spMk id="4" creationId="{7610F103-5596-4883-AA05-C3258615300C}"/>
          </ac:spMkLst>
        </pc:spChg>
        <pc:spChg chg="mod">
          <ac:chgData name="Utilisateur invité" userId="S::urn:spo:anon#d1e91499d65809d091346bf08347548a1ce7025e6b414c69ccaef5dad34980a0::" providerId="AD" clId="Web-{04F453AF-43BD-6514-769C-4788BF83C29E}" dt="2021-04-04T13:15:39.323" v="58" actId="1076"/>
          <ac:spMkLst>
            <pc:docMk/>
            <pc:sldMk cId="1965876929" sldId="279"/>
            <ac:spMk id="6" creationId="{6074CE85-77C2-417E-9022-8FE42D2B4E69}"/>
          </ac:spMkLst>
        </pc:spChg>
        <pc:spChg chg="add del mod">
          <ac:chgData name="Utilisateur invité" userId="S::urn:spo:anon#d1e91499d65809d091346bf08347548a1ce7025e6b414c69ccaef5dad34980a0::" providerId="AD" clId="Web-{04F453AF-43BD-6514-769C-4788BF83C29E}" dt="2021-04-04T13:15:30.542" v="55"/>
          <ac:spMkLst>
            <pc:docMk/>
            <pc:sldMk cId="1965876929" sldId="279"/>
            <ac:spMk id="7" creationId="{80F77EE1-D11D-4B1F-9FA9-932FA5D85204}"/>
          </ac:spMkLst>
        </pc:spChg>
        <pc:spChg chg="add">
          <ac:chgData name="Utilisateur invité" userId="S::urn:spo:anon#d1e91499d65809d091346bf08347548a1ce7025e6b414c69ccaef5dad34980a0::" providerId="AD" clId="Web-{04F453AF-43BD-6514-769C-4788BF83C29E}" dt="2021-04-04T13:15:26.807" v="54"/>
          <ac:spMkLst>
            <pc:docMk/>
            <pc:sldMk cId="1965876929" sldId="279"/>
            <ac:spMk id="9" creationId="{8ED885CB-A2F4-4CAE-BD92-32A830713BF6}"/>
          </ac:spMkLst>
        </pc:spChg>
        <pc:picChg chg="mod">
          <ac:chgData name="Utilisateur invité" userId="S::urn:spo:anon#d1e91499d65809d091346bf08347548a1ce7025e6b414c69ccaef5dad34980a0::" providerId="AD" clId="Web-{04F453AF-43BD-6514-769C-4788BF83C29E}" dt="2021-04-04T13:15:36.511" v="57" actId="1076"/>
          <ac:picMkLst>
            <pc:docMk/>
            <pc:sldMk cId="1965876929" sldId="279"/>
            <ac:picMk id="5" creationId="{F0E6998F-095E-4362-8923-49671A4CDEA3}"/>
          </ac:picMkLst>
        </pc:picChg>
      </pc:sldChg>
      <pc:sldChg chg="addSp delSp modSp">
        <pc:chgData name="Utilisateur invité" userId="S::urn:spo:anon#d1e91499d65809d091346bf08347548a1ce7025e6b414c69ccaef5dad34980a0::" providerId="AD" clId="Web-{04F453AF-43BD-6514-769C-4788BF83C29E}" dt="2021-04-04T13:15:21.698" v="52"/>
        <pc:sldMkLst>
          <pc:docMk/>
          <pc:sldMk cId="2714754437" sldId="280"/>
        </pc:sldMkLst>
        <pc:spChg chg="del">
          <ac:chgData name="Utilisateur invité" userId="S::urn:spo:anon#d1e91499d65809d091346bf08347548a1ce7025e6b414c69ccaef5dad34980a0::" providerId="AD" clId="Web-{04F453AF-43BD-6514-769C-4788BF83C29E}" dt="2021-04-04T13:15:18.338" v="50"/>
          <ac:spMkLst>
            <pc:docMk/>
            <pc:sldMk cId="2714754437" sldId="280"/>
            <ac:spMk id="4" creationId="{75B58ABA-B33A-45E9-998F-CF33FC80B978}"/>
          </ac:spMkLst>
        </pc:spChg>
        <pc:spChg chg="add del mod">
          <ac:chgData name="Utilisateur invité" userId="S::urn:spo:anon#d1e91499d65809d091346bf08347548a1ce7025e6b414c69ccaef5dad34980a0::" providerId="AD" clId="Web-{04F453AF-43BD-6514-769C-4788BF83C29E}" dt="2021-04-04T13:15:21.698" v="52"/>
          <ac:spMkLst>
            <pc:docMk/>
            <pc:sldMk cId="2714754437" sldId="280"/>
            <ac:spMk id="11" creationId="{6D8FDD82-FB1E-43F9-9C43-1BC3BB7A05A7}"/>
          </ac:spMkLst>
        </pc:spChg>
        <pc:spChg chg="add">
          <ac:chgData name="Utilisateur invité" userId="S::urn:spo:anon#d1e91499d65809d091346bf08347548a1ce7025e6b414c69ccaef5dad34980a0::" providerId="AD" clId="Web-{04F453AF-43BD-6514-769C-4788BF83C29E}" dt="2021-04-04T13:15:19.229" v="51"/>
          <ac:spMkLst>
            <pc:docMk/>
            <pc:sldMk cId="2714754437" sldId="280"/>
            <ac:spMk id="13" creationId="{88202325-5833-4EE3-A94F-F3389F4A1997}"/>
          </ac:spMkLst>
        </pc:spChg>
      </pc:sldChg>
      <pc:sldChg chg="addSp delSp modSp">
        <pc:chgData name="Utilisateur invité" userId="S::urn:spo:anon#d1e91499d65809d091346bf08347548a1ce7025e6b414c69ccaef5dad34980a0::" providerId="AD" clId="Web-{04F453AF-43BD-6514-769C-4788BF83C29E}" dt="2021-04-04T13:13:33.659" v="43" actId="20577"/>
        <pc:sldMkLst>
          <pc:docMk/>
          <pc:sldMk cId="612479304" sldId="291"/>
        </pc:sldMkLst>
        <pc:spChg chg="add del">
          <ac:chgData name="Utilisateur invité" userId="S::urn:spo:anon#d1e91499d65809d091346bf08347548a1ce7025e6b414c69ccaef5dad34980a0::" providerId="AD" clId="Web-{04F453AF-43BD-6514-769C-4788BF83C29E}" dt="2021-04-04T13:12:39.625" v="1"/>
          <ac:spMkLst>
            <pc:docMk/>
            <pc:sldMk cId="612479304" sldId="291"/>
            <ac:spMk id="2" creationId="{42D853AF-697E-433E-86FA-94A862BEC8EF}"/>
          </ac:spMkLst>
        </pc:spChg>
        <pc:spChg chg="add mod">
          <ac:chgData name="Utilisateur invité" userId="S::urn:spo:anon#d1e91499d65809d091346bf08347548a1ce7025e6b414c69ccaef5dad34980a0::" providerId="AD" clId="Web-{04F453AF-43BD-6514-769C-4788BF83C29E}" dt="2021-04-04T13:13:33.659" v="43" actId="20577"/>
          <ac:spMkLst>
            <pc:docMk/>
            <pc:sldMk cId="612479304" sldId="291"/>
            <ac:spMk id="3" creationId="{C0F7CDDA-03C1-4A65-97A5-5B5A5672C7ED}"/>
          </ac:spMkLst>
        </pc:spChg>
        <pc:spChg chg="del">
          <ac:chgData name="Utilisateur invité" userId="S::urn:spo:anon#d1e91499d65809d091346bf08347548a1ce7025e6b414c69ccaef5dad34980a0::" providerId="AD" clId="Web-{04F453AF-43BD-6514-769C-4788BF83C29E}" dt="2021-04-04T13:12:42.219" v="2"/>
          <ac:spMkLst>
            <pc:docMk/>
            <pc:sldMk cId="612479304" sldId="291"/>
            <ac:spMk id="6" creationId="{58A5A449-B8C4-44FA-B7D3-F6C558800152}"/>
          </ac:spMkLst>
        </pc:spChg>
      </pc:sldChg>
      <pc:sldMasterChg chg="modSp mod modSldLayout">
        <pc:chgData name="Utilisateur invité" userId="S::urn:spo:anon#d1e91499d65809d091346bf08347548a1ce7025e6b414c69ccaef5dad34980a0::" providerId="AD" clId="Web-{04F453AF-43BD-6514-769C-4788BF83C29E}" dt="2021-04-04T13:42:42.225" v="252"/>
        <pc:sldMasterMkLst>
          <pc:docMk/>
          <pc:sldMasterMk cId="4107024510" sldId="2147483648"/>
        </pc:sldMasterMkLst>
        <pc:spChg chg="mod">
          <ac:chgData name="Utilisateur invité" userId="S::urn:spo:anon#d1e91499d65809d091346bf08347548a1ce7025e6b414c69ccaef5dad34980a0::" providerId="AD" clId="Web-{04F453AF-43BD-6514-769C-4788BF83C29E}" dt="2021-04-04T13:42:42.225" v="252"/>
          <ac:spMkLst>
            <pc:docMk/>
            <pc:sldMasterMk cId="4107024510" sldId="2147483648"/>
            <ac:spMk id="5" creationId="{50413AE3-C1D6-435D-824D-1E37E680C405}"/>
          </ac:spMkLst>
        </pc:sp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1437074826" sldId="2147483649"/>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1437074826" sldId="2147483649"/>
              <ac:spMk id="5" creationId="{F3EEE56E-5CA3-4448-BE5A-4E6ED1A77E57}"/>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284591701" sldId="2147483650"/>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284591701" sldId="2147483650"/>
              <ac:spMk id="5" creationId="{0657A940-8673-421A-9626-1A4C4BF28ABB}"/>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354375290" sldId="2147483654"/>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354375290" sldId="2147483654"/>
              <ac:spMk id="4" creationId="{DA376E4B-3008-4247-A74F-901E71272064}"/>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241349092" sldId="2147483655"/>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241349092" sldId="2147483655"/>
              <ac:spMk id="3" creationId="{E5E5A0BC-E306-41BE-97A6-B76DEAE491FB}"/>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3430583651" sldId="2147483656"/>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3430583651" sldId="2147483656"/>
              <ac:spMk id="6" creationId="{B630BE31-A168-4B87-A440-0E68194209C7}"/>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1367986258" sldId="2147483657"/>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1367986258" sldId="2147483657"/>
              <ac:spMk id="6" creationId="{3FD71F83-F4E9-4DDD-BE4A-674327B73C56}"/>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349307521" sldId="2147483658"/>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349307521" sldId="2147483658"/>
              <ac:spMk id="5" creationId="{03B08839-7C72-4882-91E5-75204944D9FA}"/>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1408811408" sldId="2147483659"/>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1408811408" sldId="2147483659"/>
              <ac:spMk id="5" creationId="{0181F8A9-1716-4E08-B1E9-CCE5FC4EEF05}"/>
            </ac:spMkLst>
          </pc:spChg>
        </pc:sldLayoutChg>
        <pc:sldLayoutChg chg="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391491843" sldId="2147483660"/>
          </pc:sldLayoutMkLst>
        </pc:sldLayoutChg>
        <pc:sldLayoutChg chg="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1722914344" sldId="2147483661"/>
          </pc:sldLayoutMkLst>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399267459" sldId="2147483662"/>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399267459" sldId="2147483662"/>
              <ac:spMk id="5" creationId="{1528A655-8E39-4D5C-98BA-C2AD23BDE4F0}"/>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90854583" sldId="2147483663"/>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90854583" sldId="2147483663"/>
              <ac:spMk id="6" creationId="{059D5FBB-21F1-444F-830C-5B227803CADC}"/>
            </ac:spMkLst>
          </pc:spChg>
        </pc:sldLayoutChg>
        <pc:sldLayoutChg chg="modSp mod">
          <pc:chgData name="Utilisateur invité" userId="S::urn:spo:anon#d1e91499d65809d091346bf08347548a1ce7025e6b414c69ccaef5dad34980a0::" providerId="AD" clId="Web-{04F453AF-43BD-6514-769C-4788BF83C29E}" dt="2021-04-04T13:42:42.225" v="252"/>
          <pc:sldLayoutMkLst>
            <pc:docMk/>
            <pc:sldMasterMk cId="4107024510" sldId="2147483648"/>
            <pc:sldLayoutMk cId="2534753867" sldId="2147483664"/>
          </pc:sldLayoutMkLst>
          <pc:spChg chg="mod">
            <ac:chgData name="Utilisateur invité" userId="S::urn:spo:anon#d1e91499d65809d091346bf08347548a1ce7025e6b414c69ccaef5dad34980a0::" providerId="AD" clId="Web-{04F453AF-43BD-6514-769C-4788BF83C29E}" dt="2021-04-04T13:42:42.225" v="252"/>
            <ac:spMkLst>
              <pc:docMk/>
              <pc:sldMasterMk cId="4107024510" sldId="2147483648"/>
              <pc:sldLayoutMk cId="2534753867" sldId="2147483664"/>
              <ac:spMk id="8" creationId="{5C7896F2-E0E8-43C0-A347-F6B21C946CAB}"/>
            </ac:spMkLst>
          </pc:spChg>
        </pc:sldLayoutChg>
      </pc:sldMasterChg>
      <pc:sldMasterChg chg="mod modSldLayout">
        <pc:chgData name="Utilisateur invité" userId="S::urn:spo:anon#d1e91499d65809d091346bf08347548a1ce7025e6b414c69ccaef5dad34980a0::" providerId="AD" clId="Web-{04F453AF-43BD-6514-769C-4788BF83C29E}" dt="2021-04-04T13:42:42.225" v="252"/>
        <pc:sldMasterMkLst>
          <pc:docMk/>
          <pc:sldMasterMk cId="754029707" sldId="2147483651"/>
        </pc:sldMasterMkLst>
        <pc:sldLayoutChg chg="mod">
          <pc:chgData name="Utilisateur invité" userId="S::urn:spo:anon#d1e91499d65809d091346bf08347548a1ce7025e6b414c69ccaef5dad34980a0::" providerId="AD" clId="Web-{04F453AF-43BD-6514-769C-4788BF83C29E}" dt="2021-04-04T13:42:42.225" v="252"/>
          <pc:sldLayoutMkLst>
            <pc:docMk/>
            <pc:sldMasterMk cId="754029707" sldId="2147483651"/>
            <pc:sldLayoutMk cId="1298234451" sldId="2147483652"/>
          </pc:sldLayoutMkLst>
        </pc:sldLayoutChg>
        <pc:sldLayoutChg chg="mod">
          <pc:chgData name="Utilisateur invité" userId="S::urn:spo:anon#d1e91499d65809d091346bf08347548a1ce7025e6b414c69ccaef5dad34980a0::" providerId="AD" clId="Web-{04F453AF-43BD-6514-769C-4788BF83C29E}" dt="2021-04-04T13:42:42.225" v="252"/>
          <pc:sldLayoutMkLst>
            <pc:docMk/>
            <pc:sldMasterMk cId="754029707" sldId="2147483651"/>
            <pc:sldLayoutMk cId="4217554852" sldId="2147483653"/>
          </pc:sldLayoutMkLst>
        </pc:sldLayoutChg>
      </pc:sldMasterChg>
    </pc:docChg>
  </pc:docChgLst>
  <pc:docChgLst>
    <pc:chgData name="Utilisateur invité" userId="S::urn:spo:anon#d1e91499d65809d091346bf08347548a1ce7025e6b414c69ccaef5dad34980a0::" providerId="AD" clId="Web-{3CBD737E-139B-0E13-6E67-6D7BC76E5851}"/>
    <pc:docChg chg="addSld modSld">
      <pc:chgData name="Utilisateur invité" userId="S::urn:spo:anon#d1e91499d65809d091346bf08347548a1ce7025e6b414c69ccaef5dad34980a0::" providerId="AD" clId="Web-{3CBD737E-139B-0E13-6E67-6D7BC76E5851}" dt="2021-04-04T13:11:29.992" v="184" actId="1076"/>
      <pc:docMkLst>
        <pc:docMk/>
      </pc:docMkLst>
      <pc:sldChg chg="modSp">
        <pc:chgData name="Utilisateur invité" userId="S::urn:spo:anon#d1e91499d65809d091346bf08347548a1ce7025e6b414c69ccaef5dad34980a0::" providerId="AD" clId="Web-{3CBD737E-139B-0E13-6E67-6D7BC76E5851}" dt="2021-04-04T12:48:14.897" v="2" actId="1076"/>
        <pc:sldMkLst>
          <pc:docMk/>
          <pc:sldMk cId="59215596" sldId="277"/>
        </pc:sldMkLst>
        <pc:spChg chg="mod">
          <ac:chgData name="Utilisateur invité" userId="S::urn:spo:anon#d1e91499d65809d091346bf08347548a1ce7025e6b414c69ccaef5dad34980a0::" providerId="AD" clId="Web-{3CBD737E-139B-0E13-6E67-6D7BC76E5851}" dt="2021-04-04T12:48:14.897" v="2" actId="1076"/>
          <ac:spMkLst>
            <pc:docMk/>
            <pc:sldMk cId="59215596" sldId="277"/>
            <ac:spMk id="9" creationId="{4B15BDFF-E42D-45FA-B870-FB5834930AEE}"/>
          </ac:spMkLst>
        </pc:spChg>
      </pc:sldChg>
      <pc:sldChg chg="addSp delSp modSp">
        <pc:chgData name="Utilisateur invité" userId="S::urn:spo:anon#d1e91499d65809d091346bf08347548a1ce7025e6b414c69ccaef5dad34980a0::" providerId="AD" clId="Web-{3CBD737E-139B-0E13-6E67-6D7BC76E5851}" dt="2021-04-04T13:11:29.992" v="184" actId="1076"/>
        <pc:sldMkLst>
          <pc:docMk/>
          <pc:sldMk cId="2714754437" sldId="280"/>
        </pc:sldMkLst>
        <pc:spChg chg="add mod">
          <ac:chgData name="Utilisateur invité" userId="S::urn:spo:anon#d1e91499d65809d091346bf08347548a1ce7025e6b414c69ccaef5dad34980a0::" providerId="AD" clId="Web-{3CBD737E-139B-0E13-6E67-6D7BC76E5851}" dt="2021-04-04T13:11:23.445" v="183" actId="1076"/>
          <ac:spMkLst>
            <pc:docMk/>
            <pc:sldMk cId="2714754437" sldId="280"/>
            <ac:spMk id="5" creationId="{E9F924C9-666F-4CDE-8E08-C52D17E436FC}"/>
          </ac:spMkLst>
        </pc:spChg>
        <pc:spChg chg="add mod">
          <ac:chgData name="Utilisateur invité" userId="S::urn:spo:anon#d1e91499d65809d091346bf08347548a1ce7025e6b414c69ccaef5dad34980a0::" providerId="AD" clId="Web-{3CBD737E-139B-0E13-6E67-6D7BC76E5851}" dt="2021-04-04T13:11:15.788" v="181" actId="1076"/>
          <ac:spMkLst>
            <pc:docMk/>
            <pc:sldMk cId="2714754437" sldId="280"/>
            <ac:spMk id="7" creationId="{C4EF3B72-B1F8-4DC4-AF89-255C6FFCDC17}"/>
          </ac:spMkLst>
        </pc:spChg>
        <pc:spChg chg="mod">
          <ac:chgData name="Utilisateur invité" userId="S::urn:spo:anon#d1e91499d65809d091346bf08347548a1ce7025e6b414c69ccaef5dad34980a0::" providerId="AD" clId="Web-{3CBD737E-139B-0E13-6E67-6D7BC76E5851}" dt="2021-04-04T13:11:29.992" v="184" actId="1076"/>
          <ac:spMkLst>
            <pc:docMk/>
            <pc:sldMk cId="2714754437" sldId="280"/>
            <ac:spMk id="10" creationId="{B2DAC924-ADD8-43CC-AFAC-04DEADFB5B15}"/>
          </ac:spMkLst>
        </pc:spChg>
        <pc:picChg chg="add mod">
          <ac:chgData name="Utilisateur invité" userId="S::urn:spo:anon#d1e91499d65809d091346bf08347548a1ce7025e6b414c69ccaef5dad34980a0::" providerId="AD" clId="Web-{3CBD737E-139B-0E13-6E67-6D7BC76E5851}" dt="2021-04-04T13:11:21.570" v="182" actId="1076"/>
          <ac:picMkLst>
            <pc:docMk/>
            <pc:sldMk cId="2714754437" sldId="280"/>
            <ac:picMk id="2" creationId="{6A2719E4-1CF8-4467-B5C4-E39D909D331B}"/>
          </ac:picMkLst>
        </pc:picChg>
        <pc:picChg chg="add mod">
          <ac:chgData name="Utilisateur invité" userId="S::urn:spo:anon#d1e91499d65809d091346bf08347548a1ce7025e6b414c69ccaef5dad34980a0::" providerId="AD" clId="Web-{3CBD737E-139B-0E13-6E67-6D7BC76E5851}" dt="2021-04-04T13:11:13.866" v="180" actId="1076"/>
          <ac:picMkLst>
            <pc:docMk/>
            <pc:sldMk cId="2714754437" sldId="280"/>
            <ac:picMk id="6" creationId="{32E6C617-19A1-488A-B7B0-65F65CAFAAB9}"/>
          </ac:picMkLst>
        </pc:picChg>
        <pc:picChg chg="mod modCrop">
          <ac:chgData name="Utilisateur invité" userId="S::urn:spo:anon#d1e91499d65809d091346bf08347548a1ce7025e6b414c69ccaef5dad34980a0::" providerId="AD" clId="Web-{3CBD737E-139B-0E13-6E67-6D7BC76E5851}" dt="2021-04-04T13:11:05.928" v="177" actId="1076"/>
          <ac:picMkLst>
            <pc:docMk/>
            <pc:sldMk cId="2714754437" sldId="280"/>
            <ac:picMk id="8" creationId="{D28BA742-425D-40BF-9346-029067C38A9C}"/>
          </ac:picMkLst>
        </pc:picChg>
        <pc:cxnChg chg="add del mod">
          <ac:chgData name="Utilisateur invité" userId="S::urn:spo:anon#d1e91499d65809d091346bf08347548a1ce7025e6b414c69ccaef5dad34980a0::" providerId="AD" clId="Web-{3CBD737E-139B-0E13-6E67-6D7BC76E5851}" dt="2021-04-04T13:10:41.865" v="170"/>
          <ac:cxnSpMkLst>
            <pc:docMk/>
            <pc:sldMk cId="2714754437" sldId="280"/>
            <ac:cxnSpMk id="9" creationId="{750C4481-750F-4BA5-9366-A6712E36B477}"/>
          </ac:cxnSpMkLst>
        </pc:cxnChg>
      </pc:sldChg>
      <pc:sldChg chg="addSp delSp modSp new">
        <pc:chgData name="Utilisateur invité" userId="S::urn:spo:anon#d1e91499d65809d091346bf08347548a1ce7025e6b414c69ccaef5dad34980a0::" providerId="AD" clId="Web-{3CBD737E-139B-0E13-6E67-6D7BC76E5851}" dt="2021-04-04T13:01:08.786" v="72"/>
        <pc:sldMkLst>
          <pc:docMk/>
          <pc:sldMk cId="612479304" sldId="291"/>
        </pc:sldMkLst>
        <pc:spChg chg="del">
          <ac:chgData name="Utilisateur invité" userId="S::urn:spo:anon#d1e91499d65809d091346bf08347548a1ce7025e6b414c69ccaef5dad34980a0::" providerId="AD" clId="Web-{3CBD737E-139B-0E13-6E67-6D7BC76E5851}" dt="2021-04-04T12:50:26.263" v="6"/>
          <ac:spMkLst>
            <pc:docMk/>
            <pc:sldMk cId="612479304" sldId="291"/>
            <ac:spMk id="2" creationId="{B82F84CA-6140-4BDA-8A76-C1DF339429CF}"/>
          </ac:spMkLst>
        </pc:spChg>
        <pc:spChg chg="del">
          <ac:chgData name="Utilisateur invité" userId="S::urn:spo:anon#d1e91499d65809d091346bf08347548a1ce7025e6b414c69ccaef5dad34980a0::" providerId="AD" clId="Web-{3CBD737E-139B-0E13-6E67-6D7BC76E5851}" dt="2021-04-04T13:01:08.786" v="72"/>
          <ac:spMkLst>
            <pc:docMk/>
            <pc:sldMk cId="612479304" sldId="291"/>
            <ac:spMk id="3" creationId="{934A636D-77D1-467E-B93E-6E7D45CDADAB}"/>
          </ac:spMkLst>
        </pc:spChg>
        <pc:spChg chg="del">
          <ac:chgData name="Utilisateur invité" userId="S::urn:spo:anon#d1e91499d65809d091346bf08347548a1ce7025e6b414c69ccaef5dad34980a0::" providerId="AD" clId="Web-{3CBD737E-139B-0E13-6E67-6D7BC76E5851}" dt="2021-04-04T12:50:23.763" v="5"/>
          <ac:spMkLst>
            <pc:docMk/>
            <pc:sldMk cId="612479304" sldId="291"/>
            <ac:spMk id="4" creationId="{A01EF5E6-80C1-4C62-B7F5-2C0FBF0DBA71}"/>
          </ac:spMkLst>
        </pc:spChg>
        <pc:spChg chg="add">
          <ac:chgData name="Utilisateur invité" userId="S::urn:spo:anon#d1e91499d65809d091346bf08347548a1ce7025e6b414c69ccaef5dad34980a0::" providerId="AD" clId="Web-{3CBD737E-139B-0E13-6E67-6D7BC76E5851}" dt="2021-04-04T12:50:21.919" v="4"/>
          <ac:spMkLst>
            <pc:docMk/>
            <pc:sldMk cId="612479304" sldId="291"/>
            <ac:spMk id="6" creationId="{58A5A449-B8C4-44FA-B7D3-F6C558800152}"/>
          </ac:spMkLst>
        </pc:spChg>
        <pc:spChg chg="add mod">
          <ac:chgData name="Utilisateur invité" userId="S::urn:spo:anon#d1e91499d65809d091346bf08347548a1ce7025e6b414c69ccaef5dad34980a0::" providerId="AD" clId="Web-{3CBD737E-139B-0E13-6E67-6D7BC76E5851}" dt="2021-04-04T12:53:26.586" v="24" actId="1076"/>
          <ac:spMkLst>
            <pc:docMk/>
            <pc:sldMk cId="612479304" sldId="291"/>
            <ac:spMk id="8" creationId="{0503BE94-173A-46EB-B50A-D696024D4035}"/>
          </ac:spMkLst>
        </pc:spChg>
        <pc:spChg chg="add mod">
          <ac:chgData name="Utilisateur invité" userId="S::urn:spo:anon#d1e91499d65809d091346bf08347548a1ce7025e6b414c69ccaef5dad34980a0::" providerId="AD" clId="Web-{3CBD737E-139B-0E13-6E67-6D7BC76E5851}" dt="2021-04-04T13:00:13.189" v="45" actId="1076"/>
          <ac:spMkLst>
            <pc:docMk/>
            <pc:sldMk cId="612479304" sldId="291"/>
            <ac:spMk id="11" creationId="{DA566FEB-34D6-4C1A-AD5C-402646432A8C}"/>
          </ac:spMkLst>
        </pc:spChg>
        <pc:spChg chg="add mod">
          <ac:chgData name="Utilisateur invité" userId="S::urn:spo:anon#d1e91499d65809d091346bf08347548a1ce7025e6b414c69ccaef5dad34980a0::" providerId="AD" clId="Web-{3CBD737E-139B-0E13-6E67-6D7BC76E5851}" dt="2021-04-04T13:00:37.643" v="71" actId="1076"/>
          <ac:spMkLst>
            <pc:docMk/>
            <pc:sldMk cId="612479304" sldId="291"/>
            <ac:spMk id="13" creationId="{F2939655-7C17-4B9D-97D8-86757C951C82}"/>
          </ac:spMkLst>
        </pc:spChg>
        <pc:picChg chg="add mod">
          <ac:chgData name="Utilisateur invité" userId="S::urn:spo:anon#d1e91499d65809d091346bf08347548a1ce7025e6b414c69ccaef5dad34980a0::" providerId="AD" clId="Web-{3CBD737E-139B-0E13-6E67-6D7BC76E5851}" dt="2021-04-04T12:53:07.819" v="10" actId="1076"/>
          <ac:picMkLst>
            <pc:docMk/>
            <pc:sldMk cId="612479304" sldId="291"/>
            <ac:picMk id="7" creationId="{A9BAC203-B916-49EC-870F-EB81319F1D35}"/>
          </ac:picMkLst>
        </pc:picChg>
        <pc:picChg chg="add del mod">
          <ac:chgData name="Utilisateur invité" userId="S::urn:spo:anon#d1e91499d65809d091346bf08347548a1ce7025e6b414c69ccaef5dad34980a0::" providerId="AD" clId="Web-{3CBD737E-139B-0E13-6E67-6D7BC76E5851}" dt="2021-04-04T12:55:37.156" v="28"/>
          <ac:picMkLst>
            <pc:docMk/>
            <pc:sldMk cId="612479304" sldId="291"/>
            <ac:picMk id="9" creationId="{4ADF0B11-7589-412C-86AE-930F277292D6}"/>
          </ac:picMkLst>
        </pc:picChg>
        <pc:picChg chg="add mod">
          <ac:chgData name="Utilisateur invité" userId="S::urn:spo:anon#d1e91499d65809d091346bf08347548a1ce7025e6b414c69ccaef5dad34980a0::" providerId="AD" clId="Web-{3CBD737E-139B-0E13-6E67-6D7BC76E5851}" dt="2021-04-04T13:00:09.501" v="44" actId="1076"/>
          <ac:picMkLst>
            <pc:docMk/>
            <pc:sldMk cId="612479304" sldId="291"/>
            <ac:picMk id="10" creationId="{5B8B0527-66FD-46AE-9037-CAA26613AFA4}"/>
          </ac:picMkLst>
        </pc:picChg>
        <pc:picChg chg="add mod">
          <ac:chgData name="Utilisateur invité" userId="S::urn:spo:anon#d1e91499d65809d091346bf08347548a1ce7025e6b414c69ccaef5dad34980a0::" providerId="AD" clId="Web-{3CBD737E-139B-0E13-6E67-6D7BC76E5851}" dt="2021-04-04T13:00:17.189" v="46" actId="1076"/>
          <ac:picMkLst>
            <pc:docMk/>
            <pc:sldMk cId="612479304" sldId="291"/>
            <ac:picMk id="12" creationId="{A0093CB3-D804-413C-9BBD-4E56DCC00C21}"/>
          </ac:picMkLst>
        </pc:picChg>
      </pc:sldChg>
    </pc:docChg>
  </pc:docChgLst>
  <pc:docChgLst>
    <pc:chgData name="Hugo De Vincenz" userId="S::devincen@etud.insa-toulouse.fr::9147f480-3921-4164-a5a4-272499f06e69" providerId="AD" clId="Web-{A3DCD13B-A722-775D-0F34-5A6719FC8709}"/>
    <pc:docChg chg="modSld">
      <pc:chgData name="Hugo De Vincenz" userId="S::devincen@etud.insa-toulouse.fr::9147f480-3921-4164-a5a4-272499f06e69" providerId="AD" clId="Web-{A3DCD13B-A722-775D-0F34-5A6719FC8709}" dt="2021-04-06T17:26:13.121" v="65"/>
      <pc:docMkLst>
        <pc:docMk/>
      </pc:docMkLst>
      <pc:sldChg chg="modNotes">
        <pc:chgData name="Hugo De Vincenz" userId="S::devincen@etud.insa-toulouse.fr::9147f480-3921-4164-a5a4-272499f06e69" providerId="AD" clId="Web-{A3DCD13B-A722-775D-0F34-5A6719FC8709}" dt="2021-04-06T17:19:41.330" v="22"/>
        <pc:sldMkLst>
          <pc:docMk/>
          <pc:sldMk cId="3386754565" sldId="281"/>
        </pc:sldMkLst>
      </pc:sldChg>
      <pc:sldChg chg="modNotes">
        <pc:chgData name="Hugo De Vincenz" userId="S::devincen@etud.insa-toulouse.fr::9147f480-3921-4164-a5a4-272499f06e69" providerId="AD" clId="Web-{A3DCD13B-A722-775D-0F34-5A6719FC8709}" dt="2021-04-06T17:22:53.788" v="45"/>
        <pc:sldMkLst>
          <pc:docMk/>
          <pc:sldMk cId="2775296110" sldId="282"/>
        </pc:sldMkLst>
      </pc:sldChg>
      <pc:sldChg chg="modNotes">
        <pc:chgData name="Hugo De Vincenz" userId="S::devincen@etud.insa-toulouse.fr::9147f480-3921-4164-a5a4-272499f06e69" providerId="AD" clId="Web-{A3DCD13B-A722-775D-0F34-5A6719FC8709}" dt="2021-04-06T17:26:13.121" v="65"/>
        <pc:sldMkLst>
          <pc:docMk/>
          <pc:sldMk cId="3390881204" sldId="286"/>
        </pc:sldMkLst>
      </pc:sldChg>
    </pc:docChg>
  </pc:docChgLst>
  <pc:docChgLst>
    <pc:chgData name="Utilisateur invité" userId="S::urn:spo:anon#d1e91499d65809d091346bf08347548a1ce7025e6b414c69ccaef5dad34980a0::" providerId="AD" clId="Web-{39A32C8B-D953-6C87-82F1-7D5892D301E3}"/>
    <pc:docChg chg="addSld delSld modSld sldOrd addMainMaster modMainMaster">
      <pc:chgData name="Utilisateur invité" userId="S::urn:spo:anon#d1e91499d65809d091346bf08347548a1ce7025e6b414c69ccaef5dad34980a0::" providerId="AD" clId="Web-{39A32C8B-D953-6C87-82F1-7D5892D301E3}" dt="2021-04-04T13:37:13.218" v="1610" actId="20577"/>
      <pc:docMkLst>
        <pc:docMk/>
      </pc:docMkLst>
      <pc:sldChg chg="delSp">
        <pc:chgData name="Utilisateur invité" userId="S::urn:spo:anon#d1e91499d65809d091346bf08347548a1ce7025e6b414c69ccaef5dad34980a0::" providerId="AD" clId="Web-{39A32C8B-D953-6C87-82F1-7D5892D301E3}" dt="2021-04-04T12:31:10.185" v="719"/>
        <pc:sldMkLst>
          <pc:docMk/>
          <pc:sldMk cId="2769612642" sldId="278"/>
        </pc:sldMkLst>
        <pc:spChg chg="del">
          <ac:chgData name="Utilisateur invité" userId="S::urn:spo:anon#d1e91499d65809d091346bf08347548a1ce7025e6b414c69ccaef5dad34980a0::" providerId="AD" clId="Web-{39A32C8B-D953-6C87-82F1-7D5892D301E3}" dt="2021-04-04T12:31:10.185" v="719"/>
          <ac:spMkLst>
            <pc:docMk/>
            <pc:sldMk cId="2769612642" sldId="278"/>
            <ac:spMk id="2" creationId="{16B3FEC2-EDD8-473B-B79D-AB715E63DB2A}"/>
          </ac:spMkLst>
        </pc:spChg>
      </pc:sldChg>
      <pc:sldChg chg="addSp delSp modSp add replId">
        <pc:chgData name="Utilisateur invité" userId="S::urn:spo:anon#d1e91499d65809d091346bf08347548a1ce7025e6b414c69ccaef5dad34980a0::" providerId="AD" clId="Web-{39A32C8B-D953-6C87-82F1-7D5892D301E3}" dt="2021-04-04T13:34:42.710" v="1604"/>
        <pc:sldMkLst>
          <pc:docMk/>
          <pc:sldMk cId="3386754565" sldId="281"/>
        </pc:sldMkLst>
        <pc:spChg chg="add del mod">
          <ac:chgData name="Utilisateur invité" userId="S::urn:spo:anon#d1e91499d65809d091346bf08347548a1ce7025e6b414c69ccaef5dad34980a0::" providerId="AD" clId="Web-{39A32C8B-D953-6C87-82F1-7D5892D301E3}" dt="2021-04-04T10:03:50.632" v="7"/>
          <ac:spMkLst>
            <pc:docMk/>
            <pc:sldMk cId="3386754565" sldId="281"/>
            <ac:spMk id="3" creationId="{539E1BE0-D3B5-4D9E-A66D-A48A3EFD91BA}"/>
          </ac:spMkLst>
        </pc:spChg>
        <pc:spChg chg="del">
          <ac:chgData name="Utilisateur invité" userId="S::urn:spo:anon#d1e91499d65809d091346bf08347548a1ce7025e6b414c69ccaef5dad34980a0::" providerId="AD" clId="Web-{39A32C8B-D953-6C87-82F1-7D5892D301E3}" dt="2021-04-04T10:03:45.210" v="5"/>
          <ac:spMkLst>
            <pc:docMk/>
            <pc:sldMk cId="3386754565" sldId="281"/>
            <ac:spMk id="4" creationId="{231B53F6-68D0-4D37-90E7-C77B90D72FE0}"/>
          </ac:spMkLst>
        </pc:spChg>
        <pc:spChg chg="add mod">
          <ac:chgData name="Utilisateur invité" userId="S::urn:spo:anon#d1e91499d65809d091346bf08347548a1ce7025e6b414c69ccaef5dad34980a0::" providerId="AD" clId="Web-{39A32C8B-D953-6C87-82F1-7D5892D301E3}" dt="2021-04-04T10:04:28.602" v="44" actId="20577"/>
          <ac:spMkLst>
            <pc:docMk/>
            <pc:sldMk cId="3386754565" sldId="281"/>
            <ac:spMk id="5" creationId="{B440BB5A-77D2-4830-892D-4EB4A9B07C97}"/>
          </ac:spMkLst>
        </pc:spChg>
        <pc:spChg chg="add mod">
          <ac:chgData name="Utilisateur invité" userId="S::urn:spo:anon#d1e91499d65809d091346bf08347548a1ce7025e6b414c69ccaef5dad34980a0::" providerId="AD" clId="Web-{39A32C8B-D953-6C87-82F1-7D5892D301E3}" dt="2021-04-04T10:10:18.835" v="78" actId="1076"/>
          <ac:spMkLst>
            <pc:docMk/>
            <pc:sldMk cId="3386754565" sldId="281"/>
            <ac:spMk id="6" creationId="{8B0FE740-2F24-46AC-8BAF-7418E41BA917}"/>
          </ac:spMkLst>
        </pc:spChg>
        <pc:spChg chg="del">
          <ac:chgData name="Utilisateur invité" userId="S::urn:spo:anon#d1e91499d65809d091346bf08347548a1ce7025e6b414c69ccaef5dad34980a0::" providerId="AD" clId="Web-{39A32C8B-D953-6C87-82F1-7D5892D301E3}" dt="2021-04-04T10:03:28.741" v="2"/>
          <ac:spMkLst>
            <pc:docMk/>
            <pc:sldMk cId="3386754565" sldId="281"/>
            <ac:spMk id="9" creationId="{4B15BDFF-E42D-45FA-B870-FB5834930AEE}"/>
          </ac:spMkLst>
        </pc:spChg>
        <pc:spChg chg="del">
          <ac:chgData name="Utilisateur invité" userId="S::urn:spo:anon#d1e91499d65809d091346bf08347548a1ce7025e6b414c69ccaef5dad34980a0::" providerId="AD" clId="Web-{39A32C8B-D953-6C87-82F1-7D5892D301E3}" dt="2021-04-04T10:03:32.101" v="4"/>
          <ac:spMkLst>
            <pc:docMk/>
            <pc:sldMk cId="3386754565" sldId="281"/>
            <ac:spMk id="12" creationId="{CA62E0EB-FA71-4739-B121-8A8D362A323F}"/>
          </ac:spMkLst>
        </pc:spChg>
        <pc:spChg chg="add mod">
          <ac:chgData name="Utilisateur invité" userId="S::urn:spo:anon#d1e91499d65809d091346bf08347548a1ce7025e6b414c69ccaef5dad34980a0::" providerId="AD" clId="Web-{39A32C8B-D953-6C87-82F1-7D5892D301E3}" dt="2021-04-04T10:08:25.457" v="71" actId="1076"/>
          <ac:spMkLst>
            <pc:docMk/>
            <pc:sldMk cId="3386754565" sldId="281"/>
            <ac:spMk id="13" creationId="{CBAC6A59-785D-4592-8C07-CEC69D6054B5}"/>
          </ac:spMkLst>
        </pc:spChg>
        <pc:spChg chg="add mod">
          <ac:chgData name="Utilisateur invité" userId="S::urn:spo:anon#d1e91499d65809d091346bf08347548a1ce7025e6b414c69ccaef5dad34980a0::" providerId="AD" clId="Web-{39A32C8B-D953-6C87-82F1-7D5892D301E3}" dt="2021-04-04T10:26:29.010" v="88"/>
          <ac:spMkLst>
            <pc:docMk/>
            <pc:sldMk cId="3386754565" sldId="281"/>
            <ac:spMk id="15" creationId="{3F6E3CA6-2693-4FAD-84C4-5948B7A4DD44}"/>
          </ac:spMkLst>
        </pc:spChg>
        <pc:spChg chg="add mod">
          <ac:chgData name="Utilisateur invité" userId="S::urn:spo:anon#d1e91499d65809d091346bf08347548a1ce7025e6b414c69ccaef5dad34980a0::" providerId="AD" clId="Web-{39A32C8B-D953-6C87-82F1-7D5892D301E3}" dt="2021-04-04T13:34:42.710" v="1604"/>
          <ac:spMkLst>
            <pc:docMk/>
            <pc:sldMk cId="3386754565" sldId="281"/>
            <ac:spMk id="16" creationId="{4D068C2B-A4B5-4F2A-BE6C-0731AF15709B}"/>
          </ac:spMkLst>
        </pc:spChg>
        <pc:picChg chg="add mod">
          <ac:chgData name="Utilisateur invité" userId="S::urn:spo:anon#d1e91499d65809d091346bf08347548a1ce7025e6b414c69ccaef5dad34980a0::" providerId="AD" clId="Web-{39A32C8B-D953-6C87-82F1-7D5892D301E3}" dt="2021-04-04T10:10:22.756" v="80" actId="1076"/>
          <ac:picMkLst>
            <pc:docMk/>
            <pc:sldMk cId="3386754565" sldId="281"/>
            <ac:picMk id="7" creationId="{86753C9F-A73D-4189-AD44-73644240FECE}"/>
          </ac:picMkLst>
        </pc:picChg>
        <pc:picChg chg="del">
          <ac:chgData name="Utilisateur invité" userId="S::urn:spo:anon#d1e91499d65809d091346bf08347548a1ce7025e6b414c69ccaef5dad34980a0::" providerId="AD" clId="Web-{39A32C8B-D953-6C87-82F1-7D5892D301E3}" dt="2021-04-04T10:03:27.148" v="1"/>
          <ac:picMkLst>
            <pc:docMk/>
            <pc:sldMk cId="3386754565" sldId="281"/>
            <ac:picMk id="8" creationId="{76961151-B40E-474A-8E49-A1E88F5D01D0}"/>
          </ac:picMkLst>
        </pc:picChg>
        <pc:picChg chg="del">
          <ac:chgData name="Utilisateur invité" userId="S::urn:spo:anon#d1e91499d65809d091346bf08347548a1ce7025e6b414c69ccaef5dad34980a0::" providerId="AD" clId="Web-{39A32C8B-D953-6C87-82F1-7D5892D301E3}" dt="2021-04-04T10:03:30.632" v="3"/>
          <ac:picMkLst>
            <pc:docMk/>
            <pc:sldMk cId="3386754565" sldId="281"/>
            <ac:picMk id="11" creationId="{C9DB527D-E27E-43BF-93EA-F494A51E64EA}"/>
          </ac:picMkLst>
        </pc:picChg>
        <pc:picChg chg="add mod">
          <ac:chgData name="Utilisateur invité" userId="S::urn:spo:anon#d1e91499d65809d091346bf08347548a1ce7025e6b414c69ccaef5dad34980a0::" providerId="AD" clId="Web-{39A32C8B-D953-6C87-82F1-7D5892D301E3}" dt="2021-04-04T10:10:25.085" v="81" actId="1076"/>
          <ac:picMkLst>
            <pc:docMk/>
            <pc:sldMk cId="3386754565" sldId="281"/>
            <ac:picMk id="14" creationId="{03D62B1C-16A4-487F-AF8F-1152065ED365}"/>
          </ac:picMkLst>
        </pc:picChg>
      </pc:sldChg>
      <pc:sldChg chg="addSp delSp modSp add replId">
        <pc:chgData name="Utilisateur invité" userId="S::urn:spo:anon#d1e91499d65809d091346bf08347548a1ce7025e6b414c69ccaef5dad34980a0::" providerId="AD" clId="Web-{39A32C8B-D953-6C87-82F1-7D5892D301E3}" dt="2021-04-04T10:45:03.610" v="179" actId="14100"/>
        <pc:sldMkLst>
          <pc:docMk/>
          <pc:sldMk cId="2775296110" sldId="282"/>
        </pc:sldMkLst>
        <pc:spChg chg="add mod">
          <ac:chgData name="Utilisateur invité" userId="S::urn:spo:anon#d1e91499d65809d091346bf08347548a1ce7025e6b414c69ccaef5dad34980a0::" providerId="AD" clId="Web-{39A32C8B-D953-6C87-82F1-7D5892D301E3}" dt="2021-04-04T10:34:30.988" v="173" actId="1076"/>
          <ac:spMkLst>
            <pc:docMk/>
            <pc:sldMk cId="2775296110" sldId="282"/>
            <ac:spMk id="2" creationId="{F34CE0EF-CF52-4CAF-864F-4A4C148F9C33}"/>
          </ac:spMkLst>
        </pc:spChg>
        <pc:spChg chg="mod">
          <ac:chgData name="Utilisateur invité" userId="S::urn:spo:anon#d1e91499d65809d091346bf08347548a1ce7025e6b414c69ccaef5dad34980a0::" providerId="AD" clId="Web-{39A32C8B-D953-6C87-82F1-7D5892D301E3}" dt="2021-04-04T10:31:01.484" v="128" actId="20577"/>
          <ac:spMkLst>
            <pc:docMk/>
            <pc:sldMk cId="2775296110" sldId="282"/>
            <ac:spMk id="5" creationId="{B440BB5A-77D2-4830-892D-4EB4A9B07C97}"/>
          </ac:spMkLst>
        </pc:spChg>
        <pc:spChg chg="del">
          <ac:chgData name="Utilisateur invité" userId="S::urn:spo:anon#d1e91499d65809d091346bf08347548a1ce7025e6b414c69ccaef5dad34980a0::" providerId="AD" clId="Web-{39A32C8B-D953-6C87-82F1-7D5892D301E3}" dt="2021-04-04T10:27:33.558" v="110"/>
          <ac:spMkLst>
            <pc:docMk/>
            <pc:sldMk cId="2775296110" sldId="282"/>
            <ac:spMk id="6" creationId="{8B0FE740-2F24-46AC-8BAF-7418E41BA917}"/>
          </ac:spMkLst>
        </pc:spChg>
        <pc:spChg chg="del">
          <ac:chgData name="Utilisateur invité" userId="S::urn:spo:anon#d1e91499d65809d091346bf08347548a1ce7025e6b414c69ccaef5dad34980a0::" providerId="AD" clId="Web-{39A32C8B-D953-6C87-82F1-7D5892D301E3}" dt="2021-04-04T10:27:39.199" v="114"/>
          <ac:spMkLst>
            <pc:docMk/>
            <pc:sldMk cId="2775296110" sldId="282"/>
            <ac:spMk id="13" creationId="{CBAC6A59-785D-4592-8C07-CEC69D6054B5}"/>
          </ac:spMkLst>
        </pc:spChg>
        <pc:spChg chg="del">
          <ac:chgData name="Utilisateur invité" userId="S::urn:spo:anon#d1e91499d65809d091346bf08347548a1ce7025e6b414c69ccaef5dad34980a0::" providerId="AD" clId="Web-{39A32C8B-D953-6C87-82F1-7D5892D301E3}" dt="2021-04-04T10:27:37.183" v="112"/>
          <ac:spMkLst>
            <pc:docMk/>
            <pc:sldMk cId="2775296110" sldId="282"/>
            <ac:spMk id="15" creationId="{3F6E3CA6-2693-4FAD-84C4-5948B7A4DD44}"/>
          </ac:spMkLst>
        </pc:spChg>
        <pc:spChg chg="del">
          <ac:chgData name="Utilisateur invité" userId="S::urn:spo:anon#d1e91499d65809d091346bf08347548a1ce7025e6b414c69ccaef5dad34980a0::" providerId="AD" clId="Web-{39A32C8B-D953-6C87-82F1-7D5892D301E3}" dt="2021-04-04T10:27:35.324" v="111"/>
          <ac:spMkLst>
            <pc:docMk/>
            <pc:sldMk cId="2775296110" sldId="282"/>
            <ac:spMk id="16" creationId="{4D068C2B-A4B5-4F2A-BE6C-0731AF15709B}"/>
          </ac:spMkLst>
        </pc:spChg>
        <pc:picChg chg="add mod modCrop">
          <ac:chgData name="Utilisateur invité" userId="S::urn:spo:anon#d1e91499d65809d091346bf08347548a1ce7025e6b414c69ccaef5dad34980a0::" providerId="AD" clId="Web-{39A32C8B-D953-6C87-82F1-7D5892D301E3}" dt="2021-04-04T10:34:41.113" v="175" actId="14100"/>
          <ac:picMkLst>
            <pc:docMk/>
            <pc:sldMk cId="2775296110" sldId="282"/>
            <ac:picMk id="3" creationId="{44517AFE-E5FE-4E9A-AE5D-C172409E921A}"/>
          </ac:picMkLst>
        </pc:picChg>
        <pc:picChg chg="add mod">
          <ac:chgData name="Utilisateur invité" userId="S::urn:spo:anon#d1e91499d65809d091346bf08347548a1ce7025e6b414c69ccaef5dad34980a0::" providerId="AD" clId="Web-{39A32C8B-D953-6C87-82F1-7D5892D301E3}" dt="2021-04-04T10:45:03.610" v="179" actId="14100"/>
          <ac:picMkLst>
            <pc:docMk/>
            <pc:sldMk cId="2775296110" sldId="282"/>
            <ac:picMk id="4" creationId="{52D964C1-BC9E-4C38-B42E-FC51F739D476}"/>
          </ac:picMkLst>
        </pc:picChg>
        <pc:picChg chg="del">
          <ac:chgData name="Utilisateur invité" userId="S::urn:spo:anon#d1e91499d65809d091346bf08347548a1ce7025e6b414c69ccaef5dad34980a0::" providerId="AD" clId="Web-{39A32C8B-D953-6C87-82F1-7D5892D301E3}" dt="2021-04-04T10:27:31.964" v="109"/>
          <ac:picMkLst>
            <pc:docMk/>
            <pc:sldMk cId="2775296110" sldId="282"/>
            <ac:picMk id="7" creationId="{86753C9F-A73D-4189-AD44-73644240FECE}"/>
          </ac:picMkLst>
        </pc:picChg>
        <pc:picChg chg="del">
          <ac:chgData name="Utilisateur invité" userId="S::urn:spo:anon#d1e91499d65809d091346bf08347548a1ce7025e6b414c69ccaef5dad34980a0::" providerId="AD" clId="Web-{39A32C8B-D953-6C87-82F1-7D5892D301E3}" dt="2021-04-04T10:27:37.839" v="113"/>
          <ac:picMkLst>
            <pc:docMk/>
            <pc:sldMk cId="2775296110" sldId="282"/>
            <ac:picMk id="14" creationId="{03D62B1C-16A4-487F-AF8F-1152065ED365}"/>
          </ac:picMkLst>
        </pc:picChg>
      </pc:sldChg>
      <pc:sldChg chg="add del replId">
        <pc:chgData name="Utilisateur invité" userId="S::urn:spo:anon#d1e91499d65809d091346bf08347548a1ce7025e6b414c69ccaef5dad34980a0::" providerId="AD" clId="Web-{39A32C8B-D953-6C87-82F1-7D5892D301E3}" dt="2021-04-04T10:59:37.572" v="205"/>
        <pc:sldMkLst>
          <pc:docMk/>
          <pc:sldMk cId="1981699655" sldId="283"/>
        </pc:sldMkLst>
      </pc:sldChg>
      <pc:sldChg chg="addSp delSp modSp add replId">
        <pc:chgData name="Utilisateur invité" userId="S::urn:spo:anon#d1e91499d65809d091346bf08347548a1ce7025e6b414c69ccaef5dad34980a0::" providerId="AD" clId="Web-{39A32C8B-D953-6C87-82F1-7D5892D301E3}" dt="2021-04-04T10:55:52.068" v="190" actId="1076"/>
        <pc:sldMkLst>
          <pc:docMk/>
          <pc:sldMk cId="2548167292" sldId="284"/>
        </pc:sldMkLst>
        <pc:picChg chg="del">
          <ac:chgData name="Utilisateur invité" userId="S::urn:spo:anon#d1e91499d65809d091346bf08347548a1ce7025e6b414c69ccaef5dad34980a0::" providerId="AD" clId="Web-{39A32C8B-D953-6C87-82F1-7D5892D301E3}" dt="2021-04-04T10:45:51.221" v="181"/>
          <ac:picMkLst>
            <pc:docMk/>
            <pc:sldMk cId="2548167292" sldId="284"/>
            <ac:picMk id="3" creationId="{44517AFE-E5FE-4E9A-AE5D-C172409E921A}"/>
          </ac:picMkLst>
        </pc:picChg>
        <pc:picChg chg="del">
          <ac:chgData name="Utilisateur invité" userId="S::urn:spo:anon#d1e91499d65809d091346bf08347548a1ce7025e6b414c69ccaef5dad34980a0::" providerId="AD" clId="Web-{39A32C8B-D953-6C87-82F1-7D5892D301E3}" dt="2021-04-04T10:45:53.205" v="182"/>
          <ac:picMkLst>
            <pc:docMk/>
            <pc:sldMk cId="2548167292" sldId="284"/>
            <ac:picMk id="4" creationId="{52D964C1-BC9E-4C38-B42E-FC51F739D476}"/>
          </ac:picMkLst>
        </pc:picChg>
        <pc:picChg chg="add mod">
          <ac:chgData name="Utilisateur invité" userId="S::urn:spo:anon#d1e91499d65809d091346bf08347548a1ce7025e6b414c69ccaef5dad34980a0::" providerId="AD" clId="Web-{39A32C8B-D953-6C87-82F1-7D5892D301E3}" dt="2021-04-04T10:53:13.439" v="188" actId="1076"/>
          <ac:picMkLst>
            <pc:docMk/>
            <pc:sldMk cId="2548167292" sldId="284"/>
            <ac:picMk id="6" creationId="{3FFC0AD6-60C5-4928-8937-1273125C50D2}"/>
          </ac:picMkLst>
        </pc:picChg>
        <pc:picChg chg="add mod">
          <ac:chgData name="Utilisateur invité" userId="S::urn:spo:anon#d1e91499d65809d091346bf08347548a1ce7025e6b414c69ccaef5dad34980a0::" providerId="AD" clId="Web-{39A32C8B-D953-6C87-82F1-7D5892D301E3}" dt="2021-04-04T10:55:52.068" v="190" actId="1076"/>
          <ac:picMkLst>
            <pc:docMk/>
            <pc:sldMk cId="2548167292" sldId="284"/>
            <ac:picMk id="7" creationId="{2730A8FF-2396-47EA-AF96-3B1A0913EF5C}"/>
          </ac:picMkLst>
        </pc:picChg>
      </pc:sldChg>
      <pc:sldChg chg="addSp delSp modSp add replId">
        <pc:chgData name="Utilisateur invité" userId="S::urn:spo:anon#d1e91499d65809d091346bf08347548a1ce7025e6b414c69ccaef5dad34980a0::" providerId="AD" clId="Web-{39A32C8B-D953-6C87-82F1-7D5892D301E3}" dt="2021-04-04T10:58:35.509" v="204" actId="1076"/>
        <pc:sldMkLst>
          <pc:docMk/>
          <pc:sldMk cId="1437828762" sldId="285"/>
        </pc:sldMkLst>
        <pc:picChg chg="add mod">
          <ac:chgData name="Utilisateur invité" userId="S::urn:spo:anon#d1e91499d65809d091346bf08347548a1ce7025e6b414c69ccaef5dad34980a0::" providerId="AD" clId="Web-{39A32C8B-D953-6C87-82F1-7D5892D301E3}" dt="2021-04-04T10:58:19.274" v="200" actId="1076"/>
          <ac:picMkLst>
            <pc:docMk/>
            <pc:sldMk cId="1437828762" sldId="285"/>
            <ac:picMk id="3" creationId="{27855F9A-2AC6-4164-94AF-83BC49C208E4}"/>
          </ac:picMkLst>
        </pc:picChg>
        <pc:picChg chg="add mod">
          <ac:chgData name="Utilisateur invité" userId="S::urn:spo:anon#d1e91499d65809d091346bf08347548a1ce7025e6b414c69ccaef5dad34980a0::" providerId="AD" clId="Web-{39A32C8B-D953-6C87-82F1-7D5892D301E3}" dt="2021-04-04T10:58:35.509" v="204" actId="1076"/>
          <ac:picMkLst>
            <pc:docMk/>
            <pc:sldMk cId="1437828762" sldId="285"/>
            <ac:picMk id="4" creationId="{29FCC1E2-CA39-4C91-8144-FE594F23762F}"/>
          </ac:picMkLst>
        </pc:picChg>
        <pc:picChg chg="del">
          <ac:chgData name="Utilisateur invité" userId="S::urn:spo:anon#d1e91499d65809d091346bf08347548a1ce7025e6b414c69ccaef5dad34980a0::" providerId="AD" clId="Web-{39A32C8B-D953-6C87-82F1-7D5892D301E3}" dt="2021-04-04T10:56:25.444" v="192"/>
          <ac:picMkLst>
            <pc:docMk/>
            <pc:sldMk cId="1437828762" sldId="285"/>
            <ac:picMk id="6" creationId="{3FFC0AD6-60C5-4928-8937-1273125C50D2}"/>
          </ac:picMkLst>
        </pc:picChg>
        <pc:picChg chg="del">
          <ac:chgData name="Utilisateur invité" userId="S::urn:spo:anon#d1e91499d65809d091346bf08347548a1ce7025e6b414c69ccaef5dad34980a0::" providerId="AD" clId="Web-{39A32C8B-D953-6C87-82F1-7D5892D301E3}" dt="2021-04-04T10:56:27.397" v="193"/>
          <ac:picMkLst>
            <pc:docMk/>
            <pc:sldMk cId="1437828762" sldId="285"/>
            <ac:picMk id="7" creationId="{2730A8FF-2396-47EA-AF96-3B1A0913EF5C}"/>
          </ac:picMkLst>
        </pc:picChg>
      </pc:sldChg>
      <pc:sldChg chg="addSp delSp modSp add replId">
        <pc:chgData name="Utilisateur invité" userId="S::urn:spo:anon#d1e91499d65809d091346bf08347548a1ce7025e6b414c69ccaef5dad34980a0::" providerId="AD" clId="Web-{39A32C8B-D953-6C87-82F1-7D5892D301E3}" dt="2021-04-04T13:19:15.145" v="1369"/>
        <pc:sldMkLst>
          <pc:docMk/>
          <pc:sldMk cId="3390881204" sldId="286"/>
        </pc:sldMkLst>
        <pc:spChg chg="mod">
          <ac:chgData name="Utilisateur invité" userId="S::urn:spo:anon#d1e91499d65809d091346bf08347548a1ce7025e6b414c69ccaef5dad34980a0::" providerId="AD" clId="Web-{39A32C8B-D953-6C87-82F1-7D5892D301E3}" dt="2021-04-04T11:12:35.953" v="230" actId="20577"/>
          <ac:spMkLst>
            <pc:docMk/>
            <pc:sldMk cId="3390881204" sldId="286"/>
            <ac:spMk id="2" creationId="{F34CE0EF-CF52-4CAF-864F-4A4C148F9C33}"/>
          </ac:spMkLst>
        </pc:spChg>
        <pc:spChg chg="add del mod">
          <ac:chgData name="Utilisateur invité" userId="S::urn:spo:anon#d1e91499d65809d091346bf08347548a1ce7025e6b414c69ccaef5dad34980a0::" providerId="AD" clId="Web-{39A32C8B-D953-6C87-82F1-7D5892D301E3}" dt="2021-04-04T11:13:04.876" v="234"/>
          <ac:spMkLst>
            <pc:docMk/>
            <pc:sldMk cId="3390881204" sldId="286"/>
            <ac:spMk id="8" creationId="{FF761DBE-8BE0-4A82-9306-EE9F6402EC6B}"/>
          </ac:spMkLst>
        </pc:spChg>
        <pc:spChg chg="add mod">
          <ac:chgData name="Utilisateur invité" userId="S::urn:spo:anon#d1e91499d65809d091346bf08347548a1ce7025e6b414c69ccaef5dad34980a0::" providerId="AD" clId="Web-{39A32C8B-D953-6C87-82F1-7D5892D301E3}" dt="2021-04-04T11:30:22.501" v="355" actId="1076"/>
          <ac:spMkLst>
            <pc:docMk/>
            <pc:sldMk cId="3390881204" sldId="286"/>
            <ac:spMk id="9" creationId="{55A7B48E-C77F-4EA0-B77E-714491639ECB}"/>
          </ac:spMkLst>
        </pc:spChg>
        <pc:graphicFrameChg chg="add mod modGraphic">
          <ac:chgData name="Utilisateur invité" userId="S::urn:spo:anon#d1e91499d65809d091346bf08347548a1ce7025e6b414c69ccaef5dad34980a0::" providerId="AD" clId="Web-{39A32C8B-D953-6C87-82F1-7D5892D301E3}" dt="2021-04-04T13:19:15.145" v="1369"/>
          <ac:graphicFrameMkLst>
            <pc:docMk/>
            <pc:sldMk cId="3390881204" sldId="286"/>
            <ac:graphicFrameMk id="7" creationId="{05BFA6E6-6BE5-428B-9A69-39ED6E290528}"/>
          </ac:graphicFrameMkLst>
        </pc:graphicFrameChg>
        <pc:picChg chg="del">
          <ac:chgData name="Utilisateur invité" userId="S::urn:spo:anon#d1e91499d65809d091346bf08347548a1ce7025e6b414c69ccaef5dad34980a0::" providerId="AD" clId="Web-{39A32C8B-D953-6C87-82F1-7D5892D301E3}" dt="2021-04-04T10:59:47.494" v="209"/>
          <ac:picMkLst>
            <pc:docMk/>
            <pc:sldMk cId="3390881204" sldId="286"/>
            <ac:picMk id="3" creationId="{27855F9A-2AC6-4164-94AF-83BC49C208E4}"/>
          </ac:picMkLst>
        </pc:picChg>
        <pc:picChg chg="del">
          <ac:chgData name="Utilisateur invité" userId="S::urn:spo:anon#d1e91499d65809d091346bf08347548a1ce7025e6b414c69ccaef5dad34980a0::" providerId="AD" clId="Web-{39A32C8B-D953-6C87-82F1-7D5892D301E3}" dt="2021-04-04T10:59:48.213" v="210"/>
          <ac:picMkLst>
            <pc:docMk/>
            <pc:sldMk cId="3390881204" sldId="286"/>
            <ac:picMk id="4" creationId="{29FCC1E2-CA39-4C91-8144-FE594F23762F}"/>
          </ac:picMkLst>
        </pc:picChg>
      </pc:sldChg>
      <pc:sldChg chg="addSp delSp modSp add replId">
        <pc:chgData name="Utilisateur invité" userId="S::urn:spo:anon#d1e91499d65809d091346bf08347548a1ce7025e6b414c69ccaef5dad34980a0::" providerId="AD" clId="Web-{39A32C8B-D953-6C87-82F1-7D5892D301E3}" dt="2021-04-04T13:19:33.724" v="1373"/>
        <pc:sldMkLst>
          <pc:docMk/>
          <pc:sldMk cId="619280868" sldId="287"/>
        </pc:sldMkLst>
        <pc:spChg chg="add mod">
          <ac:chgData name="Utilisateur invité" userId="S::urn:spo:anon#d1e91499d65809d091346bf08347548a1ce7025e6b414c69ccaef5dad34980a0::" providerId="AD" clId="Web-{39A32C8B-D953-6C87-82F1-7D5892D301E3}" dt="2021-04-04T12:08:46.403" v="466" actId="1076"/>
          <ac:spMkLst>
            <pc:docMk/>
            <pc:sldMk cId="619280868" sldId="287"/>
            <ac:spMk id="8" creationId="{D52539A1-35B1-46C2-87E8-DFEFA3BA0973}"/>
          </ac:spMkLst>
        </pc:spChg>
        <pc:spChg chg="mod">
          <ac:chgData name="Utilisateur invité" userId="S::urn:spo:anon#d1e91499d65809d091346bf08347548a1ce7025e6b414c69ccaef5dad34980a0::" providerId="AD" clId="Web-{39A32C8B-D953-6C87-82F1-7D5892D301E3}" dt="2021-04-04T12:08:37.200" v="464" actId="1076"/>
          <ac:spMkLst>
            <pc:docMk/>
            <pc:sldMk cId="619280868" sldId="287"/>
            <ac:spMk id="9" creationId="{55A7B48E-C77F-4EA0-B77E-714491639ECB}"/>
          </ac:spMkLst>
        </pc:spChg>
        <pc:graphicFrameChg chg="add mod modGraphic">
          <ac:chgData name="Utilisateur invité" userId="S::urn:spo:anon#d1e91499d65809d091346bf08347548a1ce7025e6b414c69ccaef5dad34980a0::" providerId="AD" clId="Web-{39A32C8B-D953-6C87-82F1-7D5892D301E3}" dt="2021-04-04T13:19:26.646" v="1371"/>
          <ac:graphicFrameMkLst>
            <pc:docMk/>
            <pc:sldMk cId="619280868" sldId="287"/>
            <ac:graphicFrameMk id="4" creationId="{719CC429-1805-4107-9EC0-E2E65ADD1A64}"/>
          </ac:graphicFrameMkLst>
        </pc:graphicFrameChg>
        <pc:graphicFrameChg chg="del">
          <ac:chgData name="Utilisateur invité" userId="S::urn:spo:anon#d1e91499d65809d091346bf08347548a1ce7025e6b414c69ccaef5dad34980a0::" providerId="AD" clId="Web-{39A32C8B-D953-6C87-82F1-7D5892D301E3}" dt="2021-04-04T12:06:59.413" v="357"/>
          <ac:graphicFrameMkLst>
            <pc:docMk/>
            <pc:sldMk cId="619280868" sldId="287"/>
            <ac:graphicFrameMk id="7" creationId="{05BFA6E6-6BE5-428B-9A69-39ED6E290528}"/>
          </ac:graphicFrameMkLst>
        </pc:graphicFrameChg>
        <pc:graphicFrameChg chg="add mod modGraphic">
          <ac:chgData name="Utilisateur invité" userId="S::urn:spo:anon#d1e91499d65809d091346bf08347548a1ce7025e6b414c69ccaef5dad34980a0::" providerId="AD" clId="Web-{39A32C8B-D953-6C87-82F1-7D5892D301E3}" dt="2021-04-04T13:19:33.724" v="1373"/>
          <ac:graphicFrameMkLst>
            <pc:docMk/>
            <pc:sldMk cId="619280868" sldId="287"/>
            <ac:graphicFrameMk id="10" creationId="{24CD12F7-CAC4-43B7-B282-1791A3993FC4}"/>
          </ac:graphicFrameMkLst>
        </pc:graphicFrameChg>
      </pc:sldChg>
      <pc:sldChg chg="addSp delSp modSp add replId">
        <pc:chgData name="Utilisateur invité" userId="S::urn:spo:anon#d1e91499d65809d091346bf08347548a1ce7025e6b414c69ccaef5dad34980a0::" providerId="AD" clId="Web-{39A32C8B-D953-6C87-82F1-7D5892D301E3}" dt="2021-04-04T13:37:13.218" v="1610" actId="20577"/>
        <pc:sldMkLst>
          <pc:docMk/>
          <pc:sldMk cId="4199721584" sldId="288"/>
        </pc:sldMkLst>
        <pc:spChg chg="mod">
          <ac:chgData name="Utilisateur invité" userId="S::urn:spo:anon#d1e91499d65809d091346bf08347548a1ce7025e6b414c69ccaef5dad34980a0::" providerId="AD" clId="Web-{39A32C8B-D953-6C87-82F1-7D5892D301E3}" dt="2021-04-04T13:37:13.218" v="1610" actId="20577"/>
          <ac:spMkLst>
            <pc:docMk/>
            <pc:sldMk cId="4199721584" sldId="288"/>
            <ac:spMk id="2" creationId="{F34CE0EF-CF52-4CAF-864F-4A4C148F9C33}"/>
          </ac:spMkLst>
        </pc:spChg>
        <pc:spChg chg="add mod">
          <ac:chgData name="Utilisateur invité" userId="S::urn:spo:anon#d1e91499d65809d091346bf08347548a1ce7025e6b414c69ccaef5dad34980a0::" providerId="AD" clId="Web-{39A32C8B-D953-6C87-82F1-7D5892D301E3}" dt="2021-04-04T12:52:07.769" v="1054" actId="1076"/>
          <ac:spMkLst>
            <pc:docMk/>
            <pc:sldMk cId="4199721584" sldId="288"/>
            <ac:spMk id="3" creationId="{F0F98FCF-BBF7-4073-800C-DF93CB54F341}"/>
          </ac:spMkLst>
        </pc:spChg>
        <pc:spChg chg="del">
          <ac:chgData name="Utilisateur invité" userId="S::urn:spo:anon#d1e91499d65809d091346bf08347548a1ce7025e6b414c69ccaef5dad34980a0::" providerId="AD" clId="Web-{39A32C8B-D953-6C87-82F1-7D5892D301E3}" dt="2021-04-04T12:18:45.654" v="509"/>
          <ac:spMkLst>
            <pc:docMk/>
            <pc:sldMk cId="4199721584" sldId="288"/>
            <ac:spMk id="8" creationId="{D52539A1-35B1-46C2-87E8-DFEFA3BA0973}"/>
          </ac:spMkLst>
        </pc:spChg>
        <pc:spChg chg="del">
          <ac:chgData name="Utilisateur invité" userId="S::urn:spo:anon#d1e91499d65809d091346bf08347548a1ce7025e6b414c69ccaef5dad34980a0::" providerId="AD" clId="Web-{39A32C8B-D953-6C87-82F1-7D5892D301E3}" dt="2021-04-04T12:18:39.716" v="507"/>
          <ac:spMkLst>
            <pc:docMk/>
            <pc:sldMk cId="4199721584" sldId="288"/>
            <ac:spMk id="9" creationId="{55A7B48E-C77F-4EA0-B77E-714491639ECB}"/>
          </ac:spMkLst>
        </pc:spChg>
        <pc:graphicFrameChg chg="del">
          <ac:chgData name="Utilisateur invité" userId="S::urn:spo:anon#d1e91499d65809d091346bf08347548a1ce7025e6b414c69ccaef5dad34980a0::" providerId="AD" clId="Web-{39A32C8B-D953-6C87-82F1-7D5892D301E3}" dt="2021-04-04T12:18:43.107" v="508"/>
          <ac:graphicFrameMkLst>
            <pc:docMk/>
            <pc:sldMk cId="4199721584" sldId="288"/>
            <ac:graphicFrameMk id="4" creationId="{719CC429-1805-4107-9EC0-E2E65ADD1A64}"/>
          </ac:graphicFrameMkLst>
        </pc:graphicFrameChg>
        <pc:graphicFrameChg chg="del">
          <ac:chgData name="Utilisateur invité" userId="S::urn:spo:anon#d1e91499d65809d091346bf08347548a1ce7025e6b414c69ccaef5dad34980a0::" providerId="AD" clId="Web-{39A32C8B-D953-6C87-82F1-7D5892D301E3}" dt="2021-04-04T12:18:48.170" v="510"/>
          <ac:graphicFrameMkLst>
            <pc:docMk/>
            <pc:sldMk cId="4199721584" sldId="288"/>
            <ac:graphicFrameMk id="10" creationId="{24CD12F7-CAC4-43B7-B282-1791A3993FC4}"/>
          </ac:graphicFrameMkLst>
        </pc:graphicFrameChg>
      </pc:sldChg>
      <pc:sldChg chg="addSp delSp modSp add replId">
        <pc:chgData name="Utilisateur invité" userId="S::urn:spo:anon#d1e91499d65809d091346bf08347548a1ce7025e6b414c69ccaef5dad34980a0::" providerId="AD" clId="Web-{39A32C8B-D953-6C87-82F1-7D5892D301E3}" dt="2021-04-04T13:12:58.453" v="1277"/>
        <pc:sldMkLst>
          <pc:docMk/>
          <pc:sldMk cId="1688433848" sldId="289"/>
        </pc:sldMkLst>
        <pc:spChg chg="mod">
          <ac:chgData name="Utilisateur invité" userId="S::urn:spo:anon#d1e91499d65809d091346bf08347548a1ce7025e6b414c69ccaef5dad34980a0::" providerId="AD" clId="Web-{39A32C8B-D953-6C87-82F1-7D5892D301E3}" dt="2021-04-04T12:27:26.343" v="644" actId="20577"/>
          <ac:spMkLst>
            <pc:docMk/>
            <pc:sldMk cId="1688433848" sldId="289"/>
            <ac:spMk id="2" creationId="{F34CE0EF-CF52-4CAF-864F-4A4C148F9C33}"/>
          </ac:spMkLst>
        </pc:spChg>
        <pc:spChg chg="mod">
          <ac:chgData name="Utilisateur invité" userId="S::urn:spo:anon#d1e91499d65809d091346bf08347548a1ce7025e6b414c69ccaef5dad34980a0::" providerId="AD" clId="Web-{39A32C8B-D953-6C87-82F1-7D5892D301E3}" dt="2021-04-04T12:45:50.639" v="903" actId="20577"/>
          <ac:spMkLst>
            <pc:docMk/>
            <pc:sldMk cId="1688433848" sldId="289"/>
            <ac:spMk id="3" creationId="{F0F98FCF-BBF7-4073-800C-DF93CB54F341}"/>
          </ac:spMkLst>
        </pc:spChg>
        <pc:spChg chg="add mod">
          <ac:chgData name="Utilisateur invité" userId="S::urn:spo:anon#d1e91499d65809d091346bf08347548a1ce7025e6b414c69ccaef5dad34980a0::" providerId="AD" clId="Web-{39A32C8B-D953-6C87-82F1-7D5892D301E3}" dt="2021-04-04T12:35:14.995" v="728" actId="1076"/>
          <ac:spMkLst>
            <pc:docMk/>
            <pc:sldMk cId="1688433848" sldId="289"/>
            <ac:spMk id="4" creationId="{876C4630-721B-4475-948E-62BBED6816D7}"/>
          </ac:spMkLst>
        </pc:spChg>
        <pc:spChg chg="add mod">
          <ac:chgData name="Utilisateur invité" userId="S::urn:spo:anon#d1e91499d65809d091346bf08347548a1ce7025e6b414c69ccaef5dad34980a0::" providerId="AD" clId="Web-{39A32C8B-D953-6C87-82F1-7D5892D301E3}" dt="2021-04-04T13:01:13.056" v="1169" actId="20577"/>
          <ac:spMkLst>
            <pc:docMk/>
            <pc:sldMk cId="1688433848" sldId="289"/>
            <ac:spMk id="6" creationId="{387B5F6B-CAC6-4656-B434-D4A5F22603DE}"/>
          </ac:spMkLst>
        </pc:spChg>
        <pc:spChg chg="add del mod">
          <ac:chgData name="Utilisateur invité" userId="S::urn:spo:anon#d1e91499d65809d091346bf08347548a1ce7025e6b414c69ccaef5dad34980a0::" providerId="AD" clId="Web-{39A32C8B-D953-6C87-82F1-7D5892D301E3}" dt="2021-04-04T13:12:58.453" v="1277"/>
          <ac:spMkLst>
            <pc:docMk/>
            <pc:sldMk cId="1688433848" sldId="289"/>
            <ac:spMk id="7" creationId="{0465C78D-D308-4C07-B370-C993A676859E}"/>
          </ac:spMkLst>
        </pc:spChg>
        <pc:spChg chg="add mod">
          <ac:chgData name="Utilisateur invité" userId="S::urn:spo:anon#d1e91499d65809d091346bf08347548a1ce7025e6b414c69ccaef5dad34980a0::" providerId="AD" clId="Web-{39A32C8B-D953-6C87-82F1-7D5892D301E3}" dt="2021-04-04T12:42:43.520" v="896" actId="20577"/>
          <ac:spMkLst>
            <pc:docMk/>
            <pc:sldMk cId="1688433848" sldId="289"/>
            <ac:spMk id="8" creationId="{E0A4F117-6D6F-45E6-B774-C1975BAA72AB}"/>
          </ac:spMkLst>
        </pc:spChg>
      </pc:sldChg>
      <pc:sldChg chg="addSp delSp modSp add replId">
        <pc:chgData name="Utilisateur invité" userId="S::urn:spo:anon#d1e91499d65809d091346bf08347548a1ce7025e6b414c69ccaef5dad34980a0::" providerId="AD" clId="Web-{39A32C8B-D953-6C87-82F1-7D5892D301E3}" dt="2021-04-04T13:23:51.347" v="1397" actId="1076"/>
        <pc:sldMkLst>
          <pc:docMk/>
          <pc:sldMk cId="888209866" sldId="290"/>
        </pc:sldMkLst>
        <pc:spChg chg="mod">
          <ac:chgData name="Utilisateur invité" userId="S::urn:spo:anon#d1e91499d65809d091346bf08347548a1ce7025e6b414c69ccaef5dad34980a0::" providerId="AD" clId="Web-{39A32C8B-D953-6C87-82F1-7D5892D301E3}" dt="2021-04-04T12:48:15.834" v="926" actId="20577"/>
          <ac:spMkLst>
            <pc:docMk/>
            <pc:sldMk cId="888209866" sldId="290"/>
            <ac:spMk id="2" creationId="{F34CE0EF-CF52-4CAF-864F-4A4C148F9C33}"/>
          </ac:spMkLst>
        </pc:spChg>
        <pc:spChg chg="mod">
          <ac:chgData name="Utilisateur invité" userId="S::urn:spo:anon#d1e91499d65809d091346bf08347548a1ce7025e6b414c69ccaef5dad34980a0::" providerId="AD" clId="Web-{39A32C8B-D953-6C87-82F1-7D5892D301E3}" dt="2021-04-04T13:03:54.033" v="1195" actId="20577"/>
          <ac:spMkLst>
            <pc:docMk/>
            <pc:sldMk cId="888209866" sldId="290"/>
            <ac:spMk id="3" creationId="{F0F98FCF-BBF7-4073-800C-DF93CB54F341}"/>
          </ac:spMkLst>
        </pc:spChg>
        <pc:spChg chg="del">
          <ac:chgData name="Utilisateur invité" userId="S::urn:spo:anon#d1e91499d65809d091346bf08347548a1ce7025e6b414c69ccaef5dad34980a0::" providerId="AD" clId="Web-{39A32C8B-D953-6C87-82F1-7D5892D301E3}" dt="2021-04-04T12:50:24.560" v="974"/>
          <ac:spMkLst>
            <pc:docMk/>
            <pc:sldMk cId="888209866" sldId="290"/>
            <ac:spMk id="4" creationId="{876C4630-721B-4475-948E-62BBED6816D7}"/>
          </ac:spMkLst>
        </pc:spChg>
        <pc:spChg chg="del">
          <ac:chgData name="Utilisateur invité" userId="S::urn:spo:anon#d1e91499d65809d091346bf08347548a1ce7025e6b414c69ccaef5dad34980a0::" providerId="AD" clId="Web-{39A32C8B-D953-6C87-82F1-7D5892D301E3}" dt="2021-04-04T12:50:27.638" v="975"/>
          <ac:spMkLst>
            <pc:docMk/>
            <pc:sldMk cId="888209866" sldId="290"/>
            <ac:spMk id="6" creationId="{387B5F6B-CAC6-4656-B434-D4A5F22603DE}"/>
          </ac:spMkLst>
        </pc:spChg>
        <pc:spChg chg="del">
          <ac:chgData name="Utilisateur invité" userId="S::urn:spo:anon#d1e91499d65809d091346bf08347548a1ce7025e6b414c69ccaef5dad34980a0::" providerId="AD" clId="Web-{39A32C8B-D953-6C87-82F1-7D5892D301E3}" dt="2021-04-04T12:50:46.781" v="990"/>
          <ac:spMkLst>
            <pc:docMk/>
            <pc:sldMk cId="888209866" sldId="290"/>
            <ac:spMk id="7" creationId="{0465C78D-D308-4C07-B370-C993A676859E}"/>
          </ac:spMkLst>
        </pc:spChg>
        <pc:spChg chg="del">
          <ac:chgData name="Utilisateur invité" userId="S::urn:spo:anon#d1e91499d65809d091346bf08347548a1ce7025e6b414c69ccaef5dad34980a0::" providerId="AD" clId="Web-{39A32C8B-D953-6C87-82F1-7D5892D301E3}" dt="2021-04-04T12:50:44.233" v="989"/>
          <ac:spMkLst>
            <pc:docMk/>
            <pc:sldMk cId="888209866" sldId="290"/>
            <ac:spMk id="8" creationId="{E0A4F117-6D6F-45E6-B774-C1975BAA72AB}"/>
          </ac:spMkLst>
        </pc:spChg>
        <pc:spChg chg="add mod">
          <ac:chgData name="Utilisateur invité" userId="S::urn:spo:anon#d1e91499d65809d091346bf08347548a1ce7025e6b414c69ccaef5dad34980a0::" providerId="AD" clId="Web-{39A32C8B-D953-6C87-82F1-7D5892D301E3}" dt="2021-04-04T13:03:47.283" v="1192" actId="1076"/>
          <ac:spMkLst>
            <pc:docMk/>
            <pc:sldMk cId="888209866" sldId="290"/>
            <ac:spMk id="10" creationId="{2A4E8E3B-20AB-437D-B635-083960B2B51B}"/>
          </ac:spMkLst>
        </pc:spChg>
        <pc:spChg chg="add mod">
          <ac:chgData name="Utilisateur invité" userId="S::urn:spo:anon#d1e91499d65809d091346bf08347548a1ce7025e6b414c69ccaef5dad34980a0::" providerId="AD" clId="Web-{39A32C8B-D953-6C87-82F1-7D5892D301E3}" dt="2021-04-04T13:03:49.674" v="1193" actId="1076"/>
          <ac:spMkLst>
            <pc:docMk/>
            <pc:sldMk cId="888209866" sldId="290"/>
            <ac:spMk id="12" creationId="{476DB0A1-DFDA-45B2-A28D-4142B57B68B3}"/>
          </ac:spMkLst>
        </pc:spChg>
        <pc:picChg chg="add del mod">
          <ac:chgData name="Utilisateur invité" userId="S::urn:spo:anon#d1e91499d65809d091346bf08347548a1ce7025e6b414c69ccaef5dad34980a0::" providerId="AD" clId="Web-{39A32C8B-D953-6C87-82F1-7D5892D301E3}" dt="2021-04-04T13:02:13.028" v="1182"/>
          <ac:picMkLst>
            <pc:docMk/>
            <pc:sldMk cId="888209866" sldId="290"/>
            <ac:picMk id="13" creationId="{6BB2151F-BF1C-4733-B50E-6111C01CE782}"/>
          </ac:picMkLst>
        </pc:picChg>
        <pc:picChg chg="add del mod">
          <ac:chgData name="Utilisateur invité" userId="S::urn:spo:anon#d1e91499d65809d091346bf08347548a1ce7025e6b414c69ccaef5dad34980a0::" providerId="AD" clId="Web-{39A32C8B-D953-6C87-82F1-7D5892D301E3}" dt="2021-04-04T13:21:18.980" v="1386"/>
          <ac:picMkLst>
            <pc:docMk/>
            <pc:sldMk cId="888209866" sldId="290"/>
            <ac:picMk id="14" creationId="{3ADA974E-B814-4D6F-80D2-8C4AEE7764B8}"/>
          </ac:picMkLst>
        </pc:picChg>
        <pc:picChg chg="add mod">
          <ac:chgData name="Utilisateur invité" userId="S::urn:spo:anon#d1e91499d65809d091346bf08347548a1ce7025e6b414c69ccaef5dad34980a0::" providerId="AD" clId="Web-{39A32C8B-D953-6C87-82F1-7D5892D301E3}" dt="2021-04-04T13:23:51.347" v="1397" actId="1076"/>
          <ac:picMkLst>
            <pc:docMk/>
            <pc:sldMk cId="888209866" sldId="290"/>
            <ac:picMk id="15" creationId="{CFD28C1C-5476-4C82-9F47-39DE87FAAE99}"/>
          </ac:picMkLst>
        </pc:picChg>
      </pc:sldChg>
      <pc:sldChg chg="addSp delSp modSp add ord replId">
        <pc:chgData name="Utilisateur invité" userId="S::urn:spo:anon#d1e91499d65809d091346bf08347548a1ce7025e6b414c69ccaef5dad34980a0::" providerId="AD" clId="Web-{39A32C8B-D953-6C87-82F1-7D5892D301E3}" dt="2021-04-04T13:25:47.088" v="1438" actId="20577"/>
        <pc:sldMkLst>
          <pc:docMk/>
          <pc:sldMk cId="2410943762" sldId="292"/>
        </pc:sldMkLst>
        <pc:spChg chg="mod">
          <ac:chgData name="Utilisateur invité" userId="S::urn:spo:anon#d1e91499d65809d091346bf08347548a1ce7025e6b414c69ccaef5dad34980a0::" providerId="AD" clId="Web-{39A32C8B-D953-6C87-82F1-7D5892D301E3}" dt="2021-04-04T13:04:48.146" v="1231" actId="20577"/>
          <ac:spMkLst>
            <pc:docMk/>
            <pc:sldMk cId="2410943762" sldId="292"/>
            <ac:spMk id="2" creationId="{F34CE0EF-CF52-4CAF-864F-4A4C148F9C33}"/>
          </ac:spMkLst>
        </pc:spChg>
        <pc:spChg chg="del">
          <ac:chgData name="Utilisateur invité" userId="S::urn:spo:anon#d1e91499d65809d091346bf08347548a1ce7025e6b414c69ccaef5dad34980a0::" providerId="AD" clId="Web-{39A32C8B-D953-6C87-82F1-7D5892D301E3}" dt="2021-04-04T13:05:14.178" v="1232"/>
          <ac:spMkLst>
            <pc:docMk/>
            <pc:sldMk cId="2410943762" sldId="292"/>
            <ac:spMk id="3" creationId="{F0F98FCF-BBF7-4073-800C-DF93CB54F341}"/>
          </ac:spMkLst>
        </pc:spChg>
        <pc:spChg chg="del">
          <ac:chgData name="Utilisateur invité" userId="S::urn:spo:anon#d1e91499d65809d091346bf08347548a1ce7025e6b414c69ccaef5dad34980a0::" providerId="AD" clId="Web-{39A32C8B-D953-6C87-82F1-7D5892D301E3}" dt="2021-04-04T13:05:19.960" v="1234"/>
          <ac:spMkLst>
            <pc:docMk/>
            <pc:sldMk cId="2410943762" sldId="292"/>
            <ac:spMk id="4" creationId="{876C4630-721B-4475-948E-62BBED6816D7}"/>
          </ac:spMkLst>
        </pc:spChg>
        <pc:spChg chg="del">
          <ac:chgData name="Utilisateur invité" userId="S::urn:spo:anon#d1e91499d65809d091346bf08347548a1ce7025e6b414c69ccaef5dad34980a0::" providerId="AD" clId="Web-{39A32C8B-D953-6C87-82F1-7D5892D301E3}" dt="2021-04-04T13:05:17.350" v="1233"/>
          <ac:spMkLst>
            <pc:docMk/>
            <pc:sldMk cId="2410943762" sldId="292"/>
            <ac:spMk id="6" creationId="{387B5F6B-CAC6-4656-B434-D4A5F22603DE}"/>
          </ac:spMkLst>
        </pc:spChg>
        <pc:spChg chg="del">
          <ac:chgData name="Utilisateur invité" userId="S::urn:spo:anon#d1e91499d65809d091346bf08347548a1ce7025e6b414c69ccaef5dad34980a0::" providerId="AD" clId="Web-{39A32C8B-D953-6C87-82F1-7D5892D301E3}" dt="2021-04-04T13:05:21.444" v="1236"/>
          <ac:spMkLst>
            <pc:docMk/>
            <pc:sldMk cId="2410943762" sldId="292"/>
            <ac:spMk id="7" creationId="{0465C78D-D308-4C07-B370-C993A676859E}"/>
          </ac:spMkLst>
        </pc:spChg>
        <pc:spChg chg="del">
          <ac:chgData name="Utilisateur invité" userId="S::urn:spo:anon#d1e91499d65809d091346bf08347548a1ce7025e6b414c69ccaef5dad34980a0::" providerId="AD" clId="Web-{39A32C8B-D953-6C87-82F1-7D5892D301E3}" dt="2021-04-04T13:05:20.132" v="1235"/>
          <ac:spMkLst>
            <pc:docMk/>
            <pc:sldMk cId="2410943762" sldId="292"/>
            <ac:spMk id="8" creationId="{E0A4F117-6D6F-45E6-B774-C1975BAA72AB}"/>
          </ac:spMkLst>
        </pc:spChg>
        <pc:spChg chg="add del mod">
          <ac:chgData name="Utilisateur invité" userId="S::urn:spo:anon#d1e91499d65809d091346bf08347548a1ce7025e6b414c69ccaef5dad34980a0::" providerId="AD" clId="Web-{39A32C8B-D953-6C87-82F1-7D5892D301E3}" dt="2021-04-04T13:09:39.755" v="1257"/>
          <ac:spMkLst>
            <pc:docMk/>
            <pc:sldMk cId="2410943762" sldId="292"/>
            <ac:spMk id="9" creationId="{E547032D-A92F-4411-B0D3-64776CFBD4E8}"/>
          </ac:spMkLst>
        </pc:spChg>
        <pc:spChg chg="add mod">
          <ac:chgData name="Utilisateur invité" userId="S::urn:spo:anon#d1e91499d65809d091346bf08347548a1ce7025e6b414c69ccaef5dad34980a0::" providerId="AD" clId="Web-{39A32C8B-D953-6C87-82F1-7D5892D301E3}" dt="2021-04-04T13:09:50.224" v="1259" actId="1076"/>
          <ac:spMkLst>
            <pc:docMk/>
            <pc:sldMk cId="2410943762" sldId="292"/>
            <ac:spMk id="11" creationId="{B2D2CC10-99CB-43CD-B7EF-78D336F4EDBD}"/>
          </ac:spMkLst>
        </pc:spChg>
        <pc:spChg chg="add mod">
          <ac:chgData name="Utilisateur invité" userId="S::urn:spo:anon#d1e91499d65809d091346bf08347548a1ce7025e6b414c69ccaef5dad34980a0::" providerId="AD" clId="Web-{39A32C8B-D953-6C87-82F1-7D5892D301E3}" dt="2021-04-04T13:16:36.262" v="1339" actId="1076"/>
          <ac:spMkLst>
            <pc:docMk/>
            <pc:sldMk cId="2410943762" sldId="292"/>
            <ac:spMk id="12" creationId="{419A5E0E-F840-46B0-8103-AA72D4636639}"/>
          </ac:spMkLst>
        </pc:spChg>
        <pc:spChg chg="add mod">
          <ac:chgData name="Utilisateur invité" userId="S::urn:spo:anon#d1e91499d65809d091346bf08347548a1ce7025e6b414c69ccaef5dad34980a0::" providerId="AD" clId="Web-{39A32C8B-D953-6C87-82F1-7D5892D301E3}" dt="2021-04-04T13:20:19.070" v="1382" actId="1076"/>
          <ac:spMkLst>
            <pc:docMk/>
            <pc:sldMk cId="2410943762" sldId="292"/>
            <ac:spMk id="14" creationId="{DBCE784B-2FCF-4059-A75D-9EE3F80F9AAB}"/>
          </ac:spMkLst>
        </pc:spChg>
        <pc:spChg chg="add mod">
          <ac:chgData name="Utilisateur invité" userId="S::urn:spo:anon#d1e91499d65809d091346bf08347548a1ce7025e6b414c69ccaef5dad34980a0::" providerId="AD" clId="Web-{39A32C8B-D953-6C87-82F1-7D5892D301E3}" dt="2021-04-04T13:19:57.944" v="1377" actId="14100"/>
          <ac:spMkLst>
            <pc:docMk/>
            <pc:sldMk cId="2410943762" sldId="292"/>
            <ac:spMk id="15" creationId="{536BA450-76A8-4D47-98E7-B4C3A9A42E2D}"/>
          </ac:spMkLst>
        </pc:spChg>
        <pc:spChg chg="add mod">
          <ac:chgData name="Utilisateur invité" userId="S::urn:spo:anon#d1e91499d65809d091346bf08347548a1ce7025e6b414c69ccaef5dad34980a0::" providerId="AD" clId="Web-{39A32C8B-D953-6C87-82F1-7D5892D301E3}" dt="2021-04-04T13:24:18.255" v="1401" actId="1076"/>
          <ac:spMkLst>
            <pc:docMk/>
            <pc:sldMk cId="2410943762" sldId="292"/>
            <ac:spMk id="16" creationId="{4FCBFB24-ED8A-45A7-91EB-693DAAF36CC0}"/>
          </ac:spMkLst>
        </pc:spChg>
        <pc:spChg chg="add mod">
          <ac:chgData name="Utilisateur invité" userId="S::urn:spo:anon#d1e91499d65809d091346bf08347548a1ce7025e6b414c69ccaef5dad34980a0::" providerId="AD" clId="Web-{39A32C8B-D953-6C87-82F1-7D5892D301E3}" dt="2021-04-04T13:20:27.352" v="1384" actId="1076"/>
          <ac:spMkLst>
            <pc:docMk/>
            <pc:sldMk cId="2410943762" sldId="292"/>
            <ac:spMk id="17" creationId="{A981AF0F-2955-4EB4-B63E-9AC5BC100D50}"/>
          </ac:spMkLst>
        </pc:spChg>
        <pc:spChg chg="add mod">
          <ac:chgData name="Utilisateur invité" userId="S::urn:spo:anon#d1e91499d65809d091346bf08347548a1ce7025e6b414c69ccaef5dad34980a0::" providerId="AD" clId="Web-{39A32C8B-D953-6C87-82F1-7D5892D301E3}" dt="2021-04-04T13:19:42.084" v="1374" actId="1076"/>
          <ac:spMkLst>
            <pc:docMk/>
            <pc:sldMk cId="2410943762" sldId="292"/>
            <ac:spMk id="18" creationId="{DA6CA6B1-3CAF-44EC-AF8F-4676A9C2B906}"/>
          </ac:spMkLst>
        </pc:spChg>
        <pc:spChg chg="add mod">
          <ac:chgData name="Utilisateur invité" userId="S::urn:spo:anon#d1e91499d65809d091346bf08347548a1ce7025e6b414c69ccaef5dad34980a0::" providerId="AD" clId="Web-{39A32C8B-D953-6C87-82F1-7D5892D301E3}" dt="2021-04-04T13:25:47.088" v="1438" actId="20577"/>
          <ac:spMkLst>
            <pc:docMk/>
            <pc:sldMk cId="2410943762" sldId="292"/>
            <ac:spMk id="19" creationId="{AFBD77DB-3660-4A54-9125-26C4DC636E87}"/>
          </ac:spMkLst>
        </pc:spChg>
      </pc:sldChg>
      <pc:sldChg chg="delSp modSp add ord replId">
        <pc:chgData name="Utilisateur invité" userId="S::urn:spo:anon#d1e91499d65809d091346bf08347548a1ce7025e6b414c69ccaef5dad34980a0::" providerId="AD" clId="Web-{39A32C8B-D953-6C87-82F1-7D5892D301E3}" dt="2021-04-04T13:30:56.479" v="1594" actId="20577"/>
        <pc:sldMkLst>
          <pc:docMk/>
          <pc:sldMk cId="309950282" sldId="293"/>
        </pc:sldMkLst>
        <pc:spChg chg="mod">
          <ac:chgData name="Utilisateur invité" userId="S::urn:spo:anon#d1e91499d65809d091346bf08347548a1ce7025e6b414c69ccaef5dad34980a0::" providerId="AD" clId="Web-{39A32C8B-D953-6C87-82F1-7D5892D301E3}" dt="2021-04-04T13:26:33.497" v="1476" actId="20577"/>
          <ac:spMkLst>
            <pc:docMk/>
            <pc:sldMk cId="309950282" sldId="293"/>
            <ac:spMk id="2" creationId="{F34CE0EF-CF52-4CAF-864F-4A4C148F9C33}"/>
          </ac:spMkLst>
        </pc:spChg>
        <pc:spChg chg="mod">
          <ac:chgData name="Utilisateur invité" userId="S::urn:spo:anon#d1e91499d65809d091346bf08347548a1ce7025e6b414c69ccaef5dad34980a0::" providerId="AD" clId="Web-{39A32C8B-D953-6C87-82F1-7D5892D301E3}" dt="2021-04-04T13:30:56.479" v="1594" actId="20577"/>
          <ac:spMkLst>
            <pc:docMk/>
            <pc:sldMk cId="309950282" sldId="293"/>
            <ac:spMk id="3" creationId="{F0F98FCF-BBF7-4073-800C-DF93CB54F341}"/>
          </ac:spMkLst>
        </pc:spChg>
        <pc:spChg chg="del">
          <ac:chgData name="Utilisateur invité" userId="S::urn:spo:anon#d1e91499d65809d091346bf08347548a1ce7025e6b414c69ccaef5dad34980a0::" providerId="AD" clId="Web-{39A32C8B-D953-6C87-82F1-7D5892D301E3}" dt="2021-04-04T13:29:39.616" v="1495"/>
          <ac:spMkLst>
            <pc:docMk/>
            <pc:sldMk cId="309950282" sldId="293"/>
            <ac:spMk id="4" creationId="{876C4630-721B-4475-948E-62BBED6816D7}"/>
          </ac:spMkLst>
        </pc:spChg>
        <pc:spChg chg="del">
          <ac:chgData name="Utilisateur invité" userId="S::urn:spo:anon#d1e91499d65809d091346bf08347548a1ce7025e6b414c69ccaef5dad34980a0::" providerId="AD" clId="Web-{39A32C8B-D953-6C87-82F1-7D5892D301E3}" dt="2021-04-04T13:29:42.444" v="1496"/>
          <ac:spMkLst>
            <pc:docMk/>
            <pc:sldMk cId="309950282" sldId="293"/>
            <ac:spMk id="6" creationId="{387B5F6B-CAC6-4656-B434-D4A5F22603DE}"/>
          </ac:spMkLst>
        </pc:spChg>
        <pc:spChg chg="del">
          <ac:chgData name="Utilisateur invité" userId="S::urn:spo:anon#d1e91499d65809d091346bf08347548a1ce7025e6b414c69ccaef5dad34980a0::" providerId="AD" clId="Web-{39A32C8B-D953-6C87-82F1-7D5892D301E3}" dt="2021-04-04T13:29:46.648" v="1498"/>
          <ac:spMkLst>
            <pc:docMk/>
            <pc:sldMk cId="309950282" sldId="293"/>
            <ac:spMk id="7" creationId="{0465C78D-D308-4C07-B370-C993A676859E}"/>
          </ac:spMkLst>
        </pc:spChg>
        <pc:spChg chg="del">
          <ac:chgData name="Utilisateur invité" userId="S::urn:spo:anon#d1e91499d65809d091346bf08347548a1ce7025e6b414c69ccaef5dad34980a0::" providerId="AD" clId="Web-{39A32C8B-D953-6C87-82F1-7D5892D301E3}" dt="2021-04-04T13:29:45.163" v="1497"/>
          <ac:spMkLst>
            <pc:docMk/>
            <pc:sldMk cId="309950282" sldId="293"/>
            <ac:spMk id="8" creationId="{E0A4F117-6D6F-45E6-B774-C1975BAA72AB}"/>
          </ac:spMkLst>
        </pc:spChg>
      </pc:sldChg>
      <pc:sldChg chg="modSp add">
        <pc:chgData name="Utilisateur invité" userId="S::urn:spo:anon#d1e91499d65809d091346bf08347548a1ce7025e6b414c69ccaef5dad34980a0::" providerId="AD" clId="Web-{39A32C8B-D953-6C87-82F1-7D5892D301E3}" dt="2021-04-04T13:32:56.486" v="1603" actId="20577"/>
        <pc:sldMkLst>
          <pc:docMk/>
          <pc:sldMk cId="2906865283" sldId="294"/>
        </pc:sldMkLst>
        <pc:spChg chg="mod">
          <ac:chgData name="Utilisateur invité" userId="S::urn:spo:anon#d1e91499d65809d091346bf08347548a1ce7025e6b414c69ccaef5dad34980a0::" providerId="AD" clId="Web-{39A32C8B-D953-6C87-82F1-7D5892D301E3}" dt="2021-04-04T13:32:56.486" v="1603" actId="20577"/>
          <ac:spMkLst>
            <pc:docMk/>
            <pc:sldMk cId="2906865283" sldId="294"/>
            <ac:spMk id="15" creationId="{F5A40647-E5EE-4DB9-87AB-2683E43E4883}"/>
          </ac:spMkLst>
        </pc:spChg>
      </pc:sldChg>
      <pc:sldMasterChg chg="modSldLayout">
        <pc:chgData name="Utilisateur invité" userId="S::urn:spo:anon#d1e91499d65809d091346bf08347548a1ce7025e6b414c69ccaef5dad34980a0::" providerId="AD" clId="Web-{39A32C8B-D953-6C87-82F1-7D5892D301E3}" dt="2021-04-04T13:32:36.172" v="1595"/>
        <pc:sldMasterMkLst>
          <pc:docMk/>
          <pc:sldMasterMk cId="4107024510" sldId="2147483648"/>
        </pc:sldMasterMkLst>
        <pc:sldLayoutChg chg="replId">
          <pc:chgData name="Utilisateur invité" userId="S::urn:spo:anon#d1e91499d65809d091346bf08347548a1ce7025e6b414c69ccaef5dad34980a0::" providerId="AD" clId="Web-{39A32C8B-D953-6C87-82F1-7D5892D301E3}" dt="2021-04-04T13:32:36.172" v="1595"/>
          <pc:sldLayoutMkLst>
            <pc:docMk/>
            <pc:sldMasterMk cId="4107024510" sldId="2147483648"/>
            <pc:sldLayoutMk cId="2399267459" sldId="2147483662"/>
          </pc:sldLayoutMkLst>
        </pc:sldLayoutChg>
        <pc:sldLayoutChg chg="replId">
          <pc:chgData name="Utilisateur invité" userId="S::urn:spo:anon#d1e91499d65809d091346bf08347548a1ce7025e6b414c69ccaef5dad34980a0::" providerId="AD" clId="Web-{39A32C8B-D953-6C87-82F1-7D5892D301E3}" dt="2021-04-04T13:32:36.172" v="1595"/>
          <pc:sldLayoutMkLst>
            <pc:docMk/>
            <pc:sldMasterMk cId="4107024510" sldId="2147483648"/>
            <pc:sldLayoutMk cId="290854583" sldId="2147483663"/>
          </pc:sldLayoutMkLst>
        </pc:sldLayoutChg>
        <pc:sldLayoutChg chg="replId">
          <pc:chgData name="Utilisateur invité" userId="S::urn:spo:anon#d1e91499d65809d091346bf08347548a1ce7025e6b414c69ccaef5dad34980a0::" providerId="AD" clId="Web-{39A32C8B-D953-6C87-82F1-7D5892D301E3}" dt="2021-04-04T13:32:36.172" v="1595"/>
          <pc:sldLayoutMkLst>
            <pc:docMk/>
            <pc:sldMasterMk cId="4107024510" sldId="2147483648"/>
            <pc:sldLayoutMk cId="2534753867" sldId="2147483664"/>
          </pc:sldLayoutMkLst>
        </pc:sldLayoutChg>
      </pc:sldMasterChg>
      <pc:sldMasterChg chg="add addSldLayout">
        <pc:chgData name="Utilisateur invité" userId="S::urn:spo:anon#d1e91499d65809d091346bf08347548a1ce7025e6b414c69ccaef5dad34980a0::" providerId="AD" clId="Web-{39A32C8B-D953-6C87-82F1-7D5892D301E3}" dt="2021-04-04T13:32:36.172" v="1595"/>
        <pc:sldMasterMkLst>
          <pc:docMk/>
          <pc:sldMasterMk cId="754029707" sldId="2147483651"/>
        </pc:sldMasterMkLst>
        <pc:sldLayoutChg chg="add">
          <pc:chgData name="Utilisateur invité" userId="S::urn:spo:anon#d1e91499d65809d091346bf08347548a1ce7025e6b414c69ccaef5dad34980a0::" providerId="AD" clId="Web-{39A32C8B-D953-6C87-82F1-7D5892D301E3}" dt="2021-04-04T13:32:36.172" v="1595"/>
          <pc:sldLayoutMkLst>
            <pc:docMk/>
            <pc:sldMasterMk cId="754029707" sldId="2147483651"/>
            <pc:sldLayoutMk cId="1298234451" sldId="2147483652"/>
          </pc:sldLayoutMkLst>
        </pc:sldLayoutChg>
        <pc:sldLayoutChg chg="add">
          <pc:chgData name="Utilisateur invité" userId="S::urn:spo:anon#d1e91499d65809d091346bf08347548a1ce7025e6b414c69ccaef5dad34980a0::" providerId="AD" clId="Web-{39A32C8B-D953-6C87-82F1-7D5892D301E3}" dt="2021-04-04T13:32:36.172" v="1595"/>
          <pc:sldLayoutMkLst>
            <pc:docMk/>
            <pc:sldMasterMk cId="754029707" sldId="2147483651"/>
            <pc:sldLayoutMk cId="4217554852" sldId="2147483653"/>
          </pc:sldLayoutMkLst>
        </pc:sldLayoutChg>
      </pc:sldMasterChg>
    </pc:docChg>
  </pc:docChgLst>
  <pc:docChgLst>
    <pc:chgData name="Hugo De Vincenz" userId="S::devincen@etud.insa-toulouse.fr::9147f480-3921-4164-a5a4-272499f06e69" providerId="AD" clId="Web-{BE58F4CF-0801-4B2F-BFFA-9A08EDC44B9D}"/>
    <pc:docChg chg="addSld delSld modSld">
      <pc:chgData name="Hugo De Vincenz" userId="S::devincen@etud.insa-toulouse.fr::9147f480-3921-4164-a5a4-272499f06e69" providerId="AD" clId="Web-{BE58F4CF-0801-4B2F-BFFA-9A08EDC44B9D}" dt="2021-04-05T13:16:27.989" v="59"/>
      <pc:docMkLst>
        <pc:docMk/>
      </pc:docMkLst>
      <pc:sldChg chg="addSp delSp modSp">
        <pc:chgData name="Hugo De Vincenz" userId="S::devincen@etud.insa-toulouse.fr::9147f480-3921-4164-a5a4-272499f06e69" providerId="AD" clId="Web-{BE58F4CF-0801-4B2F-BFFA-9A08EDC44B9D}" dt="2021-04-05T13:12:19.969" v="55"/>
        <pc:sldMkLst>
          <pc:docMk/>
          <pc:sldMk cId="2410943762" sldId="292"/>
        </pc:sldMkLst>
        <pc:spChg chg="add del mod">
          <ac:chgData name="Hugo De Vincenz" userId="S::devincen@etud.insa-toulouse.fr::9147f480-3921-4164-a5a4-272499f06e69" providerId="AD" clId="Web-{BE58F4CF-0801-4B2F-BFFA-9A08EDC44B9D}" dt="2021-04-05T13:12:19.969" v="55"/>
          <ac:spMkLst>
            <pc:docMk/>
            <pc:sldMk cId="2410943762" sldId="292"/>
            <ac:spMk id="13" creationId="{7DD67C7A-DD53-4CB0-A638-F2002F7D1C26}"/>
          </ac:spMkLst>
        </pc:spChg>
      </pc:sldChg>
      <pc:sldChg chg="addSp delSp modSp">
        <pc:chgData name="Hugo De Vincenz" userId="S::devincen@etud.insa-toulouse.fr::9147f480-3921-4164-a5a4-272499f06e69" providerId="AD" clId="Web-{BE58F4CF-0801-4B2F-BFFA-9A08EDC44B9D}" dt="2021-04-05T13:16:27.989" v="59"/>
        <pc:sldMkLst>
          <pc:docMk/>
          <pc:sldMk cId="2906865283" sldId="294"/>
        </pc:sldMkLst>
        <pc:spChg chg="add del">
          <ac:chgData name="Hugo De Vincenz" userId="S::devincen@etud.insa-toulouse.fr::9147f480-3921-4164-a5a4-272499f06e69" providerId="AD" clId="Web-{BE58F4CF-0801-4B2F-BFFA-9A08EDC44B9D}" dt="2021-04-05T13:11:34.875" v="50"/>
          <ac:spMkLst>
            <pc:docMk/>
            <pc:sldMk cId="2906865283" sldId="294"/>
            <ac:spMk id="3" creationId="{EBFF5D11-A92B-4AFD-B629-2AEC98B4D3FE}"/>
          </ac:spMkLst>
        </pc:spChg>
        <pc:spChg chg="add del mod">
          <ac:chgData name="Hugo De Vincenz" userId="S::devincen@etud.insa-toulouse.fr::9147f480-3921-4164-a5a4-272499f06e69" providerId="AD" clId="Web-{BE58F4CF-0801-4B2F-BFFA-9A08EDC44B9D}" dt="2021-04-05T13:11:33.609" v="49"/>
          <ac:spMkLst>
            <pc:docMk/>
            <pc:sldMk cId="2906865283" sldId="294"/>
            <ac:spMk id="4" creationId="{21DEC52E-AB24-4A7B-80FF-99F0DE833F47}"/>
          </ac:spMkLst>
        </pc:spChg>
        <pc:spChg chg="add del mod">
          <ac:chgData name="Hugo De Vincenz" userId="S::devincen@etud.insa-toulouse.fr::9147f480-3921-4164-a5a4-272499f06e69" providerId="AD" clId="Web-{BE58F4CF-0801-4B2F-BFFA-9A08EDC44B9D}" dt="2021-04-05T13:16:27.989" v="59"/>
          <ac:spMkLst>
            <pc:docMk/>
            <pc:sldMk cId="2906865283" sldId="294"/>
            <ac:spMk id="16" creationId="{6F44D7DD-C08E-455B-AAED-4A7EA80DB6BD}"/>
          </ac:spMkLst>
        </pc:spChg>
      </pc:sldChg>
      <pc:sldChg chg="add del replId">
        <pc:chgData name="Hugo De Vincenz" userId="S::devincen@etud.insa-toulouse.fr::9147f480-3921-4164-a5a4-272499f06e69" providerId="AD" clId="Web-{BE58F4CF-0801-4B2F-BFFA-9A08EDC44B9D}" dt="2021-04-05T13:11:26.187" v="46"/>
        <pc:sldMkLst>
          <pc:docMk/>
          <pc:sldMk cId="3620078421" sldId="295"/>
        </pc:sldMkLst>
      </pc:sldChg>
    </pc:docChg>
  </pc:docChgLst>
  <pc:docChgLst>
    <pc:chgData name="Hugo De Vincenz" userId="S::devincen@etud.insa-toulouse.fr::9147f480-3921-4164-a5a4-272499f06e69" providerId="AD" clId="Web-{D2E9A43F-7C2F-E59D-E341-A83BD444F399}"/>
    <pc:docChg chg="modSld">
      <pc:chgData name="Hugo De Vincenz" userId="S::devincen@etud.insa-toulouse.fr::9147f480-3921-4164-a5a4-272499f06e69" providerId="AD" clId="Web-{D2E9A43F-7C2F-E59D-E341-A83BD444F399}" dt="2021-04-04T15:32:14.996" v="15"/>
      <pc:docMkLst>
        <pc:docMk/>
      </pc:docMkLst>
      <pc:sldChg chg="modNotes">
        <pc:chgData name="Hugo De Vincenz" userId="S::devincen@etud.insa-toulouse.fr::9147f480-3921-4164-a5a4-272499f06e69" providerId="AD" clId="Web-{D2E9A43F-7C2F-E59D-E341-A83BD444F399}" dt="2021-04-04T15:24:25.511" v="0"/>
        <pc:sldMkLst>
          <pc:docMk/>
          <pc:sldMk cId="3386754565" sldId="281"/>
        </pc:sldMkLst>
      </pc:sldChg>
      <pc:sldChg chg="modNotes">
        <pc:chgData name="Hugo De Vincenz" userId="S::devincen@etud.insa-toulouse.fr::9147f480-3921-4164-a5a4-272499f06e69" providerId="AD" clId="Web-{D2E9A43F-7C2F-E59D-E341-A83BD444F399}" dt="2021-04-04T15:25:42.778" v="1"/>
        <pc:sldMkLst>
          <pc:docMk/>
          <pc:sldMk cId="2775296110" sldId="282"/>
        </pc:sldMkLst>
      </pc:sldChg>
      <pc:sldChg chg="modNotes">
        <pc:chgData name="Hugo De Vincenz" userId="S::devincen@etud.insa-toulouse.fr::9147f480-3921-4164-a5a4-272499f06e69" providerId="AD" clId="Web-{D2E9A43F-7C2F-E59D-E341-A83BD444F399}" dt="2021-04-04T15:26:59.861" v="2"/>
        <pc:sldMkLst>
          <pc:docMk/>
          <pc:sldMk cId="2548167292" sldId="284"/>
        </pc:sldMkLst>
      </pc:sldChg>
      <pc:sldChg chg="modSp modNotes">
        <pc:chgData name="Hugo De Vincenz" userId="S::devincen@etud.insa-toulouse.fr::9147f480-3921-4164-a5a4-272499f06e69" providerId="AD" clId="Web-{D2E9A43F-7C2F-E59D-E341-A83BD444F399}" dt="2021-04-04T15:27:13.064" v="5" actId="1076"/>
        <pc:sldMkLst>
          <pc:docMk/>
          <pc:sldMk cId="1437828762" sldId="285"/>
        </pc:sldMkLst>
        <pc:picChg chg="mod">
          <ac:chgData name="Hugo De Vincenz" userId="S::devincen@etud.insa-toulouse.fr::9147f480-3921-4164-a5a4-272499f06e69" providerId="AD" clId="Web-{D2E9A43F-7C2F-E59D-E341-A83BD444F399}" dt="2021-04-04T15:27:13.064" v="5" actId="1076"/>
          <ac:picMkLst>
            <pc:docMk/>
            <pc:sldMk cId="1437828762" sldId="285"/>
            <ac:picMk id="4" creationId="{29FCC1E2-CA39-4C91-8144-FE594F23762F}"/>
          </ac:picMkLst>
        </pc:picChg>
      </pc:sldChg>
      <pc:sldChg chg="modNotes">
        <pc:chgData name="Hugo De Vincenz" userId="S::devincen@etud.insa-toulouse.fr::9147f480-3921-4164-a5a4-272499f06e69" providerId="AD" clId="Web-{D2E9A43F-7C2F-E59D-E341-A83BD444F399}" dt="2021-04-04T15:27:36.424" v="6"/>
        <pc:sldMkLst>
          <pc:docMk/>
          <pc:sldMk cId="3390881204" sldId="286"/>
        </pc:sldMkLst>
      </pc:sldChg>
      <pc:sldChg chg="modNotes">
        <pc:chgData name="Hugo De Vincenz" userId="S::devincen@etud.insa-toulouse.fr::9147f480-3921-4164-a5a4-272499f06e69" providerId="AD" clId="Web-{D2E9A43F-7C2F-E59D-E341-A83BD444F399}" dt="2021-04-04T15:28:16.379" v="7"/>
        <pc:sldMkLst>
          <pc:docMk/>
          <pc:sldMk cId="619280868" sldId="287"/>
        </pc:sldMkLst>
      </pc:sldChg>
      <pc:sldChg chg="modNotes">
        <pc:chgData name="Hugo De Vincenz" userId="S::devincen@etud.insa-toulouse.fr::9147f480-3921-4164-a5a4-272499f06e69" providerId="AD" clId="Web-{D2E9A43F-7C2F-E59D-E341-A83BD444F399}" dt="2021-04-04T15:28:54.520" v="8"/>
        <pc:sldMkLst>
          <pc:docMk/>
          <pc:sldMk cId="4199721584" sldId="288"/>
        </pc:sldMkLst>
      </pc:sldChg>
      <pc:sldChg chg="modNotes">
        <pc:chgData name="Hugo De Vincenz" userId="S::devincen@etud.insa-toulouse.fr::9147f480-3921-4164-a5a4-272499f06e69" providerId="AD" clId="Web-{D2E9A43F-7C2F-E59D-E341-A83BD444F399}" dt="2021-04-04T15:29:09.161" v="12"/>
        <pc:sldMkLst>
          <pc:docMk/>
          <pc:sldMk cId="1688433848" sldId="289"/>
        </pc:sldMkLst>
      </pc:sldChg>
      <pc:sldChg chg="modNotes">
        <pc:chgData name="Hugo De Vincenz" userId="S::devincen@etud.insa-toulouse.fr::9147f480-3921-4164-a5a4-272499f06e69" providerId="AD" clId="Web-{D2E9A43F-7C2F-E59D-E341-A83BD444F399}" dt="2021-04-04T15:30:55.069" v="13"/>
        <pc:sldMkLst>
          <pc:docMk/>
          <pc:sldMk cId="888209866" sldId="290"/>
        </pc:sldMkLst>
      </pc:sldChg>
      <pc:sldChg chg="modNotes">
        <pc:chgData name="Hugo De Vincenz" userId="S::devincen@etud.insa-toulouse.fr::9147f480-3921-4164-a5a4-272499f06e69" providerId="AD" clId="Web-{D2E9A43F-7C2F-E59D-E341-A83BD444F399}" dt="2021-04-04T15:31:33.151" v="14"/>
        <pc:sldMkLst>
          <pc:docMk/>
          <pc:sldMk cId="2410943762" sldId="292"/>
        </pc:sldMkLst>
      </pc:sldChg>
      <pc:sldChg chg="modNotes">
        <pc:chgData name="Hugo De Vincenz" userId="S::devincen@etud.insa-toulouse.fr::9147f480-3921-4164-a5a4-272499f06e69" providerId="AD" clId="Web-{D2E9A43F-7C2F-E59D-E341-A83BD444F399}" dt="2021-04-04T15:32:14.996" v="15"/>
        <pc:sldMkLst>
          <pc:docMk/>
          <pc:sldMk cId="309950282"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292DC8-E01E-4BF2-A6F9-19810E418A58}" type="datetimeFigureOut">
              <a:rPr lang="fr-FR"/>
              <a:t>07/04/2021</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340481-CE27-450D-84B1-42AC4B08B026}" type="slidenum">
              <a:rPr lang="fr-FR"/>
              <a:t>‹N°›</a:t>
            </a:fld>
            <a:endParaRPr lang="fr-FR"/>
          </a:p>
        </p:txBody>
      </p:sp>
    </p:spTree>
    <p:extLst>
      <p:ext uri="{BB962C8B-B14F-4D97-AF65-F5344CB8AC3E}">
        <p14:creationId xmlns:p14="http://schemas.microsoft.com/office/powerpoint/2010/main" val="1961031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Arial"/>
              <a:buChar char="•"/>
            </a:pPr>
            <a:r>
              <a:rPr lang="fr-FR" dirty="0"/>
              <a:t>L’analyse environnementale que nous avons réalisée a pour but d’identifier les atteintes que notre entreprise peut avoir sur l’environnement au cours de ce projet. </a:t>
            </a:r>
            <a:endParaRPr lang="en-US" dirty="0">
              <a:cs typeface="Calibri" panose="020F0502020204030204"/>
            </a:endParaRPr>
          </a:p>
          <a:p>
            <a:pPr marL="628650" lvl="1" indent="-171450">
              <a:buFont typeface="Arial"/>
              <a:buChar char="•"/>
            </a:pPr>
            <a:r>
              <a:rPr lang="fr-FR"/>
              <a:t>  Elle demande une étude approfondie de l’entreprise et de son environnement.</a:t>
            </a:r>
            <a:endParaRPr lang="en-US">
              <a:cs typeface="Calibri"/>
            </a:endParaRPr>
          </a:p>
          <a:p>
            <a:pPr marL="628650" lvl="1" indent="-171450">
              <a:buFont typeface="Arial"/>
              <a:buChar char="•"/>
            </a:pPr>
            <a:endParaRPr lang="fr-FR" dirty="0"/>
          </a:p>
          <a:p>
            <a:pPr marL="171450" indent="-171450">
              <a:buFont typeface="Arial"/>
              <a:buChar char="•"/>
            </a:pPr>
            <a:r>
              <a:rPr lang="fr-FR"/>
              <a:t>Cette analyse doit impérativement respecter la </a:t>
            </a:r>
            <a:r>
              <a:rPr lang="fr-FR" u="sng"/>
              <a:t>norme ISO 14001</a:t>
            </a:r>
            <a:r>
              <a:rPr lang="fr-FR"/>
              <a:t> qui donne des instructions précises sur la</a:t>
            </a:r>
            <a:r>
              <a:rPr lang="fr-FR" u="sng"/>
              <a:t> partie management environnementale.</a:t>
            </a:r>
            <a:endParaRPr lang="en-US" u="sng">
              <a:cs typeface="Calibri" panose="020F0502020204030204"/>
            </a:endParaRPr>
          </a:p>
          <a:p>
            <a:endParaRPr lang="fr-FR" u="sng" dirty="0">
              <a:cs typeface="Calibri" panose="020F0502020204030204"/>
            </a:endParaRPr>
          </a:p>
          <a:p>
            <a:pPr marL="171450" indent="-171450">
              <a:buFont typeface="Arial"/>
              <a:buChar char="•"/>
            </a:pPr>
            <a:r>
              <a:rPr lang="fr-FR"/>
              <a:t>L</a:t>
            </a:r>
            <a:r>
              <a:rPr lang="fr-FR" u="sng"/>
              <a:t>a norme EMAS</a:t>
            </a:r>
            <a:r>
              <a:rPr lang="fr-FR"/>
              <a:t> quant à elle est une norme environnementale européenne. </a:t>
            </a:r>
            <a:endParaRPr lang="en-US"/>
          </a:p>
          <a:p>
            <a:pPr marL="628650" lvl="1" indent="-171450">
              <a:buFont typeface="Arial"/>
              <a:buChar char="•"/>
            </a:pPr>
            <a:r>
              <a:rPr lang="fr-FR"/>
              <a:t>Elle donne une démarche qui permet aux entreprises de s’évaluer sur le plan environnemental. </a:t>
            </a:r>
            <a:endParaRPr lang="en-US">
              <a:cs typeface="Calibri"/>
            </a:endParaRPr>
          </a:p>
          <a:p>
            <a:pPr marL="628650" lvl="1" indent="-171450">
              <a:buFont typeface="Arial"/>
              <a:buChar char="•"/>
            </a:pPr>
            <a:r>
              <a:rPr lang="fr-FR"/>
              <a:t>A partir de cette norme a été crée une démarche qui se nomme EMAS </a:t>
            </a:r>
            <a:r>
              <a:rPr lang="fr-FR" err="1"/>
              <a:t>Easy</a:t>
            </a:r>
            <a:r>
              <a:rPr lang="fr-FR"/>
              <a:t> et qui permet aux petites et moyennes entreprises de réaliser leur analyse environnementale de manière simple (en suivant un certain nombre d’étapes).</a:t>
            </a:r>
            <a:endParaRPr lang="en-US">
              <a:cs typeface="Calibri" panose="020F0502020204030204"/>
            </a:endParaRPr>
          </a:p>
          <a:p>
            <a:pPr marL="628650" lvl="1" indent="-171450">
              <a:buFont typeface="Arial"/>
              <a:buChar char="•"/>
            </a:pPr>
            <a:endParaRPr lang="fr-FR" dirty="0"/>
          </a:p>
          <a:p>
            <a:r>
              <a:rPr lang="fr-FR" dirty="0"/>
              <a:t>C’est cette méthode que nous avons choisis d’adopter pour notre analyse environnementale. Elle permettra d’assurer que notre entreprise est respectueuse de l’environnement car elle respecte les deux normes citées précédemment. En suivant cette démarche, nous assurons donc une double certification.</a:t>
            </a:r>
            <a:endParaRPr lang="en-US" dirty="0"/>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16</a:t>
            </a:fld>
            <a:endParaRPr lang="fr-FR"/>
          </a:p>
        </p:txBody>
      </p:sp>
    </p:spTree>
    <p:extLst>
      <p:ext uri="{BB962C8B-B14F-4D97-AF65-F5344CB8AC3E}">
        <p14:creationId xmlns:p14="http://schemas.microsoft.com/office/powerpoint/2010/main" val="23618284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Comme nous avons pu l’expliquer précédemment, il est difficile de chiffrer la consommation directe en électricité lors du montage de l’éolienne. On peut cependant convertir les consommations d’énergie en kWh. Malheureusement, la méthode EMAS Easy ne nous donne pas la conversion pour du diesel en kWh. En cherchant nous-même l’information, on obtient un litre de diesel qui vaut environ 10,74 kWh. </a:t>
            </a:r>
            <a:endParaRPr lang="en-US"/>
          </a:p>
        </p:txBody>
      </p:sp>
      <p:sp>
        <p:nvSpPr>
          <p:cNvPr id="4" name="Espace réservé du numéro de diapositive 3"/>
          <p:cNvSpPr>
            <a:spLocks noGrp="1"/>
          </p:cNvSpPr>
          <p:nvPr>
            <p:ph type="sldNum" sz="quarter" idx="5"/>
          </p:nvPr>
        </p:nvSpPr>
        <p:spPr/>
        <p:txBody>
          <a:bodyPr/>
          <a:lstStyle/>
          <a:p>
            <a:fld id="{18340481-CE27-450D-84B1-42AC4B08B026}" type="slidenum">
              <a:rPr lang="fr-FR"/>
              <a:t>25</a:t>
            </a:fld>
            <a:endParaRPr lang="fr-FR"/>
          </a:p>
        </p:txBody>
      </p:sp>
    </p:spTree>
    <p:extLst>
      <p:ext uri="{BB962C8B-B14F-4D97-AF65-F5344CB8AC3E}">
        <p14:creationId xmlns:p14="http://schemas.microsoft.com/office/powerpoint/2010/main" val="16420317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Il nous faut maintenant comparer cette valeur à la quantité de ressource nécessaire pour la créer. Cette étape permet de se rendre compte de l’importance de cette consommation en therme de matières premières. </a:t>
            </a:r>
            <a:endParaRPr lang="en-US"/>
          </a:p>
          <a:p>
            <a:r>
              <a:rPr lang="fr-FR"/>
              <a:t>L’ensemble des déchets sur site devront être amenés dans un centre de traitement adapté et ne devront surtout pas rester sur site. </a:t>
            </a:r>
            <a:endParaRPr lang="en-US"/>
          </a:p>
          <a:p>
            <a:r>
              <a:rPr lang="fr-FR"/>
              <a:t>Les déchets verts seront amenés dans un centre de compostage et les déchets domestiques devront être jeté dans les poubelles prévues à cet effet et seront collectés par le service de ramassage des déchets du secteur. </a:t>
            </a:r>
            <a:endParaRPr lang="en-US"/>
          </a:p>
          <a:p>
            <a:r>
              <a:rPr lang="fr-FR"/>
              <a:t>Il sera bien entendu possible que certains déchets légers soient entraînés aux abords du chantier. Il faudra ainsi organiser des opérations de nettoyage du site. </a:t>
            </a:r>
            <a:endParaRPr lang="en-US"/>
          </a:p>
          <a:p>
            <a:r>
              <a:rPr lang="fr-FR"/>
              <a:t>Concernant les déchets dangereux, ils ne devront pas être stockés sur site et devront être évacués au fur et à mesure dans un centre adaptés. </a:t>
            </a:r>
            <a:endParaRPr lang="en-US"/>
          </a:p>
          <a:p>
            <a:endParaRPr lang="en-US"/>
          </a:p>
          <a:p>
            <a:r>
              <a:rPr lang="fr-FR"/>
              <a:t>L’étape 9 concerne les risques qui sont déjà détaillés dans les AMDEC.</a:t>
            </a:r>
            <a:endParaRPr lang="en-US"/>
          </a:p>
          <a:p>
            <a:r>
              <a:rPr lang="fr-FR"/>
              <a:t>Les autres étapes de la méthode ne sont pas traitées car elles concernent le management environnemental.</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26</a:t>
            </a:fld>
            <a:endParaRPr lang="fr-FR"/>
          </a:p>
        </p:txBody>
      </p:sp>
    </p:spTree>
    <p:extLst>
      <p:ext uri="{BB962C8B-B14F-4D97-AF65-F5344CB8AC3E}">
        <p14:creationId xmlns:p14="http://schemas.microsoft.com/office/powerpoint/2010/main" val="36555371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171450" indent="-171450">
              <a:buFont typeface="Arial"/>
              <a:buChar char="•"/>
            </a:pPr>
            <a:r>
              <a:rPr lang="fr-FR"/>
              <a:t>Le but de cette</a:t>
            </a:r>
            <a:r>
              <a:rPr lang="fr-FR" u="sng"/>
              <a:t> première étape est d’analyser l’entreprise et son environnemen</a:t>
            </a:r>
            <a:r>
              <a:rPr lang="fr-FR"/>
              <a:t>t. On étudiera notamment son implantation urbanistique. N’ayant pas de site réel, nous nous sommes basés sur un site existant en France (communes de </a:t>
            </a:r>
            <a:r>
              <a:rPr lang="fr-FR" u="sng"/>
              <a:t>Villedaigne, Cruscades et Ornaisons)</a:t>
            </a:r>
            <a:r>
              <a:rPr lang="fr-FR"/>
              <a:t> afin d’avoir une idée de l’implantation du site.</a:t>
            </a:r>
            <a:endParaRPr lang="en-US">
              <a:cs typeface="Calibri" panose="020F0502020204030204"/>
            </a:endParaRPr>
          </a:p>
          <a:p>
            <a:pPr marL="171450" indent="-171450">
              <a:buFont typeface="Arial"/>
              <a:buChar char="•"/>
            </a:pPr>
            <a:endParaRPr lang="fr-FR" dirty="0"/>
          </a:p>
          <a:p>
            <a:pPr marL="171450" indent="-171450">
              <a:buFont typeface="Arial"/>
              <a:buChar char="•"/>
            </a:pPr>
            <a:r>
              <a:rPr lang="fr-FR"/>
              <a:t>Nous avons cependant pris en compte les spécificités du milieu dans lequel sera implantées les éoliennes.</a:t>
            </a:r>
            <a:endParaRPr lang="en-US">
              <a:cs typeface="Calibri" panose="020F0502020204030204"/>
            </a:endParaRPr>
          </a:p>
          <a:p>
            <a:pPr marL="171450" indent="-171450">
              <a:buFont typeface="Arial"/>
              <a:buChar char="•"/>
            </a:pPr>
            <a:r>
              <a:rPr lang="fr-FR"/>
              <a:t>Sur l’image satellite, vous pouvez voir l’implantation de</a:t>
            </a:r>
            <a:r>
              <a:rPr lang="fr-FR" u="sng" dirty="0"/>
              <a:t> </a:t>
            </a:r>
            <a:endParaRPr lang="en-US" dirty="0"/>
          </a:p>
          <a:p>
            <a:pPr marL="628650" lvl="1" indent="-171450">
              <a:buFont typeface="Arial"/>
              <a:buChar char="•"/>
            </a:pPr>
            <a:r>
              <a:rPr lang="fr-FR" u="sng"/>
              <a:t>9 éoliennes </a:t>
            </a:r>
            <a:endParaRPr lang="en-US"/>
          </a:p>
          <a:p>
            <a:pPr marL="628650" lvl="1" indent="-171450">
              <a:buFont typeface="Arial"/>
              <a:buChar char="•"/>
            </a:pPr>
            <a:r>
              <a:rPr lang="fr-FR" u="sng"/>
              <a:t>ainsi que les zones de survol des pales</a:t>
            </a:r>
            <a:r>
              <a:rPr lang="fr-FR"/>
              <a:t>, </a:t>
            </a:r>
            <a:endParaRPr lang="en-US"/>
          </a:p>
          <a:p>
            <a:pPr marL="628650" lvl="1" indent="-171450">
              <a:buFont typeface="Arial"/>
              <a:buChar char="•"/>
            </a:pPr>
            <a:r>
              <a:rPr lang="fr-FR"/>
              <a:t>les aires de maintenance et de stockage </a:t>
            </a:r>
            <a:endParaRPr lang="en-US"/>
          </a:p>
          <a:p>
            <a:pPr marL="628650" lvl="1" indent="-171450">
              <a:buFont typeface="Arial"/>
              <a:buChar char="•"/>
            </a:pPr>
            <a:r>
              <a:rPr lang="fr-FR"/>
              <a:t>mais aussi les routes d’accès. Autant d’informations qui seront déterminantes dans notre analyse environnementale.</a:t>
            </a:r>
            <a:endParaRPr lang="en-US">
              <a:cs typeface="Calibri" panose="020F0502020204030204"/>
            </a:endParaRPr>
          </a:p>
          <a:p>
            <a:pPr lvl="1"/>
            <a:endParaRPr lang="fr-FR" dirty="0">
              <a:cs typeface="Calibri" panose="020F0502020204030204"/>
            </a:endParaRPr>
          </a:p>
          <a:p>
            <a:r>
              <a:rPr lang="fr-FR" u="sng"/>
              <a:t>Les éoliennes sont distantes d’environ 200 mètres</a:t>
            </a:r>
            <a:r>
              <a:rPr lang="fr-FR"/>
              <a:t> les une des autres et doivent être à une distance d’au moins </a:t>
            </a:r>
            <a:r>
              <a:rPr lang="fr-FR" u="sng"/>
              <a:t>500 mètres de toutes habitations (normes)</a:t>
            </a:r>
            <a:r>
              <a:rPr lang="fr-FR"/>
              <a:t>. On peut également remarquer une </a:t>
            </a:r>
            <a:endParaRPr lang="en-US" u="sng"/>
          </a:p>
          <a:p>
            <a:pPr marL="171450" indent="-171450">
              <a:buFont typeface="Arial"/>
              <a:buChar char="•"/>
            </a:pPr>
            <a:r>
              <a:rPr lang="fr-FR"/>
              <a:t>z</a:t>
            </a:r>
            <a:r>
              <a:rPr lang="fr-FR" u="sng"/>
              <a:t>one importante (en rouge) qui représente un couloir de vol permettant de limiter l’impact sur les oiseaux en migration.</a:t>
            </a:r>
            <a:endParaRPr lang="en-US" u="sng">
              <a:cs typeface="Calibri"/>
            </a:endParaRPr>
          </a:p>
          <a:p>
            <a:pPr marL="171450" indent="-171450">
              <a:buFont typeface="Arial"/>
              <a:buChar char="•"/>
            </a:pPr>
            <a:endParaRPr lang="fr-FR" u="sng" dirty="0"/>
          </a:p>
          <a:p>
            <a:r>
              <a:rPr lang="fr-FR"/>
              <a:t>La seconde image schématise l’emprise au sol d’une éolienne.</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17</a:t>
            </a:fld>
            <a:endParaRPr lang="fr-FR"/>
          </a:p>
        </p:txBody>
      </p:sp>
    </p:spTree>
    <p:extLst>
      <p:ext uri="{BB962C8B-B14F-4D97-AF65-F5344CB8AC3E}">
        <p14:creationId xmlns:p14="http://schemas.microsoft.com/office/powerpoint/2010/main" val="8022487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Informations relatives à l’entreprise et au site : </a:t>
            </a:r>
            <a:endParaRPr lang="en-US"/>
          </a:p>
          <a:p>
            <a:pPr marL="285750" indent="-285750">
              <a:buFont typeface="Symbol"/>
              <a:buChar char="•"/>
            </a:pPr>
            <a:r>
              <a:rPr lang="fr-FR"/>
              <a:t>Présence de l’océan à quelques mètres des éoliennes (minimum 500 m) </a:t>
            </a:r>
            <a:endParaRPr lang="en-US"/>
          </a:p>
          <a:p>
            <a:pPr marL="285750" indent="-285750">
              <a:buFont typeface="Symbol"/>
              <a:buChar char="•"/>
            </a:pPr>
            <a:r>
              <a:rPr lang="fr-FR"/>
              <a:t>Présence de nappes phréatique importantes à moyennes (entre 50 et 1000 m3/j) </a:t>
            </a:r>
            <a:endParaRPr lang="en-US"/>
          </a:p>
          <a:p>
            <a:pPr marL="285750" indent="-285750">
              <a:buFont typeface="Symbol"/>
              <a:buChar char="•"/>
            </a:pPr>
            <a:r>
              <a:rPr lang="fr-FR"/>
              <a:t>Zone côtière donc présence d’oiseaux migrateurs </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18</a:t>
            </a:fld>
            <a:endParaRPr lang="fr-FR"/>
          </a:p>
        </p:txBody>
      </p:sp>
    </p:spTree>
    <p:extLst>
      <p:ext uri="{BB962C8B-B14F-4D97-AF65-F5344CB8AC3E}">
        <p14:creationId xmlns:p14="http://schemas.microsoft.com/office/powerpoint/2010/main" val="2785240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Sols sableux ou argileux </a:t>
            </a:r>
            <a:endParaRPr lang="en-US"/>
          </a:p>
        </p:txBody>
      </p:sp>
      <p:sp>
        <p:nvSpPr>
          <p:cNvPr id="4" name="Espace réservé du numéro de diapositive 3"/>
          <p:cNvSpPr>
            <a:spLocks noGrp="1"/>
          </p:cNvSpPr>
          <p:nvPr>
            <p:ph type="sldNum" sz="quarter" idx="5"/>
          </p:nvPr>
        </p:nvSpPr>
        <p:spPr/>
        <p:txBody>
          <a:bodyPr/>
          <a:lstStyle/>
          <a:p>
            <a:fld id="{18340481-CE27-450D-84B1-42AC4B08B026}" type="slidenum">
              <a:rPr lang="fr-FR"/>
              <a:t>19</a:t>
            </a:fld>
            <a:endParaRPr lang="fr-FR"/>
          </a:p>
        </p:txBody>
      </p:sp>
    </p:spTree>
    <p:extLst>
      <p:ext uri="{BB962C8B-B14F-4D97-AF65-F5344CB8AC3E}">
        <p14:creationId xmlns:p14="http://schemas.microsoft.com/office/powerpoint/2010/main" val="601136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On fait le bilan des entrées et des sorties pour chaque processus (montage, utilisation, maintenance).</a:t>
            </a:r>
            <a:endParaRPr lang="en-US"/>
          </a:p>
          <a:p>
            <a:r>
              <a:rPr lang="fr-FR"/>
              <a:t>Hypothèses pour la fabrication :</a:t>
            </a:r>
            <a:endParaRPr lang="en-US"/>
          </a:p>
          <a:p>
            <a:pPr marL="285750" indent="-285750">
              <a:buFont typeface="Symbol"/>
              <a:buChar char="•"/>
            </a:pPr>
            <a:r>
              <a:rPr lang="fr-FR"/>
              <a:t>10 camions pour le transport qui font 7200km (Bordeaux/Sénégal)</a:t>
            </a:r>
            <a:endParaRPr lang="en-US"/>
          </a:p>
          <a:p>
            <a:pPr marL="285750" indent="-285750">
              <a:buFont typeface="Symbol"/>
              <a:buChar char="•"/>
            </a:pPr>
            <a:r>
              <a:rPr lang="fr-FR"/>
              <a:t>8 engins de chantiers qui font 200km</a:t>
            </a:r>
            <a:endParaRPr lang="en-US"/>
          </a:p>
          <a:p>
            <a:pPr marL="285750" indent="-285750">
              <a:buFont typeface="Symbol"/>
              <a:buChar char="•"/>
            </a:pPr>
            <a:r>
              <a:rPr lang="fr-FR"/>
              <a:t>Que des poids lourds roulant au diesel et qui consomment 33 litres aux 100</a:t>
            </a:r>
            <a:endParaRPr lang="en-US"/>
          </a:p>
          <a:p>
            <a:r>
              <a:rPr lang="fr-FR"/>
              <a:t>Les valeurs marquées « non connues » sont difficiles à déterminer. Les masses de déchets produits sont déterminés à l’aide de l’exemple d’une éolienne de 2,3MW, les valeurs devraient donc être plus faibles.</a:t>
            </a:r>
            <a:endParaRPr lang="en-US"/>
          </a:p>
          <a:p>
            <a:r>
              <a:rPr lang="fr-FR"/>
              <a:t>Les émissions dans l’atmosphère sont calculées à partir des données de la méthode EMAS Easy.</a:t>
            </a:r>
            <a:endParaRPr lang="en-US"/>
          </a:p>
          <a:p>
            <a:endParaRPr lang="fr-FR" dirty="0">
              <a:cs typeface="Calibri"/>
            </a:endParaRPr>
          </a:p>
          <a:p>
            <a:r>
              <a:rPr lang="fr-FR">
                <a:cs typeface="Calibri"/>
              </a:rPr>
              <a:t>SO : SOuffre</a:t>
            </a:r>
            <a:endParaRPr lang="fr-FR" dirty="0">
              <a:cs typeface="Calibri"/>
            </a:endParaRPr>
          </a:p>
          <a:p>
            <a:r>
              <a:rPr lang="fr-FR">
                <a:cs typeface="Calibri"/>
              </a:rPr>
              <a:t>NO : Nobélium</a:t>
            </a:r>
            <a:endParaRPr lang="fr-FR" dirty="0">
              <a:cs typeface="Calibri"/>
            </a:endParaRPr>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20</a:t>
            </a:fld>
            <a:endParaRPr lang="fr-FR"/>
          </a:p>
        </p:txBody>
      </p:sp>
    </p:spTree>
    <p:extLst>
      <p:ext uri="{BB962C8B-B14F-4D97-AF65-F5344CB8AC3E}">
        <p14:creationId xmlns:p14="http://schemas.microsoft.com/office/powerpoint/2010/main" val="42431039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On réalise les calculs par an et pour une éolienne. On suit la même démarche que pour le processus de montage.</a:t>
            </a:r>
            <a:endParaRPr lang="en-US"/>
          </a:p>
          <a:p>
            <a:r>
              <a:rPr lang="fr-FR"/>
              <a:t>Pour le processus d’utilisation, on prend en compte le vent en entrée afin de faire apparaître la production d’énergie électrique.</a:t>
            </a:r>
            <a:endParaRPr lang="en-US"/>
          </a:p>
          <a:p>
            <a:r>
              <a:rPr lang="fr-FR"/>
              <a:t>Hypothèses pour la maintenance :</a:t>
            </a:r>
            <a:endParaRPr lang="en-US"/>
          </a:p>
          <a:p>
            <a:pPr marL="285750" indent="-285750">
              <a:buFont typeface="Symbol"/>
              <a:buChar char="•"/>
            </a:pPr>
            <a:r>
              <a:rPr lang="fr-FR"/>
              <a:t>15 maintenances par an</a:t>
            </a:r>
            <a:endParaRPr lang="en-US"/>
          </a:p>
          <a:p>
            <a:pPr marL="285750" indent="-285750">
              <a:buFont typeface="Symbol"/>
              <a:buChar char="•"/>
            </a:pPr>
            <a:r>
              <a:rPr lang="fr-FR"/>
              <a:t>Les agents de maintenances se déplacent à l’aide d’une voiture diesel consommant 6 litres aux cents</a:t>
            </a:r>
            <a:endParaRPr lang="en-US"/>
          </a:p>
          <a:p>
            <a:pPr marL="285750" indent="-285750">
              <a:buFont typeface="Symbol"/>
              <a:buChar char="•"/>
            </a:pPr>
            <a:r>
              <a:rPr lang="fr-FR"/>
              <a:t>Les agents sont à une distance de 100km du parc éolien</a:t>
            </a:r>
            <a:endParaRPr lang="en-US"/>
          </a:p>
          <a:p>
            <a:r>
              <a:rPr lang="fr-FR"/>
              <a:t>Les maintenances à réaliser sont les suivantes :</a:t>
            </a:r>
            <a:endParaRPr lang="en-US"/>
          </a:p>
          <a:p>
            <a:pPr marL="285750" indent="-285750">
              <a:buFont typeface="Symbol"/>
              <a:buChar char="•"/>
            </a:pPr>
            <a:r>
              <a:rPr lang="fr-FR"/>
              <a:t>Au moins une maintenance par an pour les éléments de l’éolienne (nettoyage, graissage et vérification des éléments) </a:t>
            </a:r>
            <a:endParaRPr lang="en-US"/>
          </a:p>
          <a:p>
            <a:pPr marL="285750" indent="-285750">
              <a:buFont typeface="Symbol"/>
              <a:buChar char="•"/>
            </a:pPr>
            <a:r>
              <a:rPr lang="fr-FR"/>
              <a:t>Deux maintenances saisonnières (nettoyage d’insectes ou d’oiseaux, enlèvement du sel, enlèvement de poussières après tempêtes de sable) </a:t>
            </a:r>
            <a:endParaRPr lang="en-US"/>
          </a:p>
          <a:p>
            <a:pPr marL="285750" indent="-285750">
              <a:buFont typeface="Symbol"/>
              <a:buChar char="•"/>
            </a:pPr>
            <a:r>
              <a:rPr lang="fr-FR"/>
              <a:t>Des maintenances après chaque évènement climatique violent (vent fort, tempête...) </a:t>
            </a:r>
            <a:endParaRPr lang="en-US"/>
          </a:p>
          <a:p>
            <a:r>
              <a:rPr lang="fr-FR"/>
              <a:t>Il faut ajouter à cela des maintenances curatives qui ne sont déterminables à l’avance.</a:t>
            </a:r>
            <a:endParaRPr lang="en-US"/>
          </a:p>
          <a:p>
            <a:r>
              <a:rPr lang="fr-FR"/>
              <a:t>On ne réalise pas l’étape 4 car elle sert à sonder l’avis des employés de l’entreprise.</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21</a:t>
            </a:fld>
            <a:endParaRPr lang="fr-FR"/>
          </a:p>
        </p:txBody>
      </p:sp>
    </p:spTree>
    <p:extLst>
      <p:ext uri="{BB962C8B-B14F-4D97-AF65-F5344CB8AC3E}">
        <p14:creationId xmlns:p14="http://schemas.microsoft.com/office/powerpoint/2010/main" val="1061882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On choisit de présenter uniquement les risques environnementaux généraux mais les informations pour chaque phase sont détaillées dans le document qu’on enverra.</a:t>
            </a:r>
            <a:endParaRPr lang="en-US"/>
          </a:p>
          <a:p>
            <a:r>
              <a:rPr lang="fr-FR"/>
              <a:t>Le chantier peut avoir un impact direct sur les eaux superficielles ainsi que les eaux souterraines. En effet, la présence des engins de chantier peut augmenter de manière temporaire les matières en suspension dans le réseau hydrographique. Il y également un risque non négligeable de fuite d’huiles ou d’hydrocarbures de moteur d’engins ou des huiles provenant de l’éolienne qui peuvent polluer les eaux superficielles ou s’infiltrer dans les sols et impacter directement la nappe phréatique.  </a:t>
            </a:r>
            <a:endParaRPr lang="en-US"/>
          </a:p>
          <a:p>
            <a:r>
              <a:rPr lang="fr-FR"/>
              <a:t>Concernant les terrassements, ils seront peu profond et n’impacteront pas les eaux souterraines. </a:t>
            </a:r>
            <a:endParaRPr lang="en-US"/>
          </a:p>
          <a:p>
            <a:endParaRPr lang="en-US"/>
          </a:p>
          <a:p>
            <a:r>
              <a:rPr lang="fr-FR"/>
              <a:t>La consommation d’eau vient principalement de l’acier Corten et du nettoyage de l’éolienne.</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22</a:t>
            </a:fld>
            <a:endParaRPr lang="fr-FR"/>
          </a:p>
        </p:txBody>
      </p:sp>
    </p:spTree>
    <p:extLst>
      <p:ext uri="{BB962C8B-B14F-4D97-AF65-F5344CB8AC3E}">
        <p14:creationId xmlns:p14="http://schemas.microsoft.com/office/powerpoint/2010/main" val="3519191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Les aires de stockage étant éphémères, elles ne sont pas bétonnées mais disposeront de revêtement de sol afin d’éviter les infiltrations d’huile dans le sol. Elles devront également être cloisonnées et ventilées pour éviter un quelconque risque de réactions avec des produits tels que des produits inflammables ou explosifs. Une attention particulière sera portée sur les conditions de stockages des huiles et hydrocarbures qui ne devront pas infiltrer le sol en cas de déversement ou de fuite lors du stockage. </a:t>
            </a:r>
            <a:endParaRPr lang="en-US"/>
          </a:p>
          <a:p>
            <a:r>
              <a:rPr lang="fr-FR"/>
              <a:t>La mise en place du chantier demandera des travaux et notamment la création de route, de parking ainsi que du terrassement. Certaines zones seront temporaires (zone de chantier) mais d’autres seront définitives (routes d’accès, parking pour la maintenance...). L’ensemble de ces zones peuvent imperméabiliser le sol. Cela a pour conséquence une réduction de l’infiltration de l’eau et donc une réduction de la quantité d’eau atteignant la nappe phréatique, mais aussi des risques d’inondations. </a:t>
            </a:r>
            <a:endParaRPr lang="en-US"/>
          </a:p>
          <a:p>
            <a:endParaRPr lang="fr-FR" b="1">
              <a:cs typeface="Calibri"/>
            </a:endParaRPr>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23</a:t>
            </a:fld>
            <a:endParaRPr lang="fr-FR"/>
          </a:p>
        </p:txBody>
      </p:sp>
    </p:spTree>
    <p:extLst>
      <p:ext uri="{BB962C8B-B14F-4D97-AF65-F5344CB8AC3E}">
        <p14:creationId xmlns:p14="http://schemas.microsoft.com/office/powerpoint/2010/main" val="8057632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a:t>Lors du montage de l’éolienne, les engins de chantier auront un impact sur la qualité de l’air à travers leurs émissions de gaz à effet de serre, mais peuvent également soulever de la poussière lors des périodes sèches. Ces deux aspects amènent une diminution de la qualité de l’air temporaire et locale.</a:t>
            </a:r>
            <a:endParaRPr lang="en-US"/>
          </a:p>
          <a:p>
            <a:r>
              <a:rPr lang="fr-FR"/>
              <a:t>Certaines odeurs peuvent éventuellement provoquer une gêne pour les habitants alentours tels que de la peinture ou des gaz d’échappement des engins de chantiers. Cette gêne devrait cependant être limitée car les éoliennes seront situées à plus de 500 m de toute habitation. </a:t>
            </a:r>
            <a:endParaRPr lang="en-US"/>
          </a:p>
          <a:p>
            <a:r>
              <a:rPr lang="fr-FR"/>
              <a:t>L’éolienne, comme tous les systèmes mécaniques, génère des bruits qui pourraient impacter la population alentour. On observe notamment des basses fréquences qui peuvent avoir un impact sur la santé humaine (maladies vibro-acoustiques). </a:t>
            </a:r>
            <a:endParaRPr lang="en-US"/>
          </a:p>
          <a:p>
            <a:r>
              <a:rPr lang="fr-FR"/>
              <a:t>Les valeurs restent cependant inférieures au seuil d’audibilité et ne génèrent donc aucun risque sanitaire. Il peut cependant subsister une gêne pour le voisinage.</a:t>
            </a:r>
            <a:endParaRPr lang="en-US"/>
          </a:p>
          <a:p>
            <a:endParaRPr lang="en-US">
              <a:cs typeface="Calibri"/>
            </a:endParaRPr>
          </a:p>
        </p:txBody>
      </p:sp>
      <p:sp>
        <p:nvSpPr>
          <p:cNvPr id="4" name="Espace réservé du numéro de diapositive 3"/>
          <p:cNvSpPr>
            <a:spLocks noGrp="1"/>
          </p:cNvSpPr>
          <p:nvPr>
            <p:ph type="sldNum" sz="quarter" idx="5"/>
          </p:nvPr>
        </p:nvSpPr>
        <p:spPr/>
        <p:txBody>
          <a:bodyPr/>
          <a:lstStyle/>
          <a:p>
            <a:fld id="{18340481-CE27-450D-84B1-42AC4B08B026}" type="slidenum">
              <a:rPr lang="fr-FR"/>
              <a:t>24</a:t>
            </a:fld>
            <a:endParaRPr lang="fr-FR"/>
          </a:p>
        </p:txBody>
      </p:sp>
    </p:spTree>
    <p:extLst>
      <p:ext uri="{BB962C8B-B14F-4D97-AF65-F5344CB8AC3E}">
        <p14:creationId xmlns:p14="http://schemas.microsoft.com/office/powerpoint/2010/main" val="115699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FECDF33-A9FD-4D3F-BB58-4EE0EA7E47D4}"/>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2AA16DF7-806B-4B6E-9E8C-447FCCACEDD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15376C3-2A9B-4565-93B8-6DB4276F1B79}"/>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F3EEE56E-5CA3-4448-BE5A-4E6ED1A77E57}"/>
              </a:ext>
            </a:extLst>
          </p:cNvPr>
          <p:cNvSpPr>
            <a:spLocks noGrp="1"/>
          </p:cNvSpPr>
          <p:nvPr>
            <p:ph type="ftr" sz="quarter" idx="11"/>
          </p:nvPr>
        </p:nvSpPr>
        <p:spPr/>
        <p:txBody>
          <a:bodyPr/>
          <a:lstStyle/>
          <a:p>
            <a:r>
              <a:rPr lang="fr-FR"/>
              <a:t>1</a:t>
            </a:r>
          </a:p>
        </p:txBody>
      </p:sp>
      <p:sp>
        <p:nvSpPr>
          <p:cNvPr id="6" name="Espace réservé du numéro de diapositive 5">
            <a:extLst>
              <a:ext uri="{FF2B5EF4-FFF2-40B4-BE49-F238E27FC236}">
                <a16:creationId xmlns:a16="http://schemas.microsoft.com/office/drawing/2014/main" id="{71C82B36-3FE1-4947-89B3-C29CAEDDBC5B}"/>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1437074826"/>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2659F91-617D-4C82-84F4-A61B8CCEE835}"/>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C83339F-7048-4643-84F1-E840B8D21B28}"/>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6531A221-A9B5-4954-BB87-A34C78D2DE08}"/>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03B08839-7C72-4882-91E5-75204944D9FA}"/>
              </a:ext>
            </a:extLst>
          </p:cNvPr>
          <p:cNvSpPr>
            <a:spLocks noGrp="1"/>
          </p:cNvSpPr>
          <p:nvPr>
            <p:ph type="ftr" sz="quarter" idx="11"/>
          </p:nvPr>
        </p:nvSpPr>
        <p:spPr/>
        <p:txBody>
          <a:bodyPr/>
          <a:lstStyle/>
          <a:p>
            <a:r>
              <a:rPr lang="fr-FR"/>
              <a:t>1</a:t>
            </a:r>
          </a:p>
        </p:txBody>
      </p:sp>
      <p:sp>
        <p:nvSpPr>
          <p:cNvPr id="6" name="Espace réservé du numéro de diapositive 5">
            <a:extLst>
              <a:ext uri="{FF2B5EF4-FFF2-40B4-BE49-F238E27FC236}">
                <a16:creationId xmlns:a16="http://schemas.microsoft.com/office/drawing/2014/main" id="{A633CD90-884F-4C82-8976-A4C3C6F29210}"/>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349307521"/>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39EC7BF-2160-448F-9B94-7FBFEECF7A30}"/>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4AABF6A8-8452-4614-A835-11834BDF7D30}"/>
              </a:ext>
            </a:extLst>
          </p:cNvPr>
          <p:cNvSpPr>
            <a:spLocks noGrp="1"/>
          </p:cNvSpPr>
          <p:nvPr>
            <p:ph type="body" orient="vert" idx="1"/>
          </p:nvPr>
        </p:nvSpPr>
        <p:spPr>
          <a:xfrm>
            <a:off x="838200" y="365125"/>
            <a:ext cx="7734300"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FE4C929-767A-40D5-A069-2DAF66C1AB70}"/>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0181F8A9-1716-4E08-B1E9-CCE5FC4EEF05}"/>
              </a:ext>
            </a:extLst>
          </p:cNvPr>
          <p:cNvSpPr>
            <a:spLocks noGrp="1"/>
          </p:cNvSpPr>
          <p:nvPr>
            <p:ph type="ftr" sz="quarter" idx="11"/>
          </p:nvPr>
        </p:nvSpPr>
        <p:spPr/>
        <p:txBody>
          <a:bodyPr/>
          <a:lstStyle/>
          <a:p>
            <a:r>
              <a:rPr lang="fr-FR"/>
              <a:t>1</a:t>
            </a:r>
          </a:p>
        </p:txBody>
      </p:sp>
      <p:sp>
        <p:nvSpPr>
          <p:cNvPr id="6" name="Espace réservé du numéro de diapositive 5">
            <a:extLst>
              <a:ext uri="{FF2B5EF4-FFF2-40B4-BE49-F238E27FC236}">
                <a16:creationId xmlns:a16="http://schemas.microsoft.com/office/drawing/2014/main" id="{D16F1475-E768-4A82-B908-638E9A23C4F2}"/>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1408811408"/>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re et contenu">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srcRect/>
          <a:stretch>
            <a:fillRect/>
          </a:stretch>
        </p:blipFill>
        <p:spPr bwMode="auto">
          <a:xfrm>
            <a:off x="336552" y="222251"/>
            <a:ext cx="1822449" cy="295275"/>
          </a:xfrm>
          <a:prstGeom prst="rect">
            <a:avLst/>
          </a:prstGeom>
          <a:noFill/>
          <a:ln w="9525">
            <a:noFill/>
            <a:miter lim="800000"/>
            <a:headEnd/>
            <a:tailEnd/>
          </a:ln>
        </p:spPr>
      </p:pic>
      <p:sp>
        <p:nvSpPr>
          <p:cNvPr id="6" name="Triangle isocèle 10"/>
          <p:cNvSpPr/>
          <p:nvPr userDrawn="1"/>
        </p:nvSpPr>
        <p:spPr>
          <a:xfrm rot="16200000">
            <a:off x="9563105" y="-1286357"/>
            <a:ext cx="1342487" cy="3911761"/>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4148574 h 4171094"/>
              <a:gd name="connsiteX1" fmla="*/ 2153516 w 3919583"/>
              <a:gd name="connsiteY1" fmla="*/ 0 h 4171094"/>
              <a:gd name="connsiteX2" fmla="*/ 3914014 w 3919583"/>
              <a:gd name="connsiteY2" fmla="*/ 602252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9583"/>
              <a:gd name="connsiteY0" fmla="*/ 4148574 h 4171094"/>
              <a:gd name="connsiteX1" fmla="*/ 2153516 w 3919583"/>
              <a:gd name="connsiteY1" fmla="*/ 0 h 4171094"/>
              <a:gd name="connsiteX2" fmla="*/ 2170505 w 3919583"/>
              <a:gd name="connsiteY2" fmla="*/ 1892836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5793"/>
              <a:gd name="connsiteY0" fmla="*/ 4148574 h 4171094"/>
              <a:gd name="connsiteX1" fmla="*/ 2153516 w 3915793"/>
              <a:gd name="connsiteY1" fmla="*/ 0 h 4171094"/>
              <a:gd name="connsiteX2" fmla="*/ 2170505 w 3915793"/>
              <a:gd name="connsiteY2" fmla="*/ 1892836 h 4171094"/>
              <a:gd name="connsiteX3" fmla="*/ 2190725 w 3915793"/>
              <a:gd name="connsiteY3" fmla="*/ 3265165 h 4171094"/>
              <a:gd name="connsiteX4" fmla="*/ 3915790 w 3915793"/>
              <a:gd name="connsiteY4" fmla="*/ 4171094 h 4171094"/>
              <a:gd name="connsiteX5" fmla="*/ 0 w 3915793"/>
              <a:gd name="connsiteY5" fmla="*/ 4148574 h 4171094"/>
              <a:gd name="connsiteX0" fmla="*/ 0 w 3963302"/>
              <a:gd name="connsiteY0" fmla="*/ 4148574 h 4171094"/>
              <a:gd name="connsiteX1" fmla="*/ 2153516 w 3963302"/>
              <a:gd name="connsiteY1" fmla="*/ 0 h 4171094"/>
              <a:gd name="connsiteX2" fmla="*/ 2170505 w 3963302"/>
              <a:gd name="connsiteY2" fmla="*/ 1892836 h 4171094"/>
              <a:gd name="connsiteX3" fmla="*/ 3915790 w 3963302"/>
              <a:gd name="connsiteY3" fmla="*/ 4171094 h 4171094"/>
              <a:gd name="connsiteX4" fmla="*/ 0 w 3963302"/>
              <a:gd name="connsiteY4" fmla="*/ 4148574 h 4171094"/>
              <a:gd name="connsiteX0" fmla="*/ 0 w 3971475"/>
              <a:gd name="connsiteY0" fmla="*/ 4148574 h 4171094"/>
              <a:gd name="connsiteX1" fmla="*/ 2153516 w 3971475"/>
              <a:gd name="connsiteY1" fmla="*/ 0 h 4171094"/>
              <a:gd name="connsiteX2" fmla="*/ 3915790 w 3971475"/>
              <a:gd name="connsiteY2" fmla="*/ 4171094 h 4171094"/>
              <a:gd name="connsiteX3" fmla="*/ 0 w 3971475"/>
              <a:gd name="connsiteY3" fmla="*/ 4148574 h 4171094"/>
              <a:gd name="connsiteX0" fmla="*/ 0 w 2530710"/>
              <a:gd name="connsiteY0" fmla="*/ 4148574 h 4171098"/>
              <a:gd name="connsiteX1" fmla="*/ 2153516 w 2530710"/>
              <a:gd name="connsiteY1" fmla="*/ 0 h 4171098"/>
              <a:gd name="connsiteX2" fmla="*/ 2128327 w 2530710"/>
              <a:gd name="connsiteY2" fmla="*/ 4171098 h 4171098"/>
              <a:gd name="connsiteX3" fmla="*/ 0 w 2530710"/>
              <a:gd name="connsiteY3" fmla="*/ 4148574 h 4171098"/>
              <a:gd name="connsiteX0" fmla="*/ 0 w 2438750"/>
              <a:gd name="connsiteY0" fmla="*/ 4148574 h 4171098"/>
              <a:gd name="connsiteX1" fmla="*/ 2153516 w 2438750"/>
              <a:gd name="connsiteY1" fmla="*/ 0 h 4171098"/>
              <a:gd name="connsiteX2" fmla="*/ 2128327 w 2438750"/>
              <a:gd name="connsiteY2" fmla="*/ 4171098 h 4171098"/>
              <a:gd name="connsiteX3" fmla="*/ 0 w 2438750"/>
              <a:gd name="connsiteY3" fmla="*/ 4148574 h 4171098"/>
              <a:gd name="connsiteX0" fmla="*/ 0 w 2153516"/>
              <a:gd name="connsiteY0" fmla="*/ 4148574 h 4171098"/>
              <a:gd name="connsiteX1" fmla="*/ 2153516 w 2153516"/>
              <a:gd name="connsiteY1" fmla="*/ 0 h 4171098"/>
              <a:gd name="connsiteX2" fmla="*/ 2128327 w 2153516"/>
              <a:gd name="connsiteY2" fmla="*/ 4171098 h 4171098"/>
              <a:gd name="connsiteX3" fmla="*/ 0 w 2153516"/>
              <a:gd name="connsiteY3" fmla="*/ 4148574 h 4171098"/>
              <a:gd name="connsiteX0" fmla="*/ 0 w 2155023"/>
              <a:gd name="connsiteY0" fmla="*/ 4148574 h 4171098"/>
              <a:gd name="connsiteX1" fmla="*/ 2153516 w 2155023"/>
              <a:gd name="connsiteY1" fmla="*/ 0 h 4171098"/>
              <a:gd name="connsiteX2" fmla="*/ 2128327 w 2155023"/>
              <a:gd name="connsiteY2" fmla="*/ 4171098 h 4171098"/>
              <a:gd name="connsiteX3" fmla="*/ 0 w 2155023"/>
              <a:gd name="connsiteY3" fmla="*/ 4148574 h 4171098"/>
              <a:gd name="connsiteX0" fmla="*/ 0 w 2161634"/>
              <a:gd name="connsiteY0" fmla="*/ 4148574 h 4171098"/>
              <a:gd name="connsiteX1" fmla="*/ 2153516 w 2161634"/>
              <a:gd name="connsiteY1" fmla="*/ 0 h 4171098"/>
              <a:gd name="connsiteX2" fmla="*/ 2157630 w 2161634"/>
              <a:gd name="connsiteY2" fmla="*/ 4171098 h 4171098"/>
              <a:gd name="connsiteX3" fmla="*/ 0 w 2161634"/>
              <a:gd name="connsiteY3" fmla="*/ 4148574 h 4171098"/>
              <a:gd name="connsiteX0" fmla="*/ 0 w 2161634"/>
              <a:gd name="connsiteY0" fmla="*/ 4163240 h 4171098"/>
              <a:gd name="connsiteX1" fmla="*/ 2153516 w 2161634"/>
              <a:gd name="connsiteY1" fmla="*/ 0 h 4171098"/>
              <a:gd name="connsiteX2" fmla="*/ 2157630 w 2161634"/>
              <a:gd name="connsiteY2" fmla="*/ 4171098 h 4171098"/>
              <a:gd name="connsiteX3" fmla="*/ 0 w 2161634"/>
              <a:gd name="connsiteY3" fmla="*/ 4163240 h 4171098"/>
              <a:gd name="connsiteX0" fmla="*/ 0 w 2168034"/>
              <a:gd name="connsiteY0" fmla="*/ 4174397 h 4182255"/>
              <a:gd name="connsiteX1" fmla="*/ 2164660 w 2168034"/>
              <a:gd name="connsiteY1" fmla="*/ 0 h 4182255"/>
              <a:gd name="connsiteX2" fmla="*/ 2157630 w 2168034"/>
              <a:gd name="connsiteY2" fmla="*/ 4182255 h 4182255"/>
              <a:gd name="connsiteX3" fmla="*/ 0 w 2168034"/>
              <a:gd name="connsiteY3" fmla="*/ 4174397 h 4182255"/>
              <a:gd name="connsiteX0" fmla="*/ 0 w 2164660"/>
              <a:gd name="connsiteY0" fmla="*/ 4174397 h 4182255"/>
              <a:gd name="connsiteX1" fmla="*/ 2164660 w 2164660"/>
              <a:gd name="connsiteY1" fmla="*/ 0 h 4182255"/>
              <a:gd name="connsiteX2" fmla="*/ 2157630 w 2164660"/>
              <a:gd name="connsiteY2" fmla="*/ 4182255 h 4182255"/>
              <a:gd name="connsiteX3" fmla="*/ 0 w 2164660"/>
              <a:gd name="connsiteY3" fmla="*/ 4174397 h 4182255"/>
              <a:gd name="connsiteX0" fmla="*/ 0 w 2166133"/>
              <a:gd name="connsiteY0" fmla="*/ 4174397 h 4182255"/>
              <a:gd name="connsiteX1" fmla="*/ 2164660 w 2166133"/>
              <a:gd name="connsiteY1" fmla="*/ 0 h 4182255"/>
              <a:gd name="connsiteX2" fmla="*/ 2163203 w 2166133"/>
              <a:gd name="connsiteY2" fmla="*/ 4182255 h 4182255"/>
              <a:gd name="connsiteX3" fmla="*/ 0 w 2166133"/>
              <a:gd name="connsiteY3" fmla="*/ 4174397 h 4182255"/>
              <a:gd name="connsiteX0" fmla="*/ 0 w 2164660"/>
              <a:gd name="connsiteY0" fmla="*/ 4174397 h 4182255"/>
              <a:gd name="connsiteX1" fmla="*/ 2164660 w 2164660"/>
              <a:gd name="connsiteY1" fmla="*/ 0 h 4182255"/>
              <a:gd name="connsiteX2" fmla="*/ 2163203 w 2164660"/>
              <a:gd name="connsiteY2" fmla="*/ 4182255 h 4182255"/>
              <a:gd name="connsiteX3" fmla="*/ 0 w 2164660"/>
              <a:gd name="connsiteY3" fmla="*/ 4174397 h 4182255"/>
              <a:gd name="connsiteX0" fmla="*/ 0 w 2164660"/>
              <a:gd name="connsiteY0" fmla="*/ 4174397 h 4187832"/>
              <a:gd name="connsiteX1" fmla="*/ 2164660 w 2164660"/>
              <a:gd name="connsiteY1" fmla="*/ 0 h 4187832"/>
              <a:gd name="connsiteX2" fmla="*/ 2163203 w 2164660"/>
              <a:gd name="connsiteY2" fmla="*/ 4187832 h 4187832"/>
              <a:gd name="connsiteX3" fmla="*/ 0 w 2164660"/>
              <a:gd name="connsiteY3" fmla="*/ 4174397 h 4187832"/>
              <a:gd name="connsiteX0" fmla="*/ 0 w 2165734"/>
              <a:gd name="connsiteY0" fmla="*/ 4174397 h 4187832"/>
              <a:gd name="connsiteX1" fmla="*/ 2164660 w 2165734"/>
              <a:gd name="connsiteY1" fmla="*/ 0 h 4187832"/>
              <a:gd name="connsiteX2" fmla="*/ 2163203 w 2165734"/>
              <a:gd name="connsiteY2" fmla="*/ 4187832 h 4187832"/>
              <a:gd name="connsiteX3" fmla="*/ 0 w 2165734"/>
              <a:gd name="connsiteY3" fmla="*/ 4174397 h 4187832"/>
            </a:gdLst>
            <a:ahLst/>
            <a:cxnLst>
              <a:cxn ang="0">
                <a:pos x="connsiteX0" y="connsiteY0"/>
              </a:cxn>
              <a:cxn ang="0">
                <a:pos x="connsiteX1" y="connsiteY1"/>
              </a:cxn>
              <a:cxn ang="0">
                <a:pos x="connsiteX2" y="connsiteY2"/>
              </a:cxn>
              <a:cxn ang="0">
                <a:pos x="connsiteX3" y="connsiteY3"/>
              </a:cxn>
            </a:cxnLst>
            <a:rect l="l" t="t" r="r" b="b"/>
            <a:pathLst>
              <a:path w="2165734" h="4187832">
                <a:moveTo>
                  <a:pt x="0" y="4174397"/>
                </a:moveTo>
                <a:lnTo>
                  <a:pt x="2164660" y="0"/>
                </a:lnTo>
                <a:cubicBezTo>
                  <a:pt x="2167064" y="1400325"/>
                  <a:pt x="2164923" y="2810636"/>
                  <a:pt x="2163203" y="4187832"/>
                </a:cubicBezTo>
                <a:lnTo>
                  <a:pt x="0" y="4174397"/>
                </a:lnTo>
                <a:close/>
              </a:path>
            </a:pathLst>
          </a:custGeom>
          <a:gradFill flip="none" rotWithShape="1">
            <a:gsLst>
              <a:gs pos="91000">
                <a:srgbClr val="004D6F">
                  <a:alpha val="5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7" name="Triangle isocèle 7"/>
          <p:cNvSpPr/>
          <p:nvPr userDrawn="1"/>
        </p:nvSpPr>
        <p:spPr>
          <a:xfrm rot="16200000">
            <a:off x="11310439" y="-337474"/>
            <a:ext cx="542117" cy="1222899"/>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6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8" name="Triangle isocèle 7"/>
          <p:cNvSpPr/>
          <p:nvPr userDrawn="1"/>
        </p:nvSpPr>
        <p:spPr>
          <a:xfrm rot="16200000">
            <a:off x="11424988" y="-104300"/>
            <a:ext cx="623545" cy="912367"/>
          </a:xfrm>
          <a:prstGeom prst="triangle">
            <a:avLst/>
          </a:prstGeom>
          <a:gradFill flip="none" rotWithShape="1">
            <a:gsLst>
              <a:gs pos="81000">
                <a:srgbClr val="004D6F">
                  <a:alpha val="48000"/>
                </a:srgbClr>
              </a:gs>
              <a:gs pos="27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pic>
        <p:nvPicPr>
          <p:cNvPr id="9" name="Picture 4" descr="S:\serv_com\01_CHARTE-INSA-Rennes\2014\08_Modèles-PPT\Triangle-bas.eps"/>
          <p:cNvPicPr>
            <a:picLocks noChangeAspect="1" noChangeArrowheads="1"/>
          </p:cNvPicPr>
          <p:nvPr userDrawn="1"/>
        </p:nvPicPr>
        <p:blipFill>
          <a:blip r:embed="rId3"/>
          <a:srcRect b="42645"/>
          <a:stretch>
            <a:fillRect/>
          </a:stretch>
        </p:blipFill>
        <p:spPr bwMode="auto">
          <a:xfrm>
            <a:off x="2159001" y="6615114"/>
            <a:ext cx="1344084" cy="242887"/>
          </a:xfrm>
          <a:prstGeom prst="rect">
            <a:avLst/>
          </a:prstGeom>
          <a:noFill/>
          <a:ln w="9525">
            <a:noFill/>
            <a:miter lim="800000"/>
            <a:headEnd/>
            <a:tailEnd/>
          </a:ln>
        </p:spPr>
      </p:pic>
      <p:sp>
        <p:nvSpPr>
          <p:cNvPr id="15" name="Espace réservé du contenu 2"/>
          <p:cNvSpPr>
            <a:spLocks noGrp="1"/>
          </p:cNvSpPr>
          <p:nvPr>
            <p:ph idx="1"/>
          </p:nvPr>
        </p:nvSpPr>
        <p:spPr>
          <a:xfrm>
            <a:off x="503511" y="1333549"/>
            <a:ext cx="11233248" cy="4687739"/>
          </a:xfrm>
          <a:prstGeom prst="rect">
            <a:avLst/>
          </a:prstGeom>
        </p:spPr>
        <p:txBody>
          <a:bodyPr/>
          <a:lstStyle>
            <a:lvl1pPr>
              <a:lnSpc>
                <a:spcPct val="150000"/>
              </a:lnSpc>
              <a:defRPr sz="1600" b="1">
                <a:solidFill>
                  <a:schemeClr val="tx1"/>
                </a:solidFill>
                <a:latin typeface="Arial" pitchFamily="34" charset="0"/>
                <a:cs typeface="Arial" pitchFamily="34" charset="0"/>
              </a:defRPr>
            </a:lvl1pPr>
            <a:lvl2pPr marL="457200" indent="0">
              <a:lnSpc>
                <a:spcPct val="150000"/>
              </a:lnSpc>
              <a:buNone/>
              <a:defRPr sz="1400" baseline="0">
                <a:solidFill>
                  <a:srgbClr val="004D6F"/>
                </a:solidFill>
                <a:latin typeface="Arial" pitchFamily="34" charset="0"/>
                <a:cs typeface="Arial" pitchFamily="34" charset="0"/>
              </a:defRPr>
            </a:lvl2pPr>
            <a:lvl3pPr marL="914400" indent="0">
              <a:lnSpc>
                <a:spcPct val="150000"/>
              </a:lnSpc>
              <a:spcBef>
                <a:spcPts val="2400"/>
              </a:spcBef>
              <a:buNone/>
              <a:defRPr sz="1800">
                <a:solidFill>
                  <a:srgbClr val="587F8E"/>
                </a:solidFill>
                <a:latin typeface="Arial" pitchFamily="34" charset="0"/>
                <a:cs typeface="Arial" pitchFamily="34" charset="0"/>
              </a:defRPr>
            </a:lvl3pPr>
          </a:lstStyle>
          <a:p>
            <a:pPr lvl="0"/>
            <a:r>
              <a:rPr lang="en-US"/>
              <a:t>Click to edit Master text styles</a:t>
            </a:r>
          </a:p>
          <a:p>
            <a:pPr lvl="1"/>
            <a:r>
              <a:rPr lang="en-US"/>
              <a:t>Second level</a:t>
            </a:r>
          </a:p>
          <a:p>
            <a:pPr lvl="2"/>
            <a:r>
              <a:rPr lang="en-US"/>
              <a:t>Third level</a:t>
            </a:r>
          </a:p>
        </p:txBody>
      </p:sp>
      <p:sp>
        <p:nvSpPr>
          <p:cNvPr id="16" name="Titre 11"/>
          <p:cNvSpPr>
            <a:spLocks noGrp="1"/>
          </p:cNvSpPr>
          <p:nvPr>
            <p:ph type="title"/>
          </p:nvPr>
        </p:nvSpPr>
        <p:spPr>
          <a:xfrm>
            <a:off x="3407701" y="6573878"/>
            <a:ext cx="7536160" cy="239498"/>
          </a:xfrm>
          <a:prstGeom prst="rect">
            <a:avLst/>
          </a:prstGeom>
        </p:spPr>
        <p:txBody>
          <a:bodyPr anchor="ctr"/>
          <a:lstStyle>
            <a:lvl1pPr algn="l">
              <a:defRPr sz="1100" b="0" baseline="0">
                <a:solidFill>
                  <a:srgbClr val="B2B2B2"/>
                </a:solidFill>
                <a:latin typeface="Arial" pitchFamily="34" charset="0"/>
                <a:cs typeface="Arial" pitchFamily="34" charset="0"/>
              </a:defRPr>
            </a:lvl1pPr>
          </a:lstStyle>
          <a:p>
            <a:r>
              <a:rPr lang="en-US"/>
              <a:t>Click to edit Master title style</a:t>
            </a:r>
            <a:endParaRPr lang="fr-FR"/>
          </a:p>
        </p:txBody>
      </p:sp>
      <p:sp>
        <p:nvSpPr>
          <p:cNvPr id="17" name="Espace réservé du texte 12"/>
          <p:cNvSpPr>
            <a:spLocks noGrp="1"/>
          </p:cNvSpPr>
          <p:nvPr>
            <p:ph type="body" sz="quarter" idx="13"/>
          </p:nvPr>
        </p:nvSpPr>
        <p:spPr>
          <a:xfrm>
            <a:off x="2447595" y="121927"/>
            <a:ext cx="6144683" cy="423109"/>
          </a:xfrm>
          <a:prstGeom prst="rect">
            <a:avLst/>
          </a:prstGeom>
        </p:spPr>
        <p:txBody>
          <a:bodyPr/>
          <a:lstStyle>
            <a:lvl1pPr marL="0" indent="0" algn="r">
              <a:buFontTx/>
              <a:buNone/>
              <a:defRPr sz="1600" b="1" baseline="0">
                <a:solidFill>
                  <a:schemeClr val="tx1"/>
                </a:solidFill>
                <a:latin typeface="Arial" pitchFamily="34" charset="0"/>
                <a:cs typeface="Arial" pitchFamily="34" charset="0"/>
              </a:defRPr>
            </a:lvl1pPr>
          </a:lstStyle>
          <a:p>
            <a:pPr lvl="0"/>
            <a:r>
              <a:rPr lang="en-US"/>
              <a:t>Click to edit Master text styles</a:t>
            </a:r>
          </a:p>
        </p:txBody>
      </p:sp>
    </p:spTree>
    <p:extLst>
      <p:ext uri="{BB962C8B-B14F-4D97-AF65-F5344CB8AC3E}">
        <p14:creationId xmlns:p14="http://schemas.microsoft.com/office/powerpoint/2010/main" val="391491843"/>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Diapositive de titre">
    <p:spTree>
      <p:nvGrpSpPr>
        <p:cNvPr id="1" name=""/>
        <p:cNvGrpSpPr/>
        <p:nvPr/>
      </p:nvGrpSpPr>
      <p:grpSpPr>
        <a:xfrm>
          <a:off x="0" y="0"/>
          <a:ext cx="0" cy="0"/>
          <a:chOff x="0" y="0"/>
          <a:chExt cx="0" cy="0"/>
        </a:xfrm>
      </p:grpSpPr>
      <p:grpSp>
        <p:nvGrpSpPr>
          <p:cNvPr id="2" name="Groupe 12"/>
          <p:cNvGrpSpPr>
            <a:grpSpLocks/>
          </p:cNvGrpSpPr>
          <p:nvPr userDrawn="1"/>
        </p:nvGrpSpPr>
        <p:grpSpPr bwMode="auto">
          <a:xfrm>
            <a:off x="0" y="868363"/>
            <a:ext cx="5808133" cy="4633912"/>
            <a:chOff x="-1" y="868398"/>
            <a:chExt cx="4355976" cy="4633217"/>
          </a:xfrm>
        </p:grpSpPr>
        <p:sp>
          <p:nvSpPr>
            <p:cNvPr id="3" name="Triangle isocèle 5"/>
            <p:cNvSpPr/>
            <p:nvPr userDrawn="1"/>
          </p:nvSpPr>
          <p:spPr>
            <a:xfrm rot="5400000">
              <a:off x="-67218" y="1078422"/>
              <a:ext cx="4490410" cy="4355976"/>
            </a:xfrm>
            <a:prstGeom prst="triangle">
              <a:avLst/>
            </a:prstGeom>
            <a:gradFill>
              <a:gsLst>
                <a:gs pos="91000">
                  <a:srgbClr val="004D6F">
                    <a:alpha val="73000"/>
                  </a:srgbClr>
                </a:gs>
                <a:gs pos="1000">
                  <a:schemeClr val="bg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4" name="Triangle isocèle 2"/>
            <p:cNvSpPr/>
            <p:nvPr userDrawn="1"/>
          </p:nvSpPr>
          <p:spPr>
            <a:xfrm rot="5400000">
              <a:off x="-47736" y="916134"/>
              <a:ext cx="4248471" cy="4152999"/>
            </a:xfrm>
            <a:prstGeom prst="triangle">
              <a:avLst/>
            </a:prstGeom>
            <a:gradFill flip="none" rotWithShape="1">
              <a:gsLst>
                <a:gs pos="91000">
                  <a:srgbClr val="004D6F">
                    <a:alpha val="83000"/>
                  </a:srgbClr>
                </a:gs>
                <a:gs pos="1000">
                  <a:schemeClr val="bg1">
                    <a:alpha val="7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fr-FR"/>
            </a:p>
          </p:txBody>
        </p:sp>
      </p:grpSp>
      <p:sp>
        <p:nvSpPr>
          <p:cNvPr id="5" name="Triangle isocèle 10"/>
          <p:cNvSpPr/>
          <p:nvPr userDrawn="1"/>
        </p:nvSpPr>
        <p:spPr>
          <a:xfrm rot="16200000">
            <a:off x="6519252" y="-1775037"/>
            <a:ext cx="3923411" cy="7458217"/>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9583" h="5593663">
                <a:moveTo>
                  <a:pt x="0" y="5571143"/>
                </a:moveTo>
                <a:lnTo>
                  <a:pt x="2886084" y="0"/>
                </a:lnTo>
                <a:cubicBezTo>
                  <a:pt x="3296866" y="781336"/>
                  <a:pt x="3503232" y="1243485"/>
                  <a:pt x="3914014" y="2024821"/>
                </a:cubicBezTo>
                <a:cubicBezTo>
                  <a:pt x="3912240" y="2295005"/>
                  <a:pt x="3918271" y="3614728"/>
                  <a:pt x="3919583" y="4687730"/>
                </a:cubicBezTo>
                <a:cubicBezTo>
                  <a:pt x="3917192" y="5350405"/>
                  <a:pt x="3918181" y="5087563"/>
                  <a:pt x="3915790" y="5593663"/>
                </a:cubicBezTo>
                <a:lnTo>
                  <a:pt x="0" y="5571143"/>
                </a:lnTo>
                <a:close/>
              </a:path>
            </a:pathLst>
          </a:custGeom>
          <a:gradFill flip="none" rotWithShape="1">
            <a:gsLst>
              <a:gs pos="91000">
                <a:srgbClr val="004D6F">
                  <a:alpha val="90000"/>
                </a:srgbClr>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6" name="Triangle isocèle 7"/>
          <p:cNvSpPr/>
          <p:nvPr userDrawn="1"/>
        </p:nvSpPr>
        <p:spPr>
          <a:xfrm rot="16200000">
            <a:off x="9412425" y="-936188"/>
            <a:ext cx="1874105" cy="3737043"/>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86000"/>
                </a:srgbClr>
              </a:gs>
              <a:gs pos="1000">
                <a:schemeClr val="bg1">
                  <a:alpha val="3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sp>
        <p:nvSpPr>
          <p:cNvPr id="7" name="Triangle isocèle 8"/>
          <p:cNvSpPr/>
          <p:nvPr userDrawn="1"/>
        </p:nvSpPr>
        <p:spPr>
          <a:xfrm rot="16200000">
            <a:off x="10071118" y="57987"/>
            <a:ext cx="1872209" cy="2421545"/>
          </a:xfrm>
          <a:prstGeom prst="triangle">
            <a:avLst/>
          </a:prstGeom>
          <a:gradFill flip="none" rotWithShape="1">
            <a:gsLst>
              <a:gs pos="81000">
                <a:srgbClr val="004D6F">
                  <a:alpha val="79000"/>
                </a:srgbClr>
              </a:gs>
              <a:gs pos="5000">
                <a:schemeClr val="bg1">
                  <a:alpha val="3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fr-FR"/>
              <a:t> </a:t>
            </a:r>
          </a:p>
        </p:txBody>
      </p:sp>
      <p:pic>
        <p:nvPicPr>
          <p:cNvPr id="8" name="Picture 3"/>
          <p:cNvPicPr>
            <a:picLocks noChangeAspect="1" noChangeArrowheads="1"/>
          </p:cNvPicPr>
          <p:nvPr userDrawn="1"/>
        </p:nvPicPr>
        <p:blipFill>
          <a:blip r:embed="rId2"/>
          <a:srcRect/>
          <a:stretch>
            <a:fillRect/>
          </a:stretch>
        </p:blipFill>
        <p:spPr bwMode="auto">
          <a:xfrm>
            <a:off x="819151" y="369889"/>
            <a:ext cx="3757083" cy="611187"/>
          </a:xfrm>
          <a:prstGeom prst="rect">
            <a:avLst/>
          </a:prstGeom>
          <a:noFill/>
          <a:ln w="9525">
            <a:noFill/>
            <a:miter lim="800000"/>
            <a:headEnd/>
            <a:tailEnd/>
          </a:ln>
        </p:spPr>
      </p:pic>
      <p:pic>
        <p:nvPicPr>
          <p:cNvPr id="9" name="Picture 4" descr="S:\serv_com\01_CHARTE-INSA-Rennes\2014\08_Modèles-PPT\Triangle-bas.eps"/>
          <p:cNvPicPr>
            <a:picLocks noChangeAspect="1" noChangeArrowheads="1"/>
          </p:cNvPicPr>
          <p:nvPr userDrawn="1"/>
        </p:nvPicPr>
        <p:blipFill>
          <a:blip r:embed="rId3"/>
          <a:srcRect b="42645"/>
          <a:stretch>
            <a:fillRect/>
          </a:stretch>
        </p:blipFill>
        <p:spPr bwMode="auto">
          <a:xfrm>
            <a:off x="4559300" y="6353176"/>
            <a:ext cx="2785533" cy="504825"/>
          </a:xfrm>
          <a:prstGeom prst="rect">
            <a:avLst/>
          </a:prstGeom>
          <a:noFill/>
          <a:ln w="9525">
            <a:noFill/>
            <a:miter lim="800000"/>
            <a:headEnd/>
            <a:tailEnd/>
          </a:ln>
        </p:spPr>
      </p:pic>
    </p:spTree>
    <p:extLst>
      <p:ext uri="{BB962C8B-B14F-4D97-AF65-F5344CB8AC3E}">
        <p14:creationId xmlns:p14="http://schemas.microsoft.com/office/powerpoint/2010/main" val="1722914344"/>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apositive de titre">
    <p:spTree>
      <p:nvGrpSpPr>
        <p:cNvPr id="1" name=""/>
        <p:cNvGrpSpPr/>
        <p:nvPr/>
      </p:nvGrpSpPr>
      <p:grpSpPr>
        <a:xfrm>
          <a:off x="0" y="0"/>
          <a:ext cx="0" cy="0"/>
          <a:chOff x="0" y="0"/>
          <a:chExt cx="0" cy="0"/>
        </a:xfrm>
      </p:grpSpPr>
      <p:grpSp>
        <p:nvGrpSpPr>
          <p:cNvPr id="13" name="Groupe 12"/>
          <p:cNvGrpSpPr/>
          <p:nvPr userDrawn="1"/>
        </p:nvGrpSpPr>
        <p:grpSpPr>
          <a:xfrm>
            <a:off x="-1" y="868399"/>
            <a:ext cx="5807968" cy="4633217"/>
            <a:chOff x="-1" y="868398"/>
            <a:chExt cx="4355976" cy="4633217"/>
          </a:xfrm>
        </p:grpSpPr>
        <p:sp>
          <p:nvSpPr>
            <p:cNvPr id="6" name="Triangle isocèle 5"/>
            <p:cNvSpPr/>
            <p:nvPr userDrawn="1"/>
          </p:nvSpPr>
          <p:spPr>
            <a:xfrm rot="5400000">
              <a:off x="-67218" y="1078422"/>
              <a:ext cx="4490410" cy="4355976"/>
            </a:xfrm>
            <a:prstGeom prst="triangle">
              <a:avLst/>
            </a:prstGeom>
            <a:gradFill>
              <a:gsLst>
                <a:gs pos="91000">
                  <a:srgbClr val="004D6F">
                    <a:alpha val="73000"/>
                  </a:srgbClr>
                </a:gs>
                <a:gs pos="1000">
                  <a:schemeClr val="bg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3" name="Triangle isocèle 2"/>
            <p:cNvSpPr/>
            <p:nvPr userDrawn="1"/>
          </p:nvSpPr>
          <p:spPr>
            <a:xfrm rot="5400000">
              <a:off x="-47736" y="916134"/>
              <a:ext cx="4248471" cy="4152999"/>
            </a:xfrm>
            <a:prstGeom prst="triangle">
              <a:avLst/>
            </a:prstGeom>
            <a:gradFill flip="none" rotWithShape="1">
              <a:gsLst>
                <a:gs pos="91000">
                  <a:srgbClr val="004D6F">
                    <a:alpha val="83000"/>
                  </a:srgbClr>
                </a:gs>
                <a:gs pos="1000">
                  <a:schemeClr val="bg1">
                    <a:alpha val="7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11" name="Triangle isocèle 10"/>
          <p:cNvSpPr/>
          <p:nvPr userDrawn="1"/>
        </p:nvSpPr>
        <p:spPr>
          <a:xfrm rot="16200000">
            <a:off x="6519252" y="-1775037"/>
            <a:ext cx="3923411" cy="7458217"/>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19583" h="5593663">
                <a:moveTo>
                  <a:pt x="0" y="5571143"/>
                </a:moveTo>
                <a:lnTo>
                  <a:pt x="2886084" y="0"/>
                </a:lnTo>
                <a:cubicBezTo>
                  <a:pt x="3296866" y="781336"/>
                  <a:pt x="3503232" y="1243485"/>
                  <a:pt x="3914014" y="2024821"/>
                </a:cubicBezTo>
                <a:cubicBezTo>
                  <a:pt x="3912240" y="2295005"/>
                  <a:pt x="3918271" y="3614728"/>
                  <a:pt x="3919583" y="4687730"/>
                </a:cubicBezTo>
                <a:cubicBezTo>
                  <a:pt x="3917192" y="5350405"/>
                  <a:pt x="3918181" y="5087563"/>
                  <a:pt x="3915790" y="5593663"/>
                </a:cubicBezTo>
                <a:lnTo>
                  <a:pt x="0" y="5571143"/>
                </a:lnTo>
                <a:close/>
              </a:path>
            </a:pathLst>
          </a:custGeom>
          <a:gradFill flip="none" rotWithShape="1">
            <a:gsLst>
              <a:gs pos="91000">
                <a:srgbClr val="004D6F">
                  <a:alpha val="90000"/>
                </a:srgbClr>
              </a:gs>
              <a:gs pos="100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8" name="Triangle isocèle 7"/>
          <p:cNvSpPr/>
          <p:nvPr userDrawn="1"/>
        </p:nvSpPr>
        <p:spPr>
          <a:xfrm rot="16200000">
            <a:off x="9412425" y="-936188"/>
            <a:ext cx="1874105" cy="3737043"/>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86000"/>
                </a:srgbClr>
              </a:gs>
              <a:gs pos="1000">
                <a:schemeClr val="bg1">
                  <a:alpha val="37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9" name="Triangle isocèle 8"/>
          <p:cNvSpPr/>
          <p:nvPr userDrawn="1"/>
        </p:nvSpPr>
        <p:spPr>
          <a:xfrm rot="16200000">
            <a:off x="10071118" y="57987"/>
            <a:ext cx="1872209" cy="2421545"/>
          </a:xfrm>
          <a:prstGeom prst="triangle">
            <a:avLst/>
          </a:prstGeom>
          <a:gradFill flip="none" rotWithShape="1">
            <a:gsLst>
              <a:gs pos="81000">
                <a:srgbClr val="004D6F">
                  <a:alpha val="79000"/>
                </a:srgbClr>
              </a:gs>
              <a:gs pos="5000">
                <a:schemeClr val="bg1">
                  <a:alpha val="35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pic>
        <p:nvPicPr>
          <p:cNvPr id="10" name="Picture 3"/>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818499" y="369979"/>
            <a:ext cx="3757037" cy="61075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S:\serv_com\01_CHARTE-INSA-Rennes\2014\08_Modèles-PPT\Triangle-bas.ep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42646"/>
          <a:stretch/>
        </p:blipFill>
        <p:spPr bwMode="auto">
          <a:xfrm>
            <a:off x="4559829" y="6353714"/>
            <a:ext cx="2784311" cy="504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8234451"/>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15" name="Espace réservé du contenu 2"/>
          <p:cNvSpPr>
            <a:spLocks noGrp="1"/>
          </p:cNvSpPr>
          <p:nvPr>
            <p:ph idx="1" hasCustomPrompt="1"/>
          </p:nvPr>
        </p:nvSpPr>
        <p:spPr>
          <a:xfrm>
            <a:off x="503511" y="1333549"/>
            <a:ext cx="11233248" cy="4687739"/>
          </a:xfrm>
          <a:prstGeom prst="rect">
            <a:avLst/>
          </a:prstGeom>
        </p:spPr>
        <p:txBody>
          <a:bodyPr/>
          <a:lstStyle>
            <a:lvl1pPr>
              <a:lnSpc>
                <a:spcPct val="150000"/>
              </a:lnSpc>
              <a:defRPr sz="1600" b="1">
                <a:solidFill>
                  <a:schemeClr val="tx1"/>
                </a:solidFill>
                <a:latin typeface="Arial" pitchFamily="34" charset="0"/>
                <a:cs typeface="Arial" pitchFamily="34" charset="0"/>
              </a:defRPr>
            </a:lvl1pPr>
            <a:lvl2pPr marL="457200" indent="0">
              <a:lnSpc>
                <a:spcPct val="150000"/>
              </a:lnSpc>
              <a:buNone/>
              <a:defRPr sz="1400" baseline="0">
                <a:solidFill>
                  <a:srgbClr val="004D6F"/>
                </a:solidFill>
                <a:latin typeface="Arial" pitchFamily="34" charset="0"/>
                <a:cs typeface="Arial" pitchFamily="34" charset="0"/>
              </a:defRPr>
            </a:lvl2pPr>
            <a:lvl3pPr marL="914400" indent="0">
              <a:lnSpc>
                <a:spcPct val="150000"/>
              </a:lnSpc>
              <a:spcBef>
                <a:spcPts val="2400"/>
              </a:spcBef>
              <a:buNone/>
              <a:defRPr sz="1800">
                <a:solidFill>
                  <a:srgbClr val="587F8E"/>
                </a:solidFill>
                <a:latin typeface="Arial" pitchFamily="34" charset="0"/>
                <a:cs typeface="Arial" pitchFamily="34" charset="0"/>
              </a:defRPr>
            </a:lvl3pPr>
          </a:lstStyle>
          <a:p>
            <a:pPr lvl="0"/>
            <a:r>
              <a:rPr lang="fr-FR"/>
              <a:t>Item 1</a:t>
            </a:r>
          </a:p>
          <a:p>
            <a:pPr lvl="1"/>
            <a:r>
              <a:rPr lang="fr-FR"/>
              <a:t>Sous - item 1.1</a:t>
            </a:r>
          </a:p>
          <a:p>
            <a:pPr lvl="1"/>
            <a:endParaRPr lang="fr-FR"/>
          </a:p>
        </p:txBody>
      </p:sp>
      <p:sp>
        <p:nvSpPr>
          <p:cNvPr id="16" name="Titre 11"/>
          <p:cNvSpPr>
            <a:spLocks noGrp="1"/>
          </p:cNvSpPr>
          <p:nvPr>
            <p:ph type="title" hasCustomPrompt="1"/>
          </p:nvPr>
        </p:nvSpPr>
        <p:spPr>
          <a:xfrm>
            <a:off x="3407701" y="6573878"/>
            <a:ext cx="7536160" cy="239498"/>
          </a:xfrm>
          <a:prstGeom prst="rect">
            <a:avLst/>
          </a:prstGeom>
        </p:spPr>
        <p:txBody>
          <a:bodyPr anchor="ctr"/>
          <a:lstStyle>
            <a:lvl1pPr algn="l">
              <a:defRPr sz="1100" b="0" baseline="0">
                <a:solidFill>
                  <a:srgbClr val="B2B2B2"/>
                </a:solidFill>
                <a:latin typeface="Arial" pitchFamily="34" charset="0"/>
                <a:cs typeface="Arial" pitchFamily="34" charset="0"/>
              </a:defRPr>
            </a:lvl1pPr>
          </a:lstStyle>
          <a:p>
            <a:r>
              <a:rPr lang="fr-FR"/>
              <a:t>TITRE DE PARTIE</a:t>
            </a:r>
          </a:p>
        </p:txBody>
      </p:sp>
      <p:sp>
        <p:nvSpPr>
          <p:cNvPr id="17" name="Espace réservé du texte 12"/>
          <p:cNvSpPr>
            <a:spLocks noGrp="1"/>
          </p:cNvSpPr>
          <p:nvPr>
            <p:ph type="body" sz="quarter" idx="13" hasCustomPrompt="1"/>
          </p:nvPr>
        </p:nvSpPr>
        <p:spPr>
          <a:xfrm>
            <a:off x="2447595" y="121927"/>
            <a:ext cx="6144683" cy="423109"/>
          </a:xfrm>
          <a:prstGeom prst="rect">
            <a:avLst/>
          </a:prstGeom>
        </p:spPr>
        <p:txBody>
          <a:bodyPr/>
          <a:lstStyle>
            <a:lvl1pPr marL="0" indent="0" algn="r">
              <a:buFontTx/>
              <a:buNone/>
              <a:defRPr sz="1600" b="1" baseline="0">
                <a:solidFill>
                  <a:schemeClr val="tx1"/>
                </a:solidFill>
                <a:latin typeface="Arial" pitchFamily="34" charset="0"/>
                <a:cs typeface="Arial" pitchFamily="34" charset="0"/>
              </a:defRPr>
            </a:lvl1pPr>
          </a:lstStyle>
          <a:p>
            <a:pPr lvl="0"/>
            <a:r>
              <a:rPr lang="fr-FR"/>
              <a:t>Titre de page</a:t>
            </a:r>
          </a:p>
        </p:txBody>
      </p:sp>
      <p:pic>
        <p:nvPicPr>
          <p:cNvPr id="5" name="Picture 3"/>
          <p:cNvPicPr>
            <a:picLocks noChangeAspect="1" noChangeArrowheads="1"/>
          </p:cNvPicPr>
          <p:nvPr userDrawn="1"/>
        </p:nvPicPr>
        <p:blipFill>
          <a:blip r:embed="rId2" cstate="print">
            <a:extLst>
              <a:ext uri="{28A0092B-C50C-407E-A947-70E740481C1C}">
                <a14:useLocalDpi xmlns:a14="http://schemas.microsoft.com/office/drawing/2010/main" val="0"/>
              </a:ext>
            </a:extLst>
          </a:blip>
          <a:stretch>
            <a:fillRect/>
          </a:stretch>
        </p:blipFill>
        <p:spPr bwMode="auto">
          <a:xfrm>
            <a:off x="336855" y="221950"/>
            <a:ext cx="1821211" cy="296059"/>
          </a:xfrm>
          <a:prstGeom prst="rect">
            <a:avLst/>
          </a:prstGeom>
          <a:noFill/>
          <a:extLst>
            <a:ext uri="{909E8E84-426E-40DD-AFC4-6F175D3DCCD1}">
              <a14:hiddenFill xmlns:a14="http://schemas.microsoft.com/office/drawing/2010/main">
                <a:solidFill>
                  <a:srgbClr val="FFFFFF"/>
                </a:solidFill>
              </a14:hiddenFill>
            </a:ext>
          </a:extLst>
        </p:spPr>
      </p:pic>
      <p:sp>
        <p:nvSpPr>
          <p:cNvPr id="6" name="Triangle isocèle 10"/>
          <p:cNvSpPr/>
          <p:nvPr userDrawn="1"/>
        </p:nvSpPr>
        <p:spPr>
          <a:xfrm rot="16200000">
            <a:off x="9563105" y="-1286357"/>
            <a:ext cx="1342487" cy="3911761"/>
          </a:xfrm>
          <a:custGeom>
            <a:avLst/>
            <a:gdLst>
              <a:gd name="connsiteX0" fmla="*/ 0 w 7304492"/>
              <a:gd name="connsiteY0" fmla="*/ 7085811 h 7085811"/>
              <a:gd name="connsiteX1" fmla="*/ 3652246 w 7304492"/>
              <a:gd name="connsiteY1" fmla="*/ 0 h 7085811"/>
              <a:gd name="connsiteX2" fmla="*/ 7304492 w 7304492"/>
              <a:gd name="connsiteY2" fmla="*/ 7085811 h 7085811"/>
              <a:gd name="connsiteX3" fmla="*/ 0 w 7304492"/>
              <a:gd name="connsiteY3" fmla="*/ 7085811 h 7085811"/>
              <a:gd name="connsiteX0" fmla="*/ 0 w 7304492"/>
              <a:gd name="connsiteY0" fmla="*/ 7085811 h 7085811"/>
              <a:gd name="connsiteX1" fmla="*/ 3652246 w 7304492"/>
              <a:gd name="connsiteY1" fmla="*/ 0 h 7085811"/>
              <a:gd name="connsiteX2" fmla="*/ 4862555 w 7304492"/>
              <a:gd name="connsiteY2" fmla="*/ 2355029 h 7085811"/>
              <a:gd name="connsiteX3" fmla="*/ 7304492 w 7304492"/>
              <a:gd name="connsiteY3" fmla="*/ 7085811 h 7085811"/>
              <a:gd name="connsiteX4" fmla="*/ 0 w 7304492"/>
              <a:gd name="connsiteY4" fmla="*/ 7085811 h 7085811"/>
              <a:gd name="connsiteX0" fmla="*/ 0 w 7304492"/>
              <a:gd name="connsiteY0" fmla="*/ 7085811 h 7092282"/>
              <a:gd name="connsiteX1" fmla="*/ 3652246 w 7304492"/>
              <a:gd name="connsiteY1" fmla="*/ 0 h 7092282"/>
              <a:gd name="connsiteX2" fmla="*/ 4862555 w 7304492"/>
              <a:gd name="connsiteY2" fmla="*/ 2355029 h 7092282"/>
              <a:gd name="connsiteX3" fmla="*/ 7304492 w 7304492"/>
              <a:gd name="connsiteY3" fmla="*/ 7085811 h 7092282"/>
              <a:gd name="connsiteX4" fmla="*/ 4840524 w 7304492"/>
              <a:gd name="connsiteY4" fmla="*/ 7092282 h 7092282"/>
              <a:gd name="connsiteX5" fmla="*/ 0 w 7304492"/>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47730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092282"/>
              <a:gd name="connsiteX1" fmla="*/ 3652246 w 4862555"/>
              <a:gd name="connsiteY1" fmla="*/ 0 h 7092282"/>
              <a:gd name="connsiteX2" fmla="*/ 4862555 w 4862555"/>
              <a:gd name="connsiteY2" fmla="*/ 2355029 h 7092282"/>
              <a:gd name="connsiteX3" fmla="*/ 4857148 w 4862555"/>
              <a:gd name="connsiteY3" fmla="*/ 4794303 h 7092282"/>
              <a:gd name="connsiteX4" fmla="*/ 4840524 w 4862555"/>
              <a:gd name="connsiteY4" fmla="*/ 7092282 h 7092282"/>
              <a:gd name="connsiteX5" fmla="*/ 0 w 4862555"/>
              <a:gd name="connsiteY5" fmla="*/ 7085811 h 7092282"/>
              <a:gd name="connsiteX0" fmla="*/ 0 w 4862555"/>
              <a:gd name="connsiteY0" fmla="*/ 7085811 h 7111136"/>
              <a:gd name="connsiteX1" fmla="*/ 3652246 w 4862555"/>
              <a:gd name="connsiteY1" fmla="*/ 0 h 7111136"/>
              <a:gd name="connsiteX2" fmla="*/ 4862555 w 4862555"/>
              <a:gd name="connsiteY2" fmla="*/ 2355029 h 7111136"/>
              <a:gd name="connsiteX3" fmla="*/ 4857148 w 4862555"/>
              <a:gd name="connsiteY3" fmla="*/ 4794303 h 7111136"/>
              <a:gd name="connsiteX4" fmla="*/ 4859360 w 4862555"/>
              <a:gd name="connsiteY4" fmla="*/ 7111136 h 7111136"/>
              <a:gd name="connsiteX5" fmla="*/ 0 w 4862555"/>
              <a:gd name="connsiteY5" fmla="*/ 7085811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4303 h 7111136"/>
              <a:gd name="connsiteX4" fmla="*/ 4873486 w 4876681"/>
              <a:gd name="connsiteY4" fmla="*/ 7111136 h 7111136"/>
              <a:gd name="connsiteX5" fmla="*/ 0 w 4876681"/>
              <a:gd name="connsiteY5" fmla="*/ 7104665 h 7111136"/>
              <a:gd name="connsiteX0" fmla="*/ 0 w 4876681"/>
              <a:gd name="connsiteY0" fmla="*/ 7104665 h 7111136"/>
              <a:gd name="connsiteX1" fmla="*/ 3666372 w 4876681"/>
              <a:gd name="connsiteY1" fmla="*/ 0 h 7111136"/>
              <a:gd name="connsiteX2" fmla="*/ 4876681 w 4876681"/>
              <a:gd name="connsiteY2" fmla="*/ 2355029 h 7111136"/>
              <a:gd name="connsiteX3" fmla="*/ 4871274 w 4876681"/>
              <a:gd name="connsiteY3" fmla="*/ 4799016 h 7111136"/>
              <a:gd name="connsiteX4" fmla="*/ 4873486 w 4876681"/>
              <a:gd name="connsiteY4" fmla="*/ 7111136 h 7111136"/>
              <a:gd name="connsiteX5" fmla="*/ 0 w 4876681"/>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86098"/>
              <a:gd name="connsiteY0" fmla="*/ 7104665 h 7111136"/>
              <a:gd name="connsiteX1" fmla="*/ 3666372 w 4886098"/>
              <a:gd name="connsiteY1" fmla="*/ 0 h 7111136"/>
              <a:gd name="connsiteX2" fmla="*/ 4886098 w 4886098"/>
              <a:gd name="connsiteY2" fmla="*/ 2369169 h 7111136"/>
              <a:gd name="connsiteX3" fmla="*/ 4871274 w 4886098"/>
              <a:gd name="connsiteY3" fmla="*/ 4799016 h 7111136"/>
              <a:gd name="connsiteX4" fmla="*/ 4873486 w 4886098"/>
              <a:gd name="connsiteY4" fmla="*/ 7111136 h 7111136"/>
              <a:gd name="connsiteX5" fmla="*/ 0 w 4886098"/>
              <a:gd name="connsiteY5" fmla="*/ 7104665 h 7111136"/>
              <a:gd name="connsiteX0" fmla="*/ 0 w 4873486"/>
              <a:gd name="connsiteY0" fmla="*/ 7104665 h 7111136"/>
              <a:gd name="connsiteX1" fmla="*/ 3666372 w 4873486"/>
              <a:gd name="connsiteY1" fmla="*/ 0 h 7111136"/>
              <a:gd name="connsiteX2" fmla="*/ 4871972 w 4873486"/>
              <a:gd name="connsiteY2" fmla="*/ 2326748 h 7111136"/>
              <a:gd name="connsiteX3" fmla="*/ 4871274 w 4873486"/>
              <a:gd name="connsiteY3" fmla="*/ 4799016 h 7111136"/>
              <a:gd name="connsiteX4" fmla="*/ 4873486 w 4873486"/>
              <a:gd name="connsiteY4" fmla="*/ 7111136 h 7111136"/>
              <a:gd name="connsiteX5" fmla="*/ 0 w 4873486"/>
              <a:gd name="connsiteY5" fmla="*/ 7104665 h 7111136"/>
              <a:gd name="connsiteX0" fmla="*/ 0 w 4875163"/>
              <a:gd name="connsiteY0" fmla="*/ 7104665 h 7111136"/>
              <a:gd name="connsiteX1" fmla="*/ 3666372 w 4875163"/>
              <a:gd name="connsiteY1" fmla="*/ 0 h 7111136"/>
              <a:gd name="connsiteX2" fmla="*/ 4871972 w 4875163"/>
              <a:gd name="connsiteY2" fmla="*/ 2326748 h 7111136"/>
              <a:gd name="connsiteX3" fmla="*/ 4871274 w 4875163"/>
              <a:gd name="connsiteY3" fmla="*/ 4799016 h 7111136"/>
              <a:gd name="connsiteX4" fmla="*/ 4873486 w 4875163"/>
              <a:gd name="connsiteY4" fmla="*/ 7111136 h 7111136"/>
              <a:gd name="connsiteX5" fmla="*/ 0 w 4875163"/>
              <a:gd name="connsiteY5" fmla="*/ 7104665 h 7111136"/>
              <a:gd name="connsiteX0" fmla="*/ 0 w 4984444"/>
              <a:gd name="connsiteY0" fmla="*/ 7104665 h 7111136"/>
              <a:gd name="connsiteX1" fmla="*/ 3666372 w 4984444"/>
              <a:gd name="connsiteY1" fmla="*/ 0 h 7111136"/>
              <a:gd name="connsiteX2" fmla="*/ 4871972 w 4984444"/>
              <a:gd name="connsiteY2" fmla="*/ 2326748 h 7111136"/>
              <a:gd name="connsiteX3" fmla="*/ 4984287 w 4984444"/>
              <a:gd name="connsiteY3" fmla="*/ 4817872 h 7111136"/>
              <a:gd name="connsiteX4" fmla="*/ 4873486 w 4984444"/>
              <a:gd name="connsiteY4" fmla="*/ 7111136 h 7111136"/>
              <a:gd name="connsiteX5" fmla="*/ 0 w 4984444"/>
              <a:gd name="connsiteY5" fmla="*/ 7104665 h 7111136"/>
              <a:gd name="connsiteX0" fmla="*/ 0 w 4875164"/>
              <a:gd name="connsiteY0" fmla="*/ 7104665 h 7111136"/>
              <a:gd name="connsiteX1" fmla="*/ 3666372 w 4875164"/>
              <a:gd name="connsiteY1" fmla="*/ 0 h 7111136"/>
              <a:gd name="connsiteX2" fmla="*/ 4871972 w 4875164"/>
              <a:gd name="connsiteY2" fmla="*/ 2326748 h 7111136"/>
              <a:gd name="connsiteX3" fmla="*/ 4871276 w 4875164"/>
              <a:gd name="connsiteY3" fmla="*/ 4836728 h 7111136"/>
              <a:gd name="connsiteX4" fmla="*/ 4873486 w 4875164"/>
              <a:gd name="connsiteY4" fmla="*/ 7111136 h 7111136"/>
              <a:gd name="connsiteX5" fmla="*/ 0 w 4875164"/>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871276 w 4873486"/>
              <a:gd name="connsiteY3" fmla="*/ 4836728 h 7111136"/>
              <a:gd name="connsiteX4" fmla="*/ 4873486 w 4873486"/>
              <a:gd name="connsiteY4" fmla="*/ 7111136 h 7111136"/>
              <a:gd name="connsiteX5" fmla="*/ 0 w 4873486"/>
              <a:gd name="connsiteY5" fmla="*/ 7104665 h 7111136"/>
              <a:gd name="connsiteX0" fmla="*/ 0 w 4873486"/>
              <a:gd name="connsiteY0" fmla="*/ 7104665 h 7111136"/>
              <a:gd name="connsiteX1" fmla="*/ 3666372 w 4873486"/>
              <a:gd name="connsiteY1" fmla="*/ 0 h 7111136"/>
              <a:gd name="connsiteX2" fmla="*/ 4710205 w 4873486"/>
              <a:gd name="connsiteY2" fmla="*/ 2021948 h 7111136"/>
              <a:gd name="connsiteX3" fmla="*/ 4719025 w 4873486"/>
              <a:gd name="connsiteY3" fmla="*/ 4693853 h 7111136"/>
              <a:gd name="connsiteX4" fmla="*/ 4873486 w 4873486"/>
              <a:gd name="connsiteY4" fmla="*/ 7111136 h 7111136"/>
              <a:gd name="connsiteX5" fmla="*/ 0 w 4873486"/>
              <a:gd name="connsiteY5" fmla="*/ 7104665 h 7111136"/>
              <a:gd name="connsiteX0" fmla="*/ 0 w 4720435"/>
              <a:gd name="connsiteY0" fmla="*/ 7104665 h 7104665"/>
              <a:gd name="connsiteX1" fmla="*/ 3666372 w 4720435"/>
              <a:gd name="connsiteY1" fmla="*/ 0 h 7104665"/>
              <a:gd name="connsiteX2" fmla="*/ 4710205 w 4720435"/>
              <a:gd name="connsiteY2" fmla="*/ 2021948 h 7104665"/>
              <a:gd name="connsiteX3" fmla="*/ 4719025 w 4720435"/>
              <a:gd name="connsiteY3" fmla="*/ 4693853 h 7104665"/>
              <a:gd name="connsiteX4" fmla="*/ 4711719 w 4720435"/>
              <a:gd name="connsiteY4" fmla="*/ 5606186 h 7104665"/>
              <a:gd name="connsiteX5" fmla="*/ 0 w 4720435"/>
              <a:gd name="connsiteY5" fmla="*/ 7104665 h 7104665"/>
              <a:gd name="connsiteX0" fmla="*/ 0 w 3940147"/>
              <a:gd name="connsiteY0" fmla="*/ 5571143 h 5606186"/>
              <a:gd name="connsiteX1" fmla="*/ 2886084 w 3940147"/>
              <a:gd name="connsiteY1" fmla="*/ 0 h 5606186"/>
              <a:gd name="connsiteX2" fmla="*/ 3929917 w 3940147"/>
              <a:gd name="connsiteY2" fmla="*/ 2021948 h 5606186"/>
              <a:gd name="connsiteX3" fmla="*/ 3938737 w 3940147"/>
              <a:gd name="connsiteY3" fmla="*/ 4693853 h 5606186"/>
              <a:gd name="connsiteX4" fmla="*/ 3931431 w 3940147"/>
              <a:gd name="connsiteY4" fmla="*/ 5606186 h 5606186"/>
              <a:gd name="connsiteX5" fmla="*/ 0 w 3940147"/>
              <a:gd name="connsiteY5" fmla="*/ 5571143 h 5606186"/>
              <a:gd name="connsiteX0" fmla="*/ 0 w 3939313"/>
              <a:gd name="connsiteY0" fmla="*/ 5571143 h 5606186"/>
              <a:gd name="connsiteX1" fmla="*/ 2886084 w 3939313"/>
              <a:gd name="connsiteY1" fmla="*/ 0 h 5606186"/>
              <a:gd name="connsiteX2" fmla="*/ 3910886 w 3939313"/>
              <a:gd name="connsiteY2" fmla="*/ 2002898 h 5606186"/>
              <a:gd name="connsiteX3" fmla="*/ 3938737 w 3939313"/>
              <a:gd name="connsiteY3" fmla="*/ 4693853 h 5606186"/>
              <a:gd name="connsiteX4" fmla="*/ 3931431 w 3939313"/>
              <a:gd name="connsiteY4" fmla="*/ 5606186 h 5606186"/>
              <a:gd name="connsiteX5" fmla="*/ 0 w 3939313"/>
              <a:gd name="connsiteY5" fmla="*/ 5571143 h 5606186"/>
              <a:gd name="connsiteX0" fmla="*/ 0 w 3931431"/>
              <a:gd name="connsiteY0" fmla="*/ 5571143 h 5606186"/>
              <a:gd name="connsiteX1" fmla="*/ 2886084 w 3931431"/>
              <a:gd name="connsiteY1" fmla="*/ 0 h 5606186"/>
              <a:gd name="connsiteX2" fmla="*/ 3910886 w 3931431"/>
              <a:gd name="connsiteY2" fmla="*/ 2002898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31431"/>
              <a:gd name="connsiteY0" fmla="*/ 5571143 h 5606186"/>
              <a:gd name="connsiteX1" fmla="*/ 2886084 w 3931431"/>
              <a:gd name="connsiteY1" fmla="*/ 0 h 5606186"/>
              <a:gd name="connsiteX2" fmla="*/ 3910886 w 3931431"/>
              <a:gd name="connsiteY2" fmla="*/ 2012295 h 5606186"/>
              <a:gd name="connsiteX3" fmla="*/ 3910192 w 3931431"/>
              <a:gd name="connsiteY3" fmla="*/ 4703381 h 5606186"/>
              <a:gd name="connsiteX4" fmla="*/ 3931431 w 3931431"/>
              <a:gd name="connsiteY4" fmla="*/ 5606186 h 5606186"/>
              <a:gd name="connsiteX5" fmla="*/ 0 w 3931431"/>
              <a:gd name="connsiteY5" fmla="*/ 5571143 h 5606186"/>
              <a:gd name="connsiteX0" fmla="*/ 0 w 3912966"/>
              <a:gd name="connsiteY0" fmla="*/ 5571143 h 5609320"/>
              <a:gd name="connsiteX1" fmla="*/ 2886084 w 3912966"/>
              <a:gd name="connsiteY1" fmla="*/ 0 h 5609320"/>
              <a:gd name="connsiteX2" fmla="*/ 3910886 w 3912966"/>
              <a:gd name="connsiteY2" fmla="*/ 2012295 h 5609320"/>
              <a:gd name="connsiteX3" fmla="*/ 3910192 w 3912966"/>
              <a:gd name="connsiteY3" fmla="*/ 4703381 h 5609320"/>
              <a:gd name="connsiteX4" fmla="*/ 3868863 w 3912966"/>
              <a:gd name="connsiteY4" fmla="*/ 5609320 h 5609320"/>
              <a:gd name="connsiteX5" fmla="*/ 0 w 3912966"/>
              <a:gd name="connsiteY5" fmla="*/ 5571143 h 5609320"/>
              <a:gd name="connsiteX0" fmla="*/ 0 w 3915790"/>
              <a:gd name="connsiteY0" fmla="*/ 5571143 h 5593663"/>
              <a:gd name="connsiteX1" fmla="*/ 2886084 w 3915790"/>
              <a:gd name="connsiteY1" fmla="*/ 0 h 5593663"/>
              <a:gd name="connsiteX2" fmla="*/ 3910886 w 3915790"/>
              <a:gd name="connsiteY2" fmla="*/ 2012295 h 5593663"/>
              <a:gd name="connsiteX3" fmla="*/ 3910192 w 3915790"/>
              <a:gd name="connsiteY3" fmla="*/ 4703381 h 5593663"/>
              <a:gd name="connsiteX4" fmla="*/ 3915790 w 3915790"/>
              <a:gd name="connsiteY4" fmla="*/ 5593663 h 5593663"/>
              <a:gd name="connsiteX5" fmla="*/ 0 w 3915790"/>
              <a:gd name="connsiteY5" fmla="*/ 5571143 h 5593663"/>
              <a:gd name="connsiteX0" fmla="*/ 0 w 3916271"/>
              <a:gd name="connsiteY0" fmla="*/ 5571143 h 5593663"/>
              <a:gd name="connsiteX1" fmla="*/ 2886084 w 3916271"/>
              <a:gd name="connsiteY1" fmla="*/ 0 h 5593663"/>
              <a:gd name="connsiteX2" fmla="*/ 3910886 w 3916271"/>
              <a:gd name="connsiteY2" fmla="*/ 2012295 h 5593663"/>
              <a:gd name="connsiteX3" fmla="*/ 3910192 w 3916271"/>
              <a:gd name="connsiteY3" fmla="*/ 4703381 h 5593663"/>
              <a:gd name="connsiteX4" fmla="*/ 3915790 w 3916271"/>
              <a:gd name="connsiteY4" fmla="*/ 5593663 h 5593663"/>
              <a:gd name="connsiteX5" fmla="*/ 0 w 3916271"/>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3683"/>
              <a:gd name="connsiteY0" fmla="*/ 5571143 h 5593663"/>
              <a:gd name="connsiteX1" fmla="*/ 2886084 w 3923683"/>
              <a:gd name="connsiteY1" fmla="*/ 0 h 5593663"/>
              <a:gd name="connsiteX2" fmla="*/ 3910886 w 3923683"/>
              <a:gd name="connsiteY2" fmla="*/ 2012295 h 5593663"/>
              <a:gd name="connsiteX3" fmla="*/ 3922709 w 3923683"/>
              <a:gd name="connsiteY3" fmla="*/ 4693990 h 5593663"/>
              <a:gd name="connsiteX4" fmla="*/ 3915790 w 3923683"/>
              <a:gd name="connsiteY4" fmla="*/ 5593663 h 5593663"/>
              <a:gd name="connsiteX5" fmla="*/ 0 w 3923683"/>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22709"/>
              <a:gd name="connsiteY0" fmla="*/ 5571143 h 5593663"/>
              <a:gd name="connsiteX1" fmla="*/ 2886084 w 3922709"/>
              <a:gd name="connsiteY1" fmla="*/ 0 h 5593663"/>
              <a:gd name="connsiteX2" fmla="*/ 3910886 w 3922709"/>
              <a:gd name="connsiteY2" fmla="*/ 2012295 h 5593663"/>
              <a:gd name="connsiteX3" fmla="*/ 3922709 w 3922709"/>
              <a:gd name="connsiteY3" fmla="*/ 4693990 h 5593663"/>
              <a:gd name="connsiteX4" fmla="*/ 3915790 w 3922709"/>
              <a:gd name="connsiteY4" fmla="*/ 5593663 h 5593663"/>
              <a:gd name="connsiteX5" fmla="*/ 0 w 3922709"/>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0886 w 3919583"/>
              <a:gd name="connsiteY2" fmla="*/ 2012295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5571143 h 5593663"/>
              <a:gd name="connsiteX1" fmla="*/ 2886084 w 3919583"/>
              <a:gd name="connsiteY1" fmla="*/ 0 h 5593663"/>
              <a:gd name="connsiteX2" fmla="*/ 3914014 w 3919583"/>
              <a:gd name="connsiteY2" fmla="*/ 2024821 h 5593663"/>
              <a:gd name="connsiteX3" fmla="*/ 3919583 w 3919583"/>
              <a:gd name="connsiteY3" fmla="*/ 4687730 h 5593663"/>
              <a:gd name="connsiteX4" fmla="*/ 3915790 w 3919583"/>
              <a:gd name="connsiteY4" fmla="*/ 5593663 h 5593663"/>
              <a:gd name="connsiteX5" fmla="*/ 0 w 3919583"/>
              <a:gd name="connsiteY5" fmla="*/ 5571143 h 5593663"/>
              <a:gd name="connsiteX0" fmla="*/ 0 w 3919583"/>
              <a:gd name="connsiteY0" fmla="*/ 4148574 h 4171094"/>
              <a:gd name="connsiteX1" fmla="*/ 2153516 w 3919583"/>
              <a:gd name="connsiteY1" fmla="*/ 0 h 4171094"/>
              <a:gd name="connsiteX2" fmla="*/ 3914014 w 3919583"/>
              <a:gd name="connsiteY2" fmla="*/ 602252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9583"/>
              <a:gd name="connsiteY0" fmla="*/ 4148574 h 4171094"/>
              <a:gd name="connsiteX1" fmla="*/ 2153516 w 3919583"/>
              <a:gd name="connsiteY1" fmla="*/ 0 h 4171094"/>
              <a:gd name="connsiteX2" fmla="*/ 2170505 w 3919583"/>
              <a:gd name="connsiteY2" fmla="*/ 1892836 h 4171094"/>
              <a:gd name="connsiteX3" fmla="*/ 3919583 w 3919583"/>
              <a:gd name="connsiteY3" fmla="*/ 3265161 h 4171094"/>
              <a:gd name="connsiteX4" fmla="*/ 3915790 w 3919583"/>
              <a:gd name="connsiteY4" fmla="*/ 4171094 h 4171094"/>
              <a:gd name="connsiteX5" fmla="*/ 0 w 3919583"/>
              <a:gd name="connsiteY5" fmla="*/ 4148574 h 4171094"/>
              <a:gd name="connsiteX0" fmla="*/ 0 w 3915793"/>
              <a:gd name="connsiteY0" fmla="*/ 4148574 h 4171094"/>
              <a:gd name="connsiteX1" fmla="*/ 2153516 w 3915793"/>
              <a:gd name="connsiteY1" fmla="*/ 0 h 4171094"/>
              <a:gd name="connsiteX2" fmla="*/ 2170505 w 3915793"/>
              <a:gd name="connsiteY2" fmla="*/ 1892836 h 4171094"/>
              <a:gd name="connsiteX3" fmla="*/ 2190725 w 3915793"/>
              <a:gd name="connsiteY3" fmla="*/ 3265165 h 4171094"/>
              <a:gd name="connsiteX4" fmla="*/ 3915790 w 3915793"/>
              <a:gd name="connsiteY4" fmla="*/ 4171094 h 4171094"/>
              <a:gd name="connsiteX5" fmla="*/ 0 w 3915793"/>
              <a:gd name="connsiteY5" fmla="*/ 4148574 h 4171094"/>
              <a:gd name="connsiteX0" fmla="*/ 0 w 3963302"/>
              <a:gd name="connsiteY0" fmla="*/ 4148574 h 4171094"/>
              <a:gd name="connsiteX1" fmla="*/ 2153516 w 3963302"/>
              <a:gd name="connsiteY1" fmla="*/ 0 h 4171094"/>
              <a:gd name="connsiteX2" fmla="*/ 2170505 w 3963302"/>
              <a:gd name="connsiteY2" fmla="*/ 1892836 h 4171094"/>
              <a:gd name="connsiteX3" fmla="*/ 3915790 w 3963302"/>
              <a:gd name="connsiteY3" fmla="*/ 4171094 h 4171094"/>
              <a:gd name="connsiteX4" fmla="*/ 0 w 3963302"/>
              <a:gd name="connsiteY4" fmla="*/ 4148574 h 4171094"/>
              <a:gd name="connsiteX0" fmla="*/ 0 w 3971475"/>
              <a:gd name="connsiteY0" fmla="*/ 4148574 h 4171094"/>
              <a:gd name="connsiteX1" fmla="*/ 2153516 w 3971475"/>
              <a:gd name="connsiteY1" fmla="*/ 0 h 4171094"/>
              <a:gd name="connsiteX2" fmla="*/ 3915790 w 3971475"/>
              <a:gd name="connsiteY2" fmla="*/ 4171094 h 4171094"/>
              <a:gd name="connsiteX3" fmla="*/ 0 w 3971475"/>
              <a:gd name="connsiteY3" fmla="*/ 4148574 h 4171094"/>
              <a:gd name="connsiteX0" fmla="*/ 0 w 2530710"/>
              <a:gd name="connsiteY0" fmla="*/ 4148574 h 4171098"/>
              <a:gd name="connsiteX1" fmla="*/ 2153516 w 2530710"/>
              <a:gd name="connsiteY1" fmla="*/ 0 h 4171098"/>
              <a:gd name="connsiteX2" fmla="*/ 2128327 w 2530710"/>
              <a:gd name="connsiteY2" fmla="*/ 4171098 h 4171098"/>
              <a:gd name="connsiteX3" fmla="*/ 0 w 2530710"/>
              <a:gd name="connsiteY3" fmla="*/ 4148574 h 4171098"/>
              <a:gd name="connsiteX0" fmla="*/ 0 w 2438750"/>
              <a:gd name="connsiteY0" fmla="*/ 4148574 h 4171098"/>
              <a:gd name="connsiteX1" fmla="*/ 2153516 w 2438750"/>
              <a:gd name="connsiteY1" fmla="*/ 0 h 4171098"/>
              <a:gd name="connsiteX2" fmla="*/ 2128327 w 2438750"/>
              <a:gd name="connsiteY2" fmla="*/ 4171098 h 4171098"/>
              <a:gd name="connsiteX3" fmla="*/ 0 w 2438750"/>
              <a:gd name="connsiteY3" fmla="*/ 4148574 h 4171098"/>
              <a:gd name="connsiteX0" fmla="*/ 0 w 2153516"/>
              <a:gd name="connsiteY0" fmla="*/ 4148574 h 4171098"/>
              <a:gd name="connsiteX1" fmla="*/ 2153516 w 2153516"/>
              <a:gd name="connsiteY1" fmla="*/ 0 h 4171098"/>
              <a:gd name="connsiteX2" fmla="*/ 2128327 w 2153516"/>
              <a:gd name="connsiteY2" fmla="*/ 4171098 h 4171098"/>
              <a:gd name="connsiteX3" fmla="*/ 0 w 2153516"/>
              <a:gd name="connsiteY3" fmla="*/ 4148574 h 4171098"/>
              <a:gd name="connsiteX0" fmla="*/ 0 w 2155023"/>
              <a:gd name="connsiteY0" fmla="*/ 4148574 h 4171098"/>
              <a:gd name="connsiteX1" fmla="*/ 2153516 w 2155023"/>
              <a:gd name="connsiteY1" fmla="*/ 0 h 4171098"/>
              <a:gd name="connsiteX2" fmla="*/ 2128327 w 2155023"/>
              <a:gd name="connsiteY2" fmla="*/ 4171098 h 4171098"/>
              <a:gd name="connsiteX3" fmla="*/ 0 w 2155023"/>
              <a:gd name="connsiteY3" fmla="*/ 4148574 h 4171098"/>
              <a:gd name="connsiteX0" fmla="*/ 0 w 2161634"/>
              <a:gd name="connsiteY0" fmla="*/ 4148574 h 4171098"/>
              <a:gd name="connsiteX1" fmla="*/ 2153516 w 2161634"/>
              <a:gd name="connsiteY1" fmla="*/ 0 h 4171098"/>
              <a:gd name="connsiteX2" fmla="*/ 2157630 w 2161634"/>
              <a:gd name="connsiteY2" fmla="*/ 4171098 h 4171098"/>
              <a:gd name="connsiteX3" fmla="*/ 0 w 2161634"/>
              <a:gd name="connsiteY3" fmla="*/ 4148574 h 4171098"/>
              <a:gd name="connsiteX0" fmla="*/ 0 w 2161634"/>
              <a:gd name="connsiteY0" fmla="*/ 4163240 h 4171098"/>
              <a:gd name="connsiteX1" fmla="*/ 2153516 w 2161634"/>
              <a:gd name="connsiteY1" fmla="*/ 0 h 4171098"/>
              <a:gd name="connsiteX2" fmla="*/ 2157630 w 2161634"/>
              <a:gd name="connsiteY2" fmla="*/ 4171098 h 4171098"/>
              <a:gd name="connsiteX3" fmla="*/ 0 w 2161634"/>
              <a:gd name="connsiteY3" fmla="*/ 4163240 h 4171098"/>
              <a:gd name="connsiteX0" fmla="*/ 0 w 2168034"/>
              <a:gd name="connsiteY0" fmla="*/ 4174397 h 4182255"/>
              <a:gd name="connsiteX1" fmla="*/ 2164660 w 2168034"/>
              <a:gd name="connsiteY1" fmla="*/ 0 h 4182255"/>
              <a:gd name="connsiteX2" fmla="*/ 2157630 w 2168034"/>
              <a:gd name="connsiteY2" fmla="*/ 4182255 h 4182255"/>
              <a:gd name="connsiteX3" fmla="*/ 0 w 2168034"/>
              <a:gd name="connsiteY3" fmla="*/ 4174397 h 4182255"/>
              <a:gd name="connsiteX0" fmla="*/ 0 w 2164660"/>
              <a:gd name="connsiteY0" fmla="*/ 4174397 h 4182255"/>
              <a:gd name="connsiteX1" fmla="*/ 2164660 w 2164660"/>
              <a:gd name="connsiteY1" fmla="*/ 0 h 4182255"/>
              <a:gd name="connsiteX2" fmla="*/ 2157630 w 2164660"/>
              <a:gd name="connsiteY2" fmla="*/ 4182255 h 4182255"/>
              <a:gd name="connsiteX3" fmla="*/ 0 w 2164660"/>
              <a:gd name="connsiteY3" fmla="*/ 4174397 h 4182255"/>
              <a:gd name="connsiteX0" fmla="*/ 0 w 2166133"/>
              <a:gd name="connsiteY0" fmla="*/ 4174397 h 4182255"/>
              <a:gd name="connsiteX1" fmla="*/ 2164660 w 2166133"/>
              <a:gd name="connsiteY1" fmla="*/ 0 h 4182255"/>
              <a:gd name="connsiteX2" fmla="*/ 2163203 w 2166133"/>
              <a:gd name="connsiteY2" fmla="*/ 4182255 h 4182255"/>
              <a:gd name="connsiteX3" fmla="*/ 0 w 2166133"/>
              <a:gd name="connsiteY3" fmla="*/ 4174397 h 4182255"/>
              <a:gd name="connsiteX0" fmla="*/ 0 w 2164660"/>
              <a:gd name="connsiteY0" fmla="*/ 4174397 h 4182255"/>
              <a:gd name="connsiteX1" fmla="*/ 2164660 w 2164660"/>
              <a:gd name="connsiteY1" fmla="*/ 0 h 4182255"/>
              <a:gd name="connsiteX2" fmla="*/ 2163203 w 2164660"/>
              <a:gd name="connsiteY2" fmla="*/ 4182255 h 4182255"/>
              <a:gd name="connsiteX3" fmla="*/ 0 w 2164660"/>
              <a:gd name="connsiteY3" fmla="*/ 4174397 h 4182255"/>
              <a:gd name="connsiteX0" fmla="*/ 0 w 2164660"/>
              <a:gd name="connsiteY0" fmla="*/ 4174397 h 4187832"/>
              <a:gd name="connsiteX1" fmla="*/ 2164660 w 2164660"/>
              <a:gd name="connsiteY1" fmla="*/ 0 h 4187832"/>
              <a:gd name="connsiteX2" fmla="*/ 2163203 w 2164660"/>
              <a:gd name="connsiteY2" fmla="*/ 4187832 h 4187832"/>
              <a:gd name="connsiteX3" fmla="*/ 0 w 2164660"/>
              <a:gd name="connsiteY3" fmla="*/ 4174397 h 4187832"/>
              <a:gd name="connsiteX0" fmla="*/ 0 w 2165734"/>
              <a:gd name="connsiteY0" fmla="*/ 4174397 h 4187832"/>
              <a:gd name="connsiteX1" fmla="*/ 2164660 w 2165734"/>
              <a:gd name="connsiteY1" fmla="*/ 0 h 4187832"/>
              <a:gd name="connsiteX2" fmla="*/ 2163203 w 2165734"/>
              <a:gd name="connsiteY2" fmla="*/ 4187832 h 4187832"/>
              <a:gd name="connsiteX3" fmla="*/ 0 w 2165734"/>
              <a:gd name="connsiteY3" fmla="*/ 4174397 h 4187832"/>
            </a:gdLst>
            <a:ahLst/>
            <a:cxnLst>
              <a:cxn ang="0">
                <a:pos x="connsiteX0" y="connsiteY0"/>
              </a:cxn>
              <a:cxn ang="0">
                <a:pos x="connsiteX1" y="connsiteY1"/>
              </a:cxn>
              <a:cxn ang="0">
                <a:pos x="connsiteX2" y="connsiteY2"/>
              </a:cxn>
              <a:cxn ang="0">
                <a:pos x="connsiteX3" y="connsiteY3"/>
              </a:cxn>
            </a:cxnLst>
            <a:rect l="l" t="t" r="r" b="b"/>
            <a:pathLst>
              <a:path w="2165734" h="4187832">
                <a:moveTo>
                  <a:pt x="0" y="4174397"/>
                </a:moveTo>
                <a:lnTo>
                  <a:pt x="2164660" y="0"/>
                </a:lnTo>
                <a:cubicBezTo>
                  <a:pt x="2167064" y="1400325"/>
                  <a:pt x="2164923" y="2810636"/>
                  <a:pt x="2163203" y="4187832"/>
                </a:cubicBezTo>
                <a:lnTo>
                  <a:pt x="0" y="4174397"/>
                </a:lnTo>
                <a:close/>
              </a:path>
            </a:pathLst>
          </a:custGeom>
          <a:gradFill flip="none" rotWithShape="1">
            <a:gsLst>
              <a:gs pos="91000">
                <a:srgbClr val="004D6F">
                  <a:alpha val="5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7" name="Triangle isocèle 7"/>
          <p:cNvSpPr/>
          <p:nvPr userDrawn="1"/>
        </p:nvSpPr>
        <p:spPr>
          <a:xfrm rot="16200000">
            <a:off x="11310439" y="-337474"/>
            <a:ext cx="542117" cy="1222899"/>
          </a:xfrm>
          <a:custGeom>
            <a:avLst/>
            <a:gdLst>
              <a:gd name="connsiteX0" fmla="*/ 0 w 4540840"/>
              <a:gd name="connsiteY0" fmla="*/ 4404897 h 4404897"/>
              <a:gd name="connsiteX1" fmla="*/ 2270420 w 4540840"/>
              <a:gd name="connsiteY1" fmla="*/ 0 h 4404897"/>
              <a:gd name="connsiteX2" fmla="*/ 4540840 w 4540840"/>
              <a:gd name="connsiteY2" fmla="*/ 4404897 h 4404897"/>
              <a:gd name="connsiteX3" fmla="*/ 0 w 4540840"/>
              <a:gd name="connsiteY3"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0 w 4540840"/>
              <a:gd name="connsiteY4" fmla="*/ 4404897 h 4404897"/>
              <a:gd name="connsiteX0" fmla="*/ 0 w 4540840"/>
              <a:gd name="connsiteY0" fmla="*/ 4404897 h 4404897"/>
              <a:gd name="connsiteX1" fmla="*/ 2270420 w 4540840"/>
              <a:gd name="connsiteY1" fmla="*/ 0 h 4404897"/>
              <a:gd name="connsiteX2" fmla="*/ 2933997 w 4540840"/>
              <a:gd name="connsiteY2" fmla="*/ 1284148 h 4404897"/>
              <a:gd name="connsiteX3" fmla="*/ 4540840 w 4540840"/>
              <a:gd name="connsiteY3" fmla="*/ 4404897 h 4404897"/>
              <a:gd name="connsiteX4" fmla="*/ 2933996 w 4540840"/>
              <a:gd name="connsiteY4" fmla="*/ 4404420 h 4404897"/>
              <a:gd name="connsiteX5" fmla="*/ 0 w 4540840"/>
              <a:gd name="connsiteY5" fmla="*/ 4404897 h 4404897"/>
              <a:gd name="connsiteX0" fmla="*/ 0 w 2933997"/>
              <a:gd name="connsiteY0" fmla="*/ 4404897 h 4404897"/>
              <a:gd name="connsiteX1" fmla="*/ 2270420 w 2933997"/>
              <a:gd name="connsiteY1" fmla="*/ 0 h 4404897"/>
              <a:gd name="connsiteX2" fmla="*/ 2933997 w 2933997"/>
              <a:gd name="connsiteY2" fmla="*/ 1284148 h 4404897"/>
              <a:gd name="connsiteX3" fmla="*/ 2933573 w 2933997"/>
              <a:gd name="connsiteY3" fmla="*/ 3532921 h 4404897"/>
              <a:gd name="connsiteX4" fmla="*/ 2933996 w 2933997"/>
              <a:gd name="connsiteY4" fmla="*/ 4404420 h 4404897"/>
              <a:gd name="connsiteX5" fmla="*/ 0 w 2933997"/>
              <a:gd name="connsiteY5" fmla="*/ 4404897 h 440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33997" h="4404897">
                <a:moveTo>
                  <a:pt x="0" y="4404897"/>
                </a:moveTo>
                <a:lnTo>
                  <a:pt x="2270420" y="0"/>
                </a:lnTo>
                <a:cubicBezTo>
                  <a:pt x="2493183" y="426477"/>
                  <a:pt x="2711234" y="857671"/>
                  <a:pt x="2933997" y="1284148"/>
                </a:cubicBezTo>
                <a:cubicBezTo>
                  <a:pt x="2933856" y="2033739"/>
                  <a:pt x="2933714" y="2783330"/>
                  <a:pt x="2933573" y="3532921"/>
                </a:cubicBezTo>
                <a:lnTo>
                  <a:pt x="2933996" y="4404420"/>
                </a:lnTo>
                <a:lnTo>
                  <a:pt x="0" y="4404897"/>
                </a:lnTo>
                <a:close/>
              </a:path>
            </a:pathLst>
          </a:custGeom>
          <a:gradFill flip="none" rotWithShape="1">
            <a:gsLst>
              <a:gs pos="91000">
                <a:srgbClr val="004D6F">
                  <a:alpha val="63000"/>
                </a:srgbClr>
              </a:gs>
              <a:gs pos="1000">
                <a:schemeClr val="bg1">
                  <a:alpha val="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sp>
        <p:nvSpPr>
          <p:cNvPr id="8" name="Triangle isocèle 7"/>
          <p:cNvSpPr/>
          <p:nvPr userDrawn="1"/>
        </p:nvSpPr>
        <p:spPr>
          <a:xfrm rot="16200000">
            <a:off x="11424988" y="-104300"/>
            <a:ext cx="623545" cy="912367"/>
          </a:xfrm>
          <a:prstGeom prst="triangle">
            <a:avLst/>
          </a:prstGeom>
          <a:gradFill flip="none" rotWithShape="1">
            <a:gsLst>
              <a:gs pos="81000">
                <a:srgbClr val="004D6F">
                  <a:alpha val="48000"/>
                </a:srgbClr>
              </a:gs>
              <a:gs pos="27000">
                <a:schemeClr val="bg1">
                  <a:alpha val="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pic>
        <p:nvPicPr>
          <p:cNvPr id="9" name="Picture 4" descr="S:\serv_com\01_CHARTE-INSA-Rennes\2014\08_Modèles-PPT\Triangle-bas.eps"/>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b="42646"/>
          <a:stretch/>
        </p:blipFill>
        <p:spPr bwMode="auto">
          <a:xfrm>
            <a:off x="2159562" y="6614551"/>
            <a:ext cx="1344151" cy="2434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554852"/>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4B97A4-F6E1-49B6-808C-C47767352C67}"/>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44CF5048-790C-46D5-B589-4EF9690E4F78}"/>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FE8ADD-E6FE-4EFF-8AE7-DA50891E25B6}"/>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0657A940-8673-421A-9626-1A4C4BF28ABB}"/>
              </a:ext>
            </a:extLst>
          </p:cNvPr>
          <p:cNvSpPr>
            <a:spLocks noGrp="1"/>
          </p:cNvSpPr>
          <p:nvPr>
            <p:ph type="ftr" sz="quarter" idx="11"/>
          </p:nvPr>
        </p:nvSpPr>
        <p:spPr/>
        <p:txBody>
          <a:bodyPr/>
          <a:lstStyle/>
          <a:p>
            <a:r>
              <a:rPr lang="fr-FR"/>
              <a:t>1</a:t>
            </a:r>
          </a:p>
        </p:txBody>
      </p:sp>
      <p:sp>
        <p:nvSpPr>
          <p:cNvPr id="6" name="Espace réservé du numéro de diapositive 5">
            <a:extLst>
              <a:ext uri="{FF2B5EF4-FFF2-40B4-BE49-F238E27FC236}">
                <a16:creationId xmlns:a16="http://schemas.microsoft.com/office/drawing/2014/main" id="{E52AAB89-8DAD-41E1-A54A-808E512ACD02}"/>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284591701"/>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FD85559-5870-4E36-AA80-93CC8399D6D5}"/>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1619E27E-A6FC-4DB2-B52A-6B068533345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87112418-4EBC-49B2-A8A3-63642E51BC7F}"/>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1528A655-8E39-4D5C-98BA-C2AD23BDE4F0}"/>
              </a:ext>
            </a:extLst>
          </p:cNvPr>
          <p:cNvSpPr>
            <a:spLocks noGrp="1"/>
          </p:cNvSpPr>
          <p:nvPr>
            <p:ph type="ftr" sz="quarter" idx="11"/>
          </p:nvPr>
        </p:nvSpPr>
        <p:spPr/>
        <p:txBody>
          <a:bodyPr/>
          <a:lstStyle/>
          <a:p>
            <a:r>
              <a:rPr lang="fr-FR"/>
              <a:t>1</a:t>
            </a:r>
          </a:p>
        </p:txBody>
      </p:sp>
      <p:sp>
        <p:nvSpPr>
          <p:cNvPr id="6" name="Espace réservé du numéro de diapositive 5">
            <a:extLst>
              <a:ext uri="{FF2B5EF4-FFF2-40B4-BE49-F238E27FC236}">
                <a16:creationId xmlns:a16="http://schemas.microsoft.com/office/drawing/2014/main" id="{0F3CEB7A-DDC9-40C1-BBB6-80EBCAC6827C}"/>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399267459"/>
      </p:ext>
    </p:extLst>
  </p:cSld>
  <p:clrMapOvr>
    <a:masterClrMapping/>
  </p:clrMapOvr>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BFCBE85-2E93-4D44-8137-01F131258BCE}"/>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35E7B13F-26EA-442F-949E-9AFF9FC5D6B3}"/>
              </a:ext>
            </a:extLst>
          </p:cNvPr>
          <p:cNvSpPr>
            <a:spLocks noGrp="1"/>
          </p:cNvSpPr>
          <p:nvPr>
            <p:ph sz="half" idx="1"/>
          </p:nvPr>
        </p:nvSpPr>
        <p:spPr>
          <a:xfrm>
            <a:off x="838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19EFEB37-9404-4D9F-AACB-8C6CB598DFC9}"/>
              </a:ext>
            </a:extLst>
          </p:cNvPr>
          <p:cNvSpPr>
            <a:spLocks noGrp="1"/>
          </p:cNvSpPr>
          <p:nvPr>
            <p:ph sz="half" idx="2"/>
          </p:nvPr>
        </p:nvSpPr>
        <p:spPr>
          <a:xfrm>
            <a:off x="6172200" y="1825625"/>
            <a:ext cx="51816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CBE09450-4224-4CA8-84F9-B277741E2DBB}"/>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6" name="Espace réservé du pied de page 5">
            <a:extLst>
              <a:ext uri="{FF2B5EF4-FFF2-40B4-BE49-F238E27FC236}">
                <a16:creationId xmlns:a16="http://schemas.microsoft.com/office/drawing/2014/main" id="{059D5FBB-21F1-444F-830C-5B227803CADC}"/>
              </a:ext>
            </a:extLst>
          </p:cNvPr>
          <p:cNvSpPr>
            <a:spLocks noGrp="1"/>
          </p:cNvSpPr>
          <p:nvPr>
            <p:ph type="ftr" sz="quarter" idx="11"/>
          </p:nvPr>
        </p:nvSpPr>
        <p:spPr/>
        <p:txBody>
          <a:bodyPr/>
          <a:lstStyle/>
          <a:p>
            <a:r>
              <a:rPr lang="fr-FR"/>
              <a:t>1</a:t>
            </a:r>
          </a:p>
        </p:txBody>
      </p:sp>
      <p:sp>
        <p:nvSpPr>
          <p:cNvPr id="7" name="Espace réservé du numéro de diapositive 6">
            <a:extLst>
              <a:ext uri="{FF2B5EF4-FFF2-40B4-BE49-F238E27FC236}">
                <a16:creationId xmlns:a16="http://schemas.microsoft.com/office/drawing/2014/main" id="{561A36A9-4BDF-41AF-B537-06F6689F2689}"/>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9085458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6E48FAA-76AC-4382-B6BB-584662F8E71E}"/>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C0D272CE-48BB-41B5-B1C8-945EC7C77C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7CCF66A3-EFA4-422D-ACA6-F1C01FC64AFC}"/>
              </a:ext>
            </a:extLst>
          </p:cNvPr>
          <p:cNvSpPr>
            <a:spLocks noGrp="1"/>
          </p:cNvSpPr>
          <p:nvPr>
            <p:ph sz="half" idx="2"/>
          </p:nvPr>
        </p:nvSpPr>
        <p:spPr>
          <a:xfrm>
            <a:off x="839788" y="2505075"/>
            <a:ext cx="5157787"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22399F60-79A2-499B-AA2A-4DA50B8A2C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E20A4C57-32D2-46FB-8B45-E0B0EDF9394B}"/>
              </a:ext>
            </a:extLst>
          </p:cNvPr>
          <p:cNvSpPr>
            <a:spLocks noGrp="1"/>
          </p:cNvSpPr>
          <p:nvPr>
            <p:ph sz="quarter" idx="4"/>
          </p:nvPr>
        </p:nvSpPr>
        <p:spPr>
          <a:xfrm>
            <a:off x="6172200" y="2505075"/>
            <a:ext cx="5183188"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538D66F0-D774-4D84-B8B4-2A2893C49ABB}"/>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8" name="Espace réservé du pied de page 7">
            <a:extLst>
              <a:ext uri="{FF2B5EF4-FFF2-40B4-BE49-F238E27FC236}">
                <a16:creationId xmlns:a16="http://schemas.microsoft.com/office/drawing/2014/main" id="{5C7896F2-E0E8-43C0-A347-F6B21C946CAB}"/>
              </a:ext>
            </a:extLst>
          </p:cNvPr>
          <p:cNvSpPr>
            <a:spLocks noGrp="1"/>
          </p:cNvSpPr>
          <p:nvPr>
            <p:ph type="ftr" sz="quarter" idx="11"/>
          </p:nvPr>
        </p:nvSpPr>
        <p:spPr/>
        <p:txBody>
          <a:bodyPr/>
          <a:lstStyle/>
          <a:p>
            <a:r>
              <a:rPr lang="fr-FR"/>
              <a:t>1</a:t>
            </a:r>
          </a:p>
        </p:txBody>
      </p:sp>
      <p:sp>
        <p:nvSpPr>
          <p:cNvPr id="9" name="Espace réservé du numéro de diapositive 8">
            <a:extLst>
              <a:ext uri="{FF2B5EF4-FFF2-40B4-BE49-F238E27FC236}">
                <a16:creationId xmlns:a16="http://schemas.microsoft.com/office/drawing/2014/main" id="{03C33AC7-3BA2-4DBC-AD99-4E56B7E7E808}"/>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534753867"/>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02EE9C8-ED17-4A27-8A9E-4066486EF689}"/>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B93A4803-0722-4A33-B7B0-F64F741885B9}"/>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4" name="Espace réservé du pied de page 3">
            <a:extLst>
              <a:ext uri="{FF2B5EF4-FFF2-40B4-BE49-F238E27FC236}">
                <a16:creationId xmlns:a16="http://schemas.microsoft.com/office/drawing/2014/main" id="{DA376E4B-3008-4247-A74F-901E71272064}"/>
              </a:ext>
            </a:extLst>
          </p:cNvPr>
          <p:cNvSpPr>
            <a:spLocks noGrp="1"/>
          </p:cNvSpPr>
          <p:nvPr>
            <p:ph type="ftr" sz="quarter" idx="11"/>
          </p:nvPr>
        </p:nvSpPr>
        <p:spPr/>
        <p:txBody>
          <a:bodyPr/>
          <a:lstStyle/>
          <a:p>
            <a:r>
              <a:rPr lang="fr-FR"/>
              <a:t>1</a:t>
            </a:r>
          </a:p>
        </p:txBody>
      </p:sp>
      <p:sp>
        <p:nvSpPr>
          <p:cNvPr id="5" name="Espace réservé du numéro de diapositive 4">
            <a:extLst>
              <a:ext uri="{FF2B5EF4-FFF2-40B4-BE49-F238E27FC236}">
                <a16:creationId xmlns:a16="http://schemas.microsoft.com/office/drawing/2014/main" id="{BB6A1BD3-65DD-498A-B0F6-DB422C23AA21}"/>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354375290"/>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DC8F8912-F9E7-44F3-AB6D-7183FB4A4CDD}"/>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3" name="Espace réservé du pied de page 2">
            <a:extLst>
              <a:ext uri="{FF2B5EF4-FFF2-40B4-BE49-F238E27FC236}">
                <a16:creationId xmlns:a16="http://schemas.microsoft.com/office/drawing/2014/main" id="{E5E5A0BC-E306-41BE-97A6-B76DEAE491FB}"/>
              </a:ext>
            </a:extLst>
          </p:cNvPr>
          <p:cNvSpPr>
            <a:spLocks noGrp="1"/>
          </p:cNvSpPr>
          <p:nvPr>
            <p:ph type="ftr" sz="quarter" idx="11"/>
          </p:nvPr>
        </p:nvSpPr>
        <p:spPr/>
        <p:txBody>
          <a:bodyPr/>
          <a:lstStyle/>
          <a:p>
            <a:r>
              <a:rPr lang="fr-FR"/>
              <a:t>1</a:t>
            </a:r>
          </a:p>
        </p:txBody>
      </p:sp>
      <p:sp>
        <p:nvSpPr>
          <p:cNvPr id="4" name="Espace réservé du numéro de diapositive 3">
            <a:extLst>
              <a:ext uri="{FF2B5EF4-FFF2-40B4-BE49-F238E27FC236}">
                <a16:creationId xmlns:a16="http://schemas.microsoft.com/office/drawing/2014/main" id="{57FF296B-9807-4E40-B1F3-8D8E393DF238}"/>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2241349092"/>
      </p:ext>
    </p:extLst>
  </p:cSld>
  <p:clrMapOvr>
    <a:masterClrMapping/>
  </p:clrMapOvr>
  <p:hf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3A0AAEB-DB74-4547-86A0-B830E7A487EB}"/>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E6B40C13-DA03-48AC-9EE3-5C145EB38B4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1B447BE4-0234-4B90-8566-905EF5187B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F4FAB7C5-04B6-4006-BF3B-FCFDAA9E5099}"/>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6" name="Espace réservé du pied de page 5">
            <a:extLst>
              <a:ext uri="{FF2B5EF4-FFF2-40B4-BE49-F238E27FC236}">
                <a16:creationId xmlns:a16="http://schemas.microsoft.com/office/drawing/2014/main" id="{B630BE31-A168-4B87-A440-0E68194209C7}"/>
              </a:ext>
            </a:extLst>
          </p:cNvPr>
          <p:cNvSpPr>
            <a:spLocks noGrp="1"/>
          </p:cNvSpPr>
          <p:nvPr>
            <p:ph type="ftr" sz="quarter" idx="11"/>
          </p:nvPr>
        </p:nvSpPr>
        <p:spPr/>
        <p:txBody>
          <a:bodyPr/>
          <a:lstStyle/>
          <a:p>
            <a:r>
              <a:rPr lang="fr-FR"/>
              <a:t>1</a:t>
            </a:r>
          </a:p>
        </p:txBody>
      </p:sp>
      <p:sp>
        <p:nvSpPr>
          <p:cNvPr id="7" name="Espace réservé du numéro de diapositive 6">
            <a:extLst>
              <a:ext uri="{FF2B5EF4-FFF2-40B4-BE49-F238E27FC236}">
                <a16:creationId xmlns:a16="http://schemas.microsoft.com/office/drawing/2014/main" id="{41A57BD4-C470-4A6A-9EA0-F0875C28B4E3}"/>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3430583651"/>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95F62C-CC08-48DF-B70F-66303392FD1D}"/>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E9B23F04-E5CF-4990-AEFB-F912877BF2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4392EFF5-27D3-4BDA-B4BC-38767D956F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2498AE86-B0F0-42E3-AF3E-68E6BDCFCA96}"/>
              </a:ext>
            </a:extLst>
          </p:cNvPr>
          <p:cNvSpPr>
            <a:spLocks noGrp="1"/>
          </p:cNvSpPr>
          <p:nvPr>
            <p:ph type="dt" sz="half" idx="10"/>
          </p:nvPr>
        </p:nvSpPr>
        <p:spPr/>
        <p:txBody>
          <a:bodyPr/>
          <a:lstStyle/>
          <a:p>
            <a:fld id="{5BD97B05-386B-4204-B115-93B62DA9C7F5}" type="datetimeFigureOut">
              <a:rPr lang="fr-FR" smtClean="0"/>
              <a:t>07/04/2021</a:t>
            </a:fld>
            <a:endParaRPr lang="fr-FR"/>
          </a:p>
        </p:txBody>
      </p:sp>
      <p:sp>
        <p:nvSpPr>
          <p:cNvPr id="6" name="Espace réservé du pied de page 5">
            <a:extLst>
              <a:ext uri="{FF2B5EF4-FFF2-40B4-BE49-F238E27FC236}">
                <a16:creationId xmlns:a16="http://schemas.microsoft.com/office/drawing/2014/main" id="{3FD71F83-F4E9-4DDD-BE4A-674327B73C56}"/>
              </a:ext>
            </a:extLst>
          </p:cNvPr>
          <p:cNvSpPr>
            <a:spLocks noGrp="1"/>
          </p:cNvSpPr>
          <p:nvPr>
            <p:ph type="ftr" sz="quarter" idx="11"/>
          </p:nvPr>
        </p:nvSpPr>
        <p:spPr/>
        <p:txBody>
          <a:bodyPr/>
          <a:lstStyle/>
          <a:p>
            <a:r>
              <a:rPr lang="fr-FR"/>
              <a:t>1</a:t>
            </a:r>
          </a:p>
        </p:txBody>
      </p:sp>
      <p:sp>
        <p:nvSpPr>
          <p:cNvPr id="7" name="Espace réservé du numéro de diapositive 6">
            <a:extLst>
              <a:ext uri="{FF2B5EF4-FFF2-40B4-BE49-F238E27FC236}">
                <a16:creationId xmlns:a16="http://schemas.microsoft.com/office/drawing/2014/main" id="{5EF7A770-51C0-4350-9B0C-870554BC116B}"/>
              </a:ext>
            </a:extLst>
          </p:cNvPr>
          <p:cNvSpPr>
            <a:spLocks noGrp="1"/>
          </p:cNvSpPr>
          <p:nvPr>
            <p:ph type="sldNum" sz="quarter" idx="12"/>
          </p:nvPr>
        </p:nvSpPr>
        <p:spPr/>
        <p:txBody>
          <a:bodyPr/>
          <a:lstStyle/>
          <a:p>
            <a:fld id="{A9220C28-7EA5-4380-B8EF-338DA9D7ED45}" type="slidenum">
              <a:rPr lang="fr-FR" smtClean="0"/>
              <a:t>‹N°›</a:t>
            </a:fld>
            <a:endParaRPr lang="fr-FR"/>
          </a:p>
        </p:txBody>
      </p:sp>
    </p:spTree>
    <p:extLst>
      <p:ext uri="{BB962C8B-B14F-4D97-AF65-F5344CB8AC3E}">
        <p14:creationId xmlns:p14="http://schemas.microsoft.com/office/powerpoint/2010/main" val="1367986258"/>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4.w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8658568-3652-408B-BDE6-6E26CF2E5C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69FC045D-E5A8-4075-AEAE-015ED6106B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04078E7-107D-43B4-8B82-3161B98B85F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D97B05-386B-4204-B115-93B62DA9C7F5}" type="datetimeFigureOut">
              <a:rPr lang="fr-FR" smtClean="0"/>
              <a:t>07/04/2021</a:t>
            </a:fld>
            <a:endParaRPr lang="fr-FR"/>
          </a:p>
        </p:txBody>
      </p:sp>
      <p:sp>
        <p:nvSpPr>
          <p:cNvPr id="5" name="Espace réservé du pied de page 4">
            <a:extLst>
              <a:ext uri="{FF2B5EF4-FFF2-40B4-BE49-F238E27FC236}">
                <a16:creationId xmlns:a16="http://schemas.microsoft.com/office/drawing/2014/main" id="{50413AE3-C1D6-435D-824D-1E37E680C4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fr-FR"/>
              <a:t>1</a:t>
            </a:r>
          </a:p>
        </p:txBody>
      </p:sp>
      <p:sp>
        <p:nvSpPr>
          <p:cNvPr id="6" name="Espace réservé du numéro de diapositive 5">
            <a:extLst>
              <a:ext uri="{FF2B5EF4-FFF2-40B4-BE49-F238E27FC236}">
                <a16:creationId xmlns:a16="http://schemas.microsoft.com/office/drawing/2014/main" id="{EA3194C6-8587-4F02-AC40-C8129ED5EA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220C28-7EA5-4380-B8EF-338DA9D7ED45}" type="slidenum">
              <a:rPr lang="fr-FR" smtClean="0"/>
              <a:t>‹N°›</a:t>
            </a:fld>
            <a:endParaRPr lang="fr-FR"/>
          </a:p>
        </p:txBody>
      </p:sp>
    </p:spTree>
    <p:extLst>
      <p:ext uri="{BB962C8B-B14F-4D97-AF65-F5344CB8AC3E}">
        <p14:creationId xmlns:p14="http://schemas.microsoft.com/office/powerpoint/2010/main" val="41070245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2" r:id="rId3"/>
    <p:sldLayoutId id="2147483663" r:id="rId4"/>
    <p:sldLayoutId id="2147483664"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4"/>
          <p:cNvPicPr>
            <a:picLocks noChangeAspect="1" noChangeArrowheads="1"/>
          </p:cNvPicPr>
          <p:nvPr userDrawn="1"/>
        </p:nvPicPr>
        <p:blipFill>
          <a:blip r:embed="rId4" cstate="print">
            <a:extLst>
              <a:ext uri="{28A0092B-C50C-407E-A947-70E740481C1C}">
                <a14:useLocalDpi xmlns:a14="http://schemas.microsoft.com/office/drawing/2010/main" val="0"/>
              </a:ext>
            </a:extLst>
          </a:blip>
          <a:stretch>
            <a:fillRect/>
          </a:stretch>
        </p:blipFill>
        <p:spPr bwMode="auto">
          <a:xfrm>
            <a:off x="10608502" y="6163947"/>
            <a:ext cx="1344149" cy="5520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4029707"/>
      </p:ext>
    </p:extLst>
  </p:cSld>
  <p:clrMap bg1="lt1" tx1="dk1" bg2="lt2" tx2="dk2" accent1="accent1" accent2="accent2" accent3="accent3" accent4="accent4" accent5="accent5" accent6="accent6" hlink="hlink" folHlink="folHlink"/>
  <p:sldLayoutIdLst>
    <p:sldLayoutId id="2147483652" r:id="rId1"/>
    <p:sldLayoutId id="2147483653" r:id="rId2"/>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morbihan.gouv.fr/content/download/36172/268112/file/56-ENGIE%20GREEN%20RADENAC-5.1-ETUDE%20DE%20DANGERS.pdf" TargetMode="Externa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9.jpeg"/><Relationship Id="rId4" Type="http://schemas.openxmlformats.org/officeDocument/2006/relationships/image" Target="../media/image18.sv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eg"/><Relationship Id="rId1" Type="http://schemas.openxmlformats.org/officeDocument/2006/relationships/slideLayout" Target="../slideLayouts/slideLayout12.xm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itre 17"/>
          <p:cNvSpPr txBox="1">
            <a:spLocks/>
          </p:cNvSpPr>
          <p:nvPr/>
        </p:nvSpPr>
        <p:spPr bwMode="auto">
          <a:xfrm>
            <a:off x="1784430" y="1513515"/>
            <a:ext cx="8642350" cy="4176713"/>
          </a:xfrm>
          <a:prstGeom prst="rect">
            <a:avLst/>
          </a:prstGeom>
          <a:noFill/>
          <a:ln w="9525">
            <a:noFill/>
            <a:miter lim="800000"/>
            <a:headEnd/>
            <a:tailEnd/>
          </a:ln>
        </p:spPr>
        <p:txBody>
          <a:bodyPr anchor="ctr"/>
          <a:lstStyle/>
          <a:p>
            <a:endParaRPr lang="fr-FR" sz="2400" b="1"/>
          </a:p>
          <a:p>
            <a:endParaRPr lang="fr-FR" sz="2800" b="1" i="1"/>
          </a:p>
        </p:txBody>
      </p:sp>
      <p:pic>
        <p:nvPicPr>
          <p:cNvPr id="3" name="Picture 4" descr="Rangée d'éoliennes PNG transparents - StickPNG">
            <a:extLst>
              <a:ext uri="{FF2B5EF4-FFF2-40B4-BE49-F238E27FC236}">
                <a16:creationId xmlns:a16="http://schemas.microsoft.com/office/drawing/2014/main" id="{852B5B28-73E5-4E61-86DE-AB15939C77C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1639467" y="3789040"/>
            <a:ext cx="1373366" cy="3152502"/>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Rangée d'éoliennes PNG transparents - StickPNG">
            <a:extLst>
              <a:ext uri="{FF2B5EF4-FFF2-40B4-BE49-F238E27FC236}">
                <a16:creationId xmlns:a16="http://schemas.microsoft.com/office/drawing/2014/main" id="{32196645-122F-4FFB-9284-F820412FFCB5}"/>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1411"/>
          <a:stretch/>
        </p:blipFill>
        <p:spPr bwMode="auto">
          <a:xfrm>
            <a:off x="3419421" y="4581128"/>
            <a:ext cx="1022045" cy="23460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Rangée d'éoliennes PNG transparents - StickPNG">
            <a:extLst>
              <a:ext uri="{FF2B5EF4-FFF2-40B4-BE49-F238E27FC236}">
                <a16:creationId xmlns:a16="http://schemas.microsoft.com/office/drawing/2014/main" id="{3CE892A5-1E77-41F4-9EAC-E3F9C24778E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2524696" y="4278743"/>
            <a:ext cx="1153777" cy="26484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angée d'éoliennes PNG transparents - StickPNG">
            <a:extLst>
              <a:ext uri="{FF2B5EF4-FFF2-40B4-BE49-F238E27FC236}">
                <a16:creationId xmlns:a16="http://schemas.microsoft.com/office/drawing/2014/main" id="{347054F9-02F4-4FA8-8348-1F4EB6BC9E0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4079777" y="4278744"/>
            <a:ext cx="1153777" cy="2648445"/>
          </a:xfrm>
          <a:prstGeom prst="rect">
            <a:avLst/>
          </a:prstGeom>
          <a:noFill/>
          <a:extLst>
            <a:ext uri="{909E8E84-426E-40DD-AFC4-6F175D3DCCD1}">
              <a14:hiddenFill xmlns:a14="http://schemas.microsoft.com/office/drawing/2010/main">
                <a:solidFill>
                  <a:srgbClr val="FFFFFF"/>
                </a:solidFill>
              </a14:hiddenFill>
            </a:ext>
          </a:extLst>
        </p:spPr>
      </p:pic>
      <p:sp>
        <p:nvSpPr>
          <p:cNvPr id="7" name="TextShape 2">
            <a:extLst>
              <a:ext uri="{FF2B5EF4-FFF2-40B4-BE49-F238E27FC236}">
                <a16:creationId xmlns:a16="http://schemas.microsoft.com/office/drawing/2014/main" id="{08797542-C5EE-4FD3-BB04-973923C6E85A}"/>
              </a:ext>
            </a:extLst>
          </p:cNvPr>
          <p:cNvSpPr txBox="1"/>
          <p:nvPr/>
        </p:nvSpPr>
        <p:spPr>
          <a:xfrm>
            <a:off x="4151784" y="3568247"/>
            <a:ext cx="6048672" cy="1075544"/>
          </a:xfrm>
          <a:prstGeom prst="rect">
            <a:avLst/>
          </a:prstGeom>
          <a:noFill/>
          <a:ln>
            <a:noFill/>
          </a:ln>
        </p:spPr>
        <p:txBody>
          <a:bodyPr lIns="90000" tIns="45000" rIns="90000" bIns="45000" anchor="t"/>
          <a:lstStyle/>
          <a:p>
            <a:pPr algn="ctr"/>
            <a:r>
              <a:rPr lang="fr-FR" sz="2800" b="1" spc="-1">
                <a:solidFill>
                  <a:schemeClr val="tx1">
                    <a:lumMod val="50000"/>
                  </a:schemeClr>
                </a:solidFill>
              </a:rPr>
              <a:t>Point QSE n°3</a:t>
            </a:r>
          </a:p>
          <a:p>
            <a:pPr algn="ctr"/>
            <a:r>
              <a:rPr lang="fr-FR" sz="2800" spc="-1">
                <a:solidFill>
                  <a:schemeClr val="tx1">
                    <a:lumMod val="50000"/>
                  </a:schemeClr>
                </a:solidFill>
              </a:rPr>
              <a:t>07/04/2021</a:t>
            </a:r>
            <a:endParaRPr lang="fr-FR" sz="2800" spc="-1">
              <a:solidFill>
                <a:schemeClr val="tx1">
                  <a:lumMod val="50000"/>
                </a:schemeClr>
              </a:solidFill>
              <a:cs typeface="Calibri"/>
            </a:endParaRPr>
          </a:p>
          <a:p>
            <a:pPr algn="ctr"/>
            <a:endParaRPr lang="fr-FR" sz="2000" spc="-1">
              <a:solidFill>
                <a:schemeClr val="tx1">
                  <a:lumMod val="50000"/>
                </a:schemeClr>
              </a:solidFill>
              <a:cs typeface="Calibri"/>
            </a:endParaRPr>
          </a:p>
          <a:p>
            <a:pPr algn="ctr"/>
            <a:endParaRPr lang="fr-FR" sz="2000" spc="-1">
              <a:solidFill>
                <a:schemeClr val="tx1">
                  <a:lumMod val="50000"/>
                </a:schemeClr>
              </a:solidFill>
              <a:latin typeface="Arial"/>
            </a:endParaRPr>
          </a:p>
        </p:txBody>
      </p:sp>
      <p:sp>
        <p:nvSpPr>
          <p:cNvPr id="8" name="TextShape 3">
            <a:extLst>
              <a:ext uri="{FF2B5EF4-FFF2-40B4-BE49-F238E27FC236}">
                <a16:creationId xmlns:a16="http://schemas.microsoft.com/office/drawing/2014/main" id="{7D39C871-56AA-4096-B4CA-9CBACC3FAFEF}"/>
              </a:ext>
            </a:extLst>
          </p:cNvPr>
          <p:cNvSpPr txBox="1"/>
          <p:nvPr/>
        </p:nvSpPr>
        <p:spPr>
          <a:xfrm>
            <a:off x="6958449" y="6237022"/>
            <a:ext cx="2664000" cy="556240"/>
          </a:xfrm>
          <a:prstGeom prst="rect">
            <a:avLst/>
          </a:prstGeom>
          <a:noFill/>
          <a:ln>
            <a:noFill/>
          </a:ln>
        </p:spPr>
        <p:txBody>
          <a:bodyPr lIns="90000" tIns="45000" rIns="90000" bIns="45000"/>
          <a:lstStyle/>
          <a:p>
            <a:r>
              <a:rPr lang="fr-FR" sz="1600" spc="-1">
                <a:latin typeface="Arial"/>
              </a:rPr>
              <a:t>Projet PJ81 – Groupe 2</a:t>
            </a:r>
          </a:p>
          <a:p>
            <a:r>
              <a:rPr lang="fr-FR" sz="1600" spc="-1">
                <a:latin typeface="Arial"/>
              </a:rPr>
              <a:t>INSA 4GM-IM 2021</a:t>
            </a:r>
          </a:p>
        </p:txBody>
      </p:sp>
      <p:pic>
        <p:nvPicPr>
          <p:cNvPr id="9" name="Image 9">
            <a:extLst>
              <a:ext uri="{FF2B5EF4-FFF2-40B4-BE49-F238E27FC236}">
                <a16:creationId xmlns:a16="http://schemas.microsoft.com/office/drawing/2014/main" id="{3E566F64-D356-4C84-8F13-371500005FA4}"/>
              </a:ext>
            </a:extLst>
          </p:cNvPr>
          <p:cNvPicPr>
            <a:picLocks noChangeAspect="1"/>
          </p:cNvPicPr>
          <p:nvPr/>
        </p:nvPicPr>
        <p:blipFill>
          <a:blip r:embed="rId3"/>
          <a:stretch>
            <a:fillRect/>
          </a:stretch>
        </p:blipFill>
        <p:spPr>
          <a:xfrm>
            <a:off x="9286796" y="85006"/>
            <a:ext cx="1071923" cy="1078647"/>
          </a:xfrm>
          <a:prstGeom prst="rect">
            <a:avLst/>
          </a:prstGeom>
        </p:spPr>
      </p:pic>
    </p:spTree>
    <p:extLst>
      <p:ext uri="{BB962C8B-B14F-4D97-AF65-F5344CB8AC3E}">
        <p14:creationId xmlns:p14="http://schemas.microsoft.com/office/powerpoint/2010/main" val="28807399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79D843D6-586C-4A6C-A0D8-159BB9917E11}"/>
              </a:ext>
            </a:extLst>
          </p:cNvPr>
          <p:cNvSpPr>
            <a:spLocks noGrp="1"/>
          </p:cNvSpPr>
          <p:nvPr>
            <p:ph type="title"/>
          </p:nvPr>
        </p:nvSpPr>
        <p:spPr>
          <a:xfrm>
            <a:off x="3407701" y="6557455"/>
            <a:ext cx="7826356" cy="255921"/>
          </a:xfrm>
        </p:spPr>
        <p:txBody>
          <a:bodyPr>
            <a:normAutofit fontScale="90000"/>
          </a:bodyPr>
          <a:lstStyle/>
          <a:p>
            <a:r>
              <a:rPr lang="fr-FR"/>
              <a:t>Source : ENGIE GREEN – Projet d’extension du parc éolien. [Online] Disponible sur : </a:t>
            </a:r>
            <a:r>
              <a:rPr lang="fr-FR">
                <a:solidFill>
                  <a:schemeClr val="bg1">
                    <a:lumMod val="65000"/>
                  </a:schemeClr>
                </a:solidFill>
                <a:hlinkClick r:id="rId2">
                  <a:extLst>
                    <a:ext uri="{A12FA001-AC4F-418D-AE19-62706E023703}">
                      <ahyp:hlinkClr xmlns:ahyp="http://schemas.microsoft.com/office/drawing/2018/hyperlinkcolor" val="tx"/>
                    </a:ext>
                  </a:extLst>
                </a:hlinkClick>
              </a:rPr>
              <a:t>56-ENGIE GREEN RADENAC-5.1-ETUDE DE DANGERS.pdf (morbihan.gouv.fr)</a:t>
            </a:r>
            <a:endParaRPr lang="fr-FR">
              <a:solidFill>
                <a:schemeClr val="bg1">
                  <a:lumMod val="65000"/>
                </a:schemeClr>
              </a:solidFill>
            </a:endParaRPr>
          </a:p>
        </p:txBody>
      </p:sp>
      <p:pic>
        <p:nvPicPr>
          <p:cNvPr id="5" name="Image 4">
            <a:extLst>
              <a:ext uri="{FF2B5EF4-FFF2-40B4-BE49-F238E27FC236}">
                <a16:creationId xmlns:a16="http://schemas.microsoft.com/office/drawing/2014/main" id="{F0E6998F-095E-4362-8923-49671A4CDEA3}"/>
              </a:ext>
            </a:extLst>
          </p:cNvPr>
          <p:cNvPicPr>
            <a:picLocks noChangeAspect="1"/>
          </p:cNvPicPr>
          <p:nvPr/>
        </p:nvPicPr>
        <p:blipFill>
          <a:blip r:embed="rId3"/>
          <a:stretch>
            <a:fillRect/>
          </a:stretch>
        </p:blipFill>
        <p:spPr>
          <a:xfrm>
            <a:off x="3101726" y="752776"/>
            <a:ext cx="6101305" cy="5352448"/>
          </a:xfrm>
          <a:prstGeom prst="rect">
            <a:avLst/>
          </a:prstGeom>
        </p:spPr>
      </p:pic>
      <p:sp>
        <p:nvSpPr>
          <p:cNvPr id="6" name="ZoneTexte 5">
            <a:extLst>
              <a:ext uri="{FF2B5EF4-FFF2-40B4-BE49-F238E27FC236}">
                <a16:creationId xmlns:a16="http://schemas.microsoft.com/office/drawing/2014/main" id="{6074CE85-77C2-417E-9022-8FE42D2B4E69}"/>
              </a:ext>
            </a:extLst>
          </p:cNvPr>
          <p:cNvSpPr txBox="1"/>
          <p:nvPr/>
        </p:nvSpPr>
        <p:spPr>
          <a:xfrm>
            <a:off x="703677" y="3105833"/>
            <a:ext cx="2017486" cy="646331"/>
          </a:xfrm>
          <a:prstGeom prst="rect">
            <a:avLst/>
          </a:prstGeom>
          <a:noFill/>
        </p:spPr>
        <p:txBody>
          <a:bodyPr wrap="square" rtlCol="0">
            <a:spAutoFit/>
          </a:bodyPr>
          <a:lstStyle/>
          <a:p>
            <a:pPr algn="ctr"/>
            <a:r>
              <a:rPr lang="fr-FR"/>
              <a:t>L’aménagement de la zone de travail </a:t>
            </a:r>
          </a:p>
        </p:txBody>
      </p:sp>
      <p:sp>
        <p:nvSpPr>
          <p:cNvPr id="9" name="Espace réservé du contenu 1">
            <a:extLst>
              <a:ext uri="{FF2B5EF4-FFF2-40B4-BE49-F238E27FC236}">
                <a16:creationId xmlns:a16="http://schemas.microsoft.com/office/drawing/2014/main" id="{8ED885CB-A2F4-4CAE-BD92-32A830713BF6}"/>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1965876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03EE05B-BF3E-4690-BBF6-2F794F9B51F4}"/>
              </a:ext>
            </a:extLst>
          </p:cNvPr>
          <p:cNvSpPr>
            <a:spLocks noGrp="1"/>
          </p:cNvSpPr>
          <p:nvPr>
            <p:ph type="title"/>
          </p:nvPr>
        </p:nvSpPr>
        <p:spPr/>
        <p:txBody>
          <a:bodyPr>
            <a:normAutofit fontScale="90000"/>
          </a:bodyPr>
          <a:lstStyle/>
          <a:p>
            <a:endParaRPr lang="fr-FR"/>
          </a:p>
        </p:txBody>
      </p:sp>
      <p:pic>
        <p:nvPicPr>
          <p:cNvPr id="8" name="Image 7">
            <a:extLst>
              <a:ext uri="{FF2B5EF4-FFF2-40B4-BE49-F238E27FC236}">
                <a16:creationId xmlns:a16="http://schemas.microsoft.com/office/drawing/2014/main" id="{D28BA742-425D-40BF-9346-029067C38A9C}"/>
              </a:ext>
            </a:extLst>
          </p:cNvPr>
          <p:cNvPicPr>
            <a:picLocks noChangeAspect="1"/>
          </p:cNvPicPr>
          <p:nvPr/>
        </p:nvPicPr>
        <p:blipFill rotWithShape="1">
          <a:blip r:embed="rId2">
            <a:extLst>
              <a:ext uri="{28A0092B-C50C-407E-A947-70E740481C1C}">
                <a14:useLocalDpi xmlns:a14="http://schemas.microsoft.com/office/drawing/2010/main" val="0"/>
              </a:ext>
            </a:extLst>
          </a:blip>
          <a:srcRect l="1897" t="3586" r="813" b="1195"/>
          <a:stretch/>
        </p:blipFill>
        <p:spPr>
          <a:xfrm>
            <a:off x="320703" y="1051537"/>
            <a:ext cx="3804923" cy="2531997"/>
          </a:xfrm>
          <a:prstGeom prst="rect">
            <a:avLst/>
          </a:prstGeom>
        </p:spPr>
      </p:pic>
      <p:sp>
        <p:nvSpPr>
          <p:cNvPr id="10" name="ZoneTexte 9">
            <a:extLst>
              <a:ext uri="{FF2B5EF4-FFF2-40B4-BE49-F238E27FC236}">
                <a16:creationId xmlns:a16="http://schemas.microsoft.com/office/drawing/2014/main" id="{B2DAC924-ADD8-43CC-AFAC-04DEADFB5B15}"/>
              </a:ext>
            </a:extLst>
          </p:cNvPr>
          <p:cNvSpPr txBox="1"/>
          <p:nvPr/>
        </p:nvSpPr>
        <p:spPr>
          <a:xfrm>
            <a:off x="801872" y="3462280"/>
            <a:ext cx="3707720" cy="377371"/>
          </a:xfrm>
          <a:prstGeom prst="rect">
            <a:avLst/>
          </a:prstGeom>
          <a:noFill/>
        </p:spPr>
        <p:txBody>
          <a:bodyPr wrap="square" rtlCol="0">
            <a:spAutoFit/>
          </a:bodyPr>
          <a:lstStyle/>
          <a:p>
            <a:r>
              <a:rPr lang="fr-FR"/>
              <a:t>Les capteurs de vibrations</a:t>
            </a:r>
          </a:p>
        </p:txBody>
      </p:sp>
      <p:pic>
        <p:nvPicPr>
          <p:cNvPr id="2" name="Graphique 4">
            <a:extLst>
              <a:ext uri="{FF2B5EF4-FFF2-40B4-BE49-F238E27FC236}">
                <a16:creationId xmlns:a16="http://schemas.microsoft.com/office/drawing/2014/main" id="{6A2719E4-1CF8-4467-B5C4-E39D909D331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778044" y="2140399"/>
            <a:ext cx="2128404" cy="3013956"/>
          </a:xfrm>
          <a:prstGeom prst="rect">
            <a:avLst/>
          </a:prstGeom>
        </p:spPr>
      </p:pic>
      <p:sp>
        <p:nvSpPr>
          <p:cNvPr id="5" name="ZoneTexte 4">
            <a:extLst>
              <a:ext uri="{FF2B5EF4-FFF2-40B4-BE49-F238E27FC236}">
                <a16:creationId xmlns:a16="http://schemas.microsoft.com/office/drawing/2014/main" id="{E9F924C9-666F-4CDE-8E08-C52D17E436FC}"/>
              </a:ext>
            </a:extLst>
          </p:cNvPr>
          <p:cNvSpPr txBox="1"/>
          <p:nvPr/>
        </p:nvSpPr>
        <p:spPr>
          <a:xfrm>
            <a:off x="4655549" y="4973825"/>
            <a:ext cx="288174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cs typeface="Calibri"/>
              </a:rPr>
              <a:t>Les capteurs de température</a:t>
            </a:r>
          </a:p>
        </p:txBody>
      </p:sp>
      <p:pic>
        <p:nvPicPr>
          <p:cNvPr id="6" name="Image 6">
            <a:extLst>
              <a:ext uri="{FF2B5EF4-FFF2-40B4-BE49-F238E27FC236}">
                <a16:creationId xmlns:a16="http://schemas.microsoft.com/office/drawing/2014/main" id="{32E6C617-19A1-488A-B7B0-65F65CAFAAB9}"/>
              </a:ext>
            </a:extLst>
          </p:cNvPr>
          <p:cNvPicPr>
            <a:picLocks noChangeAspect="1"/>
          </p:cNvPicPr>
          <p:nvPr/>
        </p:nvPicPr>
        <p:blipFill>
          <a:blip r:embed="rId5"/>
          <a:stretch>
            <a:fillRect/>
          </a:stretch>
        </p:blipFill>
        <p:spPr>
          <a:xfrm>
            <a:off x="8110316" y="4133623"/>
            <a:ext cx="2743200" cy="1414463"/>
          </a:xfrm>
          <a:prstGeom prst="rect">
            <a:avLst/>
          </a:prstGeom>
        </p:spPr>
      </p:pic>
      <p:sp>
        <p:nvSpPr>
          <p:cNvPr id="7" name="ZoneTexte 6">
            <a:extLst>
              <a:ext uri="{FF2B5EF4-FFF2-40B4-BE49-F238E27FC236}">
                <a16:creationId xmlns:a16="http://schemas.microsoft.com/office/drawing/2014/main" id="{C4EF3B72-B1F8-4DC4-AF89-255C6FFCDC17}"/>
              </a:ext>
            </a:extLst>
          </p:cNvPr>
          <p:cNvSpPr txBox="1"/>
          <p:nvPr/>
        </p:nvSpPr>
        <p:spPr>
          <a:xfrm>
            <a:off x="8198913" y="5546274"/>
            <a:ext cx="27431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Les capteurs de défaillance</a:t>
            </a:r>
            <a:endParaRPr lang="fr-FR">
              <a:cs typeface="Calibri"/>
            </a:endParaRPr>
          </a:p>
        </p:txBody>
      </p:sp>
      <p:sp>
        <p:nvSpPr>
          <p:cNvPr id="13" name="Espace réservé du contenu 1">
            <a:extLst>
              <a:ext uri="{FF2B5EF4-FFF2-40B4-BE49-F238E27FC236}">
                <a16:creationId xmlns:a16="http://schemas.microsoft.com/office/drawing/2014/main" id="{88202325-5833-4EE3-A94F-F3389F4A1997}"/>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27147544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6BC72ECB-30E4-4FBF-AFDF-327996DA5476}"/>
              </a:ext>
            </a:extLst>
          </p:cNvPr>
          <p:cNvPicPr>
            <a:picLocks noGrp="1" noChangeAspect="1"/>
          </p:cNvPicPr>
          <p:nvPr>
            <p:ph idx="1"/>
          </p:nvPr>
        </p:nvPicPr>
        <p:blipFill>
          <a:blip r:embed="rId2"/>
          <a:stretch>
            <a:fillRect/>
          </a:stretch>
        </p:blipFill>
        <p:spPr>
          <a:xfrm>
            <a:off x="172283" y="3032886"/>
            <a:ext cx="3032146" cy="792225"/>
          </a:xfrm>
          <a:prstGeom prst="rect">
            <a:avLst/>
          </a:prstGeom>
        </p:spPr>
      </p:pic>
      <p:sp>
        <p:nvSpPr>
          <p:cNvPr id="6" name="Flèche : droite 5">
            <a:extLst>
              <a:ext uri="{FF2B5EF4-FFF2-40B4-BE49-F238E27FC236}">
                <a16:creationId xmlns:a16="http://schemas.microsoft.com/office/drawing/2014/main" id="{ACBEC999-AEE0-48B4-A068-76271A71B001}"/>
              </a:ext>
            </a:extLst>
          </p:cNvPr>
          <p:cNvSpPr/>
          <p:nvPr/>
        </p:nvSpPr>
        <p:spPr>
          <a:xfrm>
            <a:off x="3407701" y="3428999"/>
            <a:ext cx="1142261" cy="167668"/>
          </a:xfrm>
          <a:prstGeom prst="rightArrow">
            <a:avLst/>
          </a:prstGeom>
          <a:solidFill>
            <a:srgbClr val="FF0000"/>
          </a:solidFill>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fr-FR"/>
          </a:p>
        </p:txBody>
      </p:sp>
      <p:pic>
        <p:nvPicPr>
          <p:cNvPr id="13" name="Image 12">
            <a:extLst>
              <a:ext uri="{FF2B5EF4-FFF2-40B4-BE49-F238E27FC236}">
                <a16:creationId xmlns:a16="http://schemas.microsoft.com/office/drawing/2014/main" id="{DC6C0426-9CCC-4FC2-A70E-FD02B8628547}"/>
              </a:ext>
            </a:extLst>
          </p:cNvPr>
          <p:cNvPicPr>
            <a:picLocks noChangeAspect="1"/>
          </p:cNvPicPr>
          <p:nvPr/>
        </p:nvPicPr>
        <p:blipFill>
          <a:blip r:embed="rId3"/>
          <a:stretch>
            <a:fillRect/>
          </a:stretch>
        </p:blipFill>
        <p:spPr>
          <a:xfrm>
            <a:off x="4753234" y="1095375"/>
            <a:ext cx="6755420" cy="5118964"/>
          </a:xfrm>
          <a:prstGeom prst="rect">
            <a:avLst/>
          </a:prstGeom>
        </p:spPr>
      </p:pic>
      <p:sp>
        <p:nvSpPr>
          <p:cNvPr id="14" name="ZoneTexte 13">
            <a:extLst>
              <a:ext uri="{FF2B5EF4-FFF2-40B4-BE49-F238E27FC236}">
                <a16:creationId xmlns:a16="http://schemas.microsoft.com/office/drawing/2014/main" id="{90F71369-4031-4A91-9CAA-C23E3A32D9CE}"/>
              </a:ext>
            </a:extLst>
          </p:cNvPr>
          <p:cNvSpPr txBox="1"/>
          <p:nvPr/>
        </p:nvSpPr>
        <p:spPr>
          <a:xfrm>
            <a:off x="962736" y="2074354"/>
            <a:ext cx="2894178" cy="646331"/>
          </a:xfrm>
          <a:prstGeom prst="rect">
            <a:avLst/>
          </a:prstGeom>
          <a:noFill/>
        </p:spPr>
        <p:txBody>
          <a:bodyPr wrap="square" rtlCol="0">
            <a:spAutoFit/>
          </a:bodyPr>
          <a:lstStyle/>
          <a:p>
            <a:r>
              <a:rPr lang="fr-FR"/>
              <a:t>Faciliter la tâche de nos agents de maintenance</a:t>
            </a:r>
          </a:p>
        </p:txBody>
      </p:sp>
      <p:sp>
        <p:nvSpPr>
          <p:cNvPr id="7" name="Espace réservé du contenu 1">
            <a:extLst>
              <a:ext uri="{FF2B5EF4-FFF2-40B4-BE49-F238E27FC236}">
                <a16:creationId xmlns:a16="http://schemas.microsoft.com/office/drawing/2014/main" id="{67CE73E1-C0A2-4FC3-AD53-C84E1D3FD6B7}"/>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4881350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4F88944B-3780-4762-8643-2A1075DFDACB}"/>
              </a:ext>
            </a:extLst>
          </p:cNvPr>
          <p:cNvSpPr>
            <a:spLocks noGrp="1"/>
          </p:cNvSpPr>
          <p:nvPr/>
        </p:nvSpPr>
        <p:spPr>
          <a:xfrm>
            <a:off x="3585820" y="-153314"/>
            <a:ext cx="4344951"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5M</a:t>
            </a:r>
            <a:endParaRPr lang="fr-F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grpSp>
        <p:nvGrpSpPr>
          <p:cNvPr id="20" name="Groupe 19">
            <a:extLst>
              <a:ext uri="{FF2B5EF4-FFF2-40B4-BE49-F238E27FC236}">
                <a16:creationId xmlns:a16="http://schemas.microsoft.com/office/drawing/2014/main" id="{B431D646-3820-41A9-86A3-0787F801D229}"/>
              </a:ext>
            </a:extLst>
          </p:cNvPr>
          <p:cNvGrpSpPr/>
          <p:nvPr/>
        </p:nvGrpSpPr>
        <p:grpSpPr>
          <a:xfrm>
            <a:off x="1352549" y="1883945"/>
            <a:ext cx="7003965" cy="3699709"/>
            <a:chOff x="1745455" y="1763629"/>
            <a:chExt cx="6039557" cy="3699709"/>
          </a:xfrm>
        </p:grpSpPr>
        <p:sp>
          <p:nvSpPr>
            <p:cNvPr id="3" name="Flèche : droite 2">
              <a:extLst>
                <a:ext uri="{FF2B5EF4-FFF2-40B4-BE49-F238E27FC236}">
                  <a16:creationId xmlns:a16="http://schemas.microsoft.com/office/drawing/2014/main" id="{490C2CDA-1475-4F46-97AE-0BCD8B60A974}"/>
                </a:ext>
              </a:extLst>
            </p:cNvPr>
            <p:cNvSpPr/>
            <p:nvPr/>
          </p:nvSpPr>
          <p:spPr>
            <a:xfrm>
              <a:off x="2943802" y="3610293"/>
              <a:ext cx="4841210" cy="60161"/>
            </a:xfrm>
            <a:prstGeom prst="rightArrow">
              <a:avLst/>
            </a:prstGeom>
            <a:solidFill>
              <a:srgbClr val="E30000"/>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9" name="Groupe 18">
              <a:extLst>
                <a:ext uri="{FF2B5EF4-FFF2-40B4-BE49-F238E27FC236}">
                  <a16:creationId xmlns:a16="http://schemas.microsoft.com/office/drawing/2014/main" id="{E48B63DB-5158-4BD2-B566-6B7858299596}"/>
                </a:ext>
              </a:extLst>
            </p:cNvPr>
            <p:cNvGrpSpPr/>
            <p:nvPr/>
          </p:nvGrpSpPr>
          <p:grpSpPr>
            <a:xfrm>
              <a:off x="2114550" y="1763629"/>
              <a:ext cx="4845971" cy="1864894"/>
              <a:chOff x="2114550" y="1763629"/>
              <a:chExt cx="4845971" cy="1864894"/>
            </a:xfrm>
          </p:grpSpPr>
          <p:cxnSp>
            <p:nvCxnSpPr>
              <p:cNvPr id="4" name="Connecteur droit avec flèche 3">
                <a:extLst>
                  <a:ext uri="{FF2B5EF4-FFF2-40B4-BE49-F238E27FC236}">
                    <a16:creationId xmlns:a16="http://schemas.microsoft.com/office/drawing/2014/main" id="{66CAD877-CD6B-4754-B2B6-32FBB2041376}"/>
                  </a:ext>
                </a:extLst>
              </p:cNvPr>
              <p:cNvCxnSpPr/>
              <p:nvPr/>
            </p:nvCxnSpPr>
            <p:spPr>
              <a:xfrm>
                <a:off x="2114550" y="1783682"/>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6" name="Connecteur droit avec flèche 5">
                <a:extLst>
                  <a:ext uri="{FF2B5EF4-FFF2-40B4-BE49-F238E27FC236}">
                    <a16:creationId xmlns:a16="http://schemas.microsoft.com/office/drawing/2014/main" id="{3651B579-6401-4221-9040-3B17F2537A00}"/>
                  </a:ext>
                </a:extLst>
              </p:cNvPr>
              <p:cNvCxnSpPr>
                <a:cxnSpLocks/>
              </p:cNvCxnSpPr>
              <p:nvPr/>
            </p:nvCxnSpPr>
            <p:spPr>
              <a:xfrm>
                <a:off x="4073892" y="1783682"/>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 name="Connecteur droit avec flèche 6">
                <a:extLst>
                  <a:ext uri="{FF2B5EF4-FFF2-40B4-BE49-F238E27FC236}">
                    <a16:creationId xmlns:a16="http://schemas.microsoft.com/office/drawing/2014/main" id="{BA777DB9-BEE6-4386-885A-5ED3D2F25B24}"/>
                  </a:ext>
                </a:extLst>
              </p:cNvPr>
              <p:cNvCxnSpPr>
                <a:cxnSpLocks/>
              </p:cNvCxnSpPr>
              <p:nvPr/>
            </p:nvCxnSpPr>
            <p:spPr>
              <a:xfrm>
                <a:off x="6128338" y="1763629"/>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nvGrpSpPr>
            <p:cNvPr id="18" name="Groupe 17">
              <a:extLst>
                <a:ext uri="{FF2B5EF4-FFF2-40B4-BE49-F238E27FC236}">
                  <a16:creationId xmlns:a16="http://schemas.microsoft.com/office/drawing/2014/main" id="{5C12CCF1-326F-4943-91DC-098C4EEF820A}"/>
                </a:ext>
              </a:extLst>
            </p:cNvPr>
            <p:cNvGrpSpPr/>
            <p:nvPr/>
          </p:nvGrpSpPr>
          <p:grpSpPr>
            <a:xfrm>
              <a:off x="1745455" y="3598444"/>
              <a:ext cx="4852512" cy="1864894"/>
              <a:chOff x="1745455" y="3598444"/>
              <a:chExt cx="4852512" cy="1864894"/>
            </a:xfrm>
          </p:grpSpPr>
          <p:cxnSp>
            <p:nvCxnSpPr>
              <p:cNvPr id="15" name="Connecteur droit avec flèche 14">
                <a:extLst>
                  <a:ext uri="{FF2B5EF4-FFF2-40B4-BE49-F238E27FC236}">
                    <a16:creationId xmlns:a16="http://schemas.microsoft.com/office/drawing/2014/main" id="{EA3A4444-BBFD-4AA0-BFC4-DCDCF37AE180}"/>
                  </a:ext>
                </a:extLst>
              </p:cNvPr>
              <p:cNvCxnSpPr>
                <a:cxnSpLocks/>
              </p:cNvCxnSpPr>
              <p:nvPr/>
            </p:nvCxnSpPr>
            <p:spPr>
              <a:xfrm flipH="1">
                <a:off x="3713443" y="3618497"/>
                <a:ext cx="832185"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1C2DBDAE-6FAF-4991-A9D4-BCC98FD0D12A}"/>
                  </a:ext>
                </a:extLst>
              </p:cNvPr>
              <p:cNvCxnSpPr>
                <a:cxnSpLocks/>
              </p:cNvCxnSpPr>
              <p:nvPr/>
            </p:nvCxnSpPr>
            <p:spPr>
              <a:xfrm flipH="1">
                <a:off x="5765782" y="3618497"/>
                <a:ext cx="832185"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17" name="Connecteur droit avec flèche 16">
                <a:extLst>
                  <a:ext uri="{FF2B5EF4-FFF2-40B4-BE49-F238E27FC236}">
                    <a16:creationId xmlns:a16="http://schemas.microsoft.com/office/drawing/2014/main" id="{7CEC33C5-FFF3-4626-83E7-CD439DB11FD5}"/>
                  </a:ext>
                </a:extLst>
              </p:cNvPr>
              <p:cNvCxnSpPr>
                <a:cxnSpLocks/>
              </p:cNvCxnSpPr>
              <p:nvPr/>
            </p:nvCxnSpPr>
            <p:spPr>
              <a:xfrm flipH="1">
                <a:off x="1745455" y="3598444"/>
                <a:ext cx="832185"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sp>
        <p:nvSpPr>
          <p:cNvPr id="21" name="Rectangle 20">
            <a:extLst>
              <a:ext uri="{FF2B5EF4-FFF2-40B4-BE49-F238E27FC236}">
                <a16:creationId xmlns:a16="http://schemas.microsoft.com/office/drawing/2014/main" id="{B03192E1-FAEC-47EC-B789-2EEB782F2B85}"/>
              </a:ext>
            </a:extLst>
          </p:cNvPr>
          <p:cNvSpPr/>
          <p:nvPr/>
        </p:nvSpPr>
        <p:spPr>
          <a:xfrm>
            <a:off x="1257299" y="1517983"/>
            <a:ext cx="110289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50000"/>
                  </a:schemeClr>
                </a:solidFill>
                <a:cs typeface="Calibri"/>
              </a:rPr>
              <a:t>Milieu</a:t>
            </a:r>
            <a:r>
              <a:rPr lang="fr-FR">
                <a:solidFill>
                  <a:schemeClr val="tx1">
                    <a:lumMod val="50000"/>
                  </a:schemeClr>
                </a:solidFill>
                <a:cs typeface="Calibri"/>
              </a:rPr>
              <a:t> </a:t>
            </a:r>
          </a:p>
        </p:txBody>
      </p:sp>
      <p:sp>
        <p:nvSpPr>
          <p:cNvPr id="22" name="Rectangle 21">
            <a:extLst>
              <a:ext uri="{FF2B5EF4-FFF2-40B4-BE49-F238E27FC236}">
                <a16:creationId xmlns:a16="http://schemas.microsoft.com/office/drawing/2014/main" id="{E9E40969-974E-4F76-999F-0E7A2F848520}"/>
              </a:ext>
            </a:extLst>
          </p:cNvPr>
          <p:cNvSpPr/>
          <p:nvPr/>
        </p:nvSpPr>
        <p:spPr>
          <a:xfrm>
            <a:off x="3182352" y="1517983"/>
            <a:ext cx="175460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Main</a:t>
            </a:r>
            <a:r>
              <a:rPr lang="fr-FR">
                <a:solidFill>
                  <a:schemeClr val="tx1">
                    <a:lumMod val="50000"/>
                  </a:schemeClr>
                </a:solidFill>
                <a:cs typeface="Calibri"/>
              </a:rPr>
              <a:t> </a:t>
            </a:r>
            <a:r>
              <a:rPr lang="fr-FR" b="1">
                <a:solidFill>
                  <a:schemeClr val="tx1">
                    <a:lumMod val="50000"/>
                  </a:schemeClr>
                </a:solidFill>
                <a:cs typeface="Calibri"/>
              </a:rPr>
              <a:t>d'œuvre</a:t>
            </a:r>
            <a:endParaRPr lang="fr-FR" b="1" err="1">
              <a:solidFill>
                <a:schemeClr val="tx1">
                  <a:lumMod val="50000"/>
                </a:schemeClr>
              </a:solidFill>
            </a:endParaRPr>
          </a:p>
        </p:txBody>
      </p:sp>
      <p:sp>
        <p:nvSpPr>
          <p:cNvPr id="23" name="Rectangle 22">
            <a:extLst>
              <a:ext uri="{FF2B5EF4-FFF2-40B4-BE49-F238E27FC236}">
                <a16:creationId xmlns:a16="http://schemas.microsoft.com/office/drawing/2014/main" id="{5E20513F-48C5-4A73-96B4-F1F9AA576F24}"/>
              </a:ext>
            </a:extLst>
          </p:cNvPr>
          <p:cNvSpPr/>
          <p:nvPr/>
        </p:nvSpPr>
        <p:spPr>
          <a:xfrm>
            <a:off x="5839325" y="1507956"/>
            <a:ext cx="110289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Méthode</a:t>
            </a:r>
          </a:p>
        </p:txBody>
      </p:sp>
      <p:sp>
        <p:nvSpPr>
          <p:cNvPr id="27" name="Rectangle : coins arrondis 26">
            <a:extLst>
              <a:ext uri="{FF2B5EF4-FFF2-40B4-BE49-F238E27FC236}">
                <a16:creationId xmlns:a16="http://schemas.microsoft.com/office/drawing/2014/main" id="{89CECA10-5D68-4E3D-996D-4034EE72C1AA}"/>
              </a:ext>
            </a:extLst>
          </p:cNvPr>
          <p:cNvSpPr/>
          <p:nvPr/>
        </p:nvSpPr>
        <p:spPr>
          <a:xfrm>
            <a:off x="8629150" y="3295149"/>
            <a:ext cx="3007894" cy="912394"/>
          </a:xfrm>
          <a:prstGeom prst="round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Personnel exposé à des postures contraignantes</a:t>
            </a:r>
          </a:p>
        </p:txBody>
      </p:sp>
      <p:cxnSp>
        <p:nvCxnSpPr>
          <p:cNvPr id="10" name="Connecteur droit avec flèche 9">
            <a:extLst>
              <a:ext uri="{FF2B5EF4-FFF2-40B4-BE49-F238E27FC236}">
                <a16:creationId xmlns:a16="http://schemas.microsoft.com/office/drawing/2014/main" id="{9F061B26-B509-4EC4-A082-4480E9B0D170}"/>
              </a:ext>
            </a:extLst>
          </p:cNvPr>
          <p:cNvCxnSpPr/>
          <p:nvPr/>
        </p:nvCxnSpPr>
        <p:spPr>
          <a:xfrm flipV="1">
            <a:off x="930351" y="249755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29" name="Connecteur droit avec flèche 28">
            <a:extLst>
              <a:ext uri="{FF2B5EF4-FFF2-40B4-BE49-F238E27FC236}">
                <a16:creationId xmlns:a16="http://schemas.microsoft.com/office/drawing/2014/main" id="{96F8ED86-4309-4139-B413-7B07F75EE58A}"/>
              </a:ext>
            </a:extLst>
          </p:cNvPr>
          <p:cNvCxnSpPr>
            <a:cxnSpLocks/>
          </p:cNvCxnSpPr>
          <p:nvPr/>
        </p:nvCxnSpPr>
        <p:spPr>
          <a:xfrm flipV="1">
            <a:off x="1261219" y="314926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37" name="Connecteur droit avec flèche 36">
            <a:extLst>
              <a:ext uri="{FF2B5EF4-FFF2-40B4-BE49-F238E27FC236}">
                <a16:creationId xmlns:a16="http://schemas.microsoft.com/office/drawing/2014/main" id="{97F0F0DC-E6B2-4952-AFEC-A5F72910D875}"/>
              </a:ext>
            </a:extLst>
          </p:cNvPr>
          <p:cNvCxnSpPr>
            <a:cxnSpLocks/>
          </p:cNvCxnSpPr>
          <p:nvPr/>
        </p:nvCxnSpPr>
        <p:spPr>
          <a:xfrm flipV="1">
            <a:off x="3186272" y="249755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95086254-37A0-4289-977B-2834389A52EB}"/>
              </a:ext>
            </a:extLst>
          </p:cNvPr>
          <p:cNvCxnSpPr>
            <a:cxnSpLocks/>
          </p:cNvCxnSpPr>
          <p:nvPr/>
        </p:nvCxnSpPr>
        <p:spPr>
          <a:xfrm flipV="1">
            <a:off x="3517140" y="314926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a16="http://schemas.microsoft.com/office/drawing/2014/main" id="{A1F93B16-B71F-45BA-A850-461914211C15}"/>
              </a:ext>
            </a:extLst>
          </p:cNvPr>
          <p:cNvCxnSpPr>
            <a:cxnSpLocks/>
          </p:cNvCxnSpPr>
          <p:nvPr/>
        </p:nvCxnSpPr>
        <p:spPr>
          <a:xfrm flipV="1">
            <a:off x="5582561" y="2497554"/>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A5A200A9-1C60-441C-9CEB-2FE3E81BE1B1}"/>
              </a:ext>
            </a:extLst>
          </p:cNvPr>
          <p:cNvCxnSpPr>
            <a:cxnSpLocks/>
          </p:cNvCxnSpPr>
          <p:nvPr/>
        </p:nvCxnSpPr>
        <p:spPr>
          <a:xfrm flipV="1">
            <a:off x="5913429" y="3149264"/>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16B81255-DBA3-47C0-8F9E-518CF59A6B3A}"/>
              </a:ext>
            </a:extLst>
          </p:cNvPr>
          <p:cNvSpPr txBox="1"/>
          <p:nvPr/>
        </p:nvSpPr>
        <p:spPr>
          <a:xfrm>
            <a:off x="999624" y="2774283"/>
            <a:ext cx="122922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Verticalité</a:t>
            </a:r>
            <a:endParaRPr lang="fr-FR" b="1">
              <a:solidFill>
                <a:schemeClr val="tx1">
                  <a:lumMod val="50000"/>
                </a:schemeClr>
              </a:solidFill>
              <a:cs typeface="Calibri"/>
            </a:endParaRPr>
          </a:p>
        </p:txBody>
      </p:sp>
      <p:sp>
        <p:nvSpPr>
          <p:cNvPr id="57" name="ZoneTexte 56">
            <a:extLst>
              <a:ext uri="{FF2B5EF4-FFF2-40B4-BE49-F238E27FC236}">
                <a16:creationId xmlns:a16="http://schemas.microsoft.com/office/drawing/2014/main" id="{4E53B6C9-9D51-4485-BED2-0F56A1998D4A}"/>
              </a:ext>
            </a:extLst>
          </p:cNvPr>
          <p:cNvSpPr txBox="1"/>
          <p:nvPr/>
        </p:nvSpPr>
        <p:spPr>
          <a:xfrm>
            <a:off x="267704" y="212257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Encombrement</a:t>
            </a:r>
            <a:endParaRPr lang="fr-FR" b="1">
              <a:solidFill>
                <a:schemeClr val="tx1">
                  <a:lumMod val="50000"/>
                </a:schemeClr>
              </a:solidFill>
              <a:cs typeface="Calibri"/>
            </a:endParaRPr>
          </a:p>
        </p:txBody>
      </p:sp>
      <p:sp>
        <p:nvSpPr>
          <p:cNvPr id="58" name="ZoneTexte 57">
            <a:extLst>
              <a:ext uri="{FF2B5EF4-FFF2-40B4-BE49-F238E27FC236}">
                <a16:creationId xmlns:a16="http://schemas.microsoft.com/office/drawing/2014/main" id="{9DE0A6C3-890A-4130-8FDC-6686B4A6477E}"/>
              </a:ext>
            </a:extLst>
          </p:cNvPr>
          <p:cNvSpPr txBox="1"/>
          <p:nvPr/>
        </p:nvSpPr>
        <p:spPr>
          <a:xfrm>
            <a:off x="2944729" y="212257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Formation</a:t>
            </a:r>
            <a:endParaRPr lang="fr-FR" b="1">
              <a:solidFill>
                <a:schemeClr val="tx1">
                  <a:lumMod val="50000"/>
                </a:schemeClr>
              </a:solidFill>
              <a:cs typeface="Calibri"/>
            </a:endParaRPr>
          </a:p>
        </p:txBody>
      </p:sp>
      <p:sp>
        <p:nvSpPr>
          <p:cNvPr id="59" name="ZoneTexte 58">
            <a:extLst>
              <a:ext uri="{FF2B5EF4-FFF2-40B4-BE49-F238E27FC236}">
                <a16:creationId xmlns:a16="http://schemas.microsoft.com/office/drawing/2014/main" id="{AF4526C6-FC0E-49F3-AA1D-94C007A49193}"/>
              </a:ext>
            </a:extLst>
          </p:cNvPr>
          <p:cNvSpPr txBox="1"/>
          <p:nvPr/>
        </p:nvSpPr>
        <p:spPr>
          <a:xfrm>
            <a:off x="3516229" y="277428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cs typeface="Calibri"/>
              </a:rPr>
              <a:t>Fatigue</a:t>
            </a:r>
          </a:p>
        </p:txBody>
      </p:sp>
      <p:sp>
        <p:nvSpPr>
          <p:cNvPr id="60" name="ZoneTexte 59">
            <a:extLst>
              <a:ext uri="{FF2B5EF4-FFF2-40B4-BE49-F238E27FC236}">
                <a16:creationId xmlns:a16="http://schemas.microsoft.com/office/drawing/2014/main" id="{476A632D-111E-4D7A-B279-AE05D5886CB1}"/>
              </a:ext>
            </a:extLst>
          </p:cNvPr>
          <p:cNvSpPr txBox="1"/>
          <p:nvPr/>
        </p:nvSpPr>
        <p:spPr>
          <a:xfrm>
            <a:off x="5090359" y="212257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Planification</a:t>
            </a:r>
            <a:endParaRPr lang="fr-FR"/>
          </a:p>
        </p:txBody>
      </p:sp>
      <p:sp>
        <p:nvSpPr>
          <p:cNvPr id="61" name="ZoneTexte 60">
            <a:extLst>
              <a:ext uri="{FF2B5EF4-FFF2-40B4-BE49-F238E27FC236}">
                <a16:creationId xmlns:a16="http://schemas.microsoft.com/office/drawing/2014/main" id="{4C77A968-69B9-48A4-85FF-013EB57238DB}"/>
              </a:ext>
            </a:extLst>
          </p:cNvPr>
          <p:cNvSpPr txBox="1"/>
          <p:nvPr/>
        </p:nvSpPr>
        <p:spPr>
          <a:xfrm>
            <a:off x="5391148" y="277428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Organisation</a:t>
            </a:r>
            <a:endParaRPr lang="fr-FR"/>
          </a:p>
        </p:txBody>
      </p:sp>
      <p:grpSp>
        <p:nvGrpSpPr>
          <p:cNvPr id="78" name="Groupe 77">
            <a:extLst>
              <a:ext uri="{FF2B5EF4-FFF2-40B4-BE49-F238E27FC236}">
                <a16:creationId xmlns:a16="http://schemas.microsoft.com/office/drawing/2014/main" id="{1D61D89E-C26F-4F1D-AF44-78C4ED0FD74D}"/>
              </a:ext>
            </a:extLst>
          </p:cNvPr>
          <p:cNvGrpSpPr/>
          <p:nvPr/>
        </p:nvGrpSpPr>
        <p:grpSpPr>
          <a:xfrm>
            <a:off x="2563730" y="4354429"/>
            <a:ext cx="4588041" cy="1625265"/>
            <a:chOff x="7526756" y="965534"/>
            <a:chExt cx="4588041" cy="1625265"/>
          </a:xfrm>
        </p:grpSpPr>
        <p:sp>
          <p:nvSpPr>
            <p:cNvPr id="66" name="Rectangle 65">
              <a:extLst>
                <a:ext uri="{FF2B5EF4-FFF2-40B4-BE49-F238E27FC236}">
                  <a16:creationId xmlns:a16="http://schemas.microsoft.com/office/drawing/2014/main" id="{78EA2E77-0CD5-41A2-B1A6-DD2ACD87CA71}"/>
                </a:ext>
              </a:extLst>
            </p:cNvPr>
            <p:cNvSpPr/>
            <p:nvPr/>
          </p:nvSpPr>
          <p:spPr>
            <a:xfrm>
              <a:off x="8045115" y="2169694"/>
              <a:ext cx="1102895" cy="421105"/>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tx1">
                      <a:lumMod val="50000"/>
                    </a:schemeClr>
                  </a:solidFill>
                  <a:cs typeface="Calibri"/>
                </a:rPr>
                <a:t>Machine</a:t>
              </a:r>
              <a:endParaRPr lang="fr-FR">
                <a:solidFill>
                  <a:schemeClr val="tx1">
                    <a:lumMod val="50000"/>
                  </a:schemeClr>
                </a:solidFill>
                <a:cs typeface="Calibri"/>
              </a:endParaRPr>
            </a:p>
          </p:txBody>
        </p:sp>
        <p:sp>
          <p:nvSpPr>
            <p:cNvPr id="67" name="Rectangle 66">
              <a:extLst>
                <a:ext uri="{FF2B5EF4-FFF2-40B4-BE49-F238E27FC236}">
                  <a16:creationId xmlns:a16="http://schemas.microsoft.com/office/drawing/2014/main" id="{24B58DA0-FC50-4B76-8561-1DFD4C694C14}"/>
                </a:ext>
              </a:extLst>
            </p:cNvPr>
            <p:cNvSpPr/>
            <p:nvPr/>
          </p:nvSpPr>
          <p:spPr>
            <a:xfrm>
              <a:off x="10371221" y="2169693"/>
              <a:ext cx="1102895" cy="421105"/>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tx1">
                      <a:lumMod val="50000"/>
                    </a:schemeClr>
                  </a:solidFill>
                  <a:cs typeface="Calibri"/>
                </a:rPr>
                <a:t>Matière</a:t>
              </a:r>
              <a:endParaRPr lang="fr-FR">
                <a:solidFill>
                  <a:schemeClr val="tx1">
                    <a:lumMod val="50000"/>
                  </a:schemeClr>
                </a:solidFill>
                <a:cs typeface="Calibri"/>
              </a:endParaRPr>
            </a:p>
          </p:txBody>
        </p:sp>
        <p:grpSp>
          <p:nvGrpSpPr>
            <p:cNvPr id="68" name="Groupe 67">
              <a:extLst>
                <a:ext uri="{FF2B5EF4-FFF2-40B4-BE49-F238E27FC236}">
                  <a16:creationId xmlns:a16="http://schemas.microsoft.com/office/drawing/2014/main" id="{DF39369E-D455-4CBB-889A-53B2CE4E3F50}"/>
                </a:ext>
              </a:extLst>
            </p:cNvPr>
            <p:cNvGrpSpPr/>
            <p:nvPr/>
          </p:nvGrpSpPr>
          <p:grpSpPr>
            <a:xfrm>
              <a:off x="7780329" y="965534"/>
              <a:ext cx="1486436" cy="631659"/>
              <a:chOff x="521276" y="4344402"/>
              <a:chExt cx="1486436" cy="631659"/>
            </a:xfrm>
          </p:grpSpPr>
          <p:cxnSp>
            <p:nvCxnSpPr>
              <p:cNvPr id="76" name="Connecteur droit avec flèche 75">
                <a:extLst>
                  <a:ext uri="{FF2B5EF4-FFF2-40B4-BE49-F238E27FC236}">
                    <a16:creationId xmlns:a16="http://schemas.microsoft.com/office/drawing/2014/main" id="{94C1C755-E8BD-4E42-BE65-14BA1F2641B2}"/>
                  </a:ext>
                </a:extLst>
              </p:cNvPr>
              <p:cNvCxnSpPr/>
              <p:nvPr/>
            </p:nvCxnSpPr>
            <p:spPr>
              <a:xfrm flipV="1">
                <a:off x="842119" y="4344402"/>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7" name="Connecteur droit avec flèche 76">
                <a:extLst>
                  <a:ext uri="{FF2B5EF4-FFF2-40B4-BE49-F238E27FC236}">
                    <a16:creationId xmlns:a16="http://schemas.microsoft.com/office/drawing/2014/main" id="{14FF779B-310D-4529-9421-AA572F00524B}"/>
                  </a:ext>
                </a:extLst>
              </p:cNvPr>
              <p:cNvCxnSpPr>
                <a:cxnSpLocks/>
              </p:cNvCxnSpPr>
              <p:nvPr/>
            </p:nvCxnSpPr>
            <p:spPr>
              <a:xfrm flipV="1">
                <a:off x="521276" y="4976060"/>
                <a:ext cx="1145541"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nvGrpSpPr>
            <p:cNvPr id="69" name="Groupe 68">
              <a:extLst>
                <a:ext uri="{FF2B5EF4-FFF2-40B4-BE49-F238E27FC236}">
                  <a16:creationId xmlns:a16="http://schemas.microsoft.com/office/drawing/2014/main" id="{ABDC0AA2-3F10-4EF9-A697-C8338694D618}"/>
                </a:ext>
              </a:extLst>
            </p:cNvPr>
            <p:cNvGrpSpPr/>
            <p:nvPr/>
          </p:nvGrpSpPr>
          <p:grpSpPr>
            <a:xfrm>
              <a:off x="10136512" y="965534"/>
              <a:ext cx="1506489" cy="631659"/>
              <a:chOff x="2877459" y="4344402"/>
              <a:chExt cx="1506489" cy="631659"/>
            </a:xfrm>
          </p:grpSpPr>
          <p:cxnSp>
            <p:nvCxnSpPr>
              <p:cNvPr id="74" name="Connecteur droit avec flèche 73">
                <a:extLst>
                  <a:ext uri="{FF2B5EF4-FFF2-40B4-BE49-F238E27FC236}">
                    <a16:creationId xmlns:a16="http://schemas.microsoft.com/office/drawing/2014/main" id="{0183E7A1-FDDC-44D9-803B-5FB0A7A2CE4E}"/>
                  </a:ext>
                </a:extLst>
              </p:cNvPr>
              <p:cNvCxnSpPr>
                <a:cxnSpLocks/>
              </p:cNvCxnSpPr>
              <p:nvPr/>
            </p:nvCxnSpPr>
            <p:spPr>
              <a:xfrm flipV="1">
                <a:off x="3218355" y="4344402"/>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5" name="Connecteur droit avec flèche 74">
                <a:extLst>
                  <a:ext uri="{FF2B5EF4-FFF2-40B4-BE49-F238E27FC236}">
                    <a16:creationId xmlns:a16="http://schemas.microsoft.com/office/drawing/2014/main" id="{73AED0C2-8B06-49F7-ACEF-F846048659AA}"/>
                  </a:ext>
                </a:extLst>
              </p:cNvPr>
              <p:cNvCxnSpPr>
                <a:cxnSpLocks/>
              </p:cNvCxnSpPr>
              <p:nvPr/>
            </p:nvCxnSpPr>
            <p:spPr>
              <a:xfrm flipV="1">
                <a:off x="2877459" y="4976060"/>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sp>
          <p:nvSpPr>
            <p:cNvPr id="70" name="ZoneTexte 9">
              <a:extLst>
                <a:ext uri="{FF2B5EF4-FFF2-40B4-BE49-F238E27FC236}">
                  <a16:creationId xmlns:a16="http://schemas.microsoft.com/office/drawing/2014/main" id="{87568A8C-5587-415F-95EF-5B9AC7F838BE}"/>
                </a:ext>
              </a:extLst>
            </p:cNvPr>
            <p:cNvSpPr txBox="1"/>
            <p:nvPr/>
          </p:nvSpPr>
          <p:spPr>
            <a:xfrm>
              <a:off x="7847598" y="969544"/>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Distance</a:t>
              </a:r>
              <a:endParaRPr lang="fr-FR"/>
            </a:p>
          </p:txBody>
        </p:sp>
        <p:sp>
          <p:nvSpPr>
            <p:cNvPr id="71" name="ZoneTexte 10">
              <a:extLst>
                <a:ext uri="{FF2B5EF4-FFF2-40B4-BE49-F238E27FC236}">
                  <a16:creationId xmlns:a16="http://schemas.microsoft.com/office/drawing/2014/main" id="{D40A59B2-D32E-49E2-8BB1-4B2FD9E5D6AE}"/>
                </a:ext>
              </a:extLst>
            </p:cNvPr>
            <p:cNvSpPr txBox="1"/>
            <p:nvPr/>
          </p:nvSpPr>
          <p:spPr>
            <a:xfrm>
              <a:off x="7526756" y="1631282"/>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Efficacité</a:t>
              </a:r>
            </a:p>
          </p:txBody>
        </p:sp>
        <p:sp>
          <p:nvSpPr>
            <p:cNvPr id="72" name="ZoneTexte 11">
              <a:extLst>
                <a:ext uri="{FF2B5EF4-FFF2-40B4-BE49-F238E27FC236}">
                  <a16:creationId xmlns:a16="http://schemas.microsoft.com/office/drawing/2014/main" id="{AC463969-A05C-46AC-9FEF-43BAF55798DE}"/>
                </a:ext>
              </a:extLst>
            </p:cNvPr>
            <p:cNvSpPr txBox="1"/>
            <p:nvPr/>
          </p:nvSpPr>
          <p:spPr>
            <a:xfrm>
              <a:off x="10374229" y="969544"/>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Masse</a:t>
              </a:r>
            </a:p>
          </p:txBody>
        </p:sp>
        <p:sp>
          <p:nvSpPr>
            <p:cNvPr id="73" name="ZoneTexte 12">
              <a:extLst>
                <a:ext uri="{FF2B5EF4-FFF2-40B4-BE49-F238E27FC236}">
                  <a16:creationId xmlns:a16="http://schemas.microsoft.com/office/drawing/2014/main" id="{C3DECF21-E18F-4CF2-9DB8-FE489710B23E}"/>
                </a:ext>
              </a:extLst>
            </p:cNvPr>
            <p:cNvSpPr txBox="1"/>
            <p:nvPr/>
          </p:nvSpPr>
          <p:spPr>
            <a:xfrm>
              <a:off x="9872913" y="1631281"/>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Volume</a:t>
              </a:r>
            </a:p>
          </p:txBody>
        </p:sp>
      </p:grpSp>
      <p:pic>
        <p:nvPicPr>
          <p:cNvPr id="8" name="Image 3" descr="Une image contenant texte&#10;&#10;Description générée automatiquement">
            <a:extLst>
              <a:ext uri="{FF2B5EF4-FFF2-40B4-BE49-F238E27FC236}">
                <a16:creationId xmlns:a16="http://schemas.microsoft.com/office/drawing/2014/main" id="{AFF3542F-722E-4270-9C15-4C4D0577592A}"/>
              </a:ext>
            </a:extLst>
          </p:cNvPr>
          <p:cNvPicPr>
            <a:picLocks noChangeAspect="1"/>
          </p:cNvPicPr>
          <p:nvPr/>
        </p:nvPicPr>
        <p:blipFill>
          <a:blip r:embed="rId2"/>
          <a:stretch>
            <a:fillRect/>
          </a:stretch>
        </p:blipFill>
        <p:spPr>
          <a:xfrm>
            <a:off x="7787034" y="681426"/>
            <a:ext cx="2351903" cy="2279139"/>
          </a:xfrm>
          <a:prstGeom prst="rect">
            <a:avLst/>
          </a:prstGeom>
        </p:spPr>
      </p:pic>
      <p:sp>
        <p:nvSpPr>
          <p:cNvPr id="11" name="Rectangle 10">
            <a:extLst>
              <a:ext uri="{FF2B5EF4-FFF2-40B4-BE49-F238E27FC236}">
                <a16:creationId xmlns:a16="http://schemas.microsoft.com/office/drawing/2014/main" id="{703D0680-EFFC-4172-80CD-9BA4CED85849}"/>
              </a:ext>
            </a:extLst>
          </p:cNvPr>
          <p:cNvSpPr/>
          <p:nvPr/>
        </p:nvSpPr>
        <p:spPr>
          <a:xfrm>
            <a:off x="1120905" y="3728504"/>
            <a:ext cx="1313446" cy="19551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7696126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76961151-B40E-474A-8E49-A1E88F5D01D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8828" y="1085667"/>
            <a:ext cx="3164114" cy="3164114"/>
          </a:xfrm>
          <a:prstGeom prst="rect">
            <a:avLst/>
          </a:prstGeom>
        </p:spPr>
      </p:pic>
      <p:sp>
        <p:nvSpPr>
          <p:cNvPr id="9" name="ZoneTexte 8">
            <a:extLst>
              <a:ext uri="{FF2B5EF4-FFF2-40B4-BE49-F238E27FC236}">
                <a16:creationId xmlns:a16="http://schemas.microsoft.com/office/drawing/2014/main" id="{4B15BDFF-E42D-45FA-B870-FB5834930AEE}"/>
              </a:ext>
            </a:extLst>
          </p:cNvPr>
          <p:cNvSpPr txBox="1"/>
          <p:nvPr/>
        </p:nvSpPr>
        <p:spPr>
          <a:xfrm>
            <a:off x="1896587" y="4256344"/>
            <a:ext cx="1296638" cy="369332"/>
          </a:xfrm>
          <a:prstGeom prst="rect">
            <a:avLst/>
          </a:prstGeom>
          <a:noFill/>
        </p:spPr>
        <p:txBody>
          <a:bodyPr wrap="square" lIns="91440" tIns="45720" rIns="91440" bIns="45720" rtlCol="0" anchor="t">
            <a:spAutoFit/>
          </a:bodyPr>
          <a:lstStyle/>
          <a:p>
            <a:r>
              <a:rPr lang="fr-FR"/>
              <a:t>Formations</a:t>
            </a:r>
          </a:p>
        </p:txBody>
      </p:sp>
      <p:pic>
        <p:nvPicPr>
          <p:cNvPr id="11" name="Image 10">
            <a:extLst>
              <a:ext uri="{FF2B5EF4-FFF2-40B4-BE49-F238E27FC236}">
                <a16:creationId xmlns:a16="http://schemas.microsoft.com/office/drawing/2014/main" id="{C9DB527D-E27E-43BF-93EA-F494A51E64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0225" y="2171467"/>
            <a:ext cx="3510539" cy="4342935"/>
          </a:xfrm>
          <a:prstGeom prst="rect">
            <a:avLst/>
          </a:prstGeom>
        </p:spPr>
      </p:pic>
      <p:sp>
        <p:nvSpPr>
          <p:cNvPr id="12" name="ZoneTexte 11">
            <a:extLst>
              <a:ext uri="{FF2B5EF4-FFF2-40B4-BE49-F238E27FC236}">
                <a16:creationId xmlns:a16="http://schemas.microsoft.com/office/drawing/2014/main" id="{CA62E0EB-FA71-4739-B121-8A8D362A323F}"/>
              </a:ext>
            </a:extLst>
          </p:cNvPr>
          <p:cNvSpPr txBox="1"/>
          <p:nvPr/>
        </p:nvSpPr>
        <p:spPr>
          <a:xfrm>
            <a:off x="7460796" y="1709066"/>
            <a:ext cx="3366861" cy="369332"/>
          </a:xfrm>
          <a:prstGeom prst="rect">
            <a:avLst/>
          </a:prstGeom>
          <a:noFill/>
        </p:spPr>
        <p:txBody>
          <a:bodyPr wrap="square" rtlCol="0">
            <a:spAutoFit/>
          </a:bodyPr>
          <a:lstStyle/>
          <a:p>
            <a:r>
              <a:rPr lang="fr-FR"/>
              <a:t>Affiches préventives</a:t>
            </a:r>
          </a:p>
        </p:txBody>
      </p:sp>
      <p:sp>
        <p:nvSpPr>
          <p:cNvPr id="5" name="Espace réservé du contenu 1">
            <a:extLst>
              <a:ext uri="{FF2B5EF4-FFF2-40B4-BE49-F238E27FC236}">
                <a16:creationId xmlns:a16="http://schemas.microsoft.com/office/drawing/2014/main" id="{CFFFB7EC-BAD6-49CF-BC72-73C9086418E9}"/>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59215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7" descr="Une image contenant personne, homme, intérieur, plafond&#10;&#10;Description générée automatiquement">
            <a:extLst>
              <a:ext uri="{FF2B5EF4-FFF2-40B4-BE49-F238E27FC236}">
                <a16:creationId xmlns:a16="http://schemas.microsoft.com/office/drawing/2014/main" id="{A9BAC203-B916-49EC-870F-EB81319F1D35}"/>
              </a:ext>
            </a:extLst>
          </p:cNvPr>
          <p:cNvPicPr>
            <a:picLocks noChangeAspect="1"/>
          </p:cNvPicPr>
          <p:nvPr/>
        </p:nvPicPr>
        <p:blipFill>
          <a:blip r:embed="rId2"/>
          <a:stretch>
            <a:fillRect/>
          </a:stretch>
        </p:blipFill>
        <p:spPr>
          <a:xfrm>
            <a:off x="1304059" y="1131406"/>
            <a:ext cx="3626427" cy="2664211"/>
          </a:xfrm>
          <a:prstGeom prst="rect">
            <a:avLst/>
          </a:prstGeom>
        </p:spPr>
      </p:pic>
      <p:sp>
        <p:nvSpPr>
          <p:cNvPr id="8" name="ZoneTexte 7">
            <a:extLst>
              <a:ext uri="{FF2B5EF4-FFF2-40B4-BE49-F238E27FC236}">
                <a16:creationId xmlns:a16="http://schemas.microsoft.com/office/drawing/2014/main" id="{0503BE94-173A-46EB-B50A-D696024D4035}"/>
              </a:ext>
            </a:extLst>
          </p:cNvPr>
          <p:cNvSpPr txBox="1"/>
          <p:nvPr/>
        </p:nvSpPr>
        <p:spPr>
          <a:xfrm>
            <a:off x="1918854" y="3849832"/>
            <a:ext cx="2396836"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Equipement de sécurité</a:t>
            </a:r>
            <a:endParaRPr lang="fr-FR">
              <a:cs typeface="Calibri"/>
            </a:endParaRPr>
          </a:p>
        </p:txBody>
      </p:sp>
      <p:pic>
        <p:nvPicPr>
          <p:cNvPr id="10" name="Image 10">
            <a:extLst>
              <a:ext uri="{FF2B5EF4-FFF2-40B4-BE49-F238E27FC236}">
                <a16:creationId xmlns:a16="http://schemas.microsoft.com/office/drawing/2014/main" id="{5B8B0527-66FD-46AE-9037-CAA26613AFA4}"/>
              </a:ext>
            </a:extLst>
          </p:cNvPr>
          <p:cNvPicPr>
            <a:picLocks noChangeAspect="1"/>
          </p:cNvPicPr>
          <p:nvPr/>
        </p:nvPicPr>
        <p:blipFill>
          <a:blip r:embed="rId3"/>
          <a:stretch>
            <a:fillRect/>
          </a:stretch>
        </p:blipFill>
        <p:spPr>
          <a:xfrm>
            <a:off x="5572557" y="4353359"/>
            <a:ext cx="3332884" cy="2506806"/>
          </a:xfrm>
          <a:prstGeom prst="rect">
            <a:avLst/>
          </a:prstGeom>
        </p:spPr>
      </p:pic>
      <p:sp>
        <p:nvSpPr>
          <p:cNvPr id="11" name="ZoneTexte 10">
            <a:extLst>
              <a:ext uri="{FF2B5EF4-FFF2-40B4-BE49-F238E27FC236}">
                <a16:creationId xmlns:a16="http://schemas.microsoft.com/office/drawing/2014/main" id="{DA566FEB-34D6-4C1A-AD5C-402646432A8C}"/>
              </a:ext>
            </a:extLst>
          </p:cNvPr>
          <p:cNvSpPr txBox="1"/>
          <p:nvPr/>
        </p:nvSpPr>
        <p:spPr>
          <a:xfrm>
            <a:off x="6711662" y="4468957"/>
            <a:ext cx="95942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a:t>Primes</a:t>
            </a:r>
            <a:endParaRPr lang="fr-FR">
              <a:cs typeface="Calibri"/>
            </a:endParaRPr>
          </a:p>
        </p:txBody>
      </p:sp>
      <p:pic>
        <p:nvPicPr>
          <p:cNvPr id="12" name="Image 12" descr="Une image contenant texte&#10;&#10;Description générée automatiquement">
            <a:extLst>
              <a:ext uri="{FF2B5EF4-FFF2-40B4-BE49-F238E27FC236}">
                <a16:creationId xmlns:a16="http://schemas.microsoft.com/office/drawing/2014/main" id="{A0093CB3-D804-413C-9BBD-4E56DCC00C21}"/>
              </a:ext>
            </a:extLst>
          </p:cNvPr>
          <p:cNvPicPr>
            <a:picLocks noChangeAspect="1"/>
          </p:cNvPicPr>
          <p:nvPr/>
        </p:nvPicPr>
        <p:blipFill>
          <a:blip r:embed="rId4"/>
          <a:stretch>
            <a:fillRect/>
          </a:stretch>
        </p:blipFill>
        <p:spPr>
          <a:xfrm>
            <a:off x="6906490" y="1698017"/>
            <a:ext cx="4223905" cy="1470375"/>
          </a:xfrm>
          <a:prstGeom prst="rect">
            <a:avLst/>
          </a:prstGeom>
        </p:spPr>
      </p:pic>
      <p:sp>
        <p:nvSpPr>
          <p:cNvPr id="13" name="ZoneTexte 12">
            <a:extLst>
              <a:ext uri="{FF2B5EF4-FFF2-40B4-BE49-F238E27FC236}">
                <a16:creationId xmlns:a16="http://schemas.microsoft.com/office/drawing/2014/main" id="{F2939655-7C17-4B9D-97D8-86757C951C82}"/>
              </a:ext>
            </a:extLst>
          </p:cNvPr>
          <p:cNvSpPr txBox="1"/>
          <p:nvPr/>
        </p:nvSpPr>
        <p:spPr>
          <a:xfrm>
            <a:off x="7763741" y="3243696"/>
            <a:ext cx="3184812"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a:t>Management motivationnel</a:t>
            </a:r>
            <a:endParaRPr lang="fr-FR">
              <a:cs typeface="Calibri"/>
            </a:endParaRPr>
          </a:p>
        </p:txBody>
      </p:sp>
      <p:sp>
        <p:nvSpPr>
          <p:cNvPr id="3" name="Espace réservé du contenu 1">
            <a:extLst>
              <a:ext uri="{FF2B5EF4-FFF2-40B4-BE49-F238E27FC236}">
                <a16:creationId xmlns:a16="http://schemas.microsoft.com/office/drawing/2014/main" id="{C0F7CDDA-03C1-4A65-97A5-5B5A5672C7ED}"/>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6124793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Analyse environnementale</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6" name="ZoneTexte 5">
            <a:extLst>
              <a:ext uri="{FF2B5EF4-FFF2-40B4-BE49-F238E27FC236}">
                <a16:creationId xmlns:a16="http://schemas.microsoft.com/office/drawing/2014/main" id="{8B0FE740-2F24-46AC-8BAF-7418E41BA917}"/>
              </a:ext>
            </a:extLst>
          </p:cNvPr>
          <p:cNvSpPr txBox="1"/>
          <p:nvPr/>
        </p:nvSpPr>
        <p:spPr>
          <a:xfrm>
            <a:off x="1914525" y="1604962"/>
            <a:ext cx="274319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Norme ISO 14001</a:t>
            </a:r>
            <a:endParaRPr lang="fr-FR" sz="2400">
              <a:cs typeface="Calibri"/>
            </a:endParaRPr>
          </a:p>
        </p:txBody>
      </p:sp>
      <p:sp>
        <p:nvSpPr>
          <p:cNvPr id="13" name="ZoneTexte 12">
            <a:extLst>
              <a:ext uri="{FF2B5EF4-FFF2-40B4-BE49-F238E27FC236}">
                <a16:creationId xmlns:a16="http://schemas.microsoft.com/office/drawing/2014/main" id="{CBAC6A59-785D-4592-8C07-CEC69D6054B5}"/>
              </a:ext>
            </a:extLst>
          </p:cNvPr>
          <p:cNvSpPr txBox="1"/>
          <p:nvPr/>
        </p:nvSpPr>
        <p:spPr>
          <a:xfrm>
            <a:off x="7641431" y="1604962"/>
            <a:ext cx="274319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EMAS</a:t>
            </a:r>
            <a:endParaRPr lang="fr-FR" sz="2800">
              <a:cs typeface="Calibri"/>
            </a:endParaRPr>
          </a:p>
        </p:txBody>
      </p:sp>
      <p:pic>
        <p:nvPicPr>
          <p:cNvPr id="7" name="Image 13">
            <a:extLst>
              <a:ext uri="{FF2B5EF4-FFF2-40B4-BE49-F238E27FC236}">
                <a16:creationId xmlns:a16="http://schemas.microsoft.com/office/drawing/2014/main" id="{86753C9F-A73D-4189-AD44-73644240FECE}"/>
              </a:ext>
            </a:extLst>
          </p:cNvPr>
          <p:cNvPicPr>
            <a:picLocks noChangeAspect="1"/>
          </p:cNvPicPr>
          <p:nvPr/>
        </p:nvPicPr>
        <p:blipFill>
          <a:blip r:embed="rId3"/>
          <a:stretch>
            <a:fillRect/>
          </a:stretch>
        </p:blipFill>
        <p:spPr>
          <a:xfrm>
            <a:off x="1797843" y="2540794"/>
            <a:ext cx="2964656" cy="2407443"/>
          </a:xfrm>
          <a:prstGeom prst="rect">
            <a:avLst/>
          </a:prstGeom>
        </p:spPr>
      </p:pic>
      <p:pic>
        <p:nvPicPr>
          <p:cNvPr id="14" name="Image 14">
            <a:extLst>
              <a:ext uri="{FF2B5EF4-FFF2-40B4-BE49-F238E27FC236}">
                <a16:creationId xmlns:a16="http://schemas.microsoft.com/office/drawing/2014/main" id="{03D62B1C-16A4-487F-AF8F-1152065ED365}"/>
              </a:ext>
            </a:extLst>
          </p:cNvPr>
          <p:cNvPicPr>
            <a:picLocks noChangeAspect="1"/>
          </p:cNvPicPr>
          <p:nvPr/>
        </p:nvPicPr>
        <p:blipFill>
          <a:blip r:embed="rId4"/>
          <a:stretch>
            <a:fillRect/>
          </a:stretch>
        </p:blipFill>
        <p:spPr>
          <a:xfrm>
            <a:off x="7046119" y="2131218"/>
            <a:ext cx="2314575" cy="2905125"/>
          </a:xfrm>
          <a:prstGeom prst="rect">
            <a:avLst/>
          </a:prstGeom>
        </p:spPr>
      </p:pic>
      <p:sp>
        <p:nvSpPr>
          <p:cNvPr id="15" name="Flèche : droite 14">
            <a:extLst>
              <a:ext uri="{FF2B5EF4-FFF2-40B4-BE49-F238E27FC236}">
                <a16:creationId xmlns:a16="http://schemas.microsoft.com/office/drawing/2014/main" id="{3F6E3CA6-2693-4FAD-84C4-5948B7A4DD44}"/>
              </a:ext>
            </a:extLst>
          </p:cNvPr>
          <p:cNvSpPr/>
          <p:nvPr/>
        </p:nvSpPr>
        <p:spPr>
          <a:xfrm>
            <a:off x="2963608" y="5770340"/>
            <a:ext cx="976312" cy="488156"/>
          </a:xfrm>
          <a:prstGeom prst="rightArrow">
            <a:avLst/>
          </a:prstGeom>
          <a:solidFill>
            <a:schemeClr val="bg1"/>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ZoneTexte 15">
            <a:extLst>
              <a:ext uri="{FF2B5EF4-FFF2-40B4-BE49-F238E27FC236}">
                <a16:creationId xmlns:a16="http://schemas.microsoft.com/office/drawing/2014/main" id="{4D068C2B-A4B5-4F2A-BE6C-0731AF15709B}"/>
              </a:ext>
            </a:extLst>
          </p:cNvPr>
          <p:cNvSpPr txBox="1"/>
          <p:nvPr/>
        </p:nvSpPr>
        <p:spPr>
          <a:xfrm>
            <a:off x="4486275" y="5760243"/>
            <a:ext cx="3493292" cy="523220"/>
          </a:xfrm>
          <a:prstGeom prst="rect">
            <a:avLst/>
          </a:prstGeom>
          <a:noFill/>
          <a:ln w="28575">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800"/>
              <a:t>Méthode EMAS </a:t>
            </a:r>
            <a:r>
              <a:rPr lang="fr-FR" sz="2800" err="1"/>
              <a:t>Easy</a:t>
            </a:r>
            <a:endParaRPr lang="fr-FR" err="1"/>
          </a:p>
        </p:txBody>
      </p:sp>
    </p:spTree>
    <p:extLst>
      <p:ext uri="{BB962C8B-B14F-4D97-AF65-F5344CB8AC3E}">
        <p14:creationId xmlns:p14="http://schemas.microsoft.com/office/powerpoint/2010/main" val="33867545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73747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1 :</a:t>
            </a:r>
            <a:r>
              <a:rPr lang="fr-FR" sz="2800" b="1"/>
              <a:t> </a:t>
            </a:r>
            <a:r>
              <a:rPr lang="fr-FR" sz="2800"/>
              <a:t>L'entreprise et son environnement</a:t>
            </a:r>
            <a:endParaRPr lang="fr-FR" sz="2400">
              <a:cs typeface="Calibri"/>
            </a:endParaRPr>
          </a:p>
        </p:txBody>
      </p:sp>
      <p:pic>
        <p:nvPicPr>
          <p:cNvPr id="3" name="Image 3" descr="Une image contenant carte&#10;&#10;Description générée automatiquement">
            <a:extLst>
              <a:ext uri="{FF2B5EF4-FFF2-40B4-BE49-F238E27FC236}">
                <a16:creationId xmlns:a16="http://schemas.microsoft.com/office/drawing/2014/main" id="{44517AFE-E5FE-4E9A-AE5D-C172409E921A}"/>
              </a:ext>
            </a:extLst>
          </p:cNvPr>
          <p:cNvPicPr>
            <a:picLocks noChangeAspect="1"/>
          </p:cNvPicPr>
          <p:nvPr/>
        </p:nvPicPr>
        <p:blipFill rotWithShape="1">
          <a:blip r:embed="rId3"/>
          <a:srcRect t="8203" r="6154" b="-193"/>
          <a:stretch/>
        </p:blipFill>
        <p:spPr>
          <a:xfrm>
            <a:off x="1831181" y="1261926"/>
            <a:ext cx="4279548" cy="5590156"/>
          </a:xfrm>
          <a:prstGeom prst="rect">
            <a:avLst/>
          </a:prstGeom>
        </p:spPr>
      </p:pic>
      <p:pic>
        <p:nvPicPr>
          <p:cNvPr id="4" name="Image 7">
            <a:extLst>
              <a:ext uri="{FF2B5EF4-FFF2-40B4-BE49-F238E27FC236}">
                <a16:creationId xmlns:a16="http://schemas.microsoft.com/office/drawing/2014/main" id="{52D964C1-BC9E-4C38-B42E-FC51F739D476}"/>
              </a:ext>
            </a:extLst>
          </p:cNvPr>
          <p:cNvPicPr>
            <a:picLocks noChangeAspect="1"/>
          </p:cNvPicPr>
          <p:nvPr/>
        </p:nvPicPr>
        <p:blipFill>
          <a:blip r:embed="rId4"/>
          <a:stretch>
            <a:fillRect/>
          </a:stretch>
        </p:blipFill>
        <p:spPr>
          <a:xfrm>
            <a:off x="6677025" y="1498906"/>
            <a:ext cx="5529261" cy="4300720"/>
          </a:xfrm>
          <a:prstGeom prst="rect">
            <a:avLst/>
          </a:prstGeom>
        </p:spPr>
      </p:pic>
    </p:spTree>
    <p:extLst>
      <p:ext uri="{BB962C8B-B14F-4D97-AF65-F5344CB8AC3E}">
        <p14:creationId xmlns:p14="http://schemas.microsoft.com/office/powerpoint/2010/main" val="27752961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73747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1 :</a:t>
            </a:r>
            <a:r>
              <a:rPr lang="fr-FR" sz="2800" b="1"/>
              <a:t> </a:t>
            </a:r>
            <a:r>
              <a:rPr lang="fr-FR" sz="2800"/>
              <a:t>L'entreprise et son environnement</a:t>
            </a:r>
            <a:endParaRPr lang="fr-FR" sz="2400">
              <a:cs typeface="Calibri"/>
            </a:endParaRPr>
          </a:p>
        </p:txBody>
      </p:sp>
      <p:pic>
        <p:nvPicPr>
          <p:cNvPr id="6" name="Image 6" descr="Une image contenant carte&#10;&#10;Description générée automatiquement">
            <a:extLst>
              <a:ext uri="{FF2B5EF4-FFF2-40B4-BE49-F238E27FC236}">
                <a16:creationId xmlns:a16="http://schemas.microsoft.com/office/drawing/2014/main" id="{3FFC0AD6-60C5-4928-8937-1273125C50D2}"/>
              </a:ext>
            </a:extLst>
          </p:cNvPr>
          <p:cNvPicPr>
            <a:picLocks noChangeAspect="1"/>
          </p:cNvPicPr>
          <p:nvPr/>
        </p:nvPicPr>
        <p:blipFill>
          <a:blip r:embed="rId3"/>
          <a:stretch>
            <a:fillRect/>
          </a:stretch>
        </p:blipFill>
        <p:spPr>
          <a:xfrm>
            <a:off x="747712" y="1257285"/>
            <a:ext cx="10351293" cy="5295928"/>
          </a:xfrm>
          <a:prstGeom prst="rect">
            <a:avLst/>
          </a:prstGeom>
        </p:spPr>
      </p:pic>
      <p:pic>
        <p:nvPicPr>
          <p:cNvPr id="7" name="Image 7" descr="Une image contenant table&#10;&#10;Description générée automatiquement">
            <a:extLst>
              <a:ext uri="{FF2B5EF4-FFF2-40B4-BE49-F238E27FC236}">
                <a16:creationId xmlns:a16="http://schemas.microsoft.com/office/drawing/2014/main" id="{2730A8FF-2396-47EA-AF96-3B1A0913EF5C}"/>
              </a:ext>
            </a:extLst>
          </p:cNvPr>
          <p:cNvPicPr>
            <a:picLocks noChangeAspect="1"/>
          </p:cNvPicPr>
          <p:nvPr/>
        </p:nvPicPr>
        <p:blipFill>
          <a:blip r:embed="rId4"/>
          <a:stretch>
            <a:fillRect/>
          </a:stretch>
        </p:blipFill>
        <p:spPr>
          <a:xfrm>
            <a:off x="9458325" y="3983831"/>
            <a:ext cx="2609850" cy="2438400"/>
          </a:xfrm>
          <a:prstGeom prst="rect">
            <a:avLst/>
          </a:prstGeom>
        </p:spPr>
      </p:pic>
    </p:spTree>
    <p:extLst>
      <p:ext uri="{BB962C8B-B14F-4D97-AF65-F5344CB8AC3E}">
        <p14:creationId xmlns:p14="http://schemas.microsoft.com/office/powerpoint/2010/main" val="25481672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7374729"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1 :</a:t>
            </a:r>
            <a:r>
              <a:rPr lang="fr-FR" sz="2800" b="1"/>
              <a:t> </a:t>
            </a:r>
            <a:r>
              <a:rPr lang="fr-FR" sz="2800"/>
              <a:t>L'entreprise et son environnement</a:t>
            </a:r>
            <a:endParaRPr lang="fr-FR" sz="2400">
              <a:cs typeface="Calibri"/>
            </a:endParaRPr>
          </a:p>
        </p:txBody>
      </p:sp>
      <p:pic>
        <p:nvPicPr>
          <p:cNvPr id="3" name="Image 3" descr="Une image contenant carte&#10;&#10;Description générée automatiquement">
            <a:extLst>
              <a:ext uri="{FF2B5EF4-FFF2-40B4-BE49-F238E27FC236}">
                <a16:creationId xmlns:a16="http://schemas.microsoft.com/office/drawing/2014/main" id="{27855F9A-2AC6-4164-94AF-83BC49C208E4}"/>
              </a:ext>
            </a:extLst>
          </p:cNvPr>
          <p:cNvPicPr>
            <a:picLocks noChangeAspect="1"/>
          </p:cNvPicPr>
          <p:nvPr/>
        </p:nvPicPr>
        <p:blipFill>
          <a:blip r:embed="rId3"/>
          <a:stretch>
            <a:fillRect/>
          </a:stretch>
        </p:blipFill>
        <p:spPr>
          <a:xfrm>
            <a:off x="747712" y="1255872"/>
            <a:ext cx="7731917" cy="5608318"/>
          </a:xfrm>
          <a:prstGeom prst="rect">
            <a:avLst/>
          </a:prstGeom>
        </p:spPr>
      </p:pic>
      <p:pic>
        <p:nvPicPr>
          <p:cNvPr id="4" name="Image 7" descr="Une image contenant table&#10;&#10;Description générée automatiquement">
            <a:extLst>
              <a:ext uri="{FF2B5EF4-FFF2-40B4-BE49-F238E27FC236}">
                <a16:creationId xmlns:a16="http://schemas.microsoft.com/office/drawing/2014/main" id="{29FCC1E2-CA39-4C91-8144-FE594F23762F}"/>
              </a:ext>
            </a:extLst>
          </p:cNvPr>
          <p:cNvPicPr>
            <a:picLocks noChangeAspect="1"/>
          </p:cNvPicPr>
          <p:nvPr/>
        </p:nvPicPr>
        <p:blipFill>
          <a:blip r:embed="rId4"/>
          <a:stretch>
            <a:fillRect/>
          </a:stretch>
        </p:blipFill>
        <p:spPr>
          <a:xfrm>
            <a:off x="7180589" y="4717857"/>
            <a:ext cx="4957762" cy="2147667"/>
          </a:xfrm>
          <a:prstGeom prst="rect">
            <a:avLst/>
          </a:prstGeom>
        </p:spPr>
      </p:pic>
    </p:spTree>
    <p:extLst>
      <p:ext uri="{BB962C8B-B14F-4D97-AF65-F5344CB8AC3E}">
        <p14:creationId xmlns:p14="http://schemas.microsoft.com/office/powerpoint/2010/main" val="1437828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4F88944B-3780-4762-8643-2A1075DFDACB}"/>
              </a:ext>
            </a:extLst>
          </p:cNvPr>
          <p:cNvSpPr>
            <a:spLocks noGrp="1"/>
          </p:cNvSpPr>
          <p:nvPr/>
        </p:nvSpPr>
        <p:spPr>
          <a:xfrm>
            <a:off x="4038405" y="-31566"/>
            <a:ext cx="4344951" cy="714609"/>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L'AMDEC</a:t>
            </a:r>
            <a:endParaRPr lang="fr-FR" sz="3200" b="0" u="sng">
              <a:solidFill>
                <a:srgbClr val="E30000"/>
              </a:solidFill>
              <a:latin typeface="Arial"/>
              <a:cs typeface="Aria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8" name="Rectangle : coins arrondis 7">
            <a:extLst>
              <a:ext uri="{FF2B5EF4-FFF2-40B4-BE49-F238E27FC236}">
                <a16:creationId xmlns:a16="http://schemas.microsoft.com/office/drawing/2014/main" id="{3FC066A0-98D6-4D09-90CC-307A2B56439B}"/>
              </a:ext>
            </a:extLst>
          </p:cNvPr>
          <p:cNvSpPr/>
          <p:nvPr/>
        </p:nvSpPr>
        <p:spPr>
          <a:xfrm>
            <a:off x="2189748" y="1217196"/>
            <a:ext cx="7830552" cy="391026"/>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rgbClr val="E30000"/>
                </a:solidFill>
                <a:latin typeface="Arial"/>
                <a:cs typeface="Arial"/>
              </a:rPr>
              <a:t>Analyse</a:t>
            </a:r>
            <a:r>
              <a:rPr lang="fr-FR">
                <a:solidFill>
                  <a:srgbClr val="FF0000"/>
                </a:solidFill>
                <a:latin typeface="Arial"/>
                <a:cs typeface="Arial"/>
              </a:rPr>
              <a:t> </a:t>
            </a:r>
            <a:r>
              <a:rPr lang="fr-FR">
                <a:solidFill>
                  <a:schemeClr val="tx1">
                    <a:lumMod val="50000"/>
                  </a:schemeClr>
                </a:solidFill>
                <a:latin typeface="Arial"/>
                <a:cs typeface="Arial"/>
              </a:rPr>
              <a:t>des</a:t>
            </a:r>
            <a:r>
              <a:rPr lang="fr-FR" b="1">
                <a:solidFill>
                  <a:schemeClr val="tx1">
                    <a:lumMod val="50000"/>
                  </a:schemeClr>
                </a:solidFill>
                <a:latin typeface="Arial"/>
                <a:cs typeface="Arial"/>
              </a:rPr>
              <a:t> </a:t>
            </a:r>
            <a:r>
              <a:rPr lang="fr-FR" b="1">
                <a:solidFill>
                  <a:srgbClr val="E30000"/>
                </a:solidFill>
                <a:latin typeface="Arial"/>
                <a:cs typeface="Arial"/>
              </a:rPr>
              <a:t>Modes </a:t>
            </a:r>
            <a:r>
              <a:rPr lang="fr-FR">
                <a:solidFill>
                  <a:schemeClr val="tx1">
                    <a:lumMod val="50000"/>
                  </a:schemeClr>
                </a:solidFill>
                <a:latin typeface="Arial"/>
                <a:cs typeface="Arial"/>
              </a:rPr>
              <a:t>de</a:t>
            </a:r>
            <a:r>
              <a:rPr lang="fr-FR" b="1">
                <a:solidFill>
                  <a:schemeClr val="tx1">
                    <a:lumMod val="50000"/>
                  </a:schemeClr>
                </a:solidFill>
                <a:latin typeface="Arial"/>
                <a:cs typeface="Arial"/>
              </a:rPr>
              <a:t> </a:t>
            </a:r>
            <a:r>
              <a:rPr lang="fr-FR" b="1">
                <a:solidFill>
                  <a:srgbClr val="E30000"/>
                </a:solidFill>
                <a:latin typeface="Arial"/>
                <a:cs typeface="Arial"/>
              </a:rPr>
              <a:t>Défaillance</a:t>
            </a:r>
            <a:r>
              <a:rPr lang="fr-FR">
                <a:solidFill>
                  <a:schemeClr val="tx1">
                    <a:lumMod val="50000"/>
                  </a:schemeClr>
                </a:solidFill>
                <a:latin typeface="Arial"/>
                <a:cs typeface="Arial"/>
              </a:rPr>
              <a:t>, de leurs</a:t>
            </a:r>
            <a:r>
              <a:rPr lang="fr-FR" b="1">
                <a:solidFill>
                  <a:schemeClr val="tx1">
                    <a:lumMod val="50000"/>
                  </a:schemeClr>
                </a:solidFill>
                <a:latin typeface="Arial"/>
                <a:cs typeface="Arial"/>
              </a:rPr>
              <a:t> </a:t>
            </a:r>
            <a:r>
              <a:rPr lang="fr-FR" b="1">
                <a:solidFill>
                  <a:srgbClr val="E30000"/>
                </a:solidFill>
                <a:latin typeface="Arial"/>
                <a:cs typeface="Arial"/>
              </a:rPr>
              <a:t>Effets</a:t>
            </a:r>
            <a:r>
              <a:rPr lang="fr-FR" b="1">
                <a:solidFill>
                  <a:schemeClr val="tx1">
                    <a:lumMod val="50000"/>
                  </a:schemeClr>
                </a:solidFill>
                <a:latin typeface="Arial"/>
                <a:cs typeface="Arial"/>
              </a:rPr>
              <a:t> </a:t>
            </a:r>
            <a:r>
              <a:rPr lang="fr-FR">
                <a:solidFill>
                  <a:schemeClr val="tx1">
                    <a:lumMod val="50000"/>
                  </a:schemeClr>
                </a:solidFill>
                <a:latin typeface="Arial"/>
                <a:cs typeface="Arial"/>
              </a:rPr>
              <a:t>et de leur</a:t>
            </a:r>
            <a:r>
              <a:rPr lang="fr-FR" b="1">
                <a:solidFill>
                  <a:schemeClr val="tx1">
                    <a:lumMod val="50000"/>
                  </a:schemeClr>
                </a:solidFill>
                <a:latin typeface="Arial"/>
                <a:cs typeface="Arial"/>
              </a:rPr>
              <a:t> </a:t>
            </a:r>
            <a:r>
              <a:rPr lang="fr-FR" b="1">
                <a:solidFill>
                  <a:srgbClr val="E30000"/>
                </a:solidFill>
                <a:latin typeface="Arial"/>
                <a:cs typeface="Arial"/>
              </a:rPr>
              <a:t>Criticité</a:t>
            </a:r>
            <a:r>
              <a:rPr lang="fr-FR">
                <a:solidFill>
                  <a:srgbClr val="E30000"/>
                </a:solidFill>
                <a:latin typeface="Arial"/>
                <a:cs typeface="Arial"/>
              </a:rPr>
              <a:t> </a:t>
            </a:r>
            <a:endParaRPr lang="fr-FR">
              <a:solidFill>
                <a:srgbClr val="E30000"/>
              </a:solidFill>
              <a:ea typeface="+mn-lt"/>
              <a:cs typeface="+mn-lt"/>
            </a:endParaRPr>
          </a:p>
        </p:txBody>
      </p:sp>
      <p:sp>
        <p:nvSpPr>
          <p:cNvPr id="9" name="Rectangle : coins arrondis 8">
            <a:extLst>
              <a:ext uri="{FF2B5EF4-FFF2-40B4-BE49-F238E27FC236}">
                <a16:creationId xmlns:a16="http://schemas.microsoft.com/office/drawing/2014/main" id="{756C27A6-4D8A-47D4-90D3-F14EB0E6F03E}"/>
              </a:ext>
            </a:extLst>
          </p:cNvPr>
          <p:cNvSpPr/>
          <p:nvPr/>
        </p:nvSpPr>
        <p:spPr>
          <a:xfrm>
            <a:off x="2761247" y="2079458"/>
            <a:ext cx="1814763" cy="912394"/>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bg2">
                    <a:lumMod val="10000"/>
                  </a:schemeClr>
                </a:solidFill>
                <a:cs typeface="Calibri"/>
              </a:rPr>
              <a:t>Mode de défaillance</a:t>
            </a:r>
            <a:endParaRPr lang="fr-FR" b="1">
              <a:solidFill>
                <a:schemeClr val="bg2">
                  <a:lumMod val="10000"/>
                </a:schemeClr>
              </a:solidFill>
            </a:endParaRPr>
          </a:p>
        </p:txBody>
      </p:sp>
      <p:sp>
        <p:nvSpPr>
          <p:cNvPr id="10" name="Rectangle : coins arrondis 9">
            <a:extLst>
              <a:ext uri="{FF2B5EF4-FFF2-40B4-BE49-F238E27FC236}">
                <a16:creationId xmlns:a16="http://schemas.microsoft.com/office/drawing/2014/main" id="{C9426F02-CAA4-4899-B624-AA62548B4167}"/>
              </a:ext>
            </a:extLst>
          </p:cNvPr>
          <p:cNvSpPr/>
          <p:nvPr/>
        </p:nvSpPr>
        <p:spPr>
          <a:xfrm>
            <a:off x="5247774" y="2079458"/>
            <a:ext cx="1814763" cy="912394"/>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Effets de la défaillance </a:t>
            </a:r>
          </a:p>
        </p:txBody>
      </p:sp>
      <p:sp>
        <p:nvSpPr>
          <p:cNvPr id="11" name="Rectangle : coins arrondis 10">
            <a:extLst>
              <a:ext uri="{FF2B5EF4-FFF2-40B4-BE49-F238E27FC236}">
                <a16:creationId xmlns:a16="http://schemas.microsoft.com/office/drawing/2014/main" id="{A89F4FD3-C519-4D2D-AA6B-D9C4CAFA2E61}"/>
              </a:ext>
            </a:extLst>
          </p:cNvPr>
          <p:cNvSpPr/>
          <p:nvPr/>
        </p:nvSpPr>
        <p:spPr>
          <a:xfrm>
            <a:off x="7754353" y="2079458"/>
            <a:ext cx="1814763" cy="912394"/>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Causes possibles</a:t>
            </a:r>
            <a:endParaRPr lang="fr-FR">
              <a:solidFill>
                <a:schemeClr val="bg2">
                  <a:lumMod val="10000"/>
                </a:schemeClr>
              </a:solidFill>
            </a:endParaRPr>
          </a:p>
        </p:txBody>
      </p:sp>
      <p:sp>
        <p:nvSpPr>
          <p:cNvPr id="12" name="Rectangle : coins arrondis 11">
            <a:extLst>
              <a:ext uri="{FF2B5EF4-FFF2-40B4-BE49-F238E27FC236}">
                <a16:creationId xmlns:a16="http://schemas.microsoft.com/office/drawing/2014/main" id="{4A43F4D1-EF2B-49D6-9F3B-DF29B3196603}"/>
              </a:ext>
            </a:extLst>
          </p:cNvPr>
          <p:cNvSpPr/>
          <p:nvPr/>
        </p:nvSpPr>
        <p:spPr>
          <a:xfrm>
            <a:off x="956511" y="3282616"/>
            <a:ext cx="1814763" cy="912394"/>
          </a:xfrm>
          <a:prstGeom prst="round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Évaluation </a:t>
            </a:r>
            <a:endParaRPr lang="fr-FR"/>
          </a:p>
        </p:txBody>
      </p:sp>
      <p:sp>
        <p:nvSpPr>
          <p:cNvPr id="13" name="Rectangle : coins arrondis 12">
            <a:extLst>
              <a:ext uri="{FF2B5EF4-FFF2-40B4-BE49-F238E27FC236}">
                <a16:creationId xmlns:a16="http://schemas.microsoft.com/office/drawing/2014/main" id="{D8F3E242-DDF0-4CAE-AC07-BCA53A415F7F}"/>
              </a:ext>
            </a:extLst>
          </p:cNvPr>
          <p:cNvSpPr/>
          <p:nvPr/>
        </p:nvSpPr>
        <p:spPr>
          <a:xfrm>
            <a:off x="3463090" y="3282616"/>
            <a:ext cx="2366210" cy="912394"/>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Actions préventives </a:t>
            </a:r>
            <a:endParaRPr lang="fr-FR">
              <a:solidFill>
                <a:schemeClr val="bg2">
                  <a:lumMod val="10000"/>
                </a:schemeClr>
              </a:solidFill>
              <a:cs typeface="Calibri"/>
            </a:endParaRPr>
          </a:p>
          <a:p>
            <a:pPr algn="ctr"/>
            <a:r>
              <a:rPr lang="fr-FR" b="1">
                <a:solidFill>
                  <a:schemeClr val="bg2">
                    <a:lumMod val="10000"/>
                  </a:schemeClr>
                </a:solidFill>
                <a:cs typeface="Calibri"/>
              </a:rPr>
              <a:t> prises</a:t>
            </a:r>
            <a:endParaRPr lang="fr-FR">
              <a:solidFill>
                <a:schemeClr val="bg2">
                  <a:lumMod val="10000"/>
                </a:schemeClr>
              </a:solidFill>
              <a:cs typeface="Calibri"/>
            </a:endParaRPr>
          </a:p>
        </p:txBody>
      </p:sp>
      <p:sp>
        <p:nvSpPr>
          <p:cNvPr id="14" name="Rectangle : coins arrondis 13">
            <a:extLst>
              <a:ext uri="{FF2B5EF4-FFF2-40B4-BE49-F238E27FC236}">
                <a16:creationId xmlns:a16="http://schemas.microsoft.com/office/drawing/2014/main" id="{F1DBA327-643C-428C-BB63-1458F59A29BF}"/>
              </a:ext>
            </a:extLst>
          </p:cNvPr>
          <p:cNvSpPr/>
          <p:nvPr/>
        </p:nvSpPr>
        <p:spPr>
          <a:xfrm>
            <a:off x="6521115" y="3282616"/>
            <a:ext cx="2366210" cy="912394"/>
          </a:xfrm>
          <a:prstGeom prst="round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Actions préventives</a:t>
            </a:r>
            <a:endParaRPr lang="fr-FR">
              <a:solidFill>
                <a:schemeClr val="bg2">
                  <a:lumMod val="10000"/>
                </a:schemeClr>
              </a:solidFill>
              <a:cs typeface="Calibri"/>
            </a:endParaRPr>
          </a:p>
          <a:p>
            <a:pPr algn="ctr"/>
            <a:r>
              <a:rPr lang="fr-FR" b="1">
                <a:solidFill>
                  <a:schemeClr val="bg2">
                    <a:lumMod val="10000"/>
                  </a:schemeClr>
                </a:solidFill>
                <a:cs typeface="Calibri"/>
              </a:rPr>
              <a:t>envisagées </a:t>
            </a:r>
          </a:p>
        </p:txBody>
      </p:sp>
      <p:sp>
        <p:nvSpPr>
          <p:cNvPr id="17" name="Rectangle : coins arrondis 16">
            <a:extLst>
              <a:ext uri="{FF2B5EF4-FFF2-40B4-BE49-F238E27FC236}">
                <a16:creationId xmlns:a16="http://schemas.microsoft.com/office/drawing/2014/main" id="{15426DF5-B7B1-4D2B-A4F1-012FA0F10429}"/>
              </a:ext>
            </a:extLst>
          </p:cNvPr>
          <p:cNvSpPr/>
          <p:nvPr/>
        </p:nvSpPr>
        <p:spPr>
          <a:xfrm>
            <a:off x="9579141" y="3282615"/>
            <a:ext cx="1814763" cy="912394"/>
          </a:xfrm>
          <a:prstGeom prst="round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bg2">
                    <a:lumMod val="10000"/>
                  </a:schemeClr>
                </a:solidFill>
                <a:cs typeface="Calibri"/>
              </a:rPr>
              <a:t>Évaluation</a:t>
            </a:r>
          </a:p>
        </p:txBody>
      </p:sp>
      <p:sp>
        <p:nvSpPr>
          <p:cNvPr id="21" name="Flèche : droite 20">
            <a:extLst>
              <a:ext uri="{FF2B5EF4-FFF2-40B4-BE49-F238E27FC236}">
                <a16:creationId xmlns:a16="http://schemas.microsoft.com/office/drawing/2014/main" id="{29DA056C-00D1-4753-9149-49FF276A2776}"/>
              </a:ext>
            </a:extLst>
          </p:cNvPr>
          <p:cNvSpPr/>
          <p:nvPr/>
        </p:nvSpPr>
        <p:spPr>
          <a:xfrm rot="10800000">
            <a:off x="2922250" y="3610293"/>
            <a:ext cx="360947" cy="230606"/>
          </a:xfrm>
          <a:prstGeom prst="righ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Flèche : droite 21">
            <a:extLst>
              <a:ext uri="{FF2B5EF4-FFF2-40B4-BE49-F238E27FC236}">
                <a16:creationId xmlns:a16="http://schemas.microsoft.com/office/drawing/2014/main" id="{43A9FEC9-B4E0-4E52-BFBC-8211B778B404}"/>
              </a:ext>
            </a:extLst>
          </p:cNvPr>
          <p:cNvSpPr/>
          <p:nvPr/>
        </p:nvSpPr>
        <p:spPr>
          <a:xfrm rot="10800000">
            <a:off x="5990302" y="3610293"/>
            <a:ext cx="360947" cy="230606"/>
          </a:xfrm>
          <a:prstGeom prst="righ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3" name="Flèche : droite 22">
            <a:extLst>
              <a:ext uri="{FF2B5EF4-FFF2-40B4-BE49-F238E27FC236}">
                <a16:creationId xmlns:a16="http://schemas.microsoft.com/office/drawing/2014/main" id="{3870F44E-13BC-49DE-8B6A-CA2701BE031D}"/>
              </a:ext>
            </a:extLst>
          </p:cNvPr>
          <p:cNvSpPr/>
          <p:nvPr/>
        </p:nvSpPr>
        <p:spPr>
          <a:xfrm rot="10800000">
            <a:off x="9048328" y="3610292"/>
            <a:ext cx="360947" cy="230606"/>
          </a:xfrm>
          <a:prstGeom prst="righ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4" name="Flèche : droite 23">
            <a:extLst>
              <a:ext uri="{FF2B5EF4-FFF2-40B4-BE49-F238E27FC236}">
                <a16:creationId xmlns:a16="http://schemas.microsoft.com/office/drawing/2014/main" id="{C5CDCABA-8D45-4655-8269-14EE1918E34B}"/>
              </a:ext>
            </a:extLst>
          </p:cNvPr>
          <p:cNvSpPr/>
          <p:nvPr/>
        </p:nvSpPr>
        <p:spPr>
          <a:xfrm>
            <a:off x="4726987" y="2417161"/>
            <a:ext cx="360947" cy="230606"/>
          </a:xfrm>
          <a:prstGeom prst="righ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5" name="Flèche : droite 24">
            <a:extLst>
              <a:ext uri="{FF2B5EF4-FFF2-40B4-BE49-F238E27FC236}">
                <a16:creationId xmlns:a16="http://schemas.microsoft.com/office/drawing/2014/main" id="{8DB18A07-0B66-4E21-92C3-846CBA433AC6}"/>
              </a:ext>
            </a:extLst>
          </p:cNvPr>
          <p:cNvSpPr/>
          <p:nvPr/>
        </p:nvSpPr>
        <p:spPr>
          <a:xfrm>
            <a:off x="7233566" y="2417161"/>
            <a:ext cx="360947" cy="230606"/>
          </a:xfrm>
          <a:prstGeom prst="righ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6" name="Flèche : virage 25">
            <a:extLst>
              <a:ext uri="{FF2B5EF4-FFF2-40B4-BE49-F238E27FC236}">
                <a16:creationId xmlns:a16="http://schemas.microsoft.com/office/drawing/2014/main" id="{03A7FDB7-12F1-4095-A783-EAE21B7B8B71}"/>
              </a:ext>
            </a:extLst>
          </p:cNvPr>
          <p:cNvSpPr/>
          <p:nvPr/>
        </p:nvSpPr>
        <p:spPr>
          <a:xfrm rot="5400000">
            <a:off x="9905159" y="2398096"/>
            <a:ext cx="521369" cy="782053"/>
          </a:xfrm>
          <a:prstGeom prst="bentArrow">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solidFill>
                <a:schemeClr val="tx1"/>
              </a:solidFill>
            </a:endParaRPr>
          </a:p>
        </p:txBody>
      </p:sp>
      <p:grpSp>
        <p:nvGrpSpPr>
          <p:cNvPr id="33" name="Groupe 32">
            <a:extLst>
              <a:ext uri="{FF2B5EF4-FFF2-40B4-BE49-F238E27FC236}">
                <a16:creationId xmlns:a16="http://schemas.microsoft.com/office/drawing/2014/main" id="{78690127-5592-4978-9645-CE3F38615529}"/>
              </a:ext>
            </a:extLst>
          </p:cNvPr>
          <p:cNvGrpSpPr/>
          <p:nvPr/>
        </p:nvGrpSpPr>
        <p:grpSpPr>
          <a:xfrm>
            <a:off x="3929314" y="4811628"/>
            <a:ext cx="4839201" cy="1283367"/>
            <a:chOff x="3919288" y="4651208"/>
            <a:chExt cx="4839201" cy="1283367"/>
          </a:xfrm>
        </p:grpSpPr>
        <p:sp>
          <p:nvSpPr>
            <p:cNvPr id="27" name="ZoneTexte 26">
              <a:extLst>
                <a:ext uri="{FF2B5EF4-FFF2-40B4-BE49-F238E27FC236}">
                  <a16:creationId xmlns:a16="http://schemas.microsoft.com/office/drawing/2014/main" id="{CC505F12-B5C8-4CFE-8423-74F5905C32E0}"/>
                </a:ext>
              </a:extLst>
            </p:cNvPr>
            <p:cNvSpPr txBox="1"/>
            <p:nvPr/>
          </p:nvSpPr>
          <p:spPr>
            <a:xfrm>
              <a:off x="4310815" y="4832184"/>
              <a:ext cx="1860884"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ourier New"/>
                <a:buChar char="o"/>
              </a:pPr>
              <a:r>
                <a:rPr lang="fr-FR" b="1">
                  <a:solidFill>
                    <a:schemeClr val="tx1">
                      <a:lumMod val="50000"/>
                    </a:schemeClr>
                  </a:solidFill>
                  <a:cs typeface="Calibri"/>
                </a:rPr>
                <a:t>Détectabilité</a:t>
              </a:r>
            </a:p>
            <a:p>
              <a:pPr marL="285750" indent="-285750">
                <a:buFont typeface="Courier New"/>
                <a:buChar char="o"/>
              </a:pPr>
              <a:r>
                <a:rPr lang="fr-FR" b="1">
                  <a:solidFill>
                    <a:schemeClr val="tx1">
                      <a:lumMod val="50000"/>
                    </a:schemeClr>
                  </a:solidFill>
                  <a:cs typeface="Calibri"/>
                </a:rPr>
                <a:t>Occurrence</a:t>
              </a:r>
            </a:p>
            <a:p>
              <a:pPr marL="285750" indent="-285750">
                <a:buFont typeface="Courier New"/>
                <a:buChar char="o"/>
              </a:pPr>
              <a:r>
                <a:rPr lang="fr-FR" b="1">
                  <a:solidFill>
                    <a:schemeClr val="tx1">
                      <a:lumMod val="50000"/>
                    </a:schemeClr>
                  </a:solidFill>
                  <a:cs typeface="Calibri"/>
                </a:rPr>
                <a:t>Gravité</a:t>
              </a:r>
            </a:p>
          </p:txBody>
        </p:sp>
        <p:sp>
          <p:nvSpPr>
            <p:cNvPr id="29" name="ZoneTexte 28">
              <a:extLst>
                <a:ext uri="{FF2B5EF4-FFF2-40B4-BE49-F238E27FC236}">
                  <a16:creationId xmlns:a16="http://schemas.microsoft.com/office/drawing/2014/main" id="{655AB449-7AF3-4C35-B800-335D20ABB4D3}"/>
                </a:ext>
              </a:extLst>
            </p:cNvPr>
            <p:cNvSpPr txBox="1"/>
            <p:nvPr/>
          </p:nvSpPr>
          <p:spPr>
            <a:xfrm>
              <a:off x="6897605" y="5102895"/>
              <a:ext cx="186088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285750" indent="-285750">
                <a:buFont typeface="Courier New"/>
                <a:buChar char="o"/>
              </a:pPr>
              <a:r>
                <a:rPr lang="fr-FR" b="1">
                  <a:solidFill>
                    <a:schemeClr val="tx1">
                      <a:lumMod val="50000"/>
                    </a:schemeClr>
                  </a:solidFill>
                  <a:cs typeface="Calibri"/>
                </a:rPr>
                <a:t>Criticité</a:t>
              </a:r>
              <a:endParaRPr lang="fr-FR">
                <a:solidFill>
                  <a:schemeClr val="tx1">
                    <a:lumMod val="50000"/>
                  </a:schemeClr>
                </a:solidFill>
              </a:endParaRPr>
            </a:p>
          </p:txBody>
        </p:sp>
        <p:sp>
          <p:nvSpPr>
            <p:cNvPr id="31" name="Flèche : droite 30">
              <a:extLst>
                <a:ext uri="{FF2B5EF4-FFF2-40B4-BE49-F238E27FC236}">
                  <a16:creationId xmlns:a16="http://schemas.microsoft.com/office/drawing/2014/main" id="{B183395F-6C10-48AB-A700-D06E1140A56A}"/>
                </a:ext>
              </a:extLst>
            </p:cNvPr>
            <p:cNvSpPr/>
            <p:nvPr/>
          </p:nvSpPr>
          <p:spPr>
            <a:xfrm>
              <a:off x="6200855" y="5174397"/>
              <a:ext cx="360947" cy="230606"/>
            </a:xfrm>
            <a:prstGeom prst="rightArrow">
              <a:avLst/>
            </a:prstGeom>
            <a:solidFill>
              <a:schemeClr val="bg1"/>
            </a:solid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Parenthèses 31">
              <a:extLst>
                <a:ext uri="{FF2B5EF4-FFF2-40B4-BE49-F238E27FC236}">
                  <a16:creationId xmlns:a16="http://schemas.microsoft.com/office/drawing/2014/main" id="{EA9AB071-FCDE-46EE-BD27-83110BC57B75}"/>
                </a:ext>
              </a:extLst>
            </p:cNvPr>
            <p:cNvSpPr/>
            <p:nvPr/>
          </p:nvSpPr>
          <p:spPr>
            <a:xfrm>
              <a:off x="3919288" y="4651208"/>
              <a:ext cx="4501813" cy="1283367"/>
            </a:xfrm>
            <a:prstGeom prst="bracketPair">
              <a:avLst/>
            </a:prstGeom>
            <a:ln w="28575">
              <a:solidFill>
                <a:schemeClr val="tx1">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fr-FR"/>
            </a:p>
          </p:txBody>
        </p:sp>
      </p:grpSp>
      <p:cxnSp>
        <p:nvCxnSpPr>
          <p:cNvPr id="34" name="Connecteur : en arc 33">
            <a:extLst>
              <a:ext uri="{FF2B5EF4-FFF2-40B4-BE49-F238E27FC236}">
                <a16:creationId xmlns:a16="http://schemas.microsoft.com/office/drawing/2014/main" id="{D4BAEF6A-E8BF-4E09-A3A4-0FC25EA11148}"/>
              </a:ext>
            </a:extLst>
          </p:cNvPr>
          <p:cNvCxnSpPr/>
          <p:nvPr/>
        </p:nvCxnSpPr>
        <p:spPr>
          <a:xfrm>
            <a:off x="2297531" y="4192504"/>
            <a:ext cx="1255294" cy="1275347"/>
          </a:xfrm>
          <a:prstGeom prst="curvedConnector3">
            <a:avLst/>
          </a:prstGeom>
          <a:ln w="28575">
            <a:solidFill>
              <a:srgbClr val="E3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Connecteur : en arc 34">
            <a:extLst>
              <a:ext uri="{FF2B5EF4-FFF2-40B4-BE49-F238E27FC236}">
                <a16:creationId xmlns:a16="http://schemas.microsoft.com/office/drawing/2014/main" id="{5902DC35-1051-44C6-9F86-CD90422B73ED}"/>
              </a:ext>
            </a:extLst>
          </p:cNvPr>
          <p:cNvCxnSpPr>
            <a:cxnSpLocks/>
          </p:cNvCxnSpPr>
          <p:nvPr/>
        </p:nvCxnSpPr>
        <p:spPr>
          <a:xfrm flipH="1">
            <a:off x="8756482" y="4192503"/>
            <a:ext cx="1301417" cy="1235242"/>
          </a:xfrm>
          <a:prstGeom prst="curvedConnector3">
            <a:avLst/>
          </a:prstGeom>
          <a:ln w="28575">
            <a:solidFill>
              <a:srgbClr val="E3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52220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2 :</a:t>
            </a:r>
            <a:r>
              <a:rPr lang="fr-FR" sz="2800" b="1"/>
              <a:t> </a:t>
            </a:r>
            <a:r>
              <a:rPr lang="fr-FR" sz="2800"/>
              <a:t>Bilan de matière et utilisation des ressources</a:t>
            </a:r>
            <a:endParaRPr lang="fr-FR" sz="2400" err="1">
              <a:cs typeface="Calibri"/>
            </a:endParaRPr>
          </a:p>
        </p:txBody>
      </p:sp>
      <p:graphicFrame>
        <p:nvGraphicFramePr>
          <p:cNvPr id="7" name="Tableau 6">
            <a:extLst>
              <a:ext uri="{FF2B5EF4-FFF2-40B4-BE49-F238E27FC236}">
                <a16:creationId xmlns:a16="http://schemas.microsoft.com/office/drawing/2014/main" id="{05BFA6E6-6BE5-428B-9A69-39ED6E290528}"/>
              </a:ext>
            </a:extLst>
          </p:cNvPr>
          <p:cNvGraphicFramePr>
            <a:graphicFrameLocks noGrp="1"/>
          </p:cNvGraphicFramePr>
          <p:nvPr>
            <p:extLst>
              <p:ext uri="{D42A27DB-BD31-4B8C-83A1-F6EECF244321}">
                <p14:modId xmlns:p14="http://schemas.microsoft.com/office/powerpoint/2010/main" val="43286012"/>
              </p:ext>
            </p:extLst>
          </p:nvPr>
        </p:nvGraphicFramePr>
        <p:xfrm>
          <a:off x="1654969" y="1896903"/>
          <a:ext cx="8425724" cy="4139811"/>
        </p:xfrm>
        <a:graphic>
          <a:graphicData uri="http://schemas.openxmlformats.org/drawingml/2006/table">
            <a:tbl>
              <a:tblPr firstRow="1" bandRow="1">
                <a:tableStyleId>{93296810-A885-4BE3-A3E7-6D5BEEA58F35}</a:tableStyleId>
              </a:tblPr>
              <a:tblGrid>
                <a:gridCol w="2106431">
                  <a:extLst>
                    <a:ext uri="{9D8B030D-6E8A-4147-A177-3AD203B41FA5}">
                      <a16:colId xmlns:a16="http://schemas.microsoft.com/office/drawing/2014/main" val="1770152654"/>
                    </a:ext>
                  </a:extLst>
                </a:gridCol>
                <a:gridCol w="2106431">
                  <a:extLst>
                    <a:ext uri="{9D8B030D-6E8A-4147-A177-3AD203B41FA5}">
                      <a16:colId xmlns:a16="http://schemas.microsoft.com/office/drawing/2014/main" val="3056917737"/>
                    </a:ext>
                  </a:extLst>
                </a:gridCol>
                <a:gridCol w="2106431">
                  <a:extLst>
                    <a:ext uri="{9D8B030D-6E8A-4147-A177-3AD203B41FA5}">
                      <a16:colId xmlns:a16="http://schemas.microsoft.com/office/drawing/2014/main" val="1281033147"/>
                    </a:ext>
                  </a:extLst>
                </a:gridCol>
                <a:gridCol w="2106431">
                  <a:extLst>
                    <a:ext uri="{9D8B030D-6E8A-4147-A177-3AD203B41FA5}">
                      <a16:colId xmlns:a16="http://schemas.microsoft.com/office/drawing/2014/main" val="1701886546"/>
                    </a:ext>
                  </a:extLst>
                </a:gridCol>
              </a:tblGrid>
              <a:tr h="566501">
                <a:tc>
                  <a:txBody>
                    <a:bodyPr/>
                    <a:lstStyle/>
                    <a:p>
                      <a:pPr algn="ctr" rtl="0" fontAlgn="base"/>
                      <a:r>
                        <a:rPr lang="fr-FR" sz="1800">
                          <a:effectLst/>
                        </a:rPr>
                        <a:t>Entrées </a:t>
                      </a:r>
                    </a:p>
                  </a:txBody>
                  <a:tcPr/>
                </a:tc>
                <a:tc>
                  <a:txBody>
                    <a:bodyPr/>
                    <a:lstStyle/>
                    <a:p>
                      <a:pPr algn="ctr" rtl="0" fontAlgn="base"/>
                      <a:r>
                        <a:rPr lang="fr-FR" sz="1800">
                          <a:effectLst/>
                        </a:rPr>
                        <a:t>Consommation </a:t>
                      </a:r>
                    </a:p>
                  </a:txBody>
                  <a:tcPr/>
                </a:tc>
                <a:tc>
                  <a:txBody>
                    <a:bodyPr/>
                    <a:lstStyle/>
                    <a:p>
                      <a:pPr algn="ctr" rtl="0" fontAlgn="base"/>
                      <a:r>
                        <a:rPr lang="fr-FR" sz="1800">
                          <a:effectLst/>
                        </a:rPr>
                        <a:t>Sorties </a:t>
                      </a:r>
                    </a:p>
                  </a:txBody>
                  <a:tcPr/>
                </a:tc>
                <a:tc>
                  <a:txBody>
                    <a:bodyPr/>
                    <a:lstStyle/>
                    <a:p>
                      <a:pPr algn="ctr" rtl="0" fontAlgn="base"/>
                      <a:r>
                        <a:rPr lang="fr-FR" sz="1800">
                          <a:effectLst/>
                        </a:rPr>
                        <a:t>Production </a:t>
                      </a:r>
                    </a:p>
                  </a:txBody>
                  <a:tcPr/>
                </a:tc>
                <a:extLst>
                  <a:ext uri="{0D108BD9-81ED-4DB2-BD59-A6C34878D82A}">
                    <a16:rowId xmlns:a16="http://schemas.microsoft.com/office/drawing/2014/main" val="4060653375"/>
                  </a:ext>
                </a:extLst>
              </a:tr>
              <a:tr h="1699501">
                <a:tc>
                  <a:txBody>
                    <a:bodyPr/>
                    <a:lstStyle/>
                    <a:p>
                      <a:pPr rtl="0" fontAlgn="base"/>
                      <a:r>
                        <a:rPr lang="fr-FR" sz="1800" u="sng">
                          <a:effectLst/>
                        </a:rPr>
                        <a:t>Energie :</a:t>
                      </a:r>
                      <a:r>
                        <a:rPr lang="fr-FR" sz="1800">
                          <a:effectLst/>
                        </a:rPr>
                        <a:t> </a:t>
                      </a:r>
                    </a:p>
                    <a:p>
                      <a:pPr rtl="0" fontAlgn="base"/>
                      <a:r>
                        <a:rPr lang="fr-FR" sz="1800">
                          <a:effectLst/>
                        </a:rPr>
                        <a:t>Electricité </a:t>
                      </a:r>
                    </a:p>
                    <a:p>
                      <a:pPr rtl="0" fontAlgn="base"/>
                      <a:r>
                        <a:rPr lang="fr-FR" sz="1800">
                          <a:effectLst/>
                        </a:rPr>
                        <a:t>Diesel et essence des véhicules </a:t>
                      </a:r>
                    </a:p>
                    <a:p>
                      <a:pPr rtl="0" fontAlgn="base"/>
                      <a:endParaRPr lang="fr-FR" sz="2800">
                        <a:effectLst/>
                      </a:endParaRPr>
                    </a:p>
                  </a:txBody>
                  <a:tcPr/>
                </a:tc>
                <a:tc>
                  <a:txBody>
                    <a:bodyPr/>
                    <a:lstStyle/>
                    <a:p>
                      <a:pPr rtl="0" fontAlgn="base"/>
                      <a:endParaRPr lang="fr-FR" sz="1800">
                        <a:effectLst/>
                      </a:endParaRPr>
                    </a:p>
                    <a:p>
                      <a:pPr rtl="0" fontAlgn="base"/>
                      <a:r>
                        <a:rPr lang="fr-FR" sz="1800">
                          <a:effectLst/>
                        </a:rPr>
                        <a:t>Non connue </a:t>
                      </a:r>
                    </a:p>
                    <a:p>
                      <a:pPr rtl="0" fontAlgn="base"/>
                      <a:r>
                        <a:rPr lang="fr-FR" sz="1800">
                          <a:effectLst/>
                        </a:rPr>
                        <a:t>24288L </a:t>
                      </a:r>
                    </a:p>
                  </a:txBody>
                  <a:tcPr/>
                </a:tc>
                <a:tc>
                  <a:txBody>
                    <a:bodyPr/>
                    <a:lstStyle/>
                    <a:p>
                      <a:pPr rtl="0" fontAlgn="base"/>
                      <a:r>
                        <a:rPr lang="fr-FR" sz="1800" u="sng">
                          <a:effectLst/>
                        </a:rPr>
                        <a:t>Emissions dans l’atmosphère : </a:t>
                      </a:r>
                    </a:p>
                    <a:p>
                      <a:pPr rtl="0" fontAlgn="base"/>
                      <a:r>
                        <a:rPr lang="fr-FR" sz="1800">
                          <a:effectLst/>
                        </a:rPr>
                        <a:t>CO2  </a:t>
                      </a:r>
                    </a:p>
                    <a:p>
                      <a:pPr rtl="0" fontAlgn="base"/>
                      <a:r>
                        <a:rPr lang="fr-FR" sz="1800" err="1">
                          <a:effectLst/>
                        </a:rPr>
                        <a:t>SOx</a:t>
                      </a:r>
                      <a:r>
                        <a:rPr lang="fr-FR" sz="1800">
                          <a:effectLst/>
                        </a:rPr>
                        <a:t>  </a:t>
                      </a:r>
                    </a:p>
                    <a:p>
                      <a:pPr rtl="0" fontAlgn="base"/>
                      <a:r>
                        <a:rPr lang="fr-FR" sz="1800">
                          <a:effectLst/>
                        </a:rPr>
                        <a:t>NOx </a:t>
                      </a:r>
                    </a:p>
                  </a:txBody>
                  <a:tcPr/>
                </a:tc>
                <a:tc>
                  <a:txBody>
                    <a:bodyPr/>
                    <a:lstStyle/>
                    <a:p>
                      <a:pPr rtl="0" fontAlgn="base"/>
                      <a:endParaRPr lang="fr-FR" sz="1800">
                        <a:effectLst/>
                      </a:endParaRPr>
                    </a:p>
                    <a:p>
                      <a:pPr rtl="0" fontAlgn="base"/>
                      <a:endParaRPr lang="fr-FR" sz="1800">
                        <a:effectLst/>
                      </a:endParaRPr>
                    </a:p>
                    <a:p>
                      <a:pPr lvl="0">
                        <a:buNone/>
                      </a:pPr>
                      <a:r>
                        <a:rPr lang="fr-FR" sz="1800">
                          <a:effectLst/>
                        </a:rPr>
                        <a:t>61,6T </a:t>
                      </a:r>
                      <a:endParaRPr lang="fr-FR" sz="2800">
                        <a:effectLst/>
                      </a:endParaRPr>
                    </a:p>
                    <a:p>
                      <a:pPr rtl="0" fontAlgn="base"/>
                      <a:r>
                        <a:rPr lang="fr-FR" sz="1800">
                          <a:effectLst/>
                        </a:rPr>
                        <a:t>1413 kg </a:t>
                      </a:r>
                    </a:p>
                    <a:p>
                      <a:pPr rtl="0" fontAlgn="base"/>
                      <a:r>
                        <a:rPr lang="fr-FR" sz="1800">
                          <a:effectLst/>
                        </a:rPr>
                        <a:t>77,4 kg </a:t>
                      </a:r>
                    </a:p>
                  </a:txBody>
                  <a:tcPr/>
                </a:tc>
                <a:extLst>
                  <a:ext uri="{0D108BD9-81ED-4DB2-BD59-A6C34878D82A}">
                    <a16:rowId xmlns:a16="http://schemas.microsoft.com/office/drawing/2014/main" val="3928365272"/>
                  </a:ext>
                </a:extLst>
              </a:tr>
              <a:tr h="1873809">
                <a:tc>
                  <a:txBody>
                    <a:bodyPr/>
                    <a:lstStyle/>
                    <a:p>
                      <a:pPr rtl="0" fontAlgn="base"/>
                      <a:r>
                        <a:rPr lang="fr-FR" sz="1800" u="sng">
                          <a:effectLst/>
                        </a:rPr>
                        <a:t>Emballages : </a:t>
                      </a:r>
                    </a:p>
                    <a:p>
                      <a:pPr rtl="0" fontAlgn="base"/>
                      <a:r>
                        <a:rPr lang="fr-FR" sz="1800">
                          <a:effectLst/>
                        </a:rPr>
                        <a:t>Carton </a:t>
                      </a:r>
                    </a:p>
                    <a:p>
                      <a:pPr rtl="0" fontAlgn="base"/>
                      <a:r>
                        <a:rPr lang="fr-FR" sz="1800">
                          <a:effectLst/>
                        </a:rPr>
                        <a:t>Plastique </a:t>
                      </a:r>
                    </a:p>
                  </a:txBody>
                  <a:tcPr/>
                </a:tc>
                <a:tc>
                  <a:txBody>
                    <a:bodyPr/>
                    <a:lstStyle/>
                    <a:p>
                      <a:pPr rtl="0" fontAlgn="base"/>
                      <a:endParaRPr lang="fr-FR" sz="1800">
                        <a:effectLst/>
                      </a:endParaRPr>
                    </a:p>
                    <a:p>
                      <a:pPr rtl="0" fontAlgn="base"/>
                      <a:r>
                        <a:rPr lang="fr-FR" sz="1800">
                          <a:effectLst/>
                        </a:rPr>
                        <a:t>Non connue </a:t>
                      </a:r>
                    </a:p>
                    <a:p>
                      <a:pPr rtl="0" fontAlgn="base"/>
                      <a:r>
                        <a:rPr lang="fr-FR" sz="1800">
                          <a:effectLst/>
                        </a:rPr>
                        <a:t>Non connue </a:t>
                      </a:r>
                    </a:p>
                  </a:txBody>
                  <a:tcPr/>
                </a:tc>
                <a:tc>
                  <a:txBody>
                    <a:bodyPr/>
                    <a:lstStyle/>
                    <a:p>
                      <a:pPr rtl="0" fontAlgn="base"/>
                      <a:r>
                        <a:rPr lang="fr-FR" sz="1800" u="sng">
                          <a:effectLst/>
                        </a:rPr>
                        <a:t>Déchets : </a:t>
                      </a:r>
                    </a:p>
                    <a:p>
                      <a:pPr rtl="0" fontAlgn="base"/>
                      <a:r>
                        <a:rPr lang="fr-FR" sz="1800">
                          <a:effectLst/>
                        </a:rPr>
                        <a:t>Déchets chimiques </a:t>
                      </a:r>
                    </a:p>
                    <a:p>
                      <a:pPr rtl="0" fontAlgn="base"/>
                      <a:r>
                        <a:rPr lang="fr-FR" sz="1800">
                          <a:effectLst/>
                        </a:rPr>
                        <a:t>Déchets électriques et électroniques </a:t>
                      </a:r>
                    </a:p>
                    <a:p>
                      <a:pPr rtl="0" fontAlgn="base"/>
                      <a:r>
                        <a:rPr lang="fr-FR" sz="1800">
                          <a:effectLst/>
                        </a:rPr>
                        <a:t>Déchets verts </a:t>
                      </a:r>
                    </a:p>
                  </a:txBody>
                  <a:tcPr/>
                </a:tc>
                <a:tc>
                  <a:txBody>
                    <a:bodyPr/>
                    <a:lstStyle/>
                    <a:p>
                      <a:pPr rtl="0" fontAlgn="base"/>
                      <a:endParaRPr lang="fr-FR" sz="1800">
                        <a:effectLst/>
                      </a:endParaRPr>
                    </a:p>
                    <a:p>
                      <a:pPr rtl="0" fontAlgn="base"/>
                      <a:r>
                        <a:rPr lang="fr-FR" sz="1800">
                          <a:effectLst/>
                        </a:rPr>
                        <a:t>39,6 kg</a:t>
                      </a:r>
                      <a:r>
                        <a:rPr lang="fr-FR" sz="1100" baseline="30000">
                          <a:effectLst/>
                        </a:rPr>
                        <a:t>1</a:t>
                      </a:r>
                      <a:r>
                        <a:rPr lang="fr-FR" sz="1800">
                          <a:effectLst/>
                        </a:rPr>
                        <a:t> </a:t>
                      </a:r>
                    </a:p>
                    <a:p>
                      <a:pPr rtl="0" fontAlgn="base"/>
                      <a:r>
                        <a:rPr lang="fr-FR" sz="1800">
                          <a:effectLst/>
                        </a:rPr>
                        <a:t>3 kg </a:t>
                      </a:r>
                    </a:p>
                    <a:p>
                      <a:pPr rtl="0" fontAlgn="base"/>
                      <a:endParaRPr lang="fr-FR" sz="1800">
                        <a:effectLst/>
                      </a:endParaRPr>
                    </a:p>
                    <a:p>
                      <a:pPr lvl="0">
                        <a:buNone/>
                      </a:pPr>
                      <a:r>
                        <a:rPr lang="fr-FR" sz="1800">
                          <a:effectLst/>
                        </a:rPr>
                        <a:t>Non connue </a:t>
                      </a:r>
                    </a:p>
                    <a:p>
                      <a:pPr lvl="0">
                        <a:buNone/>
                      </a:pPr>
                      <a:endParaRPr lang="fr-FR" sz="1800">
                        <a:effectLst/>
                      </a:endParaRPr>
                    </a:p>
                  </a:txBody>
                  <a:tcPr/>
                </a:tc>
                <a:extLst>
                  <a:ext uri="{0D108BD9-81ED-4DB2-BD59-A6C34878D82A}">
                    <a16:rowId xmlns:a16="http://schemas.microsoft.com/office/drawing/2014/main" val="3645386709"/>
                  </a:ext>
                </a:extLst>
              </a:tr>
            </a:tbl>
          </a:graphicData>
        </a:graphic>
      </p:graphicFrame>
      <p:sp>
        <p:nvSpPr>
          <p:cNvPr id="9" name="ZoneTexte 8">
            <a:extLst>
              <a:ext uri="{FF2B5EF4-FFF2-40B4-BE49-F238E27FC236}">
                <a16:creationId xmlns:a16="http://schemas.microsoft.com/office/drawing/2014/main" id="{55A7B48E-C77F-4EA0-B77E-714491639ECB}"/>
              </a:ext>
            </a:extLst>
          </p:cNvPr>
          <p:cNvSpPr txBox="1"/>
          <p:nvPr/>
        </p:nvSpPr>
        <p:spPr>
          <a:xfrm>
            <a:off x="1652587" y="1259680"/>
            <a:ext cx="392191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Processus de montage</a:t>
            </a:r>
            <a:endParaRPr lang="fr-FR" sz="2400" b="1">
              <a:cs typeface="Calibri"/>
            </a:endParaRPr>
          </a:p>
        </p:txBody>
      </p:sp>
    </p:spTree>
    <p:extLst>
      <p:ext uri="{BB962C8B-B14F-4D97-AF65-F5344CB8AC3E}">
        <p14:creationId xmlns:p14="http://schemas.microsoft.com/office/powerpoint/2010/main" val="33908812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2 :</a:t>
            </a:r>
            <a:r>
              <a:rPr lang="fr-FR" sz="2800" b="1"/>
              <a:t> </a:t>
            </a:r>
            <a:r>
              <a:rPr lang="fr-FR" sz="2800"/>
              <a:t>Bilan de matière et utilisation des ressources</a:t>
            </a:r>
            <a:endParaRPr lang="fr-FR" sz="2400" err="1">
              <a:cs typeface="Calibri"/>
            </a:endParaRPr>
          </a:p>
        </p:txBody>
      </p:sp>
      <p:sp>
        <p:nvSpPr>
          <p:cNvPr id="9" name="ZoneTexte 8">
            <a:extLst>
              <a:ext uri="{FF2B5EF4-FFF2-40B4-BE49-F238E27FC236}">
                <a16:creationId xmlns:a16="http://schemas.microsoft.com/office/drawing/2014/main" id="{55A7B48E-C77F-4EA0-B77E-714491639ECB}"/>
              </a:ext>
            </a:extLst>
          </p:cNvPr>
          <p:cNvSpPr txBox="1"/>
          <p:nvPr/>
        </p:nvSpPr>
        <p:spPr>
          <a:xfrm>
            <a:off x="293344" y="1187599"/>
            <a:ext cx="392191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Processus d'utilisation</a:t>
            </a:r>
            <a:endParaRPr lang="fr-FR" sz="2400" b="1">
              <a:cs typeface="Calibri"/>
            </a:endParaRPr>
          </a:p>
        </p:txBody>
      </p:sp>
      <p:graphicFrame>
        <p:nvGraphicFramePr>
          <p:cNvPr id="4" name="Tableau 3">
            <a:extLst>
              <a:ext uri="{FF2B5EF4-FFF2-40B4-BE49-F238E27FC236}">
                <a16:creationId xmlns:a16="http://schemas.microsoft.com/office/drawing/2014/main" id="{719CC429-1805-4107-9EC0-E2E65ADD1A64}"/>
              </a:ext>
            </a:extLst>
          </p:cNvPr>
          <p:cNvGraphicFramePr>
            <a:graphicFrameLocks noGrp="1"/>
          </p:cNvGraphicFramePr>
          <p:nvPr>
            <p:extLst>
              <p:ext uri="{D42A27DB-BD31-4B8C-83A1-F6EECF244321}">
                <p14:modId xmlns:p14="http://schemas.microsoft.com/office/powerpoint/2010/main" val="1213440354"/>
              </p:ext>
            </p:extLst>
          </p:nvPr>
        </p:nvGraphicFramePr>
        <p:xfrm>
          <a:off x="190468" y="1652510"/>
          <a:ext cx="5622188" cy="1034878"/>
        </p:xfrm>
        <a:graphic>
          <a:graphicData uri="http://schemas.openxmlformats.org/drawingml/2006/table">
            <a:tbl>
              <a:tblPr firstRow="1" bandRow="1">
                <a:tableStyleId>{93296810-A885-4BE3-A3E7-6D5BEEA58F35}</a:tableStyleId>
              </a:tblPr>
              <a:tblGrid>
                <a:gridCol w="1405547">
                  <a:extLst>
                    <a:ext uri="{9D8B030D-6E8A-4147-A177-3AD203B41FA5}">
                      <a16:colId xmlns:a16="http://schemas.microsoft.com/office/drawing/2014/main" val="2390787040"/>
                    </a:ext>
                  </a:extLst>
                </a:gridCol>
                <a:gridCol w="1405547">
                  <a:extLst>
                    <a:ext uri="{9D8B030D-6E8A-4147-A177-3AD203B41FA5}">
                      <a16:colId xmlns:a16="http://schemas.microsoft.com/office/drawing/2014/main" val="903927469"/>
                    </a:ext>
                  </a:extLst>
                </a:gridCol>
                <a:gridCol w="1405547">
                  <a:extLst>
                    <a:ext uri="{9D8B030D-6E8A-4147-A177-3AD203B41FA5}">
                      <a16:colId xmlns:a16="http://schemas.microsoft.com/office/drawing/2014/main" val="2212326777"/>
                    </a:ext>
                  </a:extLst>
                </a:gridCol>
                <a:gridCol w="1405547">
                  <a:extLst>
                    <a:ext uri="{9D8B030D-6E8A-4147-A177-3AD203B41FA5}">
                      <a16:colId xmlns:a16="http://schemas.microsoft.com/office/drawing/2014/main" val="538946445"/>
                    </a:ext>
                  </a:extLst>
                </a:gridCol>
              </a:tblGrid>
              <a:tr h="491567">
                <a:tc>
                  <a:txBody>
                    <a:bodyPr/>
                    <a:lstStyle/>
                    <a:p>
                      <a:pPr algn="ctr" rtl="0" fontAlgn="base"/>
                      <a:r>
                        <a:rPr lang="fr-FR" sz="1400">
                          <a:effectLst/>
                        </a:rPr>
                        <a:t>Entrées </a:t>
                      </a:r>
                    </a:p>
                  </a:txBody>
                  <a:tcPr/>
                </a:tc>
                <a:tc>
                  <a:txBody>
                    <a:bodyPr/>
                    <a:lstStyle/>
                    <a:p>
                      <a:pPr algn="ctr" rtl="0" fontAlgn="base"/>
                      <a:r>
                        <a:rPr lang="fr-FR" sz="1400">
                          <a:effectLst/>
                        </a:rPr>
                        <a:t>Consommation </a:t>
                      </a:r>
                    </a:p>
                  </a:txBody>
                  <a:tcPr/>
                </a:tc>
                <a:tc>
                  <a:txBody>
                    <a:bodyPr/>
                    <a:lstStyle/>
                    <a:p>
                      <a:pPr algn="ctr" rtl="0" fontAlgn="base"/>
                      <a:r>
                        <a:rPr lang="fr-FR" sz="1400">
                          <a:effectLst/>
                        </a:rPr>
                        <a:t>Sorties </a:t>
                      </a:r>
                    </a:p>
                  </a:txBody>
                  <a:tcPr/>
                </a:tc>
                <a:tc>
                  <a:txBody>
                    <a:bodyPr/>
                    <a:lstStyle/>
                    <a:p>
                      <a:pPr algn="ctr" rtl="0" fontAlgn="base"/>
                      <a:r>
                        <a:rPr lang="fr-FR" sz="1400">
                          <a:effectLst/>
                        </a:rPr>
                        <a:t>Production </a:t>
                      </a:r>
                    </a:p>
                  </a:txBody>
                  <a:tcPr/>
                </a:tc>
                <a:extLst>
                  <a:ext uri="{0D108BD9-81ED-4DB2-BD59-A6C34878D82A}">
                    <a16:rowId xmlns:a16="http://schemas.microsoft.com/office/drawing/2014/main" val="958622250"/>
                  </a:ext>
                </a:extLst>
              </a:tr>
              <a:tr h="543311">
                <a:tc>
                  <a:txBody>
                    <a:bodyPr/>
                    <a:lstStyle/>
                    <a:p>
                      <a:pPr rtl="0" fontAlgn="base"/>
                      <a:r>
                        <a:rPr lang="fr-FR" sz="1400">
                          <a:effectLst/>
                        </a:rPr>
                        <a:t>Energie renouvelable </a:t>
                      </a:r>
                    </a:p>
                  </a:txBody>
                  <a:tcPr/>
                </a:tc>
                <a:tc>
                  <a:txBody>
                    <a:bodyPr/>
                    <a:lstStyle/>
                    <a:p>
                      <a:pPr rtl="0" fontAlgn="base"/>
                      <a:r>
                        <a:rPr lang="fr-FR" sz="1400">
                          <a:effectLst/>
                        </a:rPr>
                        <a:t>Illimité </a:t>
                      </a:r>
                    </a:p>
                  </a:txBody>
                  <a:tcPr/>
                </a:tc>
                <a:tc>
                  <a:txBody>
                    <a:bodyPr/>
                    <a:lstStyle/>
                    <a:p>
                      <a:pPr rtl="0" fontAlgn="base"/>
                      <a:r>
                        <a:rPr lang="fr-FR" sz="1400">
                          <a:effectLst/>
                        </a:rPr>
                        <a:t>Energie : </a:t>
                      </a:r>
                    </a:p>
                    <a:p>
                      <a:pPr rtl="0" fontAlgn="base"/>
                      <a:r>
                        <a:rPr lang="fr-FR" sz="1400">
                          <a:effectLst/>
                        </a:rPr>
                        <a:t>Electricité </a:t>
                      </a:r>
                    </a:p>
                  </a:txBody>
                  <a:tcPr/>
                </a:tc>
                <a:tc>
                  <a:txBody>
                    <a:bodyPr/>
                    <a:lstStyle/>
                    <a:p>
                      <a:pPr rtl="0" fontAlgn="base"/>
                      <a:endParaRPr lang="fr-FR" sz="1400">
                        <a:effectLst/>
                      </a:endParaRPr>
                    </a:p>
                    <a:p>
                      <a:pPr rtl="0" fontAlgn="base"/>
                      <a:r>
                        <a:rPr lang="fr-FR" sz="1400">
                          <a:effectLst/>
                        </a:rPr>
                        <a:t>2 GWh </a:t>
                      </a:r>
                    </a:p>
                  </a:txBody>
                  <a:tcPr/>
                </a:tc>
                <a:extLst>
                  <a:ext uri="{0D108BD9-81ED-4DB2-BD59-A6C34878D82A}">
                    <a16:rowId xmlns:a16="http://schemas.microsoft.com/office/drawing/2014/main" val="3586218647"/>
                  </a:ext>
                </a:extLst>
              </a:tr>
            </a:tbl>
          </a:graphicData>
        </a:graphic>
      </p:graphicFrame>
      <p:sp>
        <p:nvSpPr>
          <p:cNvPr id="8" name="ZoneTexte 7">
            <a:extLst>
              <a:ext uri="{FF2B5EF4-FFF2-40B4-BE49-F238E27FC236}">
                <a16:creationId xmlns:a16="http://schemas.microsoft.com/office/drawing/2014/main" id="{D52539A1-35B1-46C2-87E8-DFEFA3BA0973}"/>
              </a:ext>
            </a:extLst>
          </p:cNvPr>
          <p:cNvSpPr txBox="1"/>
          <p:nvPr/>
        </p:nvSpPr>
        <p:spPr>
          <a:xfrm>
            <a:off x="7398479" y="2145248"/>
            <a:ext cx="392191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Processus de maintenance</a:t>
            </a:r>
            <a:endParaRPr lang="fr-FR" sz="2400" b="1">
              <a:cs typeface="Calibri"/>
            </a:endParaRPr>
          </a:p>
        </p:txBody>
      </p:sp>
      <p:graphicFrame>
        <p:nvGraphicFramePr>
          <p:cNvPr id="10" name="Tableau 9">
            <a:extLst>
              <a:ext uri="{FF2B5EF4-FFF2-40B4-BE49-F238E27FC236}">
                <a16:creationId xmlns:a16="http://schemas.microsoft.com/office/drawing/2014/main" id="{24CD12F7-CAC4-43B7-B282-1791A3993FC4}"/>
              </a:ext>
            </a:extLst>
          </p:cNvPr>
          <p:cNvGraphicFramePr>
            <a:graphicFrameLocks noGrp="1"/>
          </p:cNvGraphicFramePr>
          <p:nvPr>
            <p:extLst>
              <p:ext uri="{D42A27DB-BD31-4B8C-83A1-F6EECF244321}">
                <p14:modId xmlns:p14="http://schemas.microsoft.com/office/powerpoint/2010/main" val="2001189759"/>
              </p:ext>
            </p:extLst>
          </p:nvPr>
        </p:nvGraphicFramePr>
        <p:xfrm>
          <a:off x="5967267" y="2756381"/>
          <a:ext cx="6172666" cy="3951148"/>
        </p:xfrm>
        <a:graphic>
          <a:graphicData uri="http://schemas.openxmlformats.org/drawingml/2006/table">
            <a:tbl>
              <a:tblPr firstRow="1" bandRow="1">
                <a:tableStyleId>{93296810-A885-4BE3-A3E7-6D5BEEA58F35}</a:tableStyleId>
              </a:tblPr>
              <a:tblGrid>
                <a:gridCol w="1516525">
                  <a:extLst>
                    <a:ext uri="{9D8B030D-6E8A-4147-A177-3AD203B41FA5}">
                      <a16:colId xmlns:a16="http://schemas.microsoft.com/office/drawing/2014/main" val="1044726444"/>
                    </a:ext>
                  </a:extLst>
                </a:gridCol>
                <a:gridCol w="1516525">
                  <a:extLst>
                    <a:ext uri="{9D8B030D-6E8A-4147-A177-3AD203B41FA5}">
                      <a16:colId xmlns:a16="http://schemas.microsoft.com/office/drawing/2014/main" val="1520221895"/>
                    </a:ext>
                  </a:extLst>
                </a:gridCol>
                <a:gridCol w="1516525">
                  <a:extLst>
                    <a:ext uri="{9D8B030D-6E8A-4147-A177-3AD203B41FA5}">
                      <a16:colId xmlns:a16="http://schemas.microsoft.com/office/drawing/2014/main" val="2487086837"/>
                    </a:ext>
                  </a:extLst>
                </a:gridCol>
                <a:gridCol w="1623091">
                  <a:extLst>
                    <a:ext uri="{9D8B030D-6E8A-4147-A177-3AD203B41FA5}">
                      <a16:colId xmlns:a16="http://schemas.microsoft.com/office/drawing/2014/main" val="2793061909"/>
                    </a:ext>
                  </a:extLst>
                </a:gridCol>
              </a:tblGrid>
              <a:tr h="506908">
                <a:tc>
                  <a:txBody>
                    <a:bodyPr/>
                    <a:lstStyle/>
                    <a:p>
                      <a:pPr algn="ctr" rtl="0" fontAlgn="base"/>
                      <a:r>
                        <a:rPr lang="fr-FR" sz="1600">
                          <a:effectLst/>
                        </a:rPr>
                        <a:t>Entrées </a:t>
                      </a:r>
                    </a:p>
                  </a:txBody>
                  <a:tcPr/>
                </a:tc>
                <a:tc>
                  <a:txBody>
                    <a:bodyPr/>
                    <a:lstStyle/>
                    <a:p>
                      <a:pPr algn="ctr" rtl="0" fontAlgn="base"/>
                      <a:r>
                        <a:rPr lang="fr-FR" sz="1600">
                          <a:effectLst/>
                        </a:rPr>
                        <a:t>Consommation </a:t>
                      </a:r>
                    </a:p>
                  </a:txBody>
                  <a:tcPr/>
                </a:tc>
                <a:tc>
                  <a:txBody>
                    <a:bodyPr/>
                    <a:lstStyle/>
                    <a:p>
                      <a:pPr algn="ctr" rtl="0" fontAlgn="base"/>
                      <a:r>
                        <a:rPr lang="fr-FR" sz="1600">
                          <a:effectLst/>
                        </a:rPr>
                        <a:t>Sorties </a:t>
                      </a:r>
                    </a:p>
                  </a:txBody>
                  <a:tcPr/>
                </a:tc>
                <a:tc>
                  <a:txBody>
                    <a:bodyPr/>
                    <a:lstStyle/>
                    <a:p>
                      <a:pPr algn="ctr" rtl="0" fontAlgn="base"/>
                      <a:r>
                        <a:rPr lang="fr-FR" sz="1600">
                          <a:effectLst/>
                        </a:rPr>
                        <a:t>Production </a:t>
                      </a:r>
                    </a:p>
                  </a:txBody>
                  <a:tcPr/>
                </a:tc>
                <a:extLst>
                  <a:ext uri="{0D108BD9-81ED-4DB2-BD59-A6C34878D82A}">
                    <a16:rowId xmlns:a16="http://schemas.microsoft.com/office/drawing/2014/main" val="347282476"/>
                  </a:ext>
                </a:extLst>
              </a:tr>
              <a:tr h="1360647">
                <a:tc>
                  <a:txBody>
                    <a:bodyPr/>
                    <a:lstStyle/>
                    <a:p>
                      <a:pPr rtl="0" fontAlgn="base"/>
                      <a:r>
                        <a:rPr lang="fr-FR" sz="1600" u="sng">
                          <a:effectLst/>
                        </a:rPr>
                        <a:t>Energie : </a:t>
                      </a:r>
                    </a:p>
                    <a:p>
                      <a:pPr rtl="0" fontAlgn="base"/>
                      <a:r>
                        <a:rPr lang="fr-FR" sz="1600">
                          <a:effectLst/>
                        </a:rPr>
                        <a:t>Electricité </a:t>
                      </a:r>
                    </a:p>
                    <a:p>
                      <a:pPr rtl="0" fontAlgn="base"/>
                      <a:r>
                        <a:rPr lang="fr-FR" sz="1600">
                          <a:effectLst/>
                        </a:rPr>
                        <a:t>Diesel et essence des véhicules </a:t>
                      </a:r>
                    </a:p>
                    <a:p>
                      <a:pPr rtl="0" fontAlgn="base"/>
                      <a:endParaRPr lang="fr-FR" sz="1600">
                        <a:effectLst/>
                      </a:endParaRPr>
                    </a:p>
                  </a:txBody>
                  <a:tcPr/>
                </a:tc>
                <a:tc>
                  <a:txBody>
                    <a:bodyPr/>
                    <a:lstStyle/>
                    <a:p>
                      <a:pPr rtl="0" fontAlgn="base"/>
                      <a:endParaRPr lang="fr-FR" sz="1600">
                        <a:effectLst/>
                      </a:endParaRPr>
                    </a:p>
                    <a:p>
                      <a:pPr rtl="0" fontAlgn="base"/>
                      <a:r>
                        <a:rPr lang="fr-FR" sz="1600">
                          <a:effectLst/>
                        </a:rPr>
                        <a:t>Non connue </a:t>
                      </a:r>
                    </a:p>
                    <a:p>
                      <a:pPr rtl="0" fontAlgn="base"/>
                      <a:r>
                        <a:rPr lang="fr-FR" sz="1600">
                          <a:effectLst/>
                        </a:rPr>
                        <a:t>180L </a:t>
                      </a:r>
                    </a:p>
                  </a:txBody>
                  <a:tcPr/>
                </a:tc>
                <a:tc>
                  <a:txBody>
                    <a:bodyPr/>
                    <a:lstStyle/>
                    <a:p>
                      <a:pPr rtl="0" fontAlgn="base"/>
                      <a:r>
                        <a:rPr lang="fr-FR" sz="1600" u="sng">
                          <a:effectLst/>
                        </a:rPr>
                        <a:t>Emissions dans l’atmosphère : </a:t>
                      </a:r>
                    </a:p>
                    <a:p>
                      <a:pPr rtl="0" fontAlgn="base"/>
                      <a:r>
                        <a:rPr lang="fr-FR" sz="1600">
                          <a:effectLst/>
                        </a:rPr>
                        <a:t>CO2  </a:t>
                      </a:r>
                    </a:p>
                    <a:p>
                      <a:pPr rtl="0" fontAlgn="base"/>
                      <a:r>
                        <a:rPr lang="fr-FR" sz="1600" err="1">
                          <a:effectLst/>
                        </a:rPr>
                        <a:t>SOx</a:t>
                      </a:r>
                      <a:r>
                        <a:rPr lang="fr-FR" sz="1600">
                          <a:effectLst/>
                        </a:rPr>
                        <a:t>  </a:t>
                      </a:r>
                    </a:p>
                    <a:p>
                      <a:pPr rtl="0" fontAlgn="base"/>
                      <a:r>
                        <a:rPr lang="fr-FR" sz="1600">
                          <a:effectLst/>
                        </a:rPr>
                        <a:t>NOx </a:t>
                      </a:r>
                    </a:p>
                  </a:txBody>
                  <a:tcPr/>
                </a:tc>
                <a:tc>
                  <a:txBody>
                    <a:bodyPr/>
                    <a:lstStyle/>
                    <a:p>
                      <a:pPr rtl="0" fontAlgn="base"/>
                      <a:endParaRPr lang="fr-FR" sz="1600">
                        <a:effectLst/>
                      </a:endParaRPr>
                    </a:p>
                    <a:p>
                      <a:pPr rtl="0" fontAlgn="base"/>
                      <a:endParaRPr lang="fr-FR" sz="1600">
                        <a:effectLst/>
                      </a:endParaRPr>
                    </a:p>
                    <a:p>
                      <a:pPr rtl="0" fontAlgn="base"/>
                      <a:endParaRPr lang="fr-FR" sz="1600">
                        <a:effectLst/>
                      </a:endParaRPr>
                    </a:p>
                    <a:p>
                      <a:pPr lvl="0">
                        <a:buNone/>
                      </a:pPr>
                      <a:r>
                        <a:rPr lang="fr-FR" sz="1600">
                          <a:effectLst/>
                        </a:rPr>
                        <a:t>399kg </a:t>
                      </a:r>
                      <a:endParaRPr lang="fr-FR"/>
                    </a:p>
                    <a:p>
                      <a:pPr rtl="0" fontAlgn="base"/>
                      <a:r>
                        <a:rPr lang="fr-FR" sz="1600">
                          <a:effectLst/>
                        </a:rPr>
                        <a:t>1,65 kg </a:t>
                      </a:r>
                    </a:p>
                    <a:p>
                      <a:pPr rtl="0" fontAlgn="base"/>
                      <a:r>
                        <a:rPr lang="fr-FR" sz="1600">
                          <a:effectLst/>
                        </a:rPr>
                        <a:t>0,5 kg </a:t>
                      </a:r>
                    </a:p>
                  </a:txBody>
                  <a:tcPr/>
                </a:tc>
                <a:extLst>
                  <a:ext uri="{0D108BD9-81ED-4DB2-BD59-A6C34878D82A}">
                    <a16:rowId xmlns:a16="http://schemas.microsoft.com/office/drawing/2014/main" val="3458644749"/>
                  </a:ext>
                </a:extLst>
              </a:tr>
              <a:tr h="293472">
                <a:tc>
                  <a:txBody>
                    <a:bodyPr/>
                    <a:lstStyle/>
                    <a:p>
                      <a:pPr rtl="0" fontAlgn="base"/>
                      <a:r>
                        <a:rPr lang="fr-FR" sz="1600" u="sng">
                          <a:effectLst/>
                        </a:rPr>
                        <a:t>Eau : </a:t>
                      </a:r>
                    </a:p>
                  </a:txBody>
                  <a:tcPr/>
                </a:tc>
                <a:tc>
                  <a:txBody>
                    <a:bodyPr/>
                    <a:lstStyle/>
                    <a:p>
                      <a:pPr rtl="0" fontAlgn="base"/>
                      <a:r>
                        <a:rPr lang="fr-FR" sz="1600">
                          <a:effectLst/>
                        </a:rPr>
                        <a:t>5m3</a:t>
                      </a:r>
                      <a:r>
                        <a:rPr lang="fr-FR" sz="1050" baseline="30000">
                          <a:effectLst/>
                        </a:rPr>
                        <a:t>3</a:t>
                      </a:r>
                      <a:r>
                        <a:rPr lang="fr-FR" sz="1600">
                          <a:effectLst/>
                        </a:rPr>
                        <a:t>+2m3</a:t>
                      </a:r>
                      <a:r>
                        <a:rPr lang="fr-FR" sz="1050" baseline="30000">
                          <a:effectLst/>
                        </a:rPr>
                        <a:t>4</a:t>
                      </a:r>
                      <a:r>
                        <a:rPr lang="fr-FR" sz="1600">
                          <a:effectLst/>
                        </a:rPr>
                        <a:t> </a:t>
                      </a:r>
                    </a:p>
                  </a:txBody>
                  <a:tcPr/>
                </a:tc>
                <a:tc>
                  <a:txBody>
                    <a:bodyPr/>
                    <a:lstStyle/>
                    <a:p>
                      <a:pPr rtl="0" fontAlgn="base"/>
                      <a:r>
                        <a:rPr lang="fr-FR" sz="1600" u="sng" strike="noStrike">
                          <a:effectLst/>
                        </a:rPr>
                        <a:t>Eau usée : </a:t>
                      </a:r>
                    </a:p>
                  </a:txBody>
                  <a:tcPr/>
                </a:tc>
                <a:tc>
                  <a:txBody>
                    <a:bodyPr/>
                    <a:lstStyle/>
                    <a:p>
                      <a:pPr rtl="0" fontAlgn="base"/>
                      <a:r>
                        <a:rPr lang="fr-FR" sz="1600">
                          <a:effectLst/>
                        </a:rPr>
                        <a:t>7m3 </a:t>
                      </a:r>
                    </a:p>
                  </a:txBody>
                  <a:tcPr/>
                </a:tc>
                <a:extLst>
                  <a:ext uri="{0D108BD9-81ED-4DB2-BD59-A6C34878D82A}">
                    <a16:rowId xmlns:a16="http://schemas.microsoft.com/office/drawing/2014/main" val="2460031203"/>
                  </a:ext>
                </a:extLst>
              </a:tr>
              <a:tr h="1360647">
                <a:tc>
                  <a:txBody>
                    <a:bodyPr/>
                    <a:lstStyle/>
                    <a:p>
                      <a:pPr rtl="0" fontAlgn="base"/>
                      <a:r>
                        <a:rPr lang="fr-FR" sz="1600" u="sng">
                          <a:effectLst/>
                        </a:rPr>
                        <a:t>Emballages : </a:t>
                      </a:r>
                    </a:p>
                    <a:p>
                      <a:pPr rtl="0" fontAlgn="base"/>
                      <a:r>
                        <a:rPr lang="fr-FR" sz="1600">
                          <a:effectLst/>
                        </a:rPr>
                        <a:t>Carton </a:t>
                      </a:r>
                    </a:p>
                    <a:p>
                      <a:pPr rtl="0" fontAlgn="base"/>
                      <a:r>
                        <a:rPr lang="fr-FR" sz="1600">
                          <a:effectLst/>
                        </a:rPr>
                        <a:t>Plastique </a:t>
                      </a:r>
                    </a:p>
                  </a:txBody>
                  <a:tcPr/>
                </a:tc>
                <a:tc>
                  <a:txBody>
                    <a:bodyPr/>
                    <a:lstStyle/>
                    <a:p>
                      <a:pPr rtl="0" fontAlgn="base"/>
                      <a:endParaRPr lang="fr-FR" sz="1600">
                        <a:effectLst/>
                      </a:endParaRPr>
                    </a:p>
                    <a:p>
                      <a:pPr rtl="0" fontAlgn="base"/>
                      <a:r>
                        <a:rPr lang="fr-FR" sz="1600">
                          <a:effectLst/>
                        </a:rPr>
                        <a:t>Non connue </a:t>
                      </a:r>
                    </a:p>
                    <a:p>
                      <a:pPr rtl="0" fontAlgn="base"/>
                      <a:r>
                        <a:rPr lang="fr-FR" sz="1600">
                          <a:effectLst/>
                        </a:rPr>
                        <a:t>Non connue </a:t>
                      </a:r>
                    </a:p>
                  </a:txBody>
                  <a:tcPr/>
                </a:tc>
                <a:tc>
                  <a:txBody>
                    <a:bodyPr/>
                    <a:lstStyle/>
                    <a:p>
                      <a:pPr rtl="0" fontAlgn="base"/>
                      <a:r>
                        <a:rPr lang="fr-FR" sz="1600" u="sng">
                          <a:effectLst/>
                        </a:rPr>
                        <a:t>Déchets : </a:t>
                      </a:r>
                    </a:p>
                    <a:p>
                      <a:pPr rtl="0" fontAlgn="base"/>
                      <a:r>
                        <a:rPr lang="fr-FR" sz="1600">
                          <a:effectLst/>
                        </a:rPr>
                        <a:t>Déchets chimiques </a:t>
                      </a:r>
                    </a:p>
                    <a:p>
                      <a:pPr rtl="0" fontAlgn="base"/>
                      <a:r>
                        <a:rPr lang="fr-FR" sz="1600">
                          <a:effectLst/>
                        </a:rPr>
                        <a:t>Déchets électriques et électroniques </a:t>
                      </a:r>
                    </a:p>
                  </a:txBody>
                  <a:tcPr/>
                </a:tc>
                <a:tc>
                  <a:txBody>
                    <a:bodyPr/>
                    <a:lstStyle/>
                    <a:p>
                      <a:pPr rtl="0" fontAlgn="base"/>
                      <a:endParaRPr lang="fr-FR" sz="1600">
                        <a:effectLst/>
                      </a:endParaRPr>
                    </a:p>
                    <a:p>
                      <a:pPr rtl="0" fontAlgn="base"/>
                      <a:r>
                        <a:rPr lang="fr-FR" sz="1600">
                          <a:effectLst/>
                        </a:rPr>
                        <a:t>Non connue </a:t>
                      </a:r>
                    </a:p>
                    <a:p>
                      <a:pPr rtl="0" fontAlgn="base"/>
                      <a:endParaRPr lang="fr-FR" sz="1600">
                        <a:effectLst/>
                      </a:endParaRPr>
                    </a:p>
                    <a:p>
                      <a:pPr lvl="0">
                        <a:buNone/>
                      </a:pPr>
                      <a:r>
                        <a:rPr lang="fr-FR" sz="1600">
                          <a:effectLst/>
                        </a:rPr>
                        <a:t>Non connue </a:t>
                      </a:r>
                      <a:endParaRPr lang="fr-FR"/>
                    </a:p>
                    <a:p>
                      <a:pPr rtl="0" fontAlgn="base"/>
                      <a:endParaRPr lang="fr-FR" sz="1600">
                        <a:effectLst/>
                      </a:endParaRPr>
                    </a:p>
                  </a:txBody>
                  <a:tcPr/>
                </a:tc>
                <a:extLst>
                  <a:ext uri="{0D108BD9-81ED-4DB2-BD59-A6C34878D82A}">
                    <a16:rowId xmlns:a16="http://schemas.microsoft.com/office/drawing/2014/main" val="189188427"/>
                  </a:ext>
                </a:extLst>
              </a:tr>
            </a:tbl>
          </a:graphicData>
        </a:graphic>
      </p:graphicFrame>
    </p:spTree>
    <p:extLst>
      <p:ext uri="{BB962C8B-B14F-4D97-AF65-F5344CB8AC3E}">
        <p14:creationId xmlns:p14="http://schemas.microsoft.com/office/powerpoint/2010/main" val="619280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4 :</a:t>
            </a:r>
            <a:r>
              <a:rPr lang="fr-FR" sz="2800" b="1"/>
              <a:t> </a:t>
            </a:r>
            <a:r>
              <a:rPr lang="fr-FR" sz="2800"/>
              <a:t>Consommation d'eau et eaux usées</a:t>
            </a:r>
            <a:endParaRPr lang="fr-FR" sz="2400" err="1">
              <a:cs typeface="Calibri"/>
            </a:endParaRPr>
          </a:p>
        </p:txBody>
      </p:sp>
      <p:sp>
        <p:nvSpPr>
          <p:cNvPr id="3" name="ZoneTexte 2">
            <a:extLst>
              <a:ext uri="{FF2B5EF4-FFF2-40B4-BE49-F238E27FC236}">
                <a16:creationId xmlns:a16="http://schemas.microsoft.com/office/drawing/2014/main" id="{F0F98FCF-BBF7-4073-800C-DF93CB54F341}"/>
              </a:ext>
            </a:extLst>
          </p:cNvPr>
          <p:cNvSpPr txBox="1"/>
          <p:nvPr/>
        </p:nvSpPr>
        <p:spPr>
          <a:xfrm>
            <a:off x="955589" y="2397210"/>
            <a:ext cx="9096631" cy="224676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a:buChar char="v"/>
            </a:pPr>
            <a:r>
              <a:rPr lang="fr-FR" sz="2800">
                <a:cs typeface="Calibri"/>
              </a:rPr>
              <a:t>Augmentation des matières en suspension </a:t>
            </a:r>
          </a:p>
          <a:p>
            <a:pPr marL="342900" indent="-342900">
              <a:buFont typeface="Arial"/>
              <a:buChar char="•"/>
            </a:pPr>
            <a:endParaRPr lang="fr-FR" sz="2800">
              <a:cs typeface="Calibri"/>
            </a:endParaRPr>
          </a:p>
          <a:p>
            <a:pPr marL="457200" indent="-457200">
              <a:buFont typeface="Wingdings"/>
              <a:buChar char="v"/>
            </a:pPr>
            <a:r>
              <a:rPr lang="fr-FR" sz="2800">
                <a:cs typeface="Calibri"/>
              </a:rPr>
              <a:t>Risque de déversement d'huiles et d'hydrocarbures</a:t>
            </a:r>
          </a:p>
          <a:p>
            <a:pPr marL="342900" indent="-342900">
              <a:buFont typeface="Arial"/>
              <a:buChar char="•"/>
            </a:pPr>
            <a:endParaRPr lang="fr-FR" sz="2800">
              <a:cs typeface="Calibri"/>
            </a:endParaRPr>
          </a:p>
          <a:p>
            <a:pPr marL="457200" indent="-457200">
              <a:buFont typeface="Wingdings"/>
              <a:buChar char="v"/>
            </a:pPr>
            <a:r>
              <a:rPr lang="fr-FR" sz="2800">
                <a:cs typeface="Calibri"/>
              </a:rPr>
              <a:t>Consommation d'eau durant le processus de maintenance</a:t>
            </a:r>
          </a:p>
        </p:txBody>
      </p:sp>
    </p:spTree>
    <p:extLst>
      <p:ext uri="{BB962C8B-B14F-4D97-AF65-F5344CB8AC3E}">
        <p14:creationId xmlns:p14="http://schemas.microsoft.com/office/powerpoint/2010/main" val="41997215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5 :</a:t>
            </a:r>
            <a:r>
              <a:rPr lang="fr-FR" sz="2800" b="1"/>
              <a:t> </a:t>
            </a:r>
            <a:r>
              <a:rPr lang="fr-FR" sz="2800"/>
              <a:t>Le sol et le stockage</a:t>
            </a:r>
            <a:endParaRPr lang="fr-FR" sz="2400" err="1">
              <a:cs typeface="Calibri"/>
            </a:endParaRPr>
          </a:p>
        </p:txBody>
      </p:sp>
      <p:sp>
        <p:nvSpPr>
          <p:cNvPr id="3" name="ZoneTexte 2">
            <a:extLst>
              <a:ext uri="{FF2B5EF4-FFF2-40B4-BE49-F238E27FC236}">
                <a16:creationId xmlns:a16="http://schemas.microsoft.com/office/drawing/2014/main" id="{F0F98FCF-BBF7-4073-800C-DF93CB54F341}"/>
              </a:ext>
            </a:extLst>
          </p:cNvPr>
          <p:cNvSpPr txBox="1"/>
          <p:nvPr/>
        </p:nvSpPr>
        <p:spPr>
          <a:xfrm>
            <a:off x="584886" y="2057399"/>
            <a:ext cx="11217873"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a:buChar char="v"/>
            </a:pPr>
            <a:r>
              <a:rPr lang="fr-FR" sz="2800">
                <a:cs typeface="Calibri"/>
              </a:rPr>
              <a:t>Lieux de stockage éphémères               </a:t>
            </a:r>
          </a:p>
          <a:p>
            <a:pPr marL="342900" indent="-342900">
              <a:buFont typeface="Arial"/>
              <a:buChar char="•"/>
            </a:pPr>
            <a:endParaRPr lang="fr-FR" sz="2800">
              <a:cs typeface="Calibri"/>
            </a:endParaRPr>
          </a:p>
          <a:p>
            <a:pPr marL="342900" indent="-342900">
              <a:buFont typeface="Arial"/>
              <a:buChar char="•"/>
            </a:pPr>
            <a:endParaRPr lang="fr-FR" sz="2800">
              <a:cs typeface="Calibri"/>
            </a:endParaRPr>
          </a:p>
          <a:p>
            <a:pPr marL="457200" indent="-457200">
              <a:buFont typeface="Wingdings"/>
              <a:buChar char="v"/>
            </a:pPr>
            <a:r>
              <a:rPr lang="fr-FR" sz="2800">
                <a:cs typeface="Calibri"/>
              </a:rPr>
              <a:t>Imperméabilisation du sol</a:t>
            </a:r>
          </a:p>
          <a:p>
            <a:pPr marL="342900" indent="-342900">
              <a:buFont typeface="Arial"/>
              <a:buChar char="•"/>
            </a:pPr>
            <a:endParaRPr lang="fr-FR" sz="2800">
              <a:cs typeface="Calibri"/>
            </a:endParaRPr>
          </a:p>
          <a:p>
            <a:endParaRPr lang="fr-FR" sz="2800">
              <a:cs typeface="Calibri"/>
            </a:endParaRPr>
          </a:p>
        </p:txBody>
      </p:sp>
      <p:sp>
        <p:nvSpPr>
          <p:cNvPr id="4" name="Flèche : droite 3">
            <a:extLst>
              <a:ext uri="{FF2B5EF4-FFF2-40B4-BE49-F238E27FC236}">
                <a16:creationId xmlns:a16="http://schemas.microsoft.com/office/drawing/2014/main" id="{876C4630-721B-4475-948E-62BBED6816D7}"/>
              </a:ext>
            </a:extLst>
          </p:cNvPr>
          <p:cNvSpPr/>
          <p:nvPr/>
        </p:nvSpPr>
        <p:spPr>
          <a:xfrm>
            <a:off x="5956904" y="2136360"/>
            <a:ext cx="813487" cy="442783"/>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 name="ZoneTexte 5">
            <a:extLst>
              <a:ext uri="{FF2B5EF4-FFF2-40B4-BE49-F238E27FC236}">
                <a16:creationId xmlns:a16="http://schemas.microsoft.com/office/drawing/2014/main" id="{387B5F6B-CAC6-4656-B434-D4A5F22603DE}"/>
              </a:ext>
            </a:extLst>
          </p:cNvPr>
          <p:cNvSpPr txBox="1"/>
          <p:nvPr/>
        </p:nvSpPr>
        <p:spPr>
          <a:xfrm>
            <a:off x="6845643" y="2005911"/>
            <a:ext cx="5348414"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a:ea typeface="+mn-lt"/>
                <a:cs typeface="+mn-lt"/>
              </a:rPr>
              <a:t>Attention aux conditions de stockage des produits dangereux</a:t>
            </a:r>
            <a:endParaRPr lang="fr-FR" sz="2400"/>
          </a:p>
        </p:txBody>
      </p:sp>
      <p:sp>
        <p:nvSpPr>
          <p:cNvPr id="7" name="Flèche : droite 6">
            <a:extLst>
              <a:ext uri="{FF2B5EF4-FFF2-40B4-BE49-F238E27FC236}">
                <a16:creationId xmlns:a16="http://schemas.microsoft.com/office/drawing/2014/main" id="{0465C78D-D308-4C07-B370-C993A676859E}"/>
              </a:ext>
            </a:extLst>
          </p:cNvPr>
          <p:cNvSpPr/>
          <p:nvPr/>
        </p:nvSpPr>
        <p:spPr>
          <a:xfrm>
            <a:off x="5915714" y="3433819"/>
            <a:ext cx="813487" cy="442783"/>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ZoneTexte 7">
            <a:extLst>
              <a:ext uri="{FF2B5EF4-FFF2-40B4-BE49-F238E27FC236}">
                <a16:creationId xmlns:a16="http://schemas.microsoft.com/office/drawing/2014/main" id="{E0A4F117-6D6F-45E6-B774-C1975BAA72AB}"/>
              </a:ext>
            </a:extLst>
          </p:cNvPr>
          <p:cNvSpPr txBox="1"/>
          <p:nvPr/>
        </p:nvSpPr>
        <p:spPr>
          <a:xfrm>
            <a:off x="6773562" y="3426938"/>
            <a:ext cx="5348414" cy="120032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a:cs typeface="Calibri"/>
              </a:rPr>
              <a:t>Moins d'eau atteignant la nappe phréatique</a:t>
            </a:r>
          </a:p>
          <a:p>
            <a:r>
              <a:rPr lang="fr-FR" sz="2400">
                <a:cs typeface="Calibri"/>
              </a:rPr>
              <a:t>Risque d'inondation</a:t>
            </a:r>
          </a:p>
        </p:txBody>
      </p:sp>
    </p:spTree>
    <p:extLst>
      <p:ext uri="{BB962C8B-B14F-4D97-AF65-F5344CB8AC3E}">
        <p14:creationId xmlns:p14="http://schemas.microsoft.com/office/powerpoint/2010/main" val="1688433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6 :</a:t>
            </a:r>
            <a:r>
              <a:rPr lang="fr-FR" sz="2800" b="1"/>
              <a:t> </a:t>
            </a:r>
            <a:r>
              <a:rPr lang="fr-FR" sz="2800"/>
              <a:t>L'air, les odeurs et le bruit</a:t>
            </a:r>
            <a:endParaRPr lang="fr-FR" sz="2400" err="1">
              <a:cs typeface="Calibri"/>
            </a:endParaRPr>
          </a:p>
        </p:txBody>
      </p:sp>
      <p:sp>
        <p:nvSpPr>
          <p:cNvPr id="3" name="ZoneTexte 2">
            <a:extLst>
              <a:ext uri="{FF2B5EF4-FFF2-40B4-BE49-F238E27FC236}">
                <a16:creationId xmlns:a16="http://schemas.microsoft.com/office/drawing/2014/main" id="{F0F98FCF-BBF7-4073-800C-DF93CB54F341}"/>
              </a:ext>
            </a:extLst>
          </p:cNvPr>
          <p:cNvSpPr txBox="1"/>
          <p:nvPr/>
        </p:nvSpPr>
        <p:spPr>
          <a:xfrm>
            <a:off x="492210" y="1439561"/>
            <a:ext cx="11217873" cy="397031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a:buChar char="v"/>
            </a:pPr>
            <a:r>
              <a:rPr lang="fr-FR" sz="2800">
                <a:cs typeface="Calibri"/>
              </a:rPr>
              <a:t>Gaz à effet de serre et poussières diminuent la qualité de l'air           </a:t>
            </a:r>
          </a:p>
          <a:p>
            <a:pPr marL="457200" indent="-457200">
              <a:buFont typeface="Wingdings"/>
              <a:buChar char="v"/>
            </a:pPr>
            <a:endParaRPr lang="fr-FR" sz="2800">
              <a:cs typeface="Calibri"/>
            </a:endParaRPr>
          </a:p>
          <a:p>
            <a:pPr marL="457200" indent="-457200">
              <a:buFont typeface="Wingdings"/>
              <a:buChar char="v"/>
            </a:pPr>
            <a:r>
              <a:rPr lang="fr-FR" sz="2800">
                <a:cs typeface="Calibri"/>
              </a:rPr>
              <a:t>Odeurs de produits chimiques ou gaz d'échappement</a:t>
            </a:r>
          </a:p>
          <a:p>
            <a:pPr marL="457200" indent="-457200">
              <a:buFont typeface="Wingdings"/>
              <a:buChar char="v"/>
            </a:pPr>
            <a:endParaRPr lang="fr-FR" sz="2800">
              <a:cs typeface="Calibri"/>
            </a:endParaRPr>
          </a:p>
          <a:p>
            <a:pPr marL="457200" indent="-457200">
              <a:buFont typeface="Wingdings"/>
              <a:buChar char="v"/>
            </a:pPr>
            <a:endParaRPr lang="fr-FR" sz="2800">
              <a:cs typeface="Calibri"/>
            </a:endParaRPr>
          </a:p>
          <a:p>
            <a:pPr marL="457200" indent="-457200">
              <a:buFont typeface="Wingdings"/>
              <a:buChar char="v"/>
            </a:pPr>
            <a:endParaRPr lang="fr-FR" sz="2800">
              <a:cs typeface="Calibri"/>
            </a:endParaRPr>
          </a:p>
          <a:p>
            <a:pPr marL="457200" indent="-457200">
              <a:buFont typeface="Wingdings"/>
              <a:buChar char="v"/>
            </a:pPr>
            <a:r>
              <a:rPr lang="fr-FR" sz="2800">
                <a:cs typeface="Calibri"/>
              </a:rPr>
              <a:t>Risques de maladies vibro-acoustiques</a:t>
            </a:r>
          </a:p>
          <a:p>
            <a:pPr marL="342900" indent="-342900">
              <a:buFont typeface="Arial"/>
              <a:buChar char="•"/>
            </a:pPr>
            <a:endParaRPr lang="fr-FR" sz="2800">
              <a:cs typeface="Calibri"/>
            </a:endParaRPr>
          </a:p>
          <a:p>
            <a:endParaRPr lang="fr-FR" sz="2800">
              <a:cs typeface="Calibri"/>
            </a:endParaRPr>
          </a:p>
        </p:txBody>
      </p:sp>
      <p:sp>
        <p:nvSpPr>
          <p:cNvPr id="10" name="Flèche : droite 9">
            <a:extLst>
              <a:ext uri="{FF2B5EF4-FFF2-40B4-BE49-F238E27FC236}">
                <a16:creationId xmlns:a16="http://schemas.microsoft.com/office/drawing/2014/main" id="{2A4E8E3B-20AB-437D-B635-083960B2B51B}"/>
              </a:ext>
            </a:extLst>
          </p:cNvPr>
          <p:cNvSpPr/>
          <p:nvPr/>
        </p:nvSpPr>
        <p:spPr>
          <a:xfrm>
            <a:off x="2064526" y="2888062"/>
            <a:ext cx="813487" cy="442783"/>
          </a:xfrm>
          <a:prstGeom prst="right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476DB0A1-DFDA-45B2-A28D-4142B57B68B3}"/>
              </a:ext>
            </a:extLst>
          </p:cNvPr>
          <p:cNvSpPr txBox="1"/>
          <p:nvPr/>
        </p:nvSpPr>
        <p:spPr>
          <a:xfrm>
            <a:off x="3045939" y="2870884"/>
            <a:ext cx="3865604"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a:ea typeface="+mn-lt"/>
                <a:cs typeface="+mn-lt"/>
              </a:rPr>
              <a:t>Pas de gêne pour le voisinage</a:t>
            </a:r>
            <a:endParaRPr lang="fr-FR" sz="2400"/>
          </a:p>
        </p:txBody>
      </p:sp>
      <p:pic>
        <p:nvPicPr>
          <p:cNvPr id="15" name="Image 15" descr="Une image contenant carte&#10;&#10;Description générée automatiquement">
            <a:extLst>
              <a:ext uri="{FF2B5EF4-FFF2-40B4-BE49-F238E27FC236}">
                <a16:creationId xmlns:a16="http://schemas.microsoft.com/office/drawing/2014/main" id="{CFD28C1C-5476-4C82-9F47-39DE87FAAE99}"/>
              </a:ext>
            </a:extLst>
          </p:cNvPr>
          <p:cNvPicPr>
            <a:picLocks noChangeAspect="1"/>
          </p:cNvPicPr>
          <p:nvPr/>
        </p:nvPicPr>
        <p:blipFill>
          <a:blip r:embed="rId3"/>
          <a:stretch>
            <a:fillRect/>
          </a:stretch>
        </p:blipFill>
        <p:spPr>
          <a:xfrm>
            <a:off x="7607643" y="2718674"/>
            <a:ext cx="3834713" cy="4139139"/>
          </a:xfrm>
          <a:prstGeom prst="rect">
            <a:avLst/>
          </a:prstGeom>
        </p:spPr>
      </p:pic>
    </p:spTree>
    <p:extLst>
      <p:ext uri="{BB962C8B-B14F-4D97-AF65-F5344CB8AC3E}">
        <p14:creationId xmlns:p14="http://schemas.microsoft.com/office/powerpoint/2010/main" val="8882098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7 :</a:t>
            </a:r>
            <a:r>
              <a:rPr lang="fr-FR" sz="2800" b="1"/>
              <a:t> </a:t>
            </a:r>
            <a:r>
              <a:rPr lang="fr-FR" sz="2800"/>
              <a:t>L'énergie</a:t>
            </a:r>
            <a:endParaRPr lang="fr-FR" sz="2400" err="1">
              <a:cs typeface="Calibri"/>
            </a:endParaRPr>
          </a:p>
        </p:txBody>
      </p:sp>
      <p:sp>
        <p:nvSpPr>
          <p:cNvPr id="11" name="ZoneTexte 10">
            <a:extLst>
              <a:ext uri="{FF2B5EF4-FFF2-40B4-BE49-F238E27FC236}">
                <a16:creationId xmlns:a16="http://schemas.microsoft.com/office/drawing/2014/main" id="{B2D2CC10-99CB-43CD-B7EF-78D336F4EDBD}"/>
              </a:ext>
            </a:extLst>
          </p:cNvPr>
          <p:cNvSpPr txBox="1"/>
          <p:nvPr/>
        </p:nvSpPr>
        <p:spPr>
          <a:xfrm>
            <a:off x="808209" y="1383248"/>
            <a:ext cx="392191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Processus de montage</a:t>
            </a:r>
            <a:endParaRPr lang="fr-FR" sz="2400" b="1">
              <a:cs typeface="Calibri"/>
            </a:endParaRPr>
          </a:p>
        </p:txBody>
      </p:sp>
      <p:sp>
        <p:nvSpPr>
          <p:cNvPr id="12" name="ZoneTexte 11">
            <a:extLst>
              <a:ext uri="{FF2B5EF4-FFF2-40B4-BE49-F238E27FC236}">
                <a16:creationId xmlns:a16="http://schemas.microsoft.com/office/drawing/2014/main" id="{419A5E0E-F840-46B0-8103-AA72D4636639}"/>
              </a:ext>
            </a:extLst>
          </p:cNvPr>
          <p:cNvSpPr txBox="1"/>
          <p:nvPr/>
        </p:nvSpPr>
        <p:spPr>
          <a:xfrm>
            <a:off x="2126262" y="2207032"/>
            <a:ext cx="1852161" cy="46166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260 860 kWh</a:t>
            </a:r>
            <a:endParaRPr lang="fr-FR" sz="2400" b="1">
              <a:cs typeface="Calibri"/>
            </a:endParaRPr>
          </a:p>
        </p:txBody>
      </p:sp>
      <p:sp>
        <p:nvSpPr>
          <p:cNvPr id="14" name="Flèche : droite 13">
            <a:extLst>
              <a:ext uri="{FF2B5EF4-FFF2-40B4-BE49-F238E27FC236}">
                <a16:creationId xmlns:a16="http://schemas.microsoft.com/office/drawing/2014/main" id="{DBCE784B-2FCF-4059-A75D-9EE3F80F9AAB}"/>
              </a:ext>
            </a:extLst>
          </p:cNvPr>
          <p:cNvSpPr/>
          <p:nvPr/>
        </p:nvSpPr>
        <p:spPr>
          <a:xfrm>
            <a:off x="6883661" y="4916630"/>
            <a:ext cx="967946" cy="525161"/>
          </a:xfrm>
          <a:prstGeom prst="rightArrow">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Rectangle : coins arrondis 14">
            <a:extLst>
              <a:ext uri="{FF2B5EF4-FFF2-40B4-BE49-F238E27FC236}">
                <a16:creationId xmlns:a16="http://schemas.microsoft.com/office/drawing/2014/main" id="{536BA450-76A8-4D47-98E7-B4C3A9A42E2D}"/>
              </a:ext>
            </a:extLst>
          </p:cNvPr>
          <p:cNvSpPr/>
          <p:nvPr/>
        </p:nvSpPr>
        <p:spPr>
          <a:xfrm>
            <a:off x="5731475" y="912340"/>
            <a:ext cx="2502242" cy="3078890"/>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a:solidFill>
                  <a:schemeClr val="tx1"/>
                </a:solidFill>
                <a:ea typeface="+mn-lt"/>
                <a:cs typeface="+mn-lt"/>
              </a:rPr>
              <a:t>339,3 T de charbon brun</a:t>
            </a:r>
          </a:p>
          <a:p>
            <a:pPr algn="ctr"/>
            <a:r>
              <a:rPr lang="fr-FR" sz="1400">
                <a:solidFill>
                  <a:schemeClr val="tx1"/>
                </a:solidFill>
                <a:cs typeface="Calibri"/>
              </a:rPr>
              <a:t>Ou </a:t>
            </a:r>
          </a:p>
          <a:p>
            <a:pPr algn="ctr"/>
            <a:r>
              <a:rPr lang="fr-FR" sz="1400">
                <a:solidFill>
                  <a:schemeClr val="tx1"/>
                </a:solidFill>
                <a:ea typeface="+mn-lt"/>
                <a:cs typeface="+mn-lt"/>
              </a:rPr>
              <a:t>913,5 T de déchets basse qualité calorifique</a:t>
            </a:r>
          </a:p>
          <a:p>
            <a:pPr algn="ctr"/>
            <a:r>
              <a:rPr lang="fr-FR" sz="1400">
                <a:solidFill>
                  <a:schemeClr val="tx1"/>
                </a:solidFill>
                <a:cs typeface="Calibri"/>
              </a:rPr>
              <a:t>Ou </a:t>
            </a:r>
          </a:p>
          <a:p>
            <a:pPr algn="ctr"/>
            <a:r>
              <a:rPr lang="fr-FR" sz="1400">
                <a:solidFill>
                  <a:schemeClr val="tx1"/>
                </a:solidFill>
                <a:ea typeface="+mn-lt"/>
                <a:cs typeface="+mn-lt"/>
              </a:rPr>
              <a:t>3,26 km² de panneaux solaires</a:t>
            </a:r>
          </a:p>
          <a:p>
            <a:pPr algn="ctr"/>
            <a:r>
              <a:rPr lang="fr-FR" sz="1400">
                <a:solidFill>
                  <a:schemeClr val="tx1"/>
                </a:solidFill>
                <a:cs typeface="Calibri"/>
              </a:rPr>
              <a:t>Ou</a:t>
            </a:r>
          </a:p>
          <a:p>
            <a:pPr algn="ctr"/>
            <a:r>
              <a:rPr lang="fr-FR" sz="1400">
                <a:solidFill>
                  <a:schemeClr val="tx1"/>
                </a:solidFill>
                <a:ea typeface="+mn-lt"/>
                <a:cs typeface="+mn-lt"/>
              </a:rPr>
              <a:t>5,74 gr d’uranium</a:t>
            </a:r>
          </a:p>
          <a:p>
            <a:pPr algn="ctr"/>
            <a:r>
              <a:rPr lang="fr-FR" sz="1400">
                <a:solidFill>
                  <a:schemeClr val="tx1"/>
                </a:solidFill>
                <a:cs typeface="Calibri"/>
              </a:rPr>
              <a:t>Ou</a:t>
            </a:r>
          </a:p>
          <a:p>
            <a:pPr algn="ctr"/>
            <a:r>
              <a:rPr lang="fr-FR" sz="1400">
                <a:solidFill>
                  <a:schemeClr val="tx1"/>
                </a:solidFill>
                <a:ea typeface="+mn-lt"/>
                <a:cs typeface="+mn-lt"/>
              </a:rPr>
              <a:t> 70 470 m3 de gaz naturel</a:t>
            </a:r>
          </a:p>
          <a:p>
            <a:pPr algn="ctr"/>
            <a:r>
              <a:rPr lang="fr-FR" sz="1400">
                <a:solidFill>
                  <a:schemeClr val="tx1"/>
                </a:solidFill>
                <a:ea typeface="+mn-lt"/>
                <a:cs typeface="+mn-lt"/>
              </a:rPr>
              <a:t>Ou</a:t>
            </a:r>
          </a:p>
          <a:p>
            <a:pPr algn="ctr"/>
            <a:r>
              <a:rPr lang="fr-FR" sz="1400">
                <a:solidFill>
                  <a:schemeClr val="tx1"/>
                </a:solidFill>
                <a:ea typeface="+mn-lt"/>
                <a:cs typeface="+mn-lt"/>
              </a:rPr>
              <a:t>11 275 200 m3 d’eau</a:t>
            </a:r>
          </a:p>
        </p:txBody>
      </p:sp>
      <p:sp>
        <p:nvSpPr>
          <p:cNvPr id="16" name="ZoneTexte 15">
            <a:extLst>
              <a:ext uri="{FF2B5EF4-FFF2-40B4-BE49-F238E27FC236}">
                <a16:creationId xmlns:a16="http://schemas.microsoft.com/office/drawing/2014/main" id="{4FCBFB24-ED8A-45A7-91EB-693DAAF36CC0}"/>
              </a:ext>
            </a:extLst>
          </p:cNvPr>
          <p:cNvSpPr txBox="1"/>
          <p:nvPr/>
        </p:nvSpPr>
        <p:spPr>
          <a:xfrm>
            <a:off x="808209" y="4245896"/>
            <a:ext cx="3921917"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Processus de maintenance</a:t>
            </a:r>
            <a:endParaRPr lang="fr-FR" sz="2400" b="1">
              <a:cs typeface="Calibri"/>
            </a:endParaRPr>
          </a:p>
        </p:txBody>
      </p:sp>
      <p:sp>
        <p:nvSpPr>
          <p:cNvPr id="17" name="ZoneTexte 16">
            <a:extLst>
              <a:ext uri="{FF2B5EF4-FFF2-40B4-BE49-F238E27FC236}">
                <a16:creationId xmlns:a16="http://schemas.microsoft.com/office/drawing/2014/main" id="{A981AF0F-2955-4EB4-B63E-9AC5BC100D50}"/>
              </a:ext>
            </a:extLst>
          </p:cNvPr>
          <p:cNvSpPr txBox="1"/>
          <p:nvPr/>
        </p:nvSpPr>
        <p:spPr>
          <a:xfrm>
            <a:off x="3979776" y="4946113"/>
            <a:ext cx="1666810" cy="461665"/>
          </a:xfrm>
          <a:prstGeom prst="rect">
            <a:avLst/>
          </a:prstGeom>
          <a:noFill/>
          <a:ln w="28575">
            <a:solidFill>
              <a:schemeClr val="tx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sz="2400" b="1"/>
              <a:t>1 933 kWh</a:t>
            </a:r>
            <a:endParaRPr lang="fr-FR" sz="2400" b="1">
              <a:cs typeface="Calibri"/>
            </a:endParaRPr>
          </a:p>
        </p:txBody>
      </p:sp>
      <p:sp>
        <p:nvSpPr>
          <p:cNvPr id="18" name="Flèche : droite 17">
            <a:extLst>
              <a:ext uri="{FF2B5EF4-FFF2-40B4-BE49-F238E27FC236}">
                <a16:creationId xmlns:a16="http://schemas.microsoft.com/office/drawing/2014/main" id="{DA6CA6B1-3CAF-44EC-AF8F-4676A9C2B906}"/>
              </a:ext>
            </a:extLst>
          </p:cNvPr>
          <p:cNvSpPr/>
          <p:nvPr/>
        </p:nvSpPr>
        <p:spPr>
          <a:xfrm>
            <a:off x="4525580" y="2177549"/>
            <a:ext cx="967946" cy="525161"/>
          </a:xfrm>
          <a:prstGeom prst="rightArrow">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9" name="Rectangle : coins arrondis 18">
            <a:extLst>
              <a:ext uri="{FF2B5EF4-FFF2-40B4-BE49-F238E27FC236}">
                <a16:creationId xmlns:a16="http://schemas.microsoft.com/office/drawing/2014/main" id="{AFBD77DB-3660-4A54-9125-26C4DC636E87}"/>
              </a:ext>
            </a:extLst>
          </p:cNvPr>
          <p:cNvSpPr/>
          <p:nvPr/>
        </p:nvSpPr>
        <p:spPr>
          <a:xfrm>
            <a:off x="8408772" y="3610232"/>
            <a:ext cx="2584620" cy="3202458"/>
          </a:xfrm>
          <a:prstGeom prst="roundRect">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sz="1400">
                <a:solidFill>
                  <a:schemeClr val="tx1"/>
                </a:solidFill>
                <a:ea typeface="+mn-lt"/>
                <a:cs typeface="+mn-lt"/>
              </a:rPr>
              <a:t>2 470 kg de charbon brun</a:t>
            </a:r>
            <a:endParaRPr lang="fr-FR">
              <a:solidFill>
                <a:schemeClr val="tx1"/>
              </a:solidFill>
            </a:endParaRPr>
          </a:p>
          <a:p>
            <a:pPr algn="ctr"/>
            <a:r>
              <a:rPr lang="fr-FR" sz="1400">
                <a:solidFill>
                  <a:schemeClr val="tx1"/>
                </a:solidFill>
                <a:cs typeface="Calibri"/>
              </a:rPr>
              <a:t>Ou </a:t>
            </a:r>
          </a:p>
          <a:p>
            <a:pPr algn="ctr"/>
            <a:r>
              <a:rPr lang="fr-FR" sz="1400">
                <a:solidFill>
                  <a:schemeClr val="tx1"/>
                </a:solidFill>
                <a:ea typeface="+mn-lt"/>
                <a:cs typeface="+mn-lt"/>
              </a:rPr>
              <a:t>6 650 kg de déchets basse qualité calorifique</a:t>
            </a:r>
            <a:endParaRPr lang="fr-FR">
              <a:solidFill>
                <a:schemeClr val="tx1"/>
              </a:solidFill>
            </a:endParaRPr>
          </a:p>
          <a:p>
            <a:pPr algn="ctr"/>
            <a:r>
              <a:rPr lang="fr-FR" sz="1400">
                <a:solidFill>
                  <a:schemeClr val="tx1"/>
                </a:solidFill>
                <a:cs typeface="Calibri"/>
              </a:rPr>
              <a:t>Ou </a:t>
            </a:r>
          </a:p>
          <a:p>
            <a:pPr algn="ctr"/>
            <a:r>
              <a:rPr lang="fr-FR" sz="1400">
                <a:solidFill>
                  <a:schemeClr val="tx1"/>
                </a:solidFill>
                <a:ea typeface="+mn-lt"/>
                <a:cs typeface="+mn-lt"/>
              </a:rPr>
              <a:t>23 750 m² de panneaux solaires</a:t>
            </a:r>
            <a:endParaRPr lang="fr-FR">
              <a:solidFill>
                <a:schemeClr val="tx1"/>
              </a:solidFill>
            </a:endParaRPr>
          </a:p>
          <a:p>
            <a:pPr algn="ctr"/>
            <a:r>
              <a:rPr lang="fr-FR" sz="1400">
                <a:solidFill>
                  <a:schemeClr val="tx1"/>
                </a:solidFill>
                <a:cs typeface="Calibri"/>
              </a:rPr>
              <a:t>Ou</a:t>
            </a:r>
          </a:p>
          <a:p>
            <a:pPr algn="ctr"/>
            <a:r>
              <a:rPr lang="fr-FR" sz="1400">
                <a:solidFill>
                  <a:schemeClr val="tx1"/>
                </a:solidFill>
                <a:ea typeface="+mn-lt"/>
                <a:cs typeface="+mn-lt"/>
              </a:rPr>
              <a:t>0,042 gr d’uranium</a:t>
            </a:r>
          </a:p>
          <a:p>
            <a:pPr algn="ctr"/>
            <a:r>
              <a:rPr lang="fr-FR" sz="1400">
                <a:solidFill>
                  <a:schemeClr val="tx1"/>
                </a:solidFill>
                <a:cs typeface="Calibri"/>
              </a:rPr>
              <a:t>Ou</a:t>
            </a:r>
          </a:p>
          <a:p>
            <a:pPr algn="ctr"/>
            <a:r>
              <a:rPr lang="fr-FR" sz="1400">
                <a:solidFill>
                  <a:schemeClr val="tx1"/>
                </a:solidFill>
                <a:ea typeface="+mn-lt"/>
                <a:cs typeface="+mn-lt"/>
              </a:rPr>
              <a:t> 513 m3 de gaz naturel</a:t>
            </a:r>
          </a:p>
          <a:p>
            <a:pPr algn="ctr"/>
            <a:r>
              <a:rPr lang="fr-FR" sz="1400">
                <a:solidFill>
                  <a:schemeClr val="tx1"/>
                </a:solidFill>
                <a:ea typeface="+mn-lt"/>
                <a:cs typeface="+mn-lt"/>
              </a:rPr>
              <a:t>Ou</a:t>
            </a:r>
          </a:p>
          <a:p>
            <a:pPr algn="ctr"/>
            <a:r>
              <a:rPr lang="fr-FR" sz="1400">
                <a:solidFill>
                  <a:schemeClr val="tx1"/>
                </a:solidFill>
                <a:ea typeface="+mn-lt"/>
                <a:cs typeface="+mn-lt"/>
              </a:rPr>
              <a:t>82 080 m3 d’eau</a:t>
            </a:r>
          </a:p>
        </p:txBody>
      </p:sp>
    </p:spTree>
    <p:extLst>
      <p:ext uri="{BB962C8B-B14F-4D97-AF65-F5344CB8AC3E}">
        <p14:creationId xmlns:p14="http://schemas.microsoft.com/office/powerpoint/2010/main" val="24109437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B440BB5A-77D2-4830-892D-4EB4A9B07C97}"/>
              </a:ext>
            </a:extLst>
          </p:cNvPr>
          <p:cNvSpPr>
            <a:spLocks noGrp="1"/>
          </p:cNvSpPr>
          <p:nvPr/>
        </p:nvSpPr>
        <p:spPr>
          <a:xfrm>
            <a:off x="2252321" y="-153314"/>
            <a:ext cx="7857293"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Méthode EMAS </a:t>
            </a:r>
            <a:r>
              <a:rPr lang="fr-FR" sz="3200" u="sng" err="1">
                <a:solidFill>
                  <a:srgbClr val="E30000"/>
                </a:solidFill>
                <a:latin typeface="Arial"/>
                <a:cs typeface="Arial"/>
              </a:rPr>
              <a:t>Easy</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
        <p:nvSpPr>
          <p:cNvPr id="2" name="ZoneTexte 1">
            <a:extLst>
              <a:ext uri="{FF2B5EF4-FFF2-40B4-BE49-F238E27FC236}">
                <a16:creationId xmlns:a16="http://schemas.microsoft.com/office/drawing/2014/main" id="{F34CE0EF-CF52-4CAF-864F-4A4C148F9C33}"/>
              </a:ext>
            </a:extLst>
          </p:cNvPr>
          <p:cNvSpPr txBox="1"/>
          <p:nvPr/>
        </p:nvSpPr>
        <p:spPr>
          <a:xfrm>
            <a:off x="1485900" y="735806"/>
            <a:ext cx="9505947" cy="5232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Arial"/>
              <a:buChar char="•"/>
            </a:pPr>
            <a:r>
              <a:rPr lang="fr-FR" sz="2800" b="1" u="sng"/>
              <a:t>Etape 8 :</a:t>
            </a:r>
            <a:r>
              <a:rPr lang="fr-FR" sz="2800" b="1"/>
              <a:t> </a:t>
            </a:r>
            <a:r>
              <a:rPr lang="fr-FR" sz="2800"/>
              <a:t>La production et le recyclage des déchets</a:t>
            </a:r>
            <a:endParaRPr lang="fr-FR" sz="2400" err="1">
              <a:cs typeface="Calibri"/>
            </a:endParaRPr>
          </a:p>
        </p:txBody>
      </p:sp>
      <p:sp>
        <p:nvSpPr>
          <p:cNvPr id="3" name="ZoneTexte 2">
            <a:extLst>
              <a:ext uri="{FF2B5EF4-FFF2-40B4-BE49-F238E27FC236}">
                <a16:creationId xmlns:a16="http://schemas.microsoft.com/office/drawing/2014/main" id="{F0F98FCF-BBF7-4073-800C-DF93CB54F341}"/>
              </a:ext>
            </a:extLst>
          </p:cNvPr>
          <p:cNvSpPr txBox="1"/>
          <p:nvPr/>
        </p:nvSpPr>
        <p:spPr>
          <a:xfrm>
            <a:off x="584886" y="2057399"/>
            <a:ext cx="11217873" cy="310854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457200" indent="-457200">
              <a:buFont typeface="Wingdings"/>
              <a:buChar char="v"/>
            </a:pPr>
            <a:r>
              <a:rPr lang="fr-FR" sz="2800">
                <a:cs typeface="Calibri"/>
              </a:rPr>
              <a:t>Pas de stockage des déchets sur site             </a:t>
            </a:r>
          </a:p>
          <a:p>
            <a:pPr marL="342900" indent="-342900">
              <a:buFont typeface="Arial"/>
              <a:buChar char="•"/>
            </a:pPr>
            <a:endParaRPr lang="fr-FR" sz="2800">
              <a:cs typeface="Calibri"/>
            </a:endParaRPr>
          </a:p>
          <a:p>
            <a:pPr marL="457200" indent="-457200">
              <a:buFont typeface="Wingdings"/>
              <a:buChar char="v"/>
            </a:pPr>
            <a:r>
              <a:rPr lang="fr-FR" sz="2800">
                <a:cs typeface="Calibri"/>
              </a:rPr>
              <a:t>Nettoyage régulier du site</a:t>
            </a:r>
          </a:p>
          <a:p>
            <a:pPr marL="457200" indent="-457200">
              <a:buFont typeface="Wingdings"/>
              <a:buChar char="v"/>
            </a:pPr>
            <a:endParaRPr lang="fr-FR" sz="2800">
              <a:cs typeface="Calibri"/>
            </a:endParaRPr>
          </a:p>
          <a:p>
            <a:pPr marL="457200" indent="-457200">
              <a:buFont typeface="Wingdings"/>
              <a:buChar char="v"/>
            </a:pPr>
            <a:r>
              <a:rPr lang="fr-FR" sz="2800">
                <a:cs typeface="Calibri"/>
              </a:rPr>
              <a:t>Traitement dans un centre adapté pour les déchets dangereux</a:t>
            </a:r>
          </a:p>
          <a:p>
            <a:pPr marL="342900" indent="-342900">
              <a:buFont typeface="Arial"/>
              <a:buChar char="•"/>
            </a:pPr>
            <a:endParaRPr lang="fr-FR" sz="2800">
              <a:cs typeface="Calibri"/>
            </a:endParaRPr>
          </a:p>
          <a:p>
            <a:endParaRPr lang="fr-FR" sz="2800">
              <a:cs typeface="Calibri"/>
            </a:endParaRPr>
          </a:p>
        </p:txBody>
      </p:sp>
    </p:spTree>
    <p:extLst>
      <p:ext uri="{BB962C8B-B14F-4D97-AF65-F5344CB8AC3E}">
        <p14:creationId xmlns:p14="http://schemas.microsoft.com/office/powerpoint/2010/main" val="30995028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ous-titre 2">
            <a:extLst>
              <a:ext uri="{FF2B5EF4-FFF2-40B4-BE49-F238E27FC236}">
                <a16:creationId xmlns:a16="http://schemas.microsoft.com/office/drawing/2014/main" id="{3968C95E-8DD8-4F03-9BB2-5E9BE494AE9F}"/>
              </a:ext>
            </a:extLst>
          </p:cNvPr>
          <p:cNvSpPr txBox="1">
            <a:spLocks/>
          </p:cNvSpPr>
          <p:nvPr/>
        </p:nvSpPr>
        <p:spPr>
          <a:xfrm>
            <a:off x="1508233" y="27860"/>
            <a:ext cx="9144000" cy="5561381"/>
          </a:xfrm>
          <a:prstGeom prst="rect">
            <a:avLst/>
          </a:prstGeom>
        </p:spPr>
        <p:txBody>
          <a:bodyPr anchor="ctr"/>
          <a:lstStyle>
            <a:lvl1pPr algn="l" defTabSz="914400" rtl="0" eaLnBrk="1" latinLnBrk="0" hangingPunct="1">
              <a:spcBef>
                <a:spcPct val="0"/>
              </a:spcBef>
              <a:buNone/>
              <a:defRPr sz="1050" b="0" kern="1200" baseline="0">
                <a:solidFill>
                  <a:srgbClr val="B2B2B2"/>
                </a:solidFill>
                <a:latin typeface="Arial" pitchFamily="34" charset="0"/>
                <a:ea typeface="+mj-ea"/>
                <a:cs typeface="Arial" pitchFamily="34" charset="0"/>
              </a:defRPr>
            </a:lvl1pPr>
          </a:lstStyle>
          <a:p>
            <a:pPr algn="ctr"/>
            <a:r>
              <a:rPr lang="fr-FR" sz="3600">
                <a:solidFill>
                  <a:schemeClr val="tx1">
                    <a:lumMod val="50000"/>
                  </a:schemeClr>
                </a:solidFill>
              </a:rPr>
              <a:t>Merci pour votre attention,</a:t>
            </a:r>
          </a:p>
          <a:p>
            <a:pPr algn="ctr"/>
            <a:r>
              <a:rPr lang="fr-FR" sz="3600">
                <a:solidFill>
                  <a:schemeClr val="tx1">
                    <a:lumMod val="50000"/>
                  </a:schemeClr>
                </a:solidFill>
              </a:rPr>
              <a:t>Avez-vous des questions ?</a:t>
            </a:r>
          </a:p>
        </p:txBody>
      </p:sp>
      <p:pic>
        <p:nvPicPr>
          <p:cNvPr id="10" name="Picture 4" descr="Rangée d'éoliennes PNG transparents - StickPNG">
            <a:extLst>
              <a:ext uri="{FF2B5EF4-FFF2-40B4-BE49-F238E27FC236}">
                <a16:creationId xmlns:a16="http://schemas.microsoft.com/office/drawing/2014/main" id="{2FB5CA74-AC42-4C76-BDEA-6E4BA225766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1436707" y="3774686"/>
            <a:ext cx="1373366" cy="3152502"/>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Rangée d'éoliennes PNG transparents - StickPNG">
            <a:extLst>
              <a:ext uri="{FF2B5EF4-FFF2-40B4-BE49-F238E27FC236}">
                <a16:creationId xmlns:a16="http://schemas.microsoft.com/office/drawing/2014/main" id="{0956E869-5408-4540-B2EF-6BED4BD297C7}"/>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71411"/>
          <a:stretch/>
        </p:blipFill>
        <p:spPr bwMode="auto">
          <a:xfrm>
            <a:off x="3419421" y="4581128"/>
            <a:ext cx="1022045" cy="234606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Rangée d'éoliennes PNG transparents - StickPNG">
            <a:extLst>
              <a:ext uri="{FF2B5EF4-FFF2-40B4-BE49-F238E27FC236}">
                <a16:creationId xmlns:a16="http://schemas.microsoft.com/office/drawing/2014/main" id="{4243FA6F-DF3A-4F7B-8281-5C66A8DB8F0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2321936" y="4264389"/>
            <a:ext cx="1153777" cy="2648446"/>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angée d'éoliennes PNG transparents - StickPNG">
            <a:extLst>
              <a:ext uri="{FF2B5EF4-FFF2-40B4-BE49-F238E27FC236}">
                <a16:creationId xmlns:a16="http://schemas.microsoft.com/office/drawing/2014/main" id="{8014C594-DA6A-4FBD-9119-C9C8B64E515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71411"/>
          <a:stretch/>
        </p:blipFill>
        <p:spPr bwMode="auto">
          <a:xfrm>
            <a:off x="4079777" y="4278744"/>
            <a:ext cx="1153777" cy="2648445"/>
          </a:xfrm>
          <a:prstGeom prst="rect">
            <a:avLst/>
          </a:prstGeom>
          <a:noFill/>
          <a:extLst>
            <a:ext uri="{909E8E84-426E-40DD-AFC4-6F175D3DCCD1}">
              <a14:hiddenFill xmlns:a14="http://schemas.microsoft.com/office/drawing/2010/main">
                <a:solidFill>
                  <a:srgbClr val="FFFFFF"/>
                </a:solidFill>
              </a14:hiddenFill>
            </a:ext>
          </a:extLst>
        </p:spPr>
      </p:pic>
      <p:sp>
        <p:nvSpPr>
          <p:cNvPr id="14" name="TextShape 3">
            <a:extLst>
              <a:ext uri="{FF2B5EF4-FFF2-40B4-BE49-F238E27FC236}">
                <a16:creationId xmlns:a16="http://schemas.microsoft.com/office/drawing/2014/main" id="{E4FBFB78-7820-4AD2-8B59-D95BC4CBEBCF}"/>
              </a:ext>
            </a:extLst>
          </p:cNvPr>
          <p:cNvSpPr txBox="1"/>
          <p:nvPr/>
        </p:nvSpPr>
        <p:spPr>
          <a:xfrm>
            <a:off x="7189939" y="6165304"/>
            <a:ext cx="2664000" cy="556240"/>
          </a:xfrm>
          <a:prstGeom prst="rect">
            <a:avLst/>
          </a:prstGeom>
          <a:noFill/>
          <a:ln>
            <a:noFill/>
          </a:ln>
        </p:spPr>
        <p:txBody>
          <a:bodyPr lIns="90000" tIns="45000" rIns="90000" bIns="45000"/>
          <a:lstStyle/>
          <a:p>
            <a:r>
              <a:rPr lang="fr-FR" sz="1600" spc="-1">
                <a:latin typeface="Arial"/>
              </a:rPr>
              <a:t>Projet PJ81 – Groupe 2</a:t>
            </a:r>
          </a:p>
          <a:p>
            <a:r>
              <a:rPr lang="fr-FR" sz="1600" spc="-1">
                <a:latin typeface="Arial"/>
              </a:rPr>
              <a:t>INSA 4GM-IM 2021</a:t>
            </a:r>
          </a:p>
        </p:txBody>
      </p:sp>
      <p:sp>
        <p:nvSpPr>
          <p:cNvPr id="15" name="TextShape 2">
            <a:extLst>
              <a:ext uri="{FF2B5EF4-FFF2-40B4-BE49-F238E27FC236}">
                <a16:creationId xmlns:a16="http://schemas.microsoft.com/office/drawing/2014/main" id="{F5A40647-E5EE-4DB9-87AB-2683E43E4883}"/>
              </a:ext>
            </a:extLst>
          </p:cNvPr>
          <p:cNvSpPr txBox="1"/>
          <p:nvPr/>
        </p:nvSpPr>
        <p:spPr>
          <a:xfrm>
            <a:off x="2269271" y="638454"/>
            <a:ext cx="6134202" cy="1075544"/>
          </a:xfrm>
          <a:prstGeom prst="rect">
            <a:avLst/>
          </a:prstGeom>
          <a:noFill/>
          <a:ln>
            <a:noFill/>
          </a:ln>
        </p:spPr>
        <p:txBody>
          <a:bodyPr lIns="90000" tIns="45000" rIns="90000" bIns="45000" anchor="t"/>
          <a:lstStyle/>
          <a:p>
            <a:pPr algn="ctr"/>
            <a:r>
              <a:rPr lang="fr-FR" sz="2800" spc="-1">
                <a:solidFill>
                  <a:schemeClr val="tx1">
                    <a:lumMod val="50000"/>
                  </a:schemeClr>
                </a:solidFill>
                <a:latin typeface="Arial"/>
                <a:cs typeface="Arial"/>
              </a:rPr>
              <a:t>Point QSE n°3</a:t>
            </a:r>
            <a:endParaRPr lang="fr-FR" sz="2800" spc="-1">
              <a:solidFill>
                <a:schemeClr val="tx1">
                  <a:lumMod val="50000"/>
                </a:schemeClr>
              </a:solidFill>
              <a:latin typeface="Calibri"/>
              <a:cs typeface="Calibri"/>
            </a:endParaRPr>
          </a:p>
          <a:p>
            <a:pPr algn="ctr"/>
            <a:r>
              <a:rPr lang="fr-FR" sz="2400" spc="-1">
                <a:solidFill>
                  <a:schemeClr val="tx1">
                    <a:lumMod val="50000"/>
                  </a:schemeClr>
                </a:solidFill>
                <a:latin typeface="Arial"/>
                <a:cs typeface="Arial"/>
              </a:rPr>
              <a:t>07/04/2021</a:t>
            </a:r>
            <a:endParaRPr lang="fr-FR" sz="2800" spc="-1">
              <a:solidFill>
                <a:schemeClr val="tx1">
                  <a:lumMod val="50000"/>
                </a:schemeClr>
              </a:solidFill>
              <a:cs typeface="Calibri"/>
            </a:endParaRPr>
          </a:p>
          <a:p>
            <a:pPr algn="ctr"/>
            <a:endParaRPr lang="fr-FR" sz="2000" spc="-1">
              <a:solidFill>
                <a:schemeClr val="tx1">
                  <a:lumMod val="50000"/>
                </a:schemeClr>
              </a:solidFill>
            </a:endParaRPr>
          </a:p>
          <a:p>
            <a:pPr algn="ctr"/>
            <a:endParaRPr lang="fr-FR" sz="2000" spc="-1">
              <a:solidFill>
                <a:schemeClr val="tx1">
                  <a:lumMod val="50000"/>
                </a:schemeClr>
              </a:solidFill>
              <a:latin typeface="Arial"/>
            </a:endParaRPr>
          </a:p>
        </p:txBody>
      </p:sp>
      <p:pic>
        <p:nvPicPr>
          <p:cNvPr id="2" name="Image 9">
            <a:extLst>
              <a:ext uri="{FF2B5EF4-FFF2-40B4-BE49-F238E27FC236}">
                <a16:creationId xmlns:a16="http://schemas.microsoft.com/office/drawing/2014/main" id="{00FFCBAC-5A83-4398-806D-5C9E59F91C29}"/>
              </a:ext>
            </a:extLst>
          </p:cNvPr>
          <p:cNvPicPr>
            <a:picLocks noChangeAspect="1"/>
          </p:cNvPicPr>
          <p:nvPr/>
        </p:nvPicPr>
        <p:blipFill>
          <a:blip r:embed="rId3"/>
          <a:stretch>
            <a:fillRect/>
          </a:stretch>
        </p:blipFill>
        <p:spPr>
          <a:xfrm>
            <a:off x="9286796" y="85006"/>
            <a:ext cx="1071923" cy="1078647"/>
          </a:xfrm>
          <a:prstGeom prst="rect">
            <a:avLst/>
          </a:prstGeom>
        </p:spPr>
      </p:pic>
    </p:spTree>
    <p:extLst>
      <p:ext uri="{BB962C8B-B14F-4D97-AF65-F5344CB8AC3E}">
        <p14:creationId xmlns:p14="http://schemas.microsoft.com/office/powerpoint/2010/main" val="29068652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1">
            <a:extLst>
              <a:ext uri="{FF2B5EF4-FFF2-40B4-BE49-F238E27FC236}">
                <a16:creationId xmlns:a16="http://schemas.microsoft.com/office/drawing/2014/main" id="{7208AE42-DE99-463A-8438-D8DAB559DE5A}"/>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 matrice de gravité</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pic>
        <p:nvPicPr>
          <p:cNvPr id="10" name="Image 10" descr="Une image contenant table&#10;&#10;Description générée automatiquement">
            <a:extLst>
              <a:ext uri="{FF2B5EF4-FFF2-40B4-BE49-F238E27FC236}">
                <a16:creationId xmlns:a16="http://schemas.microsoft.com/office/drawing/2014/main" id="{CB24BB68-D5A3-4F2D-8ACA-EE06D2D16458}"/>
              </a:ext>
            </a:extLst>
          </p:cNvPr>
          <p:cNvPicPr>
            <a:picLocks noChangeAspect="1"/>
          </p:cNvPicPr>
          <p:nvPr/>
        </p:nvPicPr>
        <p:blipFill>
          <a:blip r:embed="rId2"/>
          <a:stretch>
            <a:fillRect/>
          </a:stretch>
        </p:blipFill>
        <p:spPr>
          <a:xfrm>
            <a:off x="1748117" y="889780"/>
            <a:ext cx="8866093" cy="5123262"/>
          </a:xfrm>
          <a:prstGeom prst="rect">
            <a:avLst/>
          </a:prstGeom>
        </p:spPr>
      </p:pic>
    </p:spTree>
    <p:extLst>
      <p:ext uri="{BB962C8B-B14F-4D97-AF65-F5344CB8AC3E}">
        <p14:creationId xmlns:p14="http://schemas.microsoft.com/office/powerpoint/2010/main" val="4063877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contenu 1">
            <a:extLst>
              <a:ext uri="{FF2B5EF4-FFF2-40B4-BE49-F238E27FC236}">
                <a16:creationId xmlns:a16="http://schemas.microsoft.com/office/drawing/2014/main" id="{C70C8D4A-FB53-48ED-8C65-832A9C8F7151}"/>
              </a:ext>
            </a:extLst>
          </p:cNvPr>
          <p:cNvSpPr>
            <a:spLocks noGrp="1"/>
          </p:cNvSpPr>
          <p:nvPr/>
        </p:nvSpPr>
        <p:spPr>
          <a:xfrm>
            <a:off x="2252321" y="-153314"/>
            <a:ext cx="9083926"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 matrice d'occurrence et de détectabilité</a:t>
            </a:r>
            <a:endParaRPr lang="fr-FR" sz="3200" u="sng" err="1">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pic>
        <p:nvPicPr>
          <p:cNvPr id="10" name="Image 10" descr="Une image contenant table&#10;&#10;Description générée automatiquement">
            <a:extLst>
              <a:ext uri="{FF2B5EF4-FFF2-40B4-BE49-F238E27FC236}">
                <a16:creationId xmlns:a16="http://schemas.microsoft.com/office/drawing/2014/main" id="{22CA0D37-EA1C-42A3-ACE7-65465B15E5DE}"/>
              </a:ext>
            </a:extLst>
          </p:cNvPr>
          <p:cNvPicPr>
            <a:picLocks noChangeAspect="1"/>
          </p:cNvPicPr>
          <p:nvPr/>
        </p:nvPicPr>
        <p:blipFill>
          <a:blip r:embed="rId2"/>
          <a:stretch>
            <a:fillRect/>
          </a:stretch>
        </p:blipFill>
        <p:spPr>
          <a:xfrm>
            <a:off x="2922495" y="753983"/>
            <a:ext cx="6553198" cy="5843091"/>
          </a:xfrm>
          <a:prstGeom prst="rect">
            <a:avLst/>
          </a:prstGeom>
        </p:spPr>
      </p:pic>
    </p:spTree>
    <p:extLst>
      <p:ext uri="{BB962C8B-B14F-4D97-AF65-F5344CB8AC3E}">
        <p14:creationId xmlns:p14="http://schemas.microsoft.com/office/powerpoint/2010/main" val="104426313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5BD465CC-0BE8-4272-A60C-EAF62AC192D6}"/>
              </a:ext>
            </a:extLst>
          </p:cNvPr>
          <p:cNvPicPr>
            <a:picLocks noGrp="1" noChangeAspect="1"/>
          </p:cNvPicPr>
          <p:nvPr>
            <p:ph idx="1"/>
          </p:nvPr>
        </p:nvPicPr>
        <p:blipFill>
          <a:blip r:embed="rId2"/>
          <a:stretch>
            <a:fillRect/>
          </a:stretch>
        </p:blipFill>
        <p:spPr>
          <a:xfrm>
            <a:off x="4140100" y="818221"/>
            <a:ext cx="4693310" cy="5626448"/>
          </a:xfrm>
          <a:prstGeom prst="rect">
            <a:avLst/>
          </a:prstGeom>
        </p:spPr>
      </p:pic>
      <p:pic>
        <p:nvPicPr>
          <p:cNvPr id="11" name="Image 10">
            <a:extLst>
              <a:ext uri="{FF2B5EF4-FFF2-40B4-BE49-F238E27FC236}">
                <a16:creationId xmlns:a16="http://schemas.microsoft.com/office/drawing/2014/main" id="{A4B0898D-70E5-41A2-BD03-3FB5403DFF52}"/>
              </a:ext>
            </a:extLst>
          </p:cNvPr>
          <p:cNvPicPr>
            <a:picLocks noChangeAspect="1"/>
          </p:cNvPicPr>
          <p:nvPr/>
        </p:nvPicPr>
        <p:blipFill rotWithShape="1">
          <a:blip r:embed="rId3"/>
          <a:srcRect r="1643"/>
          <a:stretch/>
        </p:blipFill>
        <p:spPr>
          <a:xfrm>
            <a:off x="2163080" y="213732"/>
            <a:ext cx="762779" cy="6356196"/>
          </a:xfrm>
          <a:prstGeom prst="rect">
            <a:avLst/>
          </a:prstGeom>
        </p:spPr>
      </p:pic>
      <p:sp>
        <p:nvSpPr>
          <p:cNvPr id="5" name="Espace réservé du contenu 1">
            <a:extLst>
              <a:ext uri="{FF2B5EF4-FFF2-40B4-BE49-F238E27FC236}">
                <a16:creationId xmlns:a16="http://schemas.microsoft.com/office/drawing/2014/main" id="{98D0D6E1-A4B2-495F-973D-06DAA45A9605}"/>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L'AMDEC Processus de montage</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37130805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5E700FE4-FF77-474B-8606-4016A2835ABE}"/>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L'AMDEC Utilisation</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pic>
        <p:nvPicPr>
          <p:cNvPr id="15" name="Image 16" descr="Une image contenant table&#10;&#10;Description générée automatiquement">
            <a:extLst>
              <a:ext uri="{FF2B5EF4-FFF2-40B4-BE49-F238E27FC236}">
                <a16:creationId xmlns:a16="http://schemas.microsoft.com/office/drawing/2014/main" id="{47C3D911-7B4D-4879-BB8B-3B96063A22A4}"/>
              </a:ext>
            </a:extLst>
          </p:cNvPr>
          <p:cNvPicPr>
            <a:picLocks noChangeAspect="1"/>
          </p:cNvPicPr>
          <p:nvPr/>
        </p:nvPicPr>
        <p:blipFill>
          <a:blip r:embed="rId2"/>
          <a:stretch>
            <a:fillRect/>
          </a:stretch>
        </p:blipFill>
        <p:spPr>
          <a:xfrm>
            <a:off x="1416424" y="745279"/>
            <a:ext cx="9287433" cy="5860500"/>
          </a:xfrm>
          <a:prstGeom prst="rect">
            <a:avLst/>
          </a:prstGeom>
        </p:spPr>
      </p:pic>
    </p:spTree>
    <p:extLst>
      <p:ext uri="{BB962C8B-B14F-4D97-AF65-F5344CB8AC3E}">
        <p14:creationId xmlns:p14="http://schemas.microsoft.com/office/powerpoint/2010/main" val="8693259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1">
            <a:extLst>
              <a:ext uri="{FF2B5EF4-FFF2-40B4-BE49-F238E27FC236}">
                <a16:creationId xmlns:a16="http://schemas.microsoft.com/office/drawing/2014/main" id="{75C9DC71-48DC-4A58-8234-74520140DC2A}"/>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L'AMDEC Maintenance</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pic>
        <p:nvPicPr>
          <p:cNvPr id="10" name="Image 10" descr="Une image contenant table&#10;&#10;Description générée automatiquement">
            <a:extLst>
              <a:ext uri="{FF2B5EF4-FFF2-40B4-BE49-F238E27FC236}">
                <a16:creationId xmlns:a16="http://schemas.microsoft.com/office/drawing/2014/main" id="{0DBA9A81-5BE5-41D0-995F-456270C2D2AE}"/>
              </a:ext>
            </a:extLst>
          </p:cNvPr>
          <p:cNvPicPr>
            <a:picLocks noChangeAspect="1"/>
          </p:cNvPicPr>
          <p:nvPr/>
        </p:nvPicPr>
        <p:blipFill>
          <a:blip r:embed="rId2"/>
          <a:stretch>
            <a:fillRect/>
          </a:stretch>
        </p:blipFill>
        <p:spPr>
          <a:xfrm>
            <a:off x="1479176" y="724723"/>
            <a:ext cx="8355104" cy="5820927"/>
          </a:xfrm>
          <a:prstGeom prst="rect">
            <a:avLst/>
          </a:prstGeom>
        </p:spPr>
      </p:pic>
    </p:spTree>
    <p:extLst>
      <p:ext uri="{BB962C8B-B14F-4D97-AF65-F5344CB8AC3E}">
        <p14:creationId xmlns:p14="http://schemas.microsoft.com/office/powerpoint/2010/main" val="21026686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1">
            <a:extLst>
              <a:ext uri="{FF2B5EF4-FFF2-40B4-BE49-F238E27FC236}">
                <a16:creationId xmlns:a16="http://schemas.microsoft.com/office/drawing/2014/main" id="{4F88944B-3780-4762-8643-2A1075DFDACB}"/>
              </a:ext>
            </a:extLst>
          </p:cNvPr>
          <p:cNvSpPr>
            <a:spLocks noGrp="1"/>
          </p:cNvSpPr>
          <p:nvPr/>
        </p:nvSpPr>
        <p:spPr>
          <a:xfrm>
            <a:off x="3585820" y="-153314"/>
            <a:ext cx="4344951" cy="955241"/>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5M</a:t>
            </a:r>
            <a:endParaRPr lang="fr-F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grpSp>
        <p:nvGrpSpPr>
          <p:cNvPr id="20" name="Groupe 19">
            <a:extLst>
              <a:ext uri="{FF2B5EF4-FFF2-40B4-BE49-F238E27FC236}">
                <a16:creationId xmlns:a16="http://schemas.microsoft.com/office/drawing/2014/main" id="{B431D646-3820-41A9-86A3-0787F801D229}"/>
              </a:ext>
            </a:extLst>
          </p:cNvPr>
          <p:cNvGrpSpPr/>
          <p:nvPr/>
        </p:nvGrpSpPr>
        <p:grpSpPr>
          <a:xfrm>
            <a:off x="1780582" y="1883945"/>
            <a:ext cx="6575932" cy="3699709"/>
            <a:chOff x="2114550" y="1763629"/>
            <a:chExt cx="5670462" cy="3699709"/>
          </a:xfrm>
        </p:grpSpPr>
        <p:sp>
          <p:nvSpPr>
            <p:cNvPr id="3" name="Flèche : droite 2">
              <a:extLst>
                <a:ext uri="{FF2B5EF4-FFF2-40B4-BE49-F238E27FC236}">
                  <a16:creationId xmlns:a16="http://schemas.microsoft.com/office/drawing/2014/main" id="{490C2CDA-1475-4F46-97AE-0BCD8B60A974}"/>
                </a:ext>
              </a:extLst>
            </p:cNvPr>
            <p:cNvSpPr/>
            <p:nvPr/>
          </p:nvSpPr>
          <p:spPr>
            <a:xfrm>
              <a:off x="2943802" y="3610293"/>
              <a:ext cx="4841210" cy="60161"/>
            </a:xfrm>
            <a:prstGeom prst="rightArrow">
              <a:avLst/>
            </a:prstGeom>
            <a:solidFill>
              <a:srgbClr val="E30000"/>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19" name="Groupe 18">
              <a:extLst>
                <a:ext uri="{FF2B5EF4-FFF2-40B4-BE49-F238E27FC236}">
                  <a16:creationId xmlns:a16="http://schemas.microsoft.com/office/drawing/2014/main" id="{E48B63DB-5158-4BD2-B566-6B7858299596}"/>
                </a:ext>
              </a:extLst>
            </p:cNvPr>
            <p:cNvGrpSpPr/>
            <p:nvPr/>
          </p:nvGrpSpPr>
          <p:grpSpPr>
            <a:xfrm>
              <a:off x="2114550" y="1763629"/>
              <a:ext cx="4845971" cy="1864894"/>
              <a:chOff x="2114550" y="1763629"/>
              <a:chExt cx="4845971" cy="1864894"/>
            </a:xfrm>
          </p:grpSpPr>
          <p:cxnSp>
            <p:nvCxnSpPr>
              <p:cNvPr id="4" name="Connecteur droit avec flèche 3">
                <a:extLst>
                  <a:ext uri="{FF2B5EF4-FFF2-40B4-BE49-F238E27FC236}">
                    <a16:creationId xmlns:a16="http://schemas.microsoft.com/office/drawing/2014/main" id="{66CAD877-CD6B-4754-B2B6-32FBB2041376}"/>
                  </a:ext>
                </a:extLst>
              </p:cNvPr>
              <p:cNvCxnSpPr/>
              <p:nvPr/>
            </p:nvCxnSpPr>
            <p:spPr>
              <a:xfrm>
                <a:off x="2114550" y="1783682"/>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6" name="Connecteur droit avec flèche 5">
                <a:extLst>
                  <a:ext uri="{FF2B5EF4-FFF2-40B4-BE49-F238E27FC236}">
                    <a16:creationId xmlns:a16="http://schemas.microsoft.com/office/drawing/2014/main" id="{3651B579-6401-4221-9040-3B17F2537A00}"/>
                  </a:ext>
                </a:extLst>
              </p:cNvPr>
              <p:cNvCxnSpPr>
                <a:cxnSpLocks/>
              </p:cNvCxnSpPr>
              <p:nvPr/>
            </p:nvCxnSpPr>
            <p:spPr>
              <a:xfrm>
                <a:off x="4073892" y="1783682"/>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 name="Connecteur droit avec flèche 6">
                <a:extLst>
                  <a:ext uri="{FF2B5EF4-FFF2-40B4-BE49-F238E27FC236}">
                    <a16:creationId xmlns:a16="http://schemas.microsoft.com/office/drawing/2014/main" id="{BA777DB9-BEE6-4386-885A-5ED3D2F25B24}"/>
                  </a:ext>
                </a:extLst>
              </p:cNvPr>
              <p:cNvCxnSpPr>
                <a:cxnSpLocks/>
              </p:cNvCxnSpPr>
              <p:nvPr/>
            </p:nvCxnSpPr>
            <p:spPr>
              <a:xfrm>
                <a:off x="6128338" y="1763629"/>
                <a:ext cx="832183"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nvGrpSpPr>
            <p:cNvPr id="18" name="Groupe 17">
              <a:extLst>
                <a:ext uri="{FF2B5EF4-FFF2-40B4-BE49-F238E27FC236}">
                  <a16:creationId xmlns:a16="http://schemas.microsoft.com/office/drawing/2014/main" id="{5C12CCF1-326F-4943-91DC-098C4EEF820A}"/>
                </a:ext>
              </a:extLst>
            </p:cNvPr>
            <p:cNvGrpSpPr/>
            <p:nvPr/>
          </p:nvGrpSpPr>
          <p:grpSpPr>
            <a:xfrm>
              <a:off x="3713443" y="3618497"/>
              <a:ext cx="2884524" cy="1844841"/>
              <a:chOff x="3713443" y="3618497"/>
              <a:chExt cx="2884524" cy="1844841"/>
            </a:xfrm>
          </p:grpSpPr>
          <p:cxnSp>
            <p:nvCxnSpPr>
              <p:cNvPr id="15" name="Connecteur droit avec flèche 14">
                <a:extLst>
                  <a:ext uri="{FF2B5EF4-FFF2-40B4-BE49-F238E27FC236}">
                    <a16:creationId xmlns:a16="http://schemas.microsoft.com/office/drawing/2014/main" id="{EA3A4444-BBFD-4AA0-BFC4-DCDCF37AE180}"/>
                  </a:ext>
                </a:extLst>
              </p:cNvPr>
              <p:cNvCxnSpPr>
                <a:cxnSpLocks/>
              </p:cNvCxnSpPr>
              <p:nvPr/>
            </p:nvCxnSpPr>
            <p:spPr>
              <a:xfrm flipH="1">
                <a:off x="3713443" y="3618497"/>
                <a:ext cx="832185"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16" name="Connecteur droit avec flèche 15">
                <a:extLst>
                  <a:ext uri="{FF2B5EF4-FFF2-40B4-BE49-F238E27FC236}">
                    <a16:creationId xmlns:a16="http://schemas.microsoft.com/office/drawing/2014/main" id="{1C2DBDAE-6FAF-4991-A9D4-BCC98FD0D12A}"/>
                  </a:ext>
                </a:extLst>
              </p:cNvPr>
              <p:cNvCxnSpPr>
                <a:cxnSpLocks/>
              </p:cNvCxnSpPr>
              <p:nvPr/>
            </p:nvCxnSpPr>
            <p:spPr>
              <a:xfrm flipH="1">
                <a:off x="5765782" y="3618497"/>
                <a:ext cx="832185" cy="184484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sp>
        <p:nvSpPr>
          <p:cNvPr id="21" name="Rectangle 20">
            <a:extLst>
              <a:ext uri="{FF2B5EF4-FFF2-40B4-BE49-F238E27FC236}">
                <a16:creationId xmlns:a16="http://schemas.microsoft.com/office/drawing/2014/main" id="{B03192E1-FAEC-47EC-B789-2EEB782F2B85}"/>
              </a:ext>
            </a:extLst>
          </p:cNvPr>
          <p:cNvSpPr/>
          <p:nvPr/>
        </p:nvSpPr>
        <p:spPr>
          <a:xfrm>
            <a:off x="1257299" y="1517983"/>
            <a:ext cx="110289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b="1">
                <a:solidFill>
                  <a:schemeClr val="tx1">
                    <a:lumMod val="50000"/>
                  </a:schemeClr>
                </a:solidFill>
                <a:cs typeface="Calibri"/>
              </a:rPr>
              <a:t>Milieu</a:t>
            </a:r>
            <a:r>
              <a:rPr lang="fr-FR">
                <a:solidFill>
                  <a:schemeClr val="tx1">
                    <a:lumMod val="50000"/>
                  </a:schemeClr>
                </a:solidFill>
                <a:cs typeface="Calibri"/>
              </a:rPr>
              <a:t> </a:t>
            </a:r>
          </a:p>
        </p:txBody>
      </p:sp>
      <p:sp>
        <p:nvSpPr>
          <p:cNvPr id="22" name="Rectangle 21">
            <a:extLst>
              <a:ext uri="{FF2B5EF4-FFF2-40B4-BE49-F238E27FC236}">
                <a16:creationId xmlns:a16="http://schemas.microsoft.com/office/drawing/2014/main" id="{E9E40969-974E-4F76-999F-0E7A2F848520}"/>
              </a:ext>
            </a:extLst>
          </p:cNvPr>
          <p:cNvSpPr/>
          <p:nvPr/>
        </p:nvSpPr>
        <p:spPr>
          <a:xfrm>
            <a:off x="3182352" y="1517983"/>
            <a:ext cx="175460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Main</a:t>
            </a:r>
            <a:r>
              <a:rPr lang="fr-FR">
                <a:solidFill>
                  <a:schemeClr val="tx1">
                    <a:lumMod val="50000"/>
                  </a:schemeClr>
                </a:solidFill>
                <a:cs typeface="Calibri"/>
              </a:rPr>
              <a:t> </a:t>
            </a:r>
            <a:r>
              <a:rPr lang="fr-FR" b="1">
                <a:solidFill>
                  <a:schemeClr val="tx1">
                    <a:lumMod val="50000"/>
                  </a:schemeClr>
                </a:solidFill>
                <a:cs typeface="Calibri"/>
              </a:rPr>
              <a:t>d'œuvre</a:t>
            </a:r>
            <a:endParaRPr lang="fr-FR" b="1" err="1">
              <a:solidFill>
                <a:schemeClr val="tx1">
                  <a:lumMod val="50000"/>
                </a:schemeClr>
              </a:solidFill>
            </a:endParaRPr>
          </a:p>
        </p:txBody>
      </p:sp>
      <p:sp>
        <p:nvSpPr>
          <p:cNvPr id="23" name="Rectangle 22">
            <a:extLst>
              <a:ext uri="{FF2B5EF4-FFF2-40B4-BE49-F238E27FC236}">
                <a16:creationId xmlns:a16="http://schemas.microsoft.com/office/drawing/2014/main" id="{5E20513F-48C5-4A73-96B4-F1F9AA576F24}"/>
              </a:ext>
            </a:extLst>
          </p:cNvPr>
          <p:cNvSpPr/>
          <p:nvPr/>
        </p:nvSpPr>
        <p:spPr>
          <a:xfrm>
            <a:off x="5839325" y="1507956"/>
            <a:ext cx="1102895" cy="401053"/>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Méthode</a:t>
            </a:r>
          </a:p>
        </p:txBody>
      </p:sp>
      <p:sp>
        <p:nvSpPr>
          <p:cNvPr id="27" name="Rectangle : coins arrondis 26">
            <a:extLst>
              <a:ext uri="{FF2B5EF4-FFF2-40B4-BE49-F238E27FC236}">
                <a16:creationId xmlns:a16="http://schemas.microsoft.com/office/drawing/2014/main" id="{89CECA10-5D68-4E3D-996D-4034EE72C1AA}"/>
              </a:ext>
            </a:extLst>
          </p:cNvPr>
          <p:cNvSpPr/>
          <p:nvPr/>
        </p:nvSpPr>
        <p:spPr>
          <a:xfrm>
            <a:off x="8629150" y="3295149"/>
            <a:ext cx="3007894" cy="912394"/>
          </a:xfrm>
          <a:prstGeom prst="round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fr-FR" b="1">
                <a:solidFill>
                  <a:schemeClr val="tx1">
                    <a:lumMod val="50000"/>
                  </a:schemeClr>
                </a:solidFill>
                <a:cs typeface="Calibri"/>
              </a:rPr>
              <a:t>Emballement du rotor</a:t>
            </a:r>
          </a:p>
        </p:txBody>
      </p:sp>
      <p:cxnSp>
        <p:nvCxnSpPr>
          <p:cNvPr id="10" name="Connecteur droit avec flèche 9">
            <a:extLst>
              <a:ext uri="{FF2B5EF4-FFF2-40B4-BE49-F238E27FC236}">
                <a16:creationId xmlns:a16="http://schemas.microsoft.com/office/drawing/2014/main" id="{9F061B26-B509-4EC4-A082-4480E9B0D170}"/>
              </a:ext>
            </a:extLst>
          </p:cNvPr>
          <p:cNvCxnSpPr/>
          <p:nvPr/>
        </p:nvCxnSpPr>
        <p:spPr>
          <a:xfrm flipV="1">
            <a:off x="930351" y="249755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29" name="Connecteur droit avec flèche 28">
            <a:extLst>
              <a:ext uri="{FF2B5EF4-FFF2-40B4-BE49-F238E27FC236}">
                <a16:creationId xmlns:a16="http://schemas.microsoft.com/office/drawing/2014/main" id="{96F8ED86-4309-4139-B413-7B07F75EE58A}"/>
              </a:ext>
            </a:extLst>
          </p:cNvPr>
          <p:cNvCxnSpPr>
            <a:cxnSpLocks/>
          </p:cNvCxnSpPr>
          <p:nvPr/>
        </p:nvCxnSpPr>
        <p:spPr>
          <a:xfrm flipV="1">
            <a:off x="1261219" y="314926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37" name="Connecteur droit avec flèche 36">
            <a:extLst>
              <a:ext uri="{FF2B5EF4-FFF2-40B4-BE49-F238E27FC236}">
                <a16:creationId xmlns:a16="http://schemas.microsoft.com/office/drawing/2014/main" id="{97F0F0DC-E6B2-4952-AFEC-A5F72910D875}"/>
              </a:ext>
            </a:extLst>
          </p:cNvPr>
          <p:cNvCxnSpPr>
            <a:cxnSpLocks/>
          </p:cNvCxnSpPr>
          <p:nvPr/>
        </p:nvCxnSpPr>
        <p:spPr>
          <a:xfrm flipV="1">
            <a:off x="3186272" y="249755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38" name="Connecteur droit avec flèche 37">
            <a:extLst>
              <a:ext uri="{FF2B5EF4-FFF2-40B4-BE49-F238E27FC236}">
                <a16:creationId xmlns:a16="http://schemas.microsoft.com/office/drawing/2014/main" id="{95086254-37A0-4289-977B-2834389A52EB}"/>
              </a:ext>
            </a:extLst>
          </p:cNvPr>
          <p:cNvCxnSpPr>
            <a:cxnSpLocks/>
          </p:cNvCxnSpPr>
          <p:nvPr/>
        </p:nvCxnSpPr>
        <p:spPr>
          <a:xfrm flipV="1">
            <a:off x="3517140" y="3149265"/>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41" name="Connecteur droit avec flèche 40">
            <a:extLst>
              <a:ext uri="{FF2B5EF4-FFF2-40B4-BE49-F238E27FC236}">
                <a16:creationId xmlns:a16="http://schemas.microsoft.com/office/drawing/2014/main" id="{A1F93B16-B71F-45BA-A850-461914211C15}"/>
              </a:ext>
            </a:extLst>
          </p:cNvPr>
          <p:cNvCxnSpPr>
            <a:cxnSpLocks/>
          </p:cNvCxnSpPr>
          <p:nvPr/>
        </p:nvCxnSpPr>
        <p:spPr>
          <a:xfrm flipV="1">
            <a:off x="5582561" y="2497554"/>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42" name="Connecteur droit avec flèche 41">
            <a:extLst>
              <a:ext uri="{FF2B5EF4-FFF2-40B4-BE49-F238E27FC236}">
                <a16:creationId xmlns:a16="http://schemas.microsoft.com/office/drawing/2014/main" id="{A5A200A9-1C60-441C-9CEB-2FE3E81BE1B1}"/>
              </a:ext>
            </a:extLst>
          </p:cNvPr>
          <p:cNvCxnSpPr>
            <a:cxnSpLocks/>
          </p:cNvCxnSpPr>
          <p:nvPr/>
        </p:nvCxnSpPr>
        <p:spPr>
          <a:xfrm flipV="1">
            <a:off x="5913429" y="3149264"/>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sp>
        <p:nvSpPr>
          <p:cNvPr id="56" name="ZoneTexte 55">
            <a:extLst>
              <a:ext uri="{FF2B5EF4-FFF2-40B4-BE49-F238E27FC236}">
                <a16:creationId xmlns:a16="http://schemas.microsoft.com/office/drawing/2014/main" id="{16B81255-DBA3-47C0-8F9E-518CF59A6B3A}"/>
              </a:ext>
            </a:extLst>
          </p:cNvPr>
          <p:cNvSpPr txBox="1"/>
          <p:nvPr/>
        </p:nvSpPr>
        <p:spPr>
          <a:xfrm>
            <a:off x="582796" y="2517972"/>
            <a:ext cx="1682725"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Efforts mécaniques </a:t>
            </a:r>
            <a:endParaRPr lang="fr-FR" b="1">
              <a:solidFill>
                <a:schemeClr val="tx1">
                  <a:lumMod val="50000"/>
                </a:schemeClr>
              </a:solidFill>
              <a:cs typeface="Calibri"/>
            </a:endParaRPr>
          </a:p>
        </p:txBody>
      </p:sp>
      <p:sp>
        <p:nvSpPr>
          <p:cNvPr id="57" name="ZoneTexte 56">
            <a:extLst>
              <a:ext uri="{FF2B5EF4-FFF2-40B4-BE49-F238E27FC236}">
                <a16:creationId xmlns:a16="http://schemas.microsoft.com/office/drawing/2014/main" id="{4E53B6C9-9D51-4485-BED2-0F56A1998D4A}"/>
              </a:ext>
            </a:extLst>
          </p:cNvPr>
          <p:cNvSpPr txBox="1"/>
          <p:nvPr/>
        </p:nvSpPr>
        <p:spPr>
          <a:xfrm>
            <a:off x="171852" y="1883035"/>
            <a:ext cx="2092490"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Conditions météorologiques</a:t>
            </a:r>
          </a:p>
          <a:p>
            <a:pPr algn="l"/>
            <a:endParaRPr lang="fr-FR" b="1">
              <a:solidFill>
                <a:schemeClr val="tx1">
                  <a:lumMod val="50000"/>
                </a:schemeClr>
              </a:solidFill>
              <a:cs typeface="Calibri"/>
            </a:endParaRPr>
          </a:p>
        </p:txBody>
      </p:sp>
      <p:sp>
        <p:nvSpPr>
          <p:cNvPr id="58" name="ZoneTexte 57">
            <a:extLst>
              <a:ext uri="{FF2B5EF4-FFF2-40B4-BE49-F238E27FC236}">
                <a16:creationId xmlns:a16="http://schemas.microsoft.com/office/drawing/2014/main" id="{9DE0A6C3-890A-4130-8FDC-6686B4A6477E}"/>
              </a:ext>
            </a:extLst>
          </p:cNvPr>
          <p:cNvSpPr txBox="1"/>
          <p:nvPr/>
        </p:nvSpPr>
        <p:spPr>
          <a:xfrm>
            <a:off x="2416009" y="2121641"/>
            <a:ext cx="214418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Qualité d’usinage</a:t>
            </a:r>
            <a:endParaRPr lang="fr-FR" b="1">
              <a:solidFill>
                <a:schemeClr val="tx1">
                  <a:lumMod val="50000"/>
                </a:schemeClr>
              </a:solidFill>
              <a:cs typeface="Calibri"/>
            </a:endParaRPr>
          </a:p>
        </p:txBody>
      </p:sp>
      <p:sp>
        <p:nvSpPr>
          <p:cNvPr id="59" name="ZoneTexte 58">
            <a:extLst>
              <a:ext uri="{FF2B5EF4-FFF2-40B4-BE49-F238E27FC236}">
                <a16:creationId xmlns:a16="http://schemas.microsoft.com/office/drawing/2014/main" id="{AF4526C6-FC0E-49F3-AA1D-94C007A49193}"/>
              </a:ext>
            </a:extLst>
          </p:cNvPr>
          <p:cNvSpPr txBox="1"/>
          <p:nvPr/>
        </p:nvSpPr>
        <p:spPr>
          <a:xfrm>
            <a:off x="3115730" y="2758382"/>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cs typeface="Calibri"/>
              </a:rPr>
              <a:t>Maintenance</a:t>
            </a:r>
          </a:p>
        </p:txBody>
      </p:sp>
      <p:sp>
        <p:nvSpPr>
          <p:cNvPr id="60" name="ZoneTexte 59">
            <a:extLst>
              <a:ext uri="{FF2B5EF4-FFF2-40B4-BE49-F238E27FC236}">
                <a16:creationId xmlns:a16="http://schemas.microsoft.com/office/drawing/2014/main" id="{476A632D-111E-4D7A-B279-AE05D5886CB1}"/>
              </a:ext>
            </a:extLst>
          </p:cNvPr>
          <p:cNvSpPr txBox="1"/>
          <p:nvPr/>
        </p:nvSpPr>
        <p:spPr>
          <a:xfrm>
            <a:off x="4883258" y="2121641"/>
            <a:ext cx="1740568"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Réglage du pitch</a:t>
            </a:r>
            <a:endParaRPr lang="fr-FR"/>
          </a:p>
        </p:txBody>
      </p:sp>
      <p:grpSp>
        <p:nvGrpSpPr>
          <p:cNvPr id="78" name="Groupe 77">
            <a:extLst>
              <a:ext uri="{FF2B5EF4-FFF2-40B4-BE49-F238E27FC236}">
                <a16:creationId xmlns:a16="http://schemas.microsoft.com/office/drawing/2014/main" id="{1D61D89E-C26F-4F1D-AF44-78C4ED0FD74D}"/>
              </a:ext>
            </a:extLst>
          </p:cNvPr>
          <p:cNvGrpSpPr/>
          <p:nvPr/>
        </p:nvGrpSpPr>
        <p:grpSpPr>
          <a:xfrm>
            <a:off x="2817303" y="4354429"/>
            <a:ext cx="4432075" cy="1625265"/>
            <a:chOff x="7780329" y="965534"/>
            <a:chExt cx="4432075" cy="1625265"/>
          </a:xfrm>
        </p:grpSpPr>
        <p:sp>
          <p:nvSpPr>
            <p:cNvPr id="66" name="Rectangle 65">
              <a:extLst>
                <a:ext uri="{FF2B5EF4-FFF2-40B4-BE49-F238E27FC236}">
                  <a16:creationId xmlns:a16="http://schemas.microsoft.com/office/drawing/2014/main" id="{78EA2E77-0CD5-41A2-B1A6-DD2ACD87CA71}"/>
                </a:ext>
              </a:extLst>
            </p:cNvPr>
            <p:cNvSpPr/>
            <p:nvPr/>
          </p:nvSpPr>
          <p:spPr>
            <a:xfrm>
              <a:off x="8045115" y="2169694"/>
              <a:ext cx="1102895" cy="421105"/>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tx1">
                      <a:lumMod val="50000"/>
                    </a:schemeClr>
                  </a:solidFill>
                  <a:cs typeface="Calibri"/>
                </a:rPr>
                <a:t>Matériel</a:t>
              </a:r>
              <a:endParaRPr lang="fr-FR">
                <a:solidFill>
                  <a:schemeClr val="tx1">
                    <a:lumMod val="50000"/>
                  </a:schemeClr>
                </a:solidFill>
                <a:cs typeface="Calibri"/>
              </a:endParaRPr>
            </a:p>
          </p:txBody>
        </p:sp>
        <p:sp>
          <p:nvSpPr>
            <p:cNvPr id="67" name="Rectangle 66">
              <a:extLst>
                <a:ext uri="{FF2B5EF4-FFF2-40B4-BE49-F238E27FC236}">
                  <a16:creationId xmlns:a16="http://schemas.microsoft.com/office/drawing/2014/main" id="{24B58DA0-FC50-4B76-8561-1DFD4C694C14}"/>
                </a:ext>
              </a:extLst>
            </p:cNvPr>
            <p:cNvSpPr/>
            <p:nvPr/>
          </p:nvSpPr>
          <p:spPr>
            <a:xfrm>
              <a:off x="10371221" y="2169693"/>
              <a:ext cx="1102895" cy="421105"/>
            </a:xfrm>
            <a:prstGeom prst="rect">
              <a:avLst/>
            </a:prstGeom>
            <a:solidFill>
              <a:schemeClr val="bg1"/>
            </a:solidFill>
            <a:ln>
              <a:solidFill>
                <a:srgbClr val="E3000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defPPr>
                <a:defRPr lang="de-DE"/>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FR" b="1">
                  <a:solidFill>
                    <a:schemeClr val="tx1">
                      <a:lumMod val="50000"/>
                    </a:schemeClr>
                  </a:solidFill>
                  <a:cs typeface="Calibri"/>
                </a:rPr>
                <a:t>Matière</a:t>
              </a:r>
              <a:endParaRPr lang="fr-FR">
                <a:solidFill>
                  <a:schemeClr val="tx1">
                    <a:lumMod val="50000"/>
                  </a:schemeClr>
                </a:solidFill>
                <a:cs typeface="Calibri"/>
              </a:endParaRPr>
            </a:p>
          </p:txBody>
        </p:sp>
        <p:grpSp>
          <p:nvGrpSpPr>
            <p:cNvPr id="68" name="Groupe 67">
              <a:extLst>
                <a:ext uri="{FF2B5EF4-FFF2-40B4-BE49-F238E27FC236}">
                  <a16:creationId xmlns:a16="http://schemas.microsoft.com/office/drawing/2014/main" id="{DF39369E-D455-4CBB-889A-53B2CE4E3F50}"/>
                </a:ext>
              </a:extLst>
            </p:cNvPr>
            <p:cNvGrpSpPr/>
            <p:nvPr/>
          </p:nvGrpSpPr>
          <p:grpSpPr>
            <a:xfrm>
              <a:off x="7780329" y="965534"/>
              <a:ext cx="1486436" cy="631659"/>
              <a:chOff x="521276" y="4344402"/>
              <a:chExt cx="1486436" cy="631659"/>
            </a:xfrm>
          </p:grpSpPr>
          <p:cxnSp>
            <p:nvCxnSpPr>
              <p:cNvPr id="76" name="Connecteur droit avec flèche 75">
                <a:extLst>
                  <a:ext uri="{FF2B5EF4-FFF2-40B4-BE49-F238E27FC236}">
                    <a16:creationId xmlns:a16="http://schemas.microsoft.com/office/drawing/2014/main" id="{94C1C755-E8BD-4E42-BE65-14BA1F2641B2}"/>
                  </a:ext>
                </a:extLst>
              </p:cNvPr>
              <p:cNvCxnSpPr/>
              <p:nvPr/>
            </p:nvCxnSpPr>
            <p:spPr>
              <a:xfrm flipV="1">
                <a:off x="842119" y="4344402"/>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7" name="Connecteur droit avec flèche 76">
                <a:extLst>
                  <a:ext uri="{FF2B5EF4-FFF2-40B4-BE49-F238E27FC236}">
                    <a16:creationId xmlns:a16="http://schemas.microsoft.com/office/drawing/2014/main" id="{14FF779B-310D-4529-9421-AA572F00524B}"/>
                  </a:ext>
                </a:extLst>
              </p:cNvPr>
              <p:cNvCxnSpPr>
                <a:cxnSpLocks/>
              </p:cNvCxnSpPr>
              <p:nvPr/>
            </p:nvCxnSpPr>
            <p:spPr>
              <a:xfrm flipV="1">
                <a:off x="521276" y="4976060"/>
                <a:ext cx="1145541"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grpSp>
          <p:nvGrpSpPr>
            <p:cNvPr id="69" name="Groupe 68">
              <a:extLst>
                <a:ext uri="{FF2B5EF4-FFF2-40B4-BE49-F238E27FC236}">
                  <a16:creationId xmlns:a16="http://schemas.microsoft.com/office/drawing/2014/main" id="{ABDC0AA2-3F10-4EF9-A697-C8338694D618}"/>
                </a:ext>
              </a:extLst>
            </p:cNvPr>
            <p:cNvGrpSpPr/>
            <p:nvPr/>
          </p:nvGrpSpPr>
          <p:grpSpPr>
            <a:xfrm>
              <a:off x="10136512" y="965534"/>
              <a:ext cx="1506489" cy="631659"/>
              <a:chOff x="2877459" y="4344402"/>
              <a:chExt cx="1506489" cy="631659"/>
            </a:xfrm>
          </p:grpSpPr>
          <p:cxnSp>
            <p:nvCxnSpPr>
              <p:cNvPr id="74" name="Connecteur droit avec flèche 73">
                <a:extLst>
                  <a:ext uri="{FF2B5EF4-FFF2-40B4-BE49-F238E27FC236}">
                    <a16:creationId xmlns:a16="http://schemas.microsoft.com/office/drawing/2014/main" id="{0183E7A1-FDDC-44D9-803B-5FB0A7A2CE4E}"/>
                  </a:ext>
                </a:extLst>
              </p:cNvPr>
              <p:cNvCxnSpPr>
                <a:cxnSpLocks/>
              </p:cNvCxnSpPr>
              <p:nvPr/>
            </p:nvCxnSpPr>
            <p:spPr>
              <a:xfrm flipV="1">
                <a:off x="3218355" y="4344402"/>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cxnSp>
            <p:nvCxnSpPr>
              <p:cNvPr id="75" name="Connecteur droit avec flèche 74">
                <a:extLst>
                  <a:ext uri="{FF2B5EF4-FFF2-40B4-BE49-F238E27FC236}">
                    <a16:creationId xmlns:a16="http://schemas.microsoft.com/office/drawing/2014/main" id="{73AED0C2-8B06-49F7-ACEF-F846048659AA}"/>
                  </a:ext>
                </a:extLst>
              </p:cNvPr>
              <p:cNvCxnSpPr>
                <a:cxnSpLocks/>
              </p:cNvCxnSpPr>
              <p:nvPr/>
            </p:nvCxnSpPr>
            <p:spPr>
              <a:xfrm flipV="1">
                <a:off x="2877459" y="4976060"/>
                <a:ext cx="1165593" cy="1"/>
              </a:xfrm>
              <a:prstGeom prst="straightConnector1">
                <a:avLst/>
              </a:prstGeom>
              <a:ln w="28575">
                <a:solidFill>
                  <a:srgbClr val="E30000"/>
                </a:solidFill>
              </a:ln>
            </p:spPr>
            <p:style>
              <a:lnRef idx="1">
                <a:schemeClr val="accent1"/>
              </a:lnRef>
              <a:fillRef idx="0">
                <a:schemeClr val="accent1"/>
              </a:fillRef>
              <a:effectRef idx="0">
                <a:schemeClr val="accent1"/>
              </a:effectRef>
              <a:fontRef idx="minor">
                <a:schemeClr val="tx1"/>
              </a:fontRef>
            </p:style>
          </p:cxnSp>
        </p:grpSp>
        <p:sp>
          <p:nvSpPr>
            <p:cNvPr id="70" name="ZoneTexte 9">
              <a:extLst>
                <a:ext uri="{FF2B5EF4-FFF2-40B4-BE49-F238E27FC236}">
                  <a16:creationId xmlns:a16="http://schemas.microsoft.com/office/drawing/2014/main" id="{87568A8C-5587-415F-95EF-5B9AC7F838BE}"/>
                </a:ext>
              </a:extLst>
            </p:cNvPr>
            <p:cNvSpPr txBox="1"/>
            <p:nvPr/>
          </p:nvSpPr>
          <p:spPr>
            <a:xfrm>
              <a:off x="7967006" y="1624074"/>
              <a:ext cx="2226687"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Usure</a:t>
              </a:r>
              <a:endParaRPr lang="fr-FR"/>
            </a:p>
          </p:txBody>
        </p:sp>
        <p:sp>
          <p:nvSpPr>
            <p:cNvPr id="71" name="ZoneTexte 10">
              <a:extLst>
                <a:ext uri="{FF2B5EF4-FFF2-40B4-BE49-F238E27FC236}">
                  <a16:creationId xmlns:a16="http://schemas.microsoft.com/office/drawing/2014/main" id="{D40A59B2-D32E-49E2-8BB1-4B2FD9E5D6AE}"/>
                </a:ext>
              </a:extLst>
            </p:cNvPr>
            <p:cNvSpPr txBox="1"/>
            <p:nvPr/>
          </p:nvSpPr>
          <p:spPr>
            <a:xfrm>
              <a:off x="8120374" y="989459"/>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Capteurs</a:t>
              </a:r>
            </a:p>
          </p:txBody>
        </p:sp>
        <p:sp>
          <p:nvSpPr>
            <p:cNvPr id="72" name="ZoneTexte 11">
              <a:extLst>
                <a:ext uri="{FF2B5EF4-FFF2-40B4-BE49-F238E27FC236}">
                  <a16:creationId xmlns:a16="http://schemas.microsoft.com/office/drawing/2014/main" id="{AC463969-A05C-46AC-9FEF-43BAF55798DE}"/>
                </a:ext>
              </a:extLst>
            </p:cNvPr>
            <p:cNvSpPr txBox="1"/>
            <p:nvPr/>
          </p:nvSpPr>
          <p:spPr>
            <a:xfrm>
              <a:off x="10471836" y="968491"/>
              <a:ext cx="1740568"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Fissures</a:t>
              </a:r>
            </a:p>
          </p:txBody>
        </p:sp>
        <p:sp>
          <p:nvSpPr>
            <p:cNvPr id="73" name="ZoneTexte 12">
              <a:extLst>
                <a:ext uri="{FF2B5EF4-FFF2-40B4-BE49-F238E27FC236}">
                  <a16:creationId xmlns:a16="http://schemas.microsoft.com/office/drawing/2014/main" id="{C3DECF21-E18F-4CF2-9DB8-FE489710B23E}"/>
                </a:ext>
              </a:extLst>
            </p:cNvPr>
            <p:cNvSpPr txBox="1"/>
            <p:nvPr/>
          </p:nvSpPr>
          <p:spPr>
            <a:xfrm>
              <a:off x="9152521" y="1650955"/>
              <a:ext cx="249048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fr-FR" b="1">
                  <a:solidFill>
                    <a:schemeClr val="tx1">
                      <a:lumMod val="50000"/>
                    </a:schemeClr>
                  </a:solidFill>
                  <a:cs typeface="Calibri"/>
                </a:rPr>
                <a:t>Rugosité de surface</a:t>
              </a:r>
            </a:p>
          </p:txBody>
        </p:sp>
      </p:grpSp>
      <p:pic>
        <p:nvPicPr>
          <p:cNvPr id="2050" name="Picture 2" descr="Eolienne Énergie Éolienne - Images vectorielles gratuites sur Pixabay">
            <a:extLst>
              <a:ext uri="{FF2B5EF4-FFF2-40B4-BE49-F238E27FC236}">
                <a16:creationId xmlns:a16="http://schemas.microsoft.com/office/drawing/2014/main" id="{8FB03A2A-3E32-4AA0-A6A9-C5498F9DA5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0127" y="476144"/>
            <a:ext cx="1232338" cy="2464676"/>
          </a:xfrm>
          <a:prstGeom prst="rect">
            <a:avLst/>
          </a:prstGeom>
          <a:noFill/>
          <a:extLst>
            <a:ext uri="{909E8E84-426E-40DD-AFC4-6F175D3DCCD1}">
              <a14:hiddenFill xmlns:a14="http://schemas.microsoft.com/office/drawing/2010/main">
                <a:solidFill>
                  <a:srgbClr val="FFFFFF"/>
                </a:solidFill>
              </a14:hiddenFill>
            </a:ext>
          </a:extLst>
        </p:spPr>
      </p:pic>
      <p:sp>
        <p:nvSpPr>
          <p:cNvPr id="51" name="ZoneTexte 50">
            <a:extLst>
              <a:ext uri="{FF2B5EF4-FFF2-40B4-BE49-F238E27FC236}">
                <a16:creationId xmlns:a16="http://schemas.microsoft.com/office/drawing/2014/main" id="{CAFAAD0B-B2F7-4C25-9288-5D002C7F77C9}"/>
              </a:ext>
            </a:extLst>
          </p:cNvPr>
          <p:cNvSpPr txBox="1"/>
          <p:nvPr/>
        </p:nvSpPr>
        <p:spPr>
          <a:xfrm>
            <a:off x="4848136" y="2724424"/>
            <a:ext cx="2520499"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fr-FR" b="1">
                <a:solidFill>
                  <a:schemeClr val="tx1">
                    <a:lumMod val="50000"/>
                  </a:schemeClr>
                </a:solidFill>
              </a:rPr>
              <a:t>Réglage de la nacelle</a:t>
            </a:r>
            <a:endParaRPr lang="fr-FR"/>
          </a:p>
        </p:txBody>
      </p:sp>
    </p:spTree>
    <p:extLst>
      <p:ext uri="{BB962C8B-B14F-4D97-AF65-F5344CB8AC3E}">
        <p14:creationId xmlns:p14="http://schemas.microsoft.com/office/powerpoint/2010/main" val="1892929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Espace réservé du contenu 5">
            <a:extLst>
              <a:ext uri="{FF2B5EF4-FFF2-40B4-BE49-F238E27FC236}">
                <a16:creationId xmlns:a16="http://schemas.microsoft.com/office/drawing/2014/main" id="{63EE95B1-25C3-4270-AA51-10BF38CD9BA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62512" y="1262062"/>
            <a:ext cx="2466975" cy="4333875"/>
          </a:xfrm>
        </p:spPr>
      </p:pic>
      <p:sp>
        <p:nvSpPr>
          <p:cNvPr id="7" name="ZoneTexte 6">
            <a:extLst>
              <a:ext uri="{FF2B5EF4-FFF2-40B4-BE49-F238E27FC236}">
                <a16:creationId xmlns:a16="http://schemas.microsoft.com/office/drawing/2014/main" id="{082C3626-0FF8-4768-9592-1A3D40D4E921}"/>
              </a:ext>
            </a:extLst>
          </p:cNvPr>
          <p:cNvSpPr txBox="1"/>
          <p:nvPr/>
        </p:nvSpPr>
        <p:spPr>
          <a:xfrm>
            <a:off x="1195502" y="2967334"/>
            <a:ext cx="2262745" cy="646331"/>
          </a:xfrm>
          <a:prstGeom prst="rect">
            <a:avLst/>
          </a:prstGeom>
          <a:noFill/>
        </p:spPr>
        <p:txBody>
          <a:bodyPr wrap="square" rtlCol="0">
            <a:spAutoFit/>
          </a:bodyPr>
          <a:lstStyle/>
          <a:p>
            <a:pPr algn="ctr"/>
            <a:r>
              <a:rPr lang="fr-FR"/>
              <a:t>Le système de Pitch &amp; frein aérodynamique :</a:t>
            </a:r>
          </a:p>
        </p:txBody>
      </p:sp>
      <p:sp>
        <p:nvSpPr>
          <p:cNvPr id="5" name="Espace réservé du contenu 1">
            <a:extLst>
              <a:ext uri="{FF2B5EF4-FFF2-40B4-BE49-F238E27FC236}">
                <a16:creationId xmlns:a16="http://schemas.microsoft.com/office/drawing/2014/main" id="{362657C3-1847-43BE-AB70-6A28FF8F69BE}"/>
              </a:ext>
            </a:extLst>
          </p:cNvPr>
          <p:cNvSpPr>
            <a:spLocks noGrp="1"/>
          </p:cNvSpPr>
          <p:nvPr/>
        </p:nvSpPr>
        <p:spPr>
          <a:xfrm>
            <a:off x="2252321" y="-153314"/>
            <a:ext cx="7857293" cy="1206143"/>
          </a:xfrm>
          <a:prstGeom prst="rect">
            <a:avLst/>
          </a:prstGeom>
        </p:spPr>
        <p:txBody>
          <a:bodyPr lIns="91440" tIns="45720" rIns="91440" bIns="45720" anchor="t"/>
          <a:lstStyle>
            <a:lvl1pPr marL="342900" indent="-342900" algn="l" rtl="0" eaLnBrk="0" fontAlgn="base" hangingPunct="0">
              <a:lnSpc>
                <a:spcPct val="150000"/>
              </a:lnSpc>
              <a:spcBef>
                <a:spcPct val="20000"/>
              </a:spcBef>
              <a:spcAft>
                <a:spcPct val="0"/>
              </a:spcAft>
              <a:buFont typeface="Arial" charset="0"/>
              <a:buChar char="•"/>
              <a:defRPr sz="1600" b="1" kern="1200">
                <a:solidFill>
                  <a:schemeClr val="tx1"/>
                </a:solidFill>
                <a:latin typeface="Arial" pitchFamily="34" charset="0"/>
                <a:ea typeface="+mn-ea"/>
                <a:cs typeface="Arial" pitchFamily="34" charset="0"/>
              </a:defRPr>
            </a:lvl1pPr>
            <a:lvl2pPr marL="457200" indent="0" algn="l" rtl="0" eaLnBrk="0" fontAlgn="base" hangingPunct="0">
              <a:lnSpc>
                <a:spcPct val="150000"/>
              </a:lnSpc>
              <a:spcBef>
                <a:spcPct val="20000"/>
              </a:spcBef>
              <a:spcAft>
                <a:spcPct val="0"/>
              </a:spcAft>
              <a:buFont typeface="Arial" charset="0"/>
              <a:buNone/>
              <a:defRPr sz="1400" kern="1200" baseline="0">
                <a:solidFill>
                  <a:srgbClr val="004D6F"/>
                </a:solidFill>
                <a:latin typeface="Arial" pitchFamily="34" charset="0"/>
                <a:ea typeface="+mn-ea"/>
                <a:cs typeface="Arial" pitchFamily="34" charset="0"/>
              </a:defRPr>
            </a:lvl2pPr>
            <a:lvl3pPr marL="914400" indent="0" algn="l" rtl="0" eaLnBrk="0" fontAlgn="base" hangingPunct="0">
              <a:lnSpc>
                <a:spcPct val="150000"/>
              </a:lnSpc>
              <a:spcBef>
                <a:spcPts val="2400"/>
              </a:spcBef>
              <a:spcAft>
                <a:spcPct val="0"/>
              </a:spcAft>
              <a:buFont typeface="Arial" charset="0"/>
              <a:buNone/>
              <a:defRPr sz="1800" kern="1200">
                <a:solidFill>
                  <a:srgbClr val="587F8E"/>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200000"/>
              </a:lnSpc>
              <a:spcBef>
                <a:spcPts val="1200"/>
              </a:spcBef>
              <a:buNone/>
            </a:pPr>
            <a:r>
              <a:rPr lang="fr-FR" sz="3200" u="sng">
                <a:solidFill>
                  <a:srgbClr val="E30000"/>
                </a:solidFill>
                <a:latin typeface="Arial"/>
                <a:cs typeface="Arial"/>
              </a:rPr>
              <a:t>Les actions prises</a:t>
            </a:r>
            <a:endParaRPr lang="fr-FR" sz="3200" u="sng">
              <a:solidFill>
                <a:srgbClr val="E30000"/>
              </a:solidFill>
            </a:endParaRPr>
          </a:p>
          <a:p>
            <a:pPr marL="0" indent="0">
              <a:lnSpc>
                <a:spcPct val="200000"/>
              </a:lnSpc>
              <a:spcBef>
                <a:spcPts val="1200"/>
              </a:spcBef>
              <a:buNone/>
            </a:pPr>
            <a:endParaRPr lang="fr-FR" sz="3200" u="sng">
              <a:solidFill>
                <a:srgbClr val="C00000"/>
              </a:solidFill>
            </a:endParaRPr>
          </a:p>
          <a:p>
            <a:pPr marL="0" indent="0">
              <a:buNone/>
            </a:pPr>
            <a:endParaRPr lang="fr-FR" sz="3200" u="sng"/>
          </a:p>
          <a:p>
            <a:pPr marL="0" indent="0">
              <a:buNone/>
            </a:pPr>
            <a:endParaRPr lang="fr-FR" sz="3200" u="sng"/>
          </a:p>
        </p:txBody>
      </p:sp>
    </p:spTree>
    <p:extLst>
      <p:ext uri="{BB962C8B-B14F-4D97-AF65-F5344CB8AC3E}">
        <p14:creationId xmlns:p14="http://schemas.microsoft.com/office/powerpoint/2010/main" val="2165159394"/>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Institution">
  <a:themeElements>
    <a:clrScheme name="Charte INSA">
      <a:dk1>
        <a:srgbClr val="4F4D50"/>
      </a:dk1>
      <a:lt1>
        <a:sysClr val="window" lastClr="FFFFFF"/>
      </a:lt1>
      <a:dk2>
        <a:srgbClr val="E42618"/>
      </a:dk2>
      <a:lt2>
        <a:srgbClr val="EEECE1"/>
      </a:lt2>
      <a:accent1>
        <a:srgbClr val="E29100"/>
      </a:accent1>
      <a:accent2>
        <a:srgbClr val="004D6F"/>
      </a:accent2>
      <a:accent3>
        <a:srgbClr val="9D1747"/>
      </a:accent3>
      <a:accent4>
        <a:srgbClr val="208998"/>
      </a:accent4>
      <a:accent5>
        <a:srgbClr val="866D5F"/>
      </a:accent5>
      <a:accent6>
        <a:srgbClr val="81989C"/>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Grand écran</PresentationFormat>
  <Slides>27</Slides>
  <Notes>11</Notes>
  <HiddenSlides>0</HiddenSlides>
  <ScaleCrop>false</ScaleCrop>
  <HeadingPairs>
    <vt:vector size="4" baseType="variant">
      <vt:variant>
        <vt:lpstr>Thème</vt:lpstr>
      </vt:variant>
      <vt:variant>
        <vt:i4>2</vt:i4>
      </vt:variant>
      <vt:variant>
        <vt:lpstr>Titres des diapositives</vt:lpstr>
      </vt:variant>
      <vt:variant>
        <vt:i4>27</vt:i4>
      </vt:variant>
    </vt:vector>
  </HeadingPairs>
  <TitlesOfParts>
    <vt:vector size="29" baseType="lpstr">
      <vt:lpstr>Thème Office</vt:lpstr>
      <vt:lpstr>Institution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Source : ENGIE GREEN – Projet d’extension du parc éolien. [Online] Disponible sur : 56-ENGIE GREEN RADENAC-5.1-ETUDE DE DANGERS.pdf (morbihan.gouv.fr)</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Axel Richard</dc:creator>
  <cp:revision>38</cp:revision>
  <dcterms:created xsi:type="dcterms:W3CDTF">2021-04-02T12:27:35Z</dcterms:created>
  <dcterms:modified xsi:type="dcterms:W3CDTF">2021-04-07T12:17:06Z</dcterms:modified>
</cp:coreProperties>
</file>