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3" r:id="rId2"/>
    <p:sldId id="265" r:id="rId3"/>
    <p:sldId id="266" r:id="rId4"/>
    <p:sldId id="267" r:id="rId5"/>
    <p:sldId id="279" r:id="rId6"/>
    <p:sldId id="278" r:id="rId7"/>
    <p:sldId id="277" r:id="rId8"/>
    <p:sldId id="272" r:id="rId9"/>
    <p:sldId id="270" r:id="rId10"/>
    <p:sldId id="281" r:id="rId11"/>
    <p:sldId id="276" r:id="rId12"/>
    <p:sldId id="280" r:id="rId13"/>
    <p:sldId id="275" r:id="rId14"/>
    <p:sldId id="282" r:id="rId15"/>
    <p:sldId id="273" r:id="rId1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CC00FF"/>
    <a:srgbClr val="0066FF"/>
    <a:srgbClr val="FFCC99"/>
    <a:srgbClr val="FF0000"/>
    <a:srgbClr val="00E600"/>
    <a:srgbClr val="0099FF"/>
    <a:srgbClr val="0000FF"/>
    <a:srgbClr val="00FF00"/>
    <a:srgbClr val="00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614" autoAdjust="0"/>
  </p:normalViewPr>
  <p:slideViewPr>
    <p:cSldViewPr>
      <p:cViewPr varScale="1">
        <p:scale>
          <a:sx n="79" d="100"/>
          <a:sy n="79" d="100"/>
        </p:scale>
        <p:origin x="1258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AFD4CE-D665-424D-8EEA-1B169E2E017C}" type="datetimeFigureOut">
              <a:rPr lang="fr-FR" smtClean="0"/>
              <a:t>29/03/2020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6E735A-6DF4-46C0-8A87-CB23D11675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0788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5F30D-8B0A-4519-8A7C-1EFD3378AB79}" type="datetimeFigureOut">
              <a:rPr lang="fr-FR" smtClean="0"/>
              <a:t>29/03/2020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F9DD1-0DC8-40A1-B07D-1EDE183933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1326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5F30D-8B0A-4519-8A7C-1EFD3378AB79}" type="datetimeFigureOut">
              <a:rPr lang="fr-FR" smtClean="0"/>
              <a:t>29/03/2020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F9DD1-0DC8-40A1-B07D-1EDE183933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9886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5F30D-8B0A-4519-8A7C-1EFD3378AB79}" type="datetimeFigureOut">
              <a:rPr lang="fr-FR" smtClean="0"/>
              <a:t>29/03/2020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F9DD1-0DC8-40A1-B07D-1EDE183933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5887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5F30D-8B0A-4519-8A7C-1EFD3378AB79}" type="datetimeFigureOut">
              <a:rPr lang="fr-FR" smtClean="0"/>
              <a:t>29/03/2020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F9DD1-0DC8-40A1-B07D-1EDE183933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1361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5F30D-8B0A-4519-8A7C-1EFD3378AB79}" type="datetimeFigureOut">
              <a:rPr lang="fr-FR" smtClean="0"/>
              <a:t>29/03/2020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F9DD1-0DC8-40A1-B07D-1EDE183933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4888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5F30D-8B0A-4519-8A7C-1EFD3378AB79}" type="datetimeFigureOut">
              <a:rPr lang="fr-FR" smtClean="0"/>
              <a:t>29/03/2020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F9DD1-0DC8-40A1-B07D-1EDE183933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5793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5F30D-8B0A-4519-8A7C-1EFD3378AB79}" type="datetimeFigureOut">
              <a:rPr lang="fr-FR" smtClean="0"/>
              <a:t>29/03/2020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F9DD1-0DC8-40A1-B07D-1EDE183933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9829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5F30D-8B0A-4519-8A7C-1EFD3378AB79}" type="datetimeFigureOut">
              <a:rPr lang="fr-FR" smtClean="0"/>
              <a:t>29/03/2020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F9DD1-0DC8-40A1-B07D-1EDE183933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4807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5F30D-8B0A-4519-8A7C-1EFD3378AB79}" type="datetimeFigureOut">
              <a:rPr lang="fr-FR" smtClean="0"/>
              <a:t>29/03/2020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F9DD1-0DC8-40A1-B07D-1EDE183933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2030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5F30D-8B0A-4519-8A7C-1EFD3378AB79}" type="datetimeFigureOut">
              <a:rPr lang="fr-FR" smtClean="0"/>
              <a:t>29/03/2020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F9DD1-0DC8-40A1-B07D-1EDE183933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624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5F30D-8B0A-4519-8A7C-1EFD3378AB79}" type="datetimeFigureOut">
              <a:rPr lang="fr-FR" smtClean="0"/>
              <a:t>29/03/2020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F9DD1-0DC8-40A1-B07D-1EDE183933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825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5F30D-8B0A-4519-8A7C-1EFD3378AB79}" type="datetimeFigureOut">
              <a:rPr lang="fr-FR" smtClean="0"/>
              <a:t>29/03/2020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BF9DD1-0DC8-40A1-B07D-1EDE183933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9588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483768" y="980728"/>
            <a:ext cx="43075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Architecture du </a:t>
            </a:r>
            <a:r>
              <a:rPr lang="fr-FR" sz="2800" b="1" dirty="0" smtClean="0"/>
              <a:t>réducteur</a:t>
            </a:r>
            <a:endParaRPr lang="fr-FR" sz="2800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1258430" y="2780928"/>
            <a:ext cx="684196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La répartition des roues dentées conditionne la position des roulements, la forme du carter, le nombre de pièce composant le carter, les possibilités d’ouverture du carter….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78431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 2"/>
          <p:cNvGrpSpPr/>
          <p:nvPr/>
        </p:nvGrpSpPr>
        <p:grpSpPr>
          <a:xfrm>
            <a:off x="3491880" y="1699153"/>
            <a:ext cx="246027" cy="1835971"/>
            <a:chOff x="2987824" y="3421742"/>
            <a:chExt cx="288032" cy="2232248"/>
          </a:xfrm>
        </p:grpSpPr>
        <p:cxnSp>
          <p:nvCxnSpPr>
            <p:cNvPr id="4" name="Connecteur droit 3"/>
            <p:cNvCxnSpPr/>
            <p:nvPr/>
          </p:nvCxnSpPr>
          <p:spPr>
            <a:xfrm>
              <a:off x="3131840" y="3421742"/>
              <a:ext cx="0" cy="223224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Connecteur droit 4"/>
            <p:cNvCxnSpPr/>
            <p:nvPr/>
          </p:nvCxnSpPr>
          <p:spPr>
            <a:xfrm>
              <a:off x="2987824" y="3421742"/>
              <a:ext cx="288032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Connecteur droit 5"/>
            <p:cNvCxnSpPr/>
            <p:nvPr/>
          </p:nvCxnSpPr>
          <p:spPr>
            <a:xfrm>
              <a:off x="2987824" y="5653990"/>
              <a:ext cx="288032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e 6"/>
          <p:cNvGrpSpPr/>
          <p:nvPr/>
        </p:nvGrpSpPr>
        <p:grpSpPr>
          <a:xfrm>
            <a:off x="5262077" y="3336573"/>
            <a:ext cx="996014" cy="502619"/>
            <a:chOff x="3467405" y="1965494"/>
            <a:chExt cx="1166065" cy="611105"/>
          </a:xfrm>
        </p:grpSpPr>
        <p:grpSp>
          <p:nvGrpSpPr>
            <p:cNvPr id="8" name="Groupe 7"/>
            <p:cNvGrpSpPr/>
            <p:nvPr/>
          </p:nvGrpSpPr>
          <p:grpSpPr>
            <a:xfrm>
              <a:off x="3467405" y="1965494"/>
              <a:ext cx="288032" cy="611105"/>
              <a:chOff x="6544497" y="1844824"/>
              <a:chExt cx="288032" cy="734743"/>
            </a:xfrm>
          </p:grpSpPr>
          <p:cxnSp>
            <p:nvCxnSpPr>
              <p:cNvPr id="10" name="Connecteur droit 9"/>
              <p:cNvCxnSpPr/>
              <p:nvPr/>
            </p:nvCxnSpPr>
            <p:spPr>
              <a:xfrm>
                <a:off x="6688513" y="1844824"/>
                <a:ext cx="0" cy="734743"/>
              </a:xfrm>
              <a:prstGeom prst="line">
                <a:avLst/>
              </a:prstGeom>
              <a:ln w="3810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Connecteur droit 10"/>
              <p:cNvCxnSpPr/>
              <p:nvPr/>
            </p:nvCxnSpPr>
            <p:spPr>
              <a:xfrm>
                <a:off x="6544497" y="1852775"/>
                <a:ext cx="288032" cy="0"/>
              </a:xfrm>
              <a:prstGeom prst="line">
                <a:avLst/>
              </a:prstGeom>
              <a:ln w="3810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Connecteur droit 11"/>
              <p:cNvCxnSpPr/>
              <p:nvPr/>
            </p:nvCxnSpPr>
            <p:spPr>
              <a:xfrm>
                <a:off x="6544497" y="2579567"/>
                <a:ext cx="288032" cy="0"/>
              </a:xfrm>
              <a:prstGeom prst="line">
                <a:avLst/>
              </a:prstGeom>
              <a:ln w="3810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" name="Connecteur droit 8"/>
            <p:cNvCxnSpPr/>
            <p:nvPr/>
          </p:nvCxnSpPr>
          <p:spPr>
            <a:xfrm>
              <a:off x="3611421" y="2271046"/>
              <a:ext cx="1022049" cy="0"/>
            </a:xfrm>
            <a:prstGeom prst="line">
              <a:avLst/>
            </a:prstGeom>
            <a:ln w="38100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e 12"/>
          <p:cNvGrpSpPr/>
          <p:nvPr/>
        </p:nvGrpSpPr>
        <p:grpSpPr>
          <a:xfrm>
            <a:off x="4211960" y="2174689"/>
            <a:ext cx="1296144" cy="1131242"/>
            <a:chOff x="6137180" y="4788222"/>
            <a:chExt cx="1517436" cy="1375410"/>
          </a:xfrm>
        </p:grpSpPr>
        <p:grpSp>
          <p:nvGrpSpPr>
            <p:cNvPr id="14" name="Groupe 13"/>
            <p:cNvGrpSpPr/>
            <p:nvPr/>
          </p:nvGrpSpPr>
          <p:grpSpPr>
            <a:xfrm>
              <a:off x="6196897" y="4788222"/>
              <a:ext cx="1457719" cy="1375410"/>
              <a:chOff x="2308465" y="3781782"/>
              <a:chExt cx="1457719" cy="1375410"/>
            </a:xfrm>
          </p:grpSpPr>
          <p:cxnSp>
            <p:nvCxnSpPr>
              <p:cNvPr id="19" name="Connecteur droit 18"/>
              <p:cNvCxnSpPr/>
              <p:nvPr/>
            </p:nvCxnSpPr>
            <p:spPr>
              <a:xfrm>
                <a:off x="2308465" y="4491381"/>
                <a:ext cx="1373416" cy="5747"/>
              </a:xfrm>
              <a:prstGeom prst="line">
                <a:avLst/>
              </a:prstGeom>
              <a:ln w="38100">
                <a:solidFill>
                  <a:srgbClr val="00E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" name="Groupe 19"/>
              <p:cNvGrpSpPr/>
              <p:nvPr/>
            </p:nvGrpSpPr>
            <p:grpSpPr>
              <a:xfrm>
                <a:off x="3478152" y="3781782"/>
                <a:ext cx="288032" cy="1375410"/>
                <a:chOff x="3478152" y="3781782"/>
                <a:chExt cx="288032" cy="1375410"/>
              </a:xfrm>
            </p:grpSpPr>
            <p:cxnSp>
              <p:nvCxnSpPr>
                <p:cNvPr id="21" name="Connecteur droit 20"/>
                <p:cNvCxnSpPr/>
                <p:nvPr/>
              </p:nvCxnSpPr>
              <p:spPr>
                <a:xfrm>
                  <a:off x="3622169" y="3781782"/>
                  <a:ext cx="0" cy="1375410"/>
                </a:xfrm>
                <a:prstGeom prst="line">
                  <a:avLst/>
                </a:prstGeom>
                <a:ln w="38100">
                  <a:solidFill>
                    <a:srgbClr val="00E6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Connecteur droit 21"/>
                <p:cNvCxnSpPr/>
                <p:nvPr/>
              </p:nvCxnSpPr>
              <p:spPr>
                <a:xfrm>
                  <a:off x="3478152" y="3781782"/>
                  <a:ext cx="288032" cy="0"/>
                </a:xfrm>
                <a:prstGeom prst="line">
                  <a:avLst/>
                </a:prstGeom>
                <a:ln w="38100">
                  <a:solidFill>
                    <a:srgbClr val="00E6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Connecteur droit 22"/>
                <p:cNvCxnSpPr/>
                <p:nvPr/>
              </p:nvCxnSpPr>
              <p:spPr>
                <a:xfrm>
                  <a:off x="3478152" y="5157192"/>
                  <a:ext cx="288032" cy="0"/>
                </a:xfrm>
                <a:prstGeom prst="line">
                  <a:avLst/>
                </a:prstGeom>
                <a:ln w="38100">
                  <a:solidFill>
                    <a:srgbClr val="00E6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5" name="Groupe 14"/>
            <p:cNvGrpSpPr/>
            <p:nvPr/>
          </p:nvGrpSpPr>
          <p:grpSpPr>
            <a:xfrm>
              <a:off x="6137180" y="5108556"/>
              <a:ext cx="288032" cy="734743"/>
              <a:chOff x="5397203" y="5581289"/>
              <a:chExt cx="288032" cy="734743"/>
            </a:xfrm>
          </p:grpSpPr>
          <p:cxnSp>
            <p:nvCxnSpPr>
              <p:cNvPr id="16" name="Connecteur droit 15"/>
              <p:cNvCxnSpPr/>
              <p:nvPr/>
            </p:nvCxnSpPr>
            <p:spPr>
              <a:xfrm>
                <a:off x="5541218" y="5581289"/>
                <a:ext cx="0" cy="734743"/>
              </a:xfrm>
              <a:prstGeom prst="line">
                <a:avLst/>
              </a:prstGeom>
              <a:ln w="38100">
                <a:solidFill>
                  <a:srgbClr val="00E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Connecteur droit 16"/>
              <p:cNvCxnSpPr/>
              <p:nvPr/>
            </p:nvCxnSpPr>
            <p:spPr>
              <a:xfrm>
                <a:off x="5397203" y="5589241"/>
                <a:ext cx="288032" cy="0"/>
              </a:xfrm>
              <a:prstGeom prst="line">
                <a:avLst/>
              </a:prstGeom>
              <a:ln w="38100">
                <a:solidFill>
                  <a:srgbClr val="00E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Connecteur droit 17"/>
              <p:cNvCxnSpPr/>
              <p:nvPr/>
            </p:nvCxnSpPr>
            <p:spPr>
              <a:xfrm>
                <a:off x="5397203" y="6316032"/>
                <a:ext cx="288032" cy="0"/>
              </a:xfrm>
              <a:prstGeom prst="line">
                <a:avLst/>
              </a:prstGeom>
              <a:ln w="38100">
                <a:solidFill>
                  <a:srgbClr val="00E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5" name="Rectangle 34"/>
          <p:cNvSpPr/>
          <p:nvPr/>
        </p:nvSpPr>
        <p:spPr>
          <a:xfrm>
            <a:off x="5754623" y="3155154"/>
            <a:ext cx="1224135" cy="865455"/>
          </a:xfrm>
          <a:prstGeom prst="rect">
            <a:avLst/>
          </a:prstGeom>
          <a:ln w="38100">
            <a:solidFill>
              <a:srgbClr val="0066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0066FF"/>
                </a:solidFill>
              </a:rPr>
              <a:t>Moteur</a:t>
            </a:r>
            <a:endParaRPr lang="fr-FR" dirty="0">
              <a:solidFill>
                <a:srgbClr val="0066FF"/>
              </a:solidFill>
            </a:endParaRPr>
          </a:p>
        </p:txBody>
      </p:sp>
      <p:grpSp>
        <p:nvGrpSpPr>
          <p:cNvPr id="48" name="Groupe 47"/>
          <p:cNvGrpSpPr/>
          <p:nvPr/>
        </p:nvGrpSpPr>
        <p:grpSpPr>
          <a:xfrm>
            <a:off x="3203848" y="2359187"/>
            <a:ext cx="216024" cy="504056"/>
            <a:chOff x="1619672" y="1988840"/>
            <a:chExt cx="216024" cy="504056"/>
          </a:xfrm>
        </p:grpSpPr>
        <p:sp>
          <p:nvSpPr>
            <p:cNvPr id="49" name="Rectangle 48"/>
            <p:cNvSpPr/>
            <p:nvPr/>
          </p:nvSpPr>
          <p:spPr>
            <a:xfrm>
              <a:off x="1619672" y="1988840"/>
              <a:ext cx="216024" cy="216024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0000"/>
                  </a:solidFill>
                </a:rPr>
                <a:t>+</a:t>
              </a:r>
              <a:endParaRPr lang="fr-FR" dirty="0">
                <a:solidFill>
                  <a:srgbClr val="FF0000"/>
                </a:solidFill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1619672" y="2276872"/>
              <a:ext cx="216024" cy="216024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0000"/>
                  </a:solidFill>
                </a:rPr>
                <a:t>+</a:t>
              </a:r>
              <a:endParaRPr lang="fr-FR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57" name="Groupe 56"/>
          <p:cNvGrpSpPr/>
          <p:nvPr/>
        </p:nvGrpSpPr>
        <p:grpSpPr>
          <a:xfrm>
            <a:off x="5055054" y="2511337"/>
            <a:ext cx="216024" cy="504056"/>
            <a:chOff x="1619672" y="1988840"/>
            <a:chExt cx="216024" cy="504056"/>
          </a:xfrm>
        </p:grpSpPr>
        <p:sp>
          <p:nvSpPr>
            <p:cNvPr id="58" name="Rectangle 57"/>
            <p:cNvSpPr/>
            <p:nvPr/>
          </p:nvSpPr>
          <p:spPr>
            <a:xfrm>
              <a:off x="1619672" y="1988840"/>
              <a:ext cx="216024" cy="216024"/>
            </a:xfrm>
            <a:prstGeom prst="rect">
              <a:avLst/>
            </a:prstGeom>
            <a:ln>
              <a:solidFill>
                <a:srgbClr val="00E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00E600"/>
                  </a:solidFill>
                </a:rPr>
                <a:t>+</a:t>
              </a:r>
              <a:endParaRPr lang="fr-FR" dirty="0">
                <a:solidFill>
                  <a:srgbClr val="00E600"/>
                </a:solidFill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1619672" y="2276872"/>
              <a:ext cx="216024" cy="216024"/>
            </a:xfrm>
            <a:prstGeom prst="rect">
              <a:avLst/>
            </a:prstGeom>
            <a:ln>
              <a:solidFill>
                <a:srgbClr val="00E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00E600"/>
                  </a:solidFill>
                </a:rPr>
                <a:t>+</a:t>
              </a:r>
              <a:endParaRPr lang="fr-FR" dirty="0">
                <a:solidFill>
                  <a:srgbClr val="00E600"/>
                </a:solidFill>
              </a:endParaRPr>
            </a:p>
          </p:txBody>
        </p:sp>
      </p:grpSp>
      <p:grpSp>
        <p:nvGrpSpPr>
          <p:cNvPr id="63" name="Groupe 62"/>
          <p:cNvGrpSpPr/>
          <p:nvPr/>
        </p:nvGrpSpPr>
        <p:grpSpPr>
          <a:xfrm>
            <a:off x="4499992" y="2511337"/>
            <a:ext cx="216024" cy="504056"/>
            <a:chOff x="1619672" y="1988840"/>
            <a:chExt cx="216024" cy="504056"/>
          </a:xfrm>
        </p:grpSpPr>
        <p:sp>
          <p:nvSpPr>
            <p:cNvPr id="64" name="Rectangle 63"/>
            <p:cNvSpPr/>
            <p:nvPr/>
          </p:nvSpPr>
          <p:spPr>
            <a:xfrm>
              <a:off x="1619672" y="1988840"/>
              <a:ext cx="216024" cy="216024"/>
            </a:xfrm>
            <a:prstGeom prst="rect">
              <a:avLst/>
            </a:prstGeom>
            <a:ln>
              <a:solidFill>
                <a:srgbClr val="00E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00E600"/>
                  </a:solidFill>
                </a:rPr>
                <a:t>+</a:t>
              </a:r>
              <a:endParaRPr lang="fr-FR" dirty="0">
                <a:solidFill>
                  <a:srgbClr val="00E600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1619672" y="2276872"/>
              <a:ext cx="216024" cy="216024"/>
            </a:xfrm>
            <a:prstGeom prst="rect">
              <a:avLst/>
            </a:prstGeom>
            <a:ln>
              <a:solidFill>
                <a:srgbClr val="00E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00E600"/>
                  </a:solidFill>
                </a:rPr>
                <a:t>+</a:t>
              </a:r>
              <a:endParaRPr lang="fr-FR" dirty="0">
                <a:solidFill>
                  <a:srgbClr val="00E600"/>
                </a:solidFill>
              </a:endParaRPr>
            </a:p>
          </p:txBody>
        </p:sp>
      </p:grpSp>
      <p:grpSp>
        <p:nvGrpSpPr>
          <p:cNvPr id="54" name="Groupe 53"/>
          <p:cNvGrpSpPr/>
          <p:nvPr/>
        </p:nvGrpSpPr>
        <p:grpSpPr>
          <a:xfrm>
            <a:off x="4499992" y="3658234"/>
            <a:ext cx="216024" cy="504056"/>
            <a:chOff x="1619672" y="1988840"/>
            <a:chExt cx="216024" cy="504056"/>
          </a:xfrm>
        </p:grpSpPr>
        <p:sp>
          <p:nvSpPr>
            <p:cNvPr id="55" name="Rectangle 54"/>
            <p:cNvSpPr/>
            <p:nvPr/>
          </p:nvSpPr>
          <p:spPr>
            <a:xfrm>
              <a:off x="1619672" y="1988840"/>
              <a:ext cx="216024" cy="216024"/>
            </a:xfrm>
            <a:prstGeom prst="rect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FF00"/>
                  </a:solidFill>
                </a:rPr>
                <a:t>+</a:t>
              </a:r>
              <a:endParaRPr lang="fr-FR" dirty="0">
                <a:solidFill>
                  <a:srgbClr val="FFFF00"/>
                </a:solidFill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1619672" y="2276872"/>
              <a:ext cx="216024" cy="216024"/>
            </a:xfrm>
            <a:prstGeom prst="rect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FF00"/>
                  </a:solidFill>
                </a:rPr>
                <a:t>+</a:t>
              </a:r>
              <a:endParaRPr lang="fr-FR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60" name="Groupe 59"/>
          <p:cNvGrpSpPr/>
          <p:nvPr/>
        </p:nvGrpSpPr>
        <p:grpSpPr>
          <a:xfrm>
            <a:off x="3203848" y="3650232"/>
            <a:ext cx="216024" cy="504056"/>
            <a:chOff x="1619672" y="1988840"/>
            <a:chExt cx="216024" cy="504056"/>
          </a:xfrm>
        </p:grpSpPr>
        <p:sp>
          <p:nvSpPr>
            <p:cNvPr id="61" name="Rectangle 60"/>
            <p:cNvSpPr/>
            <p:nvPr/>
          </p:nvSpPr>
          <p:spPr>
            <a:xfrm>
              <a:off x="1619672" y="1988840"/>
              <a:ext cx="216024" cy="216024"/>
            </a:xfrm>
            <a:prstGeom prst="rect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FF00"/>
                  </a:solidFill>
                </a:rPr>
                <a:t>+</a:t>
              </a:r>
              <a:endParaRPr lang="fr-FR" dirty="0">
                <a:solidFill>
                  <a:srgbClr val="FFFF00"/>
                </a:solidFill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1619672" y="2276872"/>
              <a:ext cx="216024" cy="216024"/>
            </a:xfrm>
            <a:prstGeom prst="rect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FF00"/>
                  </a:solidFill>
                </a:rPr>
                <a:t>+</a:t>
              </a:r>
              <a:endParaRPr lang="fr-FR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1" name="Groupe 50"/>
          <p:cNvGrpSpPr/>
          <p:nvPr/>
        </p:nvGrpSpPr>
        <p:grpSpPr>
          <a:xfrm>
            <a:off x="3789937" y="2371382"/>
            <a:ext cx="216024" cy="504056"/>
            <a:chOff x="1619672" y="1988840"/>
            <a:chExt cx="216024" cy="504056"/>
          </a:xfrm>
        </p:grpSpPr>
        <p:sp>
          <p:nvSpPr>
            <p:cNvPr id="52" name="Rectangle 51"/>
            <p:cNvSpPr/>
            <p:nvPr/>
          </p:nvSpPr>
          <p:spPr>
            <a:xfrm>
              <a:off x="1619672" y="1988840"/>
              <a:ext cx="216024" cy="216024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0000"/>
                  </a:solidFill>
                </a:rPr>
                <a:t>+</a:t>
              </a:r>
              <a:endParaRPr lang="fr-FR" dirty="0">
                <a:solidFill>
                  <a:srgbClr val="FF0000"/>
                </a:solidFill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1619672" y="2276872"/>
              <a:ext cx="216024" cy="216024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0000"/>
                  </a:solidFill>
                </a:rPr>
                <a:t>+</a:t>
              </a:r>
              <a:endParaRPr lang="fr-FR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2" name="Connecteur droit 1"/>
          <p:cNvCxnSpPr/>
          <p:nvPr/>
        </p:nvCxnSpPr>
        <p:spPr>
          <a:xfrm>
            <a:off x="2483768" y="2611215"/>
            <a:ext cx="1572764" cy="1219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e 23"/>
          <p:cNvGrpSpPr/>
          <p:nvPr/>
        </p:nvGrpSpPr>
        <p:grpSpPr>
          <a:xfrm>
            <a:off x="3203847" y="3118174"/>
            <a:ext cx="1616455" cy="1584177"/>
            <a:chOff x="5455225" y="4512724"/>
            <a:chExt cx="1892439" cy="1926107"/>
          </a:xfrm>
        </p:grpSpPr>
        <p:grpSp>
          <p:nvGrpSpPr>
            <p:cNvPr id="25" name="Groupe 24"/>
            <p:cNvGrpSpPr/>
            <p:nvPr/>
          </p:nvGrpSpPr>
          <p:grpSpPr>
            <a:xfrm>
              <a:off x="5455225" y="4512724"/>
              <a:ext cx="1892439" cy="1926107"/>
              <a:chOff x="1566793" y="3506284"/>
              <a:chExt cx="1892439" cy="1926107"/>
            </a:xfrm>
          </p:grpSpPr>
          <p:grpSp>
            <p:nvGrpSpPr>
              <p:cNvPr id="31" name="Groupe 30"/>
              <p:cNvGrpSpPr/>
              <p:nvPr/>
            </p:nvGrpSpPr>
            <p:grpSpPr>
              <a:xfrm>
                <a:off x="2747024" y="3506284"/>
                <a:ext cx="288032" cy="1926107"/>
                <a:chOff x="2747024" y="3506284"/>
                <a:chExt cx="288032" cy="1926107"/>
              </a:xfrm>
            </p:grpSpPr>
            <p:cxnSp>
              <p:nvCxnSpPr>
                <p:cNvPr id="32" name="Connecteur droit 31"/>
                <p:cNvCxnSpPr/>
                <p:nvPr/>
              </p:nvCxnSpPr>
              <p:spPr>
                <a:xfrm>
                  <a:off x="2891037" y="3506284"/>
                  <a:ext cx="4" cy="1926107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Connecteur droit 32"/>
                <p:cNvCxnSpPr/>
                <p:nvPr/>
              </p:nvCxnSpPr>
              <p:spPr>
                <a:xfrm>
                  <a:off x="2747024" y="3506285"/>
                  <a:ext cx="288032" cy="0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Connecteur droit 33"/>
                <p:cNvCxnSpPr/>
                <p:nvPr/>
              </p:nvCxnSpPr>
              <p:spPr>
                <a:xfrm>
                  <a:off x="2747024" y="5432391"/>
                  <a:ext cx="288032" cy="0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0" name="Connecteur droit 29"/>
              <p:cNvCxnSpPr/>
              <p:nvPr/>
            </p:nvCxnSpPr>
            <p:spPr>
              <a:xfrm flipV="1">
                <a:off x="1566793" y="4450760"/>
                <a:ext cx="1892439" cy="8848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e 25"/>
            <p:cNvGrpSpPr/>
            <p:nvPr/>
          </p:nvGrpSpPr>
          <p:grpSpPr>
            <a:xfrm>
              <a:off x="5792434" y="5108556"/>
              <a:ext cx="288032" cy="734743"/>
              <a:chOff x="5052457" y="5581289"/>
              <a:chExt cx="288032" cy="734743"/>
            </a:xfrm>
          </p:grpSpPr>
          <p:cxnSp>
            <p:nvCxnSpPr>
              <p:cNvPr id="27" name="Connecteur droit 26"/>
              <p:cNvCxnSpPr/>
              <p:nvPr/>
            </p:nvCxnSpPr>
            <p:spPr>
              <a:xfrm>
                <a:off x="5196472" y="5581289"/>
                <a:ext cx="0" cy="734743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Connecteur droit 27"/>
              <p:cNvCxnSpPr/>
              <p:nvPr/>
            </p:nvCxnSpPr>
            <p:spPr>
              <a:xfrm>
                <a:off x="5052457" y="5589241"/>
                <a:ext cx="288032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Connecteur droit 28"/>
              <p:cNvCxnSpPr/>
              <p:nvPr/>
            </p:nvCxnSpPr>
            <p:spPr>
              <a:xfrm>
                <a:off x="5052457" y="6316032"/>
                <a:ext cx="288032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77" name="Connecteur droit 76"/>
          <p:cNvCxnSpPr/>
          <p:nvPr/>
        </p:nvCxnSpPr>
        <p:spPr>
          <a:xfrm>
            <a:off x="3573358" y="1036084"/>
            <a:ext cx="0" cy="286494"/>
          </a:xfrm>
          <a:prstGeom prst="line">
            <a:avLst/>
          </a:prstGeom>
          <a:ln w="57150">
            <a:solidFill>
              <a:srgbClr val="CC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ZoneTexte 87"/>
          <p:cNvSpPr txBox="1"/>
          <p:nvPr/>
        </p:nvSpPr>
        <p:spPr>
          <a:xfrm>
            <a:off x="539552" y="1196752"/>
            <a:ext cx="12410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Solution 2a</a:t>
            </a:r>
            <a:endParaRPr lang="fr-FR" dirty="0"/>
          </a:p>
        </p:txBody>
      </p:sp>
      <p:grpSp>
        <p:nvGrpSpPr>
          <p:cNvPr id="45" name="Groupe 44"/>
          <p:cNvGrpSpPr/>
          <p:nvPr/>
        </p:nvGrpSpPr>
        <p:grpSpPr>
          <a:xfrm>
            <a:off x="5200651" y="1323975"/>
            <a:ext cx="476250" cy="3900737"/>
            <a:chOff x="5200651" y="1323975"/>
            <a:chExt cx="476250" cy="3900737"/>
          </a:xfrm>
        </p:grpSpPr>
        <p:sp>
          <p:nvSpPr>
            <p:cNvPr id="36" name="Forme libre 35"/>
            <p:cNvSpPr/>
            <p:nvPr/>
          </p:nvSpPr>
          <p:spPr>
            <a:xfrm>
              <a:off x="5200651" y="1323975"/>
              <a:ext cx="476250" cy="1895475"/>
            </a:xfrm>
            <a:custGeom>
              <a:avLst/>
              <a:gdLst>
                <a:gd name="connsiteX0" fmla="*/ 0 w 504825"/>
                <a:gd name="connsiteY0" fmla="*/ 0 h 1914525"/>
                <a:gd name="connsiteX1" fmla="*/ 28575 w 504825"/>
                <a:gd name="connsiteY1" fmla="*/ 257175 h 1914525"/>
                <a:gd name="connsiteX2" fmla="*/ 485775 w 504825"/>
                <a:gd name="connsiteY2" fmla="*/ 266700 h 1914525"/>
                <a:gd name="connsiteX3" fmla="*/ 504825 w 504825"/>
                <a:gd name="connsiteY3" fmla="*/ 1914525 h 1914525"/>
                <a:gd name="connsiteX0" fmla="*/ 0 w 485775"/>
                <a:gd name="connsiteY0" fmla="*/ 0 h 1895475"/>
                <a:gd name="connsiteX1" fmla="*/ 9525 w 485775"/>
                <a:gd name="connsiteY1" fmla="*/ 238125 h 1895475"/>
                <a:gd name="connsiteX2" fmla="*/ 466725 w 485775"/>
                <a:gd name="connsiteY2" fmla="*/ 247650 h 1895475"/>
                <a:gd name="connsiteX3" fmla="*/ 485775 w 485775"/>
                <a:gd name="connsiteY3" fmla="*/ 1895475 h 1895475"/>
                <a:gd name="connsiteX0" fmla="*/ 0 w 476250"/>
                <a:gd name="connsiteY0" fmla="*/ 0 h 1895475"/>
                <a:gd name="connsiteX1" fmla="*/ 0 w 476250"/>
                <a:gd name="connsiteY1" fmla="*/ 238125 h 1895475"/>
                <a:gd name="connsiteX2" fmla="*/ 457200 w 476250"/>
                <a:gd name="connsiteY2" fmla="*/ 247650 h 1895475"/>
                <a:gd name="connsiteX3" fmla="*/ 476250 w 476250"/>
                <a:gd name="connsiteY3" fmla="*/ 1895475 h 1895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76250" h="1895475">
                  <a:moveTo>
                    <a:pt x="0" y="0"/>
                  </a:moveTo>
                  <a:lnTo>
                    <a:pt x="0" y="238125"/>
                  </a:lnTo>
                  <a:lnTo>
                    <a:pt x="457200" y="247650"/>
                  </a:lnTo>
                  <a:lnTo>
                    <a:pt x="476250" y="1895475"/>
                  </a:lnTo>
                </a:path>
              </a:pathLst>
            </a:cu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7" name="Forme libre 36"/>
            <p:cNvSpPr/>
            <p:nvPr/>
          </p:nvSpPr>
          <p:spPr>
            <a:xfrm>
              <a:off x="5238751" y="3910262"/>
              <a:ext cx="438150" cy="1314450"/>
            </a:xfrm>
            <a:custGeom>
              <a:avLst/>
              <a:gdLst>
                <a:gd name="connsiteX0" fmla="*/ 438150 w 438150"/>
                <a:gd name="connsiteY0" fmla="*/ 0 h 1314450"/>
                <a:gd name="connsiteX1" fmla="*/ 438150 w 438150"/>
                <a:gd name="connsiteY1" fmla="*/ 1038225 h 1314450"/>
                <a:gd name="connsiteX2" fmla="*/ 0 w 438150"/>
                <a:gd name="connsiteY2" fmla="*/ 1057275 h 1314450"/>
                <a:gd name="connsiteX3" fmla="*/ 0 w 438150"/>
                <a:gd name="connsiteY3" fmla="*/ 1314450 h 1314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8150" h="1314450">
                  <a:moveTo>
                    <a:pt x="438150" y="0"/>
                  </a:moveTo>
                  <a:lnTo>
                    <a:pt x="438150" y="1038225"/>
                  </a:lnTo>
                  <a:lnTo>
                    <a:pt x="0" y="1057275"/>
                  </a:lnTo>
                  <a:lnTo>
                    <a:pt x="0" y="1314450"/>
                  </a:lnTo>
                </a:path>
              </a:pathLst>
            </a:cu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73" name="Groupe 72"/>
          <p:cNvGrpSpPr/>
          <p:nvPr/>
        </p:nvGrpSpPr>
        <p:grpSpPr>
          <a:xfrm>
            <a:off x="3305175" y="1038225"/>
            <a:ext cx="285750" cy="4181475"/>
            <a:chOff x="3305175" y="1038225"/>
            <a:chExt cx="285750" cy="4181475"/>
          </a:xfrm>
        </p:grpSpPr>
        <p:sp>
          <p:nvSpPr>
            <p:cNvPr id="46" name="Forme libre 45"/>
            <p:cNvSpPr/>
            <p:nvPr/>
          </p:nvSpPr>
          <p:spPr>
            <a:xfrm>
              <a:off x="3305175" y="1038225"/>
              <a:ext cx="266700" cy="1323975"/>
            </a:xfrm>
            <a:custGeom>
              <a:avLst/>
              <a:gdLst>
                <a:gd name="connsiteX0" fmla="*/ 257175 w 266700"/>
                <a:gd name="connsiteY0" fmla="*/ 0 h 1323975"/>
                <a:gd name="connsiteX1" fmla="*/ 266700 w 266700"/>
                <a:gd name="connsiteY1" fmla="*/ 247650 h 1323975"/>
                <a:gd name="connsiteX2" fmla="*/ 0 w 266700"/>
                <a:gd name="connsiteY2" fmla="*/ 257175 h 1323975"/>
                <a:gd name="connsiteX3" fmla="*/ 0 w 266700"/>
                <a:gd name="connsiteY3" fmla="*/ 1323975 h 1323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6700" h="1323975">
                  <a:moveTo>
                    <a:pt x="257175" y="0"/>
                  </a:moveTo>
                  <a:lnTo>
                    <a:pt x="266700" y="247650"/>
                  </a:lnTo>
                  <a:lnTo>
                    <a:pt x="0" y="257175"/>
                  </a:lnTo>
                  <a:lnTo>
                    <a:pt x="0" y="1323975"/>
                  </a:lnTo>
                </a:path>
              </a:pathLst>
            </a:cu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6" name="Forme libre 65"/>
            <p:cNvSpPr/>
            <p:nvPr/>
          </p:nvSpPr>
          <p:spPr>
            <a:xfrm>
              <a:off x="3305175" y="4171950"/>
              <a:ext cx="285750" cy="1047750"/>
            </a:xfrm>
            <a:custGeom>
              <a:avLst/>
              <a:gdLst>
                <a:gd name="connsiteX0" fmla="*/ 0 w 285750"/>
                <a:gd name="connsiteY0" fmla="*/ 0 h 1047750"/>
                <a:gd name="connsiteX1" fmla="*/ 9525 w 285750"/>
                <a:gd name="connsiteY1" fmla="*/ 819150 h 1047750"/>
                <a:gd name="connsiteX2" fmla="*/ 285750 w 285750"/>
                <a:gd name="connsiteY2" fmla="*/ 800100 h 1047750"/>
                <a:gd name="connsiteX3" fmla="*/ 285750 w 285750"/>
                <a:gd name="connsiteY3" fmla="*/ 1047750 h 1047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5750" h="1047750">
                  <a:moveTo>
                    <a:pt x="0" y="0"/>
                  </a:moveTo>
                  <a:lnTo>
                    <a:pt x="9525" y="819150"/>
                  </a:lnTo>
                  <a:lnTo>
                    <a:pt x="285750" y="800100"/>
                  </a:lnTo>
                  <a:lnTo>
                    <a:pt x="285750" y="1047750"/>
                  </a:lnTo>
                </a:path>
              </a:pathLst>
            </a:cu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7" name="Forme libre 66"/>
            <p:cNvSpPr/>
            <p:nvPr/>
          </p:nvSpPr>
          <p:spPr>
            <a:xfrm>
              <a:off x="3305175" y="2876550"/>
              <a:ext cx="9525" cy="790575"/>
            </a:xfrm>
            <a:custGeom>
              <a:avLst/>
              <a:gdLst>
                <a:gd name="connsiteX0" fmla="*/ 9525 w 9525"/>
                <a:gd name="connsiteY0" fmla="*/ 0 h 790575"/>
                <a:gd name="connsiteX1" fmla="*/ 0 w 9525"/>
                <a:gd name="connsiteY1" fmla="*/ 790575 h 790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25" h="790575">
                  <a:moveTo>
                    <a:pt x="9525" y="0"/>
                  </a:moveTo>
                  <a:lnTo>
                    <a:pt x="0" y="790575"/>
                  </a:lnTo>
                </a:path>
              </a:pathLst>
            </a:cu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72" name="Groupe 71"/>
          <p:cNvGrpSpPr/>
          <p:nvPr/>
        </p:nvGrpSpPr>
        <p:grpSpPr>
          <a:xfrm>
            <a:off x="3682355" y="1038225"/>
            <a:ext cx="1609725" cy="4181475"/>
            <a:chOff x="3682355" y="1038225"/>
            <a:chExt cx="1609725" cy="4181475"/>
          </a:xfrm>
        </p:grpSpPr>
        <p:grpSp>
          <p:nvGrpSpPr>
            <p:cNvPr id="47" name="Groupe 46"/>
            <p:cNvGrpSpPr/>
            <p:nvPr/>
          </p:nvGrpSpPr>
          <p:grpSpPr>
            <a:xfrm>
              <a:off x="3682355" y="1038225"/>
              <a:ext cx="1609725" cy="4181475"/>
              <a:chOff x="3682355" y="1038225"/>
              <a:chExt cx="1609725" cy="4181475"/>
            </a:xfrm>
          </p:grpSpPr>
          <p:sp>
            <p:nvSpPr>
              <p:cNvPr id="40" name="Forme libre 39"/>
              <p:cNvSpPr/>
              <p:nvPr/>
            </p:nvSpPr>
            <p:spPr>
              <a:xfrm>
                <a:off x="3891905" y="2133600"/>
                <a:ext cx="1400175" cy="333375"/>
              </a:xfrm>
              <a:custGeom>
                <a:avLst/>
                <a:gdLst>
                  <a:gd name="connsiteX0" fmla="*/ 1400175 w 1400175"/>
                  <a:gd name="connsiteY0" fmla="*/ 333375 h 333375"/>
                  <a:gd name="connsiteX1" fmla="*/ 733425 w 1400175"/>
                  <a:gd name="connsiteY1" fmla="*/ 333375 h 333375"/>
                  <a:gd name="connsiteX2" fmla="*/ 733425 w 1400175"/>
                  <a:gd name="connsiteY2" fmla="*/ 9525 h 333375"/>
                  <a:gd name="connsiteX3" fmla="*/ 9525 w 1400175"/>
                  <a:gd name="connsiteY3" fmla="*/ 0 h 333375"/>
                  <a:gd name="connsiteX4" fmla="*/ 0 w 1400175"/>
                  <a:gd name="connsiteY4" fmla="*/ 228600 h 3333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0175" h="333375">
                    <a:moveTo>
                      <a:pt x="1400175" y="333375"/>
                    </a:moveTo>
                    <a:lnTo>
                      <a:pt x="733425" y="333375"/>
                    </a:lnTo>
                    <a:lnTo>
                      <a:pt x="733425" y="9525"/>
                    </a:lnTo>
                    <a:lnTo>
                      <a:pt x="9525" y="0"/>
                    </a:lnTo>
                    <a:lnTo>
                      <a:pt x="0" y="228600"/>
                    </a:lnTo>
                  </a:path>
                </a:pathLst>
              </a:custGeom>
              <a:noFill/>
              <a:ln w="5715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grpSp>
            <p:nvGrpSpPr>
              <p:cNvPr id="44" name="Groupe 43"/>
              <p:cNvGrpSpPr/>
              <p:nvPr/>
            </p:nvGrpSpPr>
            <p:grpSpPr>
              <a:xfrm>
                <a:off x="3682355" y="1038225"/>
                <a:ext cx="1609725" cy="4181475"/>
                <a:chOff x="3667125" y="1038225"/>
                <a:chExt cx="1609725" cy="4181475"/>
              </a:xfrm>
            </p:grpSpPr>
            <p:sp>
              <p:nvSpPr>
                <p:cNvPr id="38" name="Forme libre 37"/>
                <p:cNvSpPr/>
                <p:nvPr/>
              </p:nvSpPr>
              <p:spPr>
                <a:xfrm>
                  <a:off x="4619625" y="4181475"/>
                  <a:ext cx="523875" cy="1028700"/>
                </a:xfrm>
                <a:custGeom>
                  <a:avLst/>
                  <a:gdLst>
                    <a:gd name="connsiteX0" fmla="*/ 523875 w 523875"/>
                    <a:gd name="connsiteY0" fmla="*/ 1028700 h 1028700"/>
                    <a:gd name="connsiteX1" fmla="*/ 523875 w 523875"/>
                    <a:gd name="connsiteY1" fmla="*/ 781050 h 1028700"/>
                    <a:gd name="connsiteX2" fmla="*/ 0 w 523875"/>
                    <a:gd name="connsiteY2" fmla="*/ 781050 h 1028700"/>
                    <a:gd name="connsiteX3" fmla="*/ 9525 w 523875"/>
                    <a:gd name="connsiteY3" fmla="*/ 0 h 1028700"/>
                    <a:gd name="connsiteX4" fmla="*/ 9525 w 523875"/>
                    <a:gd name="connsiteY4" fmla="*/ 0 h 1028700"/>
                    <a:gd name="connsiteX5" fmla="*/ 0 w 523875"/>
                    <a:gd name="connsiteY5" fmla="*/ 9525 h 10287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23875" h="1028700">
                      <a:moveTo>
                        <a:pt x="523875" y="1028700"/>
                      </a:moveTo>
                      <a:lnTo>
                        <a:pt x="523875" y="781050"/>
                      </a:lnTo>
                      <a:lnTo>
                        <a:pt x="0" y="781050"/>
                      </a:lnTo>
                      <a:lnTo>
                        <a:pt x="9525" y="0"/>
                      </a:lnTo>
                      <a:lnTo>
                        <a:pt x="9525" y="0"/>
                      </a:lnTo>
                      <a:lnTo>
                        <a:pt x="0" y="9525"/>
                      </a:lnTo>
                    </a:path>
                  </a:pathLst>
                </a:custGeom>
                <a:noFill/>
                <a:ln w="57150"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39" name="Forme libre 38"/>
                <p:cNvSpPr/>
                <p:nvPr/>
              </p:nvSpPr>
              <p:spPr>
                <a:xfrm>
                  <a:off x="4600575" y="3038475"/>
                  <a:ext cx="676275" cy="619125"/>
                </a:xfrm>
                <a:custGeom>
                  <a:avLst/>
                  <a:gdLst>
                    <a:gd name="connsiteX0" fmla="*/ 0 w 676275"/>
                    <a:gd name="connsiteY0" fmla="*/ 619125 h 619125"/>
                    <a:gd name="connsiteX1" fmla="*/ 0 w 676275"/>
                    <a:gd name="connsiteY1" fmla="*/ 0 h 619125"/>
                    <a:gd name="connsiteX2" fmla="*/ 676275 w 676275"/>
                    <a:gd name="connsiteY2" fmla="*/ 0 h 619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676275" h="619125">
                      <a:moveTo>
                        <a:pt x="0" y="619125"/>
                      </a:moveTo>
                      <a:lnTo>
                        <a:pt x="0" y="0"/>
                      </a:lnTo>
                      <a:lnTo>
                        <a:pt x="676275" y="0"/>
                      </a:lnTo>
                    </a:path>
                  </a:pathLst>
                </a:custGeom>
                <a:noFill/>
                <a:ln w="57150"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41" name="Forme libre 40"/>
                <p:cNvSpPr/>
                <p:nvPr/>
              </p:nvSpPr>
              <p:spPr>
                <a:xfrm>
                  <a:off x="3667125" y="1038225"/>
                  <a:ext cx="219075" cy="1095375"/>
                </a:xfrm>
                <a:custGeom>
                  <a:avLst/>
                  <a:gdLst>
                    <a:gd name="connsiteX0" fmla="*/ 219075 w 219075"/>
                    <a:gd name="connsiteY0" fmla="*/ 1095375 h 1095375"/>
                    <a:gd name="connsiteX1" fmla="*/ 219075 w 219075"/>
                    <a:gd name="connsiteY1" fmla="*/ 266700 h 1095375"/>
                    <a:gd name="connsiteX2" fmla="*/ 0 w 219075"/>
                    <a:gd name="connsiteY2" fmla="*/ 266700 h 1095375"/>
                    <a:gd name="connsiteX3" fmla="*/ 0 w 219075"/>
                    <a:gd name="connsiteY3" fmla="*/ 0 h 10953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19075" h="1095375">
                      <a:moveTo>
                        <a:pt x="219075" y="1095375"/>
                      </a:moveTo>
                      <a:lnTo>
                        <a:pt x="219075" y="266700"/>
                      </a:lnTo>
                      <a:lnTo>
                        <a:pt x="0" y="266700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57150"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42" name="Forme libre 41"/>
                <p:cNvSpPr/>
                <p:nvPr/>
              </p:nvSpPr>
              <p:spPr>
                <a:xfrm>
                  <a:off x="4619625" y="1323975"/>
                  <a:ext cx="504825" cy="828675"/>
                </a:xfrm>
                <a:custGeom>
                  <a:avLst/>
                  <a:gdLst>
                    <a:gd name="connsiteX0" fmla="*/ 0 w 504825"/>
                    <a:gd name="connsiteY0" fmla="*/ 828675 h 828675"/>
                    <a:gd name="connsiteX1" fmla="*/ 0 w 504825"/>
                    <a:gd name="connsiteY1" fmla="*/ 257175 h 828675"/>
                    <a:gd name="connsiteX2" fmla="*/ 485775 w 504825"/>
                    <a:gd name="connsiteY2" fmla="*/ 247650 h 828675"/>
                    <a:gd name="connsiteX3" fmla="*/ 504825 w 504825"/>
                    <a:gd name="connsiteY3" fmla="*/ 0 h 8286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04825" h="828675">
                      <a:moveTo>
                        <a:pt x="0" y="828675"/>
                      </a:moveTo>
                      <a:lnTo>
                        <a:pt x="0" y="257175"/>
                      </a:lnTo>
                      <a:lnTo>
                        <a:pt x="485775" y="247650"/>
                      </a:lnTo>
                      <a:lnTo>
                        <a:pt x="504825" y="0"/>
                      </a:lnTo>
                    </a:path>
                  </a:pathLst>
                </a:custGeom>
                <a:noFill/>
                <a:ln w="57150"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43" name="Forme libre 42"/>
                <p:cNvSpPr/>
                <p:nvPr/>
              </p:nvSpPr>
              <p:spPr>
                <a:xfrm>
                  <a:off x="3667125" y="4953000"/>
                  <a:ext cx="981075" cy="266700"/>
                </a:xfrm>
                <a:custGeom>
                  <a:avLst/>
                  <a:gdLst>
                    <a:gd name="connsiteX0" fmla="*/ 981075 w 981075"/>
                    <a:gd name="connsiteY0" fmla="*/ 0 h 266700"/>
                    <a:gd name="connsiteX1" fmla="*/ 19050 w 981075"/>
                    <a:gd name="connsiteY1" fmla="*/ 9525 h 266700"/>
                    <a:gd name="connsiteX2" fmla="*/ 0 w 981075"/>
                    <a:gd name="connsiteY2" fmla="*/ 266700 h 2667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981075" h="266700">
                      <a:moveTo>
                        <a:pt x="981075" y="0"/>
                      </a:moveTo>
                      <a:lnTo>
                        <a:pt x="19050" y="9525"/>
                      </a:lnTo>
                      <a:lnTo>
                        <a:pt x="0" y="266700"/>
                      </a:lnTo>
                    </a:path>
                  </a:pathLst>
                </a:custGeom>
                <a:noFill/>
                <a:ln w="57150"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</p:grpSp>
        </p:grpSp>
        <p:sp>
          <p:nvSpPr>
            <p:cNvPr id="70" name="Forme libre 69"/>
            <p:cNvSpPr/>
            <p:nvPr/>
          </p:nvSpPr>
          <p:spPr>
            <a:xfrm>
              <a:off x="3886200" y="2886075"/>
              <a:ext cx="0" cy="342900"/>
            </a:xfrm>
            <a:custGeom>
              <a:avLst/>
              <a:gdLst>
                <a:gd name="connsiteX0" fmla="*/ 0 w 0"/>
                <a:gd name="connsiteY0" fmla="*/ 0 h 342900"/>
                <a:gd name="connsiteX1" fmla="*/ 0 w 0"/>
                <a:gd name="connsiteY1" fmla="*/ 342900 h 34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342900">
                  <a:moveTo>
                    <a:pt x="0" y="0"/>
                  </a:moveTo>
                  <a:lnTo>
                    <a:pt x="0" y="342900"/>
                  </a:lnTo>
                </a:path>
              </a:pathLst>
            </a:custGeom>
            <a:noFill/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90" name="Légende encadrée 1 89"/>
          <p:cNvSpPr/>
          <p:nvPr/>
        </p:nvSpPr>
        <p:spPr>
          <a:xfrm>
            <a:off x="6129881" y="2271712"/>
            <a:ext cx="218105" cy="258631"/>
          </a:xfrm>
          <a:prstGeom prst="borderCallout1">
            <a:avLst>
              <a:gd name="adj1" fmla="val 48319"/>
              <a:gd name="adj2" fmla="val -786"/>
              <a:gd name="adj3" fmla="val 61338"/>
              <a:gd name="adj4" fmla="val -205407"/>
            </a:avLst>
          </a:prstGeom>
          <a:ln w="1270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</a:t>
            </a:r>
            <a:endParaRPr lang="fr-FR" dirty="0"/>
          </a:p>
        </p:txBody>
      </p:sp>
      <p:sp>
        <p:nvSpPr>
          <p:cNvPr id="91" name="Légende encadrée 1 90"/>
          <p:cNvSpPr/>
          <p:nvPr/>
        </p:nvSpPr>
        <p:spPr>
          <a:xfrm>
            <a:off x="2521507" y="1738312"/>
            <a:ext cx="218105" cy="258631"/>
          </a:xfrm>
          <a:prstGeom prst="borderCallout1">
            <a:avLst>
              <a:gd name="adj1" fmla="val 44636"/>
              <a:gd name="adj2" fmla="val 95292"/>
              <a:gd name="adj3" fmla="val 98166"/>
              <a:gd name="adj4" fmla="val 349222"/>
            </a:avLst>
          </a:prstGeom>
          <a:ln w="1270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2</a:t>
            </a:r>
            <a:endParaRPr lang="fr-FR" dirty="0"/>
          </a:p>
        </p:txBody>
      </p:sp>
      <p:sp>
        <p:nvSpPr>
          <p:cNvPr id="92" name="Légende encadrée 1 91"/>
          <p:cNvSpPr/>
          <p:nvPr/>
        </p:nvSpPr>
        <p:spPr>
          <a:xfrm>
            <a:off x="4137438" y="976677"/>
            <a:ext cx="218105" cy="258631"/>
          </a:xfrm>
          <a:prstGeom prst="borderCallout1">
            <a:avLst>
              <a:gd name="adj1" fmla="val 44636"/>
              <a:gd name="adj2" fmla="val 104027"/>
              <a:gd name="adj3" fmla="val 216018"/>
              <a:gd name="adj4" fmla="val 279348"/>
            </a:avLst>
          </a:prstGeom>
          <a:ln w="1270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3</a:t>
            </a:r>
            <a:endParaRPr lang="fr-FR" dirty="0"/>
          </a:p>
        </p:txBody>
      </p:sp>
      <p:sp>
        <p:nvSpPr>
          <p:cNvPr id="93" name="ZoneTexte 92"/>
          <p:cNvSpPr txBox="1"/>
          <p:nvPr/>
        </p:nvSpPr>
        <p:spPr>
          <a:xfrm>
            <a:off x="6912260" y="558809"/>
            <a:ext cx="1707174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2b : solution avec un carter en trois parties.</a:t>
            </a:r>
            <a:endParaRPr lang="fr-FR" dirty="0"/>
          </a:p>
        </p:txBody>
      </p:sp>
      <p:sp>
        <p:nvSpPr>
          <p:cNvPr id="78" name="Forme libre 77"/>
          <p:cNvSpPr/>
          <p:nvPr/>
        </p:nvSpPr>
        <p:spPr>
          <a:xfrm flipH="1">
            <a:off x="3024796" y="3555555"/>
            <a:ext cx="251417" cy="676275"/>
          </a:xfrm>
          <a:custGeom>
            <a:avLst/>
            <a:gdLst>
              <a:gd name="connsiteX0" fmla="*/ 0 w 514350"/>
              <a:gd name="connsiteY0" fmla="*/ 0 h 676275"/>
              <a:gd name="connsiteX1" fmla="*/ 514350 w 514350"/>
              <a:gd name="connsiteY1" fmla="*/ 19050 h 676275"/>
              <a:gd name="connsiteX2" fmla="*/ 514350 w 514350"/>
              <a:gd name="connsiteY2" fmla="*/ 676275 h 676275"/>
              <a:gd name="connsiteX3" fmla="*/ 9525 w 514350"/>
              <a:gd name="connsiteY3" fmla="*/ 676275 h 676275"/>
              <a:gd name="connsiteX4" fmla="*/ 38100 w 514350"/>
              <a:gd name="connsiteY4" fmla="*/ 676275 h 676275"/>
              <a:gd name="connsiteX5" fmla="*/ 28575 w 514350"/>
              <a:gd name="connsiteY5" fmla="*/ 666750 h 676275"/>
              <a:gd name="connsiteX6" fmla="*/ 57150 w 514350"/>
              <a:gd name="connsiteY6" fmla="*/ 676275 h 676275"/>
              <a:gd name="connsiteX7" fmla="*/ 38100 w 514350"/>
              <a:gd name="connsiteY7" fmla="*/ 676275 h 676275"/>
              <a:gd name="connsiteX0" fmla="*/ 0 w 514350"/>
              <a:gd name="connsiteY0" fmla="*/ 19050 h 695325"/>
              <a:gd name="connsiteX1" fmla="*/ 495300 w 514350"/>
              <a:gd name="connsiteY1" fmla="*/ 0 h 695325"/>
              <a:gd name="connsiteX2" fmla="*/ 514350 w 514350"/>
              <a:gd name="connsiteY2" fmla="*/ 695325 h 695325"/>
              <a:gd name="connsiteX3" fmla="*/ 9525 w 514350"/>
              <a:gd name="connsiteY3" fmla="*/ 695325 h 695325"/>
              <a:gd name="connsiteX4" fmla="*/ 38100 w 514350"/>
              <a:gd name="connsiteY4" fmla="*/ 695325 h 695325"/>
              <a:gd name="connsiteX5" fmla="*/ 28575 w 514350"/>
              <a:gd name="connsiteY5" fmla="*/ 685800 h 695325"/>
              <a:gd name="connsiteX6" fmla="*/ 57150 w 514350"/>
              <a:gd name="connsiteY6" fmla="*/ 695325 h 695325"/>
              <a:gd name="connsiteX7" fmla="*/ 38100 w 514350"/>
              <a:gd name="connsiteY7" fmla="*/ 695325 h 695325"/>
              <a:gd name="connsiteX0" fmla="*/ 0 w 514350"/>
              <a:gd name="connsiteY0" fmla="*/ 9525 h 685800"/>
              <a:gd name="connsiteX1" fmla="*/ 504825 w 514350"/>
              <a:gd name="connsiteY1" fmla="*/ 0 h 685800"/>
              <a:gd name="connsiteX2" fmla="*/ 514350 w 514350"/>
              <a:gd name="connsiteY2" fmla="*/ 685800 h 685800"/>
              <a:gd name="connsiteX3" fmla="*/ 9525 w 514350"/>
              <a:gd name="connsiteY3" fmla="*/ 685800 h 685800"/>
              <a:gd name="connsiteX4" fmla="*/ 38100 w 514350"/>
              <a:gd name="connsiteY4" fmla="*/ 685800 h 685800"/>
              <a:gd name="connsiteX5" fmla="*/ 28575 w 514350"/>
              <a:gd name="connsiteY5" fmla="*/ 676275 h 685800"/>
              <a:gd name="connsiteX6" fmla="*/ 57150 w 514350"/>
              <a:gd name="connsiteY6" fmla="*/ 685800 h 685800"/>
              <a:gd name="connsiteX7" fmla="*/ 38100 w 514350"/>
              <a:gd name="connsiteY7" fmla="*/ 685800 h 685800"/>
              <a:gd name="connsiteX0" fmla="*/ 0 w 523875"/>
              <a:gd name="connsiteY0" fmla="*/ 0 h 676275"/>
              <a:gd name="connsiteX1" fmla="*/ 523875 w 523875"/>
              <a:gd name="connsiteY1" fmla="*/ 38100 h 676275"/>
              <a:gd name="connsiteX2" fmla="*/ 514350 w 523875"/>
              <a:gd name="connsiteY2" fmla="*/ 676275 h 676275"/>
              <a:gd name="connsiteX3" fmla="*/ 9525 w 523875"/>
              <a:gd name="connsiteY3" fmla="*/ 676275 h 676275"/>
              <a:gd name="connsiteX4" fmla="*/ 38100 w 523875"/>
              <a:gd name="connsiteY4" fmla="*/ 676275 h 676275"/>
              <a:gd name="connsiteX5" fmla="*/ 28575 w 523875"/>
              <a:gd name="connsiteY5" fmla="*/ 666750 h 676275"/>
              <a:gd name="connsiteX6" fmla="*/ 57150 w 523875"/>
              <a:gd name="connsiteY6" fmla="*/ 676275 h 676275"/>
              <a:gd name="connsiteX7" fmla="*/ 38100 w 523875"/>
              <a:gd name="connsiteY7" fmla="*/ 676275 h 676275"/>
              <a:gd name="connsiteX0" fmla="*/ 0 w 514350"/>
              <a:gd name="connsiteY0" fmla="*/ 9525 h 685800"/>
              <a:gd name="connsiteX1" fmla="*/ 514350 w 514350"/>
              <a:gd name="connsiteY1" fmla="*/ 0 h 685800"/>
              <a:gd name="connsiteX2" fmla="*/ 514350 w 514350"/>
              <a:gd name="connsiteY2" fmla="*/ 685800 h 685800"/>
              <a:gd name="connsiteX3" fmla="*/ 9525 w 514350"/>
              <a:gd name="connsiteY3" fmla="*/ 685800 h 685800"/>
              <a:gd name="connsiteX4" fmla="*/ 38100 w 514350"/>
              <a:gd name="connsiteY4" fmla="*/ 685800 h 685800"/>
              <a:gd name="connsiteX5" fmla="*/ 28575 w 514350"/>
              <a:gd name="connsiteY5" fmla="*/ 676275 h 685800"/>
              <a:gd name="connsiteX6" fmla="*/ 57150 w 514350"/>
              <a:gd name="connsiteY6" fmla="*/ 685800 h 685800"/>
              <a:gd name="connsiteX7" fmla="*/ 38100 w 514350"/>
              <a:gd name="connsiteY7" fmla="*/ 685800 h 685800"/>
              <a:gd name="connsiteX0" fmla="*/ 0 w 514350"/>
              <a:gd name="connsiteY0" fmla="*/ 0 h 676275"/>
              <a:gd name="connsiteX1" fmla="*/ 504825 w 514350"/>
              <a:gd name="connsiteY1" fmla="*/ 9525 h 676275"/>
              <a:gd name="connsiteX2" fmla="*/ 514350 w 514350"/>
              <a:gd name="connsiteY2" fmla="*/ 676275 h 676275"/>
              <a:gd name="connsiteX3" fmla="*/ 9525 w 514350"/>
              <a:gd name="connsiteY3" fmla="*/ 676275 h 676275"/>
              <a:gd name="connsiteX4" fmla="*/ 38100 w 514350"/>
              <a:gd name="connsiteY4" fmla="*/ 676275 h 676275"/>
              <a:gd name="connsiteX5" fmla="*/ 28575 w 514350"/>
              <a:gd name="connsiteY5" fmla="*/ 666750 h 676275"/>
              <a:gd name="connsiteX6" fmla="*/ 57150 w 514350"/>
              <a:gd name="connsiteY6" fmla="*/ 676275 h 676275"/>
              <a:gd name="connsiteX7" fmla="*/ 38100 w 514350"/>
              <a:gd name="connsiteY7" fmla="*/ 676275 h 676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4350" h="676275">
                <a:moveTo>
                  <a:pt x="0" y="0"/>
                </a:moveTo>
                <a:lnTo>
                  <a:pt x="504825" y="9525"/>
                </a:lnTo>
                <a:lnTo>
                  <a:pt x="514350" y="676275"/>
                </a:lnTo>
                <a:lnTo>
                  <a:pt x="9525" y="676275"/>
                </a:lnTo>
                <a:lnTo>
                  <a:pt x="38100" y="676275"/>
                </a:lnTo>
                <a:lnTo>
                  <a:pt x="28575" y="666750"/>
                </a:lnTo>
                <a:lnTo>
                  <a:pt x="57150" y="676275"/>
                </a:lnTo>
                <a:lnTo>
                  <a:pt x="38100" y="676275"/>
                </a:lnTo>
              </a:path>
            </a:pathLst>
          </a:custGeom>
          <a:noFill/>
          <a:ln w="57150">
            <a:solidFill>
              <a:srgbClr val="CC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79" name="Groupe 78"/>
          <p:cNvGrpSpPr/>
          <p:nvPr/>
        </p:nvGrpSpPr>
        <p:grpSpPr>
          <a:xfrm>
            <a:off x="2915816" y="2227110"/>
            <a:ext cx="361950" cy="815355"/>
            <a:chOff x="3187836" y="1857375"/>
            <a:chExt cx="361950" cy="815355"/>
          </a:xfrm>
        </p:grpSpPr>
        <p:sp>
          <p:nvSpPr>
            <p:cNvPr id="80" name="Forme libre 79"/>
            <p:cNvSpPr/>
            <p:nvPr/>
          </p:nvSpPr>
          <p:spPr>
            <a:xfrm>
              <a:off x="3187836" y="1857375"/>
              <a:ext cx="361950" cy="323850"/>
            </a:xfrm>
            <a:custGeom>
              <a:avLst/>
              <a:gdLst>
                <a:gd name="connsiteX0" fmla="*/ 361950 w 361950"/>
                <a:gd name="connsiteY0" fmla="*/ 0 h 323850"/>
                <a:gd name="connsiteX1" fmla="*/ 85725 w 361950"/>
                <a:gd name="connsiteY1" fmla="*/ 0 h 323850"/>
                <a:gd name="connsiteX2" fmla="*/ 95250 w 361950"/>
                <a:gd name="connsiteY2" fmla="*/ 323850 h 323850"/>
                <a:gd name="connsiteX3" fmla="*/ 0 w 361950"/>
                <a:gd name="connsiteY3" fmla="*/ 323850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1950" h="323850">
                  <a:moveTo>
                    <a:pt x="361950" y="0"/>
                  </a:moveTo>
                  <a:lnTo>
                    <a:pt x="85725" y="0"/>
                  </a:lnTo>
                  <a:lnTo>
                    <a:pt x="95250" y="323850"/>
                  </a:lnTo>
                  <a:lnTo>
                    <a:pt x="0" y="323850"/>
                  </a:lnTo>
                </a:path>
              </a:pathLst>
            </a:custGeom>
            <a:noFill/>
            <a:ln w="57150"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1" name="Forme libre 80"/>
            <p:cNvSpPr/>
            <p:nvPr/>
          </p:nvSpPr>
          <p:spPr>
            <a:xfrm flipV="1">
              <a:off x="3187836" y="2348880"/>
              <a:ext cx="361950" cy="323850"/>
            </a:xfrm>
            <a:custGeom>
              <a:avLst/>
              <a:gdLst>
                <a:gd name="connsiteX0" fmla="*/ 361950 w 361950"/>
                <a:gd name="connsiteY0" fmla="*/ 0 h 323850"/>
                <a:gd name="connsiteX1" fmla="*/ 85725 w 361950"/>
                <a:gd name="connsiteY1" fmla="*/ 0 h 323850"/>
                <a:gd name="connsiteX2" fmla="*/ 95250 w 361950"/>
                <a:gd name="connsiteY2" fmla="*/ 323850 h 323850"/>
                <a:gd name="connsiteX3" fmla="*/ 0 w 361950"/>
                <a:gd name="connsiteY3" fmla="*/ 323850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1950" h="323850">
                  <a:moveTo>
                    <a:pt x="361950" y="0"/>
                  </a:moveTo>
                  <a:lnTo>
                    <a:pt x="85725" y="0"/>
                  </a:lnTo>
                  <a:lnTo>
                    <a:pt x="95250" y="323850"/>
                  </a:lnTo>
                  <a:lnTo>
                    <a:pt x="0" y="323850"/>
                  </a:lnTo>
                </a:path>
              </a:pathLst>
            </a:custGeom>
            <a:noFill/>
            <a:ln w="57150"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82" name="ZoneTexte 81"/>
          <p:cNvSpPr txBox="1"/>
          <p:nvPr/>
        </p:nvSpPr>
        <p:spPr>
          <a:xfrm>
            <a:off x="406429" y="2881081"/>
            <a:ext cx="199215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CC00FF"/>
                </a:solidFill>
              </a:rPr>
              <a:t>Le carter est une boite fermée et étanche, seul l’arbre moteur et l’arbre de sortie sortent du carter</a:t>
            </a:r>
            <a:r>
              <a:rPr lang="fr-FR" dirty="0" smtClean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919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 2"/>
          <p:cNvGrpSpPr/>
          <p:nvPr/>
        </p:nvGrpSpPr>
        <p:grpSpPr>
          <a:xfrm>
            <a:off x="1187624" y="2448928"/>
            <a:ext cx="246027" cy="1835971"/>
            <a:chOff x="2987824" y="3421742"/>
            <a:chExt cx="288032" cy="2232248"/>
          </a:xfrm>
        </p:grpSpPr>
        <p:cxnSp>
          <p:nvCxnSpPr>
            <p:cNvPr id="4" name="Connecteur droit 3"/>
            <p:cNvCxnSpPr/>
            <p:nvPr/>
          </p:nvCxnSpPr>
          <p:spPr>
            <a:xfrm>
              <a:off x="3131840" y="3421742"/>
              <a:ext cx="0" cy="223224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Connecteur droit 4"/>
            <p:cNvCxnSpPr/>
            <p:nvPr/>
          </p:nvCxnSpPr>
          <p:spPr>
            <a:xfrm>
              <a:off x="2987824" y="3421742"/>
              <a:ext cx="288032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Connecteur droit 5"/>
            <p:cNvCxnSpPr/>
            <p:nvPr/>
          </p:nvCxnSpPr>
          <p:spPr>
            <a:xfrm>
              <a:off x="2987824" y="5653990"/>
              <a:ext cx="288032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e 6"/>
          <p:cNvGrpSpPr/>
          <p:nvPr/>
        </p:nvGrpSpPr>
        <p:grpSpPr>
          <a:xfrm>
            <a:off x="2957821" y="4086348"/>
            <a:ext cx="996014" cy="502619"/>
            <a:chOff x="3467405" y="1965494"/>
            <a:chExt cx="1166065" cy="611105"/>
          </a:xfrm>
        </p:grpSpPr>
        <p:grpSp>
          <p:nvGrpSpPr>
            <p:cNvPr id="8" name="Groupe 7"/>
            <p:cNvGrpSpPr/>
            <p:nvPr/>
          </p:nvGrpSpPr>
          <p:grpSpPr>
            <a:xfrm>
              <a:off x="3467405" y="1965494"/>
              <a:ext cx="288032" cy="611105"/>
              <a:chOff x="6544497" y="1844824"/>
              <a:chExt cx="288032" cy="734743"/>
            </a:xfrm>
          </p:grpSpPr>
          <p:cxnSp>
            <p:nvCxnSpPr>
              <p:cNvPr id="10" name="Connecteur droit 9"/>
              <p:cNvCxnSpPr/>
              <p:nvPr/>
            </p:nvCxnSpPr>
            <p:spPr>
              <a:xfrm>
                <a:off x="6688513" y="1844824"/>
                <a:ext cx="0" cy="734743"/>
              </a:xfrm>
              <a:prstGeom prst="line">
                <a:avLst/>
              </a:prstGeom>
              <a:ln w="3810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Connecteur droit 10"/>
              <p:cNvCxnSpPr/>
              <p:nvPr/>
            </p:nvCxnSpPr>
            <p:spPr>
              <a:xfrm>
                <a:off x="6544497" y="1852775"/>
                <a:ext cx="288032" cy="0"/>
              </a:xfrm>
              <a:prstGeom prst="line">
                <a:avLst/>
              </a:prstGeom>
              <a:ln w="3810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Connecteur droit 11"/>
              <p:cNvCxnSpPr/>
              <p:nvPr/>
            </p:nvCxnSpPr>
            <p:spPr>
              <a:xfrm>
                <a:off x="6544497" y="2579567"/>
                <a:ext cx="288032" cy="0"/>
              </a:xfrm>
              <a:prstGeom prst="line">
                <a:avLst/>
              </a:prstGeom>
              <a:ln w="3810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" name="Connecteur droit 8"/>
            <p:cNvCxnSpPr/>
            <p:nvPr/>
          </p:nvCxnSpPr>
          <p:spPr>
            <a:xfrm>
              <a:off x="3611421" y="2271046"/>
              <a:ext cx="1022049" cy="0"/>
            </a:xfrm>
            <a:prstGeom prst="line">
              <a:avLst/>
            </a:prstGeom>
            <a:ln w="38100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e 12"/>
          <p:cNvGrpSpPr/>
          <p:nvPr/>
        </p:nvGrpSpPr>
        <p:grpSpPr>
          <a:xfrm>
            <a:off x="1907704" y="2924464"/>
            <a:ext cx="1296144" cy="1131242"/>
            <a:chOff x="6137180" y="4788222"/>
            <a:chExt cx="1517436" cy="1375410"/>
          </a:xfrm>
        </p:grpSpPr>
        <p:grpSp>
          <p:nvGrpSpPr>
            <p:cNvPr id="14" name="Groupe 13"/>
            <p:cNvGrpSpPr/>
            <p:nvPr/>
          </p:nvGrpSpPr>
          <p:grpSpPr>
            <a:xfrm>
              <a:off x="6196897" y="4788222"/>
              <a:ext cx="1457719" cy="1375410"/>
              <a:chOff x="2308465" y="3781782"/>
              <a:chExt cx="1457719" cy="1375410"/>
            </a:xfrm>
          </p:grpSpPr>
          <p:cxnSp>
            <p:nvCxnSpPr>
              <p:cNvPr id="19" name="Connecteur droit 18"/>
              <p:cNvCxnSpPr/>
              <p:nvPr/>
            </p:nvCxnSpPr>
            <p:spPr>
              <a:xfrm>
                <a:off x="2308465" y="4491381"/>
                <a:ext cx="1373416" cy="5747"/>
              </a:xfrm>
              <a:prstGeom prst="line">
                <a:avLst/>
              </a:prstGeom>
              <a:ln w="38100">
                <a:solidFill>
                  <a:srgbClr val="00E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" name="Groupe 19"/>
              <p:cNvGrpSpPr/>
              <p:nvPr/>
            </p:nvGrpSpPr>
            <p:grpSpPr>
              <a:xfrm>
                <a:off x="3478152" y="3781782"/>
                <a:ext cx="288032" cy="1375410"/>
                <a:chOff x="3478152" y="3781782"/>
                <a:chExt cx="288032" cy="1375410"/>
              </a:xfrm>
            </p:grpSpPr>
            <p:cxnSp>
              <p:nvCxnSpPr>
                <p:cNvPr id="21" name="Connecteur droit 20"/>
                <p:cNvCxnSpPr/>
                <p:nvPr/>
              </p:nvCxnSpPr>
              <p:spPr>
                <a:xfrm>
                  <a:off x="3622169" y="3781782"/>
                  <a:ext cx="0" cy="1375410"/>
                </a:xfrm>
                <a:prstGeom prst="line">
                  <a:avLst/>
                </a:prstGeom>
                <a:ln w="38100">
                  <a:solidFill>
                    <a:srgbClr val="00E6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Connecteur droit 21"/>
                <p:cNvCxnSpPr/>
                <p:nvPr/>
              </p:nvCxnSpPr>
              <p:spPr>
                <a:xfrm>
                  <a:off x="3478152" y="3781782"/>
                  <a:ext cx="288032" cy="0"/>
                </a:xfrm>
                <a:prstGeom prst="line">
                  <a:avLst/>
                </a:prstGeom>
                <a:ln w="38100">
                  <a:solidFill>
                    <a:srgbClr val="00E6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Connecteur droit 22"/>
                <p:cNvCxnSpPr/>
                <p:nvPr/>
              </p:nvCxnSpPr>
              <p:spPr>
                <a:xfrm>
                  <a:off x="3478152" y="5157192"/>
                  <a:ext cx="288032" cy="0"/>
                </a:xfrm>
                <a:prstGeom prst="line">
                  <a:avLst/>
                </a:prstGeom>
                <a:ln w="38100">
                  <a:solidFill>
                    <a:srgbClr val="00E6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5" name="Groupe 14"/>
            <p:cNvGrpSpPr/>
            <p:nvPr/>
          </p:nvGrpSpPr>
          <p:grpSpPr>
            <a:xfrm>
              <a:off x="6137180" y="5108556"/>
              <a:ext cx="288032" cy="734743"/>
              <a:chOff x="5397203" y="5581289"/>
              <a:chExt cx="288032" cy="734743"/>
            </a:xfrm>
          </p:grpSpPr>
          <p:cxnSp>
            <p:nvCxnSpPr>
              <p:cNvPr id="16" name="Connecteur droit 15"/>
              <p:cNvCxnSpPr/>
              <p:nvPr/>
            </p:nvCxnSpPr>
            <p:spPr>
              <a:xfrm>
                <a:off x="5541218" y="5581289"/>
                <a:ext cx="0" cy="734743"/>
              </a:xfrm>
              <a:prstGeom prst="line">
                <a:avLst/>
              </a:prstGeom>
              <a:ln w="38100">
                <a:solidFill>
                  <a:srgbClr val="00E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Connecteur droit 16"/>
              <p:cNvCxnSpPr/>
              <p:nvPr/>
            </p:nvCxnSpPr>
            <p:spPr>
              <a:xfrm>
                <a:off x="5397203" y="5589241"/>
                <a:ext cx="288032" cy="0"/>
              </a:xfrm>
              <a:prstGeom prst="line">
                <a:avLst/>
              </a:prstGeom>
              <a:ln w="38100">
                <a:solidFill>
                  <a:srgbClr val="00E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Connecteur droit 17"/>
              <p:cNvCxnSpPr/>
              <p:nvPr/>
            </p:nvCxnSpPr>
            <p:spPr>
              <a:xfrm>
                <a:off x="5397203" y="6316032"/>
                <a:ext cx="288032" cy="0"/>
              </a:xfrm>
              <a:prstGeom prst="line">
                <a:avLst/>
              </a:prstGeom>
              <a:ln w="38100">
                <a:solidFill>
                  <a:srgbClr val="00E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5" name="Rectangle 34"/>
          <p:cNvSpPr/>
          <p:nvPr/>
        </p:nvSpPr>
        <p:spPr>
          <a:xfrm>
            <a:off x="3450367" y="3904929"/>
            <a:ext cx="1224135" cy="865455"/>
          </a:xfrm>
          <a:prstGeom prst="rect">
            <a:avLst/>
          </a:prstGeom>
          <a:ln w="38100">
            <a:solidFill>
              <a:srgbClr val="0066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0066FF"/>
                </a:solidFill>
              </a:rPr>
              <a:t>Moteur</a:t>
            </a:r>
            <a:endParaRPr lang="fr-FR" dirty="0">
              <a:solidFill>
                <a:srgbClr val="0066FF"/>
              </a:solidFill>
            </a:endParaRPr>
          </a:p>
        </p:txBody>
      </p:sp>
      <p:grpSp>
        <p:nvGrpSpPr>
          <p:cNvPr id="48" name="Groupe 47"/>
          <p:cNvGrpSpPr/>
          <p:nvPr/>
        </p:nvGrpSpPr>
        <p:grpSpPr>
          <a:xfrm>
            <a:off x="899592" y="3108962"/>
            <a:ext cx="216024" cy="504056"/>
            <a:chOff x="1619672" y="1988840"/>
            <a:chExt cx="216024" cy="504056"/>
          </a:xfrm>
        </p:grpSpPr>
        <p:sp>
          <p:nvSpPr>
            <p:cNvPr id="49" name="Rectangle 48"/>
            <p:cNvSpPr/>
            <p:nvPr/>
          </p:nvSpPr>
          <p:spPr>
            <a:xfrm>
              <a:off x="1619672" y="1988840"/>
              <a:ext cx="216024" cy="216024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0000"/>
                  </a:solidFill>
                </a:rPr>
                <a:t>+</a:t>
              </a:r>
              <a:endParaRPr lang="fr-FR" dirty="0">
                <a:solidFill>
                  <a:srgbClr val="FF0000"/>
                </a:solidFill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1619672" y="2276872"/>
              <a:ext cx="216024" cy="216024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0000"/>
                  </a:solidFill>
                </a:rPr>
                <a:t>+</a:t>
              </a:r>
              <a:endParaRPr lang="fr-FR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57" name="Groupe 56"/>
          <p:cNvGrpSpPr/>
          <p:nvPr/>
        </p:nvGrpSpPr>
        <p:grpSpPr>
          <a:xfrm>
            <a:off x="2750798" y="3261112"/>
            <a:ext cx="216024" cy="504056"/>
            <a:chOff x="1619672" y="1988840"/>
            <a:chExt cx="216024" cy="504056"/>
          </a:xfrm>
        </p:grpSpPr>
        <p:sp>
          <p:nvSpPr>
            <p:cNvPr id="58" name="Rectangle 57"/>
            <p:cNvSpPr/>
            <p:nvPr/>
          </p:nvSpPr>
          <p:spPr>
            <a:xfrm>
              <a:off x="1619672" y="1988840"/>
              <a:ext cx="216024" cy="216024"/>
            </a:xfrm>
            <a:prstGeom prst="rect">
              <a:avLst/>
            </a:prstGeom>
            <a:ln>
              <a:solidFill>
                <a:srgbClr val="00E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00E600"/>
                  </a:solidFill>
                </a:rPr>
                <a:t>+</a:t>
              </a:r>
              <a:endParaRPr lang="fr-FR" dirty="0">
                <a:solidFill>
                  <a:srgbClr val="00E600"/>
                </a:solidFill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1619672" y="2276872"/>
              <a:ext cx="216024" cy="216024"/>
            </a:xfrm>
            <a:prstGeom prst="rect">
              <a:avLst/>
            </a:prstGeom>
            <a:ln>
              <a:solidFill>
                <a:srgbClr val="00E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00E600"/>
                  </a:solidFill>
                </a:rPr>
                <a:t>+</a:t>
              </a:r>
              <a:endParaRPr lang="fr-FR" dirty="0">
                <a:solidFill>
                  <a:srgbClr val="00E600"/>
                </a:solidFill>
              </a:endParaRPr>
            </a:p>
          </p:txBody>
        </p:sp>
      </p:grpSp>
      <p:grpSp>
        <p:nvGrpSpPr>
          <p:cNvPr id="63" name="Groupe 62"/>
          <p:cNvGrpSpPr/>
          <p:nvPr/>
        </p:nvGrpSpPr>
        <p:grpSpPr>
          <a:xfrm>
            <a:off x="2195736" y="3261112"/>
            <a:ext cx="216024" cy="504056"/>
            <a:chOff x="1619672" y="1988840"/>
            <a:chExt cx="216024" cy="504056"/>
          </a:xfrm>
        </p:grpSpPr>
        <p:sp>
          <p:nvSpPr>
            <p:cNvPr id="64" name="Rectangle 63"/>
            <p:cNvSpPr/>
            <p:nvPr/>
          </p:nvSpPr>
          <p:spPr>
            <a:xfrm>
              <a:off x="1619672" y="1988840"/>
              <a:ext cx="216024" cy="216024"/>
            </a:xfrm>
            <a:prstGeom prst="rect">
              <a:avLst/>
            </a:prstGeom>
            <a:ln>
              <a:solidFill>
                <a:srgbClr val="00E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00E600"/>
                  </a:solidFill>
                </a:rPr>
                <a:t>+</a:t>
              </a:r>
              <a:endParaRPr lang="fr-FR" dirty="0">
                <a:solidFill>
                  <a:srgbClr val="00E600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1619672" y="2276872"/>
              <a:ext cx="216024" cy="216024"/>
            </a:xfrm>
            <a:prstGeom prst="rect">
              <a:avLst/>
            </a:prstGeom>
            <a:ln>
              <a:solidFill>
                <a:srgbClr val="00E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00E600"/>
                  </a:solidFill>
                </a:rPr>
                <a:t>+</a:t>
              </a:r>
              <a:endParaRPr lang="fr-FR" dirty="0">
                <a:solidFill>
                  <a:srgbClr val="00E600"/>
                </a:solidFill>
              </a:endParaRPr>
            </a:p>
          </p:txBody>
        </p:sp>
      </p:grpSp>
      <p:sp>
        <p:nvSpPr>
          <p:cNvPr id="68" name="Forme libre 67"/>
          <p:cNvSpPr/>
          <p:nvPr/>
        </p:nvSpPr>
        <p:spPr>
          <a:xfrm>
            <a:off x="1002824" y="3614895"/>
            <a:ext cx="1988820" cy="2118360"/>
          </a:xfrm>
          <a:custGeom>
            <a:avLst/>
            <a:gdLst>
              <a:gd name="connsiteX0" fmla="*/ 0 w 1988820"/>
              <a:gd name="connsiteY0" fmla="*/ 0 h 2118360"/>
              <a:gd name="connsiteX1" fmla="*/ 22860 w 1988820"/>
              <a:gd name="connsiteY1" fmla="*/ 2118360 h 2118360"/>
              <a:gd name="connsiteX2" fmla="*/ 1318260 w 1988820"/>
              <a:gd name="connsiteY2" fmla="*/ 2118360 h 2118360"/>
              <a:gd name="connsiteX3" fmla="*/ 1280160 w 1988820"/>
              <a:gd name="connsiteY3" fmla="*/ 160020 h 2118360"/>
              <a:gd name="connsiteX4" fmla="*/ 1866900 w 1988820"/>
              <a:gd name="connsiteY4" fmla="*/ 160020 h 2118360"/>
              <a:gd name="connsiteX5" fmla="*/ 1988820 w 1988820"/>
              <a:gd name="connsiteY5" fmla="*/ 160020 h 2118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88820" h="2118360">
                <a:moveTo>
                  <a:pt x="0" y="0"/>
                </a:moveTo>
                <a:lnTo>
                  <a:pt x="22860" y="2118360"/>
                </a:lnTo>
                <a:lnTo>
                  <a:pt x="1318260" y="2118360"/>
                </a:lnTo>
                <a:lnTo>
                  <a:pt x="1280160" y="160020"/>
                </a:lnTo>
                <a:lnTo>
                  <a:pt x="1866900" y="160020"/>
                </a:lnTo>
                <a:lnTo>
                  <a:pt x="1988820" y="160020"/>
                </a:lnTo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9" name="Forme libre 68"/>
          <p:cNvSpPr/>
          <p:nvPr/>
        </p:nvSpPr>
        <p:spPr>
          <a:xfrm>
            <a:off x="1000918" y="2047080"/>
            <a:ext cx="603885" cy="1773555"/>
          </a:xfrm>
          <a:custGeom>
            <a:avLst/>
            <a:gdLst>
              <a:gd name="connsiteX0" fmla="*/ 0 w 601980"/>
              <a:gd name="connsiteY0" fmla="*/ 1082040 h 1783080"/>
              <a:gd name="connsiteX1" fmla="*/ 7620 w 601980"/>
              <a:gd name="connsiteY1" fmla="*/ 0 h 1783080"/>
              <a:gd name="connsiteX2" fmla="*/ 563880 w 601980"/>
              <a:gd name="connsiteY2" fmla="*/ 15240 h 1783080"/>
              <a:gd name="connsiteX3" fmla="*/ 601980 w 601980"/>
              <a:gd name="connsiteY3" fmla="*/ 1775460 h 1783080"/>
              <a:gd name="connsiteX4" fmla="*/ 601980 w 601980"/>
              <a:gd name="connsiteY4" fmla="*/ 1783080 h 1783080"/>
              <a:gd name="connsiteX5" fmla="*/ 601980 w 601980"/>
              <a:gd name="connsiteY5" fmla="*/ 1783080 h 1783080"/>
              <a:gd name="connsiteX0" fmla="*/ 0 w 601980"/>
              <a:gd name="connsiteY0" fmla="*/ 1066800 h 1767840"/>
              <a:gd name="connsiteX1" fmla="*/ 26670 w 601980"/>
              <a:gd name="connsiteY1" fmla="*/ 22860 h 1767840"/>
              <a:gd name="connsiteX2" fmla="*/ 563880 w 601980"/>
              <a:gd name="connsiteY2" fmla="*/ 0 h 1767840"/>
              <a:gd name="connsiteX3" fmla="*/ 601980 w 601980"/>
              <a:gd name="connsiteY3" fmla="*/ 1760220 h 1767840"/>
              <a:gd name="connsiteX4" fmla="*/ 601980 w 601980"/>
              <a:gd name="connsiteY4" fmla="*/ 1767840 h 1767840"/>
              <a:gd name="connsiteX5" fmla="*/ 601980 w 601980"/>
              <a:gd name="connsiteY5" fmla="*/ 1767840 h 1767840"/>
              <a:gd name="connsiteX0" fmla="*/ 20955 w 622935"/>
              <a:gd name="connsiteY0" fmla="*/ 1101090 h 1802130"/>
              <a:gd name="connsiteX1" fmla="*/ 0 w 622935"/>
              <a:gd name="connsiteY1" fmla="*/ 0 h 1802130"/>
              <a:gd name="connsiteX2" fmla="*/ 584835 w 622935"/>
              <a:gd name="connsiteY2" fmla="*/ 34290 h 1802130"/>
              <a:gd name="connsiteX3" fmla="*/ 622935 w 622935"/>
              <a:gd name="connsiteY3" fmla="*/ 1794510 h 1802130"/>
              <a:gd name="connsiteX4" fmla="*/ 622935 w 622935"/>
              <a:gd name="connsiteY4" fmla="*/ 1802130 h 1802130"/>
              <a:gd name="connsiteX5" fmla="*/ 622935 w 622935"/>
              <a:gd name="connsiteY5" fmla="*/ 1802130 h 1802130"/>
              <a:gd name="connsiteX0" fmla="*/ 1905 w 603885"/>
              <a:gd name="connsiteY0" fmla="*/ 1072515 h 1773555"/>
              <a:gd name="connsiteX1" fmla="*/ 0 w 603885"/>
              <a:gd name="connsiteY1" fmla="*/ 0 h 1773555"/>
              <a:gd name="connsiteX2" fmla="*/ 565785 w 603885"/>
              <a:gd name="connsiteY2" fmla="*/ 5715 h 1773555"/>
              <a:gd name="connsiteX3" fmla="*/ 603885 w 603885"/>
              <a:gd name="connsiteY3" fmla="*/ 1765935 h 1773555"/>
              <a:gd name="connsiteX4" fmla="*/ 603885 w 603885"/>
              <a:gd name="connsiteY4" fmla="*/ 1773555 h 1773555"/>
              <a:gd name="connsiteX5" fmla="*/ 603885 w 603885"/>
              <a:gd name="connsiteY5" fmla="*/ 1773555 h 17735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3885" h="1773555">
                <a:moveTo>
                  <a:pt x="1905" y="1072515"/>
                </a:moveTo>
                <a:lnTo>
                  <a:pt x="0" y="0"/>
                </a:lnTo>
                <a:lnTo>
                  <a:pt x="565785" y="5715"/>
                </a:lnTo>
                <a:lnTo>
                  <a:pt x="603885" y="1765935"/>
                </a:lnTo>
                <a:lnTo>
                  <a:pt x="603885" y="1773555"/>
                </a:lnTo>
                <a:lnTo>
                  <a:pt x="603885" y="1773555"/>
                </a:lnTo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1" name="Forme libre 70"/>
          <p:cNvSpPr/>
          <p:nvPr/>
        </p:nvSpPr>
        <p:spPr>
          <a:xfrm>
            <a:off x="1604804" y="2890995"/>
            <a:ext cx="1363980" cy="350520"/>
          </a:xfrm>
          <a:custGeom>
            <a:avLst/>
            <a:gdLst>
              <a:gd name="connsiteX0" fmla="*/ 1363980 w 1363980"/>
              <a:gd name="connsiteY0" fmla="*/ 342900 h 350520"/>
              <a:gd name="connsiteX1" fmla="*/ 708660 w 1363980"/>
              <a:gd name="connsiteY1" fmla="*/ 350520 h 350520"/>
              <a:gd name="connsiteX2" fmla="*/ 708660 w 1363980"/>
              <a:gd name="connsiteY2" fmla="*/ 0 h 350520"/>
              <a:gd name="connsiteX3" fmla="*/ 0 w 1363980"/>
              <a:gd name="connsiteY3" fmla="*/ 0 h 350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63980" h="350520">
                <a:moveTo>
                  <a:pt x="1363980" y="342900"/>
                </a:moveTo>
                <a:lnTo>
                  <a:pt x="708660" y="350520"/>
                </a:lnTo>
                <a:lnTo>
                  <a:pt x="708660" y="0"/>
                </a:lnTo>
                <a:lnTo>
                  <a:pt x="0" y="0"/>
                </a:lnTo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4" name="Forme libre 73"/>
          <p:cNvSpPr/>
          <p:nvPr/>
        </p:nvSpPr>
        <p:spPr>
          <a:xfrm>
            <a:off x="2305844" y="2334735"/>
            <a:ext cx="1059180" cy="1661160"/>
          </a:xfrm>
          <a:custGeom>
            <a:avLst/>
            <a:gdLst>
              <a:gd name="connsiteX0" fmla="*/ 0 w 1059180"/>
              <a:gd name="connsiteY0" fmla="*/ 548640 h 1927860"/>
              <a:gd name="connsiteX1" fmla="*/ 0 w 1059180"/>
              <a:gd name="connsiteY1" fmla="*/ 0 h 1927860"/>
              <a:gd name="connsiteX2" fmla="*/ 1051560 w 1059180"/>
              <a:gd name="connsiteY2" fmla="*/ 22860 h 1927860"/>
              <a:gd name="connsiteX3" fmla="*/ 1059180 w 1059180"/>
              <a:gd name="connsiteY3" fmla="*/ 1927860 h 1927860"/>
              <a:gd name="connsiteX0" fmla="*/ 0 w 1059180"/>
              <a:gd name="connsiteY0" fmla="*/ 548640 h 1661160"/>
              <a:gd name="connsiteX1" fmla="*/ 0 w 1059180"/>
              <a:gd name="connsiteY1" fmla="*/ 0 h 1661160"/>
              <a:gd name="connsiteX2" fmla="*/ 1051560 w 1059180"/>
              <a:gd name="connsiteY2" fmla="*/ 22860 h 1661160"/>
              <a:gd name="connsiteX3" fmla="*/ 1059180 w 1059180"/>
              <a:gd name="connsiteY3" fmla="*/ 1661160 h 1661160"/>
              <a:gd name="connsiteX0" fmla="*/ 0 w 1059180"/>
              <a:gd name="connsiteY0" fmla="*/ 548640 h 1661160"/>
              <a:gd name="connsiteX1" fmla="*/ 0 w 1059180"/>
              <a:gd name="connsiteY1" fmla="*/ 0 h 1661160"/>
              <a:gd name="connsiteX2" fmla="*/ 1032510 w 1059180"/>
              <a:gd name="connsiteY2" fmla="*/ 3810 h 1661160"/>
              <a:gd name="connsiteX3" fmla="*/ 1059180 w 1059180"/>
              <a:gd name="connsiteY3" fmla="*/ 1661160 h 1661160"/>
              <a:gd name="connsiteX0" fmla="*/ 0 w 1059180"/>
              <a:gd name="connsiteY0" fmla="*/ 548640 h 1661160"/>
              <a:gd name="connsiteX1" fmla="*/ 0 w 1059180"/>
              <a:gd name="connsiteY1" fmla="*/ 0 h 1661160"/>
              <a:gd name="connsiteX2" fmla="*/ 1051560 w 1059180"/>
              <a:gd name="connsiteY2" fmla="*/ 3810 h 1661160"/>
              <a:gd name="connsiteX3" fmla="*/ 1059180 w 1059180"/>
              <a:gd name="connsiteY3" fmla="*/ 1661160 h 1661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59180" h="1661160">
                <a:moveTo>
                  <a:pt x="0" y="548640"/>
                </a:moveTo>
                <a:lnTo>
                  <a:pt x="0" y="0"/>
                </a:lnTo>
                <a:lnTo>
                  <a:pt x="1051560" y="3810"/>
                </a:lnTo>
                <a:cubicBezTo>
                  <a:pt x="1054100" y="638810"/>
                  <a:pt x="1056640" y="1026160"/>
                  <a:pt x="1059180" y="1661160"/>
                </a:cubicBezTo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5" name="Forme libre 74"/>
          <p:cNvSpPr/>
          <p:nvPr/>
        </p:nvSpPr>
        <p:spPr>
          <a:xfrm>
            <a:off x="2318749" y="4662646"/>
            <a:ext cx="1066800" cy="1070610"/>
          </a:xfrm>
          <a:custGeom>
            <a:avLst/>
            <a:gdLst>
              <a:gd name="connsiteX0" fmla="*/ 1051560 w 1066800"/>
              <a:gd name="connsiteY0" fmla="*/ 0 h 1318260"/>
              <a:gd name="connsiteX1" fmla="*/ 1066800 w 1066800"/>
              <a:gd name="connsiteY1" fmla="*/ 1318260 h 1318260"/>
              <a:gd name="connsiteX2" fmla="*/ 0 w 1066800"/>
              <a:gd name="connsiteY2" fmla="*/ 1310640 h 1318260"/>
              <a:gd name="connsiteX0" fmla="*/ 1042035 w 1066800"/>
              <a:gd name="connsiteY0" fmla="*/ 0 h 1051560"/>
              <a:gd name="connsiteX1" fmla="*/ 1066800 w 1066800"/>
              <a:gd name="connsiteY1" fmla="*/ 1051560 h 1051560"/>
              <a:gd name="connsiteX2" fmla="*/ 0 w 1066800"/>
              <a:gd name="connsiteY2" fmla="*/ 1043940 h 1051560"/>
              <a:gd name="connsiteX0" fmla="*/ 1070610 w 1070610"/>
              <a:gd name="connsiteY0" fmla="*/ 0 h 1070610"/>
              <a:gd name="connsiteX1" fmla="*/ 1066800 w 1070610"/>
              <a:gd name="connsiteY1" fmla="*/ 1070610 h 1070610"/>
              <a:gd name="connsiteX2" fmla="*/ 0 w 1070610"/>
              <a:gd name="connsiteY2" fmla="*/ 1062990 h 1070610"/>
              <a:gd name="connsiteX0" fmla="*/ 1051560 w 1066800"/>
              <a:gd name="connsiteY0" fmla="*/ 0 h 1070610"/>
              <a:gd name="connsiteX1" fmla="*/ 1066800 w 1066800"/>
              <a:gd name="connsiteY1" fmla="*/ 1070610 h 1070610"/>
              <a:gd name="connsiteX2" fmla="*/ 0 w 1066800"/>
              <a:gd name="connsiteY2" fmla="*/ 1062990 h 107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66800" h="1070610">
                <a:moveTo>
                  <a:pt x="1051560" y="0"/>
                </a:moveTo>
                <a:lnTo>
                  <a:pt x="1066800" y="1070610"/>
                </a:lnTo>
                <a:lnTo>
                  <a:pt x="0" y="1062990"/>
                </a:lnTo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54" name="Groupe 53"/>
          <p:cNvGrpSpPr/>
          <p:nvPr/>
        </p:nvGrpSpPr>
        <p:grpSpPr>
          <a:xfrm>
            <a:off x="2195736" y="4408009"/>
            <a:ext cx="216024" cy="504056"/>
            <a:chOff x="1619672" y="1988840"/>
            <a:chExt cx="216024" cy="504056"/>
          </a:xfrm>
        </p:grpSpPr>
        <p:sp>
          <p:nvSpPr>
            <p:cNvPr id="55" name="Rectangle 54"/>
            <p:cNvSpPr/>
            <p:nvPr/>
          </p:nvSpPr>
          <p:spPr>
            <a:xfrm>
              <a:off x="1619672" y="1988840"/>
              <a:ext cx="216024" cy="216024"/>
            </a:xfrm>
            <a:prstGeom prst="rect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FF00"/>
                  </a:solidFill>
                </a:rPr>
                <a:t>+</a:t>
              </a:r>
              <a:endParaRPr lang="fr-FR" dirty="0">
                <a:solidFill>
                  <a:srgbClr val="FFFF00"/>
                </a:solidFill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1619672" y="2276872"/>
              <a:ext cx="216024" cy="216024"/>
            </a:xfrm>
            <a:prstGeom prst="rect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FF00"/>
                  </a:solidFill>
                </a:rPr>
                <a:t>+</a:t>
              </a:r>
              <a:endParaRPr lang="fr-FR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60" name="Groupe 59"/>
          <p:cNvGrpSpPr/>
          <p:nvPr/>
        </p:nvGrpSpPr>
        <p:grpSpPr>
          <a:xfrm>
            <a:off x="899592" y="4400007"/>
            <a:ext cx="216024" cy="504056"/>
            <a:chOff x="1619672" y="1988840"/>
            <a:chExt cx="216024" cy="504056"/>
          </a:xfrm>
        </p:grpSpPr>
        <p:sp>
          <p:nvSpPr>
            <p:cNvPr id="61" name="Rectangle 60"/>
            <p:cNvSpPr/>
            <p:nvPr/>
          </p:nvSpPr>
          <p:spPr>
            <a:xfrm>
              <a:off x="1619672" y="1988840"/>
              <a:ext cx="216024" cy="216024"/>
            </a:xfrm>
            <a:prstGeom prst="rect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FF00"/>
                  </a:solidFill>
                </a:rPr>
                <a:t>+</a:t>
              </a:r>
              <a:endParaRPr lang="fr-FR" dirty="0">
                <a:solidFill>
                  <a:srgbClr val="FFFF00"/>
                </a:solidFill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1619672" y="2276872"/>
              <a:ext cx="216024" cy="216024"/>
            </a:xfrm>
            <a:prstGeom prst="rect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FF00"/>
                  </a:solidFill>
                </a:rPr>
                <a:t>+</a:t>
              </a:r>
              <a:endParaRPr lang="fr-FR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1" name="Groupe 50"/>
          <p:cNvGrpSpPr/>
          <p:nvPr/>
        </p:nvGrpSpPr>
        <p:grpSpPr>
          <a:xfrm>
            <a:off x="1485681" y="3121157"/>
            <a:ext cx="216024" cy="504056"/>
            <a:chOff x="1619672" y="1988840"/>
            <a:chExt cx="216024" cy="504056"/>
          </a:xfrm>
        </p:grpSpPr>
        <p:sp>
          <p:nvSpPr>
            <p:cNvPr id="52" name="Rectangle 51"/>
            <p:cNvSpPr/>
            <p:nvPr/>
          </p:nvSpPr>
          <p:spPr>
            <a:xfrm>
              <a:off x="1619672" y="1988840"/>
              <a:ext cx="216024" cy="216024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0000"/>
                  </a:solidFill>
                </a:rPr>
                <a:t>+</a:t>
              </a:r>
              <a:endParaRPr lang="fr-FR" dirty="0">
                <a:solidFill>
                  <a:srgbClr val="FF0000"/>
                </a:solidFill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1619672" y="2276872"/>
              <a:ext cx="216024" cy="216024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0000"/>
                  </a:solidFill>
                </a:rPr>
                <a:t>+</a:t>
              </a:r>
              <a:endParaRPr lang="fr-FR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2" name="Connecteur droit 1"/>
          <p:cNvCxnSpPr/>
          <p:nvPr/>
        </p:nvCxnSpPr>
        <p:spPr>
          <a:xfrm>
            <a:off x="179512" y="3360990"/>
            <a:ext cx="1572764" cy="1219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e 23"/>
          <p:cNvGrpSpPr/>
          <p:nvPr/>
        </p:nvGrpSpPr>
        <p:grpSpPr>
          <a:xfrm>
            <a:off x="899591" y="3867949"/>
            <a:ext cx="1616455" cy="1584177"/>
            <a:chOff x="5455225" y="4512724"/>
            <a:chExt cx="1892439" cy="1926107"/>
          </a:xfrm>
        </p:grpSpPr>
        <p:grpSp>
          <p:nvGrpSpPr>
            <p:cNvPr id="25" name="Groupe 24"/>
            <p:cNvGrpSpPr/>
            <p:nvPr/>
          </p:nvGrpSpPr>
          <p:grpSpPr>
            <a:xfrm>
              <a:off x="5455225" y="4512724"/>
              <a:ext cx="1892439" cy="1926107"/>
              <a:chOff x="1566793" y="3506284"/>
              <a:chExt cx="1892439" cy="1926107"/>
            </a:xfrm>
          </p:grpSpPr>
          <p:grpSp>
            <p:nvGrpSpPr>
              <p:cNvPr id="31" name="Groupe 30"/>
              <p:cNvGrpSpPr/>
              <p:nvPr/>
            </p:nvGrpSpPr>
            <p:grpSpPr>
              <a:xfrm>
                <a:off x="2747024" y="3506284"/>
                <a:ext cx="288032" cy="1926107"/>
                <a:chOff x="2747024" y="3506284"/>
                <a:chExt cx="288032" cy="1926107"/>
              </a:xfrm>
            </p:grpSpPr>
            <p:cxnSp>
              <p:nvCxnSpPr>
                <p:cNvPr id="32" name="Connecteur droit 31"/>
                <p:cNvCxnSpPr/>
                <p:nvPr/>
              </p:nvCxnSpPr>
              <p:spPr>
                <a:xfrm>
                  <a:off x="2891037" y="3506284"/>
                  <a:ext cx="4" cy="1926107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Connecteur droit 32"/>
                <p:cNvCxnSpPr/>
                <p:nvPr/>
              </p:nvCxnSpPr>
              <p:spPr>
                <a:xfrm>
                  <a:off x="2747024" y="3506285"/>
                  <a:ext cx="288032" cy="0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Connecteur droit 33"/>
                <p:cNvCxnSpPr/>
                <p:nvPr/>
              </p:nvCxnSpPr>
              <p:spPr>
                <a:xfrm>
                  <a:off x="2747024" y="5432391"/>
                  <a:ext cx="288032" cy="0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0" name="Connecteur droit 29"/>
              <p:cNvCxnSpPr/>
              <p:nvPr/>
            </p:nvCxnSpPr>
            <p:spPr>
              <a:xfrm flipV="1">
                <a:off x="1566793" y="4450760"/>
                <a:ext cx="1892439" cy="8848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e 25"/>
            <p:cNvGrpSpPr/>
            <p:nvPr/>
          </p:nvGrpSpPr>
          <p:grpSpPr>
            <a:xfrm>
              <a:off x="5792434" y="5108556"/>
              <a:ext cx="288032" cy="734743"/>
              <a:chOff x="5052457" y="5581289"/>
              <a:chExt cx="288032" cy="734743"/>
            </a:xfrm>
          </p:grpSpPr>
          <p:cxnSp>
            <p:nvCxnSpPr>
              <p:cNvPr id="27" name="Connecteur droit 26"/>
              <p:cNvCxnSpPr/>
              <p:nvPr/>
            </p:nvCxnSpPr>
            <p:spPr>
              <a:xfrm>
                <a:off x="5196472" y="5581289"/>
                <a:ext cx="0" cy="734743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Connecteur droit 27"/>
              <p:cNvCxnSpPr/>
              <p:nvPr/>
            </p:nvCxnSpPr>
            <p:spPr>
              <a:xfrm>
                <a:off x="5052457" y="5589241"/>
                <a:ext cx="288032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Connecteur droit 28"/>
              <p:cNvCxnSpPr/>
              <p:nvPr/>
            </p:nvCxnSpPr>
            <p:spPr>
              <a:xfrm>
                <a:off x="5052457" y="6316032"/>
                <a:ext cx="288032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88" name="ZoneTexte 87"/>
          <p:cNvSpPr txBox="1"/>
          <p:nvPr/>
        </p:nvSpPr>
        <p:spPr>
          <a:xfrm>
            <a:off x="539552" y="1196752"/>
            <a:ext cx="12522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Solution 2b</a:t>
            </a:r>
            <a:endParaRPr lang="fr-FR" dirty="0"/>
          </a:p>
        </p:txBody>
      </p:sp>
      <p:grpSp>
        <p:nvGrpSpPr>
          <p:cNvPr id="41" name="Groupe 40"/>
          <p:cNvGrpSpPr/>
          <p:nvPr/>
        </p:nvGrpSpPr>
        <p:grpSpPr>
          <a:xfrm>
            <a:off x="6084168" y="2448928"/>
            <a:ext cx="1728192" cy="1813667"/>
            <a:chOff x="6228184" y="2448928"/>
            <a:chExt cx="1728192" cy="1813667"/>
          </a:xfrm>
        </p:grpSpPr>
        <p:grpSp>
          <p:nvGrpSpPr>
            <p:cNvPr id="38" name="Groupe 37"/>
            <p:cNvGrpSpPr/>
            <p:nvPr/>
          </p:nvGrpSpPr>
          <p:grpSpPr>
            <a:xfrm>
              <a:off x="6840253" y="3097636"/>
              <a:ext cx="504055" cy="516251"/>
              <a:chOff x="6804249" y="3108962"/>
              <a:chExt cx="504055" cy="516251"/>
            </a:xfrm>
          </p:grpSpPr>
          <p:sp>
            <p:nvSpPr>
              <p:cNvPr id="36" name="Ellipse 35"/>
              <p:cNvSpPr/>
              <p:nvPr/>
            </p:nvSpPr>
            <p:spPr>
              <a:xfrm>
                <a:off x="6804249" y="3108962"/>
                <a:ext cx="504055" cy="516251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7" name="Ellipse 36"/>
              <p:cNvSpPr/>
              <p:nvPr/>
            </p:nvSpPr>
            <p:spPr>
              <a:xfrm>
                <a:off x="7020272" y="3329053"/>
                <a:ext cx="72008" cy="76069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40" name="Ellipse 39"/>
            <p:cNvSpPr/>
            <p:nvPr/>
          </p:nvSpPr>
          <p:spPr>
            <a:xfrm>
              <a:off x="6228184" y="2448928"/>
              <a:ext cx="1728192" cy="1813667"/>
            </a:xfrm>
            <a:prstGeom prst="ellipse">
              <a:avLst/>
            </a:prstGeom>
            <a:noFill/>
            <a:ln>
              <a:solidFill>
                <a:srgbClr val="FF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44" name="Groupe 43"/>
          <p:cNvGrpSpPr/>
          <p:nvPr/>
        </p:nvGrpSpPr>
        <p:grpSpPr>
          <a:xfrm>
            <a:off x="6624228" y="4291023"/>
            <a:ext cx="648072" cy="675519"/>
            <a:chOff x="6804248" y="4337657"/>
            <a:chExt cx="648072" cy="675519"/>
          </a:xfrm>
        </p:grpSpPr>
        <p:grpSp>
          <p:nvGrpSpPr>
            <p:cNvPr id="39" name="Groupe 38"/>
            <p:cNvGrpSpPr/>
            <p:nvPr/>
          </p:nvGrpSpPr>
          <p:grpSpPr>
            <a:xfrm>
              <a:off x="6876257" y="4417291"/>
              <a:ext cx="504055" cy="516251"/>
              <a:chOff x="6804248" y="4400367"/>
              <a:chExt cx="504055" cy="516251"/>
            </a:xfrm>
          </p:grpSpPr>
          <p:sp>
            <p:nvSpPr>
              <p:cNvPr id="73" name="Ellipse 72"/>
              <p:cNvSpPr/>
              <p:nvPr/>
            </p:nvSpPr>
            <p:spPr>
              <a:xfrm>
                <a:off x="6804248" y="4400367"/>
                <a:ext cx="504055" cy="516251"/>
              </a:xfrm>
              <a:prstGeom prst="ellips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89" name="Ellipse 88"/>
              <p:cNvSpPr/>
              <p:nvPr/>
            </p:nvSpPr>
            <p:spPr>
              <a:xfrm>
                <a:off x="7020271" y="4620458"/>
                <a:ext cx="72008" cy="76069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42" name="Ellipse 41"/>
            <p:cNvSpPr/>
            <p:nvPr/>
          </p:nvSpPr>
          <p:spPr>
            <a:xfrm>
              <a:off x="6804248" y="4337657"/>
              <a:ext cx="648072" cy="675519"/>
            </a:xfrm>
            <a:prstGeom prst="ellipse">
              <a:avLst/>
            </a:prstGeom>
            <a:noFill/>
            <a:ln>
              <a:solidFill>
                <a:srgbClr val="FFFF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91" name="Forme libre 90"/>
          <p:cNvSpPr/>
          <p:nvPr/>
        </p:nvSpPr>
        <p:spPr>
          <a:xfrm flipH="1">
            <a:off x="6967846" y="2053849"/>
            <a:ext cx="1053906" cy="3686991"/>
          </a:xfrm>
          <a:custGeom>
            <a:avLst/>
            <a:gdLst>
              <a:gd name="connsiteX0" fmla="*/ 1023257 w 1045029"/>
              <a:gd name="connsiteY0" fmla="*/ 865414 h 3075214"/>
              <a:gd name="connsiteX1" fmla="*/ 898072 w 1045029"/>
              <a:gd name="connsiteY1" fmla="*/ 908957 h 3075214"/>
              <a:gd name="connsiteX2" fmla="*/ 789215 w 1045029"/>
              <a:gd name="connsiteY2" fmla="*/ 1023257 h 3075214"/>
              <a:gd name="connsiteX3" fmla="*/ 772886 w 1045029"/>
              <a:gd name="connsiteY3" fmla="*/ 1197429 h 3075214"/>
              <a:gd name="connsiteX4" fmla="*/ 816429 w 1045029"/>
              <a:gd name="connsiteY4" fmla="*/ 1317171 h 3075214"/>
              <a:gd name="connsiteX5" fmla="*/ 908957 w 1045029"/>
              <a:gd name="connsiteY5" fmla="*/ 1398814 h 3075214"/>
              <a:gd name="connsiteX6" fmla="*/ 1039586 w 1045029"/>
              <a:gd name="connsiteY6" fmla="*/ 1436914 h 3075214"/>
              <a:gd name="connsiteX7" fmla="*/ 1045029 w 1045029"/>
              <a:gd name="connsiteY7" fmla="*/ 2139043 h 3075214"/>
              <a:gd name="connsiteX8" fmla="*/ 908957 w 1045029"/>
              <a:gd name="connsiteY8" fmla="*/ 2155371 h 3075214"/>
              <a:gd name="connsiteX9" fmla="*/ 810986 w 1045029"/>
              <a:gd name="connsiteY9" fmla="*/ 2237014 h 3075214"/>
              <a:gd name="connsiteX10" fmla="*/ 767443 w 1045029"/>
              <a:gd name="connsiteY10" fmla="*/ 2367643 h 3075214"/>
              <a:gd name="connsiteX11" fmla="*/ 772886 w 1045029"/>
              <a:gd name="connsiteY11" fmla="*/ 2498271 h 3075214"/>
              <a:gd name="connsiteX12" fmla="*/ 816429 w 1045029"/>
              <a:gd name="connsiteY12" fmla="*/ 2590800 h 3075214"/>
              <a:gd name="connsiteX13" fmla="*/ 914400 w 1045029"/>
              <a:gd name="connsiteY13" fmla="*/ 2677886 h 3075214"/>
              <a:gd name="connsiteX14" fmla="*/ 952500 w 1045029"/>
              <a:gd name="connsiteY14" fmla="*/ 2683329 h 3075214"/>
              <a:gd name="connsiteX15" fmla="*/ 1034143 w 1045029"/>
              <a:gd name="connsiteY15" fmla="*/ 2699657 h 3075214"/>
              <a:gd name="connsiteX16" fmla="*/ 1017815 w 1045029"/>
              <a:gd name="connsiteY16" fmla="*/ 3075214 h 3075214"/>
              <a:gd name="connsiteX17" fmla="*/ 0 w 1045029"/>
              <a:gd name="connsiteY17" fmla="*/ 3069771 h 3075214"/>
              <a:gd name="connsiteX18" fmla="*/ 5443 w 1045029"/>
              <a:gd name="connsiteY18" fmla="*/ 0 h 3075214"/>
              <a:gd name="connsiteX19" fmla="*/ 1028700 w 1045029"/>
              <a:gd name="connsiteY19" fmla="*/ 0 h 3075214"/>
              <a:gd name="connsiteX20" fmla="*/ 1023257 w 1045029"/>
              <a:gd name="connsiteY20" fmla="*/ 865414 h 3075214"/>
              <a:gd name="connsiteX0" fmla="*/ 1023257 w 1045029"/>
              <a:gd name="connsiteY0" fmla="*/ 865414 h 3075214"/>
              <a:gd name="connsiteX1" fmla="*/ 898072 w 1045029"/>
              <a:gd name="connsiteY1" fmla="*/ 908957 h 3075214"/>
              <a:gd name="connsiteX2" fmla="*/ 789215 w 1045029"/>
              <a:gd name="connsiteY2" fmla="*/ 1023257 h 3075214"/>
              <a:gd name="connsiteX3" fmla="*/ 772886 w 1045029"/>
              <a:gd name="connsiteY3" fmla="*/ 1197429 h 3075214"/>
              <a:gd name="connsiteX4" fmla="*/ 816429 w 1045029"/>
              <a:gd name="connsiteY4" fmla="*/ 1317171 h 3075214"/>
              <a:gd name="connsiteX5" fmla="*/ 908957 w 1045029"/>
              <a:gd name="connsiteY5" fmla="*/ 1398814 h 3075214"/>
              <a:gd name="connsiteX6" fmla="*/ 1039586 w 1045029"/>
              <a:gd name="connsiteY6" fmla="*/ 1436914 h 3075214"/>
              <a:gd name="connsiteX7" fmla="*/ 1045029 w 1045029"/>
              <a:gd name="connsiteY7" fmla="*/ 2139043 h 3075214"/>
              <a:gd name="connsiteX8" fmla="*/ 912767 w 1045029"/>
              <a:gd name="connsiteY8" fmla="*/ 2159181 h 3075214"/>
              <a:gd name="connsiteX9" fmla="*/ 810986 w 1045029"/>
              <a:gd name="connsiteY9" fmla="*/ 2237014 h 3075214"/>
              <a:gd name="connsiteX10" fmla="*/ 767443 w 1045029"/>
              <a:gd name="connsiteY10" fmla="*/ 2367643 h 3075214"/>
              <a:gd name="connsiteX11" fmla="*/ 772886 w 1045029"/>
              <a:gd name="connsiteY11" fmla="*/ 2498271 h 3075214"/>
              <a:gd name="connsiteX12" fmla="*/ 816429 w 1045029"/>
              <a:gd name="connsiteY12" fmla="*/ 2590800 h 3075214"/>
              <a:gd name="connsiteX13" fmla="*/ 914400 w 1045029"/>
              <a:gd name="connsiteY13" fmla="*/ 2677886 h 3075214"/>
              <a:gd name="connsiteX14" fmla="*/ 952500 w 1045029"/>
              <a:gd name="connsiteY14" fmla="*/ 2683329 h 3075214"/>
              <a:gd name="connsiteX15" fmla="*/ 1034143 w 1045029"/>
              <a:gd name="connsiteY15" fmla="*/ 2699657 h 3075214"/>
              <a:gd name="connsiteX16" fmla="*/ 1017815 w 1045029"/>
              <a:gd name="connsiteY16" fmla="*/ 3075214 h 3075214"/>
              <a:gd name="connsiteX17" fmla="*/ 0 w 1045029"/>
              <a:gd name="connsiteY17" fmla="*/ 3069771 h 3075214"/>
              <a:gd name="connsiteX18" fmla="*/ 5443 w 1045029"/>
              <a:gd name="connsiteY18" fmla="*/ 0 h 3075214"/>
              <a:gd name="connsiteX19" fmla="*/ 1028700 w 1045029"/>
              <a:gd name="connsiteY19" fmla="*/ 0 h 3075214"/>
              <a:gd name="connsiteX20" fmla="*/ 1023257 w 1045029"/>
              <a:gd name="connsiteY20" fmla="*/ 865414 h 3075214"/>
              <a:gd name="connsiteX0" fmla="*/ 1023257 w 1045029"/>
              <a:gd name="connsiteY0" fmla="*/ 865414 h 3075214"/>
              <a:gd name="connsiteX1" fmla="*/ 898072 w 1045029"/>
              <a:gd name="connsiteY1" fmla="*/ 908957 h 3075214"/>
              <a:gd name="connsiteX2" fmla="*/ 789215 w 1045029"/>
              <a:gd name="connsiteY2" fmla="*/ 1023257 h 3075214"/>
              <a:gd name="connsiteX3" fmla="*/ 772886 w 1045029"/>
              <a:gd name="connsiteY3" fmla="*/ 1197429 h 3075214"/>
              <a:gd name="connsiteX4" fmla="*/ 816429 w 1045029"/>
              <a:gd name="connsiteY4" fmla="*/ 1317171 h 3075214"/>
              <a:gd name="connsiteX5" fmla="*/ 908957 w 1045029"/>
              <a:gd name="connsiteY5" fmla="*/ 1398814 h 3075214"/>
              <a:gd name="connsiteX6" fmla="*/ 1039586 w 1045029"/>
              <a:gd name="connsiteY6" fmla="*/ 1436914 h 3075214"/>
              <a:gd name="connsiteX7" fmla="*/ 1045029 w 1045029"/>
              <a:gd name="connsiteY7" fmla="*/ 2139043 h 3075214"/>
              <a:gd name="connsiteX8" fmla="*/ 912767 w 1045029"/>
              <a:gd name="connsiteY8" fmla="*/ 2159181 h 3075214"/>
              <a:gd name="connsiteX9" fmla="*/ 822416 w 1045029"/>
              <a:gd name="connsiteY9" fmla="*/ 2240824 h 3075214"/>
              <a:gd name="connsiteX10" fmla="*/ 767443 w 1045029"/>
              <a:gd name="connsiteY10" fmla="*/ 2367643 h 3075214"/>
              <a:gd name="connsiteX11" fmla="*/ 772886 w 1045029"/>
              <a:gd name="connsiteY11" fmla="*/ 2498271 h 3075214"/>
              <a:gd name="connsiteX12" fmla="*/ 816429 w 1045029"/>
              <a:gd name="connsiteY12" fmla="*/ 2590800 h 3075214"/>
              <a:gd name="connsiteX13" fmla="*/ 914400 w 1045029"/>
              <a:gd name="connsiteY13" fmla="*/ 2677886 h 3075214"/>
              <a:gd name="connsiteX14" fmla="*/ 952500 w 1045029"/>
              <a:gd name="connsiteY14" fmla="*/ 2683329 h 3075214"/>
              <a:gd name="connsiteX15" fmla="*/ 1034143 w 1045029"/>
              <a:gd name="connsiteY15" fmla="*/ 2699657 h 3075214"/>
              <a:gd name="connsiteX16" fmla="*/ 1017815 w 1045029"/>
              <a:gd name="connsiteY16" fmla="*/ 3075214 h 3075214"/>
              <a:gd name="connsiteX17" fmla="*/ 0 w 1045029"/>
              <a:gd name="connsiteY17" fmla="*/ 3069771 h 3075214"/>
              <a:gd name="connsiteX18" fmla="*/ 5443 w 1045029"/>
              <a:gd name="connsiteY18" fmla="*/ 0 h 3075214"/>
              <a:gd name="connsiteX19" fmla="*/ 1028700 w 1045029"/>
              <a:gd name="connsiteY19" fmla="*/ 0 h 3075214"/>
              <a:gd name="connsiteX20" fmla="*/ 1023257 w 1045029"/>
              <a:gd name="connsiteY20" fmla="*/ 865414 h 3075214"/>
              <a:gd name="connsiteX0" fmla="*/ 1023257 w 1045029"/>
              <a:gd name="connsiteY0" fmla="*/ 865414 h 3075214"/>
              <a:gd name="connsiteX1" fmla="*/ 898072 w 1045029"/>
              <a:gd name="connsiteY1" fmla="*/ 908957 h 3075214"/>
              <a:gd name="connsiteX2" fmla="*/ 789215 w 1045029"/>
              <a:gd name="connsiteY2" fmla="*/ 1023257 h 3075214"/>
              <a:gd name="connsiteX3" fmla="*/ 772886 w 1045029"/>
              <a:gd name="connsiteY3" fmla="*/ 1197429 h 3075214"/>
              <a:gd name="connsiteX4" fmla="*/ 816429 w 1045029"/>
              <a:gd name="connsiteY4" fmla="*/ 1317171 h 3075214"/>
              <a:gd name="connsiteX5" fmla="*/ 908957 w 1045029"/>
              <a:gd name="connsiteY5" fmla="*/ 1398814 h 3075214"/>
              <a:gd name="connsiteX6" fmla="*/ 1039586 w 1045029"/>
              <a:gd name="connsiteY6" fmla="*/ 1436914 h 3075214"/>
              <a:gd name="connsiteX7" fmla="*/ 1045029 w 1045029"/>
              <a:gd name="connsiteY7" fmla="*/ 2139043 h 3075214"/>
              <a:gd name="connsiteX8" fmla="*/ 912767 w 1045029"/>
              <a:gd name="connsiteY8" fmla="*/ 2159181 h 3075214"/>
              <a:gd name="connsiteX9" fmla="*/ 822416 w 1045029"/>
              <a:gd name="connsiteY9" fmla="*/ 2240824 h 3075214"/>
              <a:gd name="connsiteX10" fmla="*/ 767443 w 1045029"/>
              <a:gd name="connsiteY10" fmla="*/ 2367643 h 3075214"/>
              <a:gd name="connsiteX11" fmla="*/ 772886 w 1045029"/>
              <a:gd name="connsiteY11" fmla="*/ 2498271 h 3075214"/>
              <a:gd name="connsiteX12" fmla="*/ 816429 w 1045029"/>
              <a:gd name="connsiteY12" fmla="*/ 2590800 h 3075214"/>
              <a:gd name="connsiteX13" fmla="*/ 914400 w 1045029"/>
              <a:gd name="connsiteY13" fmla="*/ 2677886 h 3075214"/>
              <a:gd name="connsiteX14" fmla="*/ 967740 w 1045029"/>
              <a:gd name="connsiteY14" fmla="*/ 2694759 h 3075214"/>
              <a:gd name="connsiteX15" fmla="*/ 1034143 w 1045029"/>
              <a:gd name="connsiteY15" fmla="*/ 2699657 h 3075214"/>
              <a:gd name="connsiteX16" fmla="*/ 1017815 w 1045029"/>
              <a:gd name="connsiteY16" fmla="*/ 3075214 h 3075214"/>
              <a:gd name="connsiteX17" fmla="*/ 0 w 1045029"/>
              <a:gd name="connsiteY17" fmla="*/ 3069771 h 3075214"/>
              <a:gd name="connsiteX18" fmla="*/ 5443 w 1045029"/>
              <a:gd name="connsiteY18" fmla="*/ 0 h 3075214"/>
              <a:gd name="connsiteX19" fmla="*/ 1028700 w 1045029"/>
              <a:gd name="connsiteY19" fmla="*/ 0 h 3075214"/>
              <a:gd name="connsiteX20" fmla="*/ 1023257 w 1045029"/>
              <a:gd name="connsiteY20" fmla="*/ 865414 h 3075214"/>
              <a:gd name="connsiteX0" fmla="*/ 1023257 w 1045029"/>
              <a:gd name="connsiteY0" fmla="*/ 865414 h 3079024"/>
              <a:gd name="connsiteX1" fmla="*/ 898072 w 1045029"/>
              <a:gd name="connsiteY1" fmla="*/ 908957 h 3079024"/>
              <a:gd name="connsiteX2" fmla="*/ 789215 w 1045029"/>
              <a:gd name="connsiteY2" fmla="*/ 1023257 h 3079024"/>
              <a:gd name="connsiteX3" fmla="*/ 772886 w 1045029"/>
              <a:gd name="connsiteY3" fmla="*/ 1197429 h 3079024"/>
              <a:gd name="connsiteX4" fmla="*/ 816429 w 1045029"/>
              <a:gd name="connsiteY4" fmla="*/ 1317171 h 3079024"/>
              <a:gd name="connsiteX5" fmla="*/ 908957 w 1045029"/>
              <a:gd name="connsiteY5" fmla="*/ 1398814 h 3079024"/>
              <a:gd name="connsiteX6" fmla="*/ 1039586 w 1045029"/>
              <a:gd name="connsiteY6" fmla="*/ 1436914 h 3079024"/>
              <a:gd name="connsiteX7" fmla="*/ 1045029 w 1045029"/>
              <a:gd name="connsiteY7" fmla="*/ 2139043 h 3079024"/>
              <a:gd name="connsiteX8" fmla="*/ 912767 w 1045029"/>
              <a:gd name="connsiteY8" fmla="*/ 2159181 h 3079024"/>
              <a:gd name="connsiteX9" fmla="*/ 822416 w 1045029"/>
              <a:gd name="connsiteY9" fmla="*/ 2240824 h 3079024"/>
              <a:gd name="connsiteX10" fmla="*/ 767443 w 1045029"/>
              <a:gd name="connsiteY10" fmla="*/ 2367643 h 3079024"/>
              <a:gd name="connsiteX11" fmla="*/ 772886 w 1045029"/>
              <a:gd name="connsiteY11" fmla="*/ 2498271 h 3079024"/>
              <a:gd name="connsiteX12" fmla="*/ 816429 w 1045029"/>
              <a:gd name="connsiteY12" fmla="*/ 2590800 h 3079024"/>
              <a:gd name="connsiteX13" fmla="*/ 914400 w 1045029"/>
              <a:gd name="connsiteY13" fmla="*/ 2677886 h 3079024"/>
              <a:gd name="connsiteX14" fmla="*/ 967740 w 1045029"/>
              <a:gd name="connsiteY14" fmla="*/ 2694759 h 3079024"/>
              <a:gd name="connsiteX15" fmla="*/ 1034143 w 1045029"/>
              <a:gd name="connsiteY15" fmla="*/ 2699657 h 3079024"/>
              <a:gd name="connsiteX16" fmla="*/ 1033055 w 1045029"/>
              <a:gd name="connsiteY16" fmla="*/ 3079024 h 3079024"/>
              <a:gd name="connsiteX17" fmla="*/ 0 w 1045029"/>
              <a:gd name="connsiteY17" fmla="*/ 3069771 h 3079024"/>
              <a:gd name="connsiteX18" fmla="*/ 5443 w 1045029"/>
              <a:gd name="connsiteY18" fmla="*/ 0 h 3079024"/>
              <a:gd name="connsiteX19" fmla="*/ 1028700 w 1045029"/>
              <a:gd name="connsiteY19" fmla="*/ 0 h 3079024"/>
              <a:gd name="connsiteX20" fmla="*/ 1023257 w 1045029"/>
              <a:gd name="connsiteY20" fmla="*/ 865414 h 3079024"/>
              <a:gd name="connsiteX0" fmla="*/ 1023257 w 1045029"/>
              <a:gd name="connsiteY0" fmla="*/ 1025434 h 3239044"/>
              <a:gd name="connsiteX1" fmla="*/ 898072 w 1045029"/>
              <a:gd name="connsiteY1" fmla="*/ 1068977 h 3239044"/>
              <a:gd name="connsiteX2" fmla="*/ 789215 w 1045029"/>
              <a:gd name="connsiteY2" fmla="*/ 1183277 h 3239044"/>
              <a:gd name="connsiteX3" fmla="*/ 772886 w 1045029"/>
              <a:gd name="connsiteY3" fmla="*/ 1357449 h 3239044"/>
              <a:gd name="connsiteX4" fmla="*/ 816429 w 1045029"/>
              <a:gd name="connsiteY4" fmla="*/ 1477191 h 3239044"/>
              <a:gd name="connsiteX5" fmla="*/ 908957 w 1045029"/>
              <a:gd name="connsiteY5" fmla="*/ 1558834 h 3239044"/>
              <a:gd name="connsiteX6" fmla="*/ 1039586 w 1045029"/>
              <a:gd name="connsiteY6" fmla="*/ 1596934 h 3239044"/>
              <a:gd name="connsiteX7" fmla="*/ 1045029 w 1045029"/>
              <a:gd name="connsiteY7" fmla="*/ 2299063 h 3239044"/>
              <a:gd name="connsiteX8" fmla="*/ 912767 w 1045029"/>
              <a:gd name="connsiteY8" fmla="*/ 2319201 h 3239044"/>
              <a:gd name="connsiteX9" fmla="*/ 822416 w 1045029"/>
              <a:gd name="connsiteY9" fmla="*/ 2400844 h 3239044"/>
              <a:gd name="connsiteX10" fmla="*/ 767443 w 1045029"/>
              <a:gd name="connsiteY10" fmla="*/ 2527663 h 3239044"/>
              <a:gd name="connsiteX11" fmla="*/ 772886 w 1045029"/>
              <a:gd name="connsiteY11" fmla="*/ 2658291 h 3239044"/>
              <a:gd name="connsiteX12" fmla="*/ 816429 w 1045029"/>
              <a:gd name="connsiteY12" fmla="*/ 2750820 h 3239044"/>
              <a:gd name="connsiteX13" fmla="*/ 914400 w 1045029"/>
              <a:gd name="connsiteY13" fmla="*/ 2837906 h 3239044"/>
              <a:gd name="connsiteX14" fmla="*/ 967740 w 1045029"/>
              <a:gd name="connsiteY14" fmla="*/ 2854779 h 3239044"/>
              <a:gd name="connsiteX15" fmla="*/ 1034143 w 1045029"/>
              <a:gd name="connsiteY15" fmla="*/ 2859677 h 3239044"/>
              <a:gd name="connsiteX16" fmla="*/ 1033055 w 1045029"/>
              <a:gd name="connsiteY16" fmla="*/ 3239044 h 3239044"/>
              <a:gd name="connsiteX17" fmla="*/ 0 w 1045029"/>
              <a:gd name="connsiteY17" fmla="*/ 3229791 h 3239044"/>
              <a:gd name="connsiteX18" fmla="*/ 5443 w 1045029"/>
              <a:gd name="connsiteY18" fmla="*/ 160020 h 3239044"/>
              <a:gd name="connsiteX19" fmla="*/ 1036320 w 1045029"/>
              <a:gd name="connsiteY19" fmla="*/ 0 h 3239044"/>
              <a:gd name="connsiteX20" fmla="*/ 1023257 w 1045029"/>
              <a:gd name="connsiteY20" fmla="*/ 1025434 h 3239044"/>
              <a:gd name="connsiteX0" fmla="*/ 1023257 w 1045029"/>
              <a:gd name="connsiteY0" fmla="*/ 1033054 h 3246664"/>
              <a:gd name="connsiteX1" fmla="*/ 898072 w 1045029"/>
              <a:gd name="connsiteY1" fmla="*/ 1076597 h 3246664"/>
              <a:gd name="connsiteX2" fmla="*/ 789215 w 1045029"/>
              <a:gd name="connsiteY2" fmla="*/ 1190897 h 3246664"/>
              <a:gd name="connsiteX3" fmla="*/ 772886 w 1045029"/>
              <a:gd name="connsiteY3" fmla="*/ 1365069 h 3246664"/>
              <a:gd name="connsiteX4" fmla="*/ 816429 w 1045029"/>
              <a:gd name="connsiteY4" fmla="*/ 1484811 h 3246664"/>
              <a:gd name="connsiteX5" fmla="*/ 908957 w 1045029"/>
              <a:gd name="connsiteY5" fmla="*/ 1566454 h 3246664"/>
              <a:gd name="connsiteX6" fmla="*/ 1039586 w 1045029"/>
              <a:gd name="connsiteY6" fmla="*/ 1604554 h 3246664"/>
              <a:gd name="connsiteX7" fmla="*/ 1045029 w 1045029"/>
              <a:gd name="connsiteY7" fmla="*/ 2306683 h 3246664"/>
              <a:gd name="connsiteX8" fmla="*/ 912767 w 1045029"/>
              <a:gd name="connsiteY8" fmla="*/ 2326821 h 3246664"/>
              <a:gd name="connsiteX9" fmla="*/ 822416 w 1045029"/>
              <a:gd name="connsiteY9" fmla="*/ 2408464 h 3246664"/>
              <a:gd name="connsiteX10" fmla="*/ 767443 w 1045029"/>
              <a:gd name="connsiteY10" fmla="*/ 2535283 h 3246664"/>
              <a:gd name="connsiteX11" fmla="*/ 772886 w 1045029"/>
              <a:gd name="connsiteY11" fmla="*/ 2665911 h 3246664"/>
              <a:gd name="connsiteX12" fmla="*/ 816429 w 1045029"/>
              <a:gd name="connsiteY12" fmla="*/ 2758440 h 3246664"/>
              <a:gd name="connsiteX13" fmla="*/ 914400 w 1045029"/>
              <a:gd name="connsiteY13" fmla="*/ 2845526 h 3246664"/>
              <a:gd name="connsiteX14" fmla="*/ 967740 w 1045029"/>
              <a:gd name="connsiteY14" fmla="*/ 2862399 h 3246664"/>
              <a:gd name="connsiteX15" fmla="*/ 1034143 w 1045029"/>
              <a:gd name="connsiteY15" fmla="*/ 2867297 h 3246664"/>
              <a:gd name="connsiteX16" fmla="*/ 1033055 w 1045029"/>
              <a:gd name="connsiteY16" fmla="*/ 3246664 h 3246664"/>
              <a:gd name="connsiteX17" fmla="*/ 0 w 1045029"/>
              <a:gd name="connsiteY17" fmla="*/ 3237411 h 3246664"/>
              <a:gd name="connsiteX18" fmla="*/ 28303 w 1045029"/>
              <a:gd name="connsiteY18" fmla="*/ 0 h 3246664"/>
              <a:gd name="connsiteX19" fmla="*/ 1036320 w 1045029"/>
              <a:gd name="connsiteY19" fmla="*/ 7620 h 3246664"/>
              <a:gd name="connsiteX20" fmla="*/ 1023257 w 1045029"/>
              <a:gd name="connsiteY20" fmla="*/ 1033054 h 3246664"/>
              <a:gd name="connsiteX0" fmla="*/ 1015637 w 1037409"/>
              <a:gd name="connsiteY0" fmla="*/ 1033054 h 3656511"/>
              <a:gd name="connsiteX1" fmla="*/ 890452 w 1037409"/>
              <a:gd name="connsiteY1" fmla="*/ 1076597 h 3656511"/>
              <a:gd name="connsiteX2" fmla="*/ 781595 w 1037409"/>
              <a:gd name="connsiteY2" fmla="*/ 1190897 h 3656511"/>
              <a:gd name="connsiteX3" fmla="*/ 765266 w 1037409"/>
              <a:gd name="connsiteY3" fmla="*/ 1365069 h 3656511"/>
              <a:gd name="connsiteX4" fmla="*/ 808809 w 1037409"/>
              <a:gd name="connsiteY4" fmla="*/ 1484811 h 3656511"/>
              <a:gd name="connsiteX5" fmla="*/ 901337 w 1037409"/>
              <a:gd name="connsiteY5" fmla="*/ 1566454 h 3656511"/>
              <a:gd name="connsiteX6" fmla="*/ 1031966 w 1037409"/>
              <a:gd name="connsiteY6" fmla="*/ 1604554 h 3656511"/>
              <a:gd name="connsiteX7" fmla="*/ 1037409 w 1037409"/>
              <a:gd name="connsiteY7" fmla="*/ 2306683 h 3656511"/>
              <a:gd name="connsiteX8" fmla="*/ 905147 w 1037409"/>
              <a:gd name="connsiteY8" fmla="*/ 2326821 h 3656511"/>
              <a:gd name="connsiteX9" fmla="*/ 814796 w 1037409"/>
              <a:gd name="connsiteY9" fmla="*/ 2408464 h 3656511"/>
              <a:gd name="connsiteX10" fmla="*/ 759823 w 1037409"/>
              <a:gd name="connsiteY10" fmla="*/ 2535283 h 3656511"/>
              <a:gd name="connsiteX11" fmla="*/ 765266 w 1037409"/>
              <a:gd name="connsiteY11" fmla="*/ 2665911 h 3656511"/>
              <a:gd name="connsiteX12" fmla="*/ 808809 w 1037409"/>
              <a:gd name="connsiteY12" fmla="*/ 2758440 h 3656511"/>
              <a:gd name="connsiteX13" fmla="*/ 906780 w 1037409"/>
              <a:gd name="connsiteY13" fmla="*/ 2845526 h 3656511"/>
              <a:gd name="connsiteX14" fmla="*/ 960120 w 1037409"/>
              <a:gd name="connsiteY14" fmla="*/ 2862399 h 3656511"/>
              <a:gd name="connsiteX15" fmla="*/ 1026523 w 1037409"/>
              <a:gd name="connsiteY15" fmla="*/ 2867297 h 3656511"/>
              <a:gd name="connsiteX16" fmla="*/ 1025435 w 1037409"/>
              <a:gd name="connsiteY16" fmla="*/ 3246664 h 3656511"/>
              <a:gd name="connsiteX17" fmla="*/ 0 w 1037409"/>
              <a:gd name="connsiteY17" fmla="*/ 3656511 h 3656511"/>
              <a:gd name="connsiteX18" fmla="*/ 20683 w 1037409"/>
              <a:gd name="connsiteY18" fmla="*/ 0 h 3656511"/>
              <a:gd name="connsiteX19" fmla="*/ 1028700 w 1037409"/>
              <a:gd name="connsiteY19" fmla="*/ 7620 h 3656511"/>
              <a:gd name="connsiteX20" fmla="*/ 1015637 w 1037409"/>
              <a:gd name="connsiteY20" fmla="*/ 1033054 h 3656511"/>
              <a:gd name="connsiteX0" fmla="*/ 1015637 w 1040681"/>
              <a:gd name="connsiteY0" fmla="*/ 1033054 h 3673384"/>
              <a:gd name="connsiteX1" fmla="*/ 890452 w 1040681"/>
              <a:gd name="connsiteY1" fmla="*/ 1076597 h 3673384"/>
              <a:gd name="connsiteX2" fmla="*/ 781595 w 1040681"/>
              <a:gd name="connsiteY2" fmla="*/ 1190897 h 3673384"/>
              <a:gd name="connsiteX3" fmla="*/ 765266 w 1040681"/>
              <a:gd name="connsiteY3" fmla="*/ 1365069 h 3673384"/>
              <a:gd name="connsiteX4" fmla="*/ 808809 w 1040681"/>
              <a:gd name="connsiteY4" fmla="*/ 1484811 h 3673384"/>
              <a:gd name="connsiteX5" fmla="*/ 901337 w 1040681"/>
              <a:gd name="connsiteY5" fmla="*/ 1566454 h 3673384"/>
              <a:gd name="connsiteX6" fmla="*/ 1031966 w 1040681"/>
              <a:gd name="connsiteY6" fmla="*/ 1604554 h 3673384"/>
              <a:gd name="connsiteX7" fmla="*/ 1037409 w 1040681"/>
              <a:gd name="connsiteY7" fmla="*/ 2306683 h 3673384"/>
              <a:gd name="connsiteX8" fmla="*/ 905147 w 1040681"/>
              <a:gd name="connsiteY8" fmla="*/ 2326821 h 3673384"/>
              <a:gd name="connsiteX9" fmla="*/ 814796 w 1040681"/>
              <a:gd name="connsiteY9" fmla="*/ 2408464 h 3673384"/>
              <a:gd name="connsiteX10" fmla="*/ 759823 w 1040681"/>
              <a:gd name="connsiteY10" fmla="*/ 2535283 h 3673384"/>
              <a:gd name="connsiteX11" fmla="*/ 765266 w 1040681"/>
              <a:gd name="connsiteY11" fmla="*/ 2665911 h 3673384"/>
              <a:gd name="connsiteX12" fmla="*/ 808809 w 1040681"/>
              <a:gd name="connsiteY12" fmla="*/ 2758440 h 3673384"/>
              <a:gd name="connsiteX13" fmla="*/ 906780 w 1040681"/>
              <a:gd name="connsiteY13" fmla="*/ 2845526 h 3673384"/>
              <a:gd name="connsiteX14" fmla="*/ 960120 w 1040681"/>
              <a:gd name="connsiteY14" fmla="*/ 2862399 h 3673384"/>
              <a:gd name="connsiteX15" fmla="*/ 1026523 w 1040681"/>
              <a:gd name="connsiteY15" fmla="*/ 2867297 h 3673384"/>
              <a:gd name="connsiteX16" fmla="*/ 1040675 w 1040681"/>
              <a:gd name="connsiteY16" fmla="*/ 3673384 h 3673384"/>
              <a:gd name="connsiteX17" fmla="*/ 0 w 1040681"/>
              <a:gd name="connsiteY17" fmla="*/ 3656511 h 3673384"/>
              <a:gd name="connsiteX18" fmla="*/ 20683 w 1040681"/>
              <a:gd name="connsiteY18" fmla="*/ 0 h 3673384"/>
              <a:gd name="connsiteX19" fmla="*/ 1028700 w 1040681"/>
              <a:gd name="connsiteY19" fmla="*/ 7620 h 3673384"/>
              <a:gd name="connsiteX20" fmla="*/ 1015637 w 1040681"/>
              <a:gd name="connsiteY20" fmla="*/ 1033054 h 3673384"/>
              <a:gd name="connsiteX0" fmla="*/ 1046117 w 1046228"/>
              <a:gd name="connsiteY0" fmla="*/ 1010194 h 3673384"/>
              <a:gd name="connsiteX1" fmla="*/ 890452 w 1046228"/>
              <a:gd name="connsiteY1" fmla="*/ 1076597 h 3673384"/>
              <a:gd name="connsiteX2" fmla="*/ 781595 w 1046228"/>
              <a:gd name="connsiteY2" fmla="*/ 1190897 h 3673384"/>
              <a:gd name="connsiteX3" fmla="*/ 765266 w 1046228"/>
              <a:gd name="connsiteY3" fmla="*/ 1365069 h 3673384"/>
              <a:gd name="connsiteX4" fmla="*/ 808809 w 1046228"/>
              <a:gd name="connsiteY4" fmla="*/ 1484811 h 3673384"/>
              <a:gd name="connsiteX5" fmla="*/ 901337 w 1046228"/>
              <a:gd name="connsiteY5" fmla="*/ 1566454 h 3673384"/>
              <a:gd name="connsiteX6" fmla="*/ 1031966 w 1046228"/>
              <a:gd name="connsiteY6" fmla="*/ 1604554 h 3673384"/>
              <a:gd name="connsiteX7" fmla="*/ 1037409 w 1046228"/>
              <a:gd name="connsiteY7" fmla="*/ 2306683 h 3673384"/>
              <a:gd name="connsiteX8" fmla="*/ 905147 w 1046228"/>
              <a:gd name="connsiteY8" fmla="*/ 2326821 h 3673384"/>
              <a:gd name="connsiteX9" fmla="*/ 814796 w 1046228"/>
              <a:gd name="connsiteY9" fmla="*/ 2408464 h 3673384"/>
              <a:gd name="connsiteX10" fmla="*/ 759823 w 1046228"/>
              <a:gd name="connsiteY10" fmla="*/ 2535283 h 3673384"/>
              <a:gd name="connsiteX11" fmla="*/ 765266 w 1046228"/>
              <a:gd name="connsiteY11" fmla="*/ 2665911 h 3673384"/>
              <a:gd name="connsiteX12" fmla="*/ 808809 w 1046228"/>
              <a:gd name="connsiteY12" fmla="*/ 2758440 h 3673384"/>
              <a:gd name="connsiteX13" fmla="*/ 906780 w 1046228"/>
              <a:gd name="connsiteY13" fmla="*/ 2845526 h 3673384"/>
              <a:gd name="connsiteX14" fmla="*/ 960120 w 1046228"/>
              <a:gd name="connsiteY14" fmla="*/ 2862399 h 3673384"/>
              <a:gd name="connsiteX15" fmla="*/ 1026523 w 1046228"/>
              <a:gd name="connsiteY15" fmla="*/ 2867297 h 3673384"/>
              <a:gd name="connsiteX16" fmla="*/ 1040675 w 1046228"/>
              <a:gd name="connsiteY16" fmla="*/ 3673384 h 3673384"/>
              <a:gd name="connsiteX17" fmla="*/ 0 w 1046228"/>
              <a:gd name="connsiteY17" fmla="*/ 3656511 h 3673384"/>
              <a:gd name="connsiteX18" fmla="*/ 20683 w 1046228"/>
              <a:gd name="connsiteY18" fmla="*/ 0 h 3673384"/>
              <a:gd name="connsiteX19" fmla="*/ 1028700 w 1046228"/>
              <a:gd name="connsiteY19" fmla="*/ 7620 h 3673384"/>
              <a:gd name="connsiteX20" fmla="*/ 1046117 w 1046228"/>
              <a:gd name="connsiteY20" fmla="*/ 1010194 h 3673384"/>
              <a:gd name="connsiteX0" fmla="*/ 1046117 w 1046228"/>
              <a:gd name="connsiteY0" fmla="*/ 1010194 h 3673384"/>
              <a:gd name="connsiteX1" fmla="*/ 890452 w 1046228"/>
              <a:gd name="connsiteY1" fmla="*/ 1076597 h 3673384"/>
              <a:gd name="connsiteX2" fmla="*/ 781595 w 1046228"/>
              <a:gd name="connsiteY2" fmla="*/ 1190897 h 3673384"/>
              <a:gd name="connsiteX3" fmla="*/ 765266 w 1046228"/>
              <a:gd name="connsiteY3" fmla="*/ 1365069 h 3673384"/>
              <a:gd name="connsiteX4" fmla="*/ 808809 w 1046228"/>
              <a:gd name="connsiteY4" fmla="*/ 1484811 h 3673384"/>
              <a:gd name="connsiteX5" fmla="*/ 901337 w 1046228"/>
              <a:gd name="connsiteY5" fmla="*/ 1566454 h 3673384"/>
              <a:gd name="connsiteX6" fmla="*/ 1031966 w 1046228"/>
              <a:gd name="connsiteY6" fmla="*/ 1612174 h 3673384"/>
              <a:gd name="connsiteX7" fmla="*/ 1037409 w 1046228"/>
              <a:gd name="connsiteY7" fmla="*/ 2306683 h 3673384"/>
              <a:gd name="connsiteX8" fmla="*/ 905147 w 1046228"/>
              <a:gd name="connsiteY8" fmla="*/ 2326821 h 3673384"/>
              <a:gd name="connsiteX9" fmla="*/ 814796 w 1046228"/>
              <a:gd name="connsiteY9" fmla="*/ 2408464 h 3673384"/>
              <a:gd name="connsiteX10" fmla="*/ 759823 w 1046228"/>
              <a:gd name="connsiteY10" fmla="*/ 2535283 h 3673384"/>
              <a:gd name="connsiteX11" fmla="*/ 765266 w 1046228"/>
              <a:gd name="connsiteY11" fmla="*/ 2665911 h 3673384"/>
              <a:gd name="connsiteX12" fmla="*/ 808809 w 1046228"/>
              <a:gd name="connsiteY12" fmla="*/ 2758440 h 3673384"/>
              <a:gd name="connsiteX13" fmla="*/ 906780 w 1046228"/>
              <a:gd name="connsiteY13" fmla="*/ 2845526 h 3673384"/>
              <a:gd name="connsiteX14" fmla="*/ 960120 w 1046228"/>
              <a:gd name="connsiteY14" fmla="*/ 2862399 h 3673384"/>
              <a:gd name="connsiteX15" fmla="*/ 1026523 w 1046228"/>
              <a:gd name="connsiteY15" fmla="*/ 2867297 h 3673384"/>
              <a:gd name="connsiteX16" fmla="*/ 1040675 w 1046228"/>
              <a:gd name="connsiteY16" fmla="*/ 3673384 h 3673384"/>
              <a:gd name="connsiteX17" fmla="*/ 0 w 1046228"/>
              <a:gd name="connsiteY17" fmla="*/ 3656511 h 3673384"/>
              <a:gd name="connsiteX18" fmla="*/ 20683 w 1046228"/>
              <a:gd name="connsiteY18" fmla="*/ 0 h 3673384"/>
              <a:gd name="connsiteX19" fmla="*/ 1028700 w 1046228"/>
              <a:gd name="connsiteY19" fmla="*/ 7620 h 3673384"/>
              <a:gd name="connsiteX20" fmla="*/ 1046117 w 1046228"/>
              <a:gd name="connsiteY20" fmla="*/ 1010194 h 3673384"/>
              <a:gd name="connsiteX0" fmla="*/ 1046117 w 1046228"/>
              <a:gd name="connsiteY0" fmla="*/ 1010194 h 3673384"/>
              <a:gd name="connsiteX1" fmla="*/ 890452 w 1046228"/>
              <a:gd name="connsiteY1" fmla="*/ 1076597 h 3673384"/>
              <a:gd name="connsiteX2" fmla="*/ 781595 w 1046228"/>
              <a:gd name="connsiteY2" fmla="*/ 1190897 h 3673384"/>
              <a:gd name="connsiteX3" fmla="*/ 765266 w 1046228"/>
              <a:gd name="connsiteY3" fmla="*/ 1365069 h 3673384"/>
              <a:gd name="connsiteX4" fmla="*/ 808809 w 1046228"/>
              <a:gd name="connsiteY4" fmla="*/ 1484811 h 3673384"/>
              <a:gd name="connsiteX5" fmla="*/ 901337 w 1046228"/>
              <a:gd name="connsiteY5" fmla="*/ 1566454 h 3673384"/>
              <a:gd name="connsiteX6" fmla="*/ 1031966 w 1046228"/>
              <a:gd name="connsiteY6" fmla="*/ 1612174 h 3673384"/>
              <a:gd name="connsiteX7" fmla="*/ 1037409 w 1046228"/>
              <a:gd name="connsiteY7" fmla="*/ 2306683 h 3673384"/>
              <a:gd name="connsiteX8" fmla="*/ 905147 w 1046228"/>
              <a:gd name="connsiteY8" fmla="*/ 2326821 h 3673384"/>
              <a:gd name="connsiteX9" fmla="*/ 814796 w 1046228"/>
              <a:gd name="connsiteY9" fmla="*/ 2408464 h 3673384"/>
              <a:gd name="connsiteX10" fmla="*/ 759823 w 1046228"/>
              <a:gd name="connsiteY10" fmla="*/ 2535283 h 3673384"/>
              <a:gd name="connsiteX11" fmla="*/ 765266 w 1046228"/>
              <a:gd name="connsiteY11" fmla="*/ 2665911 h 3673384"/>
              <a:gd name="connsiteX12" fmla="*/ 808809 w 1046228"/>
              <a:gd name="connsiteY12" fmla="*/ 2758440 h 3673384"/>
              <a:gd name="connsiteX13" fmla="*/ 906780 w 1046228"/>
              <a:gd name="connsiteY13" fmla="*/ 2845526 h 3673384"/>
              <a:gd name="connsiteX14" fmla="*/ 960120 w 1046228"/>
              <a:gd name="connsiteY14" fmla="*/ 2862399 h 3673384"/>
              <a:gd name="connsiteX15" fmla="*/ 1034143 w 1046228"/>
              <a:gd name="connsiteY15" fmla="*/ 2897777 h 3673384"/>
              <a:gd name="connsiteX16" fmla="*/ 1040675 w 1046228"/>
              <a:gd name="connsiteY16" fmla="*/ 3673384 h 3673384"/>
              <a:gd name="connsiteX17" fmla="*/ 0 w 1046228"/>
              <a:gd name="connsiteY17" fmla="*/ 3656511 h 3673384"/>
              <a:gd name="connsiteX18" fmla="*/ 20683 w 1046228"/>
              <a:gd name="connsiteY18" fmla="*/ 0 h 3673384"/>
              <a:gd name="connsiteX19" fmla="*/ 1028700 w 1046228"/>
              <a:gd name="connsiteY19" fmla="*/ 7620 h 3673384"/>
              <a:gd name="connsiteX20" fmla="*/ 1046117 w 1046228"/>
              <a:gd name="connsiteY20" fmla="*/ 1010194 h 3673384"/>
              <a:gd name="connsiteX0" fmla="*/ 1046117 w 1046228"/>
              <a:gd name="connsiteY0" fmla="*/ 1010194 h 3673384"/>
              <a:gd name="connsiteX1" fmla="*/ 890452 w 1046228"/>
              <a:gd name="connsiteY1" fmla="*/ 1076597 h 3673384"/>
              <a:gd name="connsiteX2" fmla="*/ 781595 w 1046228"/>
              <a:gd name="connsiteY2" fmla="*/ 1190897 h 3673384"/>
              <a:gd name="connsiteX3" fmla="*/ 765266 w 1046228"/>
              <a:gd name="connsiteY3" fmla="*/ 1365069 h 3673384"/>
              <a:gd name="connsiteX4" fmla="*/ 808809 w 1046228"/>
              <a:gd name="connsiteY4" fmla="*/ 1484811 h 3673384"/>
              <a:gd name="connsiteX5" fmla="*/ 901337 w 1046228"/>
              <a:gd name="connsiteY5" fmla="*/ 1566454 h 3673384"/>
              <a:gd name="connsiteX6" fmla="*/ 1031966 w 1046228"/>
              <a:gd name="connsiteY6" fmla="*/ 1612174 h 3673384"/>
              <a:gd name="connsiteX7" fmla="*/ 1037409 w 1046228"/>
              <a:gd name="connsiteY7" fmla="*/ 2306683 h 3673384"/>
              <a:gd name="connsiteX8" fmla="*/ 905147 w 1046228"/>
              <a:gd name="connsiteY8" fmla="*/ 2326821 h 3673384"/>
              <a:gd name="connsiteX9" fmla="*/ 814796 w 1046228"/>
              <a:gd name="connsiteY9" fmla="*/ 2408464 h 3673384"/>
              <a:gd name="connsiteX10" fmla="*/ 759823 w 1046228"/>
              <a:gd name="connsiteY10" fmla="*/ 2535283 h 3673384"/>
              <a:gd name="connsiteX11" fmla="*/ 765266 w 1046228"/>
              <a:gd name="connsiteY11" fmla="*/ 2665911 h 3673384"/>
              <a:gd name="connsiteX12" fmla="*/ 808809 w 1046228"/>
              <a:gd name="connsiteY12" fmla="*/ 2758440 h 3673384"/>
              <a:gd name="connsiteX13" fmla="*/ 906780 w 1046228"/>
              <a:gd name="connsiteY13" fmla="*/ 2845526 h 3673384"/>
              <a:gd name="connsiteX14" fmla="*/ 960120 w 1046228"/>
              <a:gd name="connsiteY14" fmla="*/ 2862399 h 3673384"/>
              <a:gd name="connsiteX15" fmla="*/ 1034143 w 1046228"/>
              <a:gd name="connsiteY15" fmla="*/ 2897777 h 3673384"/>
              <a:gd name="connsiteX16" fmla="*/ 1010195 w 1046228"/>
              <a:gd name="connsiteY16" fmla="*/ 3673384 h 3673384"/>
              <a:gd name="connsiteX17" fmla="*/ 0 w 1046228"/>
              <a:gd name="connsiteY17" fmla="*/ 3656511 h 3673384"/>
              <a:gd name="connsiteX18" fmla="*/ 20683 w 1046228"/>
              <a:gd name="connsiteY18" fmla="*/ 0 h 3673384"/>
              <a:gd name="connsiteX19" fmla="*/ 1028700 w 1046228"/>
              <a:gd name="connsiteY19" fmla="*/ 7620 h 3673384"/>
              <a:gd name="connsiteX20" fmla="*/ 1046117 w 1046228"/>
              <a:gd name="connsiteY20" fmla="*/ 1010194 h 3673384"/>
              <a:gd name="connsiteX0" fmla="*/ 1046117 w 1046228"/>
              <a:gd name="connsiteY0" fmla="*/ 1010194 h 3673384"/>
              <a:gd name="connsiteX1" fmla="*/ 890452 w 1046228"/>
              <a:gd name="connsiteY1" fmla="*/ 1076597 h 3673384"/>
              <a:gd name="connsiteX2" fmla="*/ 781595 w 1046228"/>
              <a:gd name="connsiteY2" fmla="*/ 1190897 h 3673384"/>
              <a:gd name="connsiteX3" fmla="*/ 765266 w 1046228"/>
              <a:gd name="connsiteY3" fmla="*/ 1365069 h 3673384"/>
              <a:gd name="connsiteX4" fmla="*/ 808809 w 1046228"/>
              <a:gd name="connsiteY4" fmla="*/ 1484811 h 3673384"/>
              <a:gd name="connsiteX5" fmla="*/ 901337 w 1046228"/>
              <a:gd name="connsiteY5" fmla="*/ 1566454 h 3673384"/>
              <a:gd name="connsiteX6" fmla="*/ 1031966 w 1046228"/>
              <a:gd name="connsiteY6" fmla="*/ 1612174 h 3673384"/>
              <a:gd name="connsiteX7" fmla="*/ 1037409 w 1046228"/>
              <a:gd name="connsiteY7" fmla="*/ 2306683 h 3673384"/>
              <a:gd name="connsiteX8" fmla="*/ 905147 w 1046228"/>
              <a:gd name="connsiteY8" fmla="*/ 2326821 h 3673384"/>
              <a:gd name="connsiteX9" fmla="*/ 814796 w 1046228"/>
              <a:gd name="connsiteY9" fmla="*/ 2408464 h 3673384"/>
              <a:gd name="connsiteX10" fmla="*/ 759823 w 1046228"/>
              <a:gd name="connsiteY10" fmla="*/ 2535283 h 3673384"/>
              <a:gd name="connsiteX11" fmla="*/ 765266 w 1046228"/>
              <a:gd name="connsiteY11" fmla="*/ 2665911 h 3673384"/>
              <a:gd name="connsiteX12" fmla="*/ 808809 w 1046228"/>
              <a:gd name="connsiteY12" fmla="*/ 2758440 h 3673384"/>
              <a:gd name="connsiteX13" fmla="*/ 906780 w 1046228"/>
              <a:gd name="connsiteY13" fmla="*/ 2845526 h 3673384"/>
              <a:gd name="connsiteX14" fmla="*/ 960120 w 1046228"/>
              <a:gd name="connsiteY14" fmla="*/ 2862399 h 3673384"/>
              <a:gd name="connsiteX15" fmla="*/ 1034143 w 1046228"/>
              <a:gd name="connsiteY15" fmla="*/ 2897777 h 3673384"/>
              <a:gd name="connsiteX16" fmla="*/ 1025435 w 1046228"/>
              <a:gd name="connsiteY16" fmla="*/ 3673384 h 3673384"/>
              <a:gd name="connsiteX17" fmla="*/ 0 w 1046228"/>
              <a:gd name="connsiteY17" fmla="*/ 3656511 h 3673384"/>
              <a:gd name="connsiteX18" fmla="*/ 20683 w 1046228"/>
              <a:gd name="connsiteY18" fmla="*/ 0 h 3673384"/>
              <a:gd name="connsiteX19" fmla="*/ 1028700 w 1046228"/>
              <a:gd name="connsiteY19" fmla="*/ 7620 h 3673384"/>
              <a:gd name="connsiteX20" fmla="*/ 1046117 w 1046228"/>
              <a:gd name="connsiteY20" fmla="*/ 1010194 h 3673384"/>
              <a:gd name="connsiteX0" fmla="*/ 1053737 w 1053848"/>
              <a:gd name="connsiteY0" fmla="*/ 1010194 h 3679371"/>
              <a:gd name="connsiteX1" fmla="*/ 898072 w 1053848"/>
              <a:gd name="connsiteY1" fmla="*/ 1076597 h 3679371"/>
              <a:gd name="connsiteX2" fmla="*/ 789215 w 1053848"/>
              <a:gd name="connsiteY2" fmla="*/ 1190897 h 3679371"/>
              <a:gd name="connsiteX3" fmla="*/ 772886 w 1053848"/>
              <a:gd name="connsiteY3" fmla="*/ 1365069 h 3679371"/>
              <a:gd name="connsiteX4" fmla="*/ 816429 w 1053848"/>
              <a:gd name="connsiteY4" fmla="*/ 1484811 h 3679371"/>
              <a:gd name="connsiteX5" fmla="*/ 908957 w 1053848"/>
              <a:gd name="connsiteY5" fmla="*/ 1566454 h 3679371"/>
              <a:gd name="connsiteX6" fmla="*/ 1039586 w 1053848"/>
              <a:gd name="connsiteY6" fmla="*/ 1612174 h 3679371"/>
              <a:gd name="connsiteX7" fmla="*/ 1045029 w 1053848"/>
              <a:gd name="connsiteY7" fmla="*/ 2306683 h 3679371"/>
              <a:gd name="connsiteX8" fmla="*/ 912767 w 1053848"/>
              <a:gd name="connsiteY8" fmla="*/ 2326821 h 3679371"/>
              <a:gd name="connsiteX9" fmla="*/ 822416 w 1053848"/>
              <a:gd name="connsiteY9" fmla="*/ 2408464 h 3679371"/>
              <a:gd name="connsiteX10" fmla="*/ 767443 w 1053848"/>
              <a:gd name="connsiteY10" fmla="*/ 2535283 h 3679371"/>
              <a:gd name="connsiteX11" fmla="*/ 772886 w 1053848"/>
              <a:gd name="connsiteY11" fmla="*/ 2665911 h 3679371"/>
              <a:gd name="connsiteX12" fmla="*/ 816429 w 1053848"/>
              <a:gd name="connsiteY12" fmla="*/ 2758440 h 3679371"/>
              <a:gd name="connsiteX13" fmla="*/ 914400 w 1053848"/>
              <a:gd name="connsiteY13" fmla="*/ 2845526 h 3679371"/>
              <a:gd name="connsiteX14" fmla="*/ 967740 w 1053848"/>
              <a:gd name="connsiteY14" fmla="*/ 2862399 h 3679371"/>
              <a:gd name="connsiteX15" fmla="*/ 1041763 w 1053848"/>
              <a:gd name="connsiteY15" fmla="*/ 2897777 h 3679371"/>
              <a:gd name="connsiteX16" fmla="*/ 1033055 w 1053848"/>
              <a:gd name="connsiteY16" fmla="*/ 3673384 h 3679371"/>
              <a:gd name="connsiteX17" fmla="*/ 0 w 1053848"/>
              <a:gd name="connsiteY17" fmla="*/ 3679371 h 3679371"/>
              <a:gd name="connsiteX18" fmla="*/ 28303 w 1053848"/>
              <a:gd name="connsiteY18" fmla="*/ 0 h 3679371"/>
              <a:gd name="connsiteX19" fmla="*/ 1036320 w 1053848"/>
              <a:gd name="connsiteY19" fmla="*/ 7620 h 3679371"/>
              <a:gd name="connsiteX20" fmla="*/ 1053737 w 1053848"/>
              <a:gd name="connsiteY20" fmla="*/ 1010194 h 3679371"/>
              <a:gd name="connsiteX0" fmla="*/ 1053737 w 1066800"/>
              <a:gd name="connsiteY0" fmla="*/ 1025434 h 3694611"/>
              <a:gd name="connsiteX1" fmla="*/ 898072 w 1066800"/>
              <a:gd name="connsiteY1" fmla="*/ 1091837 h 3694611"/>
              <a:gd name="connsiteX2" fmla="*/ 789215 w 1066800"/>
              <a:gd name="connsiteY2" fmla="*/ 1206137 h 3694611"/>
              <a:gd name="connsiteX3" fmla="*/ 772886 w 1066800"/>
              <a:gd name="connsiteY3" fmla="*/ 1380309 h 3694611"/>
              <a:gd name="connsiteX4" fmla="*/ 816429 w 1066800"/>
              <a:gd name="connsiteY4" fmla="*/ 1500051 h 3694611"/>
              <a:gd name="connsiteX5" fmla="*/ 908957 w 1066800"/>
              <a:gd name="connsiteY5" fmla="*/ 1581694 h 3694611"/>
              <a:gd name="connsiteX6" fmla="*/ 1039586 w 1066800"/>
              <a:gd name="connsiteY6" fmla="*/ 1627414 h 3694611"/>
              <a:gd name="connsiteX7" fmla="*/ 1045029 w 1066800"/>
              <a:gd name="connsiteY7" fmla="*/ 2321923 h 3694611"/>
              <a:gd name="connsiteX8" fmla="*/ 912767 w 1066800"/>
              <a:gd name="connsiteY8" fmla="*/ 2342061 h 3694611"/>
              <a:gd name="connsiteX9" fmla="*/ 822416 w 1066800"/>
              <a:gd name="connsiteY9" fmla="*/ 2423704 h 3694611"/>
              <a:gd name="connsiteX10" fmla="*/ 767443 w 1066800"/>
              <a:gd name="connsiteY10" fmla="*/ 2550523 h 3694611"/>
              <a:gd name="connsiteX11" fmla="*/ 772886 w 1066800"/>
              <a:gd name="connsiteY11" fmla="*/ 2681151 h 3694611"/>
              <a:gd name="connsiteX12" fmla="*/ 816429 w 1066800"/>
              <a:gd name="connsiteY12" fmla="*/ 2773680 h 3694611"/>
              <a:gd name="connsiteX13" fmla="*/ 914400 w 1066800"/>
              <a:gd name="connsiteY13" fmla="*/ 2860766 h 3694611"/>
              <a:gd name="connsiteX14" fmla="*/ 967740 w 1066800"/>
              <a:gd name="connsiteY14" fmla="*/ 2877639 h 3694611"/>
              <a:gd name="connsiteX15" fmla="*/ 1041763 w 1066800"/>
              <a:gd name="connsiteY15" fmla="*/ 2913017 h 3694611"/>
              <a:gd name="connsiteX16" fmla="*/ 1033055 w 1066800"/>
              <a:gd name="connsiteY16" fmla="*/ 3688624 h 3694611"/>
              <a:gd name="connsiteX17" fmla="*/ 0 w 1066800"/>
              <a:gd name="connsiteY17" fmla="*/ 3694611 h 3694611"/>
              <a:gd name="connsiteX18" fmla="*/ 28303 w 1066800"/>
              <a:gd name="connsiteY18" fmla="*/ 15240 h 3694611"/>
              <a:gd name="connsiteX19" fmla="*/ 1066800 w 1066800"/>
              <a:gd name="connsiteY19" fmla="*/ 0 h 3694611"/>
              <a:gd name="connsiteX20" fmla="*/ 1053737 w 1066800"/>
              <a:gd name="connsiteY20" fmla="*/ 1025434 h 3694611"/>
              <a:gd name="connsiteX0" fmla="*/ 1053737 w 1053906"/>
              <a:gd name="connsiteY0" fmla="*/ 1017814 h 3686991"/>
              <a:gd name="connsiteX1" fmla="*/ 898072 w 1053906"/>
              <a:gd name="connsiteY1" fmla="*/ 1084217 h 3686991"/>
              <a:gd name="connsiteX2" fmla="*/ 789215 w 1053906"/>
              <a:gd name="connsiteY2" fmla="*/ 1198517 h 3686991"/>
              <a:gd name="connsiteX3" fmla="*/ 772886 w 1053906"/>
              <a:gd name="connsiteY3" fmla="*/ 1372689 h 3686991"/>
              <a:gd name="connsiteX4" fmla="*/ 816429 w 1053906"/>
              <a:gd name="connsiteY4" fmla="*/ 1492431 h 3686991"/>
              <a:gd name="connsiteX5" fmla="*/ 908957 w 1053906"/>
              <a:gd name="connsiteY5" fmla="*/ 1574074 h 3686991"/>
              <a:gd name="connsiteX6" fmla="*/ 1039586 w 1053906"/>
              <a:gd name="connsiteY6" fmla="*/ 1619794 h 3686991"/>
              <a:gd name="connsiteX7" fmla="*/ 1045029 w 1053906"/>
              <a:gd name="connsiteY7" fmla="*/ 2314303 h 3686991"/>
              <a:gd name="connsiteX8" fmla="*/ 912767 w 1053906"/>
              <a:gd name="connsiteY8" fmla="*/ 2334441 h 3686991"/>
              <a:gd name="connsiteX9" fmla="*/ 822416 w 1053906"/>
              <a:gd name="connsiteY9" fmla="*/ 2416084 h 3686991"/>
              <a:gd name="connsiteX10" fmla="*/ 767443 w 1053906"/>
              <a:gd name="connsiteY10" fmla="*/ 2542903 h 3686991"/>
              <a:gd name="connsiteX11" fmla="*/ 772886 w 1053906"/>
              <a:gd name="connsiteY11" fmla="*/ 2673531 h 3686991"/>
              <a:gd name="connsiteX12" fmla="*/ 816429 w 1053906"/>
              <a:gd name="connsiteY12" fmla="*/ 2766060 h 3686991"/>
              <a:gd name="connsiteX13" fmla="*/ 914400 w 1053906"/>
              <a:gd name="connsiteY13" fmla="*/ 2853146 h 3686991"/>
              <a:gd name="connsiteX14" fmla="*/ 967740 w 1053906"/>
              <a:gd name="connsiteY14" fmla="*/ 2870019 h 3686991"/>
              <a:gd name="connsiteX15" fmla="*/ 1041763 w 1053906"/>
              <a:gd name="connsiteY15" fmla="*/ 2905397 h 3686991"/>
              <a:gd name="connsiteX16" fmla="*/ 1033055 w 1053906"/>
              <a:gd name="connsiteY16" fmla="*/ 3681004 h 3686991"/>
              <a:gd name="connsiteX17" fmla="*/ 0 w 1053906"/>
              <a:gd name="connsiteY17" fmla="*/ 3686991 h 3686991"/>
              <a:gd name="connsiteX18" fmla="*/ 28303 w 1053906"/>
              <a:gd name="connsiteY18" fmla="*/ 7620 h 3686991"/>
              <a:gd name="connsiteX19" fmla="*/ 1043940 w 1053906"/>
              <a:gd name="connsiteY19" fmla="*/ 0 h 3686991"/>
              <a:gd name="connsiteX20" fmla="*/ 1053737 w 1053906"/>
              <a:gd name="connsiteY20" fmla="*/ 1017814 h 36869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3906" h="3686991">
                <a:moveTo>
                  <a:pt x="1053737" y="1017814"/>
                </a:moveTo>
                <a:lnTo>
                  <a:pt x="898072" y="1084217"/>
                </a:lnTo>
                <a:lnTo>
                  <a:pt x="789215" y="1198517"/>
                </a:lnTo>
                <a:lnTo>
                  <a:pt x="772886" y="1372689"/>
                </a:lnTo>
                <a:lnTo>
                  <a:pt x="816429" y="1492431"/>
                </a:lnTo>
                <a:lnTo>
                  <a:pt x="908957" y="1574074"/>
                </a:lnTo>
                <a:lnTo>
                  <a:pt x="1039586" y="1619794"/>
                </a:lnTo>
                <a:cubicBezTo>
                  <a:pt x="1041400" y="1853837"/>
                  <a:pt x="1043215" y="2080260"/>
                  <a:pt x="1045029" y="2314303"/>
                </a:cubicBezTo>
                <a:lnTo>
                  <a:pt x="912767" y="2334441"/>
                </a:lnTo>
                <a:lnTo>
                  <a:pt x="822416" y="2416084"/>
                </a:lnTo>
                <a:lnTo>
                  <a:pt x="767443" y="2542903"/>
                </a:lnTo>
                <a:lnTo>
                  <a:pt x="772886" y="2673531"/>
                </a:lnTo>
                <a:lnTo>
                  <a:pt x="816429" y="2766060"/>
                </a:lnTo>
                <a:lnTo>
                  <a:pt x="914400" y="2853146"/>
                </a:lnTo>
                <a:lnTo>
                  <a:pt x="967740" y="2870019"/>
                </a:lnTo>
                <a:lnTo>
                  <a:pt x="1041763" y="2905397"/>
                </a:lnTo>
                <a:cubicBezTo>
                  <a:pt x="1041400" y="3031853"/>
                  <a:pt x="1033418" y="3554548"/>
                  <a:pt x="1033055" y="3681004"/>
                </a:cubicBezTo>
                <a:lnTo>
                  <a:pt x="0" y="3686991"/>
                </a:lnTo>
                <a:cubicBezTo>
                  <a:pt x="1814" y="2663734"/>
                  <a:pt x="26489" y="1030877"/>
                  <a:pt x="28303" y="7620"/>
                </a:cubicBezTo>
                <a:lnTo>
                  <a:pt x="1043940" y="0"/>
                </a:lnTo>
                <a:cubicBezTo>
                  <a:pt x="1042126" y="288471"/>
                  <a:pt x="1055551" y="729343"/>
                  <a:pt x="1053737" y="1017814"/>
                </a:cubicBezTo>
                <a:close/>
              </a:path>
            </a:pathLst>
          </a:custGeom>
          <a:noFill/>
          <a:ln w="571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2" name="Forme libre 91"/>
          <p:cNvSpPr/>
          <p:nvPr/>
        </p:nvSpPr>
        <p:spPr>
          <a:xfrm>
            <a:off x="5894358" y="2053849"/>
            <a:ext cx="1053906" cy="3686991"/>
          </a:xfrm>
          <a:custGeom>
            <a:avLst/>
            <a:gdLst>
              <a:gd name="connsiteX0" fmla="*/ 1023257 w 1045029"/>
              <a:gd name="connsiteY0" fmla="*/ 865414 h 3075214"/>
              <a:gd name="connsiteX1" fmla="*/ 898072 w 1045029"/>
              <a:gd name="connsiteY1" fmla="*/ 908957 h 3075214"/>
              <a:gd name="connsiteX2" fmla="*/ 789215 w 1045029"/>
              <a:gd name="connsiteY2" fmla="*/ 1023257 h 3075214"/>
              <a:gd name="connsiteX3" fmla="*/ 772886 w 1045029"/>
              <a:gd name="connsiteY3" fmla="*/ 1197429 h 3075214"/>
              <a:gd name="connsiteX4" fmla="*/ 816429 w 1045029"/>
              <a:gd name="connsiteY4" fmla="*/ 1317171 h 3075214"/>
              <a:gd name="connsiteX5" fmla="*/ 908957 w 1045029"/>
              <a:gd name="connsiteY5" fmla="*/ 1398814 h 3075214"/>
              <a:gd name="connsiteX6" fmla="*/ 1039586 w 1045029"/>
              <a:gd name="connsiteY6" fmla="*/ 1436914 h 3075214"/>
              <a:gd name="connsiteX7" fmla="*/ 1045029 w 1045029"/>
              <a:gd name="connsiteY7" fmla="*/ 2139043 h 3075214"/>
              <a:gd name="connsiteX8" fmla="*/ 908957 w 1045029"/>
              <a:gd name="connsiteY8" fmla="*/ 2155371 h 3075214"/>
              <a:gd name="connsiteX9" fmla="*/ 810986 w 1045029"/>
              <a:gd name="connsiteY9" fmla="*/ 2237014 h 3075214"/>
              <a:gd name="connsiteX10" fmla="*/ 767443 w 1045029"/>
              <a:gd name="connsiteY10" fmla="*/ 2367643 h 3075214"/>
              <a:gd name="connsiteX11" fmla="*/ 772886 w 1045029"/>
              <a:gd name="connsiteY11" fmla="*/ 2498271 h 3075214"/>
              <a:gd name="connsiteX12" fmla="*/ 816429 w 1045029"/>
              <a:gd name="connsiteY12" fmla="*/ 2590800 h 3075214"/>
              <a:gd name="connsiteX13" fmla="*/ 914400 w 1045029"/>
              <a:gd name="connsiteY13" fmla="*/ 2677886 h 3075214"/>
              <a:gd name="connsiteX14" fmla="*/ 952500 w 1045029"/>
              <a:gd name="connsiteY14" fmla="*/ 2683329 h 3075214"/>
              <a:gd name="connsiteX15" fmla="*/ 1034143 w 1045029"/>
              <a:gd name="connsiteY15" fmla="*/ 2699657 h 3075214"/>
              <a:gd name="connsiteX16" fmla="*/ 1017815 w 1045029"/>
              <a:gd name="connsiteY16" fmla="*/ 3075214 h 3075214"/>
              <a:gd name="connsiteX17" fmla="*/ 0 w 1045029"/>
              <a:gd name="connsiteY17" fmla="*/ 3069771 h 3075214"/>
              <a:gd name="connsiteX18" fmla="*/ 5443 w 1045029"/>
              <a:gd name="connsiteY18" fmla="*/ 0 h 3075214"/>
              <a:gd name="connsiteX19" fmla="*/ 1028700 w 1045029"/>
              <a:gd name="connsiteY19" fmla="*/ 0 h 3075214"/>
              <a:gd name="connsiteX20" fmla="*/ 1023257 w 1045029"/>
              <a:gd name="connsiteY20" fmla="*/ 865414 h 3075214"/>
              <a:gd name="connsiteX0" fmla="*/ 1023257 w 1045029"/>
              <a:gd name="connsiteY0" fmla="*/ 865414 h 3075214"/>
              <a:gd name="connsiteX1" fmla="*/ 898072 w 1045029"/>
              <a:gd name="connsiteY1" fmla="*/ 908957 h 3075214"/>
              <a:gd name="connsiteX2" fmla="*/ 789215 w 1045029"/>
              <a:gd name="connsiteY2" fmla="*/ 1023257 h 3075214"/>
              <a:gd name="connsiteX3" fmla="*/ 772886 w 1045029"/>
              <a:gd name="connsiteY3" fmla="*/ 1197429 h 3075214"/>
              <a:gd name="connsiteX4" fmla="*/ 816429 w 1045029"/>
              <a:gd name="connsiteY4" fmla="*/ 1317171 h 3075214"/>
              <a:gd name="connsiteX5" fmla="*/ 908957 w 1045029"/>
              <a:gd name="connsiteY5" fmla="*/ 1398814 h 3075214"/>
              <a:gd name="connsiteX6" fmla="*/ 1039586 w 1045029"/>
              <a:gd name="connsiteY6" fmla="*/ 1436914 h 3075214"/>
              <a:gd name="connsiteX7" fmla="*/ 1045029 w 1045029"/>
              <a:gd name="connsiteY7" fmla="*/ 2139043 h 3075214"/>
              <a:gd name="connsiteX8" fmla="*/ 912767 w 1045029"/>
              <a:gd name="connsiteY8" fmla="*/ 2159181 h 3075214"/>
              <a:gd name="connsiteX9" fmla="*/ 810986 w 1045029"/>
              <a:gd name="connsiteY9" fmla="*/ 2237014 h 3075214"/>
              <a:gd name="connsiteX10" fmla="*/ 767443 w 1045029"/>
              <a:gd name="connsiteY10" fmla="*/ 2367643 h 3075214"/>
              <a:gd name="connsiteX11" fmla="*/ 772886 w 1045029"/>
              <a:gd name="connsiteY11" fmla="*/ 2498271 h 3075214"/>
              <a:gd name="connsiteX12" fmla="*/ 816429 w 1045029"/>
              <a:gd name="connsiteY12" fmla="*/ 2590800 h 3075214"/>
              <a:gd name="connsiteX13" fmla="*/ 914400 w 1045029"/>
              <a:gd name="connsiteY13" fmla="*/ 2677886 h 3075214"/>
              <a:gd name="connsiteX14" fmla="*/ 952500 w 1045029"/>
              <a:gd name="connsiteY14" fmla="*/ 2683329 h 3075214"/>
              <a:gd name="connsiteX15" fmla="*/ 1034143 w 1045029"/>
              <a:gd name="connsiteY15" fmla="*/ 2699657 h 3075214"/>
              <a:gd name="connsiteX16" fmla="*/ 1017815 w 1045029"/>
              <a:gd name="connsiteY16" fmla="*/ 3075214 h 3075214"/>
              <a:gd name="connsiteX17" fmla="*/ 0 w 1045029"/>
              <a:gd name="connsiteY17" fmla="*/ 3069771 h 3075214"/>
              <a:gd name="connsiteX18" fmla="*/ 5443 w 1045029"/>
              <a:gd name="connsiteY18" fmla="*/ 0 h 3075214"/>
              <a:gd name="connsiteX19" fmla="*/ 1028700 w 1045029"/>
              <a:gd name="connsiteY19" fmla="*/ 0 h 3075214"/>
              <a:gd name="connsiteX20" fmla="*/ 1023257 w 1045029"/>
              <a:gd name="connsiteY20" fmla="*/ 865414 h 3075214"/>
              <a:gd name="connsiteX0" fmla="*/ 1023257 w 1045029"/>
              <a:gd name="connsiteY0" fmla="*/ 865414 h 3075214"/>
              <a:gd name="connsiteX1" fmla="*/ 898072 w 1045029"/>
              <a:gd name="connsiteY1" fmla="*/ 908957 h 3075214"/>
              <a:gd name="connsiteX2" fmla="*/ 789215 w 1045029"/>
              <a:gd name="connsiteY2" fmla="*/ 1023257 h 3075214"/>
              <a:gd name="connsiteX3" fmla="*/ 772886 w 1045029"/>
              <a:gd name="connsiteY3" fmla="*/ 1197429 h 3075214"/>
              <a:gd name="connsiteX4" fmla="*/ 816429 w 1045029"/>
              <a:gd name="connsiteY4" fmla="*/ 1317171 h 3075214"/>
              <a:gd name="connsiteX5" fmla="*/ 908957 w 1045029"/>
              <a:gd name="connsiteY5" fmla="*/ 1398814 h 3075214"/>
              <a:gd name="connsiteX6" fmla="*/ 1039586 w 1045029"/>
              <a:gd name="connsiteY6" fmla="*/ 1436914 h 3075214"/>
              <a:gd name="connsiteX7" fmla="*/ 1045029 w 1045029"/>
              <a:gd name="connsiteY7" fmla="*/ 2139043 h 3075214"/>
              <a:gd name="connsiteX8" fmla="*/ 912767 w 1045029"/>
              <a:gd name="connsiteY8" fmla="*/ 2159181 h 3075214"/>
              <a:gd name="connsiteX9" fmla="*/ 822416 w 1045029"/>
              <a:gd name="connsiteY9" fmla="*/ 2240824 h 3075214"/>
              <a:gd name="connsiteX10" fmla="*/ 767443 w 1045029"/>
              <a:gd name="connsiteY10" fmla="*/ 2367643 h 3075214"/>
              <a:gd name="connsiteX11" fmla="*/ 772886 w 1045029"/>
              <a:gd name="connsiteY11" fmla="*/ 2498271 h 3075214"/>
              <a:gd name="connsiteX12" fmla="*/ 816429 w 1045029"/>
              <a:gd name="connsiteY12" fmla="*/ 2590800 h 3075214"/>
              <a:gd name="connsiteX13" fmla="*/ 914400 w 1045029"/>
              <a:gd name="connsiteY13" fmla="*/ 2677886 h 3075214"/>
              <a:gd name="connsiteX14" fmla="*/ 952500 w 1045029"/>
              <a:gd name="connsiteY14" fmla="*/ 2683329 h 3075214"/>
              <a:gd name="connsiteX15" fmla="*/ 1034143 w 1045029"/>
              <a:gd name="connsiteY15" fmla="*/ 2699657 h 3075214"/>
              <a:gd name="connsiteX16" fmla="*/ 1017815 w 1045029"/>
              <a:gd name="connsiteY16" fmla="*/ 3075214 h 3075214"/>
              <a:gd name="connsiteX17" fmla="*/ 0 w 1045029"/>
              <a:gd name="connsiteY17" fmla="*/ 3069771 h 3075214"/>
              <a:gd name="connsiteX18" fmla="*/ 5443 w 1045029"/>
              <a:gd name="connsiteY18" fmla="*/ 0 h 3075214"/>
              <a:gd name="connsiteX19" fmla="*/ 1028700 w 1045029"/>
              <a:gd name="connsiteY19" fmla="*/ 0 h 3075214"/>
              <a:gd name="connsiteX20" fmla="*/ 1023257 w 1045029"/>
              <a:gd name="connsiteY20" fmla="*/ 865414 h 3075214"/>
              <a:gd name="connsiteX0" fmla="*/ 1023257 w 1045029"/>
              <a:gd name="connsiteY0" fmla="*/ 865414 h 3075214"/>
              <a:gd name="connsiteX1" fmla="*/ 898072 w 1045029"/>
              <a:gd name="connsiteY1" fmla="*/ 908957 h 3075214"/>
              <a:gd name="connsiteX2" fmla="*/ 789215 w 1045029"/>
              <a:gd name="connsiteY2" fmla="*/ 1023257 h 3075214"/>
              <a:gd name="connsiteX3" fmla="*/ 772886 w 1045029"/>
              <a:gd name="connsiteY3" fmla="*/ 1197429 h 3075214"/>
              <a:gd name="connsiteX4" fmla="*/ 816429 w 1045029"/>
              <a:gd name="connsiteY4" fmla="*/ 1317171 h 3075214"/>
              <a:gd name="connsiteX5" fmla="*/ 908957 w 1045029"/>
              <a:gd name="connsiteY5" fmla="*/ 1398814 h 3075214"/>
              <a:gd name="connsiteX6" fmla="*/ 1039586 w 1045029"/>
              <a:gd name="connsiteY6" fmla="*/ 1436914 h 3075214"/>
              <a:gd name="connsiteX7" fmla="*/ 1045029 w 1045029"/>
              <a:gd name="connsiteY7" fmla="*/ 2139043 h 3075214"/>
              <a:gd name="connsiteX8" fmla="*/ 912767 w 1045029"/>
              <a:gd name="connsiteY8" fmla="*/ 2159181 h 3075214"/>
              <a:gd name="connsiteX9" fmla="*/ 822416 w 1045029"/>
              <a:gd name="connsiteY9" fmla="*/ 2240824 h 3075214"/>
              <a:gd name="connsiteX10" fmla="*/ 767443 w 1045029"/>
              <a:gd name="connsiteY10" fmla="*/ 2367643 h 3075214"/>
              <a:gd name="connsiteX11" fmla="*/ 772886 w 1045029"/>
              <a:gd name="connsiteY11" fmla="*/ 2498271 h 3075214"/>
              <a:gd name="connsiteX12" fmla="*/ 816429 w 1045029"/>
              <a:gd name="connsiteY12" fmla="*/ 2590800 h 3075214"/>
              <a:gd name="connsiteX13" fmla="*/ 914400 w 1045029"/>
              <a:gd name="connsiteY13" fmla="*/ 2677886 h 3075214"/>
              <a:gd name="connsiteX14" fmla="*/ 967740 w 1045029"/>
              <a:gd name="connsiteY14" fmla="*/ 2694759 h 3075214"/>
              <a:gd name="connsiteX15" fmla="*/ 1034143 w 1045029"/>
              <a:gd name="connsiteY15" fmla="*/ 2699657 h 3075214"/>
              <a:gd name="connsiteX16" fmla="*/ 1017815 w 1045029"/>
              <a:gd name="connsiteY16" fmla="*/ 3075214 h 3075214"/>
              <a:gd name="connsiteX17" fmla="*/ 0 w 1045029"/>
              <a:gd name="connsiteY17" fmla="*/ 3069771 h 3075214"/>
              <a:gd name="connsiteX18" fmla="*/ 5443 w 1045029"/>
              <a:gd name="connsiteY18" fmla="*/ 0 h 3075214"/>
              <a:gd name="connsiteX19" fmla="*/ 1028700 w 1045029"/>
              <a:gd name="connsiteY19" fmla="*/ 0 h 3075214"/>
              <a:gd name="connsiteX20" fmla="*/ 1023257 w 1045029"/>
              <a:gd name="connsiteY20" fmla="*/ 865414 h 3075214"/>
              <a:gd name="connsiteX0" fmla="*/ 1023257 w 1045029"/>
              <a:gd name="connsiteY0" fmla="*/ 865414 h 3079024"/>
              <a:gd name="connsiteX1" fmla="*/ 898072 w 1045029"/>
              <a:gd name="connsiteY1" fmla="*/ 908957 h 3079024"/>
              <a:gd name="connsiteX2" fmla="*/ 789215 w 1045029"/>
              <a:gd name="connsiteY2" fmla="*/ 1023257 h 3079024"/>
              <a:gd name="connsiteX3" fmla="*/ 772886 w 1045029"/>
              <a:gd name="connsiteY3" fmla="*/ 1197429 h 3079024"/>
              <a:gd name="connsiteX4" fmla="*/ 816429 w 1045029"/>
              <a:gd name="connsiteY4" fmla="*/ 1317171 h 3079024"/>
              <a:gd name="connsiteX5" fmla="*/ 908957 w 1045029"/>
              <a:gd name="connsiteY5" fmla="*/ 1398814 h 3079024"/>
              <a:gd name="connsiteX6" fmla="*/ 1039586 w 1045029"/>
              <a:gd name="connsiteY6" fmla="*/ 1436914 h 3079024"/>
              <a:gd name="connsiteX7" fmla="*/ 1045029 w 1045029"/>
              <a:gd name="connsiteY7" fmla="*/ 2139043 h 3079024"/>
              <a:gd name="connsiteX8" fmla="*/ 912767 w 1045029"/>
              <a:gd name="connsiteY8" fmla="*/ 2159181 h 3079024"/>
              <a:gd name="connsiteX9" fmla="*/ 822416 w 1045029"/>
              <a:gd name="connsiteY9" fmla="*/ 2240824 h 3079024"/>
              <a:gd name="connsiteX10" fmla="*/ 767443 w 1045029"/>
              <a:gd name="connsiteY10" fmla="*/ 2367643 h 3079024"/>
              <a:gd name="connsiteX11" fmla="*/ 772886 w 1045029"/>
              <a:gd name="connsiteY11" fmla="*/ 2498271 h 3079024"/>
              <a:gd name="connsiteX12" fmla="*/ 816429 w 1045029"/>
              <a:gd name="connsiteY12" fmla="*/ 2590800 h 3079024"/>
              <a:gd name="connsiteX13" fmla="*/ 914400 w 1045029"/>
              <a:gd name="connsiteY13" fmla="*/ 2677886 h 3079024"/>
              <a:gd name="connsiteX14" fmla="*/ 967740 w 1045029"/>
              <a:gd name="connsiteY14" fmla="*/ 2694759 h 3079024"/>
              <a:gd name="connsiteX15" fmla="*/ 1034143 w 1045029"/>
              <a:gd name="connsiteY15" fmla="*/ 2699657 h 3079024"/>
              <a:gd name="connsiteX16" fmla="*/ 1033055 w 1045029"/>
              <a:gd name="connsiteY16" fmla="*/ 3079024 h 3079024"/>
              <a:gd name="connsiteX17" fmla="*/ 0 w 1045029"/>
              <a:gd name="connsiteY17" fmla="*/ 3069771 h 3079024"/>
              <a:gd name="connsiteX18" fmla="*/ 5443 w 1045029"/>
              <a:gd name="connsiteY18" fmla="*/ 0 h 3079024"/>
              <a:gd name="connsiteX19" fmla="*/ 1028700 w 1045029"/>
              <a:gd name="connsiteY19" fmla="*/ 0 h 3079024"/>
              <a:gd name="connsiteX20" fmla="*/ 1023257 w 1045029"/>
              <a:gd name="connsiteY20" fmla="*/ 865414 h 3079024"/>
              <a:gd name="connsiteX0" fmla="*/ 1023257 w 1045029"/>
              <a:gd name="connsiteY0" fmla="*/ 1025434 h 3239044"/>
              <a:gd name="connsiteX1" fmla="*/ 898072 w 1045029"/>
              <a:gd name="connsiteY1" fmla="*/ 1068977 h 3239044"/>
              <a:gd name="connsiteX2" fmla="*/ 789215 w 1045029"/>
              <a:gd name="connsiteY2" fmla="*/ 1183277 h 3239044"/>
              <a:gd name="connsiteX3" fmla="*/ 772886 w 1045029"/>
              <a:gd name="connsiteY3" fmla="*/ 1357449 h 3239044"/>
              <a:gd name="connsiteX4" fmla="*/ 816429 w 1045029"/>
              <a:gd name="connsiteY4" fmla="*/ 1477191 h 3239044"/>
              <a:gd name="connsiteX5" fmla="*/ 908957 w 1045029"/>
              <a:gd name="connsiteY5" fmla="*/ 1558834 h 3239044"/>
              <a:gd name="connsiteX6" fmla="*/ 1039586 w 1045029"/>
              <a:gd name="connsiteY6" fmla="*/ 1596934 h 3239044"/>
              <a:gd name="connsiteX7" fmla="*/ 1045029 w 1045029"/>
              <a:gd name="connsiteY7" fmla="*/ 2299063 h 3239044"/>
              <a:gd name="connsiteX8" fmla="*/ 912767 w 1045029"/>
              <a:gd name="connsiteY8" fmla="*/ 2319201 h 3239044"/>
              <a:gd name="connsiteX9" fmla="*/ 822416 w 1045029"/>
              <a:gd name="connsiteY9" fmla="*/ 2400844 h 3239044"/>
              <a:gd name="connsiteX10" fmla="*/ 767443 w 1045029"/>
              <a:gd name="connsiteY10" fmla="*/ 2527663 h 3239044"/>
              <a:gd name="connsiteX11" fmla="*/ 772886 w 1045029"/>
              <a:gd name="connsiteY11" fmla="*/ 2658291 h 3239044"/>
              <a:gd name="connsiteX12" fmla="*/ 816429 w 1045029"/>
              <a:gd name="connsiteY12" fmla="*/ 2750820 h 3239044"/>
              <a:gd name="connsiteX13" fmla="*/ 914400 w 1045029"/>
              <a:gd name="connsiteY13" fmla="*/ 2837906 h 3239044"/>
              <a:gd name="connsiteX14" fmla="*/ 967740 w 1045029"/>
              <a:gd name="connsiteY14" fmla="*/ 2854779 h 3239044"/>
              <a:gd name="connsiteX15" fmla="*/ 1034143 w 1045029"/>
              <a:gd name="connsiteY15" fmla="*/ 2859677 h 3239044"/>
              <a:gd name="connsiteX16" fmla="*/ 1033055 w 1045029"/>
              <a:gd name="connsiteY16" fmla="*/ 3239044 h 3239044"/>
              <a:gd name="connsiteX17" fmla="*/ 0 w 1045029"/>
              <a:gd name="connsiteY17" fmla="*/ 3229791 h 3239044"/>
              <a:gd name="connsiteX18" fmla="*/ 5443 w 1045029"/>
              <a:gd name="connsiteY18" fmla="*/ 160020 h 3239044"/>
              <a:gd name="connsiteX19" fmla="*/ 1036320 w 1045029"/>
              <a:gd name="connsiteY19" fmla="*/ 0 h 3239044"/>
              <a:gd name="connsiteX20" fmla="*/ 1023257 w 1045029"/>
              <a:gd name="connsiteY20" fmla="*/ 1025434 h 3239044"/>
              <a:gd name="connsiteX0" fmla="*/ 1023257 w 1045029"/>
              <a:gd name="connsiteY0" fmla="*/ 1033054 h 3246664"/>
              <a:gd name="connsiteX1" fmla="*/ 898072 w 1045029"/>
              <a:gd name="connsiteY1" fmla="*/ 1076597 h 3246664"/>
              <a:gd name="connsiteX2" fmla="*/ 789215 w 1045029"/>
              <a:gd name="connsiteY2" fmla="*/ 1190897 h 3246664"/>
              <a:gd name="connsiteX3" fmla="*/ 772886 w 1045029"/>
              <a:gd name="connsiteY3" fmla="*/ 1365069 h 3246664"/>
              <a:gd name="connsiteX4" fmla="*/ 816429 w 1045029"/>
              <a:gd name="connsiteY4" fmla="*/ 1484811 h 3246664"/>
              <a:gd name="connsiteX5" fmla="*/ 908957 w 1045029"/>
              <a:gd name="connsiteY5" fmla="*/ 1566454 h 3246664"/>
              <a:gd name="connsiteX6" fmla="*/ 1039586 w 1045029"/>
              <a:gd name="connsiteY6" fmla="*/ 1604554 h 3246664"/>
              <a:gd name="connsiteX7" fmla="*/ 1045029 w 1045029"/>
              <a:gd name="connsiteY7" fmla="*/ 2306683 h 3246664"/>
              <a:gd name="connsiteX8" fmla="*/ 912767 w 1045029"/>
              <a:gd name="connsiteY8" fmla="*/ 2326821 h 3246664"/>
              <a:gd name="connsiteX9" fmla="*/ 822416 w 1045029"/>
              <a:gd name="connsiteY9" fmla="*/ 2408464 h 3246664"/>
              <a:gd name="connsiteX10" fmla="*/ 767443 w 1045029"/>
              <a:gd name="connsiteY10" fmla="*/ 2535283 h 3246664"/>
              <a:gd name="connsiteX11" fmla="*/ 772886 w 1045029"/>
              <a:gd name="connsiteY11" fmla="*/ 2665911 h 3246664"/>
              <a:gd name="connsiteX12" fmla="*/ 816429 w 1045029"/>
              <a:gd name="connsiteY12" fmla="*/ 2758440 h 3246664"/>
              <a:gd name="connsiteX13" fmla="*/ 914400 w 1045029"/>
              <a:gd name="connsiteY13" fmla="*/ 2845526 h 3246664"/>
              <a:gd name="connsiteX14" fmla="*/ 967740 w 1045029"/>
              <a:gd name="connsiteY14" fmla="*/ 2862399 h 3246664"/>
              <a:gd name="connsiteX15" fmla="*/ 1034143 w 1045029"/>
              <a:gd name="connsiteY15" fmla="*/ 2867297 h 3246664"/>
              <a:gd name="connsiteX16" fmla="*/ 1033055 w 1045029"/>
              <a:gd name="connsiteY16" fmla="*/ 3246664 h 3246664"/>
              <a:gd name="connsiteX17" fmla="*/ 0 w 1045029"/>
              <a:gd name="connsiteY17" fmla="*/ 3237411 h 3246664"/>
              <a:gd name="connsiteX18" fmla="*/ 28303 w 1045029"/>
              <a:gd name="connsiteY18" fmla="*/ 0 h 3246664"/>
              <a:gd name="connsiteX19" fmla="*/ 1036320 w 1045029"/>
              <a:gd name="connsiteY19" fmla="*/ 7620 h 3246664"/>
              <a:gd name="connsiteX20" fmla="*/ 1023257 w 1045029"/>
              <a:gd name="connsiteY20" fmla="*/ 1033054 h 3246664"/>
              <a:gd name="connsiteX0" fmla="*/ 1015637 w 1037409"/>
              <a:gd name="connsiteY0" fmla="*/ 1033054 h 3656511"/>
              <a:gd name="connsiteX1" fmla="*/ 890452 w 1037409"/>
              <a:gd name="connsiteY1" fmla="*/ 1076597 h 3656511"/>
              <a:gd name="connsiteX2" fmla="*/ 781595 w 1037409"/>
              <a:gd name="connsiteY2" fmla="*/ 1190897 h 3656511"/>
              <a:gd name="connsiteX3" fmla="*/ 765266 w 1037409"/>
              <a:gd name="connsiteY3" fmla="*/ 1365069 h 3656511"/>
              <a:gd name="connsiteX4" fmla="*/ 808809 w 1037409"/>
              <a:gd name="connsiteY4" fmla="*/ 1484811 h 3656511"/>
              <a:gd name="connsiteX5" fmla="*/ 901337 w 1037409"/>
              <a:gd name="connsiteY5" fmla="*/ 1566454 h 3656511"/>
              <a:gd name="connsiteX6" fmla="*/ 1031966 w 1037409"/>
              <a:gd name="connsiteY6" fmla="*/ 1604554 h 3656511"/>
              <a:gd name="connsiteX7" fmla="*/ 1037409 w 1037409"/>
              <a:gd name="connsiteY7" fmla="*/ 2306683 h 3656511"/>
              <a:gd name="connsiteX8" fmla="*/ 905147 w 1037409"/>
              <a:gd name="connsiteY8" fmla="*/ 2326821 h 3656511"/>
              <a:gd name="connsiteX9" fmla="*/ 814796 w 1037409"/>
              <a:gd name="connsiteY9" fmla="*/ 2408464 h 3656511"/>
              <a:gd name="connsiteX10" fmla="*/ 759823 w 1037409"/>
              <a:gd name="connsiteY10" fmla="*/ 2535283 h 3656511"/>
              <a:gd name="connsiteX11" fmla="*/ 765266 w 1037409"/>
              <a:gd name="connsiteY11" fmla="*/ 2665911 h 3656511"/>
              <a:gd name="connsiteX12" fmla="*/ 808809 w 1037409"/>
              <a:gd name="connsiteY12" fmla="*/ 2758440 h 3656511"/>
              <a:gd name="connsiteX13" fmla="*/ 906780 w 1037409"/>
              <a:gd name="connsiteY13" fmla="*/ 2845526 h 3656511"/>
              <a:gd name="connsiteX14" fmla="*/ 960120 w 1037409"/>
              <a:gd name="connsiteY14" fmla="*/ 2862399 h 3656511"/>
              <a:gd name="connsiteX15" fmla="*/ 1026523 w 1037409"/>
              <a:gd name="connsiteY15" fmla="*/ 2867297 h 3656511"/>
              <a:gd name="connsiteX16" fmla="*/ 1025435 w 1037409"/>
              <a:gd name="connsiteY16" fmla="*/ 3246664 h 3656511"/>
              <a:gd name="connsiteX17" fmla="*/ 0 w 1037409"/>
              <a:gd name="connsiteY17" fmla="*/ 3656511 h 3656511"/>
              <a:gd name="connsiteX18" fmla="*/ 20683 w 1037409"/>
              <a:gd name="connsiteY18" fmla="*/ 0 h 3656511"/>
              <a:gd name="connsiteX19" fmla="*/ 1028700 w 1037409"/>
              <a:gd name="connsiteY19" fmla="*/ 7620 h 3656511"/>
              <a:gd name="connsiteX20" fmla="*/ 1015637 w 1037409"/>
              <a:gd name="connsiteY20" fmla="*/ 1033054 h 3656511"/>
              <a:gd name="connsiteX0" fmla="*/ 1015637 w 1040681"/>
              <a:gd name="connsiteY0" fmla="*/ 1033054 h 3673384"/>
              <a:gd name="connsiteX1" fmla="*/ 890452 w 1040681"/>
              <a:gd name="connsiteY1" fmla="*/ 1076597 h 3673384"/>
              <a:gd name="connsiteX2" fmla="*/ 781595 w 1040681"/>
              <a:gd name="connsiteY2" fmla="*/ 1190897 h 3673384"/>
              <a:gd name="connsiteX3" fmla="*/ 765266 w 1040681"/>
              <a:gd name="connsiteY3" fmla="*/ 1365069 h 3673384"/>
              <a:gd name="connsiteX4" fmla="*/ 808809 w 1040681"/>
              <a:gd name="connsiteY4" fmla="*/ 1484811 h 3673384"/>
              <a:gd name="connsiteX5" fmla="*/ 901337 w 1040681"/>
              <a:gd name="connsiteY5" fmla="*/ 1566454 h 3673384"/>
              <a:gd name="connsiteX6" fmla="*/ 1031966 w 1040681"/>
              <a:gd name="connsiteY6" fmla="*/ 1604554 h 3673384"/>
              <a:gd name="connsiteX7" fmla="*/ 1037409 w 1040681"/>
              <a:gd name="connsiteY7" fmla="*/ 2306683 h 3673384"/>
              <a:gd name="connsiteX8" fmla="*/ 905147 w 1040681"/>
              <a:gd name="connsiteY8" fmla="*/ 2326821 h 3673384"/>
              <a:gd name="connsiteX9" fmla="*/ 814796 w 1040681"/>
              <a:gd name="connsiteY9" fmla="*/ 2408464 h 3673384"/>
              <a:gd name="connsiteX10" fmla="*/ 759823 w 1040681"/>
              <a:gd name="connsiteY10" fmla="*/ 2535283 h 3673384"/>
              <a:gd name="connsiteX11" fmla="*/ 765266 w 1040681"/>
              <a:gd name="connsiteY11" fmla="*/ 2665911 h 3673384"/>
              <a:gd name="connsiteX12" fmla="*/ 808809 w 1040681"/>
              <a:gd name="connsiteY12" fmla="*/ 2758440 h 3673384"/>
              <a:gd name="connsiteX13" fmla="*/ 906780 w 1040681"/>
              <a:gd name="connsiteY13" fmla="*/ 2845526 h 3673384"/>
              <a:gd name="connsiteX14" fmla="*/ 960120 w 1040681"/>
              <a:gd name="connsiteY14" fmla="*/ 2862399 h 3673384"/>
              <a:gd name="connsiteX15" fmla="*/ 1026523 w 1040681"/>
              <a:gd name="connsiteY15" fmla="*/ 2867297 h 3673384"/>
              <a:gd name="connsiteX16" fmla="*/ 1040675 w 1040681"/>
              <a:gd name="connsiteY16" fmla="*/ 3673384 h 3673384"/>
              <a:gd name="connsiteX17" fmla="*/ 0 w 1040681"/>
              <a:gd name="connsiteY17" fmla="*/ 3656511 h 3673384"/>
              <a:gd name="connsiteX18" fmla="*/ 20683 w 1040681"/>
              <a:gd name="connsiteY18" fmla="*/ 0 h 3673384"/>
              <a:gd name="connsiteX19" fmla="*/ 1028700 w 1040681"/>
              <a:gd name="connsiteY19" fmla="*/ 7620 h 3673384"/>
              <a:gd name="connsiteX20" fmla="*/ 1015637 w 1040681"/>
              <a:gd name="connsiteY20" fmla="*/ 1033054 h 3673384"/>
              <a:gd name="connsiteX0" fmla="*/ 1046117 w 1046228"/>
              <a:gd name="connsiteY0" fmla="*/ 1010194 h 3673384"/>
              <a:gd name="connsiteX1" fmla="*/ 890452 w 1046228"/>
              <a:gd name="connsiteY1" fmla="*/ 1076597 h 3673384"/>
              <a:gd name="connsiteX2" fmla="*/ 781595 w 1046228"/>
              <a:gd name="connsiteY2" fmla="*/ 1190897 h 3673384"/>
              <a:gd name="connsiteX3" fmla="*/ 765266 w 1046228"/>
              <a:gd name="connsiteY3" fmla="*/ 1365069 h 3673384"/>
              <a:gd name="connsiteX4" fmla="*/ 808809 w 1046228"/>
              <a:gd name="connsiteY4" fmla="*/ 1484811 h 3673384"/>
              <a:gd name="connsiteX5" fmla="*/ 901337 w 1046228"/>
              <a:gd name="connsiteY5" fmla="*/ 1566454 h 3673384"/>
              <a:gd name="connsiteX6" fmla="*/ 1031966 w 1046228"/>
              <a:gd name="connsiteY6" fmla="*/ 1604554 h 3673384"/>
              <a:gd name="connsiteX7" fmla="*/ 1037409 w 1046228"/>
              <a:gd name="connsiteY7" fmla="*/ 2306683 h 3673384"/>
              <a:gd name="connsiteX8" fmla="*/ 905147 w 1046228"/>
              <a:gd name="connsiteY8" fmla="*/ 2326821 h 3673384"/>
              <a:gd name="connsiteX9" fmla="*/ 814796 w 1046228"/>
              <a:gd name="connsiteY9" fmla="*/ 2408464 h 3673384"/>
              <a:gd name="connsiteX10" fmla="*/ 759823 w 1046228"/>
              <a:gd name="connsiteY10" fmla="*/ 2535283 h 3673384"/>
              <a:gd name="connsiteX11" fmla="*/ 765266 w 1046228"/>
              <a:gd name="connsiteY11" fmla="*/ 2665911 h 3673384"/>
              <a:gd name="connsiteX12" fmla="*/ 808809 w 1046228"/>
              <a:gd name="connsiteY12" fmla="*/ 2758440 h 3673384"/>
              <a:gd name="connsiteX13" fmla="*/ 906780 w 1046228"/>
              <a:gd name="connsiteY13" fmla="*/ 2845526 h 3673384"/>
              <a:gd name="connsiteX14" fmla="*/ 960120 w 1046228"/>
              <a:gd name="connsiteY14" fmla="*/ 2862399 h 3673384"/>
              <a:gd name="connsiteX15" fmla="*/ 1026523 w 1046228"/>
              <a:gd name="connsiteY15" fmla="*/ 2867297 h 3673384"/>
              <a:gd name="connsiteX16" fmla="*/ 1040675 w 1046228"/>
              <a:gd name="connsiteY16" fmla="*/ 3673384 h 3673384"/>
              <a:gd name="connsiteX17" fmla="*/ 0 w 1046228"/>
              <a:gd name="connsiteY17" fmla="*/ 3656511 h 3673384"/>
              <a:gd name="connsiteX18" fmla="*/ 20683 w 1046228"/>
              <a:gd name="connsiteY18" fmla="*/ 0 h 3673384"/>
              <a:gd name="connsiteX19" fmla="*/ 1028700 w 1046228"/>
              <a:gd name="connsiteY19" fmla="*/ 7620 h 3673384"/>
              <a:gd name="connsiteX20" fmla="*/ 1046117 w 1046228"/>
              <a:gd name="connsiteY20" fmla="*/ 1010194 h 3673384"/>
              <a:gd name="connsiteX0" fmla="*/ 1046117 w 1046228"/>
              <a:gd name="connsiteY0" fmla="*/ 1010194 h 3673384"/>
              <a:gd name="connsiteX1" fmla="*/ 890452 w 1046228"/>
              <a:gd name="connsiteY1" fmla="*/ 1076597 h 3673384"/>
              <a:gd name="connsiteX2" fmla="*/ 781595 w 1046228"/>
              <a:gd name="connsiteY2" fmla="*/ 1190897 h 3673384"/>
              <a:gd name="connsiteX3" fmla="*/ 765266 w 1046228"/>
              <a:gd name="connsiteY3" fmla="*/ 1365069 h 3673384"/>
              <a:gd name="connsiteX4" fmla="*/ 808809 w 1046228"/>
              <a:gd name="connsiteY4" fmla="*/ 1484811 h 3673384"/>
              <a:gd name="connsiteX5" fmla="*/ 901337 w 1046228"/>
              <a:gd name="connsiteY5" fmla="*/ 1566454 h 3673384"/>
              <a:gd name="connsiteX6" fmla="*/ 1031966 w 1046228"/>
              <a:gd name="connsiteY6" fmla="*/ 1612174 h 3673384"/>
              <a:gd name="connsiteX7" fmla="*/ 1037409 w 1046228"/>
              <a:gd name="connsiteY7" fmla="*/ 2306683 h 3673384"/>
              <a:gd name="connsiteX8" fmla="*/ 905147 w 1046228"/>
              <a:gd name="connsiteY8" fmla="*/ 2326821 h 3673384"/>
              <a:gd name="connsiteX9" fmla="*/ 814796 w 1046228"/>
              <a:gd name="connsiteY9" fmla="*/ 2408464 h 3673384"/>
              <a:gd name="connsiteX10" fmla="*/ 759823 w 1046228"/>
              <a:gd name="connsiteY10" fmla="*/ 2535283 h 3673384"/>
              <a:gd name="connsiteX11" fmla="*/ 765266 w 1046228"/>
              <a:gd name="connsiteY11" fmla="*/ 2665911 h 3673384"/>
              <a:gd name="connsiteX12" fmla="*/ 808809 w 1046228"/>
              <a:gd name="connsiteY12" fmla="*/ 2758440 h 3673384"/>
              <a:gd name="connsiteX13" fmla="*/ 906780 w 1046228"/>
              <a:gd name="connsiteY13" fmla="*/ 2845526 h 3673384"/>
              <a:gd name="connsiteX14" fmla="*/ 960120 w 1046228"/>
              <a:gd name="connsiteY14" fmla="*/ 2862399 h 3673384"/>
              <a:gd name="connsiteX15" fmla="*/ 1026523 w 1046228"/>
              <a:gd name="connsiteY15" fmla="*/ 2867297 h 3673384"/>
              <a:gd name="connsiteX16" fmla="*/ 1040675 w 1046228"/>
              <a:gd name="connsiteY16" fmla="*/ 3673384 h 3673384"/>
              <a:gd name="connsiteX17" fmla="*/ 0 w 1046228"/>
              <a:gd name="connsiteY17" fmla="*/ 3656511 h 3673384"/>
              <a:gd name="connsiteX18" fmla="*/ 20683 w 1046228"/>
              <a:gd name="connsiteY18" fmla="*/ 0 h 3673384"/>
              <a:gd name="connsiteX19" fmla="*/ 1028700 w 1046228"/>
              <a:gd name="connsiteY19" fmla="*/ 7620 h 3673384"/>
              <a:gd name="connsiteX20" fmla="*/ 1046117 w 1046228"/>
              <a:gd name="connsiteY20" fmla="*/ 1010194 h 3673384"/>
              <a:gd name="connsiteX0" fmla="*/ 1046117 w 1046228"/>
              <a:gd name="connsiteY0" fmla="*/ 1010194 h 3673384"/>
              <a:gd name="connsiteX1" fmla="*/ 890452 w 1046228"/>
              <a:gd name="connsiteY1" fmla="*/ 1076597 h 3673384"/>
              <a:gd name="connsiteX2" fmla="*/ 781595 w 1046228"/>
              <a:gd name="connsiteY2" fmla="*/ 1190897 h 3673384"/>
              <a:gd name="connsiteX3" fmla="*/ 765266 w 1046228"/>
              <a:gd name="connsiteY3" fmla="*/ 1365069 h 3673384"/>
              <a:gd name="connsiteX4" fmla="*/ 808809 w 1046228"/>
              <a:gd name="connsiteY4" fmla="*/ 1484811 h 3673384"/>
              <a:gd name="connsiteX5" fmla="*/ 901337 w 1046228"/>
              <a:gd name="connsiteY5" fmla="*/ 1566454 h 3673384"/>
              <a:gd name="connsiteX6" fmla="*/ 1031966 w 1046228"/>
              <a:gd name="connsiteY6" fmla="*/ 1612174 h 3673384"/>
              <a:gd name="connsiteX7" fmla="*/ 1037409 w 1046228"/>
              <a:gd name="connsiteY7" fmla="*/ 2306683 h 3673384"/>
              <a:gd name="connsiteX8" fmla="*/ 905147 w 1046228"/>
              <a:gd name="connsiteY8" fmla="*/ 2326821 h 3673384"/>
              <a:gd name="connsiteX9" fmla="*/ 814796 w 1046228"/>
              <a:gd name="connsiteY9" fmla="*/ 2408464 h 3673384"/>
              <a:gd name="connsiteX10" fmla="*/ 759823 w 1046228"/>
              <a:gd name="connsiteY10" fmla="*/ 2535283 h 3673384"/>
              <a:gd name="connsiteX11" fmla="*/ 765266 w 1046228"/>
              <a:gd name="connsiteY11" fmla="*/ 2665911 h 3673384"/>
              <a:gd name="connsiteX12" fmla="*/ 808809 w 1046228"/>
              <a:gd name="connsiteY12" fmla="*/ 2758440 h 3673384"/>
              <a:gd name="connsiteX13" fmla="*/ 906780 w 1046228"/>
              <a:gd name="connsiteY13" fmla="*/ 2845526 h 3673384"/>
              <a:gd name="connsiteX14" fmla="*/ 960120 w 1046228"/>
              <a:gd name="connsiteY14" fmla="*/ 2862399 h 3673384"/>
              <a:gd name="connsiteX15" fmla="*/ 1034143 w 1046228"/>
              <a:gd name="connsiteY15" fmla="*/ 2897777 h 3673384"/>
              <a:gd name="connsiteX16" fmla="*/ 1040675 w 1046228"/>
              <a:gd name="connsiteY16" fmla="*/ 3673384 h 3673384"/>
              <a:gd name="connsiteX17" fmla="*/ 0 w 1046228"/>
              <a:gd name="connsiteY17" fmla="*/ 3656511 h 3673384"/>
              <a:gd name="connsiteX18" fmla="*/ 20683 w 1046228"/>
              <a:gd name="connsiteY18" fmla="*/ 0 h 3673384"/>
              <a:gd name="connsiteX19" fmla="*/ 1028700 w 1046228"/>
              <a:gd name="connsiteY19" fmla="*/ 7620 h 3673384"/>
              <a:gd name="connsiteX20" fmla="*/ 1046117 w 1046228"/>
              <a:gd name="connsiteY20" fmla="*/ 1010194 h 3673384"/>
              <a:gd name="connsiteX0" fmla="*/ 1046117 w 1046228"/>
              <a:gd name="connsiteY0" fmla="*/ 1010194 h 3673384"/>
              <a:gd name="connsiteX1" fmla="*/ 890452 w 1046228"/>
              <a:gd name="connsiteY1" fmla="*/ 1076597 h 3673384"/>
              <a:gd name="connsiteX2" fmla="*/ 781595 w 1046228"/>
              <a:gd name="connsiteY2" fmla="*/ 1190897 h 3673384"/>
              <a:gd name="connsiteX3" fmla="*/ 765266 w 1046228"/>
              <a:gd name="connsiteY3" fmla="*/ 1365069 h 3673384"/>
              <a:gd name="connsiteX4" fmla="*/ 808809 w 1046228"/>
              <a:gd name="connsiteY4" fmla="*/ 1484811 h 3673384"/>
              <a:gd name="connsiteX5" fmla="*/ 901337 w 1046228"/>
              <a:gd name="connsiteY5" fmla="*/ 1566454 h 3673384"/>
              <a:gd name="connsiteX6" fmla="*/ 1031966 w 1046228"/>
              <a:gd name="connsiteY6" fmla="*/ 1612174 h 3673384"/>
              <a:gd name="connsiteX7" fmla="*/ 1037409 w 1046228"/>
              <a:gd name="connsiteY7" fmla="*/ 2306683 h 3673384"/>
              <a:gd name="connsiteX8" fmla="*/ 905147 w 1046228"/>
              <a:gd name="connsiteY8" fmla="*/ 2326821 h 3673384"/>
              <a:gd name="connsiteX9" fmla="*/ 814796 w 1046228"/>
              <a:gd name="connsiteY9" fmla="*/ 2408464 h 3673384"/>
              <a:gd name="connsiteX10" fmla="*/ 759823 w 1046228"/>
              <a:gd name="connsiteY10" fmla="*/ 2535283 h 3673384"/>
              <a:gd name="connsiteX11" fmla="*/ 765266 w 1046228"/>
              <a:gd name="connsiteY11" fmla="*/ 2665911 h 3673384"/>
              <a:gd name="connsiteX12" fmla="*/ 808809 w 1046228"/>
              <a:gd name="connsiteY12" fmla="*/ 2758440 h 3673384"/>
              <a:gd name="connsiteX13" fmla="*/ 906780 w 1046228"/>
              <a:gd name="connsiteY13" fmla="*/ 2845526 h 3673384"/>
              <a:gd name="connsiteX14" fmla="*/ 960120 w 1046228"/>
              <a:gd name="connsiteY14" fmla="*/ 2862399 h 3673384"/>
              <a:gd name="connsiteX15" fmla="*/ 1034143 w 1046228"/>
              <a:gd name="connsiteY15" fmla="*/ 2897777 h 3673384"/>
              <a:gd name="connsiteX16" fmla="*/ 1010195 w 1046228"/>
              <a:gd name="connsiteY16" fmla="*/ 3673384 h 3673384"/>
              <a:gd name="connsiteX17" fmla="*/ 0 w 1046228"/>
              <a:gd name="connsiteY17" fmla="*/ 3656511 h 3673384"/>
              <a:gd name="connsiteX18" fmla="*/ 20683 w 1046228"/>
              <a:gd name="connsiteY18" fmla="*/ 0 h 3673384"/>
              <a:gd name="connsiteX19" fmla="*/ 1028700 w 1046228"/>
              <a:gd name="connsiteY19" fmla="*/ 7620 h 3673384"/>
              <a:gd name="connsiteX20" fmla="*/ 1046117 w 1046228"/>
              <a:gd name="connsiteY20" fmla="*/ 1010194 h 3673384"/>
              <a:gd name="connsiteX0" fmla="*/ 1046117 w 1046228"/>
              <a:gd name="connsiteY0" fmla="*/ 1010194 h 3673384"/>
              <a:gd name="connsiteX1" fmla="*/ 890452 w 1046228"/>
              <a:gd name="connsiteY1" fmla="*/ 1076597 h 3673384"/>
              <a:gd name="connsiteX2" fmla="*/ 781595 w 1046228"/>
              <a:gd name="connsiteY2" fmla="*/ 1190897 h 3673384"/>
              <a:gd name="connsiteX3" fmla="*/ 765266 w 1046228"/>
              <a:gd name="connsiteY3" fmla="*/ 1365069 h 3673384"/>
              <a:gd name="connsiteX4" fmla="*/ 808809 w 1046228"/>
              <a:gd name="connsiteY4" fmla="*/ 1484811 h 3673384"/>
              <a:gd name="connsiteX5" fmla="*/ 901337 w 1046228"/>
              <a:gd name="connsiteY5" fmla="*/ 1566454 h 3673384"/>
              <a:gd name="connsiteX6" fmla="*/ 1031966 w 1046228"/>
              <a:gd name="connsiteY6" fmla="*/ 1612174 h 3673384"/>
              <a:gd name="connsiteX7" fmla="*/ 1037409 w 1046228"/>
              <a:gd name="connsiteY7" fmla="*/ 2306683 h 3673384"/>
              <a:gd name="connsiteX8" fmla="*/ 905147 w 1046228"/>
              <a:gd name="connsiteY8" fmla="*/ 2326821 h 3673384"/>
              <a:gd name="connsiteX9" fmla="*/ 814796 w 1046228"/>
              <a:gd name="connsiteY9" fmla="*/ 2408464 h 3673384"/>
              <a:gd name="connsiteX10" fmla="*/ 759823 w 1046228"/>
              <a:gd name="connsiteY10" fmla="*/ 2535283 h 3673384"/>
              <a:gd name="connsiteX11" fmla="*/ 765266 w 1046228"/>
              <a:gd name="connsiteY11" fmla="*/ 2665911 h 3673384"/>
              <a:gd name="connsiteX12" fmla="*/ 808809 w 1046228"/>
              <a:gd name="connsiteY12" fmla="*/ 2758440 h 3673384"/>
              <a:gd name="connsiteX13" fmla="*/ 906780 w 1046228"/>
              <a:gd name="connsiteY13" fmla="*/ 2845526 h 3673384"/>
              <a:gd name="connsiteX14" fmla="*/ 960120 w 1046228"/>
              <a:gd name="connsiteY14" fmla="*/ 2862399 h 3673384"/>
              <a:gd name="connsiteX15" fmla="*/ 1034143 w 1046228"/>
              <a:gd name="connsiteY15" fmla="*/ 2897777 h 3673384"/>
              <a:gd name="connsiteX16" fmla="*/ 1025435 w 1046228"/>
              <a:gd name="connsiteY16" fmla="*/ 3673384 h 3673384"/>
              <a:gd name="connsiteX17" fmla="*/ 0 w 1046228"/>
              <a:gd name="connsiteY17" fmla="*/ 3656511 h 3673384"/>
              <a:gd name="connsiteX18" fmla="*/ 20683 w 1046228"/>
              <a:gd name="connsiteY18" fmla="*/ 0 h 3673384"/>
              <a:gd name="connsiteX19" fmla="*/ 1028700 w 1046228"/>
              <a:gd name="connsiteY19" fmla="*/ 7620 h 3673384"/>
              <a:gd name="connsiteX20" fmla="*/ 1046117 w 1046228"/>
              <a:gd name="connsiteY20" fmla="*/ 1010194 h 3673384"/>
              <a:gd name="connsiteX0" fmla="*/ 1053737 w 1053848"/>
              <a:gd name="connsiteY0" fmla="*/ 1010194 h 3679371"/>
              <a:gd name="connsiteX1" fmla="*/ 898072 w 1053848"/>
              <a:gd name="connsiteY1" fmla="*/ 1076597 h 3679371"/>
              <a:gd name="connsiteX2" fmla="*/ 789215 w 1053848"/>
              <a:gd name="connsiteY2" fmla="*/ 1190897 h 3679371"/>
              <a:gd name="connsiteX3" fmla="*/ 772886 w 1053848"/>
              <a:gd name="connsiteY3" fmla="*/ 1365069 h 3679371"/>
              <a:gd name="connsiteX4" fmla="*/ 816429 w 1053848"/>
              <a:gd name="connsiteY4" fmla="*/ 1484811 h 3679371"/>
              <a:gd name="connsiteX5" fmla="*/ 908957 w 1053848"/>
              <a:gd name="connsiteY5" fmla="*/ 1566454 h 3679371"/>
              <a:gd name="connsiteX6" fmla="*/ 1039586 w 1053848"/>
              <a:gd name="connsiteY6" fmla="*/ 1612174 h 3679371"/>
              <a:gd name="connsiteX7" fmla="*/ 1045029 w 1053848"/>
              <a:gd name="connsiteY7" fmla="*/ 2306683 h 3679371"/>
              <a:gd name="connsiteX8" fmla="*/ 912767 w 1053848"/>
              <a:gd name="connsiteY8" fmla="*/ 2326821 h 3679371"/>
              <a:gd name="connsiteX9" fmla="*/ 822416 w 1053848"/>
              <a:gd name="connsiteY9" fmla="*/ 2408464 h 3679371"/>
              <a:gd name="connsiteX10" fmla="*/ 767443 w 1053848"/>
              <a:gd name="connsiteY10" fmla="*/ 2535283 h 3679371"/>
              <a:gd name="connsiteX11" fmla="*/ 772886 w 1053848"/>
              <a:gd name="connsiteY11" fmla="*/ 2665911 h 3679371"/>
              <a:gd name="connsiteX12" fmla="*/ 816429 w 1053848"/>
              <a:gd name="connsiteY12" fmla="*/ 2758440 h 3679371"/>
              <a:gd name="connsiteX13" fmla="*/ 914400 w 1053848"/>
              <a:gd name="connsiteY13" fmla="*/ 2845526 h 3679371"/>
              <a:gd name="connsiteX14" fmla="*/ 967740 w 1053848"/>
              <a:gd name="connsiteY14" fmla="*/ 2862399 h 3679371"/>
              <a:gd name="connsiteX15" fmla="*/ 1041763 w 1053848"/>
              <a:gd name="connsiteY15" fmla="*/ 2897777 h 3679371"/>
              <a:gd name="connsiteX16" fmla="*/ 1033055 w 1053848"/>
              <a:gd name="connsiteY16" fmla="*/ 3673384 h 3679371"/>
              <a:gd name="connsiteX17" fmla="*/ 0 w 1053848"/>
              <a:gd name="connsiteY17" fmla="*/ 3679371 h 3679371"/>
              <a:gd name="connsiteX18" fmla="*/ 28303 w 1053848"/>
              <a:gd name="connsiteY18" fmla="*/ 0 h 3679371"/>
              <a:gd name="connsiteX19" fmla="*/ 1036320 w 1053848"/>
              <a:gd name="connsiteY19" fmla="*/ 7620 h 3679371"/>
              <a:gd name="connsiteX20" fmla="*/ 1053737 w 1053848"/>
              <a:gd name="connsiteY20" fmla="*/ 1010194 h 3679371"/>
              <a:gd name="connsiteX0" fmla="*/ 1053737 w 1066800"/>
              <a:gd name="connsiteY0" fmla="*/ 1025434 h 3694611"/>
              <a:gd name="connsiteX1" fmla="*/ 898072 w 1066800"/>
              <a:gd name="connsiteY1" fmla="*/ 1091837 h 3694611"/>
              <a:gd name="connsiteX2" fmla="*/ 789215 w 1066800"/>
              <a:gd name="connsiteY2" fmla="*/ 1206137 h 3694611"/>
              <a:gd name="connsiteX3" fmla="*/ 772886 w 1066800"/>
              <a:gd name="connsiteY3" fmla="*/ 1380309 h 3694611"/>
              <a:gd name="connsiteX4" fmla="*/ 816429 w 1066800"/>
              <a:gd name="connsiteY4" fmla="*/ 1500051 h 3694611"/>
              <a:gd name="connsiteX5" fmla="*/ 908957 w 1066800"/>
              <a:gd name="connsiteY5" fmla="*/ 1581694 h 3694611"/>
              <a:gd name="connsiteX6" fmla="*/ 1039586 w 1066800"/>
              <a:gd name="connsiteY6" fmla="*/ 1627414 h 3694611"/>
              <a:gd name="connsiteX7" fmla="*/ 1045029 w 1066800"/>
              <a:gd name="connsiteY7" fmla="*/ 2321923 h 3694611"/>
              <a:gd name="connsiteX8" fmla="*/ 912767 w 1066800"/>
              <a:gd name="connsiteY8" fmla="*/ 2342061 h 3694611"/>
              <a:gd name="connsiteX9" fmla="*/ 822416 w 1066800"/>
              <a:gd name="connsiteY9" fmla="*/ 2423704 h 3694611"/>
              <a:gd name="connsiteX10" fmla="*/ 767443 w 1066800"/>
              <a:gd name="connsiteY10" fmla="*/ 2550523 h 3694611"/>
              <a:gd name="connsiteX11" fmla="*/ 772886 w 1066800"/>
              <a:gd name="connsiteY11" fmla="*/ 2681151 h 3694611"/>
              <a:gd name="connsiteX12" fmla="*/ 816429 w 1066800"/>
              <a:gd name="connsiteY12" fmla="*/ 2773680 h 3694611"/>
              <a:gd name="connsiteX13" fmla="*/ 914400 w 1066800"/>
              <a:gd name="connsiteY13" fmla="*/ 2860766 h 3694611"/>
              <a:gd name="connsiteX14" fmla="*/ 967740 w 1066800"/>
              <a:gd name="connsiteY14" fmla="*/ 2877639 h 3694611"/>
              <a:gd name="connsiteX15" fmla="*/ 1041763 w 1066800"/>
              <a:gd name="connsiteY15" fmla="*/ 2913017 h 3694611"/>
              <a:gd name="connsiteX16" fmla="*/ 1033055 w 1066800"/>
              <a:gd name="connsiteY16" fmla="*/ 3688624 h 3694611"/>
              <a:gd name="connsiteX17" fmla="*/ 0 w 1066800"/>
              <a:gd name="connsiteY17" fmla="*/ 3694611 h 3694611"/>
              <a:gd name="connsiteX18" fmla="*/ 28303 w 1066800"/>
              <a:gd name="connsiteY18" fmla="*/ 15240 h 3694611"/>
              <a:gd name="connsiteX19" fmla="*/ 1066800 w 1066800"/>
              <a:gd name="connsiteY19" fmla="*/ 0 h 3694611"/>
              <a:gd name="connsiteX20" fmla="*/ 1053737 w 1066800"/>
              <a:gd name="connsiteY20" fmla="*/ 1025434 h 3694611"/>
              <a:gd name="connsiteX0" fmla="*/ 1053737 w 1053906"/>
              <a:gd name="connsiteY0" fmla="*/ 1017814 h 3686991"/>
              <a:gd name="connsiteX1" fmla="*/ 898072 w 1053906"/>
              <a:gd name="connsiteY1" fmla="*/ 1084217 h 3686991"/>
              <a:gd name="connsiteX2" fmla="*/ 789215 w 1053906"/>
              <a:gd name="connsiteY2" fmla="*/ 1198517 h 3686991"/>
              <a:gd name="connsiteX3" fmla="*/ 772886 w 1053906"/>
              <a:gd name="connsiteY3" fmla="*/ 1372689 h 3686991"/>
              <a:gd name="connsiteX4" fmla="*/ 816429 w 1053906"/>
              <a:gd name="connsiteY4" fmla="*/ 1492431 h 3686991"/>
              <a:gd name="connsiteX5" fmla="*/ 908957 w 1053906"/>
              <a:gd name="connsiteY5" fmla="*/ 1574074 h 3686991"/>
              <a:gd name="connsiteX6" fmla="*/ 1039586 w 1053906"/>
              <a:gd name="connsiteY6" fmla="*/ 1619794 h 3686991"/>
              <a:gd name="connsiteX7" fmla="*/ 1045029 w 1053906"/>
              <a:gd name="connsiteY7" fmla="*/ 2314303 h 3686991"/>
              <a:gd name="connsiteX8" fmla="*/ 912767 w 1053906"/>
              <a:gd name="connsiteY8" fmla="*/ 2334441 h 3686991"/>
              <a:gd name="connsiteX9" fmla="*/ 822416 w 1053906"/>
              <a:gd name="connsiteY9" fmla="*/ 2416084 h 3686991"/>
              <a:gd name="connsiteX10" fmla="*/ 767443 w 1053906"/>
              <a:gd name="connsiteY10" fmla="*/ 2542903 h 3686991"/>
              <a:gd name="connsiteX11" fmla="*/ 772886 w 1053906"/>
              <a:gd name="connsiteY11" fmla="*/ 2673531 h 3686991"/>
              <a:gd name="connsiteX12" fmla="*/ 816429 w 1053906"/>
              <a:gd name="connsiteY12" fmla="*/ 2766060 h 3686991"/>
              <a:gd name="connsiteX13" fmla="*/ 914400 w 1053906"/>
              <a:gd name="connsiteY13" fmla="*/ 2853146 h 3686991"/>
              <a:gd name="connsiteX14" fmla="*/ 967740 w 1053906"/>
              <a:gd name="connsiteY14" fmla="*/ 2870019 h 3686991"/>
              <a:gd name="connsiteX15" fmla="*/ 1041763 w 1053906"/>
              <a:gd name="connsiteY15" fmla="*/ 2905397 h 3686991"/>
              <a:gd name="connsiteX16" fmla="*/ 1033055 w 1053906"/>
              <a:gd name="connsiteY16" fmla="*/ 3681004 h 3686991"/>
              <a:gd name="connsiteX17" fmla="*/ 0 w 1053906"/>
              <a:gd name="connsiteY17" fmla="*/ 3686991 h 3686991"/>
              <a:gd name="connsiteX18" fmla="*/ 28303 w 1053906"/>
              <a:gd name="connsiteY18" fmla="*/ 7620 h 3686991"/>
              <a:gd name="connsiteX19" fmla="*/ 1043940 w 1053906"/>
              <a:gd name="connsiteY19" fmla="*/ 0 h 3686991"/>
              <a:gd name="connsiteX20" fmla="*/ 1053737 w 1053906"/>
              <a:gd name="connsiteY20" fmla="*/ 1017814 h 36869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3906" h="3686991">
                <a:moveTo>
                  <a:pt x="1053737" y="1017814"/>
                </a:moveTo>
                <a:lnTo>
                  <a:pt x="898072" y="1084217"/>
                </a:lnTo>
                <a:lnTo>
                  <a:pt x="789215" y="1198517"/>
                </a:lnTo>
                <a:lnTo>
                  <a:pt x="772886" y="1372689"/>
                </a:lnTo>
                <a:lnTo>
                  <a:pt x="816429" y="1492431"/>
                </a:lnTo>
                <a:lnTo>
                  <a:pt x="908957" y="1574074"/>
                </a:lnTo>
                <a:lnTo>
                  <a:pt x="1039586" y="1619794"/>
                </a:lnTo>
                <a:cubicBezTo>
                  <a:pt x="1041400" y="1853837"/>
                  <a:pt x="1043215" y="2080260"/>
                  <a:pt x="1045029" y="2314303"/>
                </a:cubicBezTo>
                <a:lnTo>
                  <a:pt x="912767" y="2334441"/>
                </a:lnTo>
                <a:lnTo>
                  <a:pt x="822416" y="2416084"/>
                </a:lnTo>
                <a:lnTo>
                  <a:pt x="767443" y="2542903"/>
                </a:lnTo>
                <a:lnTo>
                  <a:pt x="772886" y="2673531"/>
                </a:lnTo>
                <a:lnTo>
                  <a:pt x="816429" y="2766060"/>
                </a:lnTo>
                <a:lnTo>
                  <a:pt x="914400" y="2853146"/>
                </a:lnTo>
                <a:lnTo>
                  <a:pt x="967740" y="2870019"/>
                </a:lnTo>
                <a:lnTo>
                  <a:pt x="1041763" y="2905397"/>
                </a:lnTo>
                <a:cubicBezTo>
                  <a:pt x="1041400" y="3031853"/>
                  <a:pt x="1033418" y="3554548"/>
                  <a:pt x="1033055" y="3681004"/>
                </a:cubicBezTo>
                <a:lnTo>
                  <a:pt x="0" y="3686991"/>
                </a:lnTo>
                <a:cubicBezTo>
                  <a:pt x="1814" y="2663734"/>
                  <a:pt x="26489" y="1030877"/>
                  <a:pt x="28303" y="7620"/>
                </a:cubicBezTo>
                <a:lnTo>
                  <a:pt x="1043940" y="0"/>
                </a:lnTo>
                <a:cubicBezTo>
                  <a:pt x="1042126" y="288471"/>
                  <a:pt x="1055551" y="729343"/>
                  <a:pt x="1053737" y="1017814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3" name="ZoneTexte 92"/>
          <p:cNvSpPr txBox="1"/>
          <p:nvPr/>
        </p:nvSpPr>
        <p:spPr>
          <a:xfrm>
            <a:off x="6912260" y="558809"/>
            <a:ext cx="1707174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2b : solution avec un carter en deux parties.</a:t>
            </a:r>
            <a:endParaRPr lang="fr-FR" dirty="0"/>
          </a:p>
        </p:txBody>
      </p:sp>
      <p:sp>
        <p:nvSpPr>
          <p:cNvPr id="94" name="Légende encadrée 1 93"/>
          <p:cNvSpPr/>
          <p:nvPr/>
        </p:nvSpPr>
        <p:spPr>
          <a:xfrm>
            <a:off x="8401329" y="3047686"/>
            <a:ext cx="218105" cy="258631"/>
          </a:xfrm>
          <a:prstGeom prst="borderCallout1">
            <a:avLst>
              <a:gd name="adj1" fmla="val 48319"/>
              <a:gd name="adj2" fmla="val -786"/>
              <a:gd name="adj3" fmla="val 83435"/>
              <a:gd name="adj4" fmla="val -174837"/>
            </a:avLst>
          </a:prstGeom>
          <a:ln w="1270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</a:t>
            </a:r>
            <a:endParaRPr lang="fr-FR" dirty="0"/>
          </a:p>
        </p:txBody>
      </p:sp>
      <p:sp>
        <p:nvSpPr>
          <p:cNvPr id="95" name="Légende encadrée 1 94"/>
          <p:cNvSpPr/>
          <p:nvPr/>
        </p:nvSpPr>
        <p:spPr>
          <a:xfrm>
            <a:off x="5096369" y="3066355"/>
            <a:ext cx="218105" cy="258631"/>
          </a:xfrm>
          <a:prstGeom prst="borderCallout1">
            <a:avLst>
              <a:gd name="adj1" fmla="val 44636"/>
              <a:gd name="adj2" fmla="val 95292"/>
              <a:gd name="adj3" fmla="val 98166"/>
              <a:gd name="adj4" fmla="val 349222"/>
            </a:avLst>
          </a:prstGeom>
          <a:ln w="1270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2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2525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ZoneTexte 87"/>
          <p:cNvSpPr txBox="1"/>
          <p:nvPr/>
        </p:nvSpPr>
        <p:spPr>
          <a:xfrm>
            <a:off x="539552" y="1196752"/>
            <a:ext cx="12522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Solution 2b</a:t>
            </a:r>
            <a:endParaRPr lang="fr-FR" dirty="0"/>
          </a:p>
        </p:txBody>
      </p:sp>
      <p:grpSp>
        <p:nvGrpSpPr>
          <p:cNvPr id="41" name="Groupe 40"/>
          <p:cNvGrpSpPr/>
          <p:nvPr/>
        </p:nvGrpSpPr>
        <p:grpSpPr>
          <a:xfrm rot="16200000">
            <a:off x="3281624" y="3883686"/>
            <a:ext cx="1728192" cy="1813667"/>
            <a:chOff x="6228184" y="2448928"/>
            <a:chExt cx="1728192" cy="1813667"/>
          </a:xfrm>
        </p:grpSpPr>
        <p:grpSp>
          <p:nvGrpSpPr>
            <p:cNvPr id="38" name="Groupe 37"/>
            <p:cNvGrpSpPr/>
            <p:nvPr/>
          </p:nvGrpSpPr>
          <p:grpSpPr>
            <a:xfrm>
              <a:off x="6840253" y="3097636"/>
              <a:ext cx="504055" cy="516251"/>
              <a:chOff x="6804249" y="3108962"/>
              <a:chExt cx="504055" cy="516251"/>
            </a:xfrm>
          </p:grpSpPr>
          <p:sp>
            <p:nvSpPr>
              <p:cNvPr id="36" name="Ellipse 35"/>
              <p:cNvSpPr/>
              <p:nvPr/>
            </p:nvSpPr>
            <p:spPr>
              <a:xfrm>
                <a:off x="6804249" y="3108962"/>
                <a:ext cx="504055" cy="516251"/>
              </a:xfrm>
              <a:prstGeom prst="ellips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7" name="Ellipse 36"/>
              <p:cNvSpPr/>
              <p:nvPr/>
            </p:nvSpPr>
            <p:spPr>
              <a:xfrm>
                <a:off x="7020272" y="3329053"/>
                <a:ext cx="72008" cy="76069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40" name="Ellipse 39"/>
            <p:cNvSpPr/>
            <p:nvPr/>
          </p:nvSpPr>
          <p:spPr>
            <a:xfrm>
              <a:off x="6228184" y="2448928"/>
              <a:ext cx="1728192" cy="1813667"/>
            </a:xfrm>
            <a:prstGeom prst="ellipse">
              <a:avLst/>
            </a:prstGeom>
            <a:noFill/>
            <a:ln>
              <a:solidFill>
                <a:srgbClr val="FF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44" name="Groupe 43"/>
          <p:cNvGrpSpPr/>
          <p:nvPr/>
        </p:nvGrpSpPr>
        <p:grpSpPr>
          <a:xfrm rot="16200000">
            <a:off x="5094705" y="4452760"/>
            <a:ext cx="648072" cy="675519"/>
            <a:chOff x="6804248" y="4337657"/>
            <a:chExt cx="648072" cy="675519"/>
          </a:xfrm>
        </p:grpSpPr>
        <p:grpSp>
          <p:nvGrpSpPr>
            <p:cNvPr id="39" name="Groupe 38"/>
            <p:cNvGrpSpPr/>
            <p:nvPr/>
          </p:nvGrpSpPr>
          <p:grpSpPr>
            <a:xfrm>
              <a:off x="6876257" y="4417291"/>
              <a:ext cx="504055" cy="516251"/>
              <a:chOff x="6804248" y="4400367"/>
              <a:chExt cx="504055" cy="516251"/>
            </a:xfrm>
          </p:grpSpPr>
          <p:sp>
            <p:nvSpPr>
              <p:cNvPr id="73" name="Ellipse 72"/>
              <p:cNvSpPr/>
              <p:nvPr/>
            </p:nvSpPr>
            <p:spPr>
              <a:xfrm>
                <a:off x="6804248" y="4400367"/>
                <a:ext cx="504055" cy="516251"/>
              </a:xfrm>
              <a:prstGeom prst="ellips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89" name="Ellipse 88"/>
              <p:cNvSpPr/>
              <p:nvPr/>
            </p:nvSpPr>
            <p:spPr>
              <a:xfrm>
                <a:off x="7020271" y="4620458"/>
                <a:ext cx="72008" cy="76069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42" name="Ellipse 41"/>
            <p:cNvSpPr/>
            <p:nvPr/>
          </p:nvSpPr>
          <p:spPr>
            <a:xfrm>
              <a:off x="6804248" y="4337657"/>
              <a:ext cx="648072" cy="675519"/>
            </a:xfrm>
            <a:prstGeom prst="ellipse">
              <a:avLst/>
            </a:prstGeom>
            <a:noFill/>
            <a:ln>
              <a:solidFill>
                <a:srgbClr val="FFFF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91" name="Forme libre 90"/>
          <p:cNvSpPr/>
          <p:nvPr/>
        </p:nvSpPr>
        <p:spPr>
          <a:xfrm rot="16200000" flipH="1">
            <a:off x="4160350" y="2400489"/>
            <a:ext cx="1053906" cy="3686991"/>
          </a:xfrm>
          <a:custGeom>
            <a:avLst/>
            <a:gdLst>
              <a:gd name="connsiteX0" fmla="*/ 1023257 w 1045029"/>
              <a:gd name="connsiteY0" fmla="*/ 865414 h 3075214"/>
              <a:gd name="connsiteX1" fmla="*/ 898072 w 1045029"/>
              <a:gd name="connsiteY1" fmla="*/ 908957 h 3075214"/>
              <a:gd name="connsiteX2" fmla="*/ 789215 w 1045029"/>
              <a:gd name="connsiteY2" fmla="*/ 1023257 h 3075214"/>
              <a:gd name="connsiteX3" fmla="*/ 772886 w 1045029"/>
              <a:gd name="connsiteY3" fmla="*/ 1197429 h 3075214"/>
              <a:gd name="connsiteX4" fmla="*/ 816429 w 1045029"/>
              <a:gd name="connsiteY4" fmla="*/ 1317171 h 3075214"/>
              <a:gd name="connsiteX5" fmla="*/ 908957 w 1045029"/>
              <a:gd name="connsiteY5" fmla="*/ 1398814 h 3075214"/>
              <a:gd name="connsiteX6" fmla="*/ 1039586 w 1045029"/>
              <a:gd name="connsiteY6" fmla="*/ 1436914 h 3075214"/>
              <a:gd name="connsiteX7" fmla="*/ 1045029 w 1045029"/>
              <a:gd name="connsiteY7" fmla="*/ 2139043 h 3075214"/>
              <a:gd name="connsiteX8" fmla="*/ 908957 w 1045029"/>
              <a:gd name="connsiteY8" fmla="*/ 2155371 h 3075214"/>
              <a:gd name="connsiteX9" fmla="*/ 810986 w 1045029"/>
              <a:gd name="connsiteY9" fmla="*/ 2237014 h 3075214"/>
              <a:gd name="connsiteX10" fmla="*/ 767443 w 1045029"/>
              <a:gd name="connsiteY10" fmla="*/ 2367643 h 3075214"/>
              <a:gd name="connsiteX11" fmla="*/ 772886 w 1045029"/>
              <a:gd name="connsiteY11" fmla="*/ 2498271 h 3075214"/>
              <a:gd name="connsiteX12" fmla="*/ 816429 w 1045029"/>
              <a:gd name="connsiteY12" fmla="*/ 2590800 h 3075214"/>
              <a:gd name="connsiteX13" fmla="*/ 914400 w 1045029"/>
              <a:gd name="connsiteY13" fmla="*/ 2677886 h 3075214"/>
              <a:gd name="connsiteX14" fmla="*/ 952500 w 1045029"/>
              <a:gd name="connsiteY14" fmla="*/ 2683329 h 3075214"/>
              <a:gd name="connsiteX15" fmla="*/ 1034143 w 1045029"/>
              <a:gd name="connsiteY15" fmla="*/ 2699657 h 3075214"/>
              <a:gd name="connsiteX16" fmla="*/ 1017815 w 1045029"/>
              <a:gd name="connsiteY16" fmla="*/ 3075214 h 3075214"/>
              <a:gd name="connsiteX17" fmla="*/ 0 w 1045029"/>
              <a:gd name="connsiteY17" fmla="*/ 3069771 h 3075214"/>
              <a:gd name="connsiteX18" fmla="*/ 5443 w 1045029"/>
              <a:gd name="connsiteY18" fmla="*/ 0 h 3075214"/>
              <a:gd name="connsiteX19" fmla="*/ 1028700 w 1045029"/>
              <a:gd name="connsiteY19" fmla="*/ 0 h 3075214"/>
              <a:gd name="connsiteX20" fmla="*/ 1023257 w 1045029"/>
              <a:gd name="connsiteY20" fmla="*/ 865414 h 3075214"/>
              <a:gd name="connsiteX0" fmla="*/ 1023257 w 1045029"/>
              <a:gd name="connsiteY0" fmla="*/ 865414 h 3075214"/>
              <a:gd name="connsiteX1" fmla="*/ 898072 w 1045029"/>
              <a:gd name="connsiteY1" fmla="*/ 908957 h 3075214"/>
              <a:gd name="connsiteX2" fmla="*/ 789215 w 1045029"/>
              <a:gd name="connsiteY2" fmla="*/ 1023257 h 3075214"/>
              <a:gd name="connsiteX3" fmla="*/ 772886 w 1045029"/>
              <a:gd name="connsiteY3" fmla="*/ 1197429 h 3075214"/>
              <a:gd name="connsiteX4" fmla="*/ 816429 w 1045029"/>
              <a:gd name="connsiteY4" fmla="*/ 1317171 h 3075214"/>
              <a:gd name="connsiteX5" fmla="*/ 908957 w 1045029"/>
              <a:gd name="connsiteY5" fmla="*/ 1398814 h 3075214"/>
              <a:gd name="connsiteX6" fmla="*/ 1039586 w 1045029"/>
              <a:gd name="connsiteY6" fmla="*/ 1436914 h 3075214"/>
              <a:gd name="connsiteX7" fmla="*/ 1045029 w 1045029"/>
              <a:gd name="connsiteY7" fmla="*/ 2139043 h 3075214"/>
              <a:gd name="connsiteX8" fmla="*/ 912767 w 1045029"/>
              <a:gd name="connsiteY8" fmla="*/ 2159181 h 3075214"/>
              <a:gd name="connsiteX9" fmla="*/ 810986 w 1045029"/>
              <a:gd name="connsiteY9" fmla="*/ 2237014 h 3075214"/>
              <a:gd name="connsiteX10" fmla="*/ 767443 w 1045029"/>
              <a:gd name="connsiteY10" fmla="*/ 2367643 h 3075214"/>
              <a:gd name="connsiteX11" fmla="*/ 772886 w 1045029"/>
              <a:gd name="connsiteY11" fmla="*/ 2498271 h 3075214"/>
              <a:gd name="connsiteX12" fmla="*/ 816429 w 1045029"/>
              <a:gd name="connsiteY12" fmla="*/ 2590800 h 3075214"/>
              <a:gd name="connsiteX13" fmla="*/ 914400 w 1045029"/>
              <a:gd name="connsiteY13" fmla="*/ 2677886 h 3075214"/>
              <a:gd name="connsiteX14" fmla="*/ 952500 w 1045029"/>
              <a:gd name="connsiteY14" fmla="*/ 2683329 h 3075214"/>
              <a:gd name="connsiteX15" fmla="*/ 1034143 w 1045029"/>
              <a:gd name="connsiteY15" fmla="*/ 2699657 h 3075214"/>
              <a:gd name="connsiteX16" fmla="*/ 1017815 w 1045029"/>
              <a:gd name="connsiteY16" fmla="*/ 3075214 h 3075214"/>
              <a:gd name="connsiteX17" fmla="*/ 0 w 1045029"/>
              <a:gd name="connsiteY17" fmla="*/ 3069771 h 3075214"/>
              <a:gd name="connsiteX18" fmla="*/ 5443 w 1045029"/>
              <a:gd name="connsiteY18" fmla="*/ 0 h 3075214"/>
              <a:gd name="connsiteX19" fmla="*/ 1028700 w 1045029"/>
              <a:gd name="connsiteY19" fmla="*/ 0 h 3075214"/>
              <a:gd name="connsiteX20" fmla="*/ 1023257 w 1045029"/>
              <a:gd name="connsiteY20" fmla="*/ 865414 h 3075214"/>
              <a:gd name="connsiteX0" fmla="*/ 1023257 w 1045029"/>
              <a:gd name="connsiteY0" fmla="*/ 865414 h 3075214"/>
              <a:gd name="connsiteX1" fmla="*/ 898072 w 1045029"/>
              <a:gd name="connsiteY1" fmla="*/ 908957 h 3075214"/>
              <a:gd name="connsiteX2" fmla="*/ 789215 w 1045029"/>
              <a:gd name="connsiteY2" fmla="*/ 1023257 h 3075214"/>
              <a:gd name="connsiteX3" fmla="*/ 772886 w 1045029"/>
              <a:gd name="connsiteY3" fmla="*/ 1197429 h 3075214"/>
              <a:gd name="connsiteX4" fmla="*/ 816429 w 1045029"/>
              <a:gd name="connsiteY4" fmla="*/ 1317171 h 3075214"/>
              <a:gd name="connsiteX5" fmla="*/ 908957 w 1045029"/>
              <a:gd name="connsiteY5" fmla="*/ 1398814 h 3075214"/>
              <a:gd name="connsiteX6" fmla="*/ 1039586 w 1045029"/>
              <a:gd name="connsiteY6" fmla="*/ 1436914 h 3075214"/>
              <a:gd name="connsiteX7" fmla="*/ 1045029 w 1045029"/>
              <a:gd name="connsiteY7" fmla="*/ 2139043 h 3075214"/>
              <a:gd name="connsiteX8" fmla="*/ 912767 w 1045029"/>
              <a:gd name="connsiteY8" fmla="*/ 2159181 h 3075214"/>
              <a:gd name="connsiteX9" fmla="*/ 822416 w 1045029"/>
              <a:gd name="connsiteY9" fmla="*/ 2240824 h 3075214"/>
              <a:gd name="connsiteX10" fmla="*/ 767443 w 1045029"/>
              <a:gd name="connsiteY10" fmla="*/ 2367643 h 3075214"/>
              <a:gd name="connsiteX11" fmla="*/ 772886 w 1045029"/>
              <a:gd name="connsiteY11" fmla="*/ 2498271 h 3075214"/>
              <a:gd name="connsiteX12" fmla="*/ 816429 w 1045029"/>
              <a:gd name="connsiteY12" fmla="*/ 2590800 h 3075214"/>
              <a:gd name="connsiteX13" fmla="*/ 914400 w 1045029"/>
              <a:gd name="connsiteY13" fmla="*/ 2677886 h 3075214"/>
              <a:gd name="connsiteX14" fmla="*/ 952500 w 1045029"/>
              <a:gd name="connsiteY14" fmla="*/ 2683329 h 3075214"/>
              <a:gd name="connsiteX15" fmla="*/ 1034143 w 1045029"/>
              <a:gd name="connsiteY15" fmla="*/ 2699657 h 3075214"/>
              <a:gd name="connsiteX16" fmla="*/ 1017815 w 1045029"/>
              <a:gd name="connsiteY16" fmla="*/ 3075214 h 3075214"/>
              <a:gd name="connsiteX17" fmla="*/ 0 w 1045029"/>
              <a:gd name="connsiteY17" fmla="*/ 3069771 h 3075214"/>
              <a:gd name="connsiteX18" fmla="*/ 5443 w 1045029"/>
              <a:gd name="connsiteY18" fmla="*/ 0 h 3075214"/>
              <a:gd name="connsiteX19" fmla="*/ 1028700 w 1045029"/>
              <a:gd name="connsiteY19" fmla="*/ 0 h 3075214"/>
              <a:gd name="connsiteX20" fmla="*/ 1023257 w 1045029"/>
              <a:gd name="connsiteY20" fmla="*/ 865414 h 3075214"/>
              <a:gd name="connsiteX0" fmla="*/ 1023257 w 1045029"/>
              <a:gd name="connsiteY0" fmla="*/ 865414 h 3075214"/>
              <a:gd name="connsiteX1" fmla="*/ 898072 w 1045029"/>
              <a:gd name="connsiteY1" fmla="*/ 908957 h 3075214"/>
              <a:gd name="connsiteX2" fmla="*/ 789215 w 1045029"/>
              <a:gd name="connsiteY2" fmla="*/ 1023257 h 3075214"/>
              <a:gd name="connsiteX3" fmla="*/ 772886 w 1045029"/>
              <a:gd name="connsiteY3" fmla="*/ 1197429 h 3075214"/>
              <a:gd name="connsiteX4" fmla="*/ 816429 w 1045029"/>
              <a:gd name="connsiteY4" fmla="*/ 1317171 h 3075214"/>
              <a:gd name="connsiteX5" fmla="*/ 908957 w 1045029"/>
              <a:gd name="connsiteY5" fmla="*/ 1398814 h 3075214"/>
              <a:gd name="connsiteX6" fmla="*/ 1039586 w 1045029"/>
              <a:gd name="connsiteY6" fmla="*/ 1436914 h 3075214"/>
              <a:gd name="connsiteX7" fmla="*/ 1045029 w 1045029"/>
              <a:gd name="connsiteY7" fmla="*/ 2139043 h 3075214"/>
              <a:gd name="connsiteX8" fmla="*/ 912767 w 1045029"/>
              <a:gd name="connsiteY8" fmla="*/ 2159181 h 3075214"/>
              <a:gd name="connsiteX9" fmla="*/ 822416 w 1045029"/>
              <a:gd name="connsiteY9" fmla="*/ 2240824 h 3075214"/>
              <a:gd name="connsiteX10" fmla="*/ 767443 w 1045029"/>
              <a:gd name="connsiteY10" fmla="*/ 2367643 h 3075214"/>
              <a:gd name="connsiteX11" fmla="*/ 772886 w 1045029"/>
              <a:gd name="connsiteY11" fmla="*/ 2498271 h 3075214"/>
              <a:gd name="connsiteX12" fmla="*/ 816429 w 1045029"/>
              <a:gd name="connsiteY12" fmla="*/ 2590800 h 3075214"/>
              <a:gd name="connsiteX13" fmla="*/ 914400 w 1045029"/>
              <a:gd name="connsiteY13" fmla="*/ 2677886 h 3075214"/>
              <a:gd name="connsiteX14" fmla="*/ 967740 w 1045029"/>
              <a:gd name="connsiteY14" fmla="*/ 2694759 h 3075214"/>
              <a:gd name="connsiteX15" fmla="*/ 1034143 w 1045029"/>
              <a:gd name="connsiteY15" fmla="*/ 2699657 h 3075214"/>
              <a:gd name="connsiteX16" fmla="*/ 1017815 w 1045029"/>
              <a:gd name="connsiteY16" fmla="*/ 3075214 h 3075214"/>
              <a:gd name="connsiteX17" fmla="*/ 0 w 1045029"/>
              <a:gd name="connsiteY17" fmla="*/ 3069771 h 3075214"/>
              <a:gd name="connsiteX18" fmla="*/ 5443 w 1045029"/>
              <a:gd name="connsiteY18" fmla="*/ 0 h 3075214"/>
              <a:gd name="connsiteX19" fmla="*/ 1028700 w 1045029"/>
              <a:gd name="connsiteY19" fmla="*/ 0 h 3075214"/>
              <a:gd name="connsiteX20" fmla="*/ 1023257 w 1045029"/>
              <a:gd name="connsiteY20" fmla="*/ 865414 h 3075214"/>
              <a:gd name="connsiteX0" fmla="*/ 1023257 w 1045029"/>
              <a:gd name="connsiteY0" fmla="*/ 865414 h 3079024"/>
              <a:gd name="connsiteX1" fmla="*/ 898072 w 1045029"/>
              <a:gd name="connsiteY1" fmla="*/ 908957 h 3079024"/>
              <a:gd name="connsiteX2" fmla="*/ 789215 w 1045029"/>
              <a:gd name="connsiteY2" fmla="*/ 1023257 h 3079024"/>
              <a:gd name="connsiteX3" fmla="*/ 772886 w 1045029"/>
              <a:gd name="connsiteY3" fmla="*/ 1197429 h 3079024"/>
              <a:gd name="connsiteX4" fmla="*/ 816429 w 1045029"/>
              <a:gd name="connsiteY4" fmla="*/ 1317171 h 3079024"/>
              <a:gd name="connsiteX5" fmla="*/ 908957 w 1045029"/>
              <a:gd name="connsiteY5" fmla="*/ 1398814 h 3079024"/>
              <a:gd name="connsiteX6" fmla="*/ 1039586 w 1045029"/>
              <a:gd name="connsiteY6" fmla="*/ 1436914 h 3079024"/>
              <a:gd name="connsiteX7" fmla="*/ 1045029 w 1045029"/>
              <a:gd name="connsiteY7" fmla="*/ 2139043 h 3079024"/>
              <a:gd name="connsiteX8" fmla="*/ 912767 w 1045029"/>
              <a:gd name="connsiteY8" fmla="*/ 2159181 h 3079024"/>
              <a:gd name="connsiteX9" fmla="*/ 822416 w 1045029"/>
              <a:gd name="connsiteY9" fmla="*/ 2240824 h 3079024"/>
              <a:gd name="connsiteX10" fmla="*/ 767443 w 1045029"/>
              <a:gd name="connsiteY10" fmla="*/ 2367643 h 3079024"/>
              <a:gd name="connsiteX11" fmla="*/ 772886 w 1045029"/>
              <a:gd name="connsiteY11" fmla="*/ 2498271 h 3079024"/>
              <a:gd name="connsiteX12" fmla="*/ 816429 w 1045029"/>
              <a:gd name="connsiteY12" fmla="*/ 2590800 h 3079024"/>
              <a:gd name="connsiteX13" fmla="*/ 914400 w 1045029"/>
              <a:gd name="connsiteY13" fmla="*/ 2677886 h 3079024"/>
              <a:gd name="connsiteX14" fmla="*/ 967740 w 1045029"/>
              <a:gd name="connsiteY14" fmla="*/ 2694759 h 3079024"/>
              <a:gd name="connsiteX15" fmla="*/ 1034143 w 1045029"/>
              <a:gd name="connsiteY15" fmla="*/ 2699657 h 3079024"/>
              <a:gd name="connsiteX16" fmla="*/ 1033055 w 1045029"/>
              <a:gd name="connsiteY16" fmla="*/ 3079024 h 3079024"/>
              <a:gd name="connsiteX17" fmla="*/ 0 w 1045029"/>
              <a:gd name="connsiteY17" fmla="*/ 3069771 h 3079024"/>
              <a:gd name="connsiteX18" fmla="*/ 5443 w 1045029"/>
              <a:gd name="connsiteY18" fmla="*/ 0 h 3079024"/>
              <a:gd name="connsiteX19" fmla="*/ 1028700 w 1045029"/>
              <a:gd name="connsiteY19" fmla="*/ 0 h 3079024"/>
              <a:gd name="connsiteX20" fmla="*/ 1023257 w 1045029"/>
              <a:gd name="connsiteY20" fmla="*/ 865414 h 3079024"/>
              <a:gd name="connsiteX0" fmla="*/ 1023257 w 1045029"/>
              <a:gd name="connsiteY0" fmla="*/ 1025434 h 3239044"/>
              <a:gd name="connsiteX1" fmla="*/ 898072 w 1045029"/>
              <a:gd name="connsiteY1" fmla="*/ 1068977 h 3239044"/>
              <a:gd name="connsiteX2" fmla="*/ 789215 w 1045029"/>
              <a:gd name="connsiteY2" fmla="*/ 1183277 h 3239044"/>
              <a:gd name="connsiteX3" fmla="*/ 772886 w 1045029"/>
              <a:gd name="connsiteY3" fmla="*/ 1357449 h 3239044"/>
              <a:gd name="connsiteX4" fmla="*/ 816429 w 1045029"/>
              <a:gd name="connsiteY4" fmla="*/ 1477191 h 3239044"/>
              <a:gd name="connsiteX5" fmla="*/ 908957 w 1045029"/>
              <a:gd name="connsiteY5" fmla="*/ 1558834 h 3239044"/>
              <a:gd name="connsiteX6" fmla="*/ 1039586 w 1045029"/>
              <a:gd name="connsiteY6" fmla="*/ 1596934 h 3239044"/>
              <a:gd name="connsiteX7" fmla="*/ 1045029 w 1045029"/>
              <a:gd name="connsiteY7" fmla="*/ 2299063 h 3239044"/>
              <a:gd name="connsiteX8" fmla="*/ 912767 w 1045029"/>
              <a:gd name="connsiteY8" fmla="*/ 2319201 h 3239044"/>
              <a:gd name="connsiteX9" fmla="*/ 822416 w 1045029"/>
              <a:gd name="connsiteY9" fmla="*/ 2400844 h 3239044"/>
              <a:gd name="connsiteX10" fmla="*/ 767443 w 1045029"/>
              <a:gd name="connsiteY10" fmla="*/ 2527663 h 3239044"/>
              <a:gd name="connsiteX11" fmla="*/ 772886 w 1045029"/>
              <a:gd name="connsiteY11" fmla="*/ 2658291 h 3239044"/>
              <a:gd name="connsiteX12" fmla="*/ 816429 w 1045029"/>
              <a:gd name="connsiteY12" fmla="*/ 2750820 h 3239044"/>
              <a:gd name="connsiteX13" fmla="*/ 914400 w 1045029"/>
              <a:gd name="connsiteY13" fmla="*/ 2837906 h 3239044"/>
              <a:gd name="connsiteX14" fmla="*/ 967740 w 1045029"/>
              <a:gd name="connsiteY14" fmla="*/ 2854779 h 3239044"/>
              <a:gd name="connsiteX15" fmla="*/ 1034143 w 1045029"/>
              <a:gd name="connsiteY15" fmla="*/ 2859677 h 3239044"/>
              <a:gd name="connsiteX16" fmla="*/ 1033055 w 1045029"/>
              <a:gd name="connsiteY16" fmla="*/ 3239044 h 3239044"/>
              <a:gd name="connsiteX17" fmla="*/ 0 w 1045029"/>
              <a:gd name="connsiteY17" fmla="*/ 3229791 h 3239044"/>
              <a:gd name="connsiteX18" fmla="*/ 5443 w 1045029"/>
              <a:gd name="connsiteY18" fmla="*/ 160020 h 3239044"/>
              <a:gd name="connsiteX19" fmla="*/ 1036320 w 1045029"/>
              <a:gd name="connsiteY19" fmla="*/ 0 h 3239044"/>
              <a:gd name="connsiteX20" fmla="*/ 1023257 w 1045029"/>
              <a:gd name="connsiteY20" fmla="*/ 1025434 h 3239044"/>
              <a:gd name="connsiteX0" fmla="*/ 1023257 w 1045029"/>
              <a:gd name="connsiteY0" fmla="*/ 1033054 h 3246664"/>
              <a:gd name="connsiteX1" fmla="*/ 898072 w 1045029"/>
              <a:gd name="connsiteY1" fmla="*/ 1076597 h 3246664"/>
              <a:gd name="connsiteX2" fmla="*/ 789215 w 1045029"/>
              <a:gd name="connsiteY2" fmla="*/ 1190897 h 3246664"/>
              <a:gd name="connsiteX3" fmla="*/ 772886 w 1045029"/>
              <a:gd name="connsiteY3" fmla="*/ 1365069 h 3246664"/>
              <a:gd name="connsiteX4" fmla="*/ 816429 w 1045029"/>
              <a:gd name="connsiteY4" fmla="*/ 1484811 h 3246664"/>
              <a:gd name="connsiteX5" fmla="*/ 908957 w 1045029"/>
              <a:gd name="connsiteY5" fmla="*/ 1566454 h 3246664"/>
              <a:gd name="connsiteX6" fmla="*/ 1039586 w 1045029"/>
              <a:gd name="connsiteY6" fmla="*/ 1604554 h 3246664"/>
              <a:gd name="connsiteX7" fmla="*/ 1045029 w 1045029"/>
              <a:gd name="connsiteY7" fmla="*/ 2306683 h 3246664"/>
              <a:gd name="connsiteX8" fmla="*/ 912767 w 1045029"/>
              <a:gd name="connsiteY8" fmla="*/ 2326821 h 3246664"/>
              <a:gd name="connsiteX9" fmla="*/ 822416 w 1045029"/>
              <a:gd name="connsiteY9" fmla="*/ 2408464 h 3246664"/>
              <a:gd name="connsiteX10" fmla="*/ 767443 w 1045029"/>
              <a:gd name="connsiteY10" fmla="*/ 2535283 h 3246664"/>
              <a:gd name="connsiteX11" fmla="*/ 772886 w 1045029"/>
              <a:gd name="connsiteY11" fmla="*/ 2665911 h 3246664"/>
              <a:gd name="connsiteX12" fmla="*/ 816429 w 1045029"/>
              <a:gd name="connsiteY12" fmla="*/ 2758440 h 3246664"/>
              <a:gd name="connsiteX13" fmla="*/ 914400 w 1045029"/>
              <a:gd name="connsiteY13" fmla="*/ 2845526 h 3246664"/>
              <a:gd name="connsiteX14" fmla="*/ 967740 w 1045029"/>
              <a:gd name="connsiteY14" fmla="*/ 2862399 h 3246664"/>
              <a:gd name="connsiteX15" fmla="*/ 1034143 w 1045029"/>
              <a:gd name="connsiteY15" fmla="*/ 2867297 h 3246664"/>
              <a:gd name="connsiteX16" fmla="*/ 1033055 w 1045029"/>
              <a:gd name="connsiteY16" fmla="*/ 3246664 h 3246664"/>
              <a:gd name="connsiteX17" fmla="*/ 0 w 1045029"/>
              <a:gd name="connsiteY17" fmla="*/ 3237411 h 3246664"/>
              <a:gd name="connsiteX18" fmla="*/ 28303 w 1045029"/>
              <a:gd name="connsiteY18" fmla="*/ 0 h 3246664"/>
              <a:gd name="connsiteX19" fmla="*/ 1036320 w 1045029"/>
              <a:gd name="connsiteY19" fmla="*/ 7620 h 3246664"/>
              <a:gd name="connsiteX20" fmla="*/ 1023257 w 1045029"/>
              <a:gd name="connsiteY20" fmla="*/ 1033054 h 3246664"/>
              <a:gd name="connsiteX0" fmla="*/ 1015637 w 1037409"/>
              <a:gd name="connsiteY0" fmla="*/ 1033054 h 3656511"/>
              <a:gd name="connsiteX1" fmla="*/ 890452 w 1037409"/>
              <a:gd name="connsiteY1" fmla="*/ 1076597 h 3656511"/>
              <a:gd name="connsiteX2" fmla="*/ 781595 w 1037409"/>
              <a:gd name="connsiteY2" fmla="*/ 1190897 h 3656511"/>
              <a:gd name="connsiteX3" fmla="*/ 765266 w 1037409"/>
              <a:gd name="connsiteY3" fmla="*/ 1365069 h 3656511"/>
              <a:gd name="connsiteX4" fmla="*/ 808809 w 1037409"/>
              <a:gd name="connsiteY4" fmla="*/ 1484811 h 3656511"/>
              <a:gd name="connsiteX5" fmla="*/ 901337 w 1037409"/>
              <a:gd name="connsiteY5" fmla="*/ 1566454 h 3656511"/>
              <a:gd name="connsiteX6" fmla="*/ 1031966 w 1037409"/>
              <a:gd name="connsiteY6" fmla="*/ 1604554 h 3656511"/>
              <a:gd name="connsiteX7" fmla="*/ 1037409 w 1037409"/>
              <a:gd name="connsiteY7" fmla="*/ 2306683 h 3656511"/>
              <a:gd name="connsiteX8" fmla="*/ 905147 w 1037409"/>
              <a:gd name="connsiteY8" fmla="*/ 2326821 h 3656511"/>
              <a:gd name="connsiteX9" fmla="*/ 814796 w 1037409"/>
              <a:gd name="connsiteY9" fmla="*/ 2408464 h 3656511"/>
              <a:gd name="connsiteX10" fmla="*/ 759823 w 1037409"/>
              <a:gd name="connsiteY10" fmla="*/ 2535283 h 3656511"/>
              <a:gd name="connsiteX11" fmla="*/ 765266 w 1037409"/>
              <a:gd name="connsiteY11" fmla="*/ 2665911 h 3656511"/>
              <a:gd name="connsiteX12" fmla="*/ 808809 w 1037409"/>
              <a:gd name="connsiteY12" fmla="*/ 2758440 h 3656511"/>
              <a:gd name="connsiteX13" fmla="*/ 906780 w 1037409"/>
              <a:gd name="connsiteY13" fmla="*/ 2845526 h 3656511"/>
              <a:gd name="connsiteX14" fmla="*/ 960120 w 1037409"/>
              <a:gd name="connsiteY14" fmla="*/ 2862399 h 3656511"/>
              <a:gd name="connsiteX15" fmla="*/ 1026523 w 1037409"/>
              <a:gd name="connsiteY15" fmla="*/ 2867297 h 3656511"/>
              <a:gd name="connsiteX16" fmla="*/ 1025435 w 1037409"/>
              <a:gd name="connsiteY16" fmla="*/ 3246664 h 3656511"/>
              <a:gd name="connsiteX17" fmla="*/ 0 w 1037409"/>
              <a:gd name="connsiteY17" fmla="*/ 3656511 h 3656511"/>
              <a:gd name="connsiteX18" fmla="*/ 20683 w 1037409"/>
              <a:gd name="connsiteY18" fmla="*/ 0 h 3656511"/>
              <a:gd name="connsiteX19" fmla="*/ 1028700 w 1037409"/>
              <a:gd name="connsiteY19" fmla="*/ 7620 h 3656511"/>
              <a:gd name="connsiteX20" fmla="*/ 1015637 w 1037409"/>
              <a:gd name="connsiteY20" fmla="*/ 1033054 h 3656511"/>
              <a:gd name="connsiteX0" fmla="*/ 1015637 w 1040681"/>
              <a:gd name="connsiteY0" fmla="*/ 1033054 h 3673384"/>
              <a:gd name="connsiteX1" fmla="*/ 890452 w 1040681"/>
              <a:gd name="connsiteY1" fmla="*/ 1076597 h 3673384"/>
              <a:gd name="connsiteX2" fmla="*/ 781595 w 1040681"/>
              <a:gd name="connsiteY2" fmla="*/ 1190897 h 3673384"/>
              <a:gd name="connsiteX3" fmla="*/ 765266 w 1040681"/>
              <a:gd name="connsiteY3" fmla="*/ 1365069 h 3673384"/>
              <a:gd name="connsiteX4" fmla="*/ 808809 w 1040681"/>
              <a:gd name="connsiteY4" fmla="*/ 1484811 h 3673384"/>
              <a:gd name="connsiteX5" fmla="*/ 901337 w 1040681"/>
              <a:gd name="connsiteY5" fmla="*/ 1566454 h 3673384"/>
              <a:gd name="connsiteX6" fmla="*/ 1031966 w 1040681"/>
              <a:gd name="connsiteY6" fmla="*/ 1604554 h 3673384"/>
              <a:gd name="connsiteX7" fmla="*/ 1037409 w 1040681"/>
              <a:gd name="connsiteY7" fmla="*/ 2306683 h 3673384"/>
              <a:gd name="connsiteX8" fmla="*/ 905147 w 1040681"/>
              <a:gd name="connsiteY8" fmla="*/ 2326821 h 3673384"/>
              <a:gd name="connsiteX9" fmla="*/ 814796 w 1040681"/>
              <a:gd name="connsiteY9" fmla="*/ 2408464 h 3673384"/>
              <a:gd name="connsiteX10" fmla="*/ 759823 w 1040681"/>
              <a:gd name="connsiteY10" fmla="*/ 2535283 h 3673384"/>
              <a:gd name="connsiteX11" fmla="*/ 765266 w 1040681"/>
              <a:gd name="connsiteY11" fmla="*/ 2665911 h 3673384"/>
              <a:gd name="connsiteX12" fmla="*/ 808809 w 1040681"/>
              <a:gd name="connsiteY12" fmla="*/ 2758440 h 3673384"/>
              <a:gd name="connsiteX13" fmla="*/ 906780 w 1040681"/>
              <a:gd name="connsiteY13" fmla="*/ 2845526 h 3673384"/>
              <a:gd name="connsiteX14" fmla="*/ 960120 w 1040681"/>
              <a:gd name="connsiteY14" fmla="*/ 2862399 h 3673384"/>
              <a:gd name="connsiteX15" fmla="*/ 1026523 w 1040681"/>
              <a:gd name="connsiteY15" fmla="*/ 2867297 h 3673384"/>
              <a:gd name="connsiteX16" fmla="*/ 1040675 w 1040681"/>
              <a:gd name="connsiteY16" fmla="*/ 3673384 h 3673384"/>
              <a:gd name="connsiteX17" fmla="*/ 0 w 1040681"/>
              <a:gd name="connsiteY17" fmla="*/ 3656511 h 3673384"/>
              <a:gd name="connsiteX18" fmla="*/ 20683 w 1040681"/>
              <a:gd name="connsiteY18" fmla="*/ 0 h 3673384"/>
              <a:gd name="connsiteX19" fmla="*/ 1028700 w 1040681"/>
              <a:gd name="connsiteY19" fmla="*/ 7620 h 3673384"/>
              <a:gd name="connsiteX20" fmla="*/ 1015637 w 1040681"/>
              <a:gd name="connsiteY20" fmla="*/ 1033054 h 3673384"/>
              <a:gd name="connsiteX0" fmla="*/ 1046117 w 1046228"/>
              <a:gd name="connsiteY0" fmla="*/ 1010194 h 3673384"/>
              <a:gd name="connsiteX1" fmla="*/ 890452 w 1046228"/>
              <a:gd name="connsiteY1" fmla="*/ 1076597 h 3673384"/>
              <a:gd name="connsiteX2" fmla="*/ 781595 w 1046228"/>
              <a:gd name="connsiteY2" fmla="*/ 1190897 h 3673384"/>
              <a:gd name="connsiteX3" fmla="*/ 765266 w 1046228"/>
              <a:gd name="connsiteY3" fmla="*/ 1365069 h 3673384"/>
              <a:gd name="connsiteX4" fmla="*/ 808809 w 1046228"/>
              <a:gd name="connsiteY4" fmla="*/ 1484811 h 3673384"/>
              <a:gd name="connsiteX5" fmla="*/ 901337 w 1046228"/>
              <a:gd name="connsiteY5" fmla="*/ 1566454 h 3673384"/>
              <a:gd name="connsiteX6" fmla="*/ 1031966 w 1046228"/>
              <a:gd name="connsiteY6" fmla="*/ 1604554 h 3673384"/>
              <a:gd name="connsiteX7" fmla="*/ 1037409 w 1046228"/>
              <a:gd name="connsiteY7" fmla="*/ 2306683 h 3673384"/>
              <a:gd name="connsiteX8" fmla="*/ 905147 w 1046228"/>
              <a:gd name="connsiteY8" fmla="*/ 2326821 h 3673384"/>
              <a:gd name="connsiteX9" fmla="*/ 814796 w 1046228"/>
              <a:gd name="connsiteY9" fmla="*/ 2408464 h 3673384"/>
              <a:gd name="connsiteX10" fmla="*/ 759823 w 1046228"/>
              <a:gd name="connsiteY10" fmla="*/ 2535283 h 3673384"/>
              <a:gd name="connsiteX11" fmla="*/ 765266 w 1046228"/>
              <a:gd name="connsiteY11" fmla="*/ 2665911 h 3673384"/>
              <a:gd name="connsiteX12" fmla="*/ 808809 w 1046228"/>
              <a:gd name="connsiteY12" fmla="*/ 2758440 h 3673384"/>
              <a:gd name="connsiteX13" fmla="*/ 906780 w 1046228"/>
              <a:gd name="connsiteY13" fmla="*/ 2845526 h 3673384"/>
              <a:gd name="connsiteX14" fmla="*/ 960120 w 1046228"/>
              <a:gd name="connsiteY14" fmla="*/ 2862399 h 3673384"/>
              <a:gd name="connsiteX15" fmla="*/ 1026523 w 1046228"/>
              <a:gd name="connsiteY15" fmla="*/ 2867297 h 3673384"/>
              <a:gd name="connsiteX16" fmla="*/ 1040675 w 1046228"/>
              <a:gd name="connsiteY16" fmla="*/ 3673384 h 3673384"/>
              <a:gd name="connsiteX17" fmla="*/ 0 w 1046228"/>
              <a:gd name="connsiteY17" fmla="*/ 3656511 h 3673384"/>
              <a:gd name="connsiteX18" fmla="*/ 20683 w 1046228"/>
              <a:gd name="connsiteY18" fmla="*/ 0 h 3673384"/>
              <a:gd name="connsiteX19" fmla="*/ 1028700 w 1046228"/>
              <a:gd name="connsiteY19" fmla="*/ 7620 h 3673384"/>
              <a:gd name="connsiteX20" fmla="*/ 1046117 w 1046228"/>
              <a:gd name="connsiteY20" fmla="*/ 1010194 h 3673384"/>
              <a:gd name="connsiteX0" fmla="*/ 1046117 w 1046228"/>
              <a:gd name="connsiteY0" fmla="*/ 1010194 h 3673384"/>
              <a:gd name="connsiteX1" fmla="*/ 890452 w 1046228"/>
              <a:gd name="connsiteY1" fmla="*/ 1076597 h 3673384"/>
              <a:gd name="connsiteX2" fmla="*/ 781595 w 1046228"/>
              <a:gd name="connsiteY2" fmla="*/ 1190897 h 3673384"/>
              <a:gd name="connsiteX3" fmla="*/ 765266 w 1046228"/>
              <a:gd name="connsiteY3" fmla="*/ 1365069 h 3673384"/>
              <a:gd name="connsiteX4" fmla="*/ 808809 w 1046228"/>
              <a:gd name="connsiteY4" fmla="*/ 1484811 h 3673384"/>
              <a:gd name="connsiteX5" fmla="*/ 901337 w 1046228"/>
              <a:gd name="connsiteY5" fmla="*/ 1566454 h 3673384"/>
              <a:gd name="connsiteX6" fmla="*/ 1031966 w 1046228"/>
              <a:gd name="connsiteY6" fmla="*/ 1612174 h 3673384"/>
              <a:gd name="connsiteX7" fmla="*/ 1037409 w 1046228"/>
              <a:gd name="connsiteY7" fmla="*/ 2306683 h 3673384"/>
              <a:gd name="connsiteX8" fmla="*/ 905147 w 1046228"/>
              <a:gd name="connsiteY8" fmla="*/ 2326821 h 3673384"/>
              <a:gd name="connsiteX9" fmla="*/ 814796 w 1046228"/>
              <a:gd name="connsiteY9" fmla="*/ 2408464 h 3673384"/>
              <a:gd name="connsiteX10" fmla="*/ 759823 w 1046228"/>
              <a:gd name="connsiteY10" fmla="*/ 2535283 h 3673384"/>
              <a:gd name="connsiteX11" fmla="*/ 765266 w 1046228"/>
              <a:gd name="connsiteY11" fmla="*/ 2665911 h 3673384"/>
              <a:gd name="connsiteX12" fmla="*/ 808809 w 1046228"/>
              <a:gd name="connsiteY12" fmla="*/ 2758440 h 3673384"/>
              <a:gd name="connsiteX13" fmla="*/ 906780 w 1046228"/>
              <a:gd name="connsiteY13" fmla="*/ 2845526 h 3673384"/>
              <a:gd name="connsiteX14" fmla="*/ 960120 w 1046228"/>
              <a:gd name="connsiteY14" fmla="*/ 2862399 h 3673384"/>
              <a:gd name="connsiteX15" fmla="*/ 1026523 w 1046228"/>
              <a:gd name="connsiteY15" fmla="*/ 2867297 h 3673384"/>
              <a:gd name="connsiteX16" fmla="*/ 1040675 w 1046228"/>
              <a:gd name="connsiteY16" fmla="*/ 3673384 h 3673384"/>
              <a:gd name="connsiteX17" fmla="*/ 0 w 1046228"/>
              <a:gd name="connsiteY17" fmla="*/ 3656511 h 3673384"/>
              <a:gd name="connsiteX18" fmla="*/ 20683 w 1046228"/>
              <a:gd name="connsiteY18" fmla="*/ 0 h 3673384"/>
              <a:gd name="connsiteX19" fmla="*/ 1028700 w 1046228"/>
              <a:gd name="connsiteY19" fmla="*/ 7620 h 3673384"/>
              <a:gd name="connsiteX20" fmla="*/ 1046117 w 1046228"/>
              <a:gd name="connsiteY20" fmla="*/ 1010194 h 3673384"/>
              <a:gd name="connsiteX0" fmla="*/ 1046117 w 1046228"/>
              <a:gd name="connsiteY0" fmla="*/ 1010194 h 3673384"/>
              <a:gd name="connsiteX1" fmla="*/ 890452 w 1046228"/>
              <a:gd name="connsiteY1" fmla="*/ 1076597 h 3673384"/>
              <a:gd name="connsiteX2" fmla="*/ 781595 w 1046228"/>
              <a:gd name="connsiteY2" fmla="*/ 1190897 h 3673384"/>
              <a:gd name="connsiteX3" fmla="*/ 765266 w 1046228"/>
              <a:gd name="connsiteY3" fmla="*/ 1365069 h 3673384"/>
              <a:gd name="connsiteX4" fmla="*/ 808809 w 1046228"/>
              <a:gd name="connsiteY4" fmla="*/ 1484811 h 3673384"/>
              <a:gd name="connsiteX5" fmla="*/ 901337 w 1046228"/>
              <a:gd name="connsiteY5" fmla="*/ 1566454 h 3673384"/>
              <a:gd name="connsiteX6" fmla="*/ 1031966 w 1046228"/>
              <a:gd name="connsiteY6" fmla="*/ 1612174 h 3673384"/>
              <a:gd name="connsiteX7" fmla="*/ 1037409 w 1046228"/>
              <a:gd name="connsiteY7" fmla="*/ 2306683 h 3673384"/>
              <a:gd name="connsiteX8" fmla="*/ 905147 w 1046228"/>
              <a:gd name="connsiteY8" fmla="*/ 2326821 h 3673384"/>
              <a:gd name="connsiteX9" fmla="*/ 814796 w 1046228"/>
              <a:gd name="connsiteY9" fmla="*/ 2408464 h 3673384"/>
              <a:gd name="connsiteX10" fmla="*/ 759823 w 1046228"/>
              <a:gd name="connsiteY10" fmla="*/ 2535283 h 3673384"/>
              <a:gd name="connsiteX11" fmla="*/ 765266 w 1046228"/>
              <a:gd name="connsiteY11" fmla="*/ 2665911 h 3673384"/>
              <a:gd name="connsiteX12" fmla="*/ 808809 w 1046228"/>
              <a:gd name="connsiteY12" fmla="*/ 2758440 h 3673384"/>
              <a:gd name="connsiteX13" fmla="*/ 906780 w 1046228"/>
              <a:gd name="connsiteY13" fmla="*/ 2845526 h 3673384"/>
              <a:gd name="connsiteX14" fmla="*/ 960120 w 1046228"/>
              <a:gd name="connsiteY14" fmla="*/ 2862399 h 3673384"/>
              <a:gd name="connsiteX15" fmla="*/ 1034143 w 1046228"/>
              <a:gd name="connsiteY15" fmla="*/ 2897777 h 3673384"/>
              <a:gd name="connsiteX16" fmla="*/ 1040675 w 1046228"/>
              <a:gd name="connsiteY16" fmla="*/ 3673384 h 3673384"/>
              <a:gd name="connsiteX17" fmla="*/ 0 w 1046228"/>
              <a:gd name="connsiteY17" fmla="*/ 3656511 h 3673384"/>
              <a:gd name="connsiteX18" fmla="*/ 20683 w 1046228"/>
              <a:gd name="connsiteY18" fmla="*/ 0 h 3673384"/>
              <a:gd name="connsiteX19" fmla="*/ 1028700 w 1046228"/>
              <a:gd name="connsiteY19" fmla="*/ 7620 h 3673384"/>
              <a:gd name="connsiteX20" fmla="*/ 1046117 w 1046228"/>
              <a:gd name="connsiteY20" fmla="*/ 1010194 h 3673384"/>
              <a:gd name="connsiteX0" fmla="*/ 1046117 w 1046228"/>
              <a:gd name="connsiteY0" fmla="*/ 1010194 h 3673384"/>
              <a:gd name="connsiteX1" fmla="*/ 890452 w 1046228"/>
              <a:gd name="connsiteY1" fmla="*/ 1076597 h 3673384"/>
              <a:gd name="connsiteX2" fmla="*/ 781595 w 1046228"/>
              <a:gd name="connsiteY2" fmla="*/ 1190897 h 3673384"/>
              <a:gd name="connsiteX3" fmla="*/ 765266 w 1046228"/>
              <a:gd name="connsiteY3" fmla="*/ 1365069 h 3673384"/>
              <a:gd name="connsiteX4" fmla="*/ 808809 w 1046228"/>
              <a:gd name="connsiteY4" fmla="*/ 1484811 h 3673384"/>
              <a:gd name="connsiteX5" fmla="*/ 901337 w 1046228"/>
              <a:gd name="connsiteY5" fmla="*/ 1566454 h 3673384"/>
              <a:gd name="connsiteX6" fmla="*/ 1031966 w 1046228"/>
              <a:gd name="connsiteY6" fmla="*/ 1612174 h 3673384"/>
              <a:gd name="connsiteX7" fmla="*/ 1037409 w 1046228"/>
              <a:gd name="connsiteY7" fmla="*/ 2306683 h 3673384"/>
              <a:gd name="connsiteX8" fmla="*/ 905147 w 1046228"/>
              <a:gd name="connsiteY8" fmla="*/ 2326821 h 3673384"/>
              <a:gd name="connsiteX9" fmla="*/ 814796 w 1046228"/>
              <a:gd name="connsiteY9" fmla="*/ 2408464 h 3673384"/>
              <a:gd name="connsiteX10" fmla="*/ 759823 w 1046228"/>
              <a:gd name="connsiteY10" fmla="*/ 2535283 h 3673384"/>
              <a:gd name="connsiteX11" fmla="*/ 765266 w 1046228"/>
              <a:gd name="connsiteY11" fmla="*/ 2665911 h 3673384"/>
              <a:gd name="connsiteX12" fmla="*/ 808809 w 1046228"/>
              <a:gd name="connsiteY12" fmla="*/ 2758440 h 3673384"/>
              <a:gd name="connsiteX13" fmla="*/ 906780 w 1046228"/>
              <a:gd name="connsiteY13" fmla="*/ 2845526 h 3673384"/>
              <a:gd name="connsiteX14" fmla="*/ 960120 w 1046228"/>
              <a:gd name="connsiteY14" fmla="*/ 2862399 h 3673384"/>
              <a:gd name="connsiteX15" fmla="*/ 1034143 w 1046228"/>
              <a:gd name="connsiteY15" fmla="*/ 2897777 h 3673384"/>
              <a:gd name="connsiteX16" fmla="*/ 1010195 w 1046228"/>
              <a:gd name="connsiteY16" fmla="*/ 3673384 h 3673384"/>
              <a:gd name="connsiteX17" fmla="*/ 0 w 1046228"/>
              <a:gd name="connsiteY17" fmla="*/ 3656511 h 3673384"/>
              <a:gd name="connsiteX18" fmla="*/ 20683 w 1046228"/>
              <a:gd name="connsiteY18" fmla="*/ 0 h 3673384"/>
              <a:gd name="connsiteX19" fmla="*/ 1028700 w 1046228"/>
              <a:gd name="connsiteY19" fmla="*/ 7620 h 3673384"/>
              <a:gd name="connsiteX20" fmla="*/ 1046117 w 1046228"/>
              <a:gd name="connsiteY20" fmla="*/ 1010194 h 3673384"/>
              <a:gd name="connsiteX0" fmla="*/ 1046117 w 1046228"/>
              <a:gd name="connsiteY0" fmla="*/ 1010194 h 3673384"/>
              <a:gd name="connsiteX1" fmla="*/ 890452 w 1046228"/>
              <a:gd name="connsiteY1" fmla="*/ 1076597 h 3673384"/>
              <a:gd name="connsiteX2" fmla="*/ 781595 w 1046228"/>
              <a:gd name="connsiteY2" fmla="*/ 1190897 h 3673384"/>
              <a:gd name="connsiteX3" fmla="*/ 765266 w 1046228"/>
              <a:gd name="connsiteY3" fmla="*/ 1365069 h 3673384"/>
              <a:gd name="connsiteX4" fmla="*/ 808809 w 1046228"/>
              <a:gd name="connsiteY4" fmla="*/ 1484811 h 3673384"/>
              <a:gd name="connsiteX5" fmla="*/ 901337 w 1046228"/>
              <a:gd name="connsiteY5" fmla="*/ 1566454 h 3673384"/>
              <a:gd name="connsiteX6" fmla="*/ 1031966 w 1046228"/>
              <a:gd name="connsiteY6" fmla="*/ 1612174 h 3673384"/>
              <a:gd name="connsiteX7" fmla="*/ 1037409 w 1046228"/>
              <a:gd name="connsiteY7" fmla="*/ 2306683 h 3673384"/>
              <a:gd name="connsiteX8" fmla="*/ 905147 w 1046228"/>
              <a:gd name="connsiteY8" fmla="*/ 2326821 h 3673384"/>
              <a:gd name="connsiteX9" fmla="*/ 814796 w 1046228"/>
              <a:gd name="connsiteY9" fmla="*/ 2408464 h 3673384"/>
              <a:gd name="connsiteX10" fmla="*/ 759823 w 1046228"/>
              <a:gd name="connsiteY10" fmla="*/ 2535283 h 3673384"/>
              <a:gd name="connsiteX11" fmla="*/ 765266 w 1046228"/>
              <a:gd name="connsiteY11" fmla="*/ 2665911 h 3673384"/>
              <a:gd name="connsiteX12" fmla="*/ 808809 w 1046228"/>
              <a:gd name="connsiteY12" fmla="*/ 2758440 h 3673384"/>
              <a:gd name="connsiteX13" fmla="*/ 906780 w 1046228"/>
              <a:gd name="connsiteY13" fmla="*/ 2845526 h 3673384"/>
              <a:gd name="connsiteX14" fmla="*/ 960120 w 1046228"/>
              <a:gd name="connsiteY14" fmla="*/ 2862399 h 3673384"/>
              <a:gd name="connsiteX15" fmla="*/ 1034143 w 1046228"/>
              <a:gd name="connsiteY15" fmla="*/ 2897777 h 3673384"/>
              <a:gd name="connsiteX16" fmla="*/ 1025435 w 1046228"/>
              <a:gd name="connsiteY16" fmla="*/ 3673384 h 3673384"/>
              <a:gd name="connsiteX17" fmla="*/ 0 w 1046228"/>
              <a:gd name="connsiteY17" fmla="*/ 3656511 h 3673384"/>
              <a:gd name="connsiteX18" fmla="*/ 20683 w 1046228"/>
              <a:gd name="connsiteY18" fmla="*/ 0 h 3673384"/>
              <a:gd name="connsiteX19" fmla="*/ 1028700 w 1046228"/>
              <a:gd name="connsiteY19" fmla="*/ 7620 h 3673384"/>
              <a:gd name="connsiteX20" fmla="*/ 1046117 w 1046228"/>
              <a:gd name="connsiteY20" fmla="*/ 1010194 h 3673384"/>
              <a:gd name="connsiteX0" fmla="*/ 1053737 w 1053848"/>
              <a:gd name="connsiteY0" fmla="*/ 1010194 h 3679371"/>
              <a:gd name="connsiteX1" fmla="*/ 898072 w 1053848"/>
              <a:gd name="connsiteY1" fmla="*/ 1076597 h 3679371"/>
              <a:gd name="connsiteX2" fmla="*/ 789215 w 1053848"/>
              <a:gd name="connsiteY2" fmla="*/ 1190897 h 3679371"/>
              <a:gd name="connsiteX3" fmla="*/ 772886 w 1053848"/>
              <a:gd name="connsiteY3" fmla="*/ 1365069 h 3679371"/>
              <a:gd name="connsiteX4" fmla="*/ 816429 w 1053848"/>
              <a:gd name="connsiteY4" fmla="*/ 1484811 h 3679371"/>
              <a:gd name="connsiteX5" fmla="*/ 908957 w 1053848"/>
              <a:gd name="connsiteY5" fmla="*/ 1566454 h 3679371"/>
              <a:gd name="connsiteX6" fmla="*/ 1039586 w 1053848"/>
              <a:gd name="connsiteY6" fmla="*/ 1612174 h 3679371"/>
              <a:gd name="connsiteX7" fmla="*/ 1045029 w 1053848"/>
              <a:gd name="connsiteY7" fmla="*/ 2306683 h 3679371"/>
              <a:gd name="connsiteX8" fmla="*/ 912767 w 1053848"/>
              <a:gd name="connsiteY8" fmla="*/ 2326821 h 3679371"/>
              <a:gd name="connsiteX9" fmla="*/ 822416 w 1053848"/>
              <a:gd name="connsiteY9" fmla="*/ 2408464 h 3679371"/>
              <a:gd name="connsiteX10" fmla="*/ 767443 w 1053848"/>
              <a:gd name="connsiteY10" fmla="*/ 2535283 h 3679371"/>
              <a:gd name="connsiteX11" fmla="*/ 772886 w 1053848"/>
              <a:gd name="connsiteY11" fmla="*/ 2665911 h 3679371"/>
              <a:gd name="connsiteX12" fmla="*/ 816429 w 1053848"/>
              <a:gd name="connsiteY12" fmla="*/ 2758440 h 3679371"/>
              <a:gd name="connsiteX13" fmla="*/ 914400 w 1053848"/>
              <a:gd name="connsiteY13" fmla="*/ 2845526 h 3679371"/>
              <a:gd name="connsiteX14" fmla="*/ 967740 w 1053848"/>
              <a:gd name="connsiteY14" fmla="*/ 2862399 h 3679371"/>
              <a:gd name="connsiteX15" fmla="*/ 1041763 w 1053848"/>
              <a:gd name="connsiteY15" fmla="*/ 2897777 h 3679371"/>
              <a:gd name="connsiteX16" fmla="*/ 1033055 w 1053848"/>
              <a:gd name="connsiteY16" fmla="*/ 3673384 h 3679371"/>
              <a:gd name="connsiteX17" fmla="*/ 0 w 1053848"/>
              <a:gd name="connsiteY17" fmla="*/ 3679371 h 3679371"/>
              <a:gd name="connsiteX18" fmla="*/ 28303 w 1053848"/>
              <a:gd name="connsiteY18" fmla="*/ 0 h 3679371"/>
              <a:gd name="connsiteX19" fmla="*/ 1036320 w 1053848"/>
              <a:gd name="connsiteY19" fmla="*/ 7620 h 3679371"/>
              <a:gd name="connsiteX20" fmla="*/ 1053737 w 1053848"/>
              <a:gd name="connsiteY20" fmla="*/ 1010194 h 3679371"/>
              <a:gd name="connsiteX0" fmla="*/ 1053737 w 1066800"/>
              <a:gd name="connsiteY0" fmla="*/ 1025434 h 3694611"/>
              <a:gd name="connsiteX1" fmla="*/ 898072 w 1066800"/>
              <a:gd name="connsiteY1" fmla="*/ 1091837 h 3694611"/>
              <a:gd name="connsiteX2" fmla="*/ 789215 w 1066800"/>
              <a:gd name="connsiteY2" fmla="*/ 1206137 h 3694611"/>
              <a:gd name="connsiteX3" fmla="*/ 772886 w 1066800"/>
              <a:gd name="connsiteY3" fmla="*/ 1380309 h 3694611"/>
              <a:gd name="connsiteX4" fmla="*/ 816429 w 1066800"/>
              <a:gd name="connsiteY4" fmla="*/ 1500051 h 3694611"/>
              <a:gd name="connsiteX5" fmla="*/ 908957 w 1066800"/>
              <a:gd name="connsiteY5" fmla="*/ 1581694 h 3694611"/>
              <a:gd name="connsiteX6" fmla="*/ 1039586 w 1066800"/>
              <a:gd name="connsiteY6" fmla="*/ 1627414 h 3694611"/>
              <a:gd name="connsiteX7" fmla="*/ 1045029 w 1066800"/>
              <a:gd name="connsiteY7" fmla="*/ 2321923 h 3694611"/>
              <a:gd name="connsiteX8" fmla="*/ 912767 w 1066800"/>
              <a:gd name="connsiteY8" fmla="*/ 2342061 h 3694611"/>
              <a:gd name="connsiteX9" fmla="*/ 822416 w 1066800"/>
              <a:gd name="connsiteY9" fmla="*/ 2423704 h 3694611"/>
              <a:gd name="connsiteX10" fmla="*/ 767443 w 1066800"/>
              <a:gd name="connsiteY10" fmla="*/ 2550523 h 3694611"/>
              <a:gd name="connsiteX11" fmla="*/ 772886 w 1066800"/>
              <a:gd name="connsiteY11" fmla="*/ 2681151 h 3694611"/>
              <a:gd name="connsiteX12" fmla="*/ 816429 w 1066800"/>
              <a:gd name="connsiteY12" fmla="*/ 2773680 h 3694611"/>
              <a:gd name="connsiteX13" fmla="*/ 914400 w 1066800"/>
              <a:gd name="connsiteY13" fmla="*/ 2860766 h 3694611"/>
              <a:gd name="connsiteX14" fmla="*/ 967740 w 1066800"/>
              <a:gd name="connsiteY14" fmla="*/ 2877639 h 3694611"/>
              <a:gd name="connsiteX15" fmla="*/ 1041763 w 1066800"/>
              <a:gd name="connsiteY15" fmla="*/ 2913017 h 3694611"/>
              <a:gd name="connsiteX16" fmla="*/ 1033055 w 1066800"/>
              <a:gd name="connsiteY16" fmla="*/ 3688624 h 3694611"/>
              <a:gd name="connsiteX17" fmla="*/ 0 w 1066800"/>
              <a:gd name="connsiteY17" fmla="*/ 3694611 h 3694611"/>
              <a:gd name="connsiteX18" fmla="*/ 28303 w 1066800"/>
              <a:gd name="connsiteY18" fmla="*/ 15240 h 3694611"/>
              <a:gd name="connsiteX19" fmla="*/ 1066800 w 1066800"/>
              <a:gd name="connsiteY19" fmla="*/ 0 h 3694611"/>
              <a:gd name="connsiteX20" fmla="*/ 1053737 w 1066800"/>
              <a:gd name="connsiteY20" fmla="*/ 1025434 h 3694611"/>
              <a:gd name="connsiteX0" fmla="*/ 1053737 w 1053906"/>
              <a:gd name="connsiteY0" fmla="*/ 1017814 h 3686991"/>
              <a:gd name="connsiteX1" fmla="*/ 898072 w 1053906"/>
              <a:gd name="connsiteY1" fmla="*/ 1084217 h 3686991"/>
              <a:gd name="connsiteX2" fmla="*/ 789215 w 1053906"/>
              <a:gd name="connsiteY2" fmla="*/ 1198517 h 3686991"/>
              <a:gd name="connsiteX3" fmla="*/ 772886 w 1053906"/>
              <a:gd name="connsiteY3" fmla="*/ 1372689 h 3686991"/>
              <a:gd name="connsiteX4" fmla="*/ 816429 w 1053906"/>
              <a:gd name="connsiteY4" fmla="*/ 1492431 h 3686991"/>
              <a:gd name="connsiteX5" fmla="*/ 908957 w 1053906"/>
              <a:gd name="connsiteY5" fmla="*/ 1574074 h 3686991"/>
              <a:gd name="connsiteX6" fmla="*/ 1039586 w 1053906"/>
              <a:gd name="connsiteY6" fmla="*/ 1619794 h 3686991"/>
              <a:gd name="connsiteX7" fmla="*/ 1045029 w 1053906"/>
              <a:gd name="connsiteY7" fmla="*/ 2314303 h 3686991"/>
              <a:gd name="connsiteX8" fmla="*/ 912767 w 1053906"/>
              <a:gd name="connsiteY8" fmla="*/ 2334441 h 3686991"/>
              <a:gd name="connsiteX9" fmla="*/ 822416 w 1053906"/>
              <a:gd name="connsiteY9" fmla="*/ 2416084 h 3686991"/>
              <a:gd name="connsiteX10" fmla="*/ 767443 w 1053906"/>
              <a:gd name="connsiteY10" fmla="*/ 2542903 h 3686991"/>
              <a:gd name="connsiteX11" fmla="*/ 772886 w 1053906"/>
              <a:gd name="connsiteY11" fmla="*/ 2673531 h 3686991"/>
              <a:gd name="connsiteX12" fmla="*/ 816429 w 1053906"/>
              <a:gd name="connsiteY12" fmla="*/ 2766060 h 3686991"/>
              <a:gd name="connsiteX13" fmla="*/ 914400 w 1053906"/>
              <a:gd name="connsiteY13" fmla="*/ 2853146 h 3686991"/>
              <a:gd name="connsiteX14" fmla="*/ 967740 w 1053906"/>
              <a:gd name="connsiteY14" fmla="*/ 2870019 h 3686991"/>
              <a:gd name="connsiteX15" fmla="*/ 1041763 w 1053906"/>
              <a:gd name="connsiteY15" fmla="*/ 2905397 h 3686991"/>
              <a:gd name="connsiteX16" fmla="*/ 1033055 w 1053906"/>
              <a:gd name="connsiteY16" fmla="*/ 3681004 h 3686991"/>
              <a:gd name="connsiteX17" fmla="*/ 0 w 1053906"/>
              <a:gd name="connsiteY17" fmla="*/ 3686991 h 3686991"/>
              <a:gd name="connsiteX18" fmla="*/ 28303 w 1053906"/>
              <a:gd name="connsiteY18" fmla="*/ 7620 h 3686991"/>
              <a:gd name="connsiteX19" fmla="*/ 1043940 w 1053906"/>
              <a:gd name="connsiteY19" fmla="*/ 0 h 3686991"/>
              <a:gd name="connsiteX20" fmla="*/ 1053737 w 1053906"/>
              <a:gd name="connsiteY20" fmla="*/ 1017814 h 36869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3906" h="3686991">
                <a:moveTo>
                  <a:pt x="1053737" y="1017814"/>
                </a:moveTo>
                <a:lnTo>
                  <a:pt x="898072" y="1084217"/>
                </a:lnTo>
                <a:lnTo>
                  <a:pt x="789215" y="1198517"/>
                </a:lnTo>
                <a:lnTo>
                  <a:pt x="772886" y="1372689"/>
                </a:lnTo>
                <a:lnTo>
                  <a:pt x="816429" y="1492431"/>
                </a:lnTo>
                <a:lnTo>
                  <a:pt x="908957" y="1574074"/>
                </a:lnTo>
                <a:lnTo>
                  <a:pt x="1039586" y="1619794"/>
                </a:lnTo>
                <a:cubicBezTo>
                  <a:pt x="1041400" y="1853837"/>
                  <a:pt x="1043215" y="2080260"/>
                  <a:pt x="1045029" y="2314303"/>
                </a:cubicBezTo>
                <a:lnTo>
                  <a:pt x="912767" y="2334441"/>
                </a:lnTo>
                <a:lnTo>
                  <a:pt x="822416" y="2416084"/>
                </a:lnTo>
                <a:lnTo>
                  <a:pt x="767443" y="2542903"/>
                </a:lnTo>
                <a:lnTo>
                  <a:pt x="772886" y="2673531"/>
                </a:lnTo>
                <a:lnTo>
                  <a:pt x="816429" y="2766060"/>
                </a:lnTo>
                <a:lnTo>
                  <a:pt x="914400" y="2853146"/>
                </a:lnTo>
                <a:lnTo>
                  <a:pt x="967740" y="2870019"/>
                </a:lnTo>
                <a:lnTo>
                  <a:pt x="1041763" y="2905397"/>
                </a:lnTo>
                <a:cubicBezTo>
                  <a:pt x="1041400" y="3031853"/>
                  <a:pt x="1033418" y="3554548"/>
                  <a:pt x="1033055" y="3681004"/>
                </a:cubicBezTo>
                <a:lnTo>
                  <a:pt x="0" y="3686991"/>
                </a:lnTo>
                <a:cubicBezTo>
                  <a:pt x="1814" y="2663734"/>
                  <a:pt x="26489" y="1030877"/>
                  <a:pt x="28303" y="7620"/>
                </a:cubicBezTo>
                <a:lnTo>
                  <a:pt x="1043940" y="0"/>
                </a:lnTo>
                <a:cubicBezTo>
                  <a:pt x="1042126" y="288471"/>
                  <a:pt x="1055551" y="729343"/>
                  <a:pt x="1053737" y="1017814"/>
                </a:cubicBezTo>
                <a:close/>
              </a:path>
            </a:pathLst>
          </a:custGeom>
          <a:noFill/>
          <a:ln w="571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2" name="Forme libre 91"/>
          <p:cNvSpPr/>
          <p:nvPr/>
        </p:nvSpPr>
        <p:spPr>
          <a:xfrm rot="16200000">
            <a:off x="4160350" y="3473977"/>
            <a:ext cx="1053906" cy="3686991"/>
          </a:xfrm>
          <a:custGeom>
            <a:avLst/>
            <a:gdLst>
              <a:gd name="connsiteX0" fmla="*/ 1023257 w 1045029"/>
              <a:gd name="connsiteY0" fmla="*/ 865414 h 3075214"/>
              <a:gd name="connsiteX1" fmla="*/ 898072 w 1045029"/>
              <a:gd name="connsiteY1" fmla="*/ 908957 h 3075214"/>
              <a:gd name="connsiteX2" fmla="*/ 789215 w 1045029"/>
              <a:gd name="connsiteY2" fmla="*/ 1023257 h 3075214"/>
              <a:gd name="connsiteX3" fmla="*/ 772886 w 1045029"/>
              <a:gd name="connsiteY3" fmla="*/ 1197429 h 3075214"/>
              <a:gd name="connsiteX4" fmla="*/ 816429 w 1045029"/>
              <a:gd name="connsiteY4" fmla="*/ 1317171 h 3075214"/>
              <a:gd name="connsiteX5" fmla="*/ 908957 w 1045029"/>
              <a:gd name="connsiteY5" fmla="*/ 1398814 h 3075214"/>
              <a:gd name="connsiteX6" fmla="*/ 1039586 w 1045029"/>
              <a:gd name="connsiteY6" fmla="*/ 1436914 h 3075214"/>
              <a:gd name="connsiteX7" fmla="*/ 1045029 w 1045029"/>
              <a:gd name="connsiteY7" fmla="*/ 2139043 h 3075214"/>
              <a:gd name="connsiteX8" fmla="*/ 908957 w 1045029"/>
              <a:gd name="connsiteY8" fmla="*/ 2155371 h 3075214"/>
              <a:gd name="connsiteX9" fmla="*/ 810986 w 1045029"/>
              <a:gd name="connsiteY9" fmla="*/ 2237014 h 3075214"/>
              <a:gd name="connsiteX10" fmla="*/ 767443 w 1045029"/>
              <a:gd name="connsiteY10" fmla="*/ 2367643 h 3075214"/>
              <a:gd name="connsiteX11" fmla="*/ 772886 w 1045029"/>
              <a:gd name="connsiteY11" fmla="*/ 2498271 h 3075214"/>
              <a:gd name="connsiteX12" fmla="*/ 816429 w 1045029"/>
              <a:gd name="connsiteY12" fmla="*/ 2590800 h 3075214"/>
              <a:gd name="connsiteX13" fmla="*/ 914400 w 1045029"/>
              <a:gd name="connsiteY13" fmla="*/ 2677886 h 3075214"/>
              <a:gd name="connsiteX14" fmla="*/ 952500 w 1045029"/>
              <a:gd name="connsiteY14" fmla="*/ 2683329 h 3075214"/>
              <a:gd name="connsiteX15" fmla="*/ 1034143 w 1045029"/>
              <a:gd name="connsiteY15" fmla="*/ 2699657 h 3075214"/>
              <a:gd name="connsiteX16" fmla="*/ 1017815 w 1045029"/>
              <a:gd name="connsiteY16" fmla="*/ 3075214 h 3075214"/>
              <a:gd name="connsiteX17" fmla="*/ 0 w 1045029"/>
              <a:gd name="connsiteY17" fmla="*/ 3069771 h 3075214"/>
              <a:gd name="connsiteX18" fmla="*/ 5443 w 1045029"/>
              <a:gd name="connsiteY18" fmla="*/ 0 h 3075214"/>
              <a:gd name="connsiteX19" fmla="*/ 1028700 w 1045029"/>
              <a:gd name="connsiteY19" fmla="*/ 0 h 3075214"/>
              <a:gd name="connsiteX20" fmla="*/ 1023257 w 1045029"/>
              <a:gd name="connsiteY20" fmla="*/ 865414 h 3075214"/>
              <a:gd name="connsiteX0" fmla="*/ 1023257 w 1045029"/>
              <a:gd name="connsiteY0" fmla="*/ 865414 h 3075214"/>
              <a:gd name="connsiteX1" fmla="*/ 898072 w 1045029"/>
              <a:gd name="connsiteY1" fmla="*/ 908957 h 3075214"/>
              <a:gd name="connsiteX2" fmla="*/ 789215 w 1045029"/>
              <a:gd name="connsiteY2" fmla="*/ 1023257 h 3075214"/>
              <a:gd name="connsiteX3" fmla="*/ 772886 w 1045029"/>
              <a:gd name="connsiteY3" fmla="*/ 1197429 h 3075214"/>
              <a:gd name="connsiteX4" fmla="*/ 816429 w 1045029"/>
              <a:gd name="connsiteY4" fmla="*/ 1317171 h 3075214"/>
              <a:gd name="connsiteX5" fmla="*/ 908957 w 1045029"/>
              <a:gd name="connsiteY5" fmla="*/ 1398814 h 3075214"/>
              <a:gd name="connsiteX6" fmla="*/ 1039586 w 1045029"/>
              <a:gd name="connsiteY6" fmla="*/ 1436914 h 3075214"/>
              <a:gd name="connsiteX7" fmla="*/ 1045029 w 1045029"/>
              <a:gd name="connsiteY7" fmla="*/ 2139043 h 3075214"/>
              <a:gd name="connsiteX8" fmla="*/ 912767 w 1045029"/>
              <a:gd name="connsiteY8" fmla="*/ 2159181 h 3075214"/>
              <a:gd name="connsiteX9" fmla="*/ 810986 w 1045029"/>
              <a:gd name="connsiteY9" fmla="*/ 2237014 h 3075214"/>
              <a:gd name="connsiteX10" fmla="*/ 767443 w 1045029"/>
              <a:gd name="connsiteY10" fmla="*/ 2367643 h 3075214"/>
              <a:gd name="connsiteX11" fmla="*/ 772886 w 1045029"/>
              <a:gd name="connsiteY11" fmla="*/ 2498271 h 3075214"/>
              <a:gd name="connsiteX12" fmla="*/ 816429 w 1045029"/>
              <a:gd name="connsiteY12" fmla="*/ 2590800 h 3075214"/>
              <a:gd name="connsiteX13" fmla="*/ 914400 w 1045029"/>
              <a:gd name="connsiteY13" fmla="*/ 2677886 h 3075214"/>
              <a:gd name="connsiteX14" fmla="*/ 952500 w 1045029"/>
              <a:gd name="connsiteY14" fmla="*/ 2683329 h 3075214"/>
              <a:gd name="connsiteX15" fmla="*/ 1034143 w 1045029"/>
              <a:gd name="connsiteY15" fmla="*/ 2699657 h 3075214"/>
              <a:gd name="connsiteX16" fmla="*/ 1017815 w 1045029"/>
              <a:gd name="connsiteY16" fmla="*/ 3075214 h 3075214"/>
              <a:gd name="connsiteX17" fmla="*/ 0 w 1045029"/>
              <a:gd name="connsiteY17" fmla="*/ 3069771 h 3075214"/>
              <a:gd name="connsiteX18" fmla="*/ 5443 w 1045029"/>
              <a:gd name="connsiteY18" fmla="*/ 0 h 3075214"/>
              <a:gd name="connsiteX19" fmla="*/ 1028700 w 1045029"/>
              <a:gd name="connsiteY19" fmla="*/ 0 h 3075214"/>
              <a:gd name="connsiteX20" fmla="*/ 1023257 w 1045029"/>
              <a:gd name="connsiteY20" fmla="*/ 865414 h 3075214"/>
              <a:gd name="connsiteX0" fmla="*/ 1023257 w 1045029"/>
              <a:gd name="connsiteY0" fmla="*/ 865414 h 3075214"/>
              <a:gd name="connsiteX1" fmla="*/ 898072 w 1045029"/>
              <a:gd name="connsiteY1" fmla="*/ 908957 h 3075214"/>
              <a:gd name="connsiteX2" fmla="*/ 789215 w 1045029"/>
              <a:gd name="connsiteY2" fmla="*/ 1023257 h 3075214"/>
              <a:gd name="connsiteX3" fmla="*/ 772886 w 1045029"/>
              <a:gd name="connsiteY3" fmla="*/ 1197429 h 3075214"/>
              <a:gd name="connsiteX4" fmla="*/ 816429 w 1045029"/>
              <a:gd name="connsiteY4" fmla="*/ 1317171 h 3075214"/>
              <a:gd name="connsiteX5" fmla="*/ 908957 w 1045029"/>
              <a:gd name="connsiteY5" fmla="*/ 1398814 h 3075214"/>
              <a:gd name="connsiteX6" fmla="*/ 1039586 w 1045029"/>
              <a:gd name="connsiteY6" fmla="*/ 1436914 h 3075214"/>
              <a:gd name="connsiteX7" fmla="*/ 1045029 w 1045029"/>
              <a:gd name="connsiteY7" fmla="*/ 2139043 h 3075214"/>
              <a:gd name="connsiteX8" fmla="*/ 912767 w 1045029"/>
              <a:gd name="connsiteY8" fmla="*/ 2159181 h 3075214"/>
              <a:gd name="connsiteX9" fmla="*/ 822416 w 1045029"/>
              <a:gd name="connsiteY9" fmla="*/ 2240824 h 3075214"/>
              <a:gd name="connsiteX10" fmla="*/ 767443 w 1045029"/>
              <a:gd name="connsiteY10" fmla="*/ 2367643 h 3075214"/>
              <a:gd name="connsiteX11" fmla="*/ 772886 w 1045029"/>
              <a:gd name="connsiteY11" fmla="*/ 2498271 h 3075214"/>
              <a:gd name="connsiteX12" fmla="*/ 816429 w 1045029"/>
              <a:gd name="connsiteY12" fmla="*/ 2590800 h 3075214"/>
              <a:gd name="connsiteX13" fmla="*/ 914400 w 1045029"/>
              <a:gd name="connsiteY13" fmla="*/ 2677886 h 3075214"/>
              <a:gd name="connsiteX14" fmla="*/ 952500 w 1045029"/>
              <a:gd name="connsiteY14" fmla="*/ 2683329 h 3075214"/>
              <a:gd name="connsiteX15" fmla="*/ 1034143 w 1045029"/>
              <a:gd name="connsiteY15" fmla="*/ 2699657 h 3075214"/>
              <a:gd name="connsiteX16" fmla="*/ 1017815 w 1045029"/>
              <a:gd name="connsiteY16" fmla="*/ 3075214 h 3075214"/>
              <a:gd name="connsiteX17" fmla="*/ 0 w 1045029"/>
              <a:gd name="connsiteY17" fmla="*/ 3069771 h 3075214"/>
              <a:gd name="connsiteX18" fmla="*/ 5443 w 1045029"/>
              <a:gd name="connsiteY18" fmla="*/ 0 h 3075214"/>
              <a:gd name="connsiteX19" fmla="*/ 1028700 w 1045029"/>
              <a:gd name="connsiteY19" fmla="*/ 0 h 3075214"/>
              <a:gd name="connsiteX20" fmla="*/ 1023257 w 1045029"/>
              <a:gd name="connsiteY20" fmla="*/ 865414 h 3075214"/>
              <a:gd name="connsiteX0" fmla="*/ 1023257 w 1045029"/>
              <a:gd name="connsiteY0" fmla="*/ 865414 h 3075214"/>
              <a:gd name="connsiteX1" fmla="*/ 898072 w 1045029"/>
              <a:gd name="connsiteY1" fmla="*/ 908957 h 3075214"/>
              <a:gd name="connsiteX2" fmla="*/ 789215 w 1045029"/>
              <a:gd name="connsiteY2" fmla="*/ 1023257 h 3075214"/>
              <a:gd name="connsiteX3" fmla="*/ 772886 w 1045029"/>
              <a:gd name="connsiteY3" fmla="*/ 1197429 h 3075214"/>
              <a:gd name="connsiteX4" fmla="*/ 816429 w 1045029"/>
              <a:gd name="connsiteY4" fmla="*/ 1317171 h 3075214"/>
              <a:gd name="connsiteX5" fmla="*/ 908957 w 1045029"/>
              <a:gd name="connsiteY5" fmla="*/ 1398814 h 3075214"/>
              <a:gd name="connsiteX6" fmla="*/ 1039586 w 1045029"/>
              <a:gd name="connsiteY6" fmla="*/ 1436914 h 3075214"/>
              <a:gd name="connsiteX7" fmla="*/ 1045029 w 1045029"/>
              <a:gd name="connsiteY7" fmla="*/ 2139043 h 3075214"/>
              <a:gd name="connsiteX8" fmla="*/ 912767 w 1045029"/>
              <a:gd name="connsiteY8" fmla="*/ 2159181 h 3075214"/>
              <a:gd name="connsiteX9" fmla="*/ 822416 w 1045029"/>
              <a:gd name="connsiteY9" fmla="*/ 2240824 h 3075214"/>
              <a:gd name="connsiteX10" fmla="*/ 767443 w 1045029"/>
              <a:gd name="connsiteY10" fmla="*/ 2367643 h 3075214"/>
              <a:gd name="connsiteX11" fmla="*/ 772886 w 1045029"/>
              <a:gd name="connsiteY11" fmla="*/ 2498271 h 3075214"/>
              <a:gd name="connsiteX12" fmla="*/ 816429 w 1045029"/>
              <a:gd name="connsiteY12" fmla="*/ 2590800 h 3075214"/>
              <a:gd name="connsiteX13" fmla="*/ 914400 w 1045029"/>
              <a:gd name="connsiteY13" fmla="*/ 2677886 h 3075214"/>
              <a:gd name="connsiteX14" fmla="*/ 967740 w 1045029"/>
              <a:gd name="connsiteY14" fmla="*/ 2694759 h 3075214"/>
              <a:gd name="connsiteX15" fmla="*/ 1034143 w 1045029"/>
              <a:gd name="connsiteY15" fmla="*/ 2699657 h 3075214"/>
              <a:gd name="connsiteX16" fmla="*/ 1017815 w 1045029"/>
              <a:gd name="connsiteY16" fmla="*/ 3075214 h 3075214"/>
              <a:gd name="connsiteX17" fmla="*/ 0 w 1045029"/>
              <a:gd name="connsiteY17" fmla="*/ 3069771 h 3075214"/>
              <a:gd name="connsiteX18" fmla="*/ 5443 w 1045029"/>
              <a:gd name="connsiteY18" fmla="*/ 0 h 3075214"/>
              <a:gd name="connsiteX19" fmla="*/ 1028700 w 1045029"/>
              <a:gd name="connsiteY19" fmla="*/ 0 h 3075214"/>
              <a:gd name="connsiteX20" fmla="*/ 1023257 w 1045029"/>
              <a:gd name="connsiteY20" fmla="*/ 865414 h 3075214"/>
              <a:gd name="connsiteX0" fmla="*/ 1023257 w 1045029"/>
              <a:gd name="connsiteY0" fmla="*/ 865414 h 3079024"/>
              <a:gd name="connsiteX1" fmla="*/ 898072 w 1045029"/>
              <a:gd name="connsiteY1" fmla="*/ 908957 h 3079024"/>
              <a:gd name="connsiteX2" fmla="*/ 789215 w 1045029"/>
              <a:gd name="connsiteY2" fmla="*/ 1023257 h 3079024"/>
              <a:gd name="connsiteX3" fmla="*/ 772886 w 1045029"/>
              <a:gd name="connsiteY3" fmla="*/ 1197429 h 3079024"/>
              <a:gd name="connsiteX4" fmla="*/ 816429 w 1045029"/>
              <a:gd name="connsiteY4" fmla="*/ 1317171 h 3079024"/>
              <a:gd name="connsiteX5" fmla="*/ 908957 w 1045029"/>
              <a:gd name="connsiteY5" fmla="*/ 1398814 h 3079024"/>
              <a:gd name="connsiteX6" fmla="*/ 1039586 w 1045029"/>
              <a:gd name="connsiteY6" fmla="*/ 1436914 h 3079024"/>
              <a:gd name="connsiteX7" fmla="*/ 1045029 w 1045029"/>
              <a:gd name="connsiteY7" fmla="*/ 2139043 h 3079024"/>
              <a:gd name="connsiteX8" fmla="*/ 912767 w 1045029"/>
              <a:gd name="connsiteY8" fmla="*/ 2159181 h 3079024"/>
              <a:gd name="connsiteX9" fmla="*/ 822416 w 1045029"/>
              <a:gd name="connsiteY9" fmla="*/ 2240824 h 3079024"/>
              <a:gd name="connsiteX10" fmla="*/ 767443 w 1045029"/>
              <a:gd name="connsiteY10" fmla="*/ 2367643 h 3079024"/>
              <a:gd name="connsiteX11" fmla="*/ 772886 w 1045029"/>
              <a:gd name="connsiteY11" fmla="*/ 2498271 h 3079024"/>
              <a:gd name="connsiteX12" fmla="*/ 816429 w 1045029"/>
              <a:gd name="connsiteY12" fmla="*/ 2590800 h 3079024"/>
              <a:gd name="connsiteX13" fmla="*/ 914400 w 1045029"/>
              <a:gd name="connsiteY13" fmla="*/ 2677886 h 3079024"/>
              <a:gd name="connsiteX14" fmla="*/ 967740 w 1045029"/>
              <a:gd name="connsiteY14" fmla="*/ 2694759 h 3079024"/>
              <a:gd name="connsiteX15" fmla="*/ 1034143 w 1045029"/>
              <a:gd name="connsiteY15" fmla="*/ 2699657 h 3079024"/>
              <a:gd name="connsiteX16" fmla="*/ 1033055 w 1045029"/>
              <a:gd name="connsiteY16" fmla="*/ 3079024 h 3079024"/>
              <a:gd name="connsiteX17" fmla="*/ 0 w 1045029"/>
              <a:gd name="connsiteY17" fmla="*/ 3069771 h 3079024"/>
              <a:gd name="connsiteX18" fmla="*/ 5443 w 1045029"/>
              <a:gd name="connsiteY18" fmla="*/ 0 h 3079024"/>
              <a:gd name="connsiteX19" fmla="*/ 1028700 w 1045029"/>
              <a:gd name="connsiteY19" fmla="*/ 0 h 3079024"/>
              <a:gd name="connsiteX20" fmla="*/ 1023257 w 1045029"/>
              <a:gd name="connsiteY20" fmla="*/ 865414 h 3079024"/>
              <a:gd name="connsiteX0" fmla="*/ 1023257 w 1045029"/>
              <a:gd name="connsiteY0" fmla="*/ 1025434 h 3239044"/>
              <a:gd name="connsiteX1" fmla="*/ 898072 w 1045029"/>
              <a:gd name="connsiteY1" fmla="*/ 1068977 h 3239044"/>
              <a:gd name="connsiteX2" fmla="*/ 789215 w 1045029"/>
              <a:gd name="connsiteY2" fmla="*/ 1183277 h 3239044"/>
              <a:gd name="connsiteX3" fmla="*/ 772886 w 1045029"/>
              <a:gd name="connsiteY3" fmla="*/ 1357449 h 3239044"/>
              <a:gd name="connsiteX4" fmla="*/ 816429 w 1045029"/>
              <a:gd name="connsiteY4" fmla="*/ 1477191 h 3239044"/>
              <a:gd name="connsiteX5" fmla="*/ 908957 w 1045029"/>
              <a:gd name="connsiteY5" fmla="*/ 1558834 h 3239044"/>
              <a:gd name="connsiteX6" fmla="*/ 1039586 w 1045029"/>
              <a:gd name="connsiteY6" fmla="*/ 1596934 h 3239044"/>
              <a:gd name="connsiteX7" fmla="*/ 1045029 w 1045029"/>
              <a:gd name="connsiteY7" fmla="*/ 2299063 h 3239044"/>
              <a:gd name="connsiteX8" fmla="*/ 912767 w 1045029"/>
              <a:gd name="connsiteY8" fmla="*/ 2319201 h 3239044"/>
              <a:gd name="connsiteX9" fmla="*/ 822416 w 1045029"/>
              <a:gd name="connsiteY9" fmla="*/ 2400844 h 3239044"/>
              <a:gd name="connsiteX10" fmla="*/ 767443 w 1045029"/>
              <a:gd name="connsiteY10" fmla="*/ 2527663 h 3239044"/>
              <a:gd name="connsiteX11" fmla="*/ 772886 w 1045029"/>
              <a:gd name="connsiteY11" fmla="*/ 2658291 h 3239044"/>
              <a:gd name="connsiteX12" fmla="*/ 816429 w 1045029"/>
              <a:gd name="connsiteY12" fmla="*/ 2750820 h 3239044"/>
              <a:gd name="connsiteX13" fmla="*/ 914400 w 1045029"/>
              <a:gd name="connsiteY13" fmla="*/ 2837906 h 3239044"/>
              <a:gd name="connsiteX14" fmla="*/ 967740 w 1045029"/>
              <a:gd name="connsiteY14" fmla="*/ 2854779 h 3239044"/>
              <a:gd name="connsiteX15" fmla="*/ 1034143 w 1045029"/>
              <a:gd name="connsiteY15" fmla="*/ 2859677 h 3239044"/>
              <a:gd name="connsiteX16" fmla="*/ 1033055 w 1045029"/>
              <a:gd name="connsiteY16" fmla="*/ 3239044 h 3239044"/>
              <a:gd name="connsiteX17" fmla="*/ 0 w 1045029"/>
              <a:gd name="connsiteY17" fmla="*/ 3229791 h 3239044"/>
              <a:gd name="connsiteX18" fmla="*/ 5443 w 1045029"/>
              <a:gd name="connsiteY18" fmla="*/ 160020 h 3239044"/>
              <a:gd name="connsiteX19" fmla="*/ 1036320 w 1045029"/>
              <a:gd name="connsiteY19" fmla="*/ 0 h 3239044"/>
              <a:gd name="connsiteX20" fmla="*/ 1023257 w 1045029"/>
              <a:gd name="connsiteY20" fmla="*/ 1025434 h 3239044"/>
              <a:gd name="connsiteX0" fmla="*/ 1023257 w 1045029"/>
              <a:gd name="connsiteY0" fmla="*/ 1033054 h 3246664"/>
              <a:gd name="connsiteX1" fmla="*/ 898072 w 1045029"/>
              <a:gd name="connsiteY1" fmla="*/ 1076597 h 3246664"/>
              <a:gd name="connsiteX2" fmla="*/ 789215 w 1045029"/>
              <a:gd name="connsiteY2" fmla="*/ 1190897 h 3246664"/>
              <a:gd name="connsiteX3" fmla="*/ 772886 w 1045029"/>
              <a:gd name="connsiteY3" fmla="*/ 1365069 h 3246664"/>
              <a:gd name="connsiteX4" fmla="*/ 816429 w 1045029"/>
              <a:gd name="connsiteY4" fmla="*/ 1484811 h 3246664"/>
              <a:gd name="connsiteX5" fmla="*/ 908957 w 1045029"/>
              <a:gd name="connsiteY5" fmla="*/ 1566454 h 3246664"/>
              <a:gd name="connsiteX6" fmla="*/ 1039586 w 1045029"/>
              <a:gd name="connsiteY6" fmla="*/ 1604554 h 3246664"/>
              <a:gd name="connsiteX7" fmla="*/ 1045029 w 1045029"/>
              <a:gd name="connsiteY7" fmla="*/ 2306683 h 3246664"/>
              <a:gd name="connsiteX8" fmla="*/ 912767 w 1045029"/>
              <a:gd name="connsiteY8" fmla="*/ 2326821 h 3246664"/>
              <a:gd name="connsiteX9" fmla="*/ 822416 w 1045029"/>
              <a:gd name="connsiteY9" fmla="*/ 2408464 h 3246664"/>
              <a:gd name="connsiteX10" fmla="*/ 767443 w 1045029"/>
              <a:gd name="connsiteY10" fmla="*/ 2535283 h 3246664"/>
              <a:gd name="connsiteX11" fmla="*/ 772886 w 1045029"/>
              <a:gd name="connsiteY11" fmla="*/ 2665911 h 3246664"/>
              <a:gd name="connsiteX12" fmla="*/ 816429 w 1045029"/>
              <a:gd name="connsiteY12" fmla="*/ 2758440 h 3246664"/>
              <a:gd name="connsiteX13" fmla="*/ 914400 w 1045029"/>
              <a:gd name="connsiteY13" fmla="*/ 2845526 h 3246664"/>
              <a:gd name="connsiteX14" fmla="*/ 967740 w 1045029"/>
              <a:gd name="connsiteY14" fmla="*/ 2862399 h 3246664"/>
              <a:gd name="connsiteX15" fmla="*/ 1034143 w 1045029"/>
              <a:gd name="connsiteY15" fmla="*/ 2867297 h 3246664"/>
              <a:gd name="connsiteX16" fmla="*/ 1033055 w 1045029"/>
              <a:gd name="connsiteY16" fmla="*/ 3246664 h 3246664"/>
              <a:gd name="connsiteX17" fmla="*/ 0 w 1045029"/>
              <a:gd name="connsiteY17" fmla="*/ 3237411 h 3246664"/>
              <a:gd name="connsiteX18" fmla="*/ 28303 w 1045029"/>
              <a:gd name="connsiteY18" fmla="*/ 0 h 3246664"/>
              <a:gd name="connsiteX19" fmla="*/ 1036320 w 1045029"/>
              <a:gd name="connsiteY19" fmla="*/ 7620 h 3246664"/>
              <a:gd name="connsiteX20" fmla="*/ 1023257 w 1045029"/>
              <a:gd name="connsiteY20" fmla="*/ 1033054 h 3246664"/>
              <a:gd name="connsiteX0" fmla="*/ 1015637 w 1037409"/>
              <a:gd name="connsiteY0" fmla="*/ 1033054 h 3656511"/>
              <a:gd name="connsiteX1" fmla="*/ 890452 w 1037409"/>
              <a:gd name="connsiteY1" fmla="*/ 1076597 h 3656511"/>
              <a:gd name="connsiteX2" fmla="*/ 781595 w 1037409"/>
              <a:gd name="connsiteY2" fmla="*/ 1190897 h 3656511"/>
              <a:gd name="connsiteX3" fmla="*/ 765266 w 1037409"/>
              <a:gd name="connsiteY3" fmla="*/ 1365069 h 3656511"/>
              <a:gd name="connsiteX4" fmla="*/ 808809 w 1037409"/>
              <a:gd name="connsiteY4" fmla="*/ 1484811 h 3656511"/>
              <a:gd name="connsiteX5" fmla="*/ 901337 w 1037409"/>
              <a:gd name="connsiteY5" fmla="*/ 1566454 h 3656511"/>
              <a:gd name="connsiteX6" fmla="*/ 1031966 w 1037409"/>
              <a:gd name="connsiteY6" fmla="*/ 1604554 h 3656511"/>
              <a:gd name="connsiteX7" fmla="*/ 1037409 w 1037409"/>
              <a:gd name="connsiteY7" fmla="*/ 2306683 h 3656511"/>
              <a:gd name="connsiteX8" fmla="*/ 905147 w 1037409"/>
              <a:gd name="connsiteY8" fmla="*/ 2326821 h 3656511"/>
              <a:gd name="connsiteX9" fmla="*/ 814796 w 1037409"/>
              <a:gd name="connsiteY9" fmla="*/ 2408464 h 3656511"/>
              <a:gd name="connsiteX10" fmla="*/ 759823 w 1037409"/>
              <a:gd name="connsiteY10" fmla="*/ 2535283 h 3656511"/>
              <a:gd name="connsiteX11" fmla="*/ 765266 w 1037409"/>
              <a:gd name="connsiteY11" fmla="*/ 2665911 h 3656511"/>
              <a:gd name="connsiteX12" fmla="*/ 808809 w 1037409"/>
              <a:gd name="connsiteY12" fmla="*/ 2758440 h 3656511"/>
              <a:gd name="connsiteX13" fmla="*/ 906780 w 1037409"/>
              <a:gd name="connsiteY13" fmla="*/ 2845526 h 3656511"/>
              <a:gd name="connsiteX14" fmla="*/ 960120 w 1037409"/>
              <a:gd name="connsiteY14" fmla="*/ 2862399 h 3656511"/>
              <a:gd name="connsiteX15" fmla="*/ 1026523 w 1037409"/>
              <a:gd name="connsiteY15" fmla="*/ 2867297 h 3656511"/>
              <a:gd name="connsiteX16" fmla="*/ 1025435 w 1037409"/>
              <a:gd name="connsiteY16" fmla="*/ 3246664 h 3656511"/>
              <a:gd name="connsiteX17" fmla="*/ 0 w 1037409"/>
              <a:gd name="connsiteY17" fmla="*/ 3656511 h 3656511"/>
              <a:gd name="connsiteX18" fmla="*/ 20683 w 1037409"/>
              <a:gd name="connsiteY18" fmla="*/ 0 h 3656511"/>
              <a:gd name="connsiteX19" fmla="*/ 1028700 w 1037409"/>
              <a:gd name="connsiteY19" fmla="*/ 7620 h 3656511"/>
              <a:gd name="connsiteX20" fmla="*/ 1015637 w 1037409"/>
              <a:gd name="connsiteY20" fmla="*/ 1033054 h 3656511"/>
              <a:gd name="connsiteX0" fmla="*/ 1015637 w 1040681"/>
              <a:gd name="connsiteY0" fmla="*/ 1033054 h 3673384"/>
              <a:gd name="connsiteX1" fmla="*/ 890452 w 1040681"/>
              <a:gd name="connsiteY1" fmla="*/ 1076597 h 3673384"/>
              <a:gd name="connsiteX2" fmla="*/ 781595 w 1040681"/>
              <a:gd name="connsiteY2" fmla="*/ 1190897 h 3673384"/>
              <a:gd name="connsiteX3" fmla="*/ 765266 w 1040681"/>
              <a:gd name="connsiteY3" fmla="*/ 1365069 h 3673384"/>
              <a:gd name="connsiteX4" fmla="*/ 808809 w 1040681"/>
              <a:gd name="connsiteY4" fmla="*/ 1484811 h 3673384"/>
              <a:gd name="connsiteX5" fmla="*/ 901337 w 1040681"/>
              <a:gd name="connsiteY5" fmla="*/ 1566454 h 3673384"/>
              <a:gd name="connsiteX6" fmla="*/ 1031966 w 1040681"/>
              <a:gd name="connsiteY6" fmla="*/ 1604554 h 3673384"/>
              <a:gd name="connsiteX7" fmla="*/ 1037409 w 1040681"/>
              <a:gd name="connsiteY7" fmla="*/ 2306683 h 3673384"/>
              <a:gd name="connsiteX8" fmla="*/ 905147 w 1040681"/>
              <a:gd name="connsiteY8" fmla="*/ 2326821 h 3673384"/>
              <a:gd name="connsiteX9" fmla="*/ 814796 w 1040681"/>
              <a:gd name="connsiteY9" fmla="*/ 2408464 h 3673384"/>
              <a:gd name="connsiteX10" fmla="*/ 759823 w 1040681"/>
              <a:gd name="connsiteY10" fmla="*/ 2535283 h 3673384"/>
              <a:gd name="connsiteX11" fmla="*/ 765266 w 1040681"/>
              <a:gd name="connsiteY11" fmla="*/ 2665911 h 3673384"/>
              <a:gd name="connsiteX12" fmla="*/ 808809 w 1040681"/>
              <a:gd name="connsiteY12" fmla="*/ 2758440 h 3673384"/>
              <a:gd name="connsiteX13" fmla="*/ 906780 w 1040681"/>
              <a:gd name="connsiteY13" fmla="*/ 2845526 h 3673384"/>
              <a:gd name="connsiteX14" fmla="*/ 960120 w 1040681"/>
              <a:gd name="connsiteY14" fmla="*/ 2862399 h 3673384"/>
              <a:gd name="connsiteX15" fmla="*/ 1026523 w 1040681"/>
              <a:gd name="connsiteY15" fmla="*/ 2867297 h 3673384"/>
              <a:gd name="connsiteX16" fmla="*/ 1040675 w 1040681"/>
              <a:gd name="connsiteY16" fmla="*/ 3673384 h 3673384"/>
              <a:gd name="connsiteX17" fmla="*/ 0 w 1040681"/>
              <a:gd name="connsiteY17" fmla="*/ 3656511 h 3673384"/>
              <a:gd name="connsiteX18" fmla="*/ 20683 w 1040681"/>
              <a:gd name="connsiteY18" fmla="*/ 0 h 3673384"/>
              <a:gd name="connsiteX19" fmla="*/ 1028700 w 1040681"/>
              <a:gd name="connsiteY19" fmla="*/ 7620 h 3673384"/>
              <a:gd name="connsiteX20" fmla="*/ 1015637 w 1040681"/>
              <a:gd name="connsiteY20" fmla="*/ 1033054 h 3673384"/>
              <a:gd name="connsiteX0" fmla="*/ 1046117 w 1046228"/>
              <a:gd name="connsiteY0" fmla="*/ 1010194 h 3673384"/>
              <a:gd name="connsiteX1" fmla="*/ 890452 w 1046228"/>
              <a:gd name="connsiteY1" fmla="*/ 1076597 h 3673384"/>
              <a:gd name="connsiteX2" fmla="*/ 781595 w 1046228"/>
              <a:gd name="connsiteY2" fmla="*/ 1190897 h 3673384"/>
              <a:gd name="connsiteX3" fmla="*/ 765266 w 1046228"/>
              <a:gd name="connsiteY3" fmla="*/ 1365069 h 3673384"/>
              <a:gd name="connsiteX4" fmla="*/ 808809 w 1046228"/>
              <a:gd name="connsiteY4" fmla="*/ 1484811 h 3673384"/>
              <a:gd name="connsiteX5" fmla="*/ 901337 w 1046228"/>
              <a:gd name="connsiteY5" fmla="*/ 1566454 h 3673384"/>
              <a:gd name="connsiteX6" fmla="*/ 1031966 w 1046228"/>
              <a:gd name="connsiteY6" fmla="*/ 1604554 h 3673384"/>
              <a:gd name="connsiteX7" fmla="*/ 1037409 w 1046228"/>
              <a:gd name="connsiteY7" fmla="*/ 2306683 h 3673384"/>
              <a:gd name="connsiteX8" fmla="*/ 905147 w 1046228"/>
              <a:gd name="connsiteY8" fmla="*/ 2326821 h 3673384"/>
              <a:gd name="connsiteX9" fmla="*/ 814796 w 1046228"/>
              <a:gd name="connsiteY9" fmla="*/ 2408464 h 3673384"/>
              <a:gd name="connsiteX10" fmla="*/ 759823 w 1046228"/>
              <a:gd name="connsiteY10" fmla="*/ 2535283 h 3673384"/>
              <a:gd name="connsiteX11" fmla="*/ 765266 w 1046228"/>
              <a:gd name="connsiteY11" fmla="*/ 2665911 h 3673384"/>
              <a:gd name="connsiteX12" fmla="*/ 808809 w 1046228"/>
              <a:gd name="connsiteY12" fmla="*/ 2758440 h 3673384"/>
              <a:gd name="connsiteX13" fmla="*/ 906780 w 1046228"/>
              <a:gd name="connsiteY13" fmla="*/ 2845526 h 3673384"/>
              <a:gd name="connsiteX14" fmla="*/ 960120 w 1046228"/>
              <a:gd name="connsiteY14" fmla="*/ 2862399 h 3673384"/>
              <a:gd name="connsiteX15" fmla="*/ 1026523 w 1046228"/>
              <a:gd name="connsiteY15" fmla="*/ 2867297 h 3673384"/>
              <a:gd name="connsiteX16" fmla="*/ 1040675 w 1046228"/>
              <a:gd name="connsiteY16" fmla="*/ 3673384 h 3673384"/>
              <a:gd name="connsiteX17" fmla="*/ 0 w 1046228"/>
              <a:gd name="connsiteY17" fmla="*/ 3656511 h 3673384"/>
              <a:gd name="connsiteX18" fmla="*/ 20683 w 1046228"/>
              <a:gd name="connsiteY18" fmla="*/ 0 h 3673384"/>
              <a:gd name="connsiteX19" fmla="*/ 1028700 w 1046228"/>
              <a:gd name="connsiteY19" fmla="*/ 7620 h 3673384"/>
              <a:gd name="connsiteX20" fmla="*/ 1046117 w 1046228"/>
              <a:gd name="connsiteY20" fmla="*/ 1010194 h 3673384"/>
              <a:gd name="connsiteX0" fmla="*/ 1046117 w 1046228"/>
              <a:gd name="connsiteY0" fmla="*/ 1010194 h 3673384"/>
              <a:gd name="connsiteX1" fmla="*/ 890452 w 1046228"/>
              <a:gd name="connsiteY1" fmla="*/ 1076597 h 3673384"/>
              <a:gd name="connsiteX2" fmla="*/ 781595 w 1046228"/>
              <a:gd name="connsiteY2" fmla="*/ 1190897 h 3673384"/>
              <a:gd name="connsiteX3" fmla="*/ 765266 w 1046228"/>
              <a:gd name="connsiteY3" fmla="*/ 1365069 h 3673384"/>
              <a:gd name="connsiteX4" fmla="*/ 808809 w 1046228"/>
              <a:gd name="connsiteY4" fmla="*/ 1484811 h 3673384"/>
              <a:gd name="connsiteX5" fmla="*/ 901337 w 1046228"/>
              <a:gd name="connsiteY5" fmla="*/ 1566454 h 3673384"/>
              <a:gd name="connsiteX6" fmla="*/ 1031966 w 1046228"/>
              <a:gd name="connsiteY6" fmla="*/ 1612174 h 3673384"/>
              <a:gd name="connsiteX7" fmla="*/ 1037409 w 1046228"/>
              <a:gd name="connsiteY7" fmla="*/ 2306683 h 3673384"/>
              <a:gd name="connsiteX8" fmla="*/ 905147 w 1046228"/>
              <a:gd name="connsiteY8" fmla="*/ 2326821 h 3673384"/>
              <a:gd name="connsiteX9" fmla="*/ 814796 w 1046228"/>
              <a:gd name="connsiteY9" fmla="*/ 2408464 h 3673384"/>
              <a:gd name="connsiteX10" fmla="*/ 759823 w 1046228"/>
              <a:gd name="connsiteY10" fmla="*/ 2535283 h 3673384"/>
              <a:gd name="connsiteX11" fmla="*/ 765266 w 1046228"/>
              <a:gd name="connsiteY11" fmla="*/ 2665911 h 3673384"/>
              <a:gd name="connsiteX12" fmla="*/ 808809 w 1046228"/>
              <a:gd name="connsiteY12" fmla="*/ 2758440 h 3673384"/>
              <a:gd name="connsiteX13" fmla="*/ 906780 w 1046228"/>
              <a:gd name="connsiteY13" fmla="*/ 2845526 h 3673384"/>
              <a:gd name="connsiteX14" fmla="*/ 960120 w 1046228"/>
              <a:gd name="connsiteY14" fmla="*/ 2862399 h 3673384"/>
              <a:gd name="connsiteX15" fmla="*/ 1026523 w 1046228"/>
              <a:gd name="connsiteY15" fmla="*/ 2867297 h 3673384"/>
              <a:gd name="connsiteX16" fmla="*/ 1040675 w 1046228"/>
              <a:gd name="connsiteY16" fmla="*/ 3673384 h 3673384"/>
              <a:gd name="connsiteX17" fmla="*/ 0 w 1046228"/>
              <a:gd name="connsiteY17" fmla="*/ 3656511 h 3673384"/>
              <a:gd name="connsiteX18" fmla="*/ 20683 w 1046228"/>
              <a:gd name="connsiteY18" fmla="*/ 0 h 3673384"/>
              <a:gd name="connsiteX19" fmla="*/ 1028700 w 1046228"/>
              <a:gd name="connsiteY19" fmla="*/ 7620 h 3673384"/>
              <a:gd name="connsiteX20" fmla="*/ 1046117 w 1046228"/>
              <a:gd name="connsiteY20" fmla="*/ 1010194 h 3673384"/>
              <a:gd name="connsiteX0" fmla="*/ 1046117 w 1046228"/>
              <a:gd name="connsiteY0" fmla="*/ 1010194 h 3673384"/>
              <a:gd name="connsiteX1" fmla="*/ 890452 w 1046228"/>
              <a:gd name="connsiteY1" fmla="*/ 1076597 h 3673384"/>
              <a:gd name="connsiteX2" fmla="*/ 781595 w 1046228"/>
              <a:gd name="connsiteY2" fmla="*/ 1190897 h 3673384"/>
              <a:gd name="connsiteX3" fmla="*/ 765266 w 1046228"/>
              <a:gd name="connsiteY3" fmla="*/ 1365069 h 3673384"/>
              <a:gd name="connsiteX4" fmla="*/ 808809 w 1046228"/>
              <a:gd name="connsiteY4" fmla="*/ 1484811 h 3673384"/>
              <a:gd name="connsiteX5" fmla="*/ 901337 w 1046228"/>
              <a:gd name="connsiteY5" fmla="*/ 1566454 h 3673384"/>
              <a:gd name="connsiteX6" fmla="*/ 1031966 w 1046228"/>
              <a:gd name="connsiteY6" fmla="*/ 1612174 h 3673384"/>
              <a:gd name="connsiteX7" fmla="*/ 1037409 w 1046228"/>
              <a:gd name="connsiteY7" fmla="*/ 2306683 h 3673384"/>
              <a:gd name="connsiteX8" fmla="*/ 905147 w 1046228"/>
              <a:gd name="connsiteY8" fmla="*/ 2326821 h 3673384"/>
              <a:gd name="connsiteX9" fmla="*/ 814796 w 1046228"/>
              <a:gd name="connsiteY9" fmla="*/ 2408464 h 3673384"/>
              <a:gd name="connsiteX10" fmla="*/ 759823 w 1046228"/>
              <a:gd name="connsiteY10" fmla="*/ 2535283 h 3673384"/>
              <a:gd name="connsiteX11" fmla="*/ 765266 w 1046228"/>
              <a:gd name="connsiteY11" fmla="*/ 2665911 h 3673384"/>
              <a:gd name="connsiteX12" fmla="*/ 808809 w 1046228"/>
              <a:gd name="connsiteY12" fmla="*/ 2758440 h 3673384"/>
              <a:gd name="connsiteX13" fmla="*/ 906780 w 1046228"/>
              <a:gd name="connsiteY13" fmla="*/ 2845526 h 3673384"/>
              <a:gd name="connsiteX14" fmla="*/ 960120 w 1046228"/>
              <a:gd name="connsiteY14" fmla="*/ 2862399 h 3673384"/>
              <a:gd name="connsiteX15" fmla="*/ 1034143 w 1046228"/>
              <a:gd name="connsiteY15" fmla="*/ 2897777 h 3673384"/>
              <a:gd name="connsiteX16" fmla="*/ 1040675 w 1046228"/>
              <a:gd name="connsiteY16" fmla="*/ 3673384 h 3673384"/>
              <a:gd name="connsiteX17" fmla="*/ 0 w 1046228"/>
              <a:gd name="connsiteY17" fmla="*/ 3656511 h 3673384"/>
              <a:gd name="connsiteX18" fmla="*/ 20683 w 1046228"/>
              <a:gd name="connsiteY18" fmla="*/ 0 h 3673384"/>
              <a:gd name="connsiteX19" fmla="*/ 1028700 w 1046228"/>
              <a:gd name="connsiteY19" fmla="*/ 7620 h 3673384"/>
              <a:gd name="connsiteX20" fmla="*/ 1046117 w 1046228"/>
              <a:gd name="connsiteY20" fmla="*/ 1010194 h 3673384"/>
              <a:gd name="connsiteX0" fmla="*/ 1046117 w 1046228"/>
              <a:gd name="connsiteY0" fmla="*/ 1010194 h 3673384"/>
              <a:gd name="connsiteX1" fmla="*/ 890452 w 1046228"/>
              <a:gd name="connsiteY1" fmla="*/ 1076597 h 3673384"/>
              <a:gd name="connsiteX2" fmla="*/ 781595 w 1046228"/>
              <a:gd name="connsiteY2" fmla="*/ 1190897 h 3673384"/>
              <a:gd name="connsiteX3" fmla="*/ 765266 w 1046228"/>
              <a:gd name="connsiteY3" fmla="*/ 1365069 h 3673384"/>
              <a:gd name="connsiteX4" fmla="*/ 808809 w 1046228"/>
              <a:gd name="connsiteY4" fmla="*/ 1484811 h 3673384"/>
              <a:gd name="connsiteX5" fmla="*/ 901337 w 1046228"/>
              <a:gd name="connsiteY5" fmla="*/ 1566454 h 3673384"/>
              <a:gd name="connsiteX6" fmla="*/ 1031966 w 1046228"/>
              <a:gd name="connsiteY6" fmla="*/ 1612174 h 3673384"/>
              <a:gd name="connsiteX7" fmla="*/ 1037409 w 1046228"/>
              <a:gd name="connsiteY7" fmla="*/ 2306683 h 3673384"/>
              <a:gd name="connsiteX8" fmla="*/ 905147 w 1046228"/>
              <a:gd name="connsiteY8" fmla="*/ 2326821 h 3673384"/>
              <a:gd name="connsiteX9" fmla="*/ 814796 w 1046228"/>
              <a:gd name="connsiteY9" fmla="*/ 2408464 h 3673384"/>
              <a:gd name="connsiteX10" fmla="*/ 759823 w 1046228"/>
              <a:gd name="connsiteY10" fmla="*/ 2535283 h 3673384"/>
              <a:gd name="connsiteX11" fmla="*/ 765266 w 1046228"/>
              <a:gd name="connsiteY11" fmla="*/ 2665911 h 3673384"/>
              <a:gd name="connsiteX12" fmla="*/ 808809 w 1046228"/>
              <a:gd name="connsiteY12" fmla="*/ 2758440 h 3673384"/>
              <a:gd name="connsiteX13" fmla="*/ 906780 w 1046228"/>
              <a:gd name="connsiteY13" fmla="*/ 2845526 h 3673384"/>
              <a:gd name="connsiteX14" fmla="*/ 960120 w 1046228"/>
              <a:gd name="connsiteY14" fmla="*/ 2862399 h 3673384"/>
              <a:gd name="connsiteX15" fmla="*/ 1034143 w 1046228"/>
              <a:gd name="connsiteY15" fmla="*/ 2897777 h 3673384"/>
              <a:gd name="connsiteX16" fmla="*/ 1010195 w 1046228"/>
              <a:gd name="connsiteY16" fmla="*/ 3673384 h 3673384"/>
              <a:gd name="connsiteX17" fmla="*/ 0 w 1046228"/>
              <a:gd name="connsiteY17" fmla="*/ 3656511 h 3673384"/>
              <a:gd name="connsiteX18" fmla="*/ 20683 w 1046228"/>
              <a:gd name="connsiteY18" fmla="*/ 0 h 3673384"/>
              <a:gd name="connsiteX19" fmla="*/ 1028700 w 1046228"/>
              <a:gd name="connsiteY19" fmla="*/ 7620 h 3673384"/>
              <a:gd name="connsiteX20" fmla="*/ 1046117 w 1046228"/>
              <a:gd name="connsiteY20" fmla="*/ 1010194 h 3673384"/>
              <a:gd name="connsiteX0" fmla="*/ 1046117 w 1046228"/>
              <a:gd name="connsiteY0" fmla="*/ 1010194 h 3673384"/>
              <a:gd name="connsiteX1" fmla="*/ 890452 w 1046228"/>
              <a:gd name="connsiteY1" fmla="*/ 1076597 h 3673384"/>
              <a:gd name="connsiteX2" fmla="*/ 781595 w 1046228"/>
              <a:gd name="connsiteY2" fmla="*/ 1190897 h 3673384"/>
              <a:gd name="connsiteX3" fmla="*/ 765266 w 1046228"/>
              <a:gd name="connsiteY3" fmla="*/ 1365069 h 3673384"/>
              <a:gd name="connsiteX4" fmla="*/ 808809 w 1046228"/>
              <a:gd name="connsiteY4" fmla="*/ 1484811 h 3673384"/>
              <a:gd name="connsiteX5" fmla="*/ 901337 w 1046228"/>
              <a:gd name="connsiteY5" fmla="*/ 1566454 h 3673384"/>
              <a:gd name="connsiteX6" fmla="*/ 1031966 w 1046228"/>
              <a:gd name="connsiteY6" fmla="*/ 1612174 h 3673384"/>
              <a:gd name="connsiteX7" fmla="*/ 1037409 w 1046228"/>
              <a:gd name="connsiteY7" fmla="*/ 2306683 h 3673384"/>
              <a:gd name="connsiteX8" fmla="*/ 905147 w 1046228"/>
              <a:gd name="connsiteY8" fmla="*/ 2326821 h 3673384"/>
              <a:gd name="connsiteX9" fmla="*/ 814796 w 1046228"/>
              <a:gd name="connsiteY9" fmla="*/ 2408464 h 3673384"/>
              <a:gd name="connsiteX10" fmla="*/ 759823 w 1046228"/>
              <a:gd name="connsiteY10" fmla="*/ 2535283 h 3673384"/>
              <a:gd name="connsiteX11" fmla="*/ 765266 w 1046228"/>
              <a:gd name="connsiteY11" fmla="*/ 2665911 h 3673384"/>
              <a:gd name="connsiteX12" fmla="*/ 808809 w 1046228"/>
              <a:gd name="connsiteY12" fmla="*/ 2758440 h 3673384"/>
              <a:gd name="connsiteX13" fmla="*/ 906780 w 1046228"/>
              <a:gd name="connsiteY13" fmla="*/ 2845526 h 3673384"/>
              <a:gd name="connsiteX14" fmla="*/ 960120 w 1046228"/>
              <a:gd name="connsiteY14" fmla="*/ 2862399 h 3673384"/>
              <a:gd name="connsiteX15" fmla="*/ 1034143 w 1046228"/>
              <a:gd name="connsiteY15" fmla="*/ 2897777 h 3673384"/>
              <a:gd name="connsiteX16" fmla="*/ 1025435 w 1046228"/>
              <a:gd name="connsiteY16" fmla="*/ 3673384 h 3673384"/>
              <a:gd name="connsiteX17" fmla="*/ 0 w 1046228"/>
              <a:gd name="connsiteY17" fmla="*/ 3656511 h 3673384"/>
              <a:gd name="connsiteX18" fmla="*/ 20683 w 1046228"/>
              <a:gd name="connsiteY18" fmla="*/ 0 h 3673384"/>
              <a:gd name="connsiteX19" fmla="*/ 1028700 w 1046228"/>
              <a:gd name="connsiteY19" fmla="*/ 7620 h 3673384"/>
              <a:gd name="connsiteX20" fmla="*/ 1046117 w 1046228"/>
              <a:gd name="connsiteY20" fmla="*/ 1010194 h 3673384"/>
              <a:gd name="connsiteX0" fmla="*/ 1053737 w 1053848"/>
              <a:gd name="connsiteY0" fmla="*/ 1010194 h 3679371"/>
              <a:gd name="connsiteX1" fmla="*/ 898072 w 1053848"/>
              <a:gd name="connsiteY1" fmla="*/ 1076597 h 3679371"/>
              <a:gd name="connsiteX2" fmla="*/ 789215 w 1053848"/>
              <a:gd name="connsiteY2" fmla="*/ 1190897 h 3679371"/>
              <a:gd name="connsiteX3" fmla="*/ 772886 w 1053848"/>
              <a:gd name="connsiteY3" fmla="*/ 1365069 h 3679371"/>
              <a:gd name="connsiteX4" fmla="*/ 816429 w 1053848"/>
              <a:gd name="connsiteY4" fmla="*/ 1484811 h 3679371"/>
              <a:gd name="connsiteX5" fmla="*/ 908957 w 1053848"/>
              <a:gd name="connsiteY5" fmla="*/ 1566454 h 3679371"/>
              <a:gd name="connsiteX6" fmla="*/ 1039586 w 1053848"/>
              <a:gd name="connsiteY6" fmla="*/ 1612174 h 3679371"/>
              <a:gd name="connsiteX7" fmla="*/ 1045029 w 1053848"/>
              <a:gd name="connsiteY7" fmla="*/ 2306683 h 3679371"/>
              <a:gd name="connsiteX8" fmla="*/ 912767 w 1053848"/>
              <a:gd name="connsiteY8" fmla="*/ 2326821 h 3679371"/>
              <a:gd name="connsiteX9" fmla="*/ 822416 w 1053848"/>
              <a:gd name="connsiteY9" fmla="*/ 2408464 h 3679371"/>
              <a:gd name="connsiteX10" fmla="*/ 767443 w 1053848"/>
              <a:gd name="connsiteY10" fmla="*/ 2535283 h 3679371"/>
              <a:gd name="connsiteX11" fmla="*/ 772886 w 1053848"/>
              <a:gd name="connsiteY11" fmla="*/ 2665911 h 3679371"/>
              <a:gd name="connsiteX12" fmla="*/ 816429 w 1053848"/>
              <a:gd name="connsiteY12" fmla="*/ 2758440 h 3679371"/>
              <a:gd name="connsiteX13" fmla="*/ 914400 w 1053848"/>
              <a:gd name="connsiteY13" fmla="*/ 2845526 h 3679371"/>
              <a:gd name="connsiteX14" fmla="*/ 967740 w 1053848"/>
              <a:gd name="connsiteY14" fmla="*/ 2862399 h 3679371"/>
              <a:gd name="connsiteX15" fmla="*/ 1041763 w 1053848"/>
              <a:gd name="connsiteY15" fmla="*/ 2897777 h 3679371"/>
              <a:gd name="connsiteX16" fmla="*/ 1033055 w 1053848"/>
              <a:gd name="connsiteY16" fmla="*/ 3673384 h 3679371"/>
              <a:gd name="connsiteX17" fmla="*/ 0 w 1053848"/>
              <a:gd name="connsiteY17" fmla="*/ 3679371 h 3679371"/>
              <a:gd name="connsiteX18" fmla="*/ 28303 w 1053848"/>
              <a:gd name="connsiteY18" fmla="*/ 0 h 3679371"/>
              <a:gd name="connsiteX19" fmla="*/ 1036320 w 1053848"/>
              <a:gd name="connsiteY19" fmla="*/ 7620 h 3679371"/>
              <a:gd name="connsiteX20" fmla="*/ 1053737 w 1053848"/>
              <a:gd name="connsiteY20" fmla="*/ 1010194 h 3679371"/>
              <a:gd name="connsiteX0" fmla="*/ 1053737 w 1066800"/>
              <a:gd name="connsiteY0" fmla="*/ 1025434 h 3694611"/>
              <a:gd name="connsiteX1" fmla="*/ 898072 w 1066800"/>
              <a:gd name="connsiteY1" fmla="*/ 1091837 h 3694611"/>
              <a:gd name="connsiteX2" fmla="*/ 789215 w 1066800"/>
              <a:gd name="connsiteY2" fmla="*/ 1206137 h 3694611"/>
              <a:gd name="connsiteX3" fmla="*/ 772886 w 1066800"/>
              <a:gd name="connsiteY3" fmla="*/ 1380309 h 3694611"/>
              <a:gd name="connsiteX4" fmla="*/ 816429 w 1066800"/>
              <a:gd name="connsiteY4" fmla="*/ 1500051 h 3694611"/>
              <a:gd name="connsiteX5" fmla="*/ 908957 w 1066800"/>
              <a:gd name="connsiteY5" fmla="*/ 1581694 h 3694611"/>
              <a:gd name="connsiteX6" fmla="*/ 1039586 w 1066800"/>
              <a:gd name="connsiteY6" fmla="*/ 1627414 h 3694611"/>
              <a:gd name="connsiteX7" fmla="*/ 1045029 w 1066800"/>
              <a:gd name="connsiteY7" fmla="*/ 2321923 h 3694611"/>
              <a:gd name="connsiteX8" fmla="*/ 912767 w 1066800"/>
              <a:gd name="connsiteY8" fmla="*/ 2342061 h 3694611"/>
              <a:gd name="connsiteX9" fmla="*/ 822416 w 1066800"/>
              <a:gd name="connsiteY9" fmla="*/ 2423704 h 3694611"/>
              <a:gd name="connsiteX10" fmla="*/ 767443 w 1066800"/>
              <a:gd name="connsiteY10" fmla="*/ 2550523 h 3694611"/>
              <a:gd name="connsiteX11" fmla="*/ 772886 w 1066800"/>
              <a:gd name="connsiteY11" fmla="*/ 2681151 h 3694611"/>
              <a:gd name="connsiteX12" fmla="*/ 816429 w 1066800"/>
              <a:gd name="connsiteY12" fmla="*/ 2773680 h 3694611"/>
              <a:gd name="connsiteX13" fmla="*/ 914400 w 1066800"/>
              <a:gd name="connsiteY13" fmla="*/ 2860766 h 3694611"/>
              <a:gd name="connsiteX14" fmla="*/ 967740 w 1066800"/>
              <a:gd name="connsiteY14" fmla="*/ 2877639 h 3694611"/>
              <a:gd name="connsiteX15" fmla="*/ 1041763 w 1066800"/>
              <a:gd name="connsiteY15" fmla="*/ 2913017 h 3694611"/>
              <a:gd name="connsiteX16" fmla="*/ 1033055 w 1066800"/>
              <a:gd name="connsiteY16" fmla="*/ 3688624 h 3694611"/>
              <a:gd name="connsiteX17" fmla="*/ 0 w 1066800"/>
              <a:gd name="connsiteY17" fmla="*/ 3694611 h 3694611"/>
              <a:gd name="connsiteX18" fmla="*/ 28303 w 1066800"/>
              <a:gd name="connsiteY18" fmla="*/ 15240 h 3694611"/>
              <a:gd name="connsiteX19" fmla="*/ 1066800 w 1066800"/>
              <a:gd name="connsiteY19" fmla="*/ 0 h 3694611"/>
              <a:gd name="connsiteX20" fmla="*/ 1053737 w 1066800"/>
              <a:gd name="connsiteY20" fmla="*/ 1025434 h 3694611"/>
              <a:gd name="connsiteX0" fmla="*/ 1053737 w 1053906"/>
              <a:gd name="connsiteY0" fmla="*/ 1017814 h 3686991"/>
              <a:gd name="connsiteX1" fmla="*/ 898072 w 1053906"/>
              <a:gd name="connsiteY1" fmla="*/ 1084217 h 3686991"/>
              <a:gd name="connsiteX2" fmla="*/ 789215 w 1053906"/>
              <a:gd name="connsiteY2" fmla="*/ 1198517 h 3686991"/>
              <a:gd name="connsiteX3" fmla="*/ 772886 w 1053906"/>
              <a:gd name="connsiteY3" fmla="*/ 1372689 h 3686991"/>
              <a:gd name="connsiteX4" fmla="*/ 816429 w 1053906"/>
              <a:gd name="connsiteY4" fmla="*/ 1492431 h 3686991"/>
              <a:gd name="connsiteX5" fmla="*/ 908957 w 1053906"/>
              <a:gd name="connsiteY5" fmla="*/ 1574074 h 3686991"/>
              <a:gd name="connsiteX6" fmla="*/ 1039586 w 1053906"/>
              <a:gd name="connsiteY6" fmla="*/ 1619794 h 3686991"/>
              <a:gd name="connsiteX7" fmla="*/ 1045029 w 1053906"/>
              <a:gd name="connsiteY7" fmla="*/ 2314303 h 3686991"/>
              <a:gd name="connsiteX8" fmla="*/ 912767 w 1053906"/>
              <a:gd name="connsiteY8" fmla="*/ 2334441 h 3686991"/>
              <a:gd name="connsiteX9" fmla="*/ 822416 w 1053906"/>
              <a:gd name="connsiteY9" fmla="*/ 2416084 h 3686991"/>
              <a:gd name="connsiteX10" fmla="*/ 767443 w 1053906"/>
              <a:gd name="connsiteY10" fmla="*/ 2542903 h 3686991"/>
              <a:gd name="connsiteX11" fmla="*/ 772886 w 1053906"/>
              <a:gd name="connsiteY11" fmla="*/ 2673531 h 3686991"/>
              <a:gd name="connsiteX12" fmla="*/ 816429 w 1053906"/>
              <a:gd name="connsiteY12" fmla="*/ 2766060 h 3686991"/>
              <a:gd name="connsiteX13" fmla="*/ 914400 w 1053906"/>
              <a:gd name="connsiteY13" fmla="*/ 2853146 h 3686991"/>
              <a:gd name="connsiteX14" fmla="*/ 967740 w 1053906"/>
              <a:gd name="connsiteY14" fmla="*/ 2870019 h 3686991"/>
              <a:gd name="connsiteX15" fmla="*/ 1041763 w 1053906"/>
              <a:gd name="connsiteY15" fmla="*/ 2905397 h 3686991"/>
              <a:gd name="connsiteX16" fmla="*/ 1033055 w 1053906"/>
              <a:gd name="connsiteY16" fmla="*/ 3681004 h 3686991"/>
              <a:gd name="connsiteX17" fmla="*/ 0 w 1053906"/>
              <a:gd name="connsiteY17" fmla="*/ 3686991 h 3686991"/>
              <a:gd name="connsiteX18" fmla="*/ 28303 w 1053906"/>
              <a:gd name="connsiteY18" fmla="*/ 7620 h 3686991"/>
              <a:gd name="connsiteX19" fmla="*/ 1043940 w 1053906"/>
              <a:gd name="connsiteY19" fmla="*/ 0 h 3686991"/>
              <a:gd name="connsiteX20" fmla="*/ 1053737 w 1053906"/>
              <a:gd name="connsiteY20" fmla="*/ 1017814 h 36869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3906" h="3686991">
                <a:moveTo>
                  <a:pt x="1053737" y="1017814"/>
                </a:moveTo>
                <a:lnTo>
                  <a:pt x="898072" y="1084217"/>
                </a:lnTo>
                <a:lnTo>
                  <a:pt x="789215" y="1198517"/>
                </a:lnTo>
                <a:lnTo>
                  <a:pt x="772886" y="1372689"/>
                </a:lnTo>
                <a:lnTo>
                  <a:pt x="816429" y="1492431"/>
                </a:lnTo>
                <a:lnTo>
                  <a:pt x="908957" y="1574074"/>
                </a:lnTo>
                <a:lnTo>
                  <a:pt x="1039586" y="1619794"/>
                </a:lnTo>
                <a:cubicBezTo>
                  <a:pt x="1041400" y="1853837"/>
                  <a:pt x="1043215" y="2080260"/>
                  <a:pt x="1045029" y="2314303"/>
                </a:cubicBezTo>
                <a:lnTo>
                  <a:pt x="912767" y="2334441"/>
                </a:lnTo>
                <a:lnTo>
                  <a:pt x="822416" y="2416084"/>
                </a:lnTo>
                <a:lnTo>
                  <a:pt x="767443" y="2542903"/>
                </a:lnTo>
                <a:lnTo>
                  <a:pt x="772886" y="2673531"/>
                </a:lnTo>
                <a:lnTo>
                  <a:pt x="816429" y="2766060"/>
                </a:lnTo>
                <a:lnTo>
                  <a:pt x="914400" y="2853146"/>
                </a:lnTo>
                <a:lnTo>
                  <a:pt x="967740" y="2870019"/>
                </a:lnTo>
                <a:lnTo>
                  <a:pt x="1041763" y="2905397"/>
                </a:lnTo>
                <a:cubicBezTo>
                  <a:pt x="1041400" y="3031853"/>
                  <a:pt x="1033418" y="3554548"/>
                  <a:pt x="1033055" y="3681004"/>
                </a:cubicBezTo>
                <a:lnTo>
                  <a:pt x="0" y="3686991"/>
                </a:lnTo>
                <a:cubicBezTo>
                  <a:pt x="1814" y="2663734"/>
                  <a:pt x="26489" y="1030877"/>
                  <a:pt x="28303" y="7620"/>
                </a:cubicBezTo>
                <a:lnTo>
                  <a:pt x="1043940" y="0"/>
                </a:lnTo>
                <a:cubicBezTo>
                  <a:pt x="1042126" y="288471"/>
                  <a:pt x="1055551" y="729343"/>
                  <a:pt x="1053737" y="1017814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6769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1.11022E-16 L 0.00313 -0.4442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" y="-22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4" presetClass="path" presetSubtype="0" accel="50000" decel="5000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1.38889E-6 3.7037E-7 L 0.00417 -0.32431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" y="-16227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64" presetClass="path" presetSubtype="0" accel="50000" decel="5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11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roupe 62"/>
          <p:cNvGrpSpPr/>
          <p:nvPr/>
        </p:nvGrpSpPr>
        <p:grpSpPr>
          <a:xfrm>
            <a:off x="2843808" y="980728"/>
            <a:ext cx="2318484" cy="1835971"/>
            <a:chOff x="2843808" y="1294450"/>
            <a:chExt cx="2318484" cy="1835971"/>
          </a:xfrm>
        </p:grpSpPr>
        <p:cxnSp>
          <p:nvCxnSpPr>
            <p:cNvPr id="2" name="Connecteur droit 1"/>
            <p:cNvCxnSpPr/>
            <p:nvPr/>
          </p:nvCxnSpPr>
          <p:spPr>
            <a:xfrm>
              <a:off x="2843808" y="2204864"/>
              <a:ext cx="2304257" cy="366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" name="Groupe 2"/>
            <p:cNvGrpSpPr/>
            <p:nvPr/>
          </p:nvGrpSpPr>
          <p:grpSpPr>
            <a:xfrm>
              <a:off x="4246461" y="1294450"/>
              <a:ext cx="246027" cy="1835971"/>
              <a:chOff x="2987824" y="3421742"/>
              <a:chExt cx="288032" cy="2232248"/>
            </a:xfrm>
          </p:grpSpPr>
          <p:cxnSp>
            <p:nvCxnSpPr>
              <p:cNvPr id="4" name="Connecteur droit 3"/>
              <p:cNvCxnSpPr/>
              <p:nvPr/>
            </p:nvCxnSpPr>
            <p:spPr>
              <a:xfrm>
                <a:off x="3131840" y="3421742"/>
                <a:ext cx="0" cy="2232248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" name="Connecteur droit 4"/>
              <p:cNvCxnSpPr/>
              <p:nvPr/>
            </p:nvCxnSpPr>
            <p:spPr>
              <a:xfrm>
                <a:off x="2987824" y="3421742"/>
                <a:ext cx="288032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Connecteur droit 5"/>
              <p:cNvCxnSpPr/>
              <p:nvPr/>
            </p:nvCxnSpPr>
            <p:spPr>
              <a:xfrm>
                <a:off x="2987824" y="5653990"/>
                <a:ext cx="288032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oupe 34"/>
            <p:cNvGrpSpPr/>
            <p:nvPr/>
          </p:nvGrpSpPr>
          <p:grpSpPr>
            <a:xfrm>
              <a:off x="3792683" y="1952836"/>
              <a:ext cx="216024" cy="504056"/>
              <a:chOff x="1619672" y="1988840"/>
              <a:chExt cx="216024" cy="504056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1619672" y="1988840"/>
                <a:ext cx="216024" cy="216024"/>
              </a:xfrm>
              <a:prstGeom prst="rect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rgbClr val="FF0000"/>
                    </a:solidFill>
                  </a:rPr>
                  <a:t>+</a:t>
                </a:r>
                <a:endParaRPr lang="fr-FR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619672" y="2276872"/>
                <a:ext cx="216024" cy="216024"/>
              </a:xfrm>
              <a:prstGeom prst="rect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rgbClr val="FF0000"/>
                    </a:solidFill>
                  </a:rPr>
                  <a:t>+</a:t>
                </a:r>
                <a:endParaRPr lang="fr-FR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38" name="Groupe 37"/>
            <p:cNvGrpSpPr/>
            <p:nvPr/>
          </p:nvGrpSpPr>
          <p:grpSpPr>
            <a:xfrm>
              <a:off x="4946268" y="1950436"/>
              <a:ext cx="216024" cy="504056"/>
              <a:chOff x="1619672" y="1988840"/>
              <a:chExt cx="216024" cy="504056"/>
            </a:xfrm>
          </p:grpSpPr>
          <p:sp>
            <p:nvSpPr>
              <p:cNvPr id="39" name="Rectangle 38"/>
              <p:cNvSpPr/>
              <p:nvPr/>
            </p:nvSpPr>
            <p:spPr>
              <a:xfrm>
                <a:off x="1619672" y="1988840"/>
                <a:ext cx="216024" cy="216024"/>
              </a:xfrm>
              <a:prstGeom prst="rect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rgbClr val="FF0000"/>
                    </a:solidFill>
                  </a:rPr>
                  <a:t>+</a:t>
                </a:r>
                <a:endParaRPr lang="fr-FR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1619672" y="2276872"/>
                <a:ext cx="216024" cy="216024"/>
              </a:xfrm>
              <a:prstGeom prst="rect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rgbClr val="FF0000"/>
                    </a:solidFill>
                  </a:rPr>
                  <a:t>+</a:t>
                </a:r>
                <a:endParaRPr lang="fr-FR" dirty="0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65" name="Groupe 64"/>
          <p:cNvGrpSpPr/>
          <p:nvPr/>
        </p:nvGrpSpPr>
        <p:grpSpPr>
          <a:xfrm>
            <a:off x="3707903" y="2395198"/>
            <a:ext cx="1584177" cy="1584177"/>
            <a:chOff x="3707903" y="2708920"/>
            <a:chExt cx="1584177" cy="1584177"/>
          </a:xfrm>
        </p:grpSpPr>
        <p:grpSp>
          <p:nvGrpSpPr>
            <p:cNvPr id="24" name="Groupe 23"/>
            <p:cNvGrpSpPr/>
            <p:nvPr/>
          </p:nvGrpSpPr>
          <p:grpSpPr>
            <a:xfrm>
              <a:off x="3707903" y="2708920"/>
              <a:ext cx="1584177" cy="1584177"/>
              <a:chOff x="5766163" y="4512724"/>
              <a:chExt cx="1854646" cy="1926107"/>
            </a:xfrm>
          </p:grpSpPr>
          <p:grpSp>
            <p:nvGrpSpPr>
              <p:cNvPr id="25" name="Groupe 24"/>
              <p:cNvGrpSpPr/>
              <p:nvPr/>
            </p:nvGrpSpPr>
            <p:grpSpPr>
              <a:xfrm>
                <a:off x="5766163" y="4512724"/>
                <a:ext cx="1854646" cy="1926107"/>
                <a:chOff x="1877731" y="3506284"/>
                <a:chExt cx="1854646" cy="1926107"/>
              </a:xfrm>
            </p:grpSpPr>
            <p:cxnSp>
              <p:nvCxnSpPr>
                <p:cNvPr id="30" name="Connecteur droit 29"/>
                <p:cNvCxnSpPr/>
                <p:nvPr/>
              </p:nvCxnSpPr>
              <p:spPr>
                <a:xfrm flipV="1">
                  <a:off x="1877731" y="4446488"/>
                  <a:ext cx="1854646" cy="22849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31" name="Groupe 30"/>
                <p:cNvGrpSpPr/>
                <p:nvPr/>
              </p:nvGrpSpPr>
              <p:grpSpPr>
                <a:xfrm>
                  <a:off x="2987824" y="3506284"/>
                  <a:ext cx="288032" cy="1926107"/>
                  <a:chOff x="2987824" y="3506284"/>
                  <a:chExt cx="288032" cy="1926107"/>
                </a:xfrm>
              </p:grpSpPr>
              <p:cxnSp>
                <p:nvCxnSpPr>
                  <p:cNvPr id="32" name="Connecteur droit 31"/>
                  <p:cNvCxnSpPr/>
                  <p:nvPr/>
                </p:nvCxnSpPr>
                <p:spPr>
                  <a:xfrm>
                    <a:off x="3131837" y="3506284"/>
                    <a:ext cx="4" cy="1926107"/>
                  </a:xfrm>
                  <a:prstGeom prst="line">
                    <a:avLst/>
                  </a:prstGeom>
                  <a:ln w="38100">
                    <a:solidFill>
                      <a:srgbClr val="FFFF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" name="Connecteur droit 32"/>
                  <p:cNvCxnSpPr/>
                  <p:nvPr/>
                </p:nvCxnSpPr>
                <p:spPr>
                  <a:xfrm>
                    <a:off x="2987824" y="3506285"/>
                    <a:ext cx="288032" cy="0"/>
                  </a:xfrm>
                  <a:prstGeom prst="line">
                    <a:avLst/>
                  </a:prstGeom>
                  <a:ln w="38100">
                    <a:solidFill>
                      <a:srgbClr val="FFFF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" name="Connecteur droit 33"/>
                  <p:cNvCxnSpPr/>
                  <p:nvPr/>
                </p:nvCxnSpPr>
                <p:spPr>
                  <a:xfrm>
                    <a:off x="2987824" y="5432391"/>
                    <a:ext cx="288032" cy="0"/>
                  </a:xfrm>
                  <a:prstGeom prst="line">
                    <a:avLst/>
                  </a:prstGeom>
                  <a:ln w="38100">
                    <a:solidFill>
                      <a:srgbClr val="FFFF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6" name="Groupe 25"/>
              <p:cNvGrpSpPr/>
              <p:nvPr/>
            </p:nvGrpSpPr>
            <p:grpSpPr>
              <a:xfrm>
                <a:off x="6392097" y="5108556"/>
                <a:ext cx="288032" cy="734743"/>
                <a:chOff x="5652120" y="5581289"/>
                <a:chExt cx="288032" cy="734743"/>
              </a:xfrm>
            </p:grpSpPr>
            <p:cxnSp>
              <p:nvCxnSpPr>
                <p:cNvPr id="27" name="Connecteur droit 26"/>
                <p:cNvCxnSpPr/>
                <p:nvPr/>
              </p:nvCxnSpPr>
              <p:spPr>
                <a:xfrm>
                  <a:off x="5796136" y="5581289"/>
                  <a:ext cx="0" cy="734743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Connecteur droit 27"/>
                <p:cNvCxnSpPr/>
                <p:nvPr/>
              </p:nvCxnSpPr>
              <p:spPr>
                <a:xfrm>
                  <a:off x="5652120" y="5589240"/>
                  <a:ext cx="288032" cy="0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Connecteur droit 28"/>
                <p:cNvCxnSpPr/>
                <p:nvPr/>
              </p:nvCxnSpPr>
              <p:spPr>
                <a:xfrm>
                  <a:off x="5652120" y="6316032"/>
                  <a:ext cx="288032" cy="0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41" name="Groupe 40"/>
            <p:cNvGrpSpPr/>
            <p:nvPr/>
          </p:nvGrpSpPr>
          <p:grpSpPr>
            <a:xfrm>
              <a:off x="4946268" y="3230187"/>
              <a:ext cx="216024" cy="504056"/>
              <a:chOff x="1619672" y="1988840"/>
              <a:chExt cx="216024" cy="504056"/>
            </a:xfrm>
          </p:grpSpPr>
          <p:sp>
            <p:nvSpPr>
              <p:cNvPr id="42" name="Rectangle 41"/>
              <p:cNvSpPr/>
              <p:nvPr/>
            </p:nvSpPr>
            <p:spPr>
              <a:xfrm>
                <a:off x="1619672" y="1988840"/>
                <a:ext cx="216024" cy="216024"/>
              </a:xfrm>
              <a:prstGeom prst="rect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rgbClr val="FFFF00"/>
                    </a:solidFill>
                  </a:rPr>
                  <a:t>+</a:t>
                </a:r>
                <a:endParaRPr lang="fr-FR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1619672" y="2276872"/>
                <a:ext cx="216024" cy="216024"/>
              </a:xfrm>
              <a:prstGeom prst="rect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rgbClr val="FFFF00"/>
                    </a:solidFill>
                  </a:rPr>
                  <a:t>+</a:t>
                </a:r>
                <a:endParaRPr lang="fr-FR" dirty="0">
                  <a:solidFill>
                    <a:srgbClr val="FFFF00"/>
                  </a:solidFill>
                </a:endParaRPr>
              </a:p>
            </p:txBody>
          </p:sp>
        </p:grpSp>
        <p:grpSp>
          <p:nvGrpSpPr>
            <p:cNvPr id="47" name="Groupe 46"/>
            <p:cNvGrpSpPr/>
            <p:nvPr/>
          </p:nvGrpSpPr>
          <p:grpSpPr>
            <a:xfrm>
              <a:off x="3773426" y="3244943"/>
              <a:ext cx="216024" cy="504056"/>
              <a:chOff x="1619672" y="1988840"/>
              <a:chExt cx="216024" cy="504056"/>
            </a:xfrm>
          </p:grpSpPr>
          <p:sp>
            <p:nvSpPr>
              <p:cNvPr id="48" name="Rectangle 47"/>
              <p:cNvSpPr/>
              <p:nvPr/>
            </p:nvSpPr>
            <p:spPr>
              <a:xfrm>
                <a:off x="1619672" y="1988840"/>
                <a:ext cx="216024" cy="216024"/>
              </a:xfrm>
              <a:prstGeom prst="rect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rgbClr val="FFFF00"/>
                    </a:solidFill>
                  </a:rPr>
                  <a:t>+</a:t>
                </a:r>
                <a:endParaRPr lang="fr-FR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1619672" y="2276872"/>
                <a:ext cx="216024" cy="216024"/>
              </a:xfrm>
              <a:prstGeom prst="rect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rgbClr val="FFFF00"/>
                    </a:solidFill>
                  </a:rPr>
                  <a:t>+</a:t>
                </a:r>
                <a:endParaRPr lang="fr-FR" dirty="0">
                  <a:solidFill>
                    <a:srgbClr val="FFFF00"/>
                  </a:solidFill>
                </a:endParaRPr>
              </a:p>
            </p:txBody>
          </p:sp>
        </p:grpSp>
      </p:grpSp>
      <p:grpSp>
        <p:nvGrpSpPr>
          <p:cNvPr id="64" name="Groupe 63"/>
          <p:cNvGrpSpPr/>
          <p:nvPr/>
        </p:nvGrpSpPr>
        <p:grpSpPr>
          <a:xfrm>
            <a:off x="3773426" y="3768905"/>
            <a:ext cx="1518654" cy="1131242"/>
            <a:chOff x="3773426" y="4082627"/>
            <a:chExt cx="1518654" cy="1131242"/>
          </a:xfrm>
        </p:grpSpPr>
        <p:grpSp>
          <p:nvGrpSpPr>
            <p:cNvPr id="13" name="Groupe 12"/>
            <p:cNvGrpSpPr/>
            <p:nvPr/>
          </p:nvGrpSpPr>
          <p:grpSpPr>
            <a:xfrm flipH="1">
              <a:off x="3773426" y="4082627"/>
              <a:ext cx="1518654" cy="1131242"/>
              <a:chOff x="5942359" y="4788222"/>
              <a:chExt cx="1777936" cy="1375410"/>
            </a:xfrm>
          </p:grpSpPr>
          <p:grpSp>
            <p:nvGrpSpPr>
              <p:cNvPr id="14" name="Groupe 13"/>
              <p:cNvGrpSpPr/>
              <p:nvPr/>
            </p:nvGrpSpPr>
            <p:grpSpPr>
              <a:xfrm>
                <a:off x="5942359" y="4788222"/>
                <a:ext cx="1777936" cy="1375410"/>
                <a:chOff x="2053927" y="3781782"/>
                <a:chExt cx="1777936" cy="1375410"/>
              </a:xfrm>
            </p:grpSpPr>
            <p:cxnSp>
              <p:nvCxnSpPr>
                <p:cNvPr id="19" name="Connecteur droit 18"/>
                <p:cNvCxnSpPr/>
                <p:nvPr/>
              </p:nvCxnSpPr>
              <p:spPr>
                <a:xfrm>
                  <a:off x="2053927" y="4469487"/>
                  <a:ext cx="1777936" cy="5943"/>
                </a:xfrm>
                <a:prstGeom prst="line">
                  <a:avLst/>
                </a:prstGeom>
                <a:ln w="38100">
                  <a:solidFill>
                    <a:srgbClr val="00E6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0" name="Groupe 19"/>
                <p:cNvGrpSpPr/>
                <p:nvPr/>
              </p:nvGrpSpPr>
              <p:grpSpPr>
                <a:xfrm>
                  <a:off x="2987824" y="3781782"/>
                  <a:ext cx="288032" cy="1375410"/>
                  <a:chOff x="2987824" y="3781782"/>
                  <a:chExt cx="288032" cy="1375410"/>
                </a:xfrm>
              </p:grpSpPr>
              <p:cxnSp>
                <p:nvCxnSpPr>
                  <p:cNvPr id="21" name="Connecteur droit 20"/>
                  <p:cNvCxnSpPr/>
                  <p:nvPr/>
                </p:nvCxnSpPr>
                <p:spPr>
                  <a:xfrm>
                    <a:off x="3131840" y="3781782"/>
                    <a:ext cx="0" cy="1375410"/>
                  </a:xfrm>
                  <a:prstGeom prst="line">
                    <a:avLst/>
                  </a:prstGeom>
                  <a:ln w="38100">
                    <a:solidFill>
                      <a:srgbClr val="00E6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" name="Connecteur droit 21"/>
                  <p:cNvCxnSpPr/>
                  <p:nvPr/>
                </p:nvCxnSpPr>
                <p:spPr>
                  <a:xfrm>
                    <a:off x="2987824" y="3781782"/>
                    <a:ext cx="288032" cy="0"/>
                  </a:xfrm>
                  <a:prstGeom prst="line">
                    <a:avLst/>
                  </a:prstGeom>
                  <a:ln w="38100">
                    <a:solidFill>
                      <a:srgbClr val="00E6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Connecteur droit 22"/>
                  <p:cNvCxnSpPr/>
                  <p:nvPr/>
                </p:nvCxnSpPr>
                <p:spPr>
                  <a:xfrm>
                    <a:off x="2987824" y="5157192"/>
                    <a:ext cx="288032" cy="0"/>
                  </a:xfrm>
                  <a:prstGeom prst="line">
                    <a:avLst/>
                  </a:prstGeom>
                  <a:ln w="38100">
                    <a:solidFill>
                      <a:srgbClr val="00E6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5" name="Groupe 14"/>
              <p:cNvGrpSpPr/>
              <p:nvPr/>
            </p:nvGrpSpPr>
            <p:grpSpPr>
              <a:xfrm>
                <a:off x="6392097" y="5108556"/>
                <a:ext cx="288032" cy="734743"/>
                <a:chOff x="5652120" y="5581289"/>
                <a:chExt cx="288032" cy="734743"/>
              </a:xfrm>
            </p:grpSpPr>
            <p:cxnSp>
              <p:nvCxnSpPr>
                <p:cNvPr id="16" name="Connecteur droit 15"/>
                <p:cNvCxnSpPr/>
                <p:nvPr/>
              </p:nvCxnSpPr>
              <p:spPr>
                <a:xfrm>
                  <a:off x="5796136" y="5581289"/>
                  <a:ext cx="0" cy="734743"/>
                </a:xfrm>
                <a:prstGeom prst="line">
                  <a:avLst/>
                </a:prstGeom>
                <a:ln w="38100">
                  <a:solidFill>
                    <a:srgbClr val="00E6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Connecteur droit 16"/>
                <p:cNvCxnSpPr/>
                <p:nvPr/>
              </p:nvCxnSpPr>
              <p:spPr>
                <a:xfrm>
                  <a:off x="5652120" y="5589240"/>
                  <a:ext cx="288032" cy="0"/>
                </a:xfrm>
                <a:prstGeom prst="line">
                  <a:avLst/>
                </a:prstGeom>
                <a:ln w="38100">
                  <a:solidFill>
                    <a:srgbClr val="00E6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Connecteur droit 17"/>
                <p:cNvCxnSpPr/>
                <p:nvPr/>
              </p:nvCxnSpPr>
              <p:spPr>
                <a:xfrm>
                  <a:off x="5652120" y="6316032"/>
                  <a:ext cx="288032" cy="0"/>
                </a:xfrm>
                <a:prstGeom prst="line">
                  <a:avLst/>
                </a:prstGeom>
                <a:ln w="38100">
                  <a:solidFill>
                    <a:srgbClr val="00E6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44" name="Groupe 43"/>
            <p:cNvGrpSpPr/>
            <p:nvPr/>
          </p:nvGrpSpPr>
          <p:grpSpPr>
            <a:xfrm>
              <a:off x="4969301" y="4396220"/>
              <a:ext cx="216024" cy="504056"/>
              <a:chOff x="1619672" y="1988840"/>
              <a:chExt cx="216024" cy="504056"/>
            </a:xfrm>
          </p:grpSpPr>
          <p:sp>
            <p:nvSpPr>
              <p:cNvPr id="45" name="Rectangle 44"/>
              <p:cNvSpPr/>
              <p:nvPr/>
            </p:nvSpPr>
            <p:spPr>
              <a:xfrm>
                <a:off x="1619672" y="1988840"/>
                <a:ext cx="216024" cy="216024"/>
              </a:xfrm>
              <a:prstGeom prst="rect">
                <a:avLst/>
              </a:prstGeom>
              <a:ln>
                <a:solidFill>
                  <a:srgbClr val="00E6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rgbClr val="00E600"/>
                    </a:solidFill>
                  </a:rPr>
                  <a:t>+</a:t>
                </a:r>
                <a:endParaRPr lang="fr-FR" dirty="0">
                  <a:solidFill>
                    <a:srgbClr val="00E600"/>
                  </a:solidFill>
                </a:endParaRPr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1619672" y="2276872"/>
                <a:ext cx="216024" cy="216024"/>
              </a:xfrm>
              <a:prstGeom prst="rect">
                <a:avLst/>
              </a:prstGeom>
              <a:ln>
                <a:solidFill>
                  <a:srgbClr val="00E6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rgbClr val="00E600"/>
                    </a:solidFill>
                  </a:rPr>
                  <a:t>+</a:t>
                </a:r>
                <a:endParaRPr lang="fr-FR" dirty="0">
                  <a:solidFill>
                    <a:srgbClr val="00E600"/>
                  </a:solidFill>
                </a:endParaRPr>
              </a:p>
            </p:txBody>
          </p:sp>
        </p:grpSp>
        <p:grpSp>
          <p:nvGrpSpPr>
            <p:cNvPr id="50" name="Groupe 49"/>
            <p:cNvGrpSpPr/>
            <p:nvPr/>
          </p:nvGrpSpPr>
          <p:grpSpPr>
            <a:xfrm>
              <a:off x="3786594" y="4396220"/>
              <a:ext cx="216024" cy="504056"/>
              <a:chOff x="1619672" y="1988840"/>
              <a:chExt cx="216024" cy="504056"/>
            </a:xfrm>
          </p:grpSpPr>
          <p:sp>
            <p:nvSpPr>
              <p:cNvPr id="51" name="Rectangle 50"/>
              <p:cNvSpPr/>
              <p:nvPr/>
            </p:nvSpPr>
            <p:spPr>
              <a:xfrm>
                <a:off x="1619672" y="1988840"/>
                <a:ext cx="216024" cy="216024"/>
              </a:xfrm>
              <a:prstGeom prst="rect">
                <a:avLst/>
              </a:prstGeom>
              <a:ln>
                <a:solidFill>
                  <a:srgbClr val="00E6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rgbClr val="00E600"/>
                    </a:solidFill>
                  </a:rPr>
                  <a:t>+</a:t>
                </a:r>
                <a:endParaRPr lang="fr-FR" dirty="0">
                  <a:solidFill>
                    <a:srgbClr val="00E600"/>
                  </a:solidFill>
                </a:endParaRPr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1619672" y="2276872"/>
                <a:ext cx="216024" cy="216024"/>
              </a:xfrm>
              <a:prstGeom prst="rect">
                <a:avLst/>
              </a:prstGeom>
              <a:ln>
                <a:solidFill>
                  <a:srgbClr val="00E6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rgbClr val="00E600"/>
                    </a:solidFill>
                  </a:rPr>
                  <a:t>+</a:t>
                </a:r>
                <a:endParaRPr lang="fr-FR" dirty="0">
                  <a:solidFill>
                    <a:srgbClr val="00E600"/>
                  </a:solidFill>
                </a:endParaRPr>
              </a:p>
            </p:txBody>
          </p:sp>
        </p:grpSp>
      </p:grpSp>
      <p:grpSp>
        <p:nvGrpSpPr>
          <p:cNvPr id="53" name="Groupe 52"/>
          <p:cNvGrpSpPr/>
          <p:nvPr/>
        </p:nvGrpSpPr>
        <p:grpSpPr>
          <a:xfrm>
            <a:off x="4252593" y="4771724"/>
            <a:ext cx="1687558" cy="865455"/>
            <a:chOff x="4252593" y="5085446"/>
            <a:chExt cx="1687558" cy="865455"/>
          </a:xfrm>
        </p:grpSpPr>
        <p:grpSp>
          <p:nvGrpSpPr>
            <p:cNvPr id="7" name="Groupe 6"/>
            <p:cNvGrpSpPr/>
            <p:nvPr/>
          </p:nvGrpSpPr>
          <p:grpSpPr>
            <a:xfrm>
              <a:off x="4252593" y="5266865"/>
              <a:ext cx="996014" cy="502619"/>
              <a:chOff x="3467405" y="1965494"/>
              <a:chExt cx="1166065" cy="611105"/>
            </a:xfrm>
          </p:grpSpPr>
          <p:grpSp>
            <p:nvGrpSpPr>
              <p:cNvPr id="8" name="Groupe 7"/>
              <p:cNvGrpSpPr/>
              <p:nvPr/>
            </p:nvGrpSpPr>
            <p:grpSpPr>
              <a:xfrm>
                <a:off x="3467405" y="1965494"/>
                <a:ext cx="288032" cy="611105"/>
                <a:chOff x="6544497" y="1844824"/>
                <a:chExt cx="288032" cy="734743"/>
              </a:xfrm>
            </p:grpSpPr>
            <p:cxnSp>
              <p:nvCxnSpPr>
                <p:cNvPr id="10" name="Connecteur droit 9"/>
                <p:cNvCxnSpPr/>
                <p:nvPr/>
              </p:nvCxnSpPr>
              <p:spPr>
                <a:xfrm>
                  <a:off x="6688513" y="1844824"/>
                  <a:ext cx="0" cy="734743"/>
                </a:xfrm>
                <a:prstGeom prst="line">
                  <a:avLst/>
                </a:prstGeom>
                <a:ln w="38100">
                  <a:solidFill>
                    <a:srgbClr val="0066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Connecteur droit 10"/>
                <p:cNvCxnSpPr/>
                <p:nvPr/>
              </p:nvCxnSpPr>
              <p:spPr>
                <a:xfrm>
                  <a:off x="6544497" y="1852775"/>
                  <a:ext cx="288032" cy="0"/>
                </a:xfrm>
                <a:prstGeom prst="line">
                  <a:avLst/>
                </a:prstGeom>
                <a:ln w="38100">
                  <a:solidFill>
                    <a:srgbClr val="0066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Connecteur droit 11"/>
                <p:cNvCxnSpPr/>
                <p:nvPr/>
              </p:nvCxnSpPr>
              <p:spPr>
                <a:xfrm>
                  <a:off x="6544497" y="2579567"/>
                  <a:ext cx="288032" cy="0"/>
                </a:xfrm>
                <a:prstGeom prst="line">
                  <a:avLst/>
                </a:prstGeom>
                <a:ln w="38100">
                  <a:solidFill>
                    <a:srgbClr val="0066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" name="Connecteur droit 8"/>
              <p:cNvCxnSpPr/>
              <p:nvPr/>
            </p:nvCxnSpPr>
            <p:spPr>
              <a:xfrm>
                <a:off x="3611421" y="2271046"/>
                <a:ext cx="1022049" cy="0"/>
              </a:xfrm>
              <a:prstGeom prst="line">
                <a:avLst/>
              </a:prstGeom>
              <a:ln w="3810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6" name="Rectangle 55"/>
            <p:cNvSpPr/>
            <p:nvPr/>
          </p:nvSpPr>
          <p:spPr>
            <a:xfrm>
              <a:off x="4716016" y="5085446"/>
              <a:ext cx="1224135" cy="865455"/>
            </a:xfrm>
            <a:prstGeom prst="rect">
              <a:avLst/>
            </a:prstGeom>
            <a:ln w="38100">
              <a:solidFill>
                <a:srgbClr val="0066FF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0066FF"/>
                  </a:solidFill>
                </a:rPr>
                <a:t>Moteur</a:t>
              </a:r>
              <a:endParaRPr lang="fr-FR" dirty="0">
                <a:solidFill>
                  <a:srgbClr val="0066FF"/>
                </a:solidFill>
              </a:endParaRPr>
            </a:p>
          </p:txBody>
        </p:sp>
      </p:grpSp>
      <p:sp>
        <p:nvSpPr>
          <p:cNvPr id="54" name="ZoneTexte 53"/>
          <p:cNvSpPr txBox="1"/>
          <p:nvPr/>
        </p:nvSpPr>
        <p:spPr>
          <a:xfrm>
            <a:off x="539552" y="1196752"/>
            <a:ext cx="1130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Solution 3</a:t>
            </a:r>
            <a:endParaRPr lang="fr-FR" dirty="0"/>
          </a:p>
        </p:txBody>
      </p:sp>
      <p:sp>
        <p:nvSpPr>
          <p:cNvPr id="66" name="Légende encadrée 1 65"/>
          <p:cNvSpPr/>
          <p:nvPr/>
        </p:nvSpPr>
        <p:spPr>
          <a:xfrm>
            <a:off x="1712301" y="3352392"/>
            <a:ext cx="1166007" cy="883199"/>
          </a:xfrm>
          <a:prstGeom prst="borderCallout1">
            <a:avLst>
              <a:gd name="adj1" fmla="val 51032"/>
              <a:gd name="adj2" fmla="val 98927"/>
              <a:gd name="adj3" fmla="val 32615"/>
              <a:gd name="adj4" fmla="val 224716"/>
            </a:avLst>
          </a:prstGeom>
          <a:ln w="1270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Attention</a:t>
            </a:r>
          </a:p>
          <a:p>
            <a:pPr algn="ctr"/>
            <a:r>
              <a:rPr lang="fr-FR" dirty="0" smtClean="0"/>
              <a:t>Il n’y a pas contact</a:t>
            </a:r>
            <a:endParaRPr lang="fr-FR" dirty="0"/>
          </a:p>
        </p:txBody>
      </p:sp>
      <p:cxnSp>
        <p:nvCxnSpPr>
          <p:cNvPr id="71" name="Connecteur droit avec flèche 70"/>
          <p:cNvCxnSpPr/>
          <p:nvPr/>
        </p:nvCxnSpPr>
        <p:spPr>
          <a:xfrm>
            <a:off x="4375606" y="5301208"/>
            <a:ext cx="340410" cy="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Légende encadrée 1 71"/>
          <p:cNvSpPr/>
          <p:nvPr/>
        </p:nvSpPr>
        <p:spPr>
          <a:xfrm>
            <a:off x="1862450" y="5805264"/>
            <a:ext cx="2390143" cy="603795"/>
          </a:xfrm>
          <a:prstGeom prst="borderCallout1">
            <a:avLst>
              <a:gd name="adj1" fmla="val 51032"/>
              <a:gd name="adj2" fmla="val 98927"/>
              <a:gd name="adj3" fmla="val -79854"/>
              <a:gd name="adj4" fmla="val 112775"/>
            </a:avLst>
          </a:prstGeom>
          <a:ln w="127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Attention l’arbre moteur est très court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12184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roupe 62"/>
          <p:cNvGrpSpPr/>
          <p:nvPr/>
        </p:nvGrpSpPr>
        <p:grpSpPr>
          <a:xfrm>
            <a:off x="2843808" y="980728"/>
            <a:ext cx="2318484" cy="1835971"/>
            <a:chOff x="2843808" y="1294450"/>
            <a:chExt cx="2318484" cy="1835971"/>
          </a:xfrm>
        </p:grpSpPr>
        <p:cxnSp>
          <p:nvCxnSpPr>
            <p:cNvPr id="2" name="Connecteur droit 1"/>
            <p:cNvCxnSpPr/>
            <p:nvPr/>
          </p:nvCxnSpPr>
          <p:spPr>
            <a:xfrm>
              <a:off x="2843808" y="2204864"/>
              <a:ext cx="2304257" cy="366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" name="Groupe 2"/>
            <p:cNvGrpSpPr/>
            <p:nvPr/>
          </p:nvGrpSpPr>
          <p:grpSpPr>
            <a:xfrm>
              <a:off x="4246461" y="1294450"/>
              <a:ext cx="246027" cy="1835971"/>
              <a:chOff x="2987824" y="3421742"/>
              <a:chExt cx="288032" cy="2232248"/>
            </a:xfrm>
          </p:grpSpPr>
          <p:cxnSp>
            <p:nvCxnSpPr>
              <p:cNvPr id="4" name="Connecteur droit 3"/>
              <p:cNvCxnSpPr/>
              <p:nvPr/>
            </p:nvCxnSpPr>
            <p:spPr>
              <a:xfrm>
                <a:off x="3131840" y="3421742"/>
                <a:ext cx="0" cy="2232248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" name="Connecteur droit 4"/>
              <p:cNvCxnSpPr/>
              <p:nvPr/>
            </p:nvCxnSpPr>
            <p:spPr>
              <a:xfrm>
                <a:off x="2987824" y="3421742"/>
                <a:ext cx="288032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Connecteur droit 5"/>
              <p:cNvCxnSpPr/>
              <p:nvPr/>
            </p:nvCxnSpPr>
            <p:spPr>
              <a:xfrm>
                <a:off x="2987824" y="5653990"/>
                <a:ext cx="288032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oupe 34"/>
            <p:cNvGrpSpPr/>
            <p:nvPr/>
          </p:nvGrpSpPr>
          <p:grpSpPr>
            <a:xfrm>
              <a:off x="3792683" y="1952836"/>
              <a:ext cx="216024" cy="504056"/>
              <a:chOff x="1619672" y="1988840"/>
              <a:chExt cx="216024" cy="504056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1619672" y="1988840"/>
                <a:ext cx="216024" cy="216024"/>
              </a:xfrm>
              <a:prstGeom prst="rect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rgbClr val="FF0000"/>
                    </a:solidFill>
                  </a:rPr>
                  <a:t>+</a:t>
                </a:r>
                <a:endParaRPr lang="fr-FR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619672" y="2276872"/>
                <a:ext cx="216024" cy="216024"/>
              </a:xfrm>
              <a:prstGeom prst="rect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rgbClr val="FF0000"/>
                    </a:solidFill>
                  </a:rPr>
                  <a:t>+</a:t>
                </a:r>
                <a:endParaRPr lang="fr-FR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38" name="Groupe 37"/>
            <p:cNvGrpSpPr/>
            <p:nvPr/>
          </p:nvGrpSpPr>
          <p:grpSpPr>
            <a:xfrm>
              <a:off x="4946268" y="1950436"/>
              <a:ext cx="216024" cy="504056"/>
              <a:chOff x="1619672" y="1988840"/>
              <a:chExt cx="216024" cy="504056"/>
            </a:xfrm>
          </p:grpSpPr>
          <p:sp>
            <p:nvSpPr>
              <p:cNvPr id="39" name="Rectangle 38"/>
              <p:cNvSpPr/>
              <p:nvPr/>
            </p:nvSpPr>
            <p:spPr>
              <a:xfrm>
                <a:off x="1619672" y="1988840"/>
                <a:ext cx="216024" cy="216024"/>
              </a:xfrm>
              <a:prstGeom prst="rect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rgbClr val="FF0000"/>
                    </a:solidFill>
                  </a:rPr>
                  <a:t>+</a:t>
                </a:r>
                <a:endParaRPr lang="fr-FR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1619672" y="2276872"/>
                <a:ext cx="216024" cy="216024"/>
              </a:xfrm>
              <a:prstGeom prst="rect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rgbClr val="FF0000"/>
                    </a:solidFill>
                  </a:rPr>
                  <a:t>+</a:t>
                </a:r>
                <a:endParaRPr lang="fr-FR" dirty="0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65" name="Groupe 64"/>
          <p:cNvGrpSpPr/>
          <p:nvPr/>
        </p:nvGrpSpPr>
        <p:grpSpPr>
          <a:xfrm>
            <a:off x="3707903" y="2395198"/>
            <a:ext cx="1584177" cy="1584177"/>
            <a:chOff x="3707903" y="2708920"/>
            <a:chExt cx="1584177" cy="1584177"/>
          </a:xfrm>
        </p:grpSpPr>
        <p:grpSp>
          <p:nvGrpSpPr>
            <p:cNvPr id="24" name="Groupe 23"/>
            <p:cNvGrpSpPr/>
            <p:nvPr/>
          </p:nvGrpSpPr>
          <p:grpSpPr>
            <a:xfrm>
              <a:off x="3707903" y="2708920"/>
              <a:ext cx="1584177" cy="1584177"/>
              <a:chOff x="5766163" y="4512724"/>
              <a:chExt cx="1854646" cy="1926107"/>
            </a:xfrm>
          </p:grpSpPr>
          <p:grpSp>
            <p:nvGrpSpPr>
              <p:cNvPr id="25" name="Groupe 24"/>
              <p:cNvGrpSpPr/>
              <p:nvPr/>
            </p:nvGrpSpPr>
            <p:grpSpPr>
              <a:xfrm>
                <a:off x="5766163" y="4512724"/>
                <a:ext cx="1854646" cy="1926107"/>
                <a:chOff x="1877731" y="3506284"/>
                <a:chExt cx="1854646" cy="1926107"/>
              </a:xfrm>
            </p:grpSpPr>
            <p:cxnSp>
              <p:nvCxnSpPr>
                <p:cNvPr id="30" name="Connecteur droit 29"/>
                <p:cNvCxnSpPr/>
                <p:nvPr/>
              </p:nvCxnSpPr>
              <p:spPr>
                <a:xfrm flipV="1">
                  <a:off x="1877731" y="4446488"/>
                  <a:ext cx="1854646" cy="22849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31" name="Groupe 30"/>
                <p:cNvGrpSpPr/>
                <p:nvPr/>
              </p:nvGrpSpPr>
              <p:grpSpPr>
                <a:xfrm>
                  <a:off x="2987824" y="3506284"/>
                  <a:ext cx="288032" cy="1926107"/>
                  <a:chOff x="2987824" y="3506284"/>
                  <a:chExt cx="288032" cy="1926107"/>
                </a:xfrm>
              </p:grpSpPr>
              <p:cxnSp>
                <p:nvCxnSpPr>
                  <p:cNvPr id="32" name="Connecteur droit 31"/>
                  <p:cNvCxnSpPr/>
                  <p:nvPr/>
                </p:nvCxnSpPr>
                <p:spPr>
                  <a:xfrm>
                    <a:off x="3131837" y="3506284"/>
                    <a:ext cx="4" cy="1926107"/>
                  </a:xfrm>
                  <a:prstGeom prst="line">
                    <a:avLst/>
                  </a:prstGeom>
                  <a:ln w="38100">
                    <a:solidFill>
                      <a:srgbClr val="FFFF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" name="Connecteur droit 32"/>
                  <p:cNvCxnSpPr/>
                  <p:nvPr/>
                </p:nvCxnSpPr>
                <p:spPr>
                  <a:xfrm>
                    <a:off x="2987824" y="3506285"/>
                    <a:ext cx="288032" cy="0"/>
                  </a:xfrm>
                  <a:prstGeom prst="line">
                    <a:avLst/>
                  </a:prstGeom>
                  <a:ln w="38100">
                    <a:solidFill>
                      <a:srgbClr val="FFFF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" name="Connecteur droit 33"/>
                  <p:cNvCxnSpPr/>
                  <p:nvPr/>
                </p:nvCxnSpPr>
                <p:spPr>
                  <a:xfrm>
                    <a:off x="2987824" y="5432391"/>
                    <a:ext cx="288032" cy="0"/>
                  </a:xfrm>
                  <a:prstGeom prst="line">
                    <a:avLst/>
                  </a:prstGeom>
                  <a:ln w="38100">
                    <a:solidFill>
                      <a:srgbClr val="FFFF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6" name="Groupe 25"/>
              <p:cNvGrpSpPr/>
              <p:nvPr/>
            </p:nvGrpSpPr>
            <p:grpSpPr>
              <a:xfrm>
                <a:off x="6392097" y="5108556"/>
                <a:ext cx="288032" cy="734743"/>
                <a:chOff x="5652120" y="5581289"/>
                <a:chExt cx="288032" cy="734743"/>
              </a:xfrm>
            </p:grpSpPr>
            <p:cxnSp>
              <p:nvCxnSpPr>
                <p:cNvPr id="27" name="Connecteur droit 26"/>
                <p:cNvCxnSpPr/>
                <p:nvPr/>
              </p:nvCxnSpPr>
              <p:spPr>
                <a:xfrm>
                  <a:off x="5796136" y="5581289"/>
                  <a:ext cx="0" cy="734743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Connecteur droit 27"/>
                <p:cNvCxnSpPr/>
                <p:nvPr/>
              </p:nvCxnSpPr>
              <p:spPr>
                <a:xfrm>
                  <a:off x="5652120" y="5589240"/>
                  <a:ext cx="288032" cy="0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Connecteur droit 28"/>
                <p:cNvCxnSpPr/>
                <p:nvPr/>
              </p:nvCxnSpPr>
              <p:spPr>
                <a:xfrm>
                  <a:off x="5652120" y="6316032"/>
                  <a:ext cx="288032" cy="0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41" name="Groupe 40"/>
            <p:cNvGrpSpPr/>
            <p:nvPr/>
          </p:nvGrpSpPr>
          <p:grpSpPr>
            <a:xfrm>
              <a:off x="4946268" y="3230187"/>
              <a:ext cx="216024" cy="504056"/>
              <a:chOff x="1619672" y="1988840"/>
              <a:chExt cx="216024" cy="504056"/>
            </a:xfrm>
          </p:grpSpPr>
          <p:sp>
            <p:nvSpPr>
              <p:cNvPr id="42" name="Rectangle 41"/>
              <p:cNvSpPr/>
              <p:nvPr/>
            </p:nvSpPr>
            <p:spPr>
              <a:xfrm>
                <a:off x="1619672" y="1988840"/>
                <a:ext cx="216024" cy="216024"/>
              </a:xfrm>
              <a:prstGeom prst="rect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rgbClr val="FFFF00"/>
                    </a:solidFill>
                  </a:rPr>
                  <a:t>+</a:t>
                </a:r>
                <a:endParaRPr lang="fr-FR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1619672" y="2276872"/>
                <a:ext cx="216024" cy="216024"/>
              </a:xfrm>
              <a:prstGeom prst="rect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rgbClr val="FFFF00"/>
                    </a:solidFill>
                  </a:rPr>
                  <a:t>+</a:t>
                </a:r>
                <a:endParaRPr lang="fr-FR" dirty="0">
                  <a:solidFill>
                    <a:srgbClr val="FFFF00"/>
                  </a:solidFill>
                </a:endParaRPr>
              </a:p>
            </p:txBody>
          </p:sp>
        </p:grpSp>
        <p:grpSp>
          <p:nvGrpSpPr>
            <p:cNvPr id="47" name="Groupe 46"/>
            <p:cNvGrpSpPr/>
            <p:nvPr/>
          </p:nvGrpSpPr>
          <p:grpSpPr>
            <a:xfrm>
              <a:off x="3773426" y="3244943"/>
              <a:ext cx="216024" cy="504056"/>
              <a:chOff x="1619672" y="1988840"/>
              <a:chExt cx="216024" cy="504056"/>
            </a:xfrm>
          </p:grpSpPr>
          <p:sp>
            <p:nvSpPr>
              <p:cNvPr id="48" name="Rectangle 47"/>
              <p:cNvSpPr/>
              <p:nvPr/>
            </p:nvSpPr>
            <p:spPr>
              <a:xfrm>
                <a:off x="1619672" y="1988840"/>
                <a:ext cx="216024" cy="216024"/>
              </a:xfrm>
              <a:prstGeom prst="rect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rgbClr val="FFFF00"/>
                    </a:solidFill>
                  </a:rPr>
                  <a:t>+</a:t>
                </a:r>
                <a:endParaRPr lang="fr-FR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1619672" y="2276872"/>
                <a:ext cx="216024" cy="216024"/>
              </a:xfrm>
              <a:prstGeom prst="rect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rgbClr val="FFFF00"/>
                    </a:solidFill>
                  </a:rPr>
                  <a:t>+</a:t>
                </a:r>
                <a:endParaRPr lang="fr-FR" dirty="0">
                  <a:solidFill>
                    <a:srgbClr val="FFFF00"/>
                  </a:solidFill>
                </a:endParaRPr>
              </a:p>
            </p:txBody>
          </p:sp>
        </p:grpSp>
      </p:grpSp>
      <p:grpSp>
        <p:nvGrpSpPr>
          <p:cNvPr id="64" name="Groupe 63"/>
          <p:cNvGrpSpPr/>
          <p:nvPr/>
        </p:nvGrpSpPr>
        <p:grpSpPr>
          <a:xfrm>
            <a:off x="3773426" y="3768905"/>
            <a:ext cx="1518654" cy="1131242"/>
            <a:chOff x="3773426" y="4082627"/>
            <a:chExt cx="1518654" cy="1131242"/>
          </a:xfrm>
        </p:grpSpPr>
        <p:grpSp>
          <p:nvGrpSpPr>
            <p:cNvPr id="13" name="Groupe 12"/>
            <p:cNvGrpSpPr/>
            <p:nvPr/>
          </p:nvGrpSpPr>
          <p:grpSpPr>
            <a:xfrm flipH="1">
              <a:off x="3773426" y="4082627"/>
              <a:ext cx="1518654" cy="1131242"/>
              <a:chOff x="5942359" y="4788222"/>
              <a:chExt cx="1777936" cy="1375410"/>
            </a:xfrm>
          </p:grpSpPr>
          <p:grpSp>
            <p:nvGrpSpPr>
              <p:cNvPr id="14" name="Groupe 13"/>
              <p:cNvGrpSpPr/>
              <p:nvPr/>
            </p:nvGrpSpPr>
            <p:grpSpPr>
              <a:xfrm>
                <a:off x="5942359" y="4788222"/>
                <a:ext cx="1777936" cy="1375410"/>
                <a:chOff x="2053927" y="3781782"/>
                <a:chExt cx="1777936" cy="1375410"/>
              </a:xfrm>
            </p:grpSpPr>
            <p:cxnSp>
              <p:nvCxnSpPr>
                <p:cNvPr id="19" name="Connecteur droit 18"/>
                <p:cNvCxnSpPr/>
                <p:nvPr/>
              </p:nvCxnSpPr>
              <p:spPr>
                <a:xfrm>
                  <a:off x="2053927" y="4469487"/>
                  <a:ext cx="1777936" cy="5943"/>
                </a:xfrm>
                <a:prstGeom prst="line">
                  <a:avLst/>
                </a:prstGeom>
                <a:ln w="38100">
                  <a:solidFill>
                    <a:srgbClr val="00E6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0" name="Groupe 19"/>
                <p:cNvGrpSpPr/>
                <p:nvPr/>
              </p:nvGrpSpPr>
              <p:grpSpPr>
                <a:xfrm>
                  <a:off x="2987824" y="3781782"/>
                  <a:ext cx="288032" cy="1375410"/>
                  <a:chOff x="2987824" y="3781782"/>
                  <a:chExt cx="288032" cy="1375410"/>
                </a:xfrm>
              </p:grpSpPr>
              <p:cxnSp>
                <p:nvCxnSpPr>
                  <p:cNvPr id="21" name="Connecteur droit 20"/>
                  <p:cNvCxnSpPr/>
                  <p:nvPr/>
                </p:nvCxnSpPr>
                <p:spPr>
                  <a:xfrm>
                    <a:off x="3131840" y="3781782"/>
                    <a:ext cx="0" cy="1375410"/>
                  </a:xfrm>
                  <a:prstGeom prst="line">
                    <a:avLst/>
                  </a:prstGeom>
                  <a:ln w="38100">
                    <a:solidFill>
                      <a:srgbClr val="00E6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" name="Connecteur droit 21"/>
                  <p:cNvCxnSpPr/>
                  <p:nvPr/>
                </p:nvCxnSpPr>
                <p:spPr>
                  <a:xfrm>
                    <a:off x="2987824" y="3781782"/>
                    <a:ext cx="288032" cy="0"/>
                  </a:xfrm>
                  <a:prstGeom prst="line">
                    <a:avLst/>
                  </a:prstGeom>
                  <a:ln w="38100">
                    <a:solidFill>
                      <a:srgbClr val="00E6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Connecteur droit 22"/>
                  <p:cNvCxnSpPr/>
                  <p:nvPr/>
                </p:nvCxnSpPr>
                <p:spPr>
                  <a:xfrm>
                    <a:off x="2987824" y="5157192"/>
                    <a:ext cx="288032" cy="0"/>
                  </a:xfrm>
                  <a:prstGeom prst="line">
                    <a:avLst/>
                  </a:prstGeom>
                  <a:ln w="38100">
                    <a:solidFill>
                      <a:srgbClr val="00E6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5" name="Groupe 14"/>
              <p:cNvGrpSpPr/>
              <p:nvPr/>
            </p:nvGrpSpPr>
            <p:grpSpPr>
              <a:xfrm>
                <a:off x="6392097" y="5108556"/>
                <a:ext cx="288032" cy="734743"/>
                <a:chOff x="5652120" y="5581289"/>
                <a:chExt cx="288032" cy="734743"/>
              </a:xfrm>
            </p:grpSpPr>
            <p:cxnSp>
              <p:nvCxnSpPr>
                <p:cNvPr id="16" name="Connecteur droit 15"/>
                <p:cNvCxnSpPr/>
                <p:nvPr/>
              </p:nvCxnSpPr>
              <p:spPr>
                <a:xfrm>
                  <a:off x="5796136" y="5581289"/>
                  <a:ext cx="0" cy="734743"/>
                </a:xfrm>
                <a:prstGeom prst="line">
                  <a:avLst/>
                </a:prstGeom>
                <a:ln w="38100">
                  <a:solidFill>
                    <a:srgbClr val="00E6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Connecteur droit 16"/>
                <p:cNvCxnSpPr/>
                <p:nvPr/>
              </p:nvCxnSpPr>
              <p:spPr>
                <a:xfrm>
                  <a:off x="5652120" y="5589240"/>
                  <a:ext cx="288032" cy="0"/>
                </a:xfrm>
                <a:prstGeom prst="line">
                  <a:avLst/>
                </a:prstGeom>
                <a:ln w="38100">
                  <a:solidFill>
                    <a:srgbClr val="00E6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Connecteur droit 17"/>
                <p:cNvCxnSpPr/>
                <p:nvPr/>
              </p:nvCxnSpPr>
              <p:spPr>
                <a:xfrm>
                  <a:off x="5652120" y="6316032"/>
                  <a:ext cx="288032" cy="0"/>
                </a:xfrm>
                <a:prstGeom prst="line">
                  <a:avLst/>
                </a:prstGeom>
                <a:ln w="38100">
                  <a:solidFill>
                    <a:srgbClr val="00E6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44" name="Groupe 43"/>
            <p:cNvGrpSpPr/>
            <p:nvPr/>
          </p:nvGrpSpPr>
          <p:grpSpPr>
            <a:xfrm>
              <a:off x="4969301" y="4396220"/>
              <a:ext cx="216024" cy="504056"/>
              <a:chOff x="1619672" y="1988840"/>
              <a:chExt cx="216024" cy="504056"/>
            </a:xfrm>
          </p:grpSpPr>
          <p:sp>
            <p:nvSpPr>
              <p:cNvPr id="45" name="Rectangle 44"/>
              <p:cNvSpPr/>
              <p:nvPr/>
            </p:nvSpPr>
            <p:spPr>
              <a:xfrm>
                <a:off x="1619672" y="1988840"/>
                <a:ext cx="216024" cy="216024"/>
              </a:xfrm>
              <a:prstGeom prst="rect">
                <a:avLst/>
              </a:prstGeom>
              <a:ln>
                <a:solidFill>
                  <a:srgbClr val="00E6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rgbClr val="00E600"/>
                    </a:solidFill>
                  </a:rPr>
                  <a:t>+</a:t>
                </a:r>
                <a:endParaRPr lang="fr-FR" dirty="0">
                  <a:solidFill>
                    <a:srgbClr val="00E600"/>
                  </a:solidFill>
                </a:endParaRPr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1619672" y="2276872"/>
                <a:ext cx="216024" cy="216024"/>
              </a:xfrm>
              <a:prstGeom prst="rect">
                <a:avLst/>
              </a:prstGeom>
              <a:ln>
                <a:solidFill>
                  <a:srgbClr val="00E6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rgbClr val="00E600"/>
                    </a:solidFill>
                  </a:rPr>
                  <a:t>+</a:t>
                </a:r>
                <a:endParaRPr lang="fr-FR" dirty="0">
                  <a:solidFill>
                    <a:srgbClr val="00E600"/>
                  </a:solidFill>
                </a:endParaRPr>
              </a:p>
            </p:txBody>
          </p:sp>
        </p:grpSp>
        <p:grpSp>
          <p:nvGrpSpPr>
            <p:cNvPr id="50" name="Groupe 49"/>
            <p:cNvGrpSpPr/>
            <p:nvPr/>
          </p:nvGrpSpPr>
          <p:grpSpPr>
            <a:xfrm>
              <a:off x="3786594" y="4396220"/>
              <a:ext cx="216024" cy="504056"/>
              <a:chOff x="1619672" y="1988840"/>
              <a:chExt cx="216024" cy="504056"/>
            </a:xfrm>
          </p:grpSpPr>
          <p:sp>
            <p:nvSpPr>
              <p:cNvPr id="51" name="Rectangle 50"/>
              <p:cNvSpPr/>
              <p:nvPr/>
            </p:nvSpPr>
            <p:spPr>
              <a:xfrm>
                <a:off x="1619672" y="1988840"/>
                <a:ext cx="216024" cy="216024"/>
              </a:xfrm>
              <a:prstGeom prst="rect">
                <a:avLst/>
              </a:prstGeom>
              <a:ln>
                <a:solidFill>
                  <a:srgbClr val="00E6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rgbClr val="00E600"/>
                    </a:solidFill>
                  </a:rPr>
                  <a:t>+</a:t>
                </a:r>
                <a:endParaRPr lang="fr-FR" dirty="0">
                  <a:solidFill>
                    <a:srgbClr val="00E600"/>
                  </a:solidFill>
                </a:endParaRPr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1619672" y="2276872"/>
                <a:ext cx="216024" cy="216024"/>
              </a:xfrm>
              <a:prstGeom prst="rect">
                <a:avLst/>
              </a:prstGeom>
              <a:ln>
                <a:solidFill>
                  <a:srgbClr val="00E6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rgbClr val="00E600"/>
                    </a:solidFill>
                  </a:rPr>
                  <a:t>+</a:t>
                </a:r>
                <a:endParaRPr lang="fr-FR" dirty="0">
                  <a:solidFill>
                    <a:srgbClr val="00E600"/>
                  </a:solidFill>
                </a:endParaRPr>
              </a:p>
            </p:txBody>
          </p:sp>
        </p:grpSp>
      </p:grpSp>
      <p:sp>
        <p:nvSpPr>
          <p:cNvPr id="54" name="ZoneTexte 53"/>
          <p:cNvSpPr txBox="1"/>
          <p:nvPr/>
        </p:nvSpPr>
        <p:spPr>
          <a:xfrm>
            <a:off x="539552" y="1196752"/>
            <a:ext cx="1130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Solution 3</a:t>
            </a:r>
            <a:endParaRPr lang="fr-FR" dirty="0"/>
          </a:p>
        </p:txBody>
      </p:sp>
      <p:grpSp>
        <p:nvGrpSpPr>
          <p:cNvPr id="62" name="Groupe 61"/>
          <p:cNvGrpSpPr/>
          <p:nvPr/>
        </p:nvGrpSpPr>
        <p:grpSpPr>
          <a:xfrm>
            <a:off x="2824052" y="4764132"/>
            <a:ext cx="1675940" cy="865455"/>
            <a:chOff x="2566023" y="4764132"/>
            <a:chExt cx="1675940" cy="865455"/>
          </a:xfrm>
        </p:grpSpPr>
        <p:grpSp>
          <p:nvGrpSpPr>
            <p:cNvPr id="67" name="Groupe 66"/>
            <p:cNvGrpSpPr/>
            <p:nvPr/>
          </p:nvGrpSpPr>
          <p:grpSpPr>
            <a:xfrm flipH="1">
              <a:off x="3245949" y="4935325"/>
              <a:ext cx="996014" cy="502619"/>
              <a:chOff x="3467405" y="1965494"/>
              <a:chExt cx="1166065" cy="611105"/>
            </a:xfrm>
          </p:grpSpPr>
          <p:grpSp>
            <p:nvGrpSpPr>
              <p:cNvPr id="69" name="Groupe 68"/>
              <p:cNvGrpSpPr/>
              <p:nvPr/>
            </p:nvGrpSpPr>
            <p:grpSpPr>
              <a:xfrm>
                <a:off x="3467405" y="1965494"/>
                <a:ext cx="288032" cy="611105"/>
                <a:chOff x="6544497" y="1844824"/>
                <a:chExt cx="288032" cy="734743"/>
              </a:xfrm>
            </p:grpSpPr>
            <p:cxnSp>
              <p:nvCxnSpPr>
                <p:cNvPr id="73" name="Connecteur droit 72"/>
                <p:cNvCxnSpPr/>
                <p:nvPr/>
              </p:nvCxnSpPr>
              <p:spPr>
                <a:xfrm>
                  <a:off x="6688513" y="1844824"/>
                  <a:ext cx="0" cy="734743"/>
                </a:xfrm>
                <a:prstGeom prst="line">
                  <a:avLst/>
                </a:prstGeom>
                <a:ln w="38100">
                  <a:solidFill>
                    <a:srgbClr val="0066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Connecteur droit 73"/>
                <p:cNvCxnSpPr/>
                <p:nvPr/>
              </p:nvCxnSpPr>
              <p:spPr>
                <a:xfrm>
                  <a:off x="6544497" y="1852775"/>
                  <a:ext cx="288032" cy="0"/>
                </a:xfrm>
                <a:prstGeom prst="line">
                  <a:avLst/>
                </a:prstGeom>
                <a:ln w="38100">
                  <a:solidFill>
                    <a:srgbClr val="0066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Connecteur droit 74"/>
                <p:cNvCxnSpPr/>
                <p:nvPr/>
              </p:nvCxnSpPr>
              <p:spPr>
                <a:xfrm>
                  <a:off x="6544497" y="2579567"/>
                  <a:ext cx="288032" cy="0"/>
                </a:xfrm>
                <a:prstGeom prst="line">
                  <a:avLst/>
                </a:prstGeom>
                <a:ln w="38100">
                  <a:solidFill>
                    <a:srgbClr val="0066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0" name="Connecteur droit 69"/>
              <p:cNvCxnSpPr/>
              <p:nvPr/>
            </p:nvCxnSpPr>
            <p:spPr>
              <a:xfrm>
                <a:off x="3611421" y="2271046"/>
                <a:ext cx="1022049" cy="0"/>
              </a:xfrm>
              <a:prstGeom prst="line">
                <a:avLst/>
              </a:prstGeom>
              <a:ln w="3810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8" name="Rectangle 67"/>
            <p:cNvSpPr/>
            <p:nvPr/>
          </p:nvSpPr>
          <p:spPr>
            <a:xfrm>
              <a:off x="2566023" y="4764132"/>
              <a:ext cx="1224135" cy="865455"/>
            </a:xfrm>
            <a:prstGeom prst="rect">
              <a:avLst/>
            </a:prstGeom>
            <a:ln w="38100">
              <a:solidFill>
                <a:srgbClr val="0066FF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0066FF"/>
                  </a:solidFill>
                </a:rPr>
                <a:t>Moteur</a:t>
              </a:r>
              <a:endParaRPr lang="fr-FR" dirty="0">
                <a:solidFill>
                  <a:srgbClr val="0066FF"/>
                </a:solidFill>
              </a:endParaRPr>
            </a:p>
          </p:txBody>
        </p:sp>
      </p:grpSp>
      <p:sp>
        <p:nvSpPr>
          <p:cNvPr id="59" name="Forme libre 58"/>
          <p:cNvSpPr/>
          <p:nvPr/>
        </p:nvSpPr>
        <p:spPr>
          <a:xfrm>
            <a:off x="3886200" y="4591050"/>
            <a:ext cx="0" cy="257175"/>
          </a:xfrm>
          <a:custGeom>
            <a:avLst/>
            <a:gdLst>
              <a:gd name="connsiteX0" fmla="*/ 0 w 0"/>
              <a:gd name="connsiteY0" fmla="*/ 0 h 257175"/>
              <a:gd name="connsiteX1" fmla="*/ 0 w 0"/>
              <a:gd name="connsiteY1" fmla="*/ 257175 h 257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257175">
                <a:moveTo>
                  <a:pt x="0" y="0"/>
                </a:moveTo>
                <a:lnTo>
                  <a:pt x="0" y="257175"/>
                </a:lnTo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0" name="Forme libre 59"/>
          <p:cNvSpPr/>
          <p:nvPr/>
        </p:nvSpPr>
        <p:spPr>
          <a:xfrm>
            <a:off x="3876674" y="4591050"/>
            <a:ext cx="1209675" cy="1333500"/>
          </a:xfrm>
          <a:custGeom>
            <a:avLst/>
            <a:gdLst>
              <a:gd name="connsiteX0" fmla="*/ 0 w 1238250"/>
              <a:gd name="connsiteY0" fmla="*/ 933450 h 1333500"/>
              <a:gd name="connsiteX1" fmla="*/ 0 w 1238250"/>
              <a:gd name="connsiteY1" fmla="*/ 1333500 h 1333500"/>
              <a:gd name="connsiteX2" fmla="*/ 1238250 w 1238250"/>
              <a:gd name="connsiteY2" fmla="*/ 1323975 h 1333500"/>
              <a:gd name="connsiteX3" fmla="*/ 1200150 w 1238250"/>
              <a:gd name="connsiteY3" fmla="*/ 0 h 1333500"/>
              <a:gd name="connsiteX0" fmla="*/ 0 w 1209675"/>
              <a:gd name="connsiteY0" fmla="*/ 933450 h 1333500"/>
              <a:gd name="connsiteX1" fmla="*/ 0 w 1209675"/>
              <a:gd name="connsiteY1" fmla="*/ 1333500 h 1333500"/>
              <a:gd name="connsiteX2" fmla="*/ 1209675 w 1209675"/>
              <a:gd name="connsiteY2" fmla="*/ 1323975 h 1333500"/>
              <a:gd name="connsiteX3" fmla="*/ 1200150 w 1209675"/>
              <a:gd name="connsiteY3" fmla="*/ 0 h 1333500"/>
              <a:gd name="connsiteX0" fmla="*/ 0 w 1209675"/>
              <a:gd name="connsiteY0" fmla="*/ 933450 h 1333500"/>
              <a:gd name="connsiteX1" fmla="*/ 0 w 1209675"/>
              <a:gd name="connsiteY1" fmla="*/ 1333500 h 1333500"/>
              <a:gd name="connsiteX2" fmla="*/ 1209675 w 1209675"/>
              <a:gd name="connsiteY2" fmla="*/ 1323975 h 1333500"/>
              <a:gd name="connsiteX3" fmla="*/ 1200150 w 1209675"/>
              <a:gd name="connsiteY3" fmla="*/ 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9675" h="1333500">
                <a:moveTo>
                  <a:pt x="0" y="933450"/>
                </a:moveTo>
                <a:lnTo>
                  <a:pt x="0" y="1333500"/>
                </a:lnTo>
                <a:lnTo>
                  <a:pt x="1209675" y="1323975"/>
                </a:lnTo>
                <a:lnTo>
                  <a:pt x="1200150" y="0"/>
                </a:lnTo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487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Groupe 52"/>
          <p:cNvGrpSpPr/>
          <p:nvPr/>
        </p:nvGrpSpPr>
        <p:grpSpPr>
          <a:xfrm>
            <a:off x="2566023" y="4764132"/>
            <a:ext cx="1675940" cy="865455"/>
            <a:chOff x="2566023" y="4764132"/>
            <a:chExt cx="1675940" cy="865455"/>
          </a:xfrm>
        </p:grpSpPr>
        <p:grpSp>
          <p:nvGrpSpPr>
            <p:cNvPr id="7" name="Groupe 6"/>
            <p:cNvGrpSpPr/>
            <p:nvPr/>
          </p:nvGrpSpPr>
          <p:grpSpPr>
            <a:xfrm flipH="1">
              <a:off x="3245949" y="4935325"/>
              <a:ext cx="996014" cy="502619"/>
              <a:chOff x="3467405" y="1965494"/>
              <a:chExt cx="1166065" cy="611105"/>
            </a:xfrm>
          </p:grpSpPr>
          <p:grpSp>
            <p:nvGrpSpPr>
              <p:cNvPr id="8" name="Groupe 7"/>
              <p:cNvGrpSpPr/>
              <p:nvPr/>
            </p:nvGrpSpPr>
            <p:grpSpPr>
              <a:xfrm>
                <a:off x="3467405" y="1965494"/>
                <a:ext cx="288032" cy="611105"/>
                <a:chOff x="6544497" y="1844824"/>
                <a:chExt cx="288032" cy="734743"/>
              </a:xfrm>
            </p:grpSpPr>
            <p:cxnSp>
              <p:nvCxnSpPr>
                <p:cNvPr id="10" name="Connecteur droit 9"/>
                <p:cNvCxnSpPr/>
                <p:nvPr/>
              </p:nvCxnSpPr>
              <p:spPr>
                <a:xfrm>
                  <a:off x="6688513" y="1844824"/>
                  <a:ext cx="0" cy="734743"/>
                </a:xfrm>
                <a:prstGeom prst="line">
                  <a:avLst/>
                </a:prstGeom>
                <a:ln w="38100">
                  <a:solidFill>
                    <a:srgbClr val="0066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Connecteur droit 10"/>
                <p:cNvCxnSpPr/>
                <p:nvPr/>
              </p:nvCxnSpPr>
              <p:spPr>
                <a:xfrm>
                  <a:off x="6544497" y="1852775"/>
                  <a:ext cx="288032" cy="0"/>
                </a:xfrm>
                <a:prstGeom prst="line">
                  <a:avLst/>
                </a:prstGeom>
                <a:ln w="38100">
                  <a:solidFill>
                    <a:srgbClr val="0066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Connecteur droit 11"/>
                <p:cNvCxnSpPr/>
                <p:nvPr/>
              </p:nvCxnSpPr>
              <p:spPr>
                <a:xfrm>
                  <a:off x="6544497" y="2579567"/>
                  <a:ext cx="288032" cy="0"/>
                </a:xfrm>
                <a:prstGeom prst="line">
                  <a:avLst/>
                </a:prstGeom>
                <a:ln w="38100">
                  <a:solidFill>
                    <a:srgbClr val="0066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" name="Connecteur droit 8"/>
              <p:cNvCxnSpPr/>
              <p:nvPr/>
            </p:nvCxnSpPr>
            <p:spPr>
              <a:xfrm>
                <a:off x="3611421" y="2271046"/>
                <a:ext cx="1022049" cy="0"/>
              </a:xfrm>
              <a:prstGeom prst="line">
                <a:avLst/>
              </a:prstGeom>
              <a:ln w="3810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6" name="Rectangle 55"/>
            <p:cNvSpPr/>
            <p:nvPr/>
          </p:nvSpPr>
          <p:spPr>
            <a:xfrm>
              <a:off x="2566023" y="4764132"/>
              <a:ext cx="1224135" cy="865455"/>
            </a:xfrm>
            <a:prstGeom prst="rect">
              <a:avLst/>
            </a:prstGeom>
            <a:ln w="38100">
              <a:solidFill>
                <a:srgbClr val="0066FF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0066FF"/>
                  </a:solidFill>
                </a:rPr>
                <a:t>Moteur</a:t>
              </a:r>
              <a:endParaRPr lang="fr-FR" dirty="0">
                <a:solidFill>
                  <a:srgbClr val="0066FF"/>
                </a:solidFill>
              </a:endParaRPr>
            </a:p>
          </p:txBody>
        </p:sp>
      </p:grpSp>
      <p:grpSp>
        <p:nvGrpSpPr>
          <p:cNvPr id="65" name="Groupe 64"/>
          <p:cNvGrpSpPr/>
          <p:nvPr/>
        </p:nvGrpSpPr>
        <p:grpSpPr>
          <a:xfrm>
            <a:off x="2843808" y="952905"/>
            <a:ext cx="2318484" cy="1835971"/>
            <a:chOff x="2843808" y="952905"/>
            <a:chExt cx="2318484" cy="1835971"/>
          </a:xfrm>
        </p:grpSpPr>
        <p:cxnSp>
          <p:nvCxnSpPr>
            <p:cNvPr id="2" name="Connecteur droit 1"/>
            <p:cNvCxnSpPr/>
            <p:nvPr/>
          </p:nvCxnSpPr>
          <p:spPr>
            <a:xfrm>
              <a:off x="2843808" y="1863319"/>
              <a:ext cx="2304257" cy="366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" name="Groupe 2"/>
            <p:cNvGrpSpPr/>
            <p:nvPr/>
          </p:nvGrpSpPr>
          <p:grpSpPr>
            <a:xfrm>
              <a:off x="4246461" y="952905"/>
              <a:ext cx="246027" cy="1835971"/>
              <a:chOff x="2987824" y="3421742"/>
              <a:chExt cx="288032" cy="2232248"/>
            </a:xfrm>
          </p:grpSpPr>
          <p:cxnSp>
            <p:nvCxnSpPr>
              <p:cNvPr id="4" name="Connecteur droit 3"/>
              <p:cNvCxnSpPr/>
              <p:nvPr/>
            </p:nvCxnSpPr>
            <p:spPr>
              <a:xfrm>
                <a:off x="3131840" y="3421742"/>
                <a:ext cx="0" cy="2232248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" name="Connecteur droit 4"/>
              <p:cNvCxnSpPr/>
              <p:nvPr/>
            </p:nvCxnSpPr>
            <p:spPr>
              <a:xfrm>
                <a:off x="2987824" y="3421742"/>
                <a:ext cx="288032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Connecteur droit 5"/>
              <p:cNvCxnSpPr/>
              <p:nvPr/>
            </p:nvCxnSpPr>
            <p:spPr>
              <a:xfrm>
                <a:off x="2987824" y="5653990"/>
                <a:ext cx="288032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oupe 34"/>
            <p:cNvGrpSpPr/>
            <p:nvPr/>
          </p:nvGrpSpPr>
          <p:grpSpPr>
            <a:xfrm>
              <a:off x="3792683" y="1611291"/>
              <a:ext cx="216024" cy="504056"/>
              <a:chOff x="1619672" y="1988840"/>
              <a:chExt cx="216024" cy="504056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1619672" y="1988840"/>
                <a:ext cx="216024" cy="216024"/>
              </a:xfrm>
              <a:prstGeom prst="rect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rgbClr val="FF0000"/>
                    </a:solidFill>
                  </a:rPr>
                  <a:t>+</a:t>
                </a:r>
                <a:endParaRPr lang="fr-FR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619672" y="2276872"/>
                <a:ext cx="216024" cy="216024"/>
              </a:xfrm>
              <a:prstGeom prst="rect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rgbClr val="FF0000"/>
                    </a:solidFill>
                  </a:rPr>
                  <a:t>+</a:t>
                </a:r>
                <a:endParaRPr lang="fr-FR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38" name="Groupe 37"/>
            <p:cNvGrpSpPr/>
            <p:nvPr/>
          </p:nvGrpSpPr>
          <p:grpSpPr>
            <a:xfrm>
              <a:off x="4946268" y="1608891"/>
              <a:ext cx="216024" cy="504056"/>
              <a:chOff x="1619672" y="1988840"/>
              <a:chExt cx="216024" cy="504056"/>
            </a:xfrm>
          </p:grpSpPr>
          <p:sp>
            <p:nvSpPr>
              <p:cNvPr id="39" name="Rectangle 38"/>
              <p:cNvSpPr/>
              <p:nvPr/>
            </p:nvSpPr>
            <p:spPr>
              <a:xfrm>
                <a:off x="1619672" y="1988840"/>
                <a:ext cx="216024" cy="216024"/>
              </a:xfrm>
              <a:prstGeom prst="rect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rgbClr val="FF0000"/>
                    </a:solidFill>
                  </a:rPr>
                  <a:t>+</a:t>
                </a:r>
                <a:endParaRPr lang="fr-FR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1619672" y="2276872"/>
                <a:ext cx="216024" cy="216024"/>
              </a:xfrm>
              <a:prstGeom prst="rect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rgbClr val="FF0000"/>
                    </a:solidFill>
                  </a:rPr>
                  <a:t>+</a:t>
                </a:r>
                <a:endParaRPr lang="fr-FR" dirty="0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55" name="Groupe 54"/>
          <p:cNvGrpSpPr/>
          <p:nvPr/>
        </p:nvGrpSpPr>
        <p:grpSpPr>
          <a:xfrm>
            <a:off x="3707903" y="2367375"/>
            <a:ext cx="1584177" cy="1584177"/>
            <a:chOff x="3707903" y="2367375"/>
            <a:chExt cx="1584177" cy="1584177"/>
          </a:xfrm>
        </p:grpSpPr>
        <p:grpSp>
          <p:nvGrpSpPr>
            <p:cNvPr id="24" name="Groupe 23"/>
            <p:cNvGrpSpPr/>
            <p:nvPr/>
          </p:nvGrpSpPr>
          <p:grpSpPr>
            <a:xfrm>
              <a:off x="3707903" y="2367375"/>
              <a:ext cx="1584177" cy="1584177"/>
              <a:chOff x="5766163" y="4512724"/>
              <a:chExt cx="1854646" cy="1926107"/>
            </a:xfrm>
          </p:grpSpPr>
          <p:grpSp>
            <p:nvGrpSpPr>
              <p:cNvPr id="25" name="Groupe 24"/>
              <p:cNvGrpSpPr/>
              <p:nvPr/>
            </p:nvGrpSpPr>
            <p:grpSpPr>
              <a:xfrm>
                <a:off x="5766163" y="4512724"/>
                <a:ext cx="1854646" cy="1926107"/>
                <a:chOff x="1877731" y="3506284"/>
                <a:chExt cx="1854646" cy="1926107"/>
              </a:xfrm>
            </p:grpSpPr>
            <p:cxnSp>
              <p:nvCxnSpPr>
                <p:cNvPr id="30" name="Connecteur droit 29"/>
                <p:cNvCxnSpPr/>
                <p:nvPr/>
              </p:nvCxnSpPr>
              <p:spPr>
                <a:xfrm flipV="1">
                  <a:off x="1877731" y="4446488"/>
                  <a:ext cx="1854646" cy="22849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31" name="Groupe 30"/>
                <p:cNvGrpSpPr/>
                <p:nvPr/>
              </p:nvGrpSpPr>
              <p:grpSpPr>
                <a:xfrm>
                  <a:off x="2987824" y="3506284"/>
                  <a:ext cx="288032" cy="1926107"/>
                  <a:chOff x="2987824" y="3506284"/>
                  <a:chExt cx="288032" cy="1926107"/>
                </a:xfrm>
              </p:grpSpPr>
              <p:cxnSp>
                <p:nvCxnSpPr>
                  <p:cNvPr id="32" name="Connecteur droit 31"/>
                  <p:cNvCxnSpPr/>
                  <p:nvPr/>
                </p:nvCxnSpPr>
                <p:spPr>
                  <a:xfrm>
                    <a:off x="3131837" y="3506284"/>
                    <a:ext cx="4" cy="1926107"/>
                  </a:xfrm>
                  <a:prstGeom prst="line">
                    <a:avLst/>
                  </a:prstGeom>
                  <a:ln w="38100">
                    <a:solidFill>
                      <a:srgbClr val="FFFF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" name="Connecteur droit 32"/>
                  <p:cNvCxnSpPr/>
                  <p:nvPr/>
                </p:nvCxnSpPr>
                <p:spPr>
                  <a:xfrm>
                    <a:off x="2987824" y="3506285"/>
                    <a:ext cx="288032" cy="0"/>
                  </a:xfrm>
                  <a:prstGeom prst="line">
                    <a:avLst/>
                  </a:prstGeom>
                  <a:ln w="38100">
                    <a:solidFill>
                      <a:srgbClr val="FFFF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" name="Connecteur droit 33"/>
                  <p:cNvCxnSpPr/>
                  <p:nvPr/>
                </p:nvCxnSpPr>
                <p:spPr>
                  <a:xfrm>
                    <a:off x="2987824" y="5432391"/>
                    <a:ext cx="288032" cy="0"/>
                  </a:xfrm>
                  <a:prstGeom prst="line">
                    <a:avLst/>
                  </a:prstGeom>
                  <a:ln w="38100">
                    <a:solidFill>
                      <a:srgbClr val="FFFF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6" name="Groupe 25"/>
              <p:cNvGrpSpPr/>
              <p:nvPr/>
            </p:nvGrpSpPr>
            <p:grpSpPr>
              <a:xfrm>
                <a:off x="6392097" y="5108556"/>
                <a:ext cx="288032" cy="734743"/>
                <a:chOff x="5652120" y="5581289"/>
                <a:chExt cx="288032" cy="734743"/>
              </a:xfrm>
            </p:grpSpPr>
            <p:cxnSp>
              <p:nvCxnSpPr>
                <p:cNvPr id="27" name="Connecteur droit 26"/>
                <p:cNvCxnSpPr/>
                <p:nvPr/>
              </p:nvCxnSpPr>
              <p:spPr>
                <a:xfrm>
                  <a:off x="5796136" y="5581289"/>
                  <a:ext cx="0" cy="734743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Connecteur droit 27"/>
                <p:cNvCxnSpPr/>
                <p:nvPr/>
              </p:nvCxnSpPr>
              <p:spPr>
                <a:xfrm>
                  <a:off x="5652120" y="5589240"/>
                  <a:ext cx="288032" cy="0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Connecteur droit 28"/>
                <p:cNvCxnSpPr/>
                <p:nvPr/>
              </p:nvCxnSpPr>
              <p:spPr>
                <a:xfrm>
                  <a:off x="5652120" y="6316032"/>
                  <a:ext cx="288032" cy="0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41" name="Groupe 40"/>
            <p:cNvGrpSpPr/>
            <p:nvPr/>
          </p:nvGrpSpPr>
          <p:grpSpPr>
            <a:xfrm>
              <a:off x="4946268" y="2888642"/>
              <a:ext cx="216024" cy="504056"/>
              <a:chOff x="1619672" y="1988840"/>
              <a:chExt cx="216024" cy="504056"/>
            </a:xfrm>
          </p:grpSpPr>
          <p:sp>
            <p:nvSpPr>
              <p:cNvPr id="42" name="Rectangle 41"/>
              <p:cNvSpPr/>
              <p:nvPr/>
            </p:nvSpPr>
            <p:spPr>
              <a:xfrm>
                <a:off x="1619672" y="1988840"/>
                <a:ext cx="216024" cy="216024"/>
              </a:xfrm>
              <a:prstGeom prst="rect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rgbClr val="FFFF00"/>
                    </a:solidFill>
                  </a:rPr>
                  <a:t>+</a:t>
                </a:r>
                <a:endParaRPr lang="fr-FR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1619672" y="2276872"/>
                <a:ext cx="216024" cy="216024"/>
              </a:xfrm>
              <a:prstGeom prst="rect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rgbClr val="FFFF00"/>
                    </a:solidFill>
                  </a:rPr>
                  <a:t>+</a:t>
                </a:r>
                <a:endParaRPr lang="fr-FR" dirty="0">
                  <a:solidFill>
                    <a:srgbClr val="FFFF00"/>
                  </a:solidFill>
                </a:endParaRPr>
              </a:p>
            </p:txBody>
          </p:sp>
        </p:grpSp>
        <p:grpSp>
          <p:nvGrpSpPr>
            <p:cNvPr id="47" name="Groupe 46"/>
            <p:cNvGrpSpPr/>
            <p:nvPr/>
          </p:nvGrpSpPr>
          <p:grpSpPr>
            <a:xfrm>
              <a:off x="3773426" y="2903398"/>
              <a:ext cx="216024" cy="504056"/>
              <a:chOff x="1619672" y="1988840"/>
              <a:chExt cx="216024" cy="504056"/>
            </a:xfrm>
          </p:grpSpPr>
          <p:sp>
            <p:nvSpPr>
              <p:cNvPr id="48" name="Rectangle 47"/>
              <p:cNvSpPr/>
              <p:nvPr/>
            </p:nvSpPr>
            <p:spPr>
              <a:xfrm>
                <a:off x="1619672" y="1988840"/>
                <a:ext cx="216024" cy="216024"/>
              </a:xfrm>
              <a:prstGeom prst="rect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rgbClr val="FFFF00"/>
                    </a:solidFill>
                  </a:rPr>
                  <a:t>+</a:t>
                </a:r>
                <a:endParaRPr lang="fr-FR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1619672" y="2276872"/>
                <a:ext cx="216024" cy="216024"/>
              </a:xfrm>
              <a:prstGeom prst="rect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rgbClr val="FFFF00"/>
                    </a:solidFill>
                  </a:rPr>
                  <a:t>+</a:t>
                </a:r>
                <a:endParaRPr lang="fr-FR" dirty="0">
                  <a:solidFill>
                    <a:srgbClr val="FFFF00"/>
                  </a:solidFill>
                </a:endParaRPr>
              </a:p>
            </p:txBody>
          </p:sp>
        </p:grpSp>
      </p:grpSp>
      <p:grpSp>
        <p:nvGrpSpPr>
          <p:cNvPr id="54" name="Groupe 53"/>
          <p:cNvGrpSpPr/>
          <p:nvPr/>
        </p:nvGrpSpPr>
        <p:grpSpPr>
          <a:xfrm>
            <a:off x="3773426" y="3741082"/>
            <a:ext cx="1518654" cy="1131242"/>
            <a:chOff x="3773426" y="3741082"/>
            <a:chExt cx="1518654" cy="1131242"/>
          </a:xfrm>
        </p:grpSpPr>
        <p:grpSp>
          <p:nvGrpSpPr>
            <p:cNvPr id="13" name="Groupe 12"/>
            <p:cNvGrpSpPr/>
            <p:nvPr/>
          </p:nvGrpSpPr>
          <p:grpSpPr>
            <a:xfrm flipH="1">
              <a:off x="3773426" y="3741082"/>
              <a:ext cx="1518654" cy="1131242"/>
              <a:chOff x="5942359" y="4788222"/>
              <a:chExt cx="1777936" cy="1375410"/>
            </a:xfrm>
          </p:grpSpPr>
          <p:grpSp>
            <p:nvGrpSpPr>
              <p:cNvPr id="14" name="Groupe 13"/>
              <p:cNvGrpSpPr/>
              <p:nvPr/>
            </p:nvGrpSpPr>
            <p:grpSpPr>
              <a:xfrm>
                <a:off x="5942359" y="4788222"/>
                <a:ext cx="1777936" cy="1375410"/>
                <a:chOff x="2053927" y="3781782"/>
                <a:chExt cx="1777936" cy="1375410"/>
              </a:xfrm>
            </p:grpSpPr>
            <p:cxnSp>
              <p:nvCxnSpPr>
                <p:cNvPr id="19" name="Connecteur droit 18"/>
                <p:cNvCxnSpPr/>
                <p:nvPr/>
              </p:nvCxnSpPr>
              <p:spPr>
                <a:xfrm>
                  <a:off x="2053927" y="4469487"/>
                  <a:ext cx="1777936" cy="5943"/>
                </a:xfrm>
                <a:prstGeom prst="line">
                  <a:avLst/>
                </a:prstGeom>
                <a:ln w="38100">
                  <a:solidFill>
                    <a:srgbClr val="00E6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0" name="Groupe 19"/>
                <p:cNvGrpSpPr/>
                <p:nvPr/>
              </p:nvGrpSpPr>
              <p:grpSpPr>
                <a:xfrm>
                  <a:off x="3283332" y="3781782"/>
                  <a:ext cx="288032" cy="1375410"/>
                  <a:chOff x="3283332" y="3781782"/>
                  <a:chExt cx="288032" cy="1375410"/>
                </a:xfrm>
              </p:grpSpPr>
              <p:cxnSp>
                <p:nvCxnSpPr>
                  <p:cNvPr id="21" name="Connecteur droit 20"/>
                  <p:cNvCxnSpPr/>
                  <p:nvPr/>
                </p:nvCxnSpPr>
                <p:spPr>
                  <a:xfrm>
                    <a:off x="3427349" y="3781782"/>
                    <a:ext cx="0" cy="1375410"/>
                  </a:xfrm>
                  <a:prstGeom prst="line">
                    <a:avLst/>
                  </a:prstGeom>
                  <a:ln w="38100">
                    <a:solidFill>
                      <a:srgbClr val="00E6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" name="Connecteur droit 21"/>
                  <p:cNvCxnSpPr/>
                  <p:nvPr/>
                </p:nvCxnSpPr>
                <p:spPr>
                  <a:xfrm>
                    <a:off x="3283332" y="3781782"/>
                    <a:ext cx="288032" cy="0"/>
                  </a:xfrm>
                  <a:prstGeom prst="line">
                    <a:avLst/>
                  </a:prstGeom>
                  <a:ln w="38100">
                    <a:solidFill>
                      <a:srgbClr val="00E6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Connecteur droit 22"/>
                  <p:cNvCxnSpPr/>
                  <p:nvPr/>
                </p:nvCxnSpPr>
                <p:spPr>
                  <a:xfrm>
                    <a:off x="3283332" y="5157192"/>
                    <a:ext cx="288032" cy="0"/>
                  </a:xfrm>
                  <a:prstGeom prst="line">
                    <a:avLst/>
                  </a:prstGeom>
                  <a:ln w="38100">
                    <a:solidFill>
                      <a:srgbClr val="00E6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5" name="Groupe 14"/>
              <p:cNvGrpSpPr/>
              <p:nvPr/>
            </p:nvGrpSpPr>
            <p:grpSpPr>
              <a:xfrm>
                <a:off x="6392097" y="5108556"/>
                <a:ext cx="288032" cy="734743"/>
                <a:chOff x="5652120" y="5581289"/>
                <a:chExt cx="288032" cy="734743"/>
              </a:xfrm>
            </p:grpSpPr>
            <p:cxnSp>
              <p:nvCxnSpPr>
                <p:cNvPr id="16" name="Connecteur droit 15"/>
                <p:cNvCxnSpPr/>
                <p:nvPr/>
              </p:nvCxnSpPr>
              <p:spPr>
                <a:xfrm>
                  <a:off x="5796136" y="5581289"/>
                  <a:ext cx="0" cy="734743"/>
                </a:xfrm>
                <a:prstGeom prst="line">
                  <a:avLst/>
                </a:prstGeom>
                <a:ln w="38100">
                  <a:solidFill>
                    <a:srgbClr val="00E6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Connecteur droit 16"/>
                <p:cNvCxnSpPr/>
                <p:nvPr/>
              </p:nvCxnSpPr>
              <p:spPr>
                <a:xfrm>
                  <a:off x="5652120" y="5589240"/>
                  <a:ext cx="288032" cy="0"/>
                </a:xfrm>
                <a:prstGeom prst="line">
                  <a:avLst/>
                </a:prstGeom>
                <a:ln w="38100">
                  <a:solidFill>
                    <a:srgbClr val="00E6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Connecteur droit 17"/>
                <p:cNvCxnSpPr/>
                <p:nvPr/>
              </p:nvCxnSpPr>
              <p:spPr>
                <a:xfrm>
                  <a:off x="5652120" y="6316032"/>
                  <a:ext cx="288032" cy="0"/>
                </a:xfrm>
                <a:prstGeom prst="line">
                  <a:avLst/>
                </a:prstGeom>
                <a:ln w="38100">
                  <a:solidFill>
                    <a:srgbClr val="00E6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44" name="Groupe 43"/>
            <p:cNvGrpSpPr/>
            <p:nvPr/>
          </p:nvGrpSpPr>
          <p:grpSpPr>
            <a:xfrm>
              <a:off x="4969301" y="4054675"/>
              <a:ext cx="216024" cy="504056"/>
              <a:chOff x="1619672" y="1988840"/>
              <a:chExt cx="216024" cy="504056"/>
            </a:xfrm>
          </p:grpSpPr>
          <p:sp>
            <p:nvSpPr>
              <p:cNvPr id="45" name="Rectangle 44"/>
              <p:cNvSpPr/>
              <p:nvPr/>
            </p:nvSpPr>
            <p:spPr>
              <a:xfrm>
                <a:off x="1619672" y="1988840"/>
                <a:ext cx="216024" cy="216024"/>
              </a:xfrm>
              <a:prstGeom prst="rect">
                <a:avLst/>
              </a:prstGeom>
              <a:ln>
                <a:solidFill>
                  <a:srgbClr val="00E6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rgbClr val="00E600"/>
                    </a:solidFill>
                  </a:rPr>
                  <a:t>+</a:t>
                </a:r>
                <a:endParaRPr lang="fr-FR" dirty="0">
                  <a:solidFill>
                    <a:srgbClr val="00E600"/>
                  </a:solidFill>
                </a:endParaRPr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1619672" y="2276872"/>
                <a:ext cx="216024" cy="216024"/>
              </a:xfrm>
              <a:prstGeom prst="rect">
                <a:avLst/>
              </a:prstGeom>
              <a:ln>
                <a:solidFill>
                  <a:srgbClr val="00E6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rgbClr val="00E600"/>
                    </a:solidFill>
                  </a:rPr>
                  <a:t>+</a:t>
                </a:r>
                <a:endParaRPr lang="fr-FR" dirty="0">
                  <a:solidFill>
                    <a:srgbClr val="00E600"/>
                  </a:solidFill>
                </a:endParaRPr>
              </a:p>
            </p:txBody>
          </p:sp>
        </p:grpSp>
        <p:grpSp>
          <p:nvGrpSpPr>
            <p:cNvPr id="50" name="Groupe 49"/>
            <p:cNvGrpSpPr/>
            <p:nvPr/>
          </p:nvGrpSpPr>
          <p:grpSpPr>
            <a:xfrm>
              <a:off x="3786594" y="4054675"/>
              <a:ext cx="216024" cy="504056"/>
              <a:chOff x="1619672" y="1988840"/>
              <a:chExt cx="216024" cy="504056"/>
            </a:xfrm>
          </p:grpSpPr>
          <p:sp>
            <p:nvSpPr>
              <p:cNvPr id="51" name="Rectangle 50"/>
              <p:cNvSpPr/>
              <p:nvPr/>
            </p:nvSpPr>
            <p:spPr>
              <a:xfrm>
                <a:off x="1619672" y="1988840"/>
                <a:ext cx="216024" cy="216024"/>
              </a:xfrm>
              <a:prstGeom prst="rect">
                <a:avLst/>
              </a:prstGeom>
              <a:ln>
                <a:solidFill>
                  <a:srgbClr val="00E6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rgbClr val="00E600"/>
                    </a:solidFill>
                  </a:rPr>
                  <a:t>+</a:t>
                </a:r>
                <a:endParaRPr lang="fr-FR" dirty="0">
                  <a:solidFill>
                    <a:srgbClr val="00E600"/>
                  </a:solidFill>
                </a:endParaRPr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1619672" y="2276872"/>
                <a:ext cx="216024" cy="216024"/>
              </a:xfrm>
              <a:prstGeom prst="rect">
                <a:avLst/>
              </a:prstGeom>
              <a:ln>
                <a:solidFill>
                  <a:srgbClr val="00E6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rgbClr val="00E600"/>
                    </a:solidFill>
                  </a:rPr>
                  <a:t>+</a:t>
                </a:r>
                <a:endParaRPr lang="fr-FR" dirty="0">
                  <a:solidFill>
                    <a:srgbClr val="00E600"/>
                  </a:solidFill>
                </a:endParaRPr>
              </a:p>
            </p:txBody>
          </p:sp>
        </p:grpSp>
      </p:grpSp>
      <p:sp>
        <p:nvSpPr>
          <p:cNvPr id="64" name="ZoneTexte 63"/>
          <p:cNvSpPr txBox="1"/>
          <p:nvPr/>
        </p:nvSpPr>
        <p:spPr>
          <a:xfrm>
            <a:off x="539552" y="1196752"/>
            <a:ext cx="1130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Solution 3</a:t>
            </a:r>
            <a:endParaRPr lang="fr-FR" dirty="0"/>
          </a:p>
        </p:txBody>
      </p:sp>
      <p:sp>
        <p:nvSpPr>
          <p:cNvPr id="66" name="Forme libre 65"/>
          <p:cNvSpPr/>
          <p:nvPr/>
        </p:nvSpPr>
        <p:spPr>
          <a:xfrm>
            <a:off x="3886200" y="4591050"/>
            <a:ext cx="0" cy="257175"/>
          </a:xfrm>
          <a:custGeom>
            <a:avLst/>
            <a:gdLst>
              <a:gd name="connsiteX0" fmla="*/ 0 w 0"/>
              <a:gd name="connsiteY0" fmla="*/ 0 h 257175"/>
              <a:gd name="connsiteX1" fmla="*/ 0 w 0"/>
              <a:gd name="connsiteY1" fmla="*/ 257175 h 257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257175">
                <a:moveTo>
                  <a:pt x="0" y="0"/>
                </a:moveTo>
                <a:lnTo>
                  <a:pt x="0" y="257175"/>
                </a:lnTo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Forme libre 66"/>
          <p:cNvSpPr/>
          <p:nvPr/>
        </p:nvSpPr>
        <p:spPr>
          <a:xfrm>
            <a:off x="3876674" y="4591050"/>
            <a:ext cx="1209675" cy="1333500"/>
          </a:xfrm>
          <a:custGeom>
            <a:avLst/>
            <a:gdLst>
              <a:gd name="connsiteX0" fmla="*/ 0 w 1238250"/>
              <a:gd name="connsiteY0" fmla="*/ 933450 h 1333500"/>
              <a:gd name="connsiteX1" fmla="*/ 0 w 1238250"/>
              <a:gd name="connsiteY1" fmla="*/ 1333500 h 1333500"/>
              <a:gd name="connsiteX2" fmla="*/ 1238250 w 1238250"/>
              <a:gd name="connsiteY2" fmla="*/ 1323975 h 1333500"/>
              <a:gd name="connsiteX3" fmla="*/ 1200150 w 1238250"/>
              <a:gd name="connsiteY3" fmla="*/ 0 h 1333500"/>
              <a:gd name="connsiteX0" fmla="*/ 0 w 1209675"/>
              <a:gd name="connsiteY0" fmla="*/ 933450 h 1333500"/>
              <a:gd name="connsiteX1" fmla="*/ 0 w 1209675"/>
              <a:gd name="connsiteY1" fmla="*/ 1333500 h 1333500"/>
              <a:gd name="connsiteX2" fmla="*/ 1209675 w 1209675"/>
              <a:gd name="connsiteY2" fmla="*/ 1323975 h 1333500"/>
              <a:gd name="connsiteX3" fmla="*/ 1200150 w 1209675"/>
              <a:gd name="connsiteY3" fmla="*/ 0 h 1333500"/>
              <a:gd name="connsiteX0" fmla="*/ 0 w 1209675"/>
              <a:gd name="connsiteY0" fmla="*/ 933450 h 1333500"/>
              <a:gd name="connsiteX1" fmla="*/ 0 w 1209675"/>
              <a:gd name="connsiteY1" fmla="*/ 1333500 h 1333500"/>
              <a:gd name="connsiteX2" fmla="*/ 1209675 w 1209675"/>
              <a:gd name="connsiteY2" fmla="*/ 1323975 h 1333500"/>
              <a:gd name="connsiteX3" fmla="*/ 1200150 w 1209675"/>
              <a:gd name="connsiteY3" fmla="*/ 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9675" h="1333500">
                <a:moveTo>
                  <a:pt x="0" y="933450"/>
                </a:moveTo>
                <a:lnTo>
                  <a:pt x="0" y="1333500"/>
                </a:lnTo>
                <a:lnTo>
                  <a:pt x="1209675" y="1323975"/>
                </a:lnTo>
                <a:lnTo>
                  <a:pt x="1200150" y="0"/>
                </a:lnTo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0" name="Légende encadrée 1 69"/>
          <p:cNvSpPr/>
          <p:nvPr/>
        </p:nvSpPr>
        <p:spPr>
          <a:xfrm>
            <a:off x="1714941" y="3849626"/>
            <a:ext cx="1090367" cy="533725"/>
          </a:xfrm>
          <a:prstGeom prst="borderCallout1">
            <a:avLst>
              <a:gd name="adj1" fmla="val 51032"/>
              <a:gd name="adj2" fmla="val 98927"/>
              <a:gd name="adj3" fmla="val 166462"/>
              <a:gd name="adj4" fmla="val 139980"/>
            </a:avLst>
          </a:prstGeom>
          <a:ln w="12700">
            <a:solidFill>
              <a:srgbClr val="0066FF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0066FF"/>
                </a:solidFill>
              </a:rPr>
              <a:t>Carter du moteur</a:t>
            </a:r>
            <a:endParaRPr lang="fr-FR" dirty="0">
              <a:solidFill>
                <a:srgbClr val="0066FF"/>
              </a:solidFill>
            </a:endParaRPr>
          </a:p>
        </p:txBody>
      </p:sp>
      <p:sp>
        <p:nvSpPr>
          <p:cNvPr id="71" name="Légende encadrée 1 70"/>
          <p:cNvSpPr/>
          <p:nvPr/>
        </p:nvSpPr>
        <p:spPr>
          <a:xfrm>
            <a:off x="5868144" y="5257800"/>
            <a:ext cx="1240464" cy="533725"/>
          </a:xfrm>
          <a:prstGeom prst="borderCallout1">
            <a:avLst>
              <a:gd name="adj1" fmla="val 51032"/>
              <a:gd name="adj2" fmla="val -1532"/>
              <a:gd name="adj3" fmla="val 43322"/>
              <a:gd name="adj4" fmla="val -61149"/>
            </a:avLst>
          </a:prstGeom>
          <a:ln w="1270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Carter du réducteur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9081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cteur droit 5"/>
          <p:cNvCxnSpPr/>
          <p:nvPr/>
        </p:nvCxnSpPr>
        <p:spPr>
          <a:xfrm flipV="1">
            <a:off x="539552" y="2471471"/>
            <a:ext cx="1584176" cy="2202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" name="Groupe 44"/>
          <p:cNvGrpSpPr/>
          <p:nvPr/>
        </p:nvGrpSpPr>
        <p:grpSpPr>
          <a:xfrm>
            <a:off x="1222124" y="1557390"/>
            <a:ext cx="246027" cy="1835971"/>
            <a:chOff x="2987824" y="3421742"/>
            <a:chExt cx="288032" cy="2232248"/>
          </a:xfrm>
        </p:grpSpPr>
        <p:cxnSp>
          <p:nvCxnSpPr>
            <p:cNvPr id="51" name="Connecteur droit 50"/>
            <p:cNvCxnSpPr/>
            <p:nvPr/>
          </p:nvCxnSpPr>
          <p:spPr>
            <a:xfrm>
              <a:off x="3131840" y="3421742"/>
              <a:ext cx="0" cy="223224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Connecteur droit 51"/>
            <p:cNvCxnSpPr/>
            <p:nvPr/>
          </p:nvCxnSpPr>
          <p:spPr>
            <a:xfrm>
              <a:off x="2987824" y="3421742"/>
              <a:ext cx="288032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Connecteur droit 52"/>
            <p:cNvCxnSpPr/>
            <p:nvPr/>
          </p:nvCxnSpPr>
          <p:spPr>
            <a:xfrm>
              <a:off x="2987824" y="5653990"/>
              <a:ext cx="288032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e 7"/>
          <p:cNvGrpSpPr/>
          <p:nvPr/>
        </p:nvGrpSpPr>
        <p:grpSpPr>
          <a:xfrm>
            <a:off x="2063818" y="5482768"/>
            <a:ext cx="996014" cy="502619"/>
            <a:chOff x="3467405" y="1965494"/>
            <a:chExt cx="1166065" cy="611105"/>
          </a:xfrm>
        </p:grpSpPr>
        <p:grpSp>
          <p:nvGrpSpPr>
            <p:cNvPr id="40" name="Groupe 39"/>
            <p:cNvGrpSpPr/>
            <p:nvPr/>
          </p:nvGrpSpPr>
          <p:grpSpPr>
            <a:xfrm>
              <a:off x="3467405" y="1965494"/>
              <a:ext cx="288032" cy="611105"/>
              <a:chOff x="6544497" y="1844824"/>
              <a:chExt cx="288032" cy="734743"/>
            </a:xfrm>
          </p:grpSpPr>
          <p:cxnSp>
            <p:nvCxnSpPr>
              <p:cNvPr id="42" name="Connecteur droit 41"/>
              <p:cNvCxnSpPr/>
              <p:nvPr/>
            </p:nvCxnSpPr>
            <p:spPr>
              <a:xfrm>
                <a:off x="6688513" y="1844824"/>
                <a:ext cx="0" cy="734743"/>
              </a:xfrm>
              <a:prstGeom prst="line">
                <a:avLst/>
              </a:prstGeom>
              <a:ln w="3810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Connecteur droit 42"/>
              <p:cNvCxnSpPr/>
              <p:nvPr/>
            </p:nvCxnSpPr>
            <p:spPr>
              <a:xfrm>
                <a:off x="6544497" y="1852775"/>
                <a:ext cx="288032" cy="0"/>
              </a:xfrm>
              <a:prstGeom prst="line">
                <a:avLst/>
              </a:prstGeom>
              <a:ln w="3810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Connecteur droit 43"/>
              <p:cNvCxnSpPr/>
              <p:nvPr/>
            </p:nvCxnSpPr>
            <p:spPr>
              <a:xfrm>
                <a:off x="6544497" y="2579567"/>
                <a:ext cx="288032" cy="0"/>
              </a:xfrm>
              <a:prstGeom prst="line">
                <a:avLst/>
              </a:prstGeom>
              <a:ln w="3810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1" name="Connecteur droit 40"/>
            <p:cNvCxnSpPr/>
            <p:nvPr/>
          </p:nvCxnSpPr>
          <p:spPr>
            <a:xfrm>
              <a:off x="3611421" y="2271046"/>
              <a:ext cx="1022049" cy="0"/>
            </a:xfrm>
            <a:prstGeom prst="line">
              <a:avLst/>
            </a:prstGeom>
            <a:ln w="38100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e 12"/>
          <p:cNvGrpSpPr/>
          <p:nvPr/>
        </p:nvGrpSpPr>
        <p:grpSpPr>
          <a:xfrm>
            <a:off x="899591" y="2931327"/>
            <a:ext cx="1224137" cy="1584177"/>
            <a:chOff x="6019071" y="4512724"/>
            <a:chExt cx="1433136" cy="1926107"/>
          </a:xfrm>
        </p:grpSpPr>
        <p:grpSp>
          <p:nvGrpSpPr>
            <p:cNvPr id="27" name="Groupe 26"/>
            <p:cNvGrpSpPr/>
            <p:nvPr/>
          </p:nvGrpSpPr>
          <p:grpSpPr>
            <a:xfrm>
              <a:off x="6019071" y="4512724"/>
              <a:ext cx="1433136" cy="1926107"/>
              <a:chOff x="2130639" y="3506284"/>
              <a:chExt cx="1433136" cy="1926107"/>
            </a:xfrm>
          </p:grpSpPr>
          <p:cxnSp>
            <p:nvCxnSpPr>
              <p:cNvPr id="32" name="Connecteur droit 31"/>
              <p:cNvCxnSpPr/>
              <p:nvPr/>
            </p:nvCxnSpPr>
            <p:spPr>
              <a:xfrm flipV="1">
                <a:off x="2130639" y="4446488"/>
                <a:ext cx="1433136" cy="22999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3" name="Groupe 32"/>
              <p:cNvGrpSpPr/>
              <p:nvPr/>
            </p:nvGrpSpPr>
            <p:grpSpPr>
              <a:xfrm>
                <a:off x="2987824" y="3506284"/>
                <a:ext cx="288032" cy="1926107"/>
                <a:chOff x="2987824" y="3506284"/>
                <a:chExt cx="288032" cy="1926107"/>
              </a:xfrm>
            </p:grpSpPr>
            <p:cxnSp>
              <p:nvCxnSpPr>
                <p:cNvPr id="35" name="Connecteur droit 34"/>
                <p:cNvCxnSpPr/>
                <p:nvPr/>
              </p:nvCxnSpPr>
              <p:spPr>
                <a:xfrm>
                  <a:off x="3131837" y="3506284"/>
                  <a:ext cx="4" cy="1926107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Connecteur droit 35"/>
                <p:cNvCxnSpPr/>
                <p:nvPr/>
              </p:nvCxnSpPr>
              <p:spPr>
                <a:xfrm>
                  <a:off x="2987824" y="3506285"/>
                  <a:ext cx="288032" cy="0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Connecteur droit 36"/>
                <p:cNvCxnSpPr/>
                <p:nvPr/>
              </p:nvCxnSpPr>
              <p:spPr>
                <a:xfrm>
                  <a:off x="2987824" y="5432391"/>
                  <a:ext cx="288032" cy="0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8" name="Groupe 27"/>
            <p:cNvGrpSpPr/>
            <p:nvPr/>
          </p:nvGrpSpPr>
          <p:grpSpPr>
            <a:xfrm>
              <a:off x="6392097" y="5108556"/>
              <a:ext cx="288032" cy="734743"/>
              <a:chOff x="5652120" y="5581289"/>
              <a:chExt cx="288032" cy="734743"/>
            </a:xfrm>
          </p:grpSpPr>
          <p:cxnSp>
            <p:nvCxnSpPr>
              <p:cNvPr id="29" name="Connecteur droit 28"/>
              <p:cNvCxnSpPr/>
              <p:nvPr/>
            </p:nvCxnSpPr>
            <p:spPr>
              <a:xfrm>
                <a:off x="5796136" y="5581289"/>
                <a:ext cx="0" cy="734743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Connecteur droit 29"/>
              <p:cNvCxnSpPr/>
              <p:nvPr/>
            </p:nvCxnSpPr>
            <p:spPr>
              <a:xfrm>
                <a:off x="5652120" y="5589240"/>
                <a:ext cx="288032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Connecteur droit 30"/>
              <p:cNvCxnSpPr/>
              <p:nvPr/>
            </p:nvCxnSpPr>
            <p:spPr>
              <a:xfrm>
                <a:off x="5652120" y="6316032"/>
                <a:ext cx="288032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3" name="Groupe 62"/>
          <p:cNvGrpSpPr/>
          <p:nvPr/>
        </p:nvGrpSpPr>
        <p:grpSpPr>
          <a:xfrm>
            <a:off x="1331639" y="4307441"/>
            <a:ext cx="1224137" cy="1131242"/>
            <a:chOff x="6019071" y="4788222"/>
            <a:chExt cx="1433136" cy="1375410"/>
          </a:xfrm>
        </p:grpSpPr>
        <p:grpSp>
          <p:nvGrpSpPr>
            <p:cNvPr id="64" name="Groupe 63"/>
            <p:cNvGrpSpPr/>
            <p:nvPr/>
          </p:nvGrpSpPr>
          <p:grpSpPr>
            <a:xfrm>
              <a:off x="6019071" y="4788222"/>
              <a:ext cx="1433136" cy="1375410"/>
              <a:chOff x="2130639" y="3781782"/>
              <a:chExt cx="1433136" cy="1375410"/>
            </a:xfrm>
          </p:grpSpPr>
          <p:cxnSp>
            <p:nvCxnSpPr>
              <p:cNvPr id="69" name="Connecteur droit 68"/>
              <p:cNvCxnSpPr/>
              <p:nvPr/>
            </p:nvCxnSpPr>
            <p:spPr>
              <a:xfrm flipV="1">
                <a:off x="2130639" y="4446488"/>
                <a:ext cx="1433136" cy="22999"/>
              </a:xfrm>
              <a:prstGeom prst="line">
                <a:avLst/>
              </a:prstGeom>
              <a:ln w="38100">
                <a:solidFill>
                  <a:srgbClr val="00E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70" name="Groupe 69"/>
              <p:cNvGrpSpPr/>
              <p:nvPr/>
            </p:nvGrpSpPr>
            <p:grpSpPr>
              <a:xfrm>
                <a:off x="2987824" y="3781782"/>
                <a:ext cx="288032" cy="1375410"/>
                <a:chOff x="2987824" y="3781782"/>
                <a:chExt cx="288032" cy="1375410"/>
              </a:xfrm>
            </p:grpSpPr>
            <p:cxnSp>
              <p:nvCxnSpPr>
                <p:cNvPr id="71" name="Connecteur droit 70"/>
                <p:cNvCxnSpPr/>
                <p:nvPr/>
              </p:nvCxnSpPr>
              <p:spPr>
                <a:xfrm>
                  <a:off x="3131840" y="3781782"/>
                  <a:ext cx="0" cy="1375410"/>
                </a:xfrm>
                <a:prstGeom prst="line">
                  <a:avLst/>
                </a:prstGeom>
                <a:ln w="38100">
                  <a:solidFill>
                    <a:srgbClr val="00E6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Connecteur droit 71"/>
                <p:cNvCxnSpPr/>
                <p:nvPr/>
              </p:nvCxnSpPr>
              <p:spPr>
                <a:xfrm>
                  <a:off x="2987824" y="3781782"/>
                  <a:ext cx="288032" cy="0"/>
                </a:xfrm>
                <a:prstGeom prst="line">
                  <a:avLst/>
                </a:prstGeom>
                <a:ln w="38100">
                  <a:solidFill>
                    <a:srgbClr val="00E6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Connecteur droit 72"/>
                <p:cNvCxnSpPr/>
                <p:nvPr/>
              </p:nvCxnSpPr>
              <p:spPr>
                <a:xfrm>
                  <a:off x="2987824" y="5157192"/>
                  <a:ext cx="288032" cy="0"/>
                </a:xfrm>
                <a:prstGeom prst="line">
                  <a:avLst/>
                </a:prstGeom>
                <a:ln w="38100">
                  <a:solidFill>
                    <a:srgbClr val="00E6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65" name="Groupe 64"/>
            <p:cNvGrpSpPr/>
            <p:nvPr/>
          </p:nvGrpSpPr>
          <p:grpSpPr>
            <a:xfrm>
              <a:off x="6392097" y="5108556"/>
              <a:ext cx="288032" cy="734743"/>
              <a:chOff x="5652120" y="5581289"/>
              <a:chExt cx="288032" cy="734743"/>
            </a:xfrm>
          </p:grpSpPr>
          <p:cxnSp>
            <p:nvCxnSpPr>
              <p:cNvPr id="66" name="Connecteur droit 65"/>
              <p:cNvCxnSpPr/>
              <p:nvPr/>
            </p:nvCxnSpPr>
            <p:spPr>
              <a:xfrm>
                <a:off x="5796136" y="5581289"/>
                <a:ext cx="0" cy="734743"/>
              </a:xfrm>
              <a:prstGeom prst="line">
                <a:avLst/>
              </a:prstGeom>
              <a:ln w="38100">
                <a:solidFill>
                  <a:srgbClr val="00E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Connecteur droit 66"/>
              <p:cNvCxnSpPr/>
              <p:nvPr/>
            </p:nvCxnSpPr>
            <p:spPr>
              <a:xfrm>
                <a:off x="5652120" y="5589240"/>
                <a:ext cx="288032" cy="0"/>
              </a:xfrm>
              <a:prstGeom prst="line">
                <a:avLst/>
              </a:prstGeom>
              <a:ln w="38100">
                <a:solidFill>
                  <a:srgbClr val="00E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Connecteur droit 67"/>
              <p:cNvCxnSpPr/>
              <p:nvPr/>
            </p:nvCxnSpPr>
            <p:spPr>
              <a:xfrm>
                <a:off x="5652120" y="6316032"/>
                <a:ext cx="288032" cy="0"/>
              </a:xfrm>
              <a:prstGeom prst="line">
                <a:avLst/>
              </a:prstGeom>
              <a:ln w="38100">
                <a:solidFill>
                  <a:srgbClr val="00E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74" name="Connecteur droit 73"/>
          <p:cNvCxnSpPr/>
          <p:nvPr/>
        </p:nvCxnSpPr>
        <p:spPr>
          <a:xfrm flipV="1">
            <a:off x="2915816" y="2491967"/>
            <a:ext cx="924692" cy="1184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5" name="Groupe 74"/>
          <p:cNvGrpSpPr/>
          <p:nvPr/>
        </p:nvGrpSpPr>
        <p:grpSpPr>
          <a:xfrm>
            <a:off x="3598388" y="1567710"/>
            <a:ext cx="246027" cy="1835971"/>
            <a:chOff x="2987824" y="3421742"/>
            <a:chExt cx="288032" cy="2232248"/>
          </a:xfrm>
        </p:grpSpPr>
        <p:cxnSp>
          <p:nvCxnSpPr>
            <p:cNvPr id="76" name="Connecteur droit 75"/>
            <p:cNvCxnSpPr/>
            <p:nvPr/>
          </p:nvCxnSpPr>
          <p:spPr>
            <a:xfrm>
              <a:off x="3131840" y="3421742"/>
              <a:ext cx="0" cy="223224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Connecteur droit 76"/>
            <p:cNvCxnSpPr/>
            <p:nvPr/>
          </p:nvCxnSpPr>
          <p:spPr>
            <a:xfrm>
              <a:off x="2987824" y="3421742"/>
              <a:ext cx="288032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Connecteur droit 77"/>
            <p:cNvCxnSpPr/>
            <p:nvPr/>
          </p:nvCxnSpPr>
          <p:spPr>
            <a:xfrm>
              <a:off x="2987824" y="5653990"/>
              <a:ext cx="288032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9" name="Groupe 78"/>
          <p:cNvGrpSpPr/>
          <p:nvPr/>
        </p:nvGrpSpPr>
        <p:grpSpPr>
          <a:xfrm>
            <a:off x="4449071" y="3230895"/>
            <a:ext cx="996014" cy="502619"/>
            <a:chOff x="3467405" y="1965494"/>
            <a:chExt cx="1166065" cy="611105"/>
          </a:xfrm>
        </p:grpSpPr>
        <p:grpSp>
          <p:nvGrpSpPr>
            <p:cNvPr id="80" name="Groupe 79"/>
            <p:cNvGrpSpPr/>
            <p:nvPr/>
          </p:nvGrpSpPr>
          <p:grpSpPr>
            <a:xfrm>
              <a:off x="3467405" y="1965494"/>
              <a:ext cx="288032" cy="611105"/>
              <a:chOff x="6544497" y="1844824"/>
              <a:chExt cx="288032" cy="734743"/>
            </a:xfrm>
          </p:grpSpPr>
          <p:cxnSp>
            <p:nvCxnSpPr>
              <p:cNvPr id="82" name="Connecteur droit 81"/>
              <p:cNvCxnSpPr/>
              <p:nvPr/>
            </p:nvCxnSpPr>
            <p:spPr>
              <a:xfrm>
                <a:off x="6688513" y="1844824"/>
                <a:ext cx="0" cy="734743"/>
              </a:xfrm>
              <a:prstGeom prst="line">
                <a:avLst/>
              </a:prstGeom>
              <a:ln w="3810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Connecteur droit 82"/>
              <p:cNvCxnSpPr/>
              <p:nvPr/>
            </p:nvCxnSpPr>
            <p:spPr>
              <a:xfrm>
                <a:off x="6544497" y="1852775"/>
                <a:ext cx="288032" cy="0"/>
              </a:xfrm>
              <a:prstGeom prst="line">
                <a:avLst/>
              </a:prstGeom>
              <a:ln w="3810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Connecteur droit 83"/>
              <p:cNvCxnSpPr/>
              <p:nvPr/>
            </p:nvCxnSpPr>
            <p:spPr>
              <a:xfrm>
                <a:off x="6544497" y="2579567"/>
                <a:ext cx="288032" cy="0"/>
              </a:xfrm>
              <a:prstGeom prst="line">
                <a:avLst/>
              </a:prstGeom>
              <a:ln w="3810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1" name="Connecteur droit 80"/>
            <p:cNvCxnSpPr/>
            <p:nvPr/>
          </p:nvCxnSpPr>
          <p:spPr>
            <a:xfrm>
              <a:off x="3611421" y="2271046"/>
              <a:ext cx="1022049" cy="0"/>
            </a:xfrm>
            <a:prstGeom prst="line">
              <a:avLst/>
            </a:prstGeom>
            <a:ln w="38100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6" name="Groupe 95"/>
          <p:cNvGrpSpPr/>
          <p:nvPr/>
        </p:nvGrpSpPr>
        <p:grpSpPr>
          <a:xfrm>
            <a:off x="4026187" y="2043246"/>
            <a:ext cx="659580" cy="1131242"/>
            <a:chOff x="6392097" y="4788222"/>
            <a:chExt cx="772191" cy="1375410"/>
          </a:xfrm>
        </p:grpSpPr>
        <p:grpSp>
          <p:nvGrpSpPr>
            <p:cNvPr id="97" name="Groupe 96"/>
            <p:cNvGrpSpPr/>
            <p:nvPr/>
          </p:nvGrpSpPr>
          <p:grpSpPr>
            <a:xfrm>
              <a:off x="6440580" y="4788222"/>
              <a:ext cx="723708" cy="1375410"/>
              <a:chOff x="2552148" y="3781782"/>
              <a:chExt cx="723708" cy="1375410"/>
            </a:xfrm>
          </p:grpSpPr>
          <p:cxnSp>
            <p:nvCxnSpPr>
              <p:cNvPr id="102" name="Connecteur droit 101"/>
              <p:cNvCxnSpPr/>
              <p:nvPr/>
            </p:nvCxnSpPr>
            <p:spPr>
              <a:xfrm flipV="1">
                <a:off x="2552148" y="4469220"/>
                <a:ext cx="649826" cy="8286"/>
              </a:xfrm>
              <a:prstGeom prst="line">
                <a:avLst/>
              </a:prstGeom>
              <a:ln w="38100">
                <a:solidFill>
                  <a:srgbClr val="00E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3" name="Groupe 102"/>
              <p:cNvGrpSpPr/>
              <p:nvPr/>
            </p:nvGrpSpPr>
            <p:grpSpPr>
              <a:xfrm>
                <a:off x="2987824" y="3781782"/>
                <a:ext cx="288032" cy="1375410"/>
                <a:chOff x="2987824" y="3781782"/>
                <a:chExt cx="288032" cy="1375410"/>
              </a:xfrm>
            </p:grpSpPr>
            <p:cxnSp>
              <p:nvCxnSpPr>
                <p:cNvPr id="104" name="Connecteur droit 103"/>
                <p:cNvCxnSpPr/>
                <p:nvPr/>
              </p:nvCxnSpPr>
              <p:spPr>
                <a:xfrm>
                  <a:off x="3131840" y="3781782"/>
                  <a:ext cx="0" cy="1375410"/>
                </a:xfrm>
                <a:prstGeom prst="line">
                  <a:avLst/>
                </a:prstGeom>
                <a:ln w="38100">
                  <a:solidFill>
                    <a:srgbClr val="00E6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Connecteur droit 104"/>
                <p:cNvCxnSpPr/>
                <p:nvPr/>
              </p:nvCxnSpPr>
              <p:spPr>
                <a:xfrm>
                  <a:off x="2987824" y="3781782"/>
                  <a:ext cx="288032" cy="0"/>
                </a:xfrm>
                <a:prstGeom prst="line">
                  <a:avLst/>
                </a:prstGeom>
                <a:ln w="38100">
                  <a:solidFill>
                    <a:srgbClr val="00E6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Connecteur droit 105"/>
                <p:cNvCxnSpPr/>
                <p:nvPr/>
              </p:nvCxnSpPr>
              <p:spPr>
                <a:xfrm>
                  <a:off x="2987824" y="5157192"/>
                  <a:ext cx="288032" cy="0"/>
                </a:xfrm>
                <a:prstGeom prst="line">
                  <a:avLst/>
                </a:prstGeom>
                <a:ln w="38100">
                  <a:solidFill>
                    <a:srgbClr val="00E6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98" name="Groupe 97"/>
            <p:cNvGrpSpPr/>
            <p:nvPr/>
          </p:nvGrpSpPr>
          <p:grpSpPr>
            <a:xfrm>
              <a:off x="6392097" y="5108556"/>
              <a:ext cx="288032" cy="734743"/>
              <a:chOff x="5652120" y="5581289"/>
              <a:chExt cx="288032" cy="734743"/>
            </a:xfrm>
          </p:grpSpPr>
          <p:cxnSp>
            <p:nvCxnSpPr>
              <p:cNvPr id="99" name="Connecteur droit 98"/>
              <p:cNvCxnSpPr/>
              <p:nvPr/>
            </p:nvCxnSpPr>
            <p:spPr>
              <a:xfrm>
                <a:off x="5796136" y="5581289"/>
                <a:ext cx="0" cy="734743"/>
              </a:xfrm>
              <a:prstGeom prst="line">
                <a:avLst/>
              </a:prstGeom>
              <a:ln w="38100">
                <a:solidFill>
                  <a:srgbClr val="00E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Connecteur droit 99"/>
              <p:cNvCxnSpPr/>
              <p:nvPr/>
            </p:nvCxnSpPr>
            <p:spPr>
              <a:xfrm>
                <a:off x="5652120" y="5589240"/>
                <a:ext cx="288032" cy="0"/>
              </a:xfrm>
              <a:prstGeom prst="line">
                <a:avLst/>
              </a:prstGeom>
              <a:ln w="38100">
                <a:solidFill>
                  <a:srgbClr val="00E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Connecteur droit 100"/>
              <p:cNvCxnSpPr/>
              <p:nvPr/>
            </p:nvCxnSpPr>
            <p:spPr>
              <a:xfrm>
                <a:off x="5652120" y="6316032"/>
                <a:ext cx="288032" cy="0"/>
              </a:xfrm>
              <a:prstGeom prst="line">
                <a:avLst/>
              </a:prstGeom>
              <a:ln w="38100">
                <a:solidFill>
                  <a:srgbClr val="00E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13" name="Connecteur droit 112"/>
          <p:cNvCxnSpPr/>
          <p:nvPr/>
        </p:nvCxnSpPr>
        <p:spPr>
          <a:xfrm flipV="1">
            <a:off x="5796136" y="2472908"/>
            <a:ext cx="1584176" cy="2202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4" name="Groupe 113"/>
          <p:cNvGrpSpPr/>
          <p:nvPr/>
        </p:nvGrpSpPr>
        <p:grpSpPr>
          <a:xfrm>
            <a:off x="6478708" y="1558827"/>
            <a:ext cx="246027" cy="1835971"/>
            <a:chOff x="2987824" y="3421742"/>
            <a:chExt cx="288032" cy="2232248"/>
          </a:xfrm>
        </p:grpSpPr>
        <p:cxnSp>
          <p:nvCxnSpPr>
            <p:cNvPr id="115" name="Connecteur droit 114"/>
            <p:cNvCxnSpPr/>
            <p:nvPr/>
          </p:nvCxnSpPr>
          <p:spPr>
            <a:xfrm>
              <a:off x="3131840" y="3421742"/>
              <a:ext cx="0" cy="223224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Connecteur droit 115"/>
            <p:cNvCxnSpPr/>
            <p:nvPr/>
          </p:nvCxnSpPr>
          <p:spPr>
            <a:xfrm>
              <a:off x="2987824" y="3421742"/>
              <a:ext cx="288032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Connecteur droit 116"/>
            <p:cNvCxnSpPr/>
            <p:nvPr/>
          </p:nvCxnSpPr>
          <p:spPr>
            <a:xfrm>
              <a:off x="2987824" y="5653990"/>
              <a:ext cx="288032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8" name="Groupe 117"/>
          <p:cNvGrpSpPr/>
          <p:nvPr/>
        </p:nvGrpSpPr>
        <p:grpSpPr>
          <a:xfrm>
            <a:off x="6484840" y="5531242"/>
            <a:ext cx="996014" cy="502619"/>
            <a:chOff x="3467405" y="1965494"/>
            <a:chExt cx="1166065" cy="611105"/>
          </a:xfrm>
        </p:grpSpPr>
        <p:grpSp>
          <p:nvGrpSpPr>
            <p:cNvPr id="119" name="Groupe 118"/>
            <p:cNvGrpSpPr/>
            <p:nvPr/>
          </p:nvGrpSpPr>
          <p:grpSpPr>
            <a:xfrm>
              <a:off x="3467405" y="1965494"/>
              <a:ext cx="288032" cy="611105"/>
              <a:chOff x="6544497" y="1844824"/>
              <a:chExt cx="288032" cy="734743"/>
            </a:xfrm>
          </p:grpSpPr>
          <p:cxnSp>
            <p:nvCxnSpPr>
              <p:cNvPr id="121" name="Connecteur droit 120"/>
              <p:cNvCxnSpPr/>
              <p:nvPr/>
            </p:nvCxnSpPr>
            <p:spPr>
              <a:xfrm>
                <a:off x="6688513" y="1844824"/>
                <a:ext cx="0" cy="734743"/>
              </a:xfrm>
              <a:prstGeom prst="line">
                <a:avLst/>
              </a:prstGeom>
              <a:ln w="3810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Connecteur droit 121"/>
              <p:cNvCxnSpPr/>
              <p:nvPr/>
            </p:nvCxnSpPr>
            <p:spPr>
              <a:xfrm>
                <a:off x="6544497" y="1852775"/>
                <a:ext cx="288032" cy="0"/>
              </a:xfrm>
              <a:prstGeom prst="line">
                <a:avLst/>
              </a:prstGeom>
              <a:ln w="3810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Connecteur droit 122"/>
              <p:cNvCxnSpPr/>
              <p:nvPr/>
            </p:nvCxnSpPr>
            <p:spPr>
              <a:xfrm>
                <a:off x="6544497" y="2579567"/>
                <a:ext cx="288032" cy="0"/>
              </a:xfrm>
              <a:prstGeom prst="line">
                <a:avLst/>
              </a:prstGeom>
              <a:ln w="3810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0" name="Connecteur droit 119"/>
            <p:cNvCxnSpPr/>
            <p:nvPr/>
          </p:nvCxnSpPr>
          <p:spPr>
            <a:xfrm>
              <a:off x="3611421" y="2271046"/>
              <a:ext cx="1022049" cy="0"/>
            </a:xfrm>
            <a:prstGeom prst="line">
              <a:avLst/>
            </a:prstGeom>
            <a:ln w="38100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5" name="Groupe 134"/>
          <p:cNvGrpSpPr/>
          <p:nvPr/>
        </p:nvGrpSpPr>
        <p:grpSpPr>
          <a:xfrm flipH="1">
            <a:off x="6234666" y="4347004"/>
            <a:ext cx="1224137" cy="1131242"/>
            <a:chOff x="6019071" y="4788222"/>
            <a:chExt cx="1433136" cy="1375410"/>
          </a:xfrm>
        </p:grpSpPr>
        <p:grpSp>
          <p:nvGrpSpPr>
            <p:cNvPr id="136" name="Groupe 135"/>
            <p:cNvGrpSpPr/>
            <p:nvPr/>
          </p:nvGrpSpPr>
          <p:grpSpPr>
            <a:xfrm>
              <a:off x="6019071" y="4788222"/>
              <a:ext cx="1433136" cy="1375410"/>
              <a:chOff x="2130639" y="3781782"/>
              <a:chExt cx="1433136" cy="1375410"/>
            </a:xfrm>
          </p:grpSpPr>
          <p:cxnSp>
            <p:nvCxnSpPr>
              <p:cNvPr id="141" name="Connecteur droit 140"/>
              <p:cNvCxnSpPr/>
              <p:nvPr/>
            </p:nvCxnSpPr>
            <p:spPr>
              <a:xfrm flipV="1">
                <a:off x="2130639" y="4446488"/>
                <a:ext cx="1433136" cy="22999"/>
              </a:xfrm>
              <a:prstGeom prst="line">
                <a:avLst/>
              </a:prstGeom>
              <a:ln w="38100">
                <a:solidFill>
                  <a:srgbClr val="00E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42" name="Groupe 141"/>
              <p:cNvGrpSpPr/>
              <p:nvPr/>
            </p:nvGrpSpPr>
            <p:grpSpPr>
              <a:xfrm>
                <a:off x="2987824" y="3781782"/>
                <a:ext cx="288032" cy="1375410"/>
                <a:chOff x="2987824" y="3781782"/>
                <a:chExt cx="288032" cy="1375410"/>
              </a:xfrm>
            </p:grpSpPr>
            <p:cxnSp>
              <p:nvCxnSpPr>
                <p:cNvPr id="143" name="Connecteur droit 142"/>
                <p:cNvCxnSpPr/>
                <p:nvPr/>
              </p:nvCxnSpPr>
              <p:spPr>
                <a:xfrm>
                  <a:off x="3131840" y="3781782"/>
                  <a:ext cx="0" cy="1375410"/>
                </a:xfrm>
                <a:prstGeom prst="line">
                  <a:avLst/>
                </a:prstGeom>
                <a:ln w="38100">
                  <a:solidFill>
                    <a:srgbClr val="00E6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Connecteur droit 143"/>
                <p:cNvCxnSpPr/>
                <p:nvPr/>
              </p:nvCxnSpPr>
              <p:spPr>
                <a:xfrm>
                  <a:off x="2987824" y="3781782"/>
                  <a:ext cx="288032" cy="0"/>
                </a:xfrm>
                <a:prstGeom prst="line">
                  <a:avLst/>
                </a:prstGeom>
                <a:ln w="38100">
                  <a:solidFill>
                    <a:srgbClr val="00E6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Connecteur droit 144"/>
                <p:cNvCxnSpPr/>
                <p:nvPr/>
              </p:nvCxnSpPr>
              <p:spPr>
                <a:xfrm>
                  <a:off x="2987824" y="5157192"/>
                  <a:ext cx="288032" cy="0"/>
                </a:xfrm>
                <a:prstGeom prst="line">
                  <a:avLst/>
                </a:prstGeom>
                <a:ln w="38100">
                  <a:solidFill>
                    <a:srgbClr val="00E6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37" name="Groupe 136"/>
            <p:cNvGrpSpPr/>
            <p:nvPr/>
          </p:nvGrpSpPr>
          <p:grpSpPr>
            <a:xfrm>
              <a:off x="6392097" y="5108556"/>
              <a:ext cx="288032" cy="734743"/>
              <a:chOff x="5652120" y="5581289"/>
              <a:chExt cx="288032" cy="734743"/>
            </a:xfrm>
          </p:grpSpPr>
          <p:cxnSp>
            <p:nvCxnSpPr>
              <p:cNvPr id="138" name="Connecteur droit 137"/>
              <p:cNvCxnSpPr/>
              <p:nvPr/>
            </p:nvCxnSpPr>
            <p:spPr>
              <a:xfrm>
                <a:off x="5796136" y="5581289"/>
                <a:ext cx="0" cy="734743"/>
              </a:xfrm>
              <a:prstGeom prst="line">
                <a:avLst/>
              </a:prstGeom>
              <a:ln w="38100">
                <a:solidFill>
                  <a:srgbClr val="00E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Connecteur droit 138"/>
              <p:cNvCxnSpPr/>
              <p:nvPr/>
            </p:nvCxnSpPr>
            <p:spPr>
              <a:xfrm>
                <a:off x="5652120" y="5589240"/>
                <a:ext cx="288032" cy="0"/>
              </a:xfrm>
              <a:prstGeom prst="line">
                <a:avLst/>
              </a:prstGeom>
              <a:ln w="38100">
                <a:solidFill>
                  <a:srgbClr val="00E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Connecteur droit 139"/>
              <p:cNvCxnSpPr/>
              <p:nvPr/>
            </p:nvCxnSpPr>
            <p:spPr>
              <a:xfrm>
                <a:off x="5652120" y="6316032"/>
                <a:ext cx="288032" cy="0"/>
              </a:xfrm>
              <a:prstGeom prst="line">
                <a:avLst/>
              </a:prstGeom>
              <a:ln w="38100">
                <a:solidFill>
                  <a:srgbClr val="00E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49" name="Groupe 148"/>
          <p:cNvGrpSpPr/>
          <p:nvPr/>
        </p:nvGrpSpPr>
        <p:grpSpPr>
          <a:xfrm>
            <a:off x="3598387" y="2986731"/>
            <a:ext cx="661767" cy="1584177"/>
            <a:chOff x="6389536" y="4512724"/>
            <a:chExt cx="774752" cy="1926107"/>
          </a:xfrm>
        </p:grpSpPr>
        <p:grpSp>
          <p:nvGrpSpPr>
            <p:cNvPr id="150" name="Groupe 149"/>
            <p:cNvGrpSpPr/>
            <p:nvPr/>
          </p:nvGrpSpPr>
          <p:grpSpPr>
            <a:xfrm>
              <a:off x="6389536" y="4512724"/>
              <a:ext cx="774752" cy="1926107"/>
              <a:chOff x="2501104" y="3506284"/>
              <a:chExt cx="774752" cy="1926107"/>
            </a:xfrm>
          </p:grpSpPr>
          <p:cxnSp>
            <p:nvCxnSpPr>
              <p:cNvPr id="155" name="Connecteur droit 154"/>
              <p:cNvCxnSpPr/>
              <p:nvPr/>
            </p:nvCxnSpPr>
            <p:spPr>
              <a:xfrm flipV="1">
                <a:off x="2501104" y="4459614"/>
                <a:ext cx="774752" cy="4788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6" name="Groupe 155"/>
              <p:cNvGrpSpPr/>
              <p:nvPr/>
            </p:nvGrpSpPr>
            <p:grpSpPr>
              <a:xfrm>
                <a:off x="2987824" y="3506284"/>
                <a:ext cx="288032" cy="1926107"/>
                <a:chOff x="2987824" y="3506284"/>
                <a:chExt cx="288032" cy="1926107"/>
              </a:xfrm>
            </p:grpSpPr>
            <p:cxnSp>
              <p:nvCxnSpPr>
                <p:cNvPr id="157" name="Connecteur droit 156"/>
                <p:cNvCxnSpPr/>
                <p:nvPr/>
              </p:nvCxnSpPr>
              <p:spPr>
                <a:xfrm>
                  <a:off x="3131837" y="3506284"/>
                  <a:ext cx="4" cy="1926107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Connecteur droit 157"/>
                <p:cNvCxnSpPr/>
                <p:nvPr/>
              </p:nvCxnSpPr>
              <p:spPr>
                <a:xfrm>
                  <a:off x="2987824" y="3506285"/>
                  <a:ext cx="288032" cy="0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9" name="Connecteur droit 158"/>
                <p:cNvCxnSpPr/>
                <p:nvPr/>
              </p:nvCxnSpPr>
              <p:spPr>
                <a:xfrm>
                  <a:off x="2987824" y="5432391"/>
                  <a:ext cx="288032" cy="0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51" name="Groupe 150"/>
            <p:cNvGrpSpPr/>
            <p:nvPr/>
          </p:nvGrpSpPr>
          <p:grpSpPr>
            <a:xfrm>
              <a:off x="6392097" y="5108556"/>
              <a:ext cx="288032" cy="734743"/>
              <a:chOff x="5652120" y="5581289"/>
              <a:chExt cx="288032" cy="734743"/>
            </a:xfrm>
          </p:grpSpPr>
          <p:cxnSp>
            <p:nvCxnSpPr>
              <p:cNvPr id="152" name="Connecteur droit 151"/>
              <p:cNvCxnSpPr/>
              <p:nvPr/>
            </p:nvCxnSpPr>
            <p:spPr>
              <a:xfrm>
                <a:off x="5796136" y="5581289"/>
                <a:ext cx="0" cy="734743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Connecteur droit 152"/>
              <p:cNvCxnSpPr/>
              <p:nvPr/>
            </p:nvCxnSpPr>
            <p:spPr>
              <a:xfrm>
                <a:off x="5652120" y="5589240"/>
                <a:ext cx="288032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Connecteur droit 153"/>
              <p:cNvCxnSpPr/>
              <p:nvPr/>
            </p:nvCxnSpPr>
            <p:spPr>
              <a:xfrm>
                <a:off x="5652120" y="6316032"/>
                <a:ext cx="288032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64" name="Groupe 163"/>
          <p:cNvGrpSpPr/>
          <p:nvPr/>
        </p:nvGrpSpPr>
        <p:grpSpPr>
          <a:xfrm>
            <a:off x="6156175" y="2973297"/>
            <a:ext cx="1224137" cy="1584177"/>
            <a:chOff x="6019071" y="4512724"/>
            <a:chExt cx="1433136" cy="1926107"/>
          </a:xfrm>
        </p:grpSpPr>
        <p:grpSp>
          <p:nvGrpSpPr>
            <p:cNvPr id="165" name="Groupe 164"/>
            <p:cNvGrpSpPr/>
            <p:nvPr/>
          </p:nvGrpSpPr>
          <p:grpSpPr>
            <a:xfrm>
              <a:off x="6019071" y="4512724"/>
              <a:ext cx="1433136" cy="1926107"/>
              <a:chOff x="2130639" y="3506284"/>
              <a:chExt cx="1433136" cy="1926107"/>
            </a:xfrm>
          </p:grpSpPr>
          <p:cxnSp>
            <p:nvCxnSpPr>
              <p:cNvPr id="170" name="Connecteur droit 169"/>
              <p:cNvCxnSpPr/>
              <p:nvPr/>
            </p:nvCxnSpPr>
            <p:spPr>
              <a:xfrm flipV="1">
                <a:off x="2130639" y="4446488"/>
                <a:ext cx="1433136" cy="22999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71" name="Groupe 170"/>
              <p:cNvGrpSpPr/>
              <p:nvPr/>
            </p:nvGrpSpPr>
            <p:grpSpPr>
              <a:xfrm>
                <a:off x="2987824" y="3506284"/>
                <a:ext cx="288032" cy="1926107"/>
                <a:chOff x="2987824" y="3506284"/>
                <a:chExt cx="288032" cy="1926107"/>
              </a:xfrm>
            </p:grpSpPr>
            <p:cxnSp>
              <p:nvCxnSpPr>
                <p:cNvPr id="172" name="Connecteur droit 171"/>
                <p:cNvCxnSpPr/>
                <p:nvPr/>
              </p:nvCxnSpPr>
              <p:spPr>
                <a:xfrm>
                  <a:off x="3131837" y="3506284"/>
                  <a:ext cx="4" cy="1926107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3" name="Connecteur droit 172"/>
                <p:cNvCxnSpPr/>
                <p:nvPr/>
              </p:nvCxnSpPr>
              <p:spPr>
                <a:xfrm>
                  <a:off x="2987824" y="3506285"/>
                  <a:ext cx="288032" cy="0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4" name="Connecteur droit 173"/>
                <p:cNvCxnSpPr/>
                <p:nvPr/>
              </p:nvCxnSpPr>
              <p:spPr>
                <a:xfrm>
                  <a:off x="2987824" y="5432391"/>
                  <a:ext cx="288032" cy="0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66" name="Groupe 165"/>
            <p:cNvGrpSpPr/>
            <p:nvPr/>
          </p:nvGrpSpPr>
          <p:grpSpPr>
            <a:xfrm>
              <a:off x="6392097" y="5108556"/>
              <a:ext cx="288032" cy="734743"/>
              <a:chOff x="5652120" y="5581289"/>
              <a:chExt cx="288032" cy="734743"/>
            </a:xfrm>
          </p:grpSpPr>
          <p:cxnSp>
            <p:nvCxnSpPr>
              <p:cNvPr id="167" name="Connecteur droit 166"/>
              <p:cNvCxnSpPr/>
              <p:nvPr/>
            </p:nvCxnSpPr>
            <p:spPr>
              <a:xfrm>
                <a:off x="5796136" y="5581289"/>
                <a:ext cx="0" cy="734743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Connecteur droit 167"/>
              <p:cNvCxnSpPr/>
              <p:nvPr/>
            </p:nvCxnSpPr>
            <p:spPr>
              <a:xfrm>
                <a:off x="5652120" y="5589240"/>
                <a:ext cx="288032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Connecteur droit 168"/>
              <p:cNvCxnSpPr/>
              <p:nvPr/>
            </p:nvCxnSpPr>
            <p:spPr>
              <a:xfrm>
                <a:off x="5652120" y="6316032"/>
                <a:ext cx="288032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07" name="ZoneTexte 106"/>
          <p:cNvSpPr txBox="1"/>
          <p:nvPr/>
        </p:nvSpPr>
        <p:spPr>
          <a:xfrm>
            <a:off x="946440" y="836712"/>
            <a:ext cx="1130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Solution 1</a:t>
            </a:r>
            <a:endParaRPr lang="fr-FR" dirty="0"/>
          </a:p>
        </p:txBody>
      </p:sp>
      <p:sp>
        <p:nvSpPr>
          <p:cNvPr id="108" name="ZoneTexte 107"/>
          <p:cNvSpPr txBox="1"/>
          <p:nvPr/>
        </p:nvSpPr>
        <p:spPr>
          <a:xfrm>
            <a:off x="3460968" y="836712"/>
            <a:ext cx="1130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Solution 2</a:t>
            </a:r>
            <a:endParaRPr lang="fr-FR" dirty="0"/>
          </a:p>
        </p:txBody>
      </p:sp>
      <p:sp>
        <p:nvSpPr>
          <p:cNvPr id="109" name="ZoneTexte 108"/>
          <p:cNvSpPr txBox="1"/>
          <p:nvPr/>
        </p:nvSpPr>
        <p:spPr>
          <a:xfrm>
            <a:off x="6155609" y="836712"/>
            <a:ext cx="1130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Solution 3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5195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necteur droit 1"/>
          <p:cNvCxnSpPr/>
          <p:nvPr/>
        </p:nvCxnSpPr>
        <p:spPr>
          <a:xfrm flipV="1">
            <a:off x="2915816" y="2255686"/>
            <a:ext cx="2232247" cy="1540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e 2"/>
          <p:cNvGrpSpPr/>
          <p:nvPr/>
        </p:nvGrpSpPr>
        <p:grpSpPr>
          <a:xfrm>
            <a:off x="3958429" y="1334983"/>
            <a:ext cx="246027" cy="1835971"/>
            <a:chOff x="2987824" y="3421742"/>
            <a:chExt cx="288032" cy="2232248"/>
          </a:xfrm>
        </p:grpSpPr>
        <p:cxnSp>
          <p:nvCxnSpPr>
            <p:cNvPr id="4" name="Connecteur droit 3"/>
            <p:cNvCxnSpPr/>
            <p:nvPr/>
          </p:nvCxnSpPr>
          <p:spPr>
            <a:xfrm>
              <a:off x="3131840" y="3421742"/>
              <a:ext cx="0" cy="223224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Connecteur droit 4"/>
            <p:cNvCxnSpPr/>
            <p:nvPr/>
          </p:nvCxnSpPr>
          <p:spPr>
            <a:xfrm>
              <a:off x="2987824" y="3421742"/>
              <a:ext cx="288032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Connecteur droit 5"/>
            <p:cNvCxnSpPr/>
            <p:nvPr/>
          </p:nvCxnSpPr>
          <p:spPr>
            <a:xfrm>
              <a:off x="2987824" y="5653990"/>
              <a:ext cx="288032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e 6"/>
          <p:cNvGrpSpPr/>
          <p:nvPr/>
        </p:nvGrpSpPr>
        <p:grpSpPr>
          <a:xfrm>
            <a:off x="4800121" y="5260360"/>
            <a:ext cx="707980" cy="502619"/>
            <a:chOff x="3467405" y="1965494"/>
            <a:chExt cx="828855" cy="611105"/>
          </a:xfrm>
        </p:grpSpPr>
        <p:grpSp>
          <p:nvGrpSpPr>
            <p:cNvPr id="8" name="Groupe 7"/>
            <p:cNvGrpSpPr/>
            <p:nvPr/>
          </p:nvGrpSpPr>
          <p:grpSpPr>
            <a:xfrm>
              <a:off x="3467405" y="1965494"/>
              <a:ext cx="288032" cy="611105"/>
              <a:chOff x="6544497" y="1844824"/>
              <a:chExt cx="288032" cy="734743"/>
            </a:xfrm>
          </p:grpSpPr>
          <p:cxnSp>
            <p:nvCxnSpPr>
              <p:cNvPr id="10" name="Connecteur droit 9"/>
              <p:cNvCxnSpPr/>
              <p:nvPr/>
            </p:nvCxnSpPr>
            <p:spPr>
              <a:xfrm>
                <a:off x="6688513" y="1844824"/>
                <a:ext cx="0" cy="734743"/>
              </a:xfrm>
              <a:prstGeom prst="line">
                <a:avLst/>
              </a:prstGeom>
              <a:ln w="3810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Connecteur droit 10"/>
              <p:cNvCxnSpPr/>
              <p:nvPr/>
            </p:nvCxnSpPr>
            <p:spPr>
              <a:xfrm>
                <a:off x="6544497" y="1852775"/>
                <a:ext cx="288032" cy="0"/>
              </a:xfrm>
              <a:prstGeom prst="line">
                <a:avLst/>
              </a:prstGeom>
              <a:ln w="3810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Connecteur droit 11"/>
              <p:cNvCxnSpPr/>
              <p:nvPr/>
            </p:nvCxnSpPr>
            <p:spPr>
              <a:xfrm>
                <a:off x="6544497" y="2579567"/>
                <a:ext cx="288032" cy="0"/>
              </a:xfrm>
              <a:prstGeom prst="line">
                <a:avLst/>
              </a:prstGeom>
              <a:ln w="3810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" name="Connecteur droit 8"/>
            <p:cNvCxnSpPr/>
            <p:nvPr/>
          </p:nvCxnSpPr>
          <p:spPr>
            <a:xfrm>
              <a:off x="3611421" y="2271046"/>
              <a:ext cx="684839" cy="6763"/>
            </a:xfrm>
            <a:prstGeom prst="line">
              <a:avLst/>
            </a:prstGeom>
            <a:ln w="38100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e 12"/>
          <p:cNvGrpSpPr/>
          <p:nvPr/>
        </p:nvGrpSpPr>
        <p:grpSpPr>
          <a:xfrm>
            <a:off x="3419871" y="2708920"/>
            <a:ext cx="1656185" cy="1584177"/>
            <a:chOff x="5766163" y="4512724"/>
            <a:chExt cx="1938948" cy="1926107"/>
          </a:xfrm>
        </p:grpSpPr>
        <p:grpSp>
          <p:nvGrpSpPr>
            <p:cNvPr id="14" name="Groupe 13"/>
            <p:cNvGrpSpPr/>
            <p:nvPr/>
          </p:nvGrpSpPr>
          <p:grpSpPr>
            <a:xfrm>
              <a:off x="5766163" y="4512724"/>
              <a:ext cx="1938948" cy="1926107"/>
              <a:chOff x="1877731" y="3506284"/>
              <a:chExt cx="1938948" cy="1926107"/>
            </a:xfrm>
          </p:grpSpPr>
          <p:cxnSp>
            <p:nvCxnSpPr>
              <p:cNvPr id="19" name="Connecteur droit 18"/>
              <p:cNvCxnSpPr/>
              <p:nvPr/>
            </p:nvCxnSpPr>
            <p:spPr>
              <a:xfrm flipV="1">
                <a:off x="1877731" y="4446488"/>
                <a:ext cx="1938948" cy="11351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" name="Groupe 19"/>
              <p:cNvGrpSpPr/>
              <p:nvPr/>
            </p:nvGrpSpPr>
            <p:grpSpPr>
              <a:xfrm>
                <a:off x="2987824" y="3506284"/>
                <a:ext cx="288032" cy="1926107"/>
                <a:chOff x="2987824" y="3506284"/>
                <a:chExt cx="288032" cy="1926107"/>
              </a:xfrm>
            </p:grpSpPr>
            <p:cxnSp>
              <p:nvCxnSpPr>
                <p:cNvPr id="21" name="Connecteur droit 20"/>
                <p:cNvCxnSpPr/>
                <p:nvPr/>
              </p:nvCxnSpPr>
              <p:spPr>
                <a:xfrm>
                  <a:off x="3131837" y="3506284"/>
                  <a:ext cx="4" cy="1926107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Connecteur droit 21"/>
                <p:cNvCxnSpPr/>
                <p:nvPr/>
              </p:nvCxnSpPr>
              <p:spPr>
                <a:xfrm>
                  <a:off x="2987824" y="3506285"/>
                  <a:ext cx="288032" cy="0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Connecteur droit 22"/>
                <p:cNvCxnSpPr/>
                <p:nvPr/>
              </p:nvCxnSpPr>
              <p:spPr>
                <a:xfrm>
                  <a:off x="2987824" y="5432391"/>
                  <a:ext cx="288032" cy="0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5" name="Groupe 14"/>
            <p:cNvGrpSpPr/>
            <p:nvPr/>
          </p:nvGrpSpPr>
          <p:grpSpPr>
            <a:xfrm>
              <a:off x="6392097" y="5108556"/>
              <a:ext cx="288032" cy="734743"/>
              <a:chOff x="5652120" y="5581289"/>
              <a:chExt cx="288032" cy="734743"/>
            </a:xfrm>
          </p:grpSpPr>
          <p:cxnSp>
            <p:nvCxnSpPr>
              <p:cNvPr id="16" name="Connecteur droit 15"/>
              <p:cNvCxnSpPr/>
              <p:nvPr/>
            </p:nvCxnSpPr>
            <p:spPr>
              <a:xfrm>
                <a:off x="5796136" y="5581289"/>
                <a:ext cx="0" cy="734743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Connecteur droit 16"/>
              <p:cNvCxnSpPr/>
              <p:nvPr/>
            </p:nvCxnSpPr>
            <p:spPr>
              <a:xfrm>
                <a:off x="5652120" y="5589240"/>
                <a:ext cx="288032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Connecteur droit 17"/>
              <p:cNvCxnSpPr/>
              <p:nvPr/>
            </p:nvCxnSpPr>
            <p:spPr>
              <a:xfrm>
                <a:off x="5652120" y="6316032"/>
                <a:ext cx="288032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4" name="Groupe 23"/>
          <p:cNvGrpSpPr/>
          <p:nvPr/>
        </p:nvGrpSpPr>
        <p:grpSpPr>
          <a:xfrm>
            <a:off x="3851920" y="4085034"/>
            <a:ext cx="1507718" cy="1131242"/>
            <a:chOff x="5766165" y="4788222"/>
            <a:chExt cx="1765133" cy="1375410"/>
          </a:xfrm>
        </p:grpSpPr>
        <p:grpSp>
          <p:nvGrpSpPr>
            <p:cNvPr id="25" name="Groupe 24"/>
            <p:cNvGrpSpPr/>
            <p:nvPr/>
          </p:nvGrpSpPr>
          <p:grpSpPr>
            <a:xfrm>
              <a:off x="5766165" y="4788222"/>
              <a:ext cx="1765133" cy="1375410"/>
              <a:chOff x="1877733" y="3781782"/>
              <a:chExt cx="1765133" cy="1375410"/>
            </a:xfrm>
          </p:grpSpPr>
          <p:cxnSp>
            <p:nvCxnSpPr>
              <p:cNvPr id="30" name="Connecteur droit 29"/>
              <p:cNvCxnSpPr/>
              <p:nvPr/>
            </p:nvCxnSpPr>
            <p:spPr>
              <a:xfrm>
                <a:off x="1877733" y="4463991"/>
                <a:ext cx="1765133" cy="2495"/>
              </a:xfrm>
              <a:prstGeom prst="line">
                <a:avLst/>
              </a:prstGeom>
              <a:ln w="38100">
                <a:solidFill>
                  <a:srgbClr val="00E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" name="Groupe 30"/>
              <p:cNvGrpSpPr/>
              <p:nvPr/>
            </p:nvGrpSpPr>
            <p:grpSpPr>
              <a:xfrm>
                <a:off x="2987824" y="3781782"/>
                <a:ext cx="288032" cy="1375410"/>
                <a:chOff x="2987824" y="3781782"/>
                <a:chExt cx="288032" cy="1375410"/>
              </a:xfrm>
            </p:grpSpPr>
            <p:cxnSp>
              <p:nvCxnSpPr>
                <p:cNvPr id="32" name="Connecteur droit 31"/>
                <p:cNvCxnSpPr/>
                <p:nvPr/>
              </p:nvCxnSpPr>
              <p:spPr>
                <a:xfrm>
                  <a:off x="3131840" y="3781782"/>
                  <a:ext cx="0" cy="1375410"/>
                </a:xfrm>
                <a:prstGeom prst="line">
                  <a:avLst/>
                </a:prstGeom>
                <a:ln w="38100">
                  <a:solidFill>
                    <a:srgbClr val="00E6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Connecteur droit 32"/>
                <p:cNvCxnSpPr/>
                <p:nvPr/>
              </p:nvCxnSpPr>
              <p:spPr>
                <a:xfrm>
                  <a:off x="2987824" y="3781782"/>
                  <a:ext cx="288032" cy="0"/>
                </a:xfrm>
                <a:prstGeom prst="line">
                  <a:avLst/>
                </a:prstGeom>
                <a:ln w="38100">
                  <a:solidFill>
                    <a:srgbClr val="00E6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Connecteur droit 33"/>
                <p:cNvCxnSpPr/>
                <p:nvPr/>
              </p:nvCxnSpPr>
              <p:spPr>
                <a:xfrm>
                  <a:off x="2987824" y="5157192"/>
                  <a:ext cx="288032" cy="0"/>
                </a:xfrm>
                <a:prstGeom prst="line">
                  <a:avLst/>
                </a:prstGeom>
                <a:ln w="38100">
                  <a:solidFill>
                    <a:srgbClr val="00E6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6" name="Groupe 25"/>
            <p:cNvGrpSpPr/>
            <p:nvPr/>
          </p:nvGrpSpPr>
          <p:grpSpPr>
            <a:xfrm>
              <a:off x="6392097" y="5108556"/>
              <a:ext cx="288032" cy="734743"/>
              <a:chOff x="5652120" y="5581289"/>
              <a:chExt cx="288032" cy="734743"/>
            </a:xfrm>
          </p:grpSpPr>
          <p:cxnSp>
            <p:nvCxnSpPr>
              <p:cNvPr id="27" name="Connecteur droit 26"/>
              <p:cNvCxnSpPr/>
              <p:nvPr/>
            </p:nvCxnSpPr>
            <p:spPr>
              <a:xfrm>
                <a:off x="5796136" y="5581289"/>
                <a:ext cx="0" cy="734743"/>
              </a:xfrm>
              <a:prstGeom prst="line">
                <a:avLst/>
              </a:prstGeom>
              <a:ln w="38100">
                <a:solidFill>
                  <a:srgbClr val="00E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Connecteur droit 27"/>
              <p:cNvCxnSpPr/>
              <p:nvPr/>
            </p:nvCxnSpPr>
            <p:spPr>
              <a:xfrm>
                <a:off x="5652120" y="5589240"/>
                <a:ext cx="288032" cy="0"/>
              </a:xfrm>
              <a:prstGeom prst="line">
                <a:avLst/>
              </a:prstGeom>
              <a:ln w="38100">
                <a:solidFill>
                  <a:srgbClr val="00E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Connecteur droit 28"/>
              <p:cNvCxnSpPr/>
              <p:nvPr/>
            </p:nvCxnSpPr>
            <p:spPr>
              <a:xfrm>
                <a:off x="5652120" y="6316032"/>
                <a:ext cx="288032" cy="0"/>
              </a:xfrm>
              <a:prstGeom prst="line">
                <a:avLst/>
              </a:prstGeom>
              <a:ln w="38100">
                <a:solidFill>
                  <a:srgbClr val="00E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5" name="Rectangle 34"/>
          <p:cNvSpPr/>
          <p:nvPr/>
        </p:nvSpPr>
        <p:spPr>
          <a:xfrm>
            <a:off x="5292081" y="5078942"/>
            <a:ext cx="1224135" cy="865455"/>
          </a:xfrm>
          <a:prstGeom prst="rect">
            <a:avLst/>
          </a:prstGeom>
          <a:ln w="38100">
            <a:solidFill>
              <a:srgbClr val="0066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0066FF"/>
                </a:solidFill>
              </a:rPr>
              <a:t>Moteur</a:t>
            </a:r>
            <a:endParaRPr lang="fr-FR" dirty="0">
              <a:solidFill>
                <a:srgbClr val="0066FF"/>
              </a:solidFill>
            </a:endParaRPr>
          </a:p>
        </p:txBody>
      </p:sp>
      <p:grpSp>
        <p:nvGrpSpPr>
          <p:cNvPr id="77" name="Groupe 76"/>
          <p:cNvGrpSpPr/>
          <p:nvPr/>
        </p:nvGrpSpPr>
        <p:grpSpPr>
          <a:xfrm>
            <a:off x="3455776" y="2000940"/>
            <a:ext cx="216024" cy="504056"/>
            <a:chOff x="1619672" y="1988840"/>
            <a:chExt cx="216024" cy="504056"/>
          </a:xfrm>
        </p:grpSpPr>
        <p:sp>
          <p:nvSpPr>
            <p:cNvPr id="42" name="Rectangle 41"/>
            <p:cNvSpPr/>
            <p:nvPr/>
          </p:nvSpPr>
          <p:spPr>
            <a:xfrm>
              <a:off x="1619672" y="1988840"/>
              <a:ext cx="216024" cy="216024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0000"/>
                  </a:solidFill>
                </a:rPr>
                <a:t>+</a:t>
              </a:r>
              <a:endParaRPr lang="fr-FR" dirty="0">
                <a:solidFill>
                  <a:srgbClr val="FF0000"/>
                </a:solidFill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1619672" y="2276872"/>
              <a:ext cx="216024" cy="216024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0000"/>
                  </a:solidFill>
                </a:rPr>
                <a:t>+</a:t>
              </a:r>
              <a:endParaRPr lang="fr-FR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78" name="Groupe 77"/>
          <p:cNvGrpSpPr/>
          <p:nvPr/>
        </p:nvGrpSpPr>
        <p:grpSpPr>
          <a:xfrm>
            <a:off x="4751296" y="2011359"/>
            <a:ext cx="216024" cy="504056"/>
            <a:chOff x="1619672" y="1988840"/>
            <a:chExt cx="216024" cy="504056"/>
          </a:xfrm>
        </p:grpSpPr>
        <p:sp>
          <p:nvSpPr>
            <p:cNvPr id="79" name="Rectangle 78"/>
            <p:cNvSpPr/>
            <p:nvPr/>
          </p:nvSpPr>
          <p:spPr>
            <a:xfrm>
              <a:off x="1619672" y="1988840"/>
              <a:ext cx="216024" cy="216024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0000"/>
                  </a:solidFill>
                </a:rPr>
                <a:t>+</a:t>
              </a:r>
              <a:endParaRPr lang="fr-FR" dirty="0">
                <a:solidFill>
                  <a:srgbClr val="FF0000"/>
                </a:solidFill>
              </a:endParaRP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1619672" y="2276872"/>
              <a:ext cx="216024" cy="216024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0000"/>
                  </a:solidFill>
                </a:rPr>
                <a:t>+</a:t>
              </a:r>
              <a:endParaRPr lang="fr-FR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81" name="Groupe 80"/>
          <p:cNvGrpSpPr/>
          <p:nvPr/>
        </p:nvGrpSpPr>
        <p:grpSpPr>
          <a:xfrm>
            <a:off x="4751296" y="3239523"/>
            <a:ext cx="216024" cy="504056"/>
            <a:chOff x="1619672" y="1988840"/>
            <a:chExt cx="216024" cy="504056"/>
          </a:xfrm>
        </p:grpSpPr>
        <p:sp>
          <p:nvSpPr>
            <p:cNvPr id="82" name="Rectangle 81"/>
            <p:cNvSpPr/>
            <p:nvPr/>
          </p:nvSpPr>
          <p:spPr>
            <a:xfrm>
              <a:off x="1619672" y="1988840"/>
              <a:ext cx="216024" cy="216024"/>
            </a:xfrm>
            <a:prstGeom prst="rect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FF00"/>
                  </a:solidFill>
                </a:rPr>
                <a:t>+</a:t>
              </a:r>
              <a:endParaRPr lang="fr-FR" dirty="0">
                <a:solidFill>
                  <a:srgbClr val="FFFF00"/>
                </a:solidFill>
              </a:endParaRPr>
            </a:p>
          </p:txBody>
        </p:sp>
        <p:sp>
          <p:nvSpPr>
            <p:cNvPr id="83" name="Rectangle 82"/>
            <p:cNvSpPr/>
            <p:nvPr/>
          </p:nvSpPr>
          <p:spPr>
            <a:xfrm>
              <a:off x="1619672" y="2276872"/>
              <a:ext cx="216024" cy="216024"/>
            </a:xfrm>
            <a:prstGeom prst="rect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FF00"/>
                  </a:solidFill>
                </a:rPr>
                <a:t>+</a:t>
              </a:r>
              <a:endParaRPr lang="fr-FR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88" name="Groupe 87"/>
          <p:cNvGrpSpPr/>
          <p:nvPr/>
        </p:nvGrpSpPr>
        <p:grpSpPr>
          <a:xfrm>
            <a:off x="5097108" y="4385900"/>
            <a:ext cx="216024" cy="504056"/>
            <a:chOff x="1619672" y="1988840"/>
            <a:chExt cx="216024" cy="504056"/>
          </a:xfrm>
        </p:grpSpPr>
        <p:sp>
          <p:nvSpPr>
            <p:cNvPr id="89" name="Rectangle 88"/>
            <p:cNvSpPr/>
            <p:nvPr/>
          </p:nvSpPr>
          <p:spPr>
            <a:xfrm>
              <a:off x="1619672" y="1988840"/>
              <a:ext cx="216024" cy="216024"/>
            </a:xfrm>
            <a:prstGeom prst="rect">
              <a:avLst/>
            </a:prstGeom>
            <a:ln>
              <a:solidFill>
                <a:srgbClr val="00E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00E600"/>
                  </a:solidFill>
                </a:rPr>
                <a:t>+</a:t>
              </a:r>
              <a:endParaRPr lang="fr-FR" dirty="0">
                <a:solidFill>
                  <a:srgbClr val="00E600"/>
                </a:solidFill>
              </a:endParaRP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1619672" y="2276872"/>
              <a:ext cx="216024" cy="216024"/>
            </a:xfrm>
            <a:prstGeom prst="rect">
              <a:avLst/>
            </a:prstGeom>
            <a:ln>
              <a:solidFill>
                <a:srgbClr val="00E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00E600"/>
                  </a:solidFill>
                </a:rPr>
                <a:t>+</a:t>
              </a:r>
              <a:endParaRPr lang="fr-FR" dirty="0">
                <a:solidFill>
                  <a:srgbClr val="00E600"/>
                </a:solidFill>
              </a:endParaRPr>
            </a:p>
          </p:txBody>
        </p:sp>
      </p:grpSp>
      <p:grpSp>
        <p:nvGrpSpPr>
          <p:cNvPr id="84" name="Groupe 83"/>
          <p:cNvGrpSpPr/>
          <p:nvPr/>
        </p:nvGrpSpPr>
        <p:grpSpPr>
          <a:xfrm>
            <a:off x="3459876" y="3230187"/>
            <a:ext cx="216024" cy="504056"/>
            <a:chOff x="1619672" y="1988840"/>
            <a:chExt cx="216024" cy="504056"/>
          </a:xfrm>
        </p:grpSpPr>
        <p:sp>
          <p:nvSpPr>
            <p:cNvPr id="85" name="Rectangle 84"/>
            <p:cNvSpPr/>
            <p:nvPr/>
          </p:nvSpPr>
          <p:spPr>
            <a:xfrm>
              <a:off x="1619672" y="1988840"/>
              <a:ext cx="216024" cy="216024"/>
            </a:xfrm>
            <a:prstGeom prst="rect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FF00"/>
                  </a:solidFill>
                </a:rPr>
                <a:t>+</a:t>
              </a:r>
              <a:endParaRPr lang="fr-FR" dirty="0">
                <a:solidFill>
                  <a:srgbClr val="FFFF00"/>
                </a:solidFill>
              </a:endParaRPr>
            </a:p>
          </p:txBody>
        </p:sp>
        <p:sp>
          <p:nvSpPr>
            <p:cNvPr id="86" name="Rectangle 85"/>
            <p:cNvSpPr/>
            <p:nvPr/>
          </p:nvSpPr>
          <p:spPr>
            <a:xfrm>
              <a:off x="1619672" y="2276872"/>
              <a:ext cx="216024" cy="216024"/>
            </a:xfrm>
            <a:prstGeom prst="rect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FF00"/>
                  </a:solidFill>
                </a:rPr>
                <a:t>+</a:t>
              </a:r>
              <a:endParaRPr lang="fr-FR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91" name="Groupe 90"/>
          <p:cNvGrpSpPr/>
          <p:nvPr/>
        </p:nvGrpSpPr>
        <p:grpSpPr>
          <a:xfrm>
            <a:off x="3923927" y="4385900"/>
            <a:ext cx="216024" cy="504056"/>
            <a:chOff x="1619672" y="1988840"/>
            <a:chExt cx="216024" cy="504056"/>
          </a:xfrm>
        </p:grpSpPr>
        <p:sp>
          <p:nvSpPr>
            <p:cNvPr id="92" name="Rectangle 91"/>
            <p:cNvSpPr/>
            <p:nvPr/>
          </p:nvSpPr>
          <p:spPr>
            <a:xfrm>
              <a:off x="1619672" y="1988840"/>
              <a:ext cx="216024" cy="216024"/>
            </a:xfrm>
            <a:prstGeom prst="rect">
              <a:avLst/>
            </a:prstGeom>
            <a:ln>
              <a:solidFill>
                <a:srgbClr val="00E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00E600"/>
                  </a:solidFill>
                </a:rPr>
                <a:t>+</a:t>
              </a:r>
              <a:endParaRPr lang="fr-FR" dirty="0">
                <a:solidFill>
                  <a:srgbClr val="00E600"/>
                </a:solidFill>
              </a:endParaRPr>
            </a:p>
          </p:txBody>
        </p:sp>
        <p:sp>
          <p:nvSpPr>
            <p:cNvPr id="93" name="Rectangle 92"/>
            <p:cNvSpPr/>
            <p:nvPr/>
          </p:nvSpPr>
          <p:spPr>
            <a:xfrm>
              <a:off x="1619672" y="2276872"/>
              <a:ext cx="216024" cy="216024"/>
            </a:xfrm>
            <a:prstGeom prst="rect">
              <a:avLst/>
            </a:prstGeom>
            <a:ln>
              <a:solidFill>
                <a:srgbClr val="00E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00E600"/>
                  </a:solidFill>
                </a:rPr>
                <a:t>+</a:t>
              </a:r>
              <a:endParaRPr lang="fr-FR" dirty="0">
                <a:solidFill>
                  <a:srgbClr val="00E600"/>
                </a:solidFill>
              </a:endParaRPr>
            </a:p>
          </p:txBody>
        </p:sp>
      </p:grpSp>
      <p:sp>
        <p:nvSpPr>
          <p:cNvPr id="98" name="ZoneTexte 97"/>
          <p:cNvSpPr txBox="1"/>
          <p:nvPr/>
        </p:nvSpPr>
        <p:spPr>
          <a:xfrm>
            <a:off x="539552" y="1196752"/>
            <a:ext cx="1130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Solution 1</a:t>
            </a:r>
            <a:endParaRPr lang="fr-FR" dirty="0"/>
          </a:p>
        </p:txBody>
      </p:sp>
      <p:sp>
        <p:nvSpPr>
          <p:cNvPr id="36" name="Légende encadrée 1 35"/>
          <p:cNvSpPr/>
          <p:nvPr/>
        </p:nvSpPr>
        <p:spPr>
          <a:xfrm>
            <a:off x="6372200" y="3221108"/>
            <a:ext cx="1872208" cy="1164792"/>
          </a:xfrm>
          <a:prstGeom prst="borderCallout1">
            <a:avLst>
              <a:gd name="adj1" fmla="val 48319"/>
              <a:gd name="adj2" fmla="val -786"/>
              <a:gd name="adj3" fmla="val 156011"/>
              <a:gd name="adj4" fmla="val -24087"/>
            </a:avLst>
          </a:prstGeom>
          <a:ln w="1270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Les roulements de l’arbre moteur sont </a:t>
            </a:r>
            <a:r>
              <a:rPr lang="fr-FR" dirty="0" smtClean="0"/>
              <a:t>inclus </a:t>
            </a:r>
            <a:r>
              <a:rPr lang="fr-FR" dirty="0" smtClean="0"/>
              <a:t>dans le moteur</a:t>
            </a:r>
            <a:endParaRPr lang="fr-FR" dirty="0"/>
          </a:p>
        </p:txBody>
      </p:sp>
      <p:grpSp>
        <p:nvGrpSpPr>
          <p:cNvPr id="56" name="Groupe 55"/>
          <p:cNvGrpSpPr/>
          <p:nvPr/>
        </p:nvGrpSpPr>
        <p:grpSpPr>
          <a:xfrm>
            <a:off x="5364086" y="5331649"/>
            <a:ext cx="144016" cy="360040"/>
            <a:chOff x="1619672" y="1988840"/>
            <a:chExt cx="216024" cy="504056"/>
          </a:xfrm>
        </p:grpSpPr>
        <p:sp>
          <p:nvSpPr>
            <p:cNvPr id="57" name="Rectangle 56"/>
            <p:cNvSpPr/>
            <p:nvPr/>
          </p:nvSpPr>
          <p:spPr>
            <a:xfrm>
              <a:off x="1619672" y="1988840"/>
              <a:ext cx="216024" cy="216024"/>
            </a:xfrm>
            <a:prstGeom prst="rect">
              <a:avLst/>
            </a:prstGeom>
            <a:ln>
              <a:solidFill>
                <a:srgbClr val="0066FF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0066FF"/>
                  </a:solidFill>
                </a:rPr>
                <a:t>+</a:t>
              </a:r>
              <a:endParaRPr lang="fr-FR" dirty="0">
                <a:solidFill>
                  <a:srgbClr val="0066FF"/>
                </a:solidFill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1619672" y="2276872"/>
              <a:ext cx="216024" cy="216024"/>
            </a:xfrm>
            <a:prstGeom prst="rect">
              <a:avLst/>
            </a:prstGeom>
            <a:ln>
              <a:solidFill>
                <a:srgbClr val="0066FF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0066FF"/>
                  </a:solidFill>
                </a:rPr>
                <a:t>+</a:t>
              </a:r>
              <a:endParaRPr lang="fr-FR" dirty="0">
                <a:solidFill>
                  <a:srgbClr val="0066FF"/>
                </a:solidFill>
              </a:endParaRPr>
            </a:p>
          </p:txBody>
        </p:sp>
      </p:grpSp>
      <p:grpSp>
        <p:nvGrpSpPr>
          <p:cNvPr id="59" name="Groupe 58"/>
          <p:cNvGrpSpPr/>
          <p:nvPr/>
        </p:nvGrpSpPr>
        <p:grpSpPr>
          <a:xfrm>
            <a:off x="6300192" y="5331649"/>
            <a:ext cx="144016" cy="360040"/>
            <a:chOff x="1619672" y="1988840"/>
            <a:chExt cx="216024" cy="504056"/>
          </a:xfrm>
        </p:grpSpPr>
        <p:sp>
          <p:nvSpPr>
            <p:cNvPr id="60" name="Rectangle 59"/>
            <p:cNvSpPr/>
            <p:nvPr/>
          </p:nvSpPr>
          <p:spPr>
            <a:xfrm>
              <a:off x="1619672" y="1988840"/>
              <a:ext cx="216024" cy="216024"/>
            </a:xfrm>
            <a:prstGeom prst="rect">
              <a:avLst/>
            </a:prstGeom>
            <a:ln>
              <a:solidFill>
                <a:srgbClr val="0066FF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0066FF"/>
                  </a:solidFill>
                </a:rPr>
                <a:t>+</a:t>
              </a:r>
              <a:endParaRPr lang="fr-FR" dirty="0">
                <a:solidFill>
                  <a:srgbClr val="0066FF"/>
                </a:solidFill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1619672" y="2276872"/>
              <a:ext cx="216024" cy="216024"/>
            </a:xfrm>
            <a:prstGeom prst="rect">
              <a:avLst/>
            </a:prstGeom>
            <a:ln>
              <a:solidFill>
                <a:srgbClr val="0066FF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0066FF"/>
                  </a:solidFill>
                </a:rPr>
                <a:t>+</a:t>
              </a:r>
              <a:endParaRPr lang="fr-FR" dirty="0">
                <a:solidFill>
                  <a:srgbClr val="0066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30327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necteur droit 1"/>
          <p:cNvCxnSpPr/>
          <p:nvPr/>
        </p:nvCxnSpPr>
        <p:spPr>
          <a:xfrm flipV="1">
            <a:off x="2915816" y="2255686"/>
            <a:ext cx="2232247" cy="1540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e 2"/>
          <p:cNvGrpSpPr/>
          <p:nvPr/>
        </p:nvGrpSpPr>
        <p:grpSpPr>
          <a:xfrm>
            <a:off x="3958429" y="1334983"/>
            <a:ext cx="246027" cy="1835971"/>
            <a:chOff x="2987824" y="3421742"/>
            <a:chExt cx="288032" cy="2232248"/>
          </a:xfrm>
        </p:grpSpPr>
        <p:cxnSp>
          <p:nvCxnSpPr>
            <p:cNvPr id="4" name="Connecteur droit 3"/>
            <p:cNvCxnSpPr/>
            <p:nvPr/>
          </p:nvCxnSpPr>
          <p:spPr>
            <a:xfrm>
              <a:off x="3131840" y="3421742"/>
              <a:ext cx="0" cy="223224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Connecteur droit 4"/>
            <p:cNvCxnSpPr/>
            <p:nvPr/>
          </p:nvCxnSpPr>
          <p:spPr>
            <a:xfrm>
              <a:off x="2987824" y="3421742"/>
              <a:ext cx="288032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Connecteur droit 5"/>
            <p:cNvCxnSpPr/>
            <p:nvPr/>
          </p:nvCxnSpPr>
          <p:spPr>
            <a:xfrm>
              <a:off x="2987824" y="5653990"/>
              <a:ext cx="288032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e 6"/>
          <p:cNvGrpSpPr/>
          <p:nvPr/>
        </p:nvGrpSpPr>
        <p:grpSpPr>
          <a:xfrm>
            <a:off x="4800121" y="5260361"/>
            <a:ext cx="707980" cy="502619"/>
            <a:chOff x="3467405" y="1965494"/>
            <a:chExt cx="828855" cy="611105"/>
          </a:xfrm>
        </p:grpSpPr>
        <p:grpSp>
          <p:nvGrpSpPr>
            <p:cNvPr id="8" name="Groupe 7"/>
            <p:cNvGrpSpPr/>
            <p:nvPr/>
          </p:nvGrpSpPr>
          <p:grpSpPr>
            <a:xfrm>
              <a:off x="3467405" y="1965494"/>
              <a:ext cx="288032" cy="611105"/>
              <a:chOff x="6544497" y="1844824"/>
              <a:chExt cx="288032" cy="734743"/>
            </a:xfrm>
          </p:grpSpPr>
          <p:cxnSp>
            <p:nvCxnSpPr>
              <p:cNvPr id="10" name="Connecteur droit 9"/>
              <p:cNvCxnSpPr/>
              <p:nvPr/>
            </p:nvCxnSpPr>
            <p:spPr>
              <a:xfrm>
                <a:off x="6688513" y="1844824"/>
                <a:ext cx="0" cy="734743"/>
              </a:xfrm>
              <a:prstGeom prst="line">
                <a:avLst/>
              </a:prstGeom>
              <a:ln w="3810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Connecteur droit 10"/>
              <p:cNvCxnSpPr/>
              <p:nvPr/>
            </p:nvCxnSpPr>
            <p:spPr>
              <a:xfrm>
                <a:off x="6544497" y="1852775"/>
                <a:ext cx="288032" cy="0"/>
              </a:xfrm>
              <a:prstGeom prst="line">
                <a:avLst/>
              </a:prstGeom>
              <a:ln w="3810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Connecteur droit 11"/>
              <p:cNvCxnSpPr/>
              <p:nvPr/>
            </p:nvCxnSpPr>
            <p:spPr>
              <a:xfrm>
                <a:off x="6544497" y="2579567"/>
                <a:ext cx="288032" cy="0"/>
              </a:xfrm>
              <a:prstGeom prst="line">
                <a:avLst/>
              </a:prstGeom>
              <a:ln w="3810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" name="Connecteur droit 8"/>
            <p:cNvCxnSpPr/>
            <p:nvPr/>
          </p:nvCxnSpPr>
          <p:spPr>
            <a:xfrm>
              <a:off x="3611421" y="2271046"/>
              <a:ext cx="684839" cy="6763"/>
            </a:xfrm>
            <a:prstGeom prst="line">
              <a:avLst/>
            </a:prstGeom>
            <a:ln w="38100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e 12"/>
          <p:cNvGrpSpPr/>
          <p:nvPr/>
        </p:nvGrpSpPr>
        <p:grpSpPr>
          <a:xfrm>
            <a:off x="3419871" y="2708920"/>
            <a:ext cx="1656185" cy="1584177"/>
            <a:chOff x="5766163" y="4512724"/>
            <a:chExt cx="1938948" cy="1926107"/>
          </a:xfrm>
        </p:grpSpPr>
        <p:grpSp>
          <p:nvGrpSpPr>
            <p:cNvPr id="14" name="Groupe 13"/>
            <p:cNvGrpSpPr/>
            <p:nvPr/>
          </p:nvGrpSpPr>
          <p:grpSpPr>
            <a:xfrm>
              <a:off x="5766163" y="4512724"/>
              <a:ext cx="1938948" cy="1926107"/>
              <a:chOff x="1877731" y="3506284"/>
              <a:chExt cx="1938948" cy="1926107"/>
            </a:xfrm>
          </p:grpSpPr>
          <p:cxnSp>
            <p:nvCxnSpPr>
              <p:cNvPr id="19" name="Connecteur droit 18"/>
              <p:cNvCxnSpPr/>
              <p:nvPr/>
            </p:nvCxnSpPr>
            <p:spPr>
              <a:xfrm flipV="1">
                <a:off x="1877731" y="4446488"/>
                <a:ext cx="1938948" cy="11351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" name="Groupe 19"/>
              <p:cNvGrpSpPr/>
              <p:nvPr/>
            </p:nvGrpSpPr>
            <p:grpSpPr>
              <a:xfrm>
                <a:off x="2987824" y="3506284"/>
                <a:ext cx="288032" cy="1926107"/>
                <a:chOff x="2987824" y="3506284"/>
                <a:chExt cx="288032" cy="1926107"/>
              </a:xfrm>
            </p:grpSpPr>
            <p:cxnSp>
              <p:nvCxnSpPr>
                <p:cNvPr id="21" name="Connecteur droit 20"/>
                <p:cNvCxnSpPr/>
                <p:nvPr/>
              </p:nvCxnSpPr>
              <p:spPr>
                <a:xfrm>
                  <a:off x="3131837" y="3506284"/>
                  <a:ext cx="4" cy="1926107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Connecteur droit 21"/>
                <p:cNvCxnSpPr/>
                <p:nvPr/>
              </p:nvCxnSpPr>
              <p:spPr>
                <a:xfrm>
                  <a:off x="2987824" y="3506285"/>
                  <a:ext cx="288032" cy="0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Connecteur droit 22"/>
                <p:cNvCxnSpPr/>
                <p:nvPr/>
              </p:nvCxnSpPr>
              <p:spPr>
                <a:xfrm>
                  <a:off x="2987824" y="5432391"/>
                  <a:ext cx="288032" cy="0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5" name="Groupe 14"/>
            <p:cNvGrpSpPr/>
            <p:nvPr/>
          </p:nvGrpSpPr>
          <p:grpSpPr>
            <a:xfrm>
              <a:off x="6392097" y="5108556"/>
              <a:ext cx="288032" cy="734743"/>
              <a:chOff x="5652120" y="5581289"/>
              <a:chExt cx="288032" cy="734743"/>
            </a:xfrm>
          </p:grpSpPr>
          <p:cxnSp>
            <p:nvCxnSpPr>
              <p:cNvPr id="16" name="Connecteur droit 15"/>
              <p:cNvCxnSpPr/>
              <p:nvPr/>
            </p:nvCxnSpPr>
            <p:spPr>
              <a:xfrm>
                <a:off x="5796136" y="5581289"/>
                <a:ext cx="0" cy="734743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Connecteur droit 16"/>
              <p:cNvCxnSpPr/>
              <p:nvPr/>
            </p:nvCxnSpPr>
            <p:spPr>
              <a:xfrm>
                <a:off x="5652120" y="5589240"/>
                <a:ext cx="288032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Connecteur droit 17"/>
              <p:cNvCxnSpPr/>
              <p:nvPr/>
            </p:nvCxnSpPr>
            <p:spPr>
              <a:xfrm>
                <a:off x="5652120" y="6316032"/>
                <a:ext cx="288032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4" name="Groupe 23"/>
          <p:cNvGrpSpPr/>
          <p:nvPr/>
        </p:nvGrpSpPr>
        <p:grpSpPr>
          <a:xfrm>
            <a:off x="3851920" y="4085034"/>
            <a:ext cx="1507718" cy="1131242"/>
            <a:chOff x="5766165" y="4788222"/>
            <a:chExt cx="1765133" cy="1375410"/>
          </a:xfrm>
        </p:grpSpPr>
        <p:grpSp>
          <p:nvGrpSpPr>
            <p:cNvPr id="25" name="Groupe 24"/>
            <p:cNvGrpSpPr/>
            <p:nvPr/>
          </p:nvGrpSpPr>
          <p:grpSpPr>
            <a:xfrm>
              <a:off x="5766165" y="4788222"/>
              <a:ext cx="1765133" cy="1375410"/>
              <a:chOff x="1877733" y="3781782"/>
              <a:chExt cx="1765133" cy="1375410"/>
            </a:xfrm>
          </p:grpSpPr>
          <p:cxnSp>
            <p:nvCxnSpPr>
              <p:cNvPr id="30" name="Connecteur droit 29"/>
              <p:cNvCxnSpPr/>
              <p:nvPr/>
            </p:nvCxnSpPr>
            <p:spPr>
              <a:xfrm>
                <a:off x="1877733" y="4463991"/>
                <a:ext cx="1765133" cy="2495"/>
              </a:xfrm>
              <a:prstGeom prst="line">
                <a:avLst/>
              </a:prstGeom>
              <a:ln w="38100">
                <a:solidFill>
                  <a:srgbClr val="00E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" name="Groupe 30"/>
              <p:cNvGrpSpPr/>
              <p:nvPr/>
            </p:nvGrpSpPr>
            <p:grpSpPr>
              <a:xfrm>
                <a:off x="2987824" y="3781782"/>
                <a:ext cx="288032" cy="1375410"/>
                <a:chOff x="2987824" y="3781782"/>
                <a:chExt cx="288032" cy="1375410"/>
              </a:xfrm>
            </p:grpSpPr>
            <p:cxnSp>
              <p:nvCxnSpPr>
                <p:cNvPr id="32" name="Connecteur droit 31"/>
                <p:cNvCxnSpPr/>
                <p:nvPr/>
              </p:nvCxnSpPr>
              <p:spPr>
                <a:xfrm>
                  <a:off x="3131840" y="3781782"/>
                  <a:ext cx="0" cy="1375410"/>
                </a:xfrm>
                <a:prstGeom prst="line">
                  <a:avLst/>
                </a:prstGeom>
                <a:ln w="38100">
                  <a:solidFill>
                    <a:srgbClr val="00E6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Connecteur droit 32"/>
                <p:cNvCxnSpPr/>
                <p:nvPr/>
              </p:nvCxnSpPr>
              <p:spPr>
                <a:xfrm>
                  <a:off x="2987824" y="3781782"/>
                  <a:ext cx="288032" cy="0"/>
                </a:xfrm>
                <a:prstGeom prst="line">
                  <a:avLst/>
                </a:prstGeom>
                <a:ln w="38100">
                  <a:solidFill>
                    <a:srgbClr val="00E6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Connecteur droit 33"/>
                <p:cNvCxnSpPr/>
                <p:nvPr/>
              </p:nvCxnSpPr>
              <p:spPr>
                <a:xfrm>
                  <a:off x="2987824" y="5157192"/>
                  <a:ext cx="288032" cy="0"/>
                </a:xfrm>
                <a:prstGeom prst="line">
                  <a:avLst/>
                </a:prstGeom>
                <a:ln w="38100">
                  <a:solidFill>
                    <a:srgbClr val="00E6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6" name="Groupe 25"/>
            <p:cNvGrpSpPr/>
            <p:nvPr/>
          </p:nvGrpSpPr>
          <p:grpSpPr>
            <a:xfrm>
              <a:off x="6392097" y="5108556"/>
              <a:ext cx="288032" cy="734743"/>
              <a:chOff x="5652120" y="5581289"/>
              <a:chExt cx="288032" cy="734743"/>
            </a:xfrm>
          </p:grpSpPr>
          <p:cxnSp>
            <p:nvCxnSpPr>
              <p:cNvPr id="27" name="Connecteur droit 26"/>
              <p:cNvCxnSpPr/>
              <p:nvPr/>
            </p:nvCxnSpPr>
            <p:spPr>
              <a:xfrm>
                <a:off x="5796136" y="5581289"/>
                <a:ext cx="0" cy="734743"/>
              </a:xfrm>
              <a:prstGeom prst="line">
                <a:avLst/>
              </a:prstGeom>
              <a:ln w="38100">
                <a:solidFill>
                  <a:srgbClr val="00E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Connecteur droit 27"/>
              <p:cNvCxnSpPr/>
              <p:nvPr/>
            </p:nvCxnSpPr>
            <p:spPr>
              <a:xfrm>
                <a:off x="5652120" y="5589240"/>
                <a:ext cx="288032" cy="0"/>
              </a:xfrm>
              <a:prstGeom prst="line">
                <a:avLst/>
              </a:prstGeom>
              <a:ln w="38100">
                <a:solidFill>
                  <a:srgbClr val="00E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Connecteur droit 28"/>
              <p:cNvCxnSpPr/>
              <p:nvPr/>
            </p:nvCxnSpPr>
            <p:spPr>
              <a:xfrm>
                <a:off x="5652120" y="6316032"/>
                <a:ext cx="288032" cy="0"/>
              </a:xfrm>
              <a:prstGeom prst="line">
                <a:avLst/>
              </a:prstGeom>
              <a:ln w="38100">
                <a:solidFill>
                  <a:srgbClr val="00E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5" name="Rectangle 34"/>
          <p:cNvSpPr/>
          <p:nvPr/>
        </p:nvSpPr>
        <p:spPr>
          <a:xfrm>
            <a:off x="5292081" y="5078942"/>
            <a:ext cx="1224135" cy="865455"/>
          </a:xfrm>
          <a:prstGeom prst="rect">
            <a:avLst/>
          </a:prstGeom>
          <a:ln w="38100">
            <a:solidFill>
              <a:srgbClr val="0066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0066FF"/>
                </a:solidFill>
              </a:rPr>
              <a:t>Moteur</a:t>
            </a:r>
            <a:endParaRPr lang="fr-FR" dirty="0">
              <a:solidFill>
                <a:srgbClr val="0066FF"/>
              </a:solidFill>
            </a:endParaRPr>
          </a:p>
        </p:txBody>
      </p:sp>
      <p:grpSp>
        <p:nvGrpSpPr>
          <p:cNvPr id="77" name="Groupe 76"/>
          <p:cNvGrpSpPr/>
          <p:nvPr/>
        </p:nvGrpSpPr>
        <p:grpSpPr>
          <a:xfrm>
            <a:off x="3455776" y="2000940"/>
            <a:ext cx="216024" cy="504056"/>
            <a:chOff x="1619672" y="1988840"/>
            <a:chExt cx="216024" cy="504056"/>
          </a:xfrm>
        </p:grpSpPr>
        <p:sp>
          <p:nvSpPr>
            <p:cNvPr id="42" name="Rectangle 41"/>
            <p:cNvSpPr/>
            <p:nvPr/>
          </p:nvSpPr>
          <p:spPr>
            <a:xfrm>
              <a:off x="1619672" y="1988840"/>
              <a:ext cx="216024" cy="216024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0000"/>
                  </a:solidFill>
                </a:rPr>
                <a:t>+</a:t>
              </a:r>
              <a:endParaRPr lang="fr-FR" dirty="0">
                <a:solidFill>
                  <a:srgbClr val="FF0000"/>
                </a:solidFill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1619672" y="2276872"/>
              <a:ext cx="216024" cy="216024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0000"/>
                  </a:solidFill>
                </a:rPr>
                <a:t>+</a:t>
              </a:r>
              <a:endParaRPr lang="fr-FR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78" name="Groupe 77"/>
          <p:cNvGrpSpPr/>
          <p:nvPr/>
        </p:nvGrpSpPr>
        <p:grpSpPr>
          <a:xfrm>
            <a:off x="4751296" y="2011359"/>
            <a:ext cx="216024" cy="504056"/>
            <a:chOff x="1619672" y="1988840"/>
            <a:chExt cx="216024" cy="504056"/>
          </a:xfrm>
        </p:grpSpPr>
        <p:sp>
          <p:nvSpPr>
            <p:cNvPr id="79" name="Rectangle 78"/>
            <p:cNvSpPr/>
            <p:nvPr/>
          </p:nvSpPr>
          <p:spPr>
            <a:xfrm>
              <a:off x="1619672" y="1988840"/>
              <a:ext cx="216024" cy="216024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0000"/>
                  </a:solidFill>
                </a:rPr>
                <a:t>+</a:t>
              </a:r>
              <a:endParaRPr lang="fr-FR" dirty="0">
                <a:solidFill>
                  <a:srgbClr val="FF0000"/>
                </a:solidFill>
              </a:endParaRP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1619672" y="2276872"/>
              <a:ext cx="216024" cy="216024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0000"/>
                  </a:solidFill>
                </a:rPr>
                <a:t>+</a:t>
              </a:r>
              <a:endParaRPr lang="fr-FR" dirty="0">
                <a:solidFill>
                  <a:srgbClr val="FF0000"/>
                </a:solidFill>
              </a:endParaRPr>
            </a:p>
          </p:txBody>
        </p:sp>
      </p:grpSp>
      <p:sp>
        <p:nvSpPr>
          <p:cNvPr id="95" name="Forme libre 94"/>
          <p:cNvSpPr/>
          <p:nvPr/>
        </p:nvSpPr>
        <p:spPr>
          <a:xfrm>
            <a:off x="3552824" y="979190"/>
            <a:ext cx="1304925" cy="1009650"/>
          </a:xfrm>
          <a:custGeom>
            <a:avLst/>
            <a:gdLst>
              <a:gd name="connsiteX0" fmla="*/ 9525 w 1295400"/>
              <a:gd name="connsiteY0" fmla="*/ 990600 h 1009650"/>
              <a:gd name="connsiteX1" fmla="*/ 0 w 1295400"/>
              <a:gd name="connsiteY1" fmla="*/ 0 h 1009650"/>
              <a:gd name="connsiteX2" fmla="*/ 1266825 w 1295400"/>
              <a:gd name="connsiteY2" fmla="*/ 19050 h 1009650"/>
              <a:gd name="connsiteX3" fmla="*/ 1295400 w 1295400"/>
              <a:gd name="connsiteY3" fmla="*/ 1009650 h 1009650"/>
              <a:gd name="connsiteX0" fmla="*/ 9525 w 1314450"/>
              <a:gd name="connsiteY0" fmla="*/ 1009650 h 1028700"/>
              <a:gd name="connsiteX1" fmla="*/ 0 w 1314450"/>
              <a:gd name="connsiteY1" fmla="*/ 19050 h 1028700"/>
              <a:gd name="connsiteX2" fmla="*/ 1314450 w 1314450"/>
              <a:gd name="connsiteY2" fmla="*/ 0 h 1028700"/>
              <a:gd name="connsiteX3" fmla="*/ 1295400 w 1314450"/>
              <a:gd name="connsiteY3" fmla="*/ 1028700 h 1028700"/>
              <a:gd name="connsiteX0" fmla="*/ 9525 w 1304925"/>
              <a:gd name="connsiteY0" fmla="*/ 990600 h 1009650"/>
              <a:gd name="connsiteX1" fmla="*/ 0 w 1304925"/>
              <a:gd name="connsiteY1" fmla="*/ 0 h 1009650"/>
              <a:gd name="connsiteX2" fmla="*/ 1304925 w 1304925"/>
              <a:gd name="connsiteY2" fmla="*/ 9525 h 1009650"/>
              <a:gd name="connsiteX3" fmla="*/ 1295400 w 1304925"/>
              <a:gd name="connsiteY3" fmla="*/ 1009650 h 1009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04925" h="1009650">
                <a:moveTo>
                  <a:pt x="9525" y="990600"/>
                </a:moveTo>
                <a:lnTo>
                  <a:pt x="0" y="0"/>
                </a:lnTo>
                <a:lnTo>
                  <a:pt x="1304925" y="9525"/>
                </a:lnTo>
                <a:lnTo>
                  <a:pt x="1295400" y="1009650"/>
                </a:lnTo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6" name="Forme libre 95"/>
          <p:cNvSpPr/>
          <p:nvPr/>
        </p:nvSpPr>
        <p:spPr>
          <a:xfrm>
            <a:off x="4867275" y="2562225"/>
            <a:ext cx="342900" cy="2638425"/>
          </a:xfrm>
          <a:custGeom>
            <a:avLst/>
            <a:gdLst>
              <a:gd name="connsiteX0" fmla="*/ 0 w 342900"/>
              <a:gd name="connsiteY0" fmla="*/ 0 h 2638425"/>
              <a:gd name="connsiteX1" fmla="*/ 9525 w 342900"/>
              <a:gd name="connsiteY1" fmla="*/ 1333500 h 2638425"/>
              <a:gd name="connsiteX2" fmla="*/ 342900 w 342900"/>
              <a:gd name="connsiteY2" fmla="*/ 1343025 h 2638425"/>
              <a:gd name="connsiteX3" fmla="*/ 342900 w 342900"/>
              <a:gd name="connsiteY3" fmla="*/ 2638425 h 2638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2900" h="2638425">
                <a:moveTo>
                  <a:pt x="0" y="0"/>
                </a:moveTo>
                <a:lnTo>
                  <a:pt x="9525" y="1333500"/>
                </a:lnTo>
                <a:lnTo>
                  <a:pt x="342900" y="1343025"/>
                </a:lnTo>
                <a:lnTo>
                  <a:pt x="342900" y="2638425"/>
                </a:lnTo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81" name="Groupe 80"/>
          <p:cNvGrpSpPr/>
          <p:nvPr/>
        </p:nvGrpSpPr>
        <p:grpSpPr>
          <a:xfrm>
            <a:off x="4751296" y="3239523"/>
            <a:ext cx="216024" cy="504056"/>
            <a:chOff x="1619672" y="1988840"/>
            <a:chExt cx="216024" cy="504056"/>
          </a:xfrm>
        </p:grpSpPr>
        <p:sp>
          <p:nvSpPr>
            <p:cNvPr id="82" name="Rectangle 81"/>
            <p:cNvSpPr/>
            <p:nvPr/>
          </p:nvSpPr>
          <p:spPr>
            <a:xfrm>
              <a:off x="1619672" y="1988840"/>
              <a:ext cx="216024" cy="216024"/>
            </a:xfrm>
            <a:prstGeom prst="rect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FF00"/>
                  </a:solidFill>
                </a:rPr>
                <a:t>+</a:t>
              </a:r>
              <a:endParaRPr lang="fr-FR" dirty="0">
                <a:solidFill>
                  <a:srgbClr val="FFFF00"/>
                </a:solidFill>
              </a:endParaRPr>
            </a:p>
          </p:txBody>
        </p:sp>
        <p:sp>
          <p:nvSpPr>
            <p:cNvPr id="83" name="Rectangle 82"/>
            <p:cNvSpPr/>
            <p:nvPr/>
          </p:nvSpPr>
          <p:spPr>
            <a:xfrm>
              <a:off x="1619672" y="2276872"/>
              <a:ext cx="216024" cy="216024"/>
            </a:xfrm>
            <a:prstGeom prst="rect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FF00"/>
                  </a:solidFill>
                </a:rPr>
                <a:t>+</a:t>
              </a:r>
              <a:endParaRPr lang="fr-FR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88" name="Groupe 87"/>
          <p:cNvGrpSpPr/>
          <p:nvPr/>
        </p:nvGrpSpPr>
        <p:grpSpPr>
          <a:xfrm>
            <a:off x="5097108" y="4385900"/>
            <a:ext cx="216024" cy="504056"/>
            <a:chOff x="1619672" y="1988840"/>
            <a:chExt cx="216024" cy="504056"/>
          </a:xfrm>
        </p:grpSpPr>
        <p:sp>
          <p:nvSpPr>
            <p:cNvPr id="89" name="Rectangle 88"/>
            <p:cNvSpPr/>
            <p:nvPr/>
          </p:nvSpPr>
          <p:spPr>
            <a:xfrm>
              <a:off x="1619672" y="1988840"/>
              <a:ext cx="216024" cy="216024"/>
            </a:xfrm>
            <a:prstGeom prst="rect">
              <a:avLst/>
            </a:prstGeom>
            <a:ln>
              <a:solidFill>
                <a:srgbClr val="00E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00E600"/>
                  </a:solidFill>
                </a:rPr>
                <a:t>+</a:t>
              </a:r>
              <a:endParaRPr lang="fr-FR" dirty="0">
                <a:solidFill>
                  <a:srgbClr val="00E600"/>
                </a:solidFill>
              </a:endParaRP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1619672" y="2276872"/>
              <a:ext cx="216024" cy="216024"/>
            </a:xfrm>
            <a:prstGeom prst="rect">
              <a:avLst/>
            </a:prstGeom>
            <a:ln>
              <a:solidFill>
                <a:srgbClr val="00E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00E600"/>
                  </a:solidFill>
                </a:rPr>
                <a:t>+</a:t>
              </a:r>
              <a:endParaRPr lang="fr-FR" dirty="0">
                <a:solidFill>
                  <a:srgbClr val="00E600"/>
                </a:solidFill>
              </a:endParaRPr>
            </a:p>
          </p:txBody>
        </p:sp>
      </p:grpSp>
      <p:sp>
        <p:nvSpPr>
          <p:cNvPr id="97" name="Forme libre 96"/>
          <p:cNvSpPr/>
          <p:nvPr/>
        </p:nvSpPr>
        <p:spPr>
          <a:xfrm>
            <a:off x="3552825" y="2505075"/>
            <a:ext cx="1657350" cy="3629025"/>
          </a:xfrm>
          <a:custGeom>
            <a:avLst/>
            <a:gdLst>
              <a:gd name="connsiteX0" fmla="*/ 0 w 1657350"/>
              <a:gd name="connsiteY0" fmla="*/ 0 h 3629025"/>
              <a:gd name="connsiteX1" fmla="*/ 38100 w 1657350"/>
              <a:gd name="connsiteY1" fmla="*/ 1581150 h 3629025"/>
              <a:gd name="connsiteX2" fmla="*/ 466725 w 1657350"/>
              <a:gd name="connsiteY2" fmla="*/ 1581150 h 3629025"/>
              <a:gd name="connsiteX3" fmla="*/ 466725 w 1657350"/>
              <a:gd name="connsiteY3" fmla="*/ 3629025 h 3629025"/>
              <a:gd name="connsiteX4" fmla="*/ 1657350 w 1657350"/>
              <a:gd name="connsiteY4" fmla="*/ 3629025 h 3629025"/>
              <a:gd name="connsiteX5" fmla="*/ 1657350 w 1657350"/>
              <a:gd name="connsiteY5" fmla="*/ 3248025 h 3629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57350" h="3629025">
                <a:moveTo>
                  <a:pt x="0" y="0"/>
                </a:moveTo>
                <a:lnTo>
                  <a:pt x="38100" y="1581150"/>
                </a:lnTo>
                <a:lnTo>
                  <a:pt x="466725" y="1581150"/>
                </a:lnTo>
                <a:lnTo>
                  <a:pt x="466725" y="3629025"/>
                </a:lnTo>
                <a:lnTo>
                  <a:pt x="1657350" y="3629025"/>
                </a:lnTo>
                <a:lnTo>
                  <a:pt x="1657350" y="3248025"/>
                </a:lnTo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84" name="Groupe 83"/>
          <p:cNvGrpSpPr/>
          <p:nvPr/>
        </p:nvGrpSpPr>
        <p:grpSpPr>
          <a:xfrm>
            <a:off x="3459876" y="3230187"/>
            <a:ext cx="216024" cy="504056"/>
            <a:chOff x="1619672" y="1988840"/>
            <a:chExt cx="216024" cy="504056"/>
          </a:xfrm>
        </p:grpSpPr>
        <p:sp>
          <p:nvSpPr>
            <p:cNvPr id="85" name="Rectangle 84"/>
            <p:cNvSpPr/>
            <p:nvPr/>
          </p:nvSpPr>
          <p:spPr>
            <a:xfrm>
              <a:off x="1619672" y="1988840"/>
              <a:ext cx="216024" cy="216024"/>
            </a:xfrm>
            <a:prstGeom prst="rect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FF00"/>
                  </a:solidFill>
                </a:rPr>
                <a:t>+</a:t>
              </a:r>
              <a:endParaRPr lang="fr-FR" dirty="0">
                <a:solidFill>
                  <a:srgbClr val="FFFF00"/>
                </a:solidFill>
              </a:endParaRPr>
            </a:p>
          </p:txBody>
        </p:sp>
        <p:sp>
          <p:nvSpPr>
            <p:cNvPr id="86" name="Rectangle 85"/>
            <p:cNvSpPr/>
            <p:nvPr/>
          </p:nvSpPr>
          <p:spPr>
            <a:xfrm>
              <a:off x="1619672" y="2276872"/>
              <a:ext cx="216024" cy="216024"/>
            </a:xfrm>
            <a:prstGeom prst="rect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FF00"/>
                  </a:solidFill>
                </a:rPr>
                <a:t>+</a:t>
              </a:r>
              <a:endParaRPr lang="fr-FR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91" name="Groupe 90"/>
          <p:cNvGrpSpPr/>
          <p:nvPr/>
        </p:nvGrpSpPr>
        <p:grpSpPr>
          <a:xfrm>
            <a:off x="3923927" y="4385900"/>
            <a:ext cx="216024" cy="504056"/>
            <a:chOff x="1619672" y="1988840"/>
            <a:chExt cx="216024" cy="504056"/>
          </a:xfrm>
        </p:grpSpPr>
        <p:sp>
          <p:nvSpPr>
            <p:cNvPr id="92" name="Rectangle 91"/>
            <p:cNvSpPr/>
            <p:nvPr/>
          </p:nvSpPr>
          <p:spPr>
            <a:xfrm>
              <a:off x="1619672" y="1988840"/>
              <a:ext cx="216024" cy="216024"/>
            </a:xfrm>
            <a:prstGeom prst="rect">
              <a:avLst/>
            </a:prstGeom>
            <a:ln>
              <a:solidFill>
                <a:srgbClr val="00E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00E600"/>
                  </a:solidFill>
                </a:rPr>
                <a:t>+</a:t>
              </a:r>
              <a:endParaRPr lang="fr-FR" dirty="0">
                <a:solidFill>
                  <a:srgbClr val="00E600"/>
                </a:solidFill>
              </a:endParaRPr>
            </a:p>
          </p:txBody>
        </p:sp>
        <p:sp>
          <p:nvSpPr>
            <p:cNvPr id="93" name="Rectangle 92"/>
            <p:cNvSpPr/>
            <p:nvPr/>
          </p:nvSpPr>
          <p:spPr>
            <a:xfrm>
              <a:off x="1619672" y="2276872"/>
              <a:ext cx="216024" cy="216024"/>
            </a:xfrm>
            <a:prstGeom prst="rect">
              <a:avLst/>
            </a:prstGeom>
            <a:ln>
              <a:solidFill>
                <a:srgbClr val="00E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00E600"/>
                  </a:solidFill>
                </a:rPr>
                <a:t>+</a:t>
              </a:r>
              <a:endParaRPr lang="fr-FR" dirty="0">
                <a:solidFill>
                  <a:srgbClr val="00E600"/>
                </a:solidFill>
              </a:endParaRPr>
            </a:p>
          </p:txBody>
        </p:sp>
      </p:grpSp>
      <p:sp>
        <p:nvSpPr>
          <p:cNvPr id="57" name="ZoneTexte 56"/>
          <p:cNvSpPr txBox="1"/>
          <p:nvPr/>
        </p:nvSpPr>
        <p:spPr>
          <a:xfrm>
            <a:off x="539552" y="1196752"/>
            <a:ext cx="1130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Solution 1</a:t>
            </a:r>
            <a:endParaRPr lang="fr-FR" dirty="0"/>
          </a:p>
        </p:txBody>
      </p:sp>
      <p:sp>
        <p:nvSpPr>
          <p:cNvPr id="58" name="Légende encadrée 1 57"/>
          <p:cNvSpPr/>
          <p:nvPr/>
        </p:nvSpPr>
        <p:spPr>
          <a:xfrm>
            <a:off x="5588455" y="772360"/>
            <a:ext cx="1152128" cy="711948"/>
          </a:xfrm>
          <a:prstGeom prst="borderCallout1">
            <a:avLst>
              <a:gd name="adj1" fmla="val 48319"/>
              <a:gd name="adj2" fmla="val -786"/>
              <a:gd name="adj3" fmla="val 79752"/>
              <a:gd name="adj4" fmla="val -61290"/>
            </a:avLst>
          </a:prstGeom>
          <a:ln w="1270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Carter du réducteur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4564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 2"/>
          <p:cNvGrpSpPr/>
          <p:nvPr/>
        </p:nvGrpSpPr>
        <p:grpSpPr>
          <a:xfrm>
            <a:off x="3958429" y="1334983"/>
            <a:ext cx="246027" cy="1835971"/>
            <a:chOff x="2987824" y="3421742"/>
            <a:chExt cx="288032" cy="2232248"/>
          </a:xfrm>
        </p:grpSpPr>
        <p:cxnSp>
          <p:nvCxnSpPr>
            <p:cNvPr id="4" name="Connecteur droit 3"/>
            <p:cNvCxnSpPr/>
            <p:nvPr/>
          </p:nvCxnSpPr>
          <p:spPr>
            <a:xfrm>
              <a:off x="3131840" y="3421742"/>
              <a:ext cx="0" cy="223224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Connecteur droit 4"/>
            <p:cNvCxnSpPr/>
            <p:nvPr/>
          </p:nvCxnSpPr>
          <p:spPr>
            <a:xfrm>
              <a:off x="2987824" y="3421742"/>
              <a:ext cx="288032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Connecteur droit 5"/>
            <p:cNvCxnSpPr/>
            <p:nvPr/>
          </p:nvCxnSpPr>
          <p:spPr>
            <a:xfrm>
              <a:off x="2987824" y="5653990"/>
              <a:ext cx="288032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Groupe 51"/>
          <p:cNvGrpSpPr/>
          <p:nvPr/>
        </p:nvGrpSpPr>
        <p:grpSpPr>
          <a:xfrm>
            <a:off x="4800121" y="5078942"/>
            <a:ext cx="1716095" cy="865455"/>
            <a:chOff x="4800121" y="5078942"/>
            <a:chExt cx="1716095" cy="865455"/>
          </a:xfrm>
        </p:grpSpPr>
        <p:grpSp>
          <p:nvGrpSpPr>
            <p:cNvPr id="7" name="Groupe 6"/>
            <p:cNvGrpSpPr/>
            <p:nvPr/>
          </p:nvGrpSpPr>
          <p:grpSpPr>
            <a:xfrm>
              <a:off x="4800121" y="5260361"/>
              <a:ext cx="707980" cy="502619"/>
              <a:chOff x="3467405" y="1965494"/>
              <a:chExt cx="828855" cy="611105"/>
            </a:xfrm>
          </p:grpSpPr>
          <p:grpSp>
            <p:nvGrpSpPr>
              <p:cNvPr id="8" name="Groupe 7"/>
              <p:cNvGrpSpPr/>
              <p:nvPr/>
            </p:nvGrpSpPr>
            <p:grpSpPr>
              <a:xfrm>
                <a:off x="3467405" y="1965494"/>
                <a:ext cx="288032" cy="611105"/>
                <a:chOff x="6544497" y="1844824"/>
                <a:chExt cx="288032" cy="734743"/>
              </a:xfrm>
            </p:grpSpPr>
            <p:cxnSp>
              <p:nvCxnSpPr>
                <p:cNvPr id="10" name="Connecteur droit 9"/>
                <p:cNvCxnSpPr/>
                <p:nvPr/>
              </p:nvCxnSpPr>
              <p:spPr>
                <a:xfrm>
                  <a:off x="6688513" y="1844824"/>
                  <a:ext cx="0" cy="734743"/>
                </a:xfrm>
                <a:prstGeom prst="line">
                  <a:avLst/>
                </a:prstGeom>
                <a:ln w="38100">
                  <a:solidFill>
                    <a:srgbClr val="0066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Connecteur droit 10"/>
                <p:cNvCxnSpPr/>
                <p:nvPr/>
              </p:nvCxnSpPr>
              <p:spPr>
                <a:xfrm>
                  <a:off x="6544497" y="1852775"/>
                  <a:ext cx="288032" cy="0"/>
                </a:xfrm>
                <a:prstGeom prst="line">
                  <a:avLst/>
                </a:prstGeom>
                <a:ln w="38100">
                  <a:solidFill>
                    <a:srgbClr val="0066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Connecteur droit 11"/>
                <p:cNvCxnSpPr/>
                <p:nvPr/>
              </p:nvCxnSpPr>
              <p:spPr>
                <a:xfrm>
                  <a:off x="6544497" y="2579567"/>
                  <a:ext cx="288032" cy="0"/>
                </a:xfrm>
                <a:prstGeom prst="line">
                  <a:avLst/>
                </a:prstGeom>
                <a:ln w="38100">
                  <a:solidFill>
                    <a:srgbClr val="0066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" name="Connecteur droit 8"/>
              <p:cNvCxnSpPr/>
              <p:nvPr/>
            </p:nvCxnSpPr>
            <p:spPr>
              <a:xfrm>
                <a:off x="3611421" y="2271046"/>
                <a:ext cx="684839" cy="6763"/>
              </a:xfrm>
              <a:prstGeom prst="line">
                <a:avLst/>
              </a:prstGeom>
              <a:ln w="3810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5" name="Rectangle 34"/>
            <p:cNvSpPr/>
            <p:nvPr/>
          </p:nvSpPr>
          <p:spPr>
            <a:xfrm>
              <a:off x="5292081" y="5078942"/>
              <a:ext cx="1224135" cy="865455"/>
            </a:xfrm>
            <a:prstGeom prst="rect">
              <a:avLst/>
            </a:prstGeom>
            <a:ln w="38100">
              <a:solidFill>
                <a:srgbClr val="0066FF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0066FF"/>
                  </a:solidFill>
                </a:rPr>
                <a:t>Moteur</a:t>
              </a:r>
              <a:endParaRPr lang="fr-FR" dirty="0">
                <a:solidFill>
                  <a:srgbClr val="0066FF"/>
                </a:solidFill>
              </a:endParaRPr>
            </a:p>
          </p:txBody>
        </p:sp>
      </p:grpSp>
      <p:grpSp>
        <p:nvGrpSpPr>
          <p:cNvPr id="77" name="Groupe 76"/>
          <p:cNvGrpSpPr/>
          <p:nvPr/>
        </p:nvGrpSpPr>
        <p:grpSpPr>
          <a:xfrm>
            <a:off x="3455776" y="2000940"/>
            <a:ext cx="216024" cy="504056"/>
            <a:chOff x="1619672" y="1988840"/>
            <a:chExt cx="216024" cy="504056"/>
          </a:xfrm>
        </p:grpSpPr>
        <p:sp>
          <p:nvSpPr>
            <p:cNvPr id="42" name="Rectangle 41"/>
            <p:cNvSpPr/>
            <p:nvPr/>
          </p:nvSpPr>
          <p:spPr>
            <a:xfrm>
              <a:off x="1619672" y="1988840"/>
              <a:ext cx="216024" cy="216024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0000"/>
                  </a:solidFill>
                </a:rPr>
                <a:t>+</a:t>
              </a:r>
              <a:endParaRPr lang="fr-FR" dirty="0">
                <a:solidFill>
                  <a:srgbClr val="FF0000"/>
                </a:solidFill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1619672" y="2276872"/>
              <a:ext cx="216024" cy="216024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0000"/>
                  </a:solidFill>
                </a:rPr>
                <a:t>+</a:t>
              </a:r>
              <a:endParaRPr lang="fr-FR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78" name="Groupe 77"/>
          <p:cNvGrpSpPr/>
          <p:nvPr/>
        </p:nvGrpSpPr>
        <p:grpSpPr>
          <a:xfrm>
            <a:off x="4751296" y="2011359"/>
            <a:ext cx="216024" cy="504056"/>
            <a:chOff x="1619672" y="1988840"/>
            <a:chExt cx="216024" cy="504056"/>
          </a:xfrm>
        </p:grpSpPr>
        <p:sp>
          <p:nvSpPr>
            <p:cNvPr id="79" name="Rectangle 78"/>
            <p:cNvSpPr/>
            <p:nvPr/>
          </p:nvSpPr>
          <p:spPr>
            <a:xfrm>
              <a:off x="1619672" y="1988840"/>
              <a:ext cx="216024" cy="216024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0000"/>
                  </a:solidFill>
                </a:rPr>
                <a:t>+</a:t>
              </a:r>
              <a:endParaRPr lang="fr-FR" dirty="0">
                <a:solidFill>
                  <a:srgbClr val="FF0000"/>
                </a:solidFill>
              </a:endParaRP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1619672" y="2276872"/>
              <a:ext cx="216024" cy="216024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0000"/>
                  </a:solidFill>
                </a:rPr>
                <a:t>+</a:t>
              </a:r>
              <a:endParaRPr lang="fr-FR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81" name="Groupe 80"/>
          <p:cNvGrpSpPr/>
          <p:nvPr/>
        </p:nvGrpSpPr>
        <p:grpSpPr>
          <a:xfrm>
            <a:off x="4751296" y="3239523"/>
            <a:ext cx="216024" cy="504056"/>
            <a:chOff x="1619672" y="1988840"/>
            <a:chExt cx="216024" cy="504056"/>
          </a:xfrm>
        </p:grpSpPr>
        <p:sp>
          <p:nvSpPr>
            <p:cNvPr id="82" name="Rectangle 81"/>
            <p:cNvSpPr/>
            <p:nvPr/>
          </p:nvSpPr>
          <p:spPr>
            <a:xfrm>
              <a:off x="1619672" y="1988840"/>
              <a:ext cx="216024" cy="216024"/>
            </a:xfrm>
            <a:prstGeom prst="rect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FF00"/>
                  </a:solidFill>
                </a:rPr>
                <a:t>+</a:t>
              </a:r>
              <a:endParaRPr lang="fr-FR" dirty="0">
                <a:solidFill>
                  <a:srgbClr val="FFFF00"/>
                </a:solidFill>
              </a:endParaRPr>
            </a:p>
          </p:txBody>
        </p:sp>
        <p:sp>
          <p:nvSpPr>
            <p:cNvPr id="83" name="Rectangle 82"/>
            <p:cNvSpPr/>
            <p:nvPr/>
          </p:nvSpPr>
          <p:spPr>
            <a:xfrm>
              <a:off x="1619672" y="2276872"/>
              <a:ext cx="216024" cy="216024"/>
            </a:xfrm>
            <a:prstGeom prst="rect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FF00"/>
                  </a:solidFill>
                </a:rPr>
                <a:t>+</a:t>
              </a:r>
              <a:endParaRPr lang="fr-FR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88" name="Groupe 87"/>
          <p:cNvGrpSpPr/>
          <p:nvPr/>
        </p:nvGrpSpPr>
        <p:grpSpPr>
          <a:xfrm>
            <a:off x="5097108" y="4385900"/>
            <a:ext cx="216024" cy="504056"/>
            <a:chOff x="1619672" y="1988840"/>
            <a:chExt cx="216024" cy="504056"/>
          </a:xfrm>
        </p:grpSpPr>
        <p:sp>
          <p:nvSpPr>
            <p:cNvPr id="89" name="Rectangle 88"/>
            <p:cNvSpPr/>
            <p:nvPr/>
          </p:nvSpPr>
          <p:spPr>
            <a:xfrm>
              <a:off x="1619672" y="1988840"/>
              <a:ext cx="216024" cy="216024"/>
            </a:xfrm>
            <a:prstGeom prst="rect">
              <a:avLst/>
            </a:prstGeom>
            <a:ln>
              <a:solidFill>
                <a:srgbClr val="00E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00E600"/>
                  </a:solidFill>
                </a:rPr>
                <a:t>+</a:t>
              </a:r>
              <a:endParaRPr lang="fr-FR" dirty="0">
                <a:solidFill>
                  <a:srgbClr val="00E600"/>
                </a:solidFill>
              </a:endParaRP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1619672" y="2276872"/>
              <a:ext cx="216024" cy="216024"/>
            </a:xfrm>
            <a:prstGeom prst="rect">
              <a:avLst/>
            </a:prstGeom>
            <a:ln>
              <a:solidFill>
                <a:srgbClr val="00E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00E600"/>
                  </a:solidFill>
                </a:rPr>
                <a:t>+</a:t>
              </a:r>
              <a:endParaRPr lang="fr-FR" dirty="0">
                <a:solidFill>
                  <a:srgbClr val="00E600"/>
                </a:solidFill>
              </a:endParaRPr>
            </a:p>
          </p:txBody>
        </p:sp>
      </p:grpSp>
      <p:grpSp>
        <p:nvGrpSpPr>
          <p:cNvPr id="84" name="Groupe 83"/>
          <p:cNvGrpSpPr/>
          <p:nvPr/>
        </p:nvGrpSpPr>
        <p:grpSpPr>
          <a:xfrm>
            <a:off x="3459876" y="3230187"/>
            <a:ext cx="216024" cy="504056"/>
            <a:chOff x="1619672" y="1988840"/>
            <a:chExt cx="216024" cy="504056"/>
          </a:xfrm>
        </p:grpSpPr>
        <p:sp>
          <p:nvSpPr>
            <p:cNvPr id="85" name="Rectangle 84"/>
            <p:cNvSpPr/>
            <p:nvPr/>
          </p:nvSpPr>
          <p:spPr>
            <a:xfrm>
              <a:off x="1619672" y="1988840"/>
              <a:ext cx="216024" cy="216024"/>
            </a:xfrm>
            <a:prstGeom prst="rect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FF00"/>
                  </a:solidFill>
                </a:rPr>
                <a:t>+</a:t>
              </a:r>
              <a:endParaRPr lang="fr-FR" dirty="0">
                <a:solidFill>
                  <a:srgbClr val="FFFF00"/>
                </a:solidFill>
              </a:endParaRPr>
            </a:p>
          </p:txBody>
        </p:sp>
        <p:sp>
          <p:nvSpPr>
            <p:cNvPr id="86" name="Rectangle 85"/>
            <p:cNvSpPr/>
            <p:nvPr/>
          </p:nvSpPr>
          <p:spPr>
            <a:xfrm>
              <a:off x="1619672" y="2276872"/>
              <a:ext cx="216024" cy="216024"/>
            </a:xfrm>
            <a:prstGeom prst="rect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FF00"/>
                  </a:solidFill>
                </a:rPr>
                <a:t>+</a:t>
              </a:r>
              <a:endParaRPr lang="fr-FR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91" name="Groupe 90"/>
          <p:cNvGrpSpPr/>
          <p:nvPr/>
        </p:nvGrpSpPr>
        <p:grpSpPr>
          <a:xfrm>
            <a:off x="3923927" y="4385900"/>
            <a:ext cx="216024" cy="504056"/>
            <a:chOff x="1619672" y="1988840"/>
            <a:chExt cx="216024" cy="504056"/>
          </a:xfrm>
        </p:grpSpPr>
        <p:sp>
          <p:nvSpPr>
            <p:cNvPr id="92" name="Rectangle 91"/>
            <p:cNvSpPr/>
            <p:nvPr/>
          </p:nvSpPr>
          <p:spPr>
            <a:xfrm>
              <a:off x="1619672" y="1988840"/>
              <a:ext cx="216024" cy="216024"/>
            </a:xfrm>
            <a:prstGeom prst="rect">
              <a:avLst/>
            </a:prstGeom>
            <a:ln>
              <a:solidFill>
                <a:srgbClr val="00E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00E600"/>
                  </a:solidFill>
                </a:rPr>
                <a:t>+</a:t>
              </a:r>
              <a:endParaRPr lang="fr-FR" dirty="0">
                <a:solidFill>
                  <a:srgbClr val="00E600"/>
                </a:solidFill>
              </a:endParaRPr>
            </a:p>
          </p:txBody>
        </p:sp>
        <p:sp>
          <p:nvSpPr>
            <p:cNvPr id="93" name="Rectangle 92"/>
            <p:cNvSpPr/>
            <p:nvPr/>
          </p:nvSpPr>
          <p:spPr>
            <a:xfrm>
              <a:off x="1619672" y="2276872"/>
              <a:ext cx="216024" cy="216024"/>
            </a:xfrm>
            <a:prstGeom prst="rect">
              <a:avLst/>
            </a:prstGeom>
            <a:ln>
              <a:solidFill>
                <a:srgbClr val="00E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00E600"/>
                  </a:solidFill>
                </a:rPr>
                <a:t>+</a:t>
              </a:r>
              <a:endParaRPr lang="fr-FR" dirty="0">
                <a:solidFill>
                  <a:srgbClr val="00E600"/>
                </a:solidFill>
              </a:endParaRPr>
            </a:p>
          </p:txBody>
        </p:sp>
      </p:grpSp>
      <p:cxnSp>
        <p:nvCxnSpPr>
          <p:cNvPr id="37" name="Connecteur droit 36"/>
          <p:cNvCxnSpPr/>
          <p:nvPr/>
        </p:nvCxnSpPr>
        <p:spPr>
          <a:xfrm>
            <a:off x="4245063" y="692696"/>
            <a:ext cx="18494" cy="5832648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Connecteur droit 1"/>
          <p:cNvCxnSpPr/>
          <p:nvPr/>
        </p:nvCxnSpPr>
        <p:spPr>
          <a:xfrm flipV="1">
            <a:off x="2915816" y="2255686"/>
            <a:ext cx="2232247" cy="1540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e 12"/>
          <p:cNvGrpSpPr/>
          <p:nvPr/>
        </p:nvGrpSpPr>
        <p:grpSpPr>
          <a:xfrm>
            <a:off x="3419871" y="2708920"/>
            <a:ext cx="1656185" cy="1584177"/>
            <a:chOff x="5766163" y="4512724"/>
            <a:chExt cx="1938948" cy="1926107"/>
          </a:xfrm>
        </p:grpSpPr>
        <p:grpSp>
          <p:nvGrpSpPr>
            <p:cNvPr id="14" name="Groupe 13"/>
            <p:cNvGrpSpPr/>
            <p:nvPr/>
          </p:nvGrpSpPr>
          <p:grpSpPr>
            <a:xfrm>
              <a:off x="5766163" y="4512724"/>
              <a:ext cx="1938948" cy="1926107"/>
              <a:chOff x="1877731" y="3506284"/>
              <a:chExt cx="1938948" cy="1926107"/>
            </a:xfrm>
          </p:grpSpPr>
          <p:grpSp>
            <p:nvGrpSpPr>
              <p:cNvPr id="20" name="Groupe 19"/>
              <p:cNvGrpSpPr/>
              <p:nvPr/>
            </p:nvGrpSpPr>
            <p:grpSpPr>
              <a:xfrm>
                <a:off x="2987824" y="3506284"/>
                <a:ext cx="288032" cy="1926107"/>
                <a:chOff x="2987824" y="3506284"/>
                <a:chExt cx="288032" cy="1926107"/>
              </a:xfrm>
            </p:grpSpPr>
            <p:cxnSp>
              <p:nvCxnSpPr>
                <p:cNvPr id="22" name="Connecteur droit 21"/>
                <p:cNvCxnSpPr/>
                <p:nvPr/>
              </p:nvCxnSpPr>
              <p:spPr>
                <a:xfrm>
                  <a:off x="2987824" y="3506285"/>
                  <a:ext cx="288032" cy="0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Connecteur droit 22"/>
                <p:cNvCxnSpPr/>
                <p:nvPr/>
              </p:nvCxnSpPr>
              <p:spPr>
                <a:xfrm>
                  <a:off x="2987824" y="5432391"/>
                  <a:ext cx="288032" cy="0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Connecteur droit 20"/>
                <p:cNvCxnSpPr/>
                <p:nvPr/>
              </p:nvCxnSpPr>
              <p:spPr>
                <a:xfrm>
                  <a:off x="3131837" y="3506284"/>
                  <a:ext cx="4" cy="1926107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9" name="Connecteur droit 18"/>
              <p:cNvCxnSpPr/>
              <p:nvPr/>
            </p:nvCxnSpPr>
            <p:spPr>
              <a:xfrm flipV="1">
                <a:off x="1877731" y="4446488"/>
                <a:ext cx="1938948" cy="11351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" name="Groupe 14"/>
            <p:cNvGrpSpPr/>
            <p:nvPr/>
          </p:nvGrpSpPr>
          <p:grpSpPr>
            <a:xfrm>
              <a:off x="6392097" y="5108556"/>
              <a:ext cx="288032" cy="734743"/>
              <a:chOff x="5652120" y="5581289"/>
              <a:chExt cx="288032" cy="734743"/>
            </a:xfrm>
          </p:grpSpPr>
          <p:cxnSp>
            <p:nvCxnSpPr>
              <p:cNvPr id="16" name="Connecteur droit 15"/>
              <p:cNvCxnSpPr/>
              <p:nvPr/>
            </p:nvCxnSpPr>
            <p:spPr>
              <a:xfrm>
                <a:off x="5796136" y="5581289"/>
                <a:ext cx="0" cy="734743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Connecteur droit 16"/>
              <p:cNvCxnSpPr/>
              <p:nvPr/>
            </p:nvCxnSpPr>
            <p:spPr>
              <a:xfrm>
                <a:off x="5652120" y="5589240"/>
                <a:ext cx="288032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Connecteur droit 17"/>
              <p:cNvCxnSpPr/>
              <p:nvPr/>
            </p:nvCxnSpPr>
            <p:spPr>
              <a:xfrm>
                <a:off x="5652120" y="6316032"/>
                <a:ext cx="288032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4" name="Groupe 23"/>
          <p:cNvGrpSpPr/>
          <p:nvPr/>
        </p:nvGrpSpPr>
        <p:grpSpPr>
          <a:xfrm>
            <a:off x="3851920" y="4085034"/>
            <a:ext cx="1507718" cy="1131242"/>
            <a:chOff x="5766165" y="4788222"/>
            <a:chExt cx="1765133" cy="1375410"/>
          </a:xfrm>
        </p:grpSpPr>
        <p:grpSp>
          <p:nvGrpSpPr>
            <p:cNvPr id="25" name="Groupe 24"/>
            <p:cNvGrpSpPr/>
            <p:nvPr/>
          </p:nvGrpSpPr>
          <p:grpSpPr>
            <a:xfrm>
              <a:off x="5766165" y="4788222"/>
              <a:ext cx="1765133" cy="1375410"/>
              <a:chOff x="1877733" y="3781782"/>
              <a:chExt cx="1765133" cy="1375410"/>
            </a:xfrm>
          </p:grpSpPr>
          <p:grpSp>
            <p:nvGrpSpPr>
              <p:cNvPr id="31" name="Groupe 30"/>
              <p:cNvGrpSpPr/>
              <p:nvPr/>
            </p:nvGrpSpPr>
            <p:grpSpPr>
              <a:xfrm>
                <a:off x="2987824" y="3781782"/>
                <a:ext cx="288032" cy="1375410"/>
                <a:chOff x="2987824" y="3781782"/>
                <a:chExt cx="288032" cy="1375410"/>
              </a:xfrm>
            </p:grpSpPr>
            <p:cxnSp>
              <p:nvCxnSpPr>
                <p:cNvPr id="32" name="Connecteur droit 31"/>
                <p:cNvCxnSpPr/>
                <p:nvPr/>
              </p:nvCxnSpPr>
              <p:spPr>
                <a:xfrm>
                  <a:off x="3131840" y="3781782"/>
                  <a:ext cx="0" cy="1375410"/>
                </a:xfrm>
                <a:prstGeom prst="line">
                  <a:avLst/>
                </a:prstGeom>
                <a:ln w="38100">
                  <a:solidFill>
                    <a:srgbClr val="00E6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Connecteur droit 32"/>
                <p:cNvCxnSpPr/>
                <p:nvPr/>
              </p:nvCxnSpPr>
              <p:spPr>
                <a:xfrm>
                  <a:off x="2987824" y="3781782"/>
                  <a:ext cx="288032" cy="0"/>
                </a:xfrm>
                <a:prstGeom prst="line">
                  <a:avLst/>
                </a:prstGeom>
                <a:ln w="38100">
                  <a:solidFill>
                    <a:srgbClr val="00E6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Connecteur droit 33"/>
                <p:cNvCxnSpPr/>
                <p:nvPr/>
              </p:nvCxnSpPr>
              <p:spPr>
                <a:xfrm>
                  <a:off x="2987824" y="5157192"/>
                  <a:ext cx="288032" cy="0"/>
                </a:xfrm>
                <a:prstGeom prst="line">
                  <a:avLst/>
                </a:prstGeom>
                <a:ln w="38100">
                  <a:solidFill>
                    <a:srgbClr val="00E6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0" name="Connecteur droit 29"/>
              <p:cNvCxnSpPr/>
              <p:nvPr/>
            </p:nvCxnSpPr>
            <p:spPr>
              <a:xfrm>
                <a:off x="1877733" y="4463991"/>
                <a:ext cx="1765133" cy="2495"/>
              </a:xfrm>
              <a:prstGeom prst="line">
                <a:avLst/>
              </a:prstGeom>
              <a:ln w="38100">
                <a:solidFill>
                  <a:srgbClr val="00E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e 25"/>
            <p:cNvGrpSpPr/>
            <p:nvPr/>
          </p:nvGrpSpPr>
          <p:grpSpPr>
            <a:xfrm>
              <a:off x="6392097" y="5108556"/>
              <a:ext cx="288032" cy="734743"/>
              <a:chOff x="5652120" y="5581289"/>
              <a:chExt cx="288032" cy="734743"/>
            </a:xfrm>
          </p:grpSpPr>
          <p:cxnSp>
            <p:nvCxnSpPr>
              <p:cNvPr id="27" name="Connecteur droit 26"/>
              <p:cNvCxnSpPr/>
              <p:nvPr/>
            </p:nvCxnSpPr>
            <p:spPr>
              <a:xfrm>
                <a:off x="5796136" y="5581289"/>
                <a:ext cx="0" cy="734743"/>
              </a:xfrm>
              <a:prstGeom prst="line">
                <a:avLst/>
              </a:prstGeom>
              <a:ln w="38100">
                <a:solidFill>
                  <a:srgbClr val="00E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Connecteur droit 27"/>
              <p:cNvCxnSpPr/>
              <p:nvPr/>
            </p:nvCxnSpPr>
            <p:spPr>
              <a:xfrm>
                <a:off x="5652120" y="5589240"/>
                <a:ext cx="288032" cy="0"/>
              </a:xfrm>
              <a:prstGeom prst="line">
                <a:avLst/>
              </a:prstGeom>
              <a:ln w="38100">
                <a:solidFill>
                  <a:srgbClr val="00E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Connecteur droit 28"/>
              <p:cNvCxnSpPr/>
              <p:nvPr/>
            </p:nvCxnSpPr>
            <p:spPr>
              <a:xfrm>
                <a:off x="5652120" y="6316032"/>
                <a:ext cx="288032" cy="0"/>
              </a:xfrm>
              <a:prstGeom prst="line">
                <a:avLst/>
              </a:prstGeom>
              <a:ln w="38100">
                <a:solidFill>
                  <a:srgbClr val="00E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8" name="ZoneTexte 67"/>
          <p:cNvSpPr txBox="1"/>
          <p:nvPr/>
        </p:nvSpPr>
        <p:spPr>
          <a:xfrm>
            <a:off x="539552" y="1196752"/>
            <a:ext cx="1130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Solution 1</a:t>
            </a:r>
            <a:endParaRPr lang="fr-FR" dirty="0"/>
          </a:p>
        </p:txBody>
      </p:sp>
      <p:grpSp>
        <p:nvGrpSpPr>
          <p:cNvPr id="47" name="Groupe 46"/>
          <p:cNvGrpSpPr/>
          <p:nvPr/>
        </p:nvGrpSpPr>
        <p:grpSpPr>
          <a:xfrm>
            <a:off x="4297680" y="694267"/>
            <a:ext cx="914400" cy="5691293"/>
            <a:chOff x="4297680" y="694267"/>
            <a:chExt cx="914400" cy="5691293"/>
          </a:xfrm>
        </p:grpSpPr>
        <p:sp>
          <p:nvSpPr>
            <p:cNvPr id="36" name="Forme libre 35"/>
            <p:cNvSpPr/>
            <p:nvPr/>
          </p:nvSpPr>
          <p:spPr>
            <a:xfrm>
              <a:off x="4301067" y="694267"/>
              <a:ext cx="550333" cy="1312333"/>
            </a:xfrm>
            <a:custGeom>
              <a:avLst/>
              <a:gdLst>
                <a:gd name="connsiteX0" fmla="*/ 0 w 550333"/>
                <a:gd name="connsiteY0" fmla="*/ 0 h 1312333"/>
                <a:gd name="connsiteX1" fmla="*/ 0 w 550333"/>
                <a:gd name="connsiteY1" fmla="*/ 296333 h 1312333"/>
                <a:gd name="connsiteX2" fmla="*/ 550333 w 550333"/>
                <a:gd name="connsiteY2" fmla="*/ 296333 h 1312333"/>
                <a:gd name="connsiteX3" fmla="*/ 550333 w 550333"/>
                <a:gd name="connsiteY3" fmla="*/ 1312333 h 1312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0333" h="1312333">
                  <a:moveTo>
                    <a:pt x="0" y="0"/>
                  </a:moveTo>
                  <a:lnTo>
                    <a:pt x="0" y="296333"/>
                  </a:lnTo>
                  <a:lnTo>
                    <a:pt x="550333" y="296333"/>
                  </a:lnTo>
                  <a:lnTo>
                    <a:pt x="550333" y="1312333"/>
                  </a:lnTo>
                </a:path>
              </a:pathLst>
            </a:cu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8" name="Forme libre 37"/>
            <p:cNvSpPr/>
            <p:nvPr/>
          </p:nvSpPr>
          <p:spPr>
            <a:xfrm>
              <a:off x="4859867" y="2506133"/>
              <a:ext cx="8466" cy="736600"/>
            </a:xfrm>
            <a:custGeom>
              <a:avLst/>
              <a:gdLst>
                <a:gd name="connsiteX0" fmla="*/ 0 w 8466"/>
                <a:gd name="connsiteY0" fmla="*/ 0 h 736600"/>
                <a:gd name="connsiteX1" fmla="*/ 8466 w 8466"/>
                <a:gd name="connsiteY1" fmla="*/ 736600 h 736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466" h="736600">
                  <a:moveTo>
                    <a:pt x="0" y="0"/>
                  </a:moveTo>
                  <a:lnTo>
                    <a:pt x="8466" y="736600"/>
                  </a:lnTo>
                </a:path>
              </a:pathLst>
            </a:cu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" name="Forme libre 40"/>
            <p:cNvSpPr/>
            <p:nvPr/>
          </p:nvSpPr>
          <p:spPr>
            <a:xfrm>
              <a:off x="4868333" y="3742267"/>
              <a:ext cx="338667" cy="643466"/>
            </a:xfrm>
            <a:custGeom>
              <a:avLst/>
              <a:gdLst>
                <a:gd name="connsiteX0" fmla="*/ 0 w 338667"/>
                <a:gd name="connsiteY0" fmla="*/ 0 h 643466"/>
                <a:gd name="connsiteX1" fmla="*/ 0 w 338667"/>
                <a:gd name="connsiteY1" fmla="*/ 152400 h 643466"/>
                <a:gd name="connsiteX2" fmla="*/ 338667 w 338667"/>
                <a:gd name="connsiteY2" fmla="*/ 152400 h 643466"/>
                <a:gd name="connsiteX3" fmla="*/ 330200 w 338667"/>
                <a:gd name="connsiteY3" fmla="*/ 643466 h 643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8667" h="643466">
                  <a:moveTo>
                    <a:pt x="0" y="0"/>
                  </a:moveTo>
                  <a:lnTo>
                    <a:pt x="0" y="152400"/>
                  </a:lnTo>
                  <a:lnTo>
                    <a:pt x="338667" y="152400"/>
                  </a:lnTo>
                  <a:lnTo>
                    <a:pt x="330200" y="643466"/>
                  </a:lnTo>
                </a:path>
              </a:pathLst>
            </a:cu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4" name="Forme libre 43"/>
            <p:cNvSpPr/>
            <p:nvPr/>
          </p:nvSpPr>
          <p:spPr>
            <a:xfrm>
              <a:off x="5204460" y="4899660"/>
              <a:ext cx="0" cy="228600"/>
            </a:xfrm>
            <a:custGeom>
              <a:avLst/>
              <a:gdLst>
                <a:gd name="connsiteX0" fmla="*/ 0 w 0"/>
                <a:gd name="connsiteY0" fmla="*/ 0 h 228600"/>
                <a:gd name="connsiteX1" fmla="*/ 0 w 0"/>
                <a:gd name="connsiteY1" fmla="*/ 228600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8600">
                  <a:moveTo>
                    <a:pt x="0" y="0"/>
                  </a:moveTo>
                  <a:lnTo>
                    <a:pt x="0" y="228600"/>
                  </a:lnTo>
                </a:path>
              </a:pathLst>
            </a:cu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5" name="Forme libre 44"/>
            <p:cNvSpPr/>
            <p:nvPr/>
          </p:nvSpPr>
          <p:spPr>
            <a:xfrm>
              <a:off x="4297680" y="5852160"/>
              <a:ext cx="914400" cy="533400"/>
            </a:xfrm>
            <a:custGeom>
              <a:avLst/>
              <a:gdLst>
                <a:gd name="connsiteX0" fmla="*/ 914400 w 914400"/>
                <a:gd name="connsiteY0" fmla="*/ 0 h 533400"/>
                <a:gd name="connsiteX1" fmla="*/ 906780 w 914400"/>
                <a:gd name="connsiteY1" fmla="*/ 281940 h 533400"/>
                <a:gd name="connsiteX2" fmla="*/ 7620 w 914400"/>
                <a:gd name="connsiteY2" fmla="*/ 281940 h 533400"/>
                <a:gd name="connsiteX3" fmla="*/ 0 w 914400"/>
                <a:gd name="connsiteY3" fmla="*/ 533400 h 53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14400" h="533400">
                  <a:moveTo>
                    <a:pt x="914400" y="0"/>
                  </a:moveTo>
                  <a:lnTo>
                    <a:pt x="906780" y="281940"/>
                  </a:lnTo>
                  <a:lnTo>
                    <a:pt x="7620" y="281940"/>
                  </a:lnTo>
                  <a:lnTo>
                    <a:pt x="0" y="533400"/>
                  </a:lnTo>
                </a:path>
              </a:pathLst>
            </a:cu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51" name="Groupe 50"/>
          <p:cNvGrpSpPr/>
          <p:nvPr/>
        </p:nvGrpSpPr>
        <p:grpSpPr>
          <a:xfrm>
            <a:off x="3558540" y="701040"/>
            <a:ext cx="655320" cy="5684520"/>
            <a:chOff x="3558540" y="701040"/>
            <a:chExt cx="655320" cy="5684520"/>
          </a:xfrm>
        </p:grpSpPr>
        <p:sp>
          <p:nvSpPr>
            <p:cNvPr id="46" name="Forme libre 45"/>
            <p:cNvSpPr/>
            <p:nvPr/>
          </p:nvSpPr>
          <p:spPr>
            <a:xfrm>
              <a:off x="3558540" y="701040"/>
              <a:ext cx="655320" cy="1303020"/>
            </a:xfrm>
            <a:custGeom>
              <a:avLst/>
              <a:gdLst>
                <a:gd name="connsiteX0" fmla="*/ 647700 w 655320"/>
                <a:gd name="connsiteY0" fmla="*/ 0 h 1303020"/>
                <a:gd name="connsiteX1" fmla="*/ 655320 w 655320"/>
                <a:gd name="connsiteY1" fmla="*/ 281940 h 1303020"/>
                <a:gd name="connsiteX2" fmla="*/ 0 w 655320"/>
                <a:gd name="connsiteY2" fmla="*/ 289560 h 1303020"/>
                <a:gd name="connsiteX3" fmla="*/ 0 w 655320"/>
                <a:gd name="connsiteY3" fmla="*/ 1303020 h 1303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5320" h="1303020">
                  <a:moveTo>
                    <a:pt x="647700" y="0"/>
                  </a:moveTo>
                  <a:lnTo>
                    <a:pt x="655320" y="281940"/>
                  </a:lnTo>
                  <a:lnTo>
                    <a:pt x="0" y="289560"/>
                  </a:lnTo>
                  <a:lnTo>
                    <a:pt x="0" y="1303020"/>
                  </a:lnTo>
                </a:path>
              </a:pathLst>
            </a:custGeom>
            <a:noFill/>
            <a:ln w="571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grpSp>
          <p:nvGrpSpPr>
            <p:cNvPr id="50" name="Groupe 49"/>
            <p:cNvGrpSpPr/>
            <p:nvPr/>
          </p:nvGrpSpPr>
          <p:grpSpPr>
            <a:xfrm>
              <a:off x="3562405" y="2506133"/>
              <a:ext cx="649555" cy="3879427"/>
              <a:chOff x="3564305" y="2506133"/>
              <a:chExt cx="649555" cy="3879427"/>
            </a:xfrm>
          </p:grpSpPr>
          <p:sp>
            <p:nvSpPr>
              <p:cNvPr id="73" name="Forme libre 72"/>
              <p:cNvSpPr/>
              <p:nvPr/>
            </p:nvSpPr>
            <p:spPr>
              <a:xfrm>
                <a:off x="3564305" y="2506133"/>
                <a:ext cx="8466" cy="736600"/>
              </a:xfrm>
              <a:custGeom>
                <a:avLst/>
                <a:gdLst>
                  <a:gd name="connsiteX0" fmla="*/ 0 w 8466"/>
                  <a:gd name="connsiteY0" fmla="*/ 0 h 736600"/>
                  <a:gd name="connsiteX1" fmla="*/ 8466 w 8466"/>
                  <a:gd name="connsiteY1" fmla="*/ 736600 h 736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8466" h="736600">
                    <a:moveTo>
                      <a:pt x="0" y="0"/>
                    </a:moveTo>
                    <a:lnTo>
                      <a:pt x="8466" y="736600"/>
                    </a:lnTo>
                  </a:path>
                </a:pathLst>
              </a:custGeom>
              <a:noFill/>
              <a:ln w="571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48" name="Forme libre 47"/>
              <p:cNvSpPr/>
              <p:nvPr/>
            </p:nvSpPr>
            <p:spPr>
              <a:xfrm>
                <a:off x="3579645" y="3732363"/>
                <a:ext cx="472440" cy="655320"/>
              </a:xfrm>
              <a:custGeom>
                <a:avLst/>
                <a:gdLst>
                  <a:gd name="connsiteX0" fmla="*/ 0 w 472440"/>
                  <a:gd name="connsiteY0" fmla="*/ 0 h 655320"/>
                  <a:gd name="connsiteX1" fmla="*/ 7620 w 472440"/>
                  <a:gd name="connsiteY1" fmla="*/ 342900 h 655320"/>
                  <a:gd name="connsiteX2" fmla="*/ 472440 w 472440"/>
                  <a:gd name="connsiteY2" fmla="*/ 350520 h 655320"/>
                  <a:gd name="connsiteX3" fmla="*/ 464820 w 472440"/>
                  <a:gd name="connsiteY3" fmla="*/ 655320 h 6553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72440" h="655320">
                    <a:moveTo>
                      <a:pt x="0" y="0"/>
                    </a:moveTo>
                    <a:lnTo>
                      <a:pt x="7620" y="342900"/>
                    </a:lnTo>
                    <a:lnTo>
                      <a:pt x="472440" y="350520"/>
                    </a:lnTo>
                    <a:lnTo>
                      <a:pt x="464820" y="655320"/>
                    </a:lnTo>
                  </a:path>
                </a:pathLst>
              </a:custGeom>
              <a:noFill/>
              <a:ln w="571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49" name="Forme libre 48"/>
              <p:cNvSpPr/>
              <p:nvPr/>
            </p:nvSpPr>
            <p:spPr>
              <a:xfrm>
                <a:off x="4023360" y="4899660"/>
                <a:ext cx="190500" cy="1485900"/>
              </a:xfrm>
              <a:custGeom>
                <a:avLst/>
                <a:gdLst>
                  <a:gd name="connsiteX0" fmla="*/ 0 w 190500"/>
                  <a:gd name="connsiteY0" fmla="*/ 0 h 1485900"/>
                  <a:gd name="connsiteX1" fmla="*/ 0 w 190500"/>
                  <a:gd name="connsiteY1" fmla="*/ 1234440 h 1485900"/>
                  <a:gd name="connsiteX2" fmla="*/ 182880 w 190500"/>
                  <a:gd name="connsiteY2" fmla="*/ 1242060 h 1485900"/>
                  <a:gd name="connsiteX3" fmla="*/ 190500 w 190500"/>
                  <a:gd name="connsiteY3" fmla="*/ 1485900 h 14859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90500" h="1485900">
                    <a:moveTo>
                      <a:pt x="0" y="0"/>
                    </a:moveTo>
                    <a:lnTo>
                      <a:pt x="0" y="1234440"/>
                    </a:lnTo>
                    <a:lnTo>
                      <a:pt x="182880" y="1242060"/>
                    </a:lnTo>
                    <a:lnTo>
                      <a:pt x="190500" y="1485900"/>
                    </a:lnTo>
                  </a:path>
                </a:pathLst>
              </a:custGeom>
              <a:noFill/>
              <a:ln w="571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</p:grpSp>
      <p:sp>
        <p:nvSpPr>
          <p:cNvPr id="69" name="Légende encadrée 1 68"/>
          <p:cNvSpPr/>
          <p:nvPr/>
        </p:nvSpPr>
        <p:spPr>
          <a:xfrm>
            <a:off x="5289996" y="1122787"/>
            <a:ext cx="218105" cy="258631"/>
          </a:xfrm>
          <a:prstGeom prst="borderCallout1">
            <a:avLst>
              <a:gd name="adj1" fmla="val 48319"/>
              <a:gd name="adj2" fmla="val -786"/>
              <a:gd name="adj3" fmla="val 112898"/>
              <a:gd name="adj4" fmla="val -183571"/>
            </a:avLst>
          </a:prstGeom>
          <a:ln w="1270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</a:t>
            </a:r>
            <a:endParaRPr lang="fr-FR" dirty="0"/>
          </a:p>
        </p:txBody>
      </p:sp>
      <p:sp>
        <p:nvSpPr>
          <p:cNvPr id="39" name="ZoneTexte 38"/>
          <p:cNvSpPr txBox="1"/>
          <p:nvPr/>
        </p:nvSpPr>
        <p:spPr>
          <a:xfrm>
            <a:off x="6102410" y="1534086"/>
            <a:ext cx="167117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On doit pouvoir ouvrir le carter</a:t>
            </a:r>
          </a:p>
        </p:txBody>
      </p:sp>
      <p:sp>
        <p:nvSpPr>
          <p:cNvPr id="71" name="Légende encadrée 1 70"/>
          <p:cNvSpPr/>
          <p:nvPr/>
        </p:nvSpPr>
        <p:spPr>
          <a:xfrm>
            <a:off x="2680855" y="1122787"/>
            <a:ext cx="218105" cy="258631"/>
          </a:xfrm>
          <a:prstGeom prst="borderCallout1">
            <a:avLst>
              <a:gd name="adj1" fmla="val 44636"/>
              <a:gd name="adj2" fmla="val 95292"/>
              <a:gd name="adj3" fmla="val 87118"/>
              <a:gd name="adj4" fmla="val 392894"/>
            </a:avLst>
          </a:prstGeom>
          <a:ln w="1270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2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46083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Connecteur droit 36"/>
          <p:cNvCxnSpPr/>
          <p:nvPr/>
        </p:nvCxnSpPr>
        <p:spPr>
          <a:xfrm>
            <a:off x="4245063" y="980728"/>
            <a:ext cx="18494" cy="5832648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ZoneTexte 67"/>
          <p:cNvSpPr txBox="1"/>
          <p:nvPr/>
        </p:nvSpPr>
        <p:spPr>
          <a:xfrm>
            <a:off x="539552" y="1484784"/>
            <a:ext cx="1130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Solution 1</a:t>
            </a:r>
            <a:endParaRPr lang="fr-FR" dirty="0"/>
          </a:p>
        </p:txBody>
      </p:sp>
      <p:grpSp>
        <p:nvGrpSpPr>
          <p:cNvPr id="52" name="Groupe 51"/>
          <p:cNvGrpSpPr/>
          <p:nvPr/>
        </p:nvGrpSpPr>
        <p:grpSpPr>
          <a:xfrm rot="16200000">
            <a:off x="5829725" y="3278255"/>
            <a:ext cx="1716095" cy="865455"/>
            <a:chOff x="4800121" y="5078942"/>
            <a:chExt cx="1716095" cy="865455"/>
          </a:xfrm>
        </p:grpSpPr>
        <p:grpSp>
          <p:nvGrpSpPr>
            <p:cNvPr id="7" name="Groupe 6"/>
            <p:cNvGrpSpPr/>
            <p:nvPr/>
          </p:nvGrpSpPr>
          <p:grpSpPr>
            <a:xfrm>
              <a:off x="4800121" y="5260361"/>
              <a:ext cx="707980" cy="502619"/>
              <a:chOff x="3467405" y="1965494"/>
              <a:chExt cx="828855" cy="611105"/>
            </a:xfrm>
          </p:grpSpPr>
          <p:grpSp>
            <p:nvGrpSpPr>
              <p:cNvPr id="8" name="Groupe 7"/>
              <p:cNvGrpSpPr/>
              <p:nvPr/>
            </p:nvGrpSpPr>
            <p:grpSpPr>
              <a:xfrm>
                <a:off x="3467405" y="1965494"/>
                <a:ext cx="288032" cy="611105"/>
                <a:chOff x="6544497" y="1844824"/>
                <a:chExt cx="288032" cy="734743"/>
              </a:xfrm>
            </p:grpSpPr>
            <p:cxnSp>
              <p:nvCxnSpPr>
                <p:cNvPr id="10" name="Connecteur droit 9"/>
                <p:cNvCxnSpPr/>
                <p:nvPr/>
              </p:nvCxnSpPr>
              <p:spPr>
                <a:xfrm>
                  <a:off x="6688513" y="1844824"/>
                  <a:ext cx="0" cy="734743"/>
                </a:xfrm>
                <a:prstGeom prst="line">
                  <a:avLst/>
                </a:prstGeom>
                <a:ln w="38100">
                  <a:solidFill>
                    <a:srgbClr val="0066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Connecteur droit 10"/>
                <p:cNvCxnSpPr/>
                <p:nvPr/>
              </p:nvCxnSpPr>
              <p:spPr>
                <a:xfrm>
                  <a:off x="6544497" y="1852775"/>
                  <a:ext cx="288032" cy="0"/>
                </a:xfrm>
                <a:prstGeom prst="line">
                  <a:avLst/>
                </a:prstGeom>
                <a:ln w="38100">
                  <a:solidFill>
                    <a:srgbClr val="0066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Connecteur droit 11"/>
                <p:cNvCxnSpPr/>
                <p:nvPr/>
              </p:nvCxnSpPr>
              <p:spPr>
                <a:xfrm>
                  <a:off x="6544497" y="2579567"/>
                  <a:ext cx="288032" cy="0"/>
                </a:xfrm>
                <a:prstGeom prst="line">
                  <a:avLst/>
                </a:prstGeom>
                <a:ln w="38100">
                  <a:solidFill>
                    <a:srgbClr val="0066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" name="Connecteur droit 8"/>
              <p:cNvCxnSpPr/>
              <p:nvPr/>
            </p:nvCxnSpPr>
            <p:spPr>
              <a:xfrm>
                <a:off x="3611421" y="2271046"/>
                <a:ext cx="684839" cy="6763"/>
              </a:xfrm>
              <a:prstGeom prst="line">
                <a:avLst/>
              </a:prstGeom>
              <a:ln w="3810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5" name="Rectangle 34"/>
            <p:cNvSpPr/>
            <p:nvPr/>
          </p:nvSpPr>
          <p:spPr>
            <a:xfrm>
              <a:off x="5292081" y="5078942"/>
              <a:ext cx="1224135" cy="865455"/>
            </a:xfrm>
            <a:prstGeom prst="rect">
              <a:avLst/>
            </a:prstGeom>
            <a:ln w="38100">
              <a:solidFill>
                <a:srgbClr val="0066FF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0066FF"/>
                  </a:solidFill>
                </a:rPr>
                <a:t>Moteur</a:t>
              </a:r>
              <a:endParaRPr lang="fr-FR" dirty="0">
                <a:solidFill>
                  <a:srgbClr val="0066FF"/>
                </a:solidFill>
              </a:endParaRPr>
            </a:p>
          </p:txBody>
        </p:sp>
      </p:grpSp>
      <p:grpSp>
        <p:nvGrpSpPr>
          <p:cNvPr id="39" name="Groupe 38"/>
          <p:cNvGrpSpPr/>
          <p:nvPr/>
        </p:nvGrpSpPr>
        <p:grpSpPr>
          <a:xfrm rot="16200000">
            <a:off x="2312948" y="4419227"/>
            <a:ext cx="2232247" cy="1835971"/>
            <a:chOff x="2915816" y="1334983"/>
            <a:chExt cx="2232247" cy="1835971"/>
          </a:xfrm>
        </p:grpSpPr>
        <p:grpSp>
          <p:nvGrpSpPr>
            <p:cNvPr id="3" name="Groupe 2"/>
            <p:cNvGrpSpPr/>
            <p:nvPr/>
          </p:nvGrpSpPr>
          <p:grpSpPr>
            <a:xfrm>
              <a:off x="3958429" y="1334983"/>
              <a:ext cx="246027" cy="1835971"/>
              <a:chOff x="2987824" y="3421742"/>
              <a:chExt cx="288032" cy="2232248"/>
            </a:xfrm>
          </p:grpSpPr>
          <p:cxnSp>
            <p:nvCxnSpPr>
              <p:cNvPr id="4" name="Connecteur droit 3"/>
              <p:cNvCxnSpPr/>
              <p:nvPr/>
            </p:nvCxnSpPr>
            <p:spPr>
              <a:xfrm>
                <a:off x="3131840" y="3421742"/>
                <a:ext cx="0" cy="2232248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" name="Connecteur droit 4"/>
              <p:cNvCxnSpPr/>
              <p:nvPr/>
            </p:nvCxnSpPr>
            <p:spPr>
              <a:xfrm>
                <a:off x="2987824" y="3421742"/>
                <a:ext cx="288032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Connecteur droit 5"/>
              <p:cNvCxnSpPr/>
              <p:nvPr/>
            </p:nvCxnSpPr>
            <p:spPr>
              <a:xfrm>
                <a:off x="2987824" y="5653990"/>
                <a:ext cx="288032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" name="Groupe 76"/>
            <p:cNvGrpSpPr/>
            <p:nvPr/>
          </p:nvGrpSpPr>
          <p:grpSpPr>
            <a:xfrm>
              <a:off x="3455776" y="2000940"/>
              <a:ext cx="216024" cy="504056"/>
              <a:chOff x="1619672" y="1988840"/>
              <a:chExt cx="216024" cy="504056"/>
            </a:xfrm>
          </p:grpSpPr>
          <p:sp>
            <p:nvSpPr>
              <p:cNvPr id="42" name="Rectangle 41"/>
              <p:cNvSpPr/>
              <p:nvPr/>
            </p:nvSpPr>
            <p:spPr>
              <a:xfrm>
                <a:off x="1619672" y="1988840"/>
                <a:ext cx="216024" cy="216024"/>
              </a:xfrm>
              <a:prstGeom prst="rect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rgbClr val="FF0000"/>
                    </a:solidFill>
                  </a:rPr>
                  <a:t>+</a:t>
                </a:r>
                <a:endParaRPr lang="fr-FR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1619672" y="2276872"/>
                <a:ext cx="216024" cy="216024"/>
              </a:xfrm>
              <a:prstGeom prst="rect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rgbClr val="FF0000"/>
                    </a:solidFill>
                  </a:rPr>
                  <a:t>+</a:t>
                </a:r>
                <a:endParaRPr lang="fr-FR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78" name="Groupe 77"/>
            <p:cNvGrpSpPr/>
            <p:nvPr/>
          </p:nvGrpSpPr>
          <p:grpSpPr>
            <a:xfrm>
              <a:off x="4751296" y="2011359"/>
              <a:ext cx="216024" cy="504056"/>
              <a:chOff x="1619672" y="1988840"/>
              <a:chExt cx="216024" cy="504056"/>
            </a:xfrm>
          </p:grpSpPr>
          <p:sp>
            <p:nvSpPr>
              <p:cNvPr id="79" name="Rectangle 78"/>
              <p:cNvSpPr/>
              <p:nvPr/>
            </p:nvSpPr>
            <p:spPr>
              <a:xfrm>
                <a:off x="1619672" y="1988840"/>
                <a:ext cx="216024" cy="216024"/>
              </a:xfrm>
              <a:prstGeom prst="rect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rgbClr val="FF0000"/>
                    </a:solidFill>
                  </a:rPr>
                  <a:t>+</a:t>
                </a:r>
                <a:endParaRPr lang="fr-FR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1619672" y="2276872"/>
                <a:ext cx="216024" cy="216024"/>
              </a:xfrm>
              <a:prstGeom prst="rect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rgbClr val="FF0000"/>
                    </a:solidFill>
                  </a:rPr>
                  <a:t>+</a:t>
                </a:r>
                <a:endParaRPr lang="fr-FR" dirty="0">
                  <a:solidFill>
                    <a:srgbClr val="FF0000"/>
                  </a:solidFill>
                </a:endParaRPr>
              </a:p>
            </p:txBody>
          </p:sp>
        </p:grpSp>
        <p:cxnSp>
          <p:nvCxnSpPr>
            <p:cNvPr id="2" name="Connecteur droit 1"/>
            <p:cNvCxnSpPr/>
            <p:nvPr/>
          </p:nvCxnSpPr>
          <p:spPr>
            <a:xfrm flipV="1">
              <a:off x="2915816" y="2255686"/>
              <a:ext cx="2232247" cy="1540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e 52"/>
          <p:cNvGrpSpPr/>
          <p:nvPr/>
        </p:nvGrpSpPr>
        <p:grpSpPr>
          <a:xfrm rot="16200000">
            <a:off x="3849019" y="4329099"/>
            <a:ext cx="1656185" cy="1584177"/>
            <a:chOff x="3419871" y="2708920"/>
            <a:chExt cx="1656185" cy="1584177"/>
          </a:xfrm>
        </p:grpSpPr>
        <p:grpSp>
          <p:nvGrpSpPr>
            <p:cNvPr id="81" name="Groupe 80"/>
            <p:cNvGrpSpPr/>
            <p:nvPr/>
          </p:nvGrpSpPr>
          <p:grpSpPr>
            <a:xfrm>
              <a:off x="4751296" y="3239523"/>
              <a:ext cx="216024" cy="504056"/>
              <a:chOff x="1619672" y="1988840"/>
              <a:chExt cx="216024" cy="504056"/>
            </a:xfrm>
          </p:grpSpPr>
          <p:sp>
            <p:nvSpPr>
              <p:cNvPr id="82" name="Rectangle 81"/>
              <p:cNvSpPr/>
              <p:nvPr/>
            </p:nvSpPr>
            <p:spPr>
              <a:xfrm>
                <a:off x="1619672" y="1988840"/>
                <a:ext cx="216024" cy="216024"/>
              </a:xfrm>
              <a:prstGeom prst="rect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rgbClr val="FFFF00"/>
                    </a:solidFill>
                  </a:rPr>
                  <a:t>+</a:t>
                </a:r>
                <a:endParaRPr lang="fr-FR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1619672" y="2276872"/>
                <a:ext cx="216024" cy="216024"/>
              </a:xfrm>
              <a:prstGeom prst="rect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rgbClr val="FFFF00"/>
                    </a:solidFill>
                  </a:rPr>
                  <a:t>+</a:t>
                </a:r>
                <a:endParaRPr lang="fr-FR" dirty="0">
                  <a:solidFill>
                    <a:srgbClr val="FFFF00"/>
                  </a:solidFill>
                </a:endParaRPr>
              </a:p>
            </p:txBody>
          </p:sp>
        </p:grpSp>
        <p:grpSp>
          <p:nvGrpSpPr>
            <p:cNvPr id="84" name="Groupe 83"/>
            <p:cNvGrpSpPr/>
            <p:nvPr/>
          </p:nvGrpSpPr>
          <p:grpSpPr>
            <a:xfrm>
              <a:off x="3459876" y="3230187"/>
              <a:ext cx="216024" cy="504056"/>
              <a:chOff x="1619672" y="1988840"/>
              <a:chExt cx="216024" cy="504056"/>
            </a:xfrm>
          </p:grpSpPr>
          <p:sp>
            <p:nvSpPr>
              <p:cNvPr id="85" name="Rectangle 84"/>
              <p:cNvSpPr/>
              <p:nvPr/>
            </p:nvSpPr>
            <p:spPr>
              <a:xfrm>
                <a:off x="1619672" y="1988840"/>
                <a:ext cx="216024" cy="216024"/>
              </a:xfrm>
              <a:prstGeom prst="rect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rgbClr val="FFFF00"/>
                    </a:solidFill>
                  </a:rPr>
                  <a:t>+</a:t>
                </a:r>
                <a:endParaRPr lang="fr-FR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1619672" y="2276872"/>
                <a:ext cx="216024" cy="216024"/>
              </a:xfrm>
              <a:prstGeom prst="rect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rgbClr val="FFFF00"/>
                    </a:solidFill>
                  </a:rPr>
                  <a:t>+</a:t>
                </a:r>
                <a:endParaRPr lang="fr-FR" dirty="0">
                  <a:solidFill>
                    <a:srgbClr val="FFFF00"/>
                  </a:solidFill>
                </a:endParaRPr>
              </a:p>
            </p:txBody>
          </p:sp>
        </p:grpSp>
        <p:grpSp>
          <p:nvGrpSpPr>
            <p:cNvPr id="13" name="Groupe 12"/>
            <p:cNvGrpSpPr/>
            <p:nvPr/>
          </p:nvGrpSpPr>
          <p:grpSpPr>
            <a:xfrm>
              <a:off x="3419871" y="2708920"/>
              <a:ext cx="1656185" cy="1584177"/>
              <a:chOff x="5766163" y="4512724"/>
              <a:chExt cx="1938948" cy="1926107"/>
            </a:xfrm>
          </p:grpSpPr>
          <p:grpSp>
            <p:nvGrpSpPr>
              <p:cNvPr id="14" name="Groupe 13"/>
              <p:cNvGrpSpPr/>
              <p:nvPr/>
            </p:nvGrpSpPr>
            <p:grpSpPr>
              <a:xfrm>
                <a:off x="5766163" y="4512724"/>
                <a:ext cx="1938948" cy="1926107"/>
                <a:chOff x="1877731" y="3506284"/>
                <a:chExt cx="1938948" cy="1926107"/>
              </a:xfrm>
            </p:grpSpPr>
            <p:grpSp>
              <p:nvGrpSpPr>
                <p:cNvPr id="20" name="Groupe 19"/>
                <p:cNvGrpSpPr/>
                <p:nvPr/>
              </p:nvGrpSpPr>
              <p:grpSpPr>
                <a:xfrm>
                  <a:off x="2987824" y="3506284"/>
                  <a:ext cx="288032" cy="1926107"/>
                  <a:chOff x="2987824" y="3506284"/>
                  <a:chExt cx="288032" cy="1926107"/>
                </a:xfrm>
              </p:grpSpPr>
              <p:cxnSp>
                <p:nvCxnSpPr>
                  <p:cNvPr id="22" name="Connecteur droit 21"/>
                  <p:cNvCxnSpPr/>
                  <p:nvPr/>
                </p:nvCxnSpPr>
                <p:spPr>
                  <a:xfrm>
                    <a:off x="2987824" y="3506285"/>
                    <a:ext cx="288032" cy="0"/>
                  </a:xfrm>
                  <a:prstGeom prst="line">
                    <a:avLst/>
                  </a:prstGeom>
                  <a:ln w="38100">
                    <a:solidFill>
                      <a:srgbClr val="FFFF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Connecteur droit 22"/>
                  <p:cNvCxnSpPr/>
                  <p:nvPr/>
                </p:nvCxnSpPr>
                <p:spPr>
                  <a:xfrm>
                    <a:off x="2987824" y="5432391"/>
                    <a:ext cx="288032" cy="0"/>
                  </a:xfrm>
                  <a:prstGeom prst="line">
                    <a:avLst/>
                  </a:prstGeom>
                  <a:ln w="38100">
                    <a:solidFill>
                      <a:srgbClr val="FFFF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" name="Connecteur droit 20"/>
                  <p:cNvCxnSpPr/>
                  <p:nvPr/>
                </p:nvCxnSpPr>
                <p:spPr>
                  <a:xfrm>
                    <a:off x="3131837" y="3506284"/>
                    <a:ext cx="4" cy="1926107"/>
                  </a:xfrm>
                  <a:prstGeom prst="line">
                    <a:avLst/>
                  </a:prstGeom>
                  <a:ln w="38100">
                    <a:solidFill>
                      <a:srgbClr val="FFFF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9" name="Connecteur droit 18"/>
                <p:cNvCxnSpPr/>
                <p:nvPr/>
              </p:nvCxnSpPr>
              <p:spPr>
                <a:xfrm flipV="1">
                  <a:off x="1877731" y="4446488"/>
                  <a:ext cx="1938948" cy="11351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" name="Groupe 14"/>
              <p:cNvGrpSpPr/>
              <p:nvPr/>
            </p:nvGrpSpPr>
            <p:grpSpPr>
              <a:xfrm>
                <a:off x="6392097" y="5108556"/>
                <a:ext cx="288032" cy="734743"/>
                <a:chOff x="5652120" y="5581289"/>
                <a:chExt cx="288032" cy="734743"/>
              </a:xfrm>
            </p:grpSpPr>
            <p:cxnSp>
              <p:nvCxnSpPr>
                <p:cNvPr id="16" name="Connecteur droit 15"/>
                <p:cNvCxnSpPr/>
                <p:nvPr/>
              </p:nvCxnSpPr>
              <p:spPr>
                <a:xfrm>
                  <a:off x="5796136" y="5581289"/>
                  <a:ext cx="0" cy="734743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Connecteur droit 16"/>
                <p:cNvCxnSpPr/>
                <p:nvPr/>
              </p:nvCxnSpPr>
              <p:spPr>
                <a:xfrm>
                  <a:off x="5652120" y="5589240"/>
                  <a:ext cx="288032" cy="0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Connecteur droit 17"/>
                <p:cNvCxnSpPr/>
                <p:nvPr/>
              </p:nvCxnSpPr>
              <p:spPr>
                <a:xfrm>
                  <a:off x="5652120" y="6316032"/>
                  <a:ext cx="288032" cy="0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40" name="Groupe 39"/>
          <p:cNvGrpSpPr/>
          <p:nvPr/>
        </p:nvGrpSpPr>
        <p:grpSpPr>
          <a:xfrm rot="16200000">
            <a:off x="5072899" y="4197751"/>
            <a:ext cx="1507718" cy="1131242"/>
            <a:chOff x="3851920" y="4085034"/>
            <a:chExt cx="1507718" cy="1131242"/>
          </a:xfrm>
        </p:grpSpPr>
        <p:grpSp>
          <p:nvGrpSpPr>
            <p:cNvPr id="88" name="Groupe 87"/>
            <p:cNvGrpSpPr/>
            <p:nvPr/>
          </p:nvGrpSpPr>
          <p:grpSpPr>
            <a:xfrm>
              <a:off x="5097108" y="4385900"/>
              <a:ext cx="216024" cy="504056"/>
              <a:chOff x="1619672" y="1988840"/>
              <a:chExt cx="216024" cy="504056"/>
            </a:xfrm>
          </p:grpSpPr>
          <p:sp>
            <p:nvSpPr>
              <p:cNvPr id="89" name="Rectangle 88"/>
              <p:cNvSpPr/>
              <p:nvPr/>
            </p:nvSpPr>
            <p:spPr>
              <a:xfrm>
                <a:off x="1619672" y="1988840"/>
                <a:ext cx="216024" cy="216024"/>
              </a:xfrm>
              <a:prstGeom prst="rect">
                <a:avLst/>
              </a:prstGeom>
              <a:ln>
                <a:solidFill>
                  <a:srgbClr val="00E6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rgbClr val="00E600"/>
                    </a:solidFill>
                  </a:rPr>
                  <a:t>+</a:t>
                </a:r>
                <a:endParaRPr lang="fr-FR" dirty="0">
                  <a:solidFill>
                    <a:srgbClr val="00E600"/>
                  </a:solidFill>
                </a:endParaRPr>
              </a:p>
            </p:txBody>
          </p:sp>
          <p:sp>
            <p:nvSpPr>
              <p:cNvPr id="90" name="Rectangle 89"/>
              <p:cNvSpPr/>
              <p:nvPr/>
            </p:nvSpPr>
            <p:spPr>
              <a:xfrm>
                <a:off x="1619672" y="2276872"/>
                <a:ext cx="216024" cy="216024"/>
              </a:xfrm>
              <a:prstGeom prst="rect">
                <a:avLst/>
              </a:prstGeom>
              <a:ln>
                <a:solidFill>
                  <a:srgbClr val="00E6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rgbClr val="00E600"/>
                    </a:solidFill>
                  </a:rPr>
                  <a:t>+</a:t>
                </a:r>
                <a:endParaRPr lang="fr-FR" dirty="0">
                  <a:solidFill>
                    <a:srgbClr val="00E600"/>
                  </a:solidFill>
                </a:endParaRPr>
              </a:p>
            </p:txBody>
          </p:sp>
        </p:grpSp>
        <p:grpSp>
          <p:nvGrpSpPr>
            <p:cNvPr id="91" name="Groupe 90"/>
            <p:cNvGrpSpPr/>
            <p:nvPr/>
          </p:nvGrpSpPr>
          <p:grpSpPr>
            <a:xfrm>
              <a:off x="3923927" y="4385900"/>
              <a:ext cx="216024" cy="504056"/>
              <a:chOff x="1619672" y="1988840"/>
              <a:chExt cx="216024" cy="504056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1619672" y="1988840"/>
                <a:ext cx="216024" cy="216024"/>
              </a:xfrm>
              <a:prstGeom prst="rect">
                <a:avLst/>
              </a:prstGeom>
              <a:ln>
                <a:solidFill>
                  <a:srgbClr val="00E6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rgbClr val="00E600"/>
                    </a:solidFill>
                  </a:rPr>
                  <a:t>+</a:t>
                </a:r>
                <a:endParaRPr lang="fr-FR" dirty="0">
                  <a:solidFill>
                    <a:srgbClr val="00E600"/>
                  </a:solidFill>
                </a:endParaRPr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1619672" y="2276872"/>
                <a:ext cx="216024" cy="216024"/>
              </a:xfrm>
              <a:prstGeom prst="rect">
                <a:avLst/>
              </a:prstGeom>
              <a:ln>
                <a:solidFill>
                  <a:srgbClr val="00E6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rgbClr val="00E600"/>
                    </a:solidFill>
                  </a:rPr>
                  <a:t>+</a:t>
                </a:r>
                <a:endParaRPr lang="fr-FR" dirty="0">
                  <a:solidFill>
                    <a:srgbClr val="00E600"/>
                  </a:solidFill>
                </a:endParaRPr>
              </a:p>
            </p:txBody>
          </p:sp>
        </p:grpSp>
        <p:grpSp>
          <p:nvGrpSpPr>
            <p:cNvPr id="24" name="Groupe 23"/>
            <p:cNvGrpSpPr/>
            <p:nvPr/>
          </p:nvGrpSpPr>
          <p:grpSpPr>
            <a:xfrm>
              <a:off x="3851920" y="4085034"/>
              <a:ext cx="1507718" cy="1131242"/>
              <a:chOff x="5766165" y="4788222"/>
              <a:chExt cx="1765133" cy="1375410"/>
            </a:xfrm>
          </p:grpSpPr>
          <p:grpSp>
            <p:nvGrpSpPr>
              <p:cNvPr id="25" name="Groupe 24"/>
              <p:cNvGrpSpPr/>
              <p:nvPr/>
            </p:nvGrpSpPr>
            <p:grpSpPr>
              <a:xfrm>
                <a:off x="5766165" y="4788222"/>
                <a:ext cx="1765133" cy="1375410"/>
                <a:chOff x="1877733" y="3781782"/>
                <a:chExt cx="1765133" cy="1375410"/>
              </a:xfrm>
            </p:grpSpPr>
            <p:grpSp>
              <p:nvGrpSpPr>
                <p:cNvPr id="31" name="Groupe 30"/>
                <p:cNvGrpSpPr/>
                <p:nvPr/>
              </p:nvGrpSpPr>
              <p:grpSpPr>
                <a:xfrm>
                  <a:off x="2987824" y="3781782"/>
                  <a:ext cx="288032" cy="1375410"/>
                  <a:chOff x="2987824" y="3781782"/>
                  <a:chExt cx="288032" cy="1375410"/>
                </a:xfrm>
              </p:grpSpPr>
              <p:cxnSp>
                <p:nvCxnSpPr>
                  <p:cNvPr id="32" name="Connecteur droit 31"/>
                  <p:cNvCxnSpPr/>
                  <p:nvPr/>
                </p:nvCxnSpPr>
                <p:spPr>
                  <a:xfrm>
                    <a:off x="3131840" y="3781782"/>
                    <a:ext cx="0" cy="1375410"/>
                  </a:xfrm>
                  <a:prstGeom prst="line">
                    <a:avLst/>
                  </a:prstGeom>
                  <a:ln w="38100">
                    <a:solidFill>
                      <a:srgbClr val="00E6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" name="Connecteur droit 32"/>
                  <p:cNvCxnSpPr/>
                  <p:nvPr/>
                </p:nvCxnSpPr>
                <p:spPr>
                  <a:xfrm>
                    <a:off x="2987824" y="3781782"/>
                    <a:ext cx="288032" cy="0"/>
                  </a:xfrm>
                  <a:prstGeom prst="line">
                    <a:avLst/>
                  </a:prstGeom>
                  <a:ln w="38100">
                    <a:solidFill>
                      <a:srgbClr val="00E6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" name="Connecteur droit 33"/>
                  <p:cNvCxnSpPr/>
                  <p:nvPr/>
                </p:nvCxnSpPr>
                <p:spPr>
                  <a:xfrm>
                    <a:off x="2987824" y="5157192"/>
                    <a:ext cx="288032" cy="0"/>
                  </a:xfrm>
                  <a:prstGeom prst="line">
                    <a:avLst/>
                  </a:prstGeom>
                  <a:ln w="38100">
                    <a:solidFill>
                      <a:srgbClr val="00E6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0" name="Connecteur droit 29"/>
                <p:cNvCxnSpPr/>
                <p:nvPr/>
              </p:nvCxnSpPr>
              <p:spPr>
                <a:xfrm>
                  <a:off x="1877733" y="4463991"/>
                  <a:ext cx="1765133" cy="2495"/>
                </a:xfrm>
                <a:prstGeom prst="line">
                  <a:avLst/>
                </a:prstGeom>
                <a:ln w="38100">
                  <a:solidFill>
                    <a:srgbClr val="00E6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6" name="Groupe 25"/>
              <p:cNvGrpSpPr/>
              <p:nvPr/>
            </p:nvGrpSpPr>
            <p:grpSpPr>
              <a:xfrm>
                <a:off x="6392097" y="5108556"/>
                <a:ext cx="288032" cy="734743"/>
                <a:chOff x="5652120" y="5581289"/>
                <a:chExt cx="288032" cy="734743"/>
              </a:xfrm>
            </p:grpSpPr>
            <p:cxnSp>
              <p:nvCxnSpPr>
                <p:cNvPr id="27" name="Connecteur droit 26"/>
                <p:cNvCxnSpPr/>
                <p:nvPr/>
              </p:nvCxnSpPr>
              <p:spPr>
                <a:xfrm>
                  <a:off x="5796136" y="5581289"/>
                  <a:ext cx="0" cy="734743"/>
                </a:xfrm>
                <a:prstGeom prst="line">
                  <a:avLst/>
                </a:prstGeom>
                <a:ln w="38100">
                  <a:solidFill>
                    <a:srgbClr val="00E6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Connecteur droit 27"/>
                <p:cNvCxnSpPr/>
                <p:nvPr/>
              </p:nvCxnSpPr>
              <p:spPr>
                <a:xfrm>
                  <a:off x="5652120" y="5589240"/>
                  <a:ext cx="288032" cy="0"/>
                </a:xfrm>
                <a:prstGeom prst="line">
                  <a:avLst/>
                </a:prstGeom>
                <a:ln w="38100">
                  <a:solidFill>
                    <a:srgbClr val="00E6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Connecteur droit 28"/>
                <p:cNvCxnSpPr/>
                <p:nvPr/>
              </p:nvCxnSpPr>
              <p:spPr>
                <a:xfrm>
                  <a:off x="5652120" y="6316032"/>
                  <a:ext cx="288032" cy="0"/>
                </a:xfrm>
                <a:prstGeom prst="line">
                  <a:avLst/>
                </a:prstGeom>
                <a:ln w="38100">
                  <a:solidFill>
                    <a:srgbClr val="00E6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47" name="Groupe 46"/>
          <p:cNvGrpSpPr/>
          <p:nvPr/>
        </p:nvGrpSpPr>
        <p:grpSpPr>
          <a:xfrm rot="16200000">
            <a:off x="4258816" y="1768625"/>
            <a:ext cx="914400" cy="5691293"/>
            <a:chOff x="4297680" y="694267"/>
            <a:chExt cx="914400" cy="5691293"/>
          </a:xfrm>
        </p:grpSpPr>
        <p:sp>
          <p:nvSpPr>
            <p:cNvPr id="36" name="Forme libre 35"/>
            <p:cNvSpPr/>
            <p:nvPr/>
          </p:nvSpPr>
          <p:spPr>
            <a:xfrm>
              <a:off x="4301067" y="694267"/>
              <a:ext cx="550333" cy="1312333"/>
            </a:xfrm>
            <a:custGeom>
              <a:avLst/>
              <a:gdLst>
                <a:gd name="connsiteX0" fmla="*/ 0 w 550333"/>
                <a:gd name="connsiteY0" fmla="*/ 0 h 1312333"/>
                <a:gd name="connsiteX1" fmla="*/ 0 w 550333"/>
                <a:gd name="connsiteY1" fmla="*/ 296333 h 1312333"/>
                <a:gd name="connsiteX2" fmla="*/ 550333 w 550333"/>
                <a:gd name="connsiteY2" fmla="*/ 296333 h 1312333"/>
                <a:gd name="connsiteX3" fmla="*/ 550333 w 550333"/>
                <a:gd name="connsiteY3" fmla="*/ 1312333 h 1312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0333" h="1312333">
                  <a:moveTo>
                    <a:pt x="0" y="0"/>
                  </a:moveTo>
                  <a:lnTo>
                    <a:pt x="0" y="296333"/>
                  </a:lnTo>
                  <a:lnTo>
                    <a:pt x="550333" y="296333"/>
                  </a:lnTo>
                  <a:lnTo>
                    <a:pt x="550333" y="1312333"/>
                  </a:lnTo>
                </a:path>
              </a:pathLst>
            </a:cu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8" name="Forme libre 37"/>
            <p:cNvSpPr/>
            <p:nvPr/>
          </p:nvSpPr>
          <p:spPr>
            <a:xfrm>
              <a:off x="4859867" y="2506133"/>
              <a:ext cx="8466" cy="736600"/>
            </a:xfrm>
            <a:custGeom>
              <a:avLst/>
              <a:gdLst>
                <a:gd name="connsiteX0" fmla="*/ 0 w 8466"/>
                <a:gd name="connsiteY0" fmla="*/ 0 h 736600"/>
                <a:gd name="connsiteX1" fmla="*/ 8466 w 8466"/>
                <a:gd name="connsiteY1" fmla="*/ 736600 h 736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466" h="736600">
                  <a:moveTo>
                    <a:pt x="0" y="0"/>
                  </a:moveTo>
                  <a:lnTo>
                    <a:pt x="8466" y="736600"/>
                  </a:lnTo>
                </a:path>
              </a:pathLst>
            </a:cu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" name="Forme libre 40"/>
            <p:cNvSpPr/>
            <p:nvPr/>
          </p:nvSpPr>
          <p:spPr>
            <a:xfrm>
              <a:off x="4868333" y="3742267"/>
              <a:ext cx="338667" cy="643466"/>
            </a:xfrm>
            <a:custGeom>
              <a:avLst/>
              <a:gdLst>
                <a:gd name="connsiteX0" fmla="*/ 0 w 338667"/>
                <a:gd name="connsiteY0" fmla="*/ 0 h 643466"/>
                <a:gd name="connsiteX1" fmla="*/ 0 w 338667"/>
                <a:gd name="connsiteY1" fmla="*/ 152400 h 643466"/>
                <a:gd name="connsiteX2" fmla="*/ 338667 w 338667"/>
                <a:gd name="connsiteY2" fmla="*/ 152400 h 643466"/>
                <a:gd name="connsiteX3" fmla="*/ 330200 w 338667"/>
                <a:gd name="connsiteY3" fmla="*/ 643466 h 643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8667" h="643466">
                  <a:moveTo>
                    <a:pt x="0" y="0"/>
                  </a:moveTo>
                  <a:lnTo>
                    <a:pt x="0" y="152400"/>
                  </a:lnTo>
                  <a:lnTo>
                    <a:pt x="338667" y="152400"/>
                  </a:lnTo>
                  <a:lnTo>
                    <a:pt x="330200" y="643466"/>
                  </a:lnTo>
                </a:path>
              </a:pathLst>
            </a:cu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4" name="Forme libre 43"/>
            <p:cNvSpPr/>
            <p:nvPr/>
          </p:nvSpPr>
          <p:spPr>
            <a:xfrm>
              <a:off x="5204460" y="4899660"/>
              <a:ext cx="0" cy="228600"/>
            </a:xfrm>
            <a:custGeom>
              <a:avLst/>
              <a:gdLst>
                <a:gd name="connsiteX0" fmla="*/ 0 w 0"/>
                <a:gd name="connsiteY0" fmla="*/ 0 h 228600"/>
                <a:gd name="connsiteX1" fmla="*/ 0 w 0"/>
                <a:gd name="connsiteY1" fmla="*/ 228600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8600">
                  <a:moveTo>
                    <a:pt x="0" y="0"/>
                  </a:moveTo>
                  <a:lnTo>
                    <a:pt x="0" y="228600"/>
                  </a:lnTo>
                </a:path>
              </a:pathLst>
            </a:cu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5" name="Forme libre 44"/>
            <p:cNvSpPr/>
            <p:nvPr/>
          </p:nvSpPr>
          <p:spPr>
            <a:xfrm>
              <a:off x="4297680" y="5852160"/>
              <a:ext cx="914400" cy="533400"/>
            </a:xfrm>
            <a:custGeom>
              <a:avLst/>
              <a:gdLst>
                <a:gd name="connsiteX0" fmla="*/ 914400 w 914400"/>
                <a:gd name="connsiteY0" fmla="*/ 0 h 533400"/>
                <a:gd name="connsiteX1" fmla="*/ 906780 w 914400"/>
                <a:gd name="connsiteY1" fmla="*/ 281940 h 533400"/>
                <a:gd name="connsiteX2" fmla="*/ 7620 w 914400"/>
                <a:gd name="connsiteY2" fmla="*/ 281940 h 533400"/>
                <a:gd name="connsiteX3" fmla="*/ 0 w 914400"/>
                <a:gd name="connsiteY3" fmla="*/ 533400 h 53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14400" h="533400">
                  <a:moveTo>
                    <a:pt x="914400" y="0"/>
                  </a:moveTo>
                  <a:lnTo>
                    <a:pt x="906780" y="281940"/>
                  </a:lnTo>
                  <a:lnTo>
                    <a:pt x="7620" y="281940"/>
                  </a:lnTo>
                  <a:lnTo>
                    <a:pt x="0" y="533400"/>
                  </a:lnTo>
                </a:path>
              </a:pathLst>
            </a:cu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51" name="Groupe 50"/>
          <p:cNvGrpSpPr/>
          <p:nvPr/>
        </p:nvGrpSpPr>
        <p:grpSpPr>
          <a:xfrm rot="16200000">
            <a:off x="4391743" y="2640692"/>
            <a:ext cx="655320" cy="5684520"/>
            <a:chOff x="3558540" y="701040"/>
            <a:chExt cx="655320" cy="5684520"/>
          </a:xfrm>
        </p:grpSpPr>
        <p:sp>
          <p:nvSpPr>
            <p:cNvPr id="46" name="Forme libre 45"/>
            <p:cNvSpPr/>
            <p:nvPr/>
          </p:nvSpPr>
          <p:spPr>
            <a:xfrm>
              <a:off x="3558540" y="701040"/>
              <a:ext cx="655320" cy="1303020"/>
            </a:xfrm>
            <a:custGeom>
              <a:avLst/>
              <a:gdLst>
                <a:gd name="connsiteX0" fmla="*/ 647700 w 655320"/>
                <a:gd name="connsiteY0" fmla="*/ 0 h 1303020"/>
                <a:gd name="connsiteX1" fmla="*/ 655320 w 655320"/>
                <a:gd name="connsiteY1" fmla="*/ 281940 h 1303020"/>
                <a:gd name="connsiteX2" fmla="*/ 0 w 655320"/>
                <a:gd name="connsiteY2" fmla="*/ 289560 h 1303020"/>
                <a:gd name="connsiteX3" fmla="*/ 0 w 655320"/>
                <a:gd name="connsiteY3" fmla="*/ 1303020 h 1303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5320" h="1303020">
                  <a:moveTo>
                    <a:pt x="647700" y="0"/>
                  </a:moveTo>
                  <a:lnTo>
                    <a:pt x="655320" y="281940"/>
                  </a:lnTo>
                  <a:lnTo>
                    <a:pt x="0" y="289560"/>
                  </a:lnTo>
                  <a:lnTo>
                    <a:pt x="0" y="1303020"/>
                  </a:lnTo>
                </a:path>
              </a:pathLst>
            </a:custGeom>
            <a:noFill/>
            <a:ln w="571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grpSp>
          <p:nvGrpSpPr>
            <p:cNvPr id="50" name="Groupe 49"/>
            <p:cNvGrpSpPr/>
            <p:nvPr/>
          </p:nvGrpSpPr>
          <p:grpSpPr>
            <a:xfrm>
              <a:off x="3562405" y="2506133"/>
              <a:ext cx="649555" cy="3879427"/>
              <a:chOff x="3564305" y="2506133"/>
              <a:chExt cx="649555" cy="3879427"/>
            </a:xfrm>
          </p:grpSpPr>
          <p:sp>
            <p:nvSpPr>
              <p:cNvPr id="73" name="Forme libre 72"/>
              <p:cNvSpPr/>
              <p:nvPr/>
            </p:nvSpPr>
            <p:spPr>
              <a:xfrm>
                <a:off x="3564305" y="2506133"/>
                <a:ext cx="8466" cy="736600"/>
              </a:xfrm>
              <a:custGeom>
                <a:avLst/>
                <a:gdLst>
                  <a:gd name="connsiteX0" fmla="*/ 0 w 8466"/>
                  <a:gd name="connsiteY0" fmla="*/ 0 h 736600"/>
                  <a:gd name="connsiteX1" fmla="*/ 8466 w 8466"/>
                  <a:gd name="connsiteY1" fmla="*/ 736600 h 736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8466" h="736600">
                    <a:moveTo>
                      <a:pt x="0" y="0"/>
                    </a:moveTo>
                    <a:lnTo>
                      <a:pt x="8466" y="736600"/>
                    </a:lnTo>
                  </a:path>
                </a:pathLst>
              </a:custGeom>
              <a:noFill/>
              <a:ln w="571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48" name="Forme libre 47"/>
              <p:cNvSpPr/>
              <p:nvPr/>
            </p:nvSpPr>
            <p:spPr>
              <a:xfrm>
                <a:off x="3579645" y="3732363"/>
                <a:ext cx="472440" cy="655320"/>
              </a:xfrm>
              <a:custGeom>
                <a:avLst/>
                <a:gdLst>
                  <a:gd name="connsiteX0" fmla="*/ 0 w 472440"/>
                  <a:gd name="connsiteY0" fmla="*/ 0 h 655320"/>
                  <a:gd name="connsiteX1" fmla="*/ 7620 w 472440"/>
                  <a:gd name="connsiteY1" fmla="*/ 342900 h 655320"/>
                  <a:gd name="connsiteX2" fmla="*/ 472440 w 472440"/>
                  <a:gd name="connsiteY2" fmla="*/ 350520 h 655320"/>
                  <a:gd name="connsiteX3" fmla="*/ 464820 w 472440"/>
                  <a:gd name="connsiteY3" fmla="*/ 655320 h 6553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72440" h="655320">
                    <a:moveTo>
                      <a:pt x="0" y="0"/>
                    </a:moveTo>
                    <a:lnTo>
                      <a:pt x="7620" y="342900"/>
                    </a:lnTo>
                    <a:lnTo>
                      <a:pt x="472440" y="350520"/>
                    </a:lnTo>
                    <a:lnTo>
                      <a:pt x="464820" y="655320"/>
                    </a:lnTo>
                  </a:path>
                </a:pathLst>
              </a:custGeom>
              <a:noFill/>
              <a:ln w="571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49" name="Forme libre 48"/>
              <p:cNvSpPr/>
              <p:nvPr/>
            </p:nvSpPr>
            <p:spPr>
              <a:xfrm>
                <a:off x="4023360" y="4899660"/>
                <a:ext cx="190500" cy="1485900"/>
              </a:xfrm>
              <a:custGeom>
                <a:avLst/>
                <a:gdLst>
                  <a:gd name="connsiteX0" fmla="*/ 0 w 190500"/>
                  <a:gd name="connsiteY0" fmla="*/ 0 h 1485900"/>
                  <a:gd name="connsiteX1" fmla="*/ 0 w 190500"/>
                  <a:gd name="connsiteY1" fmla="*/ 1234440 h 1485900"/>
                  <a:gd name="connsiteX2" fmla="*/ 182880 w 190500"/>
                  <a:gd name="connsiteY2" fmla="*/ 1242060 h 1485900"/>
                  <a:gd name="connsiteX3" fmla="*/ 190500 w 190500"/>
                  <a:gd name="connsiteY3" fmla="*/ 1485900 h 14859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90500" h="1485900">
                    <a:moveTo>
                      <a:pt x="0" y="0"/>
                    </a:moveTo>
                    <a:lnTo>
                      <a:pt x="0" y="1234440"/>
                    </a:lnTo>
                    <a:lnTo>
                      <a:pt x="182880" y="1242060"/>
                    </a:lnTo>
                    <a:lnTo>
                      <a:pt x="190500" y="1485900"/>
                    </a:lnTo>
                  </a:path>
                </a:pathLst>
              </a:custGeom>
              <a:noFill/>
              <a:ln w="571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511367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22222E-6 L 0.00503 -0.5030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3" y="-25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4" presetClass="path" presetSubtype="0" accel="50000" decel="5000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1.38889E-6 4.81481E-6 L -0.00261 -0.42477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9" y="-212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100"/>
                            </p:stCondLst>
                            <p:childTnLst>
                              <p:par>
                                <p:cTn id="11" presetID="64" presetClass="path" presetSubtype="0" accel="50000" decel="5000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5.55112E-17 -7.40741E-7 L -0.00295 -0.38333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" y="-19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200"/>
                            </p:stCondLst>
                            <p:childTnLst>
                              <p:par>
                                <p:cTn id="14" presetID="64" presetClass="path" presetSubtype="0" accel="50000" decel="5000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1.66667E-6 7.40741E-7 L -0.00174 -0.26782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-134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300"/>
                            </p:stCondLst>
                            <p:childTnLst>
                              <p:par>
                                <p:cTn id="17" presetID="64" presetClass="path" presetSubtype="0" accel="50000" decel="5000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-2.77778E-6 -4.44444E-6 L -0.00208 -0.1629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-81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 2"/>
          <p:cNvGrpSpPr/>
          <p:nvPr/>
        </p:nvGrpSpPr>
        <p:grpSpPr>
          <a:xfrm>
            <a:off x="3958429" y="1334983"/>
            <a:ext cx="246027" cy="1835971"/>
            <a:chOff x="2987824" y="3421742"/>
            <a:chExt cx="288032" cy="2232248"/>
          </a:xfrm>
        </p:grpSpPr>
        <p:cxnSp>
          <p:nvCxnSpPr>
            <p:cNvPr id="4" name="Connecteur droit 3"/>
            <p:cNvCxnSpPr/>
            <p:nvPr/>
          </p:nvCxnSpPr>
          <p:spPr>
            <a:xfrm>
              <a:off x="3131840" y="3421742"/>
              <a:ext cx="0" cy="223224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Connecteur droit 4"/>
            <p:cNvCxnSpPr/>
            <p:nvPr/>
          </p:nvCxnSpPr>
          <p:spPr>
            <a:xfrm>
              <a:off x="2987824" y="3421742"/>
              <a:ext cx="288032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Connecteur droit 5"/>
            <p:cNvCxnSpPr/>
            <p:nvPr/>
          </p:nvCxnSpPr>
          <p:spPr>
            <a:xfrm>
              <a:off x="2987824" y="5653990"/>
              <a:ext cx="288032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Groupe 51"/>
          <p:cNvGrpSpPr/>
          <p:nvPr/>
        </p:nvGrpSpPr>
        <p:grpSpPr>
          <a:xfrm>
            <a:off x="4800121" y="5078942"/>
            <a:ext cx="1716095" cy="865455"/>
            <a:chOff x="4800121" y="5078942"/>
            <a:chExt cx="1716095" cy="865455"/>
          </a:xfrm>
        </p:grpSpPr>
        <p:grpSp>
          <p:nvGrpSpPr>
            <p:cNvPr id="7" name="Groupe 6"/>
            <p:cNvGrpSpPr/>
            <p:nvPr/>
          </p:nvGrpSpPr>
          <p:grpSpPr>
            <a:xfrm>
              <a:off x="4800121" y="5260361"/>
              <a:ext cx="707980" cy="502619"/>
              <a:chOff x="3467405" y="1965494"/>
              <a:chExt cx="828855" cy="611105"/>
            </a:xfrm>
          </p:grpSpPr>
          <p:grpSp>
            <p:nvGrpSpPr>
              <p:cNvPr id="8" name="Groupe 7"/>
              <p:cNvGrpSpPr/>
              <p:nvPr/>
            </p:nvGrpSpPr>
            <p:grpSpPr>
              <a:xfrm>
                <a:off x="3467405" y="1965494"/>
                <a:ext cx="288032" cy="611105"/>
                <a:chOff x="6544497" y="1844824"/>
                <a:chExt cx="288032" cy="734743"/>
              </a:xfrm>
            </p:grpSpPr>
            <p:cxnSp>
              <p:nvCxnSpPr>
                <p:cNvPr id="10" name="Connecteur droit 9"/>
                <p:cNvCxnSpPr/>
                <p:nvPr/>
              </p:nvCxnSpPr>
              <p:spPr>
                <a:xfrm>
                  <a:off x="6688513" y="1844824"/>
                  <a:ext cx="0" cy="734743"/>
                </a:xfrm>
                <a:prstGeom prst="line">
                  <a:avLst/>
                </a:prstGeom>
                <a:ln w="38100">
                  <a:solidFill>
                    <a:srgbClr val="0066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Connecteur droit 10"/>
                <p:cNvCxnSpPr/>
                <p:nvPr/>
              </p:nvCxnSpPr>
              <p:spPr>
                <a:xfrm>
                  <a:off x="6544497" y="1852775"/>
                  <a:ext cx="288032" cy="0"/>
                </a:xfrm>
                <a:prstGeom prst="line">
                  <a:avLst/>
                </a:prstGeom>
                <a:ln w="38100">
                  <a:solidFill>
                    <a:srgbClr val="0066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Connecteur droit 11"/>
                <p:cNvCxnSpPr/>
                <p:nvPr/>
              </p:nvCxnSpPr>
              <p:spPr>
                <a:xfrm>
                  <a:off x="6544497" y="2579567"/>
                  <a:ext cx="288032" cy="0"/>
                </a:xfrm>
                <a:prstGeom prst="line">
                  <a:avLst/>
                </a:prstGeom>
                <a:ln w="38100">
                  <a:solidFill>
                    <a:srgbClr val="0066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" name="Connecteur droit 8"/>
              <p:cNvCxnSpPr/>
              <p:nvPr/>
            </p:nvCxnSpPr>
            <p:spPr>
              <a:xfrm>
                <a:off x="3611421" y="2271046"/>
                <a:ext cx="684839" cy="6763"/>
              </a:xfrm>
              <a:prstGeom prst="line">
                <a:avLst/>
              </a:prstGeom>
              <a:ln w="3810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5" name="Rectangle 34"/>
            <p:cNvSpPr/>
            <p:nvPr/>
          </p:nvSpPr>
          <p:spPr>
            <a:xfrm>
              <a:off x="5292081" y="5078942"/>
              <a:ext cx="1224135" cy="865455"/>
            </a:xfrm>
            <a:prstGeom prst="rect">
              <a:avLst/>
            </a:prstGeom>
            <a:ln w="38100">
              <a:solidFill>
                <a:srgbClr val="0066FF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0066FF"/>
                  </a:solidFill>
                </a:rPr>
                <a:t>Moteur</a:t>
              </a:r>
              <a:endParaRPr lang="fr-FR" dirty="0">
                <a:solidFill>
                  <a:srgbClr val="0066FF"/>
                </a:solidFill>
              </a:endParaRPr>
            </a:p>
          </p:txBody>
        </p:sp>
      </p:grpSp>
      <p:grpSp>
        <p:nvGrpSpPr>
          <p:cNvPr id="77" name="Groupe 76"/>
          <p:cNvGrpSpPr/>
          <p:nvPr/>
        </p:nvGrpSpPr>
        <p:grpSpPr>
          <a:xfrm>
            <a:off x="3455776" y="2000940"/>
            <a:ext cx="216024" cy="504056"/>
            <a:chOff x="1619672" y="1988840"/>
            <a:chExt cx="216024" cy="504056"/>
          </a:xfrm>
        </p:grpSpPr>
        <p:sp>
          <p:nvSpPr>
            <p:cNvPr id="42" name="Rectangle 41"/>
            <p:cNvSpPr/>
            <p:nvPr/>
          </p:nvSpPr>
          <p:spPr>
            <a:xfrm>
              <a:off x="1619672" y="1988840"/>
              <a:ext cx="216024" cy="216024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0000"/>
                  </a:solidFill>
                </a:rPr>
                <a:t>+</a:t>
              </a:r>
              <a:endParaRPr lang="fr-FR" dirty="0">
                <a:solidFill>
                  <a:srgbClr val="FF0000"/>
                </a:solidFill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1619672" y="2276872"/>
              <a:ext cx="216024" cy="216024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0000"/>
                  </a:solidFill>
                </a:rPr>
                <a:t>+</a:t>
              </a:r>
              <a:endParaRPr lang="fr-FR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78" name="Groupe 77"/>
          <p:cNvGrpSpPr/>
          <p:nvPr/>
        </p:nvGrpSpPr>
        <p:grpSpPr>
          <a:xfrm>
            <a:off x="4751296" y="2011359"/>
            <a:ext cx="216024" cy="504056"/>
            <a:chOff x="1619672" y="1988840"/>
            <a:chExt cx="216024" cy="504056"/>
          </a:xfrm>
        </p:grpSpPr>
        <p:sp>
          <p:nvSpPr>
            <p:cNvPr id="79" name="Rectangle 78"/>
            <p:cNvSpPr/>
            <p:nvPr/>
          </p:nvSpPr>
          <p:spPr>
            <a:xfrm>
              <a:off x="1619672" y="1988840"/>
              <a:ext cx="216024" cy="216024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0000"/>
                  </a:solidFill>
                </a:rPr>
                <a:t>+</a:t>
              </a:r>
              <a:endParaRPr lang="fr-FR" dirty="0">
                <a:solidFill>
                  <a:srgbClr val="FF0000"/>
                </a:solidFill>
              </a:endParaRP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1619672" y="2276872"/>
              <a:ext cx="216024" cy="216024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0000"/>
                  </a:solidFill>
                </a:rPr>
                <a:t>+</a:t>
              </a:r>
              <a:endParaRPr lang="fr-FR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81" name="Groupe 80"/>
          <p:cNvGrpSpPr/>
          <p:nvPr/>
        </p:nvGrpSpPr>
        <p:grpSpPr>
          <a:xfrm>
            <a:off x="4751296" y="3239523"/>
            <a:ext cx="216024" cy="504056"/>
            <a:chOff x="1619672" y="1988840"/>
            <a:chExt cx="216024" cy="504056"/>
          </a:xfrm>
        </p:grpSpPr>
        <p:sp>
          <p:nvSpPr>
            <p:cNvPr id="82" name="Rectangle 81"/>
            <p:cNvSpPr/>
            <p:nvPr/>
          </p:nvSpPr>
          <p:spPr>
            <a:xfrm>
              <a:off x="1619672" y="1988840"/>
              <a:ext cx="216024" cy="216024"/>
            </a:xfrm>
            <a:prstGeom prst="rect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FF00"/>
                  </a:solidFill>
                </a:rPr>
                <a:t>+</a:t>
              </a:r>
              <a:endParaRPr lang="fr-FR" dirty="0">
                <a:solidFill>
                  <a:srgbClr val="FFFF00"/>
                </a:solidFill>
              </a:endParaRPr>
            </a:p>
          </p:txBody>
        </p:sp>
        <p:sp>
          <p:nvSpPr>
            <p:cNvPr id="83" name="Rectangle 82"/>
            <p:cNvSpPr/>
            <p:nvPr/>
          </p:nvSpPr>
          <p:spPr>
            <a:xfrm>
              <a:off x="1619672" y="2276872"/>
              <a:ext cx="216024" cy="216024"/>
            </a:xfrm>
            <a:prstGeom prst="rect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FF00"/>
                  </a:solidFill>
                </a:rPr>
                <a:t>+</a:t>
              </a:r>
              <a:endParaRPr lang="fr-FR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88" name="Groupe 87"/>
          <p:cNvGrpSpPr/>
          <p:nvPr/>
        </p:nvGrpSpPr>
        <p:grpSpPr>
          <a:xfrm>
            <a:off x="5097108" y="4385900"/>
            <a:ext cx="216024" cy="504056"/>
            <a:chOff x="1619672" y="1988840"/>
            <a:chExt cx="216024" cy="504056"/>
          </a:xfrm>
        </p:grpSpPr>
        <p:sp>
          <p:nvSpPr>
            <p:cNvPr id="89" name="Rectangle 88"/>
            <p:cNvSpPr/>
            <p:nvPr/>
          </p:nvSpPr>
          <p:spPr>
            <a:xfrm>
              <a:off x="1619672" y="1988840"/>
              <a:ext cx="216024" cy="216024"/>
            </a:xfrm>
            <a:prstGeom prst="rect">
              <a:avLst/>
            </a:prstGeom>
            <a:ln>
              <a:solidFill>
                <a:srgbClr val="00E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00E600"/>
                  </a:solidFill>
                </a:rPr>
                <a:t>+</a:t>
              </a:r>
              <a:endParaRPr lang="fr-FR" dirty="0">
                <a:solidFill>
                  <a:srgbClr val="00E600"/>
                </a:solidFill>
              </a:endParaRP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1619672" y="2276872"/>
              <a:ext cx="216024" cy="216024"/>
            </a:xfrm>
            <a:prstGeom prst="rect">
              <a:avLst/>
            </a:prstGeom>
            <a:ln>
              <a:solidFill>
                <a:srgbClr val="00E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00E600"/>
                  </a:solidFill>
                </a:rPr>
                <a:t>+</a:t>
              </a:r>
              <a:endParaRPr lang="fr-FR" dirty="0">
                <a:solidFill>
                  <a:srgbClr val="00E600"/>
                </a:solidFill>
              </a:endParaRPr>
            </a:p>
          </p:txBody>
        </p:sp>
      </p:grpSp>
      <p:grpSp>
        <p:nvGrpSpPr>
          <p:cNvPr id="84" name="Groupe 83"/>
          <p:cNvGrpSpPr/>
          <p:nvPr/>
        </p:nvGrpSpPr>
        <p:grpSpPr>
          <a:xfrm>
            <a:off x="3459876" y="3230187"/>
            <a:ext cx="216024" cy="504056"/>
            <a:chOff x="1619672" y="1988840"/>
            <a:chExt cx="216024" cy="504056"/>
          </a:xfrm>
        </p:grpSpPr>
        <p:sp>
          <p:nvSpPr>
            <p:cNvPr id="85" name="Rectangle 84"/>
            <p:cNvSpPr/>
            <p:nvPr/>
          </p:nvSpPr>
          <p:spPr>
            <a:xfrm>
              <a:off x="1619672" y="1988840"/>
              <a:ext cx="216024" cy="216024"/>
            </a:xfrm>
            <a:prstGeom prst="rect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FF00"/>
                  </a:solidFill>
                </a:rPr>
                <a:t>+</a:t>
              </a:r>
              <a:endParaRPr lang="fr-FR" dirty="0">
                <a:solidFill>
                  <a:srgbClr val="FFFF00"/>
                </a:solidFill>
              </a:endParaRPr>
            </a:p>
          </p:txBody>
        </p:sp>
        <p:sp>
          <p:nvSpPr>
            <p:cNvPr id="86" name="Rectangle 85"/>
            <p:cNvSpPr/>
            <p:nvPr/>
          </p:nvSpPr>
          <p:spPr>
            <a:xfrm>
              <a:off x="1619672" y="2276872"/>
              <a:ext cx="216024" cy="216024"/>
            </a:xfrm>
            <a:prstGeom prst="rect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FF00"/>
                  </a:solidFill>
                </a:rPr>
                <a:t>+</a:t>
              </a:r>
              <a:endParaRPr lang="fr-FR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91" name="Groupe 90"/>
          <p:cNvGrpSpPr/>
          <p:nvPr/>
        </p:nvGrpSpPr>
        <p:grpSpPr>
          <a:xfrm>
            <a:off x="3923927" y="4385900"/>
            <a:ext cx="216024" cy="504056"/>
            <a:chOff x="1619672" y="1988840"/>
            <a:chExt cx="216024" cy="504056"/>
          </a:xfrm>
        </p:grpSpPr>
        <p:sp>
          <p:nvSpPr>
            <p:cNvPr id="92" name="Rectangle 91"/>
            <p:cNvSpPr/>
            <p:nvPr/>
          </p:nvSpPr>
          <p:spPr>
            <a:xfrm>
              <a:off x="1619672" y="1988840"/>
              <a:ext cx="216024" cy="216024"/>
            </a:xfrm>
            <a:prstGeom prst="rect">
              <a:avLst/>
            </a:prstGeom>
            <a:ln>
              <a:solidFill>
                <a:srgbClr val="00E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00E600"/>
                  </a:solidFill>
                </a:rPr>
                <a:t>+</a:t>
              </a:r>
              <a:endParaRPr lang="fr-FR" dirty="0">
                <a:solidFill>
                  <a:srgbClr val="00E600"/>
                </a:solidFill>
              </a:endParaRPr>
            </a:p>
          </p:txBody>
        </p:sp>
        <p:sp>
          <p:nvSpPr>
            <p:cNvPr id="93" name="Rectangle 92"/>
            <p:cNvSpPr/>
            <p:nvPr/>
          </p:nvSpPr>
          <p:spPr>
            <a:xfrm>
              <a:off x="1619672" y="2276872"/>
              <a:ext cx="216024" cy="216024"/>
            </a:xfrm>
            <a:prstGeom prst="rect">
              <a:avLst/>
            </a:prstGeom>
            <a:ln>
              <a:solidFill>
                <a:srgbClr val="00E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00E600"/>
                  </a:solidFill>
                </a:rPr>
                <a:t>+</a:t>
              </a:r>
              <a:endParaRPr lang="fr-FR" dirty="0">
                <a:solidFill>
                  <a:srgbClr val="00E600"/>
                </a:solidFill>
              </a:endParaRPr>
            </a:p>
          </p:txBody>
        </p:sp>
      </p:grpSp>
      <p:cxnSp>
        <p:nvCxnSpPr>
          <p:cNvPr id="37" name="Connecteur droit 36"/>
          <p:cNvCxnSpPr/>
          <p:nvPr/>
        </p:nvCxnSpPr>
        <p:spPr>
          <a:xfrm>
            <a:off x="4245063" y="692696"/>
            <a:ext cx="18494" cy="5832648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Connecteur droit 1"/>
          <p:cNvCxnSpPr/>
          <p:nvPr/>
        </p:nvCxnSpPr>
        <p:spPr>
          <a:xfrm flipV="1">
            <a:off x="2915816" y="2255686"/>
            <a:ext cx="2232247" cy="1540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e 12"/>
          <p:cNvGrpSpPr/>
          <p:nvPr/>
        </p:nvGrpSpPr>
        <p:grpSpPr>
          <a:xfrm>
            <a:off x="3419871" y="2708920"/>
            <a:ext cx="1656185" cy="1584177"/>
            <a:chOff x="5766163" y="4512724"/>
            <a:chExt cx="1938948" cy="1926107"/>
          </a:xfrm>
        </p:grpSpPr>
        <p:grpSp>
          <p:nvGrpSpPr>
            <p:cNvPr id="14" name="Groupe 13"/>
            <p:cNvGrpSpPr/>
            <p:nvPr/>
          </p:nvGrpSpPr>
          <p:grpSpPr>
            <a:xfrm>
              <a:off x="5766163" y="4512724"/>
              <a:ext cx="1938948" cy="1926107"/>
              <a:chOff x="1877731" y="3506284"/>
              <a:chExt cx="1938948" cy="1926107"/>
            </a:xfrm>
          </p:grpSpPr>
          <p:grpSp>
            <p:nvGrpSpPr>
              <p:cNvPr id="20" name="Groupe 19"/>
              <p:cNvGrpSpPr/>
              <p:nvPr/>
            </p:nvGrpSpPr>
            <p:grpSpPr>
              <a:xfrm>
                <a:off x="2987824" y="3506284"/>
                <a:ext cx="288032" cy="1926107"/>
                <a:chOff x="2987824" y="3506284"/>
                <a:chExt cx="288032" cy="1926107"/>
              </a:xfrm>
            </p:grpSpPr>
            <p:cxnSp>
              <p:nvCxnSpPr>
                <p:cNvPr id="22" name="Connecteur droit 21"/>
                <p:cNvCxnSpPr/>
                <p:nvPr/>
              </p:nvCxnSpPr>
              <p:spPr>
                <a:xfrm>
                  <a:off x="2987824" y="3506285"/>
                  <a:ext cx="288032" cy="0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Connecteur droit 22"/>
                <p:cNvCxnSpPr/>
                <p:nvPr/>
              </p:nvCxnSpPr>
              <p:spPr>
                <a:xfrm>
                  <a:off x="2987824" y="5432391"/>
                  <a:ext cx="288032" cy="0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Connecteur droit 20"/>
                <p:cNvCxnSpPr/>
                <p:nvPr/>
              </p:nvCxnSpPr>
              <p:spPr>
                <a:xfrm>
                  <a:off x="3131837" y="3506284"/>
                  <a:ext cx="4" cy="1926107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9" name="Connecteur droit 18"/>
              <p:cNvCxnSpPr/>
              <p:nvPr/>
            </p:nvCxnSpPr>
            <p:spPr>
              <a:xfrm flipV="1">
                <a:off x="1877731" y="4446488"/>
                <a:ext cx="1938948" cy="11351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" name="Groupe 14"/>
            <p:cNvGrpSpPr/>
            <p:nvPr/>
          </p:nvGrpSpPr>
          <p:grpSpPr>
            <a:xfrm>
              <a:off x="6392097" y="5108556"/>
              <a:ext cx="288032" cy="734743"/>
              <a:chOff x="5652120" y="5581289"/>
              <a:chExt cx="288032" cy="734743"/>
            </a:xfrm>
          </p:grpSpPr>
          <p:cxnSp>
            <p:nvCxnSpPr>
              <p:cNvPr id="16" name="Connecteur droit 15"/>
              <p:cNvCxnSpPr/>
              <p:nvPr/>
            </p:nvCxnSpPr>
            <p:spPr>
              <a:xfrm>
                <a:off x="5796136" y="5581289"/>
                <a:ext cx="0" cy="734743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Connecteur droit 16"/>
              <p:cNvCxnSpPr/>
              <p:nvPr/>
            </p:nvCxnSpPr>
            <p:spPr>
              <a:xfrm>
                <a:off x="5652120" y="5589240"/>
                <a:ext cx="288032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Connecteur droit 17"/>
              <p:cNvCxnSpPr/>
              <p:nvPr/>
            </p:nvCxnSpPr>
            <p:spPr>
              <a:xfrm>
                <a:off x="5652120" y="6316032"/>
                <a:ext cx="288032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4" name="Groupe 23"/>
          <p:cNvGrpSpPr/>
          <p:nvPr/>
        </p:nvGrpSpPr>
        <p:grpSpPr>
          <a:xfrm>
            <a:off x="3851920" y="4085034"/>
            <a:ext cx="1507718" cy="1131242"/>
            <a:chOff x="5766165" y="4788222"/>
            <a:chExt cx="1765133" cy="1375410"/>
          </a:xfrm>
        </p:grpSpPr>
        <p:grpSp>
          <p:nvGrpSpPr>
            <p:cNvPr id="25" name="Groupe 24"/>
            <p:cNvGrpSpPr/>
            <p:nvPr/>
          </p:nvGrpSpPr>
          <p:grpSpPr>
            <a:xfrm>
              <a:off x="5766165" y="4788222"/>
              <a:ext cx="1765133" cy="1375410"/>
              <a:chOff x="1877733" y="3781782"/>
              <a:chExt cx="1765133" cy="1375410"/>
            </a:xfrm>
          </p:grpSpPr>
          <p:grpSp>
            <p:nvGrpSpPr>
              <p:cNvPr id="31" name="Groupe 30"/>
              <p:cNvGrpSpPr/>
              <p:nvPr/>
            </p:nvGrpSpPr>
            <p:grpSpPr>
              <a:xfrm>
                <a:off x="2987824" y="3781782"/>
                <a:ext cx="288032" cy="1375410"/>
                <a:chOff x="2987824" y="3781782"/>
                <a:chExt cx="288032" cy="1375410"/>
              </a:xfrm>
            </p:grpSpPr>
            <p:cxnSp>
              <p:nvCxnSpPr>
                <p:cNvPr id="32" name="Connecteur droit 31"/>
                <p:cNvCxnSpPr/>
                <p:nvPr/>
              </p:nvCxnSpPr>
              <p:spPr>
                <a:xfrm>
                  <a:off x="3131840" y="3781782"/>
                  <a:ext cx="0" cy="1375410"/>
                </a:xfrm>
                <a:prstGeom prst="line">
                  <a:avLst/>
                </a:prstGeom>
                <a:ln w="38100">
                  <a:solidFill>
                    <a:srgbClr val="00E6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Connecteur droit 32"/>
                <p:cNvCxnSpPr/>
                <p:nvPr/>
              </p:nvCxnSpPr>
              <p:spPr>
                <a:xfrm>
                  <a:off x="2987824" y="3781782"/>
                  <a:ext cx="288032" cy="0"/>
                </a:xfrm>
                <a:prstGeom prst="line">
                  <a:avLst/>
                </a:prstGeom>
                <a:ln w="38100">
                  <a:solidFill>
                    <a:srgbClr val="00E6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Connecteur droit 33"/>
                <p:cNvCxnSpPr/>
                <p:nvPr/>
              </p:nvCxnSpPr>
              <p:spPr>
                <a:xfrm>
                  <a:off x="2987824" y="5157192"/>
                  <a:ext cx="288032" cy="0"/>
                </a:xfrm>
                <a:prstGeom prst="line">
                  <a:avLst/>
                </a:prstGeom>
                <a:ln w="38100">
                  <a:solidFill>
                    <a:srgbClr val="00E6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0" name="Connecteur droit 29"/>
              <p:cNvCxnSpPr/>
              <p:nvPr/>
            </p:nvCxnSpPr>
            <p:spPr>
              <a:xfrm>
                <a:off x="1877733" y="4463991"/>
                <a:ext cx="1765133" cy="2495"/>
              </a:xfrm>
              <a:prstGeom prst="line">
                <a:avLst/>
              </a:prstGeom>
              <a:ln w="38100">
                <a:solidFill>
                  <a:srgbClr val="00E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e 25"/>
            <p:cNvGrpSpPr/>
            <p:nvPr/>
          </p:nvGrpSpPr>
          <p:grpSpPr>
            <a:xfrm>
              <a:off x="6392097" y="5108556"/>
              <a:ext cx="288032" cy="734743"/>
              <a:chOff x="5652120" y="5581289"/>
              <a:chExt cx="288032" cy="734743"/>
            </a:xfrm>
          </p:grpSpPr>
          <p:cxnSp>
            <p:nvCxnSpPr>
              <p:cNvPr id="27" name="Connecteur droit 26"/>
              <p:cNvCxnSpPr/>
              <p:nvPr/>
            </p:nvCxnSpPr>
            <p:spPr>
              <a:xfrm>
                <a:off x="5796136" y="5581289"/>
                <a:ext cx="0" cy="734743"/>
              </a:xfrm>
              <a:prstGeom prst="line">
                <a:avLst/>
              </a:prstGeom>
              <a:ln w="38100">
                <a:solidFill>
                  <a:srgbClr val="00E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Connecteur droit 27"/>
              <p:cNvCxnSpPr/>
              <p:nvPr/>
            </p:nvCxnSpPr>
            <p:spPr>
              <a:xfrm>
                <a:off x="5652120" y="5589240"/>
                <a:ext cx="288032" cy="0"/>
              </a:xfrm>
              <a:prstGeom prst="line">
                <a:avLst/>
              </a:prstGeom>
              <a:ln w="38100">
                <a:solidFill>
                  <a:srgbClr val="00E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Connecteur droit 28"/>
              <p:cNvCxnSpPr/>
              <p:nvPr/>
            </p:nvCxnSpPr>
            <p:spPr>
              <a:xfrm>
                <a:off x="5652120" y="6316032"/>
                <a:ext cx="288032" cy="0"/>
              </a:xfrm>
              <a:prstGeom prst="line">
                <a:avLst/>
              </a:prstGeom>
              <a:ln w="38100">
                <a:solidFill>
                  <a:srgbClr val="00E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8" name="ZoneTexte 67"/>
          <p:cNvSpPr txBox="1"/>
          <p:nvPr/>
        </p:nvSpPr>
        <p:spPr>
          <a:xfrm>
            <a:off x="539552" y="1196752"/>
            <a:ext cx="1130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Solution 1</a:t>
            </a:r>
            <a:endParaRPr lang="fr-FR" dirty="0"/>
          </a:p>
        </p:txBody>
      </p:sp>
      <p:grpSp>
        <p:nvGrpSpPr>
          <p:cNvPr id="47" name="Groupe 46"/>
          <p:cNvGrpSpPr/>
          <p:nvPr/>
        </p:nvGrpSpPr>
        <p:grpSpPr>
          <a:xfrm>
            <a:off x="4297680" y="694267"/>
            <a:ext cx="914400" cy="5691293"/>
            <a:chOff x="4297680" y="694267"/>
            <a:chExt cx="914400" cy="5691293"/>
          </a:xfrm>
        </p:grpSpPr>
        <p:sp>
          <p:nvSpPr>
            <p:cNvPr id="36" name="Forme libre 35"/>
            <p:cNvSpPr/>
            <p:nvPr/>
          </p:nvSpPr>
          <p:spPr>
            <a:xfrm>
              <a:off x="4301067" y="694267"/>
              <a:ext cx="550333" cy="1312333"/>
            </a:xfrm>
            <a:custGeom>
              <a:avLst/>
              <a:gdLst>
                <a:gd name="connsiteX0" fmla="*/ 0 w 550333"/>
                <a:gd name="connsiteY0" fmla="*/ 0 h 1312333"/>
                <a:gd name="connsiteX1" fmla="*/ 0 w 550333"/>
                <a:gd name="connsiteY1" fmla="*/ 296333 h 1312333"/>
                <a:gd name="connsiteX2" fmla="*/ 550333 w 550333"/>
                <a:gd name="connsiteY2" fmla="*/ 296333 h 1312333"/>
                <a:gd name="connsiteX3" fmla="*/ 550333 w 550333"/>
                <a:gd name="connsiteY3" fmla="*/ 1312333 h 1312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0333" h="1312333">
                  <a:moveTo>
                    <a:pt x="0" y="0"/>
                  </a:moveTo>
                  <a:lnTo>
                    <a:pt x="0" y="296333"/>
                  </a:lnTo>
                  <a:lnTo>
                    <a:pt x="550333" y="296333"/>
                  </a:lnTo>
                  <a:lnTo>
                    <a:pt x="550333" y="1312333"/>
                  </a:lnTo>
                </a:path>
              </a:pathLst>
            </a:cu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8" name="Forme libre 37"/>
            <p:cNvSpPr/>
            <p:nvPr/>
          </p:nvSpPr>
          <p:spPr>
            <a:xfrm>
              <a:off x="4859867" y="2506133"/>
              <a:ext cx="8466" cy="736600"/>
            </a:xfrm>
            <a:custGeom>
              <a:avLst/>
              <a:gdLst>
                <a:gd name="connsiteX0" fmla="*/ 0 w 8466"/>
                <a:gd name="connsiteY0" fmla="*/ 0 h 736600"/>
                <a:gd name="connsiteX1" fmla="*/ 8466 w 8466"/>
                <a:gd name="connsiteY1" fmla="*/ 736600 h 736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466" h="736600">
                  <a:moveTo>
                    <a:pt x="0" y="0"/>
                  </a:moveTo>
                  <a:lnTo>
                    <a:pt x="8466" y="736600"/>
                  </a:lnTo>
                </a:path>
              </a:pathLst>
            </a:cu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" name="Forme libre 40"/>
            <p:cNvSpPr/>
            <p:nvPr/>
          </p:nvSpPr>
          <p:spPr>
            <a:xfrm>
              <a:off x="4868333" y="3742267"/>
              <a:ext cx="338667" cy="643466"/>
            </a:xfrm>
            <a:custGeom>
              <a:avLst/>
              <a:gdLst>
                <a:gd name="connsiteX0" fmla="*/ 0 w 338667"/>
                <a:gd name="connsiteY0" fmla="*/ 0 h 643466"/>
                <a:gd name="connsiteX1" fmla="*/ 0 w 338667"/>
                <a:gd name="connsiteY1" fmla="*/ 152400 h 643466"/>
                <a:gd name="connsiteX2" fmla="*/ 338667 w 338667"/>
                <a:gd name="connsiteY2" fmla="*/ 152400 h 643466"/>
                <a:gd name="connsiteX3" fmla="*/ 330200 w 338667"/>
                <a:gd name="connsiteY3" fmla="*/ 643466 h 643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8667" h="643466">
                  <a:moveTo>
                    <a:pt x="0" y="0"/>
                  </a:moveTo>
                  <a:lnTo>
                    <a:pt x="0" y="152400"/>
                  </a:lnTo>
                  <a:lnTo>
                    <a:pt x="338667" y="152400"/>
                  </a:lnTo>
                  <a:lnTo>
                    <a:pt x="330200" y="643466"/>
                  </a:lnTo>
                </a:path>
              </a:pathLst>
            </a:cu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4" name="Forme libre 43"/>
            <p:cNvSpPr/>
            <p:nvPr/>
          </p:nvSpPr>
          <p:spPr>
            <a:xfrm>
              <a:off x="5204460" y="4899660"/>
              <a:ext cx="0" cy="228600"/>
            </a:xfrm>
            <a:custGeom>
              <a:avLst/>
              <a:gdLst>
                <a:gd name="connsiteX0" fmla="*/ 0 w 0"/>
                <a:gd name="connsiteY0" fmla="*/ 0 h 228600"/>
                <a:gd name="connsiteX1" fmla="*/ 0 w 0"/>
                <a:gd name="connsiteY1" fmla="*/ 228600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8600">
                  <a:moveTo>
                    <a:pt x="0" y="0"/>
                  </a:moveTo>
                  <a:lnTo>
                    <a:pt x="0" y="228600"/>
                  </a:lnTo>
                </a:path>
              </a:pathLst>
            </a:cu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5" name="Forme libre 44"/>
            <p:cNvSpPr/>
            <p:nvPr/>
          </p:nvSpPr>
          <p:spPr>
            <a:xfrm>
              <a:off x="4297680" y="5852160"/>
              <a:ext cx="914400" cy="533400"/>
            </a:xfrm>
            <a:custGeom>
              <a:avLst/>
              <a:gdLst>
                <a:gd name="connsiteX0" fmla="*/ 914400 w 914400"/>
                <a:gd name="connsiteY0" fmla="*/ 0 h 533400"/>
                <a:gd name="connsiteX1" fmla="*/ 906780 w 914400"/>
                <a:gd name="connsiteY1" fmla="*/ 281940 h 533400"/>
                <a:gd name="connsiteX2" fmla="*/ 7620 w 914400"/>
                <a:gd name="connsiteY2" fmla="*/ 281940 h 533400"/>
                <a:gd name="connsiteX3" fmla="*/ 0 w 914400"/>
                <a:gd name="connsiteY3" fmla="*/ 533400 h 53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14400" h="533400">
                  <a:moveTo>
                    <a:pt x="914400" y="0"/>
                  </a:moveTo>
                  <a:lnTo>
                    <a:pt x="906780" y="281940"/>
                  </a:lnTo>
                  <a:lnTo>
                    <a:pt x="7620" y="281940"/>
                  </a:lnTo>
                  <a:lnTo>
                    <a:pt x="0" y="533400"/>
                  </a:lnTo>
                </a:path>
              </a:pathLst>
            </a:cu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51" name="Groupe 50"/>
          <p:cNvGrpSpPr/>
          <p:nvPr/>
        </p:nvGrpSpPr>
        <p:grpSpPr>
          <a:xfrm>
            <a:off x="3558540" y="701040"/>
            <a:ext cx="655320" cy="5684520"/>
            <a:chOff x="3558540" y="701040"/>
            <a:chExt cx="655320" cy="5684520"/>
          </a:xfrm>
        </p:grpSpPr>
        <p:sp>
          <p:nvSpPr>
            <p:cNvPr id="46" name="Forme libre 45"/>
            <p:cNvSpPr/>
            <p:nvPr/>
          </p:nvSpPr>
          <p:spPr>
            <a:xfrm>
              <a:off x="3558540" y="701040"/>
              <a:ext cx="655320" cy="1303020"/>
            </a:xfrm>
            <a:custGeom>
              <a:avLst/>
              <a:gdLst>
                <a:gd name="connsiteX0" fmla="*/ 647700 w 655320"/>
                <a:gd name="connsiteY0" fmla="*/ 0 h 1303020"/>
                <a:gd name="connsiteX1" fmla="*/ 655320 w 655320"/>
                <a:gd name="connsiteY1" fmla="*/ 281940 h 1303020"/>
                <a:gd name="connsiteX2" fmla="*/ 0 w 655320"/>
                <a:gd name="connsiteY2" fmla="*/ 289560 h 1303020"/>
                <a:gd name="connsiteX3" fmla="*/ 0 w 655320"/>
                <a:gd name="connsiteY3" fmla="*/ 1303020 h 1303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5320" h="1303020">
                  <a:moveTo>
                    <a:pt x="647700" y="0"/>
                  </a:moveTo>
                  <a:lnTo>
                    <a:pt x="655320" y="281940"/>
                  </a:lnTo>
                  <a:lnTo>
                    <a:pt x="0" y="289560"/>
                  </a:lnTo>
                  <a:lnTo>
                    <a:pt x="0" y="1303020"/>
                  </a:lnTo>
                </a:path>
              </a:pathLst>
            </a:custGeom>
            <a:noFill/>
            <a:ln w="571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grpSp>
          <p:nvGrpSpPr>
            <p:cNvPr id="50" name="Groupe 49"/>
            <p:cNvGrpSpPr/>
            <p:nvPr/>
          </p:nvGrpSpPr>
          <p:grpSpPr>
            <a:xfrm>
              <a:off x="3562405" y="2506133"/>
              <a:ext cx="649555" cy="3879427"/>
              <a:chOff x="3564305" y="2506133"/>
              <a:chExt cx="649555" cy="3879427"/>
            </a:xfrm>
          </p:grpSpPr>
          <p:sp>
            <p:nvSpPr>
              <p:cNvPr id="73" name="Forme libre 72"/>
              <p:cNvSpPr/>
              <p:nvPr/>
            </p:nvSpPr>
            <p:spPr>
              <a:xfrm>
                <a:off x="3564305" y="2506133"/>
                <a:ext cx="8466" cy="736600"/>
              </a:xfrm>
              <a:custGeom>
                <a:avLst/>
                <a:gdLst>
                  <a:gd name="connsiteX0" fmla="*/ 0 w 8466"/>
                  <a:gd name="connsiteY0" fmla="*/ 0 h 736600"/>
                  <a:gd name="connsiteX1" fmla="*/ 8466 w 8466"/>
                  <a:gd name="connsiteY1" fmla="*/ 736600 h 736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8466" h="736600">
                    <a:moveTo>
                      <a:pt x="0" y="0"/>
                    </a:moveTo>
                    <a:lnTo>
                      <a:pt x="8466" y="736600"/>
                    </a:lnTo>
                  </a:path>
                </a:pathLst>
              </a:custGeom>
              <a:noFill/>
              <a:ln w="571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48" name="Forme libre 47"/>
              <p:cNvSpPr/>
              <p:nvPr/>
            </p:nvSpPr>
            <p:spPr>
              <a:xfrm>
                <a:off x="3579645" y="3732363"/>
                <a:ext cx="472440" cy="655320"/>
              </a:xfrm>
              <a:custGeom>
                <a:avLst/>
                <a:gdLst>
                  <a:gd name="connsiteX0" fmla="*/ 0 w 472440"/>
                  <a:gd name="connsiteY0" fmla="*/ 0 h 655320"/>
                  <a:gd name="connsiteX1" fmla="*/ 7620 w 472440"/>
                  <a:gd name="connsiteY1" fmla="*/ 342900 h 655320"/>
                  <a:gd name="connsiteX2" fmla="*/ 472440 w 472440"/>
                  <a:gd name="connsiteY2" fmla="*/ 350520 h 655320"/>
                  <a:gd name="connsiteX3" fmla="*/ 464820 w 472440"/>
                  <a:gd name="connsiteY3" fmla="*/ 655320 h 6553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72440" h="655320">
                    <a:moveTo>
                      <a:pt x="0" y="0"/>
                    </a:moveTo>
                    <a:lnTo>
                      <a:pt x="7620" y="342900"/>
                    </a:lnTo>
                    <a:lnTo>
                      <a:pt x="472440" y="350520"/>
                    </a:lnTo>
                    <a:lnTo>
                      <a:pt x="464820" y="655320"/>
                    </a:lnTo>
                  </a:path>
                </a:pathLst>
              </a:custGeom>
              <a:noFill/>
              <a:ln w="571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49" name="Forme libre 48"/>
              <p:cNvSpPr/>
              <p:nvPr/>
            </p:nvSpPr>
            <p:spPr>
              <a:xfrm>
                <a:off x="4023360" y="4899660"/>
                <a:ext cx="190500" cy="1485900"/>
              </a:xfrm>
              <a:custGeom>
                <a:avLst/>
                <a:gdLst>
                  <a:gd name="connsiteX0" fmla="*/ 0 w 190500"/>
                  <a:gd name="connsiteY0" fmla="*/ 0 h 1485900"/>
                  <a:gd name="connsiteX1" fmla="*/ 0 w 190500"/>
                  <a:gd name="connsiteY1" fmla="*/ 1234440 h 1485900"/>
                  <a:gd name="connsiteX2" fmla="*/ 182880 w 190500"/>
                  <a:gd name="connsiteY2" fmla="*/ 1242060 h 1485900"/>
                  <a:gd name="connsiteX3" fmla="*/ 190500 w 190500"/>
                  <a:gd name="connsiteY3" fmla="*/ 1485900 h 14859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90500" h="1485900">
                    <a:moveTo>
                      <a:pt x="0" y="0"/>
                    </a:moveTo>
                    <a:lnTo>
                      <a:pt x="0" y="1234440"/>
                    </a:lnTo>
                    <a:lnTo>
                      <a:pt x="182880" y="1242060"/>
                    </a:lnTo>
                    <a:lnTo>
                      <a:pt x="190500" y="1485900"/>
                    </a:lnTo>
                  </a:path>
                </a:pathLst>
              </a:custGeom>
              <a:noFill/>
              <a:ln w="571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</p:grpSp>
      <p:sp>
        <p:nvSpPr>
          <p:cNvPr id="87" name="Forme libre 86"/>
          <p:cNvSpPr/>
          <p:nvPr/>
        </p:nvSpPr>
        <p:spPr>
          <a:xfrm>
            <a:off x="4857750" y="1916833"/>
            <a:ext cx="393032" cy="676275"/>
          </a:xfrm>
          <a:custGeom>
            <a:avLst/>
            <a:gdLst>
              <a:gd name="connsiteX0" fmla="*/ 0 w 514350"/>
              <a:gd name="connsiteY0" fmla="*/ 0 h 676275"/>
              <a:gd name="connsiteX1" fmla="*/ 514350 w 514350"/>
              <a:gd name="connsiteY1" fmla="*/ 19050 h 676275"/>
              <a:gd name="connsiteX2" fmla="*/ 514350 w 514350"/>
              <a:gd name="connsiteY2" fmla="*/ 676275 h 676275"/>
              <a:gd name="connsiteX3" fmla="*/ 9525 w 514350"/>
              <a:gd name="connsiteY3" fmla="*/ 676275 h 676275"/>
              <a:gd name="connsiteX4" fmla="*/ 38100 w 514350"/>
              <a:gd name="connsiteY4" fmla="*/ 676275 h 676275"/>
              <a:gd name="connsiteX5" fmla="*/ 28575 w 514350"/>
              <a:gd name="connsiteY5" fmla="*/ 666750 h 676275"/>
              <a:gd name="connsiteX6" fmla="*/ 57150 w 514350"/>
              <a:gd name="connsiteY6" fmla="*/ 676275 h 676275"/>
              <a:gd name="connsiteX7" fmla="*/ 38100 w 514350"/>
              <a:gd name="connsiteY7" fmla="*/ 676275 h 676275"/>
              <a:gd name="connsiteX0" fmla="*/ 0 w 514350"/>
              <a:gd name="connsiteY0" fmla="*/ 19050 h 695325"/>
              <a:gd name="connsiteX1" fmla="*/ 495300 w 514350"/>
              <a:gd name="connsiteY1" fmla="*/ 0 h 695325"/>
              <a:gd name="connsiteX2" fmla="*/ 514350 w 514350"/>
              <a:gd name="connsiteY2" fmla="*/ 695325 h 695325"/>
              <a:gd name="connsiteX3" fmla="*/ 9525 w 514350"/>
              <a:gd name="connsiteY3" fmla="*/ 695325 h 695325"/>
              <a:gd name="connsiteX4" fmla="*/ 38100 w 514350"/>
              <a:gd name="connsiteY4" fmla="*/ 695325 h 695325"/>
              <a:gd name="connsiteX5" fmla="*/ 28575 w 514350"/>
              <a:gd name="connsiteY5" fmla="*/ 685800 h 695325"/>
              <a:gd name="connsiteX6" fmla="*/ 57150 w 514350"/>
              <a:gd name="connsiteY6" fmla="*/ 695325 h 695325"/>
              <a:gd name="connsiteX7" fmla="*/ 38100 w 514350"/>
              <a:gd name="connsiteY7" fmla="*/ 695325 h 695325"/>
              <a:gd name="connsiteX0" fmla="*/ 0 w 514350"/>
              <a:gd name="connsiteY0" fmla="*/ 9525 h 685800"/>
              <a:gd name="connsiteX1" fmla="*/ 504825 w 514350"/>
              <a:gd name="connsiteY1" fmla="*/ 0 h 685800"/>
              <a:gd name="connsiteX2" fmla="*/ 514350 w 514350"/>
              <a:gd name="connsiteY2" fmla="*/ 685800 h 685800"/>
              <a:gd name="connsiteX3" fmla="*/ 9525 w 514350"/>
              <a:gd name="connsiteY3" fmla="*/ 685800 h 685800"/>
              <a:gd name="connsiteX4" fmla="*/ 38100 w 514350"/>
              <a:gd name="connsiteY4" fmla="*/ 685800 h 685800"/>
              <a:gd name="connsiteX5" fmla="*/ 28575 w 514350"/>
              <a:gd name="connsiteY5" fmla="*/ 676275 h 685800"/>
              <a:gd name="connsiteX6" fmla="*/ 57150 w 514350"/>
              <a:gd name="connsiteY6" fmla="*/ 685800 h 685800"/>
              <a:gd name="connsiteX7" fmla="*/ 38100 w 514350"/>
              <a:gd name="connsiteY7" fmla="*/ 685800 h 685800"/>
              <a:gd name="connsiteX0" fmla="*/ 0 w 523875"/>
              <a:gd name="connsiteY0" fmla="*/ 0 h 676275"/>
              <a:gd name="connsiteX1" fmla="*/ 523875 w 523875"/>
              <a:gd name="connsiteY1" fmla="*/ 38100 h 676275"/>
              <a:gd name="connsiteX2" fmla="*/ 514350 w 523875"/>
              <a:gd name="connsiteY2" fmla="*/ 676275 h 676275"/>
              <a:gd name="connsiteX3" fmla="*/ 9525 w 523875"/>
              <a:gd name="connsiteY3" fmla="*/ 676275 h 676275"/>
              <a:gd name="connsiteX4" fmla="*/ 38100 w 523875"/>
              <a:gd name="connsiteY4" fmla="*/ 676275 h 676275"/>
              <a:gd name="connsiteX5" fmla="*/ 28575 w 523875"/>
              <a:gd name="connsiteY5" fmla="*/ 666750 h 676275"/>
              <a:gd name="connsiteX6" fmla="*/ 57150 w 523875"/>
              <a:gd name="connsiteY6" fmla="*/ 676275 h 676275"/>
              <a:gd name="connsiteX7" fmla="*/ 38100 w 523875"/>
              <a:gd name="connsiteY7" fmla="*/ 676275 h 676275"/>
              <a:gd name="connsiteX0" fmla="*/ 0 w 514350"/>
              <a:gd name="connsiteY0" fmla="*/ 9525 h 685800"/>
              <a:gd name="connsiteX1" fmla="*/ 514350 w 514350"/>
              <a:gd name="connsiteY1" fmla="*/ 0 h 685800"/>
              <a:gd name="connsiteX2" fmla="*/ 514350 w 514350"/>
              <a:gd name="connsiteY2" fmla="*/ 685800 h 685800"/>
              <a:gd name="connsiteX3" fmla="*/ 9525 w 514350"/>
              <a:gd name="connsiteY3" fmla="*/ 685800 h 685800"/>
              <a:gd name="connsiteX4" fmla="*/ 38100 w 514350"/>
              <a:gd name="connsiteY4" fmla="*/ 685800 h 685800"/>
              <a:gd name="connsiteX5" fmla="*/ 28575 w 514350"/>
              <a:gd name="connsiteY5" fmla="*/ 676275 h 685800"/>
              <a:gd name="connsiteX6" fmla="*/ 57150 w 514350"/>
              <a:gd name="connsiteY6" fmla="*/ 685800 h 685800"/>
              <a:gd name="connsiteX7" fmla="*/ 38100 w 514350"/>
              <a:gd name="connsiteY7" fmla="*/ 685800 h 685800"/>
              <a:gd name="connsiteX0" fmla="*/ 0 w 514350"/>
              <a:gd name="connsiteY0" fmla="*/ 0 h 676275"/>
              <a:gd name="connsiteX1" fmla="*/ 504825 w 514350"/>
              <a:gd name="connsiteY1" fmla="*/ 9525 h 676275"/>
              <a:gd name="connsiteX2" fmla="*/ 514350 w 514350"/>
              <a:gd name="connsiteY2" fmla="*/ 676275 h 676275"/>
              <a:gd name="connsiteX3" fmla="*/ 9525 w 514350"/>
              <a:gd name="connsiteY3" fmla="*/ 676275 h 676275"/>
              <a:gd name="connsiteX4" fmla="*/ 38100 w 514350"/>
              <a:gd name="connsiteY4" fmla="*/ 676275 h 676275"/>
              <a:gd name="connsiteX5" fmla="*/ 28575 w 514350"/>
              <a:gd name="connsiteY5" fmla="*/ 666750 h 676275"/>
              <a:gd name="connsiteX6" fmla="*/ 57150 w 514350"/>
              <a:gd name="connsiteY6" fmla="*/ 676275 h 676275"/>
              <a:gd name="connsiteX7" fmla="*/ 38100 w 514350"/>
              <a:gd name="connsiteY7" fmla="*/ 676275 h 676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4350" h="676275">
                <a:moveTo>
                  <a:pt x="0" y="0"/>
                </a:moveTo>
                <a:lnTo>
                  <a:pt x="504825" y="9525"/>
                </a:lnTo>
                <a:lnTo>
                  <a:pt x="514350" y="676275"/>
                </a:lnTo>
                <a:lnTo>
                  <a:pt x="9525" y="676275"/>
                </a:lnTo>
                <a:lnTo>
                  <a:pt x="38100" y="676275"/>
                </a:lnTo>
                <a:lnTo>
                  <a:pt x="28575" y="666750"/>
                </a:lnTo>
                <a:lnTo>
                  <a:pt x="57150" y="676275"/>
                </a:lnTo>
                <a:lnTo>
                  <a:pt x="38100" y="676275"/>
                </a:lnTo>
              </a:path>
            </a:pathLst>
          </a:custGeom>
          <a:noFill/>
          <a:ln w="57150"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4" name="Forme libre 93"/>
          <p:cNvSpPr/>
          <p:nvPr/>
        </p:nvSpPr>
        <p:spPr>
          <a:xfrm>
            <a:off x="5232718" y="4293097"/>
            <a:ext cx="242900" cy="676275"/>
          </a:xfrm>
          <a:custGeom>
            <a:avLst/>
            <a:gdLst>
              <a:gd name="connsiteX0" fmla="*/ 0 w 514350"/>
              <a:gd name="connsiteY0" fmla="*/ 0 h 676275"/>
              <a:gd name="connsiteX1" fmla="*/ 514350 w 514350"/>
              <a:gd name="connsiteY1" fmla="*/ 19050 h 676275"/>
              <a:gd name="connsiteX2" fmla="*/ 514350 w 514350"/>
              <a:gd name="connsiteY2" fmla="*/ 676275 h 676275"/>
              <a:gd name="connsiteX3" fmla="*/ 9525 w 514350"/>
              <a:gd name="connsiteY3" fmla="*/ 676275 h 676275"/>
              <a:gd name="connsiteX4" fmla="*/ 38100 w 514350"/>
              <a:gd name="connsiteY4" fmla="*/ 676275 h 676275"/>
              <a:gd name="connsiteX5" fmla="*/ 28575 w 514350"/>
              <a:gd name="connsiteY5" fmla="*/ 666750 h 676275"/>
              <a:gd name="connsiteX6" fmla="*/ 57150 w 514350"/>
              <a:gd name="connsiteY6" fmla="*/ 676275 h 676275"/>
              <a:gd name="connsiteX7" fmla="*/ 38100 w 514350"/>
              <a:gd name="connsiteY7" fmla="*/ 676275 h 676275"/>
              <a:gd name="connsiteX0" fmla="*/ 0 w 514350"/>
              <a:gd name="connsiteY0" fmla="*/ 19050 h 695325"/>
              <a:gd name="connsiteX1" fmla="*/ 495300 w 514350"/>
              <a:gd name="connsiteY1" fmla="*/ 0 h 695325"/>
              <a:gd name="connsiteX2" fmla="*/ 514350 w 514350"/>
              <a:gd name="connsiteY2" fmla="*/ 695325 h 695325"/>
              <a:gd name="connsiteX3" fmla="*/ 9525 w 514350"/>
              <a:gd name="connsiteY3" fmla="*/ 695325 h 695325"/>
              <a:gd name="connsiteX4" fmla="*/ 38100 w 514350"/>
              <a:gd name="connsiteY4" fmla="*/ 695325 h 695325"/>
              <a:gd name="connsiteX5" fmla="*/ 28575 w 514350"/>
              <a:gd name="connsiteY5" fmla="*/ 685800 h 695325"/>
              <a:gd name="connsiteX6" fmla="*/ 57150 w 514350"/>
              <a:gd name="connsiteY6" fmla="*/ 695325 h 695325"/>
              <a:gd name="connsiteX7" fmla="*/ 38100 w 514350"/>
              <a:gd name="connsiteY7" fmla="*/ 695325 h 695325"/>
              <a:gd name="connsiteX0" fmla="*/ 0 w 514350"/>
              <a:gd name="connsiteY0" fmla="*/ 9525 h 685800"/>
              <a:gd name="connsiteX1" fmla="*/ 504825 w 514350"/>
              <a:gd name="connsiteY1" fmla="*/ 0 h 685800"/>
              <a:gd name="connsiteX2" fmla="*/ 514350 w 514350"/>
              <a:gd name="connsiteY2" fmla="*/ 685800 h 685800"/>
              <a:gd name="connsiteX3" fmla="*/ 9525 w 514350"/>
              <a:gd name="connsiteY3" fmla="*/ 685800 h 685800"/>
              <a:gd name="connsiteX4" fmla="*/ 38100 w 514350"/>
              <a:gd name="connsiteY4" fmla="*/ 685800 h 685800"/>
              <a:gd name="connsiteX5" fmla="*/ 28575 w 514350"/>
              <a:gd name="connsiteY5" fmla="*/ 676275 h 685800"/>
              <a:gd name="connsiteX6" fmla="*/ 57150 w 514350"/>
              <a:gd name="connsiteY6" fmla="*/ 685800 h 685800"/>
              <a:gd name="connsiteX7" fmla="*/ 38100 w 514350"/>
              <a:gd name="connsiteY7" fmla="*/ 685800 h 685800"/>
              <a:gd name="connsiteX0" fmla="*/ 0 w 523875"/>
              <a:gd name="connsiteY0" fmla="*/ 0 h 676275"/>
              <a:gd name="connsiteX1" fmla="*/ 523875 w 523875"/>
              <a:gd name="connsiteY1" fmla="*/ 38100 h 676275"/>
              <a:gd name="connsiteX2" fmla="*/ 514350 w 523875"/>
              <a:gd name="connsiteY2" fmla="*/ 676275 h 676275"/>
              <a:gd name="connsiteX3" fmla="*/ 9525 w 523875"/>
              <a:gd name="connsiteY3" fmla="*/ 676275 h 676275"/>
              <a:gd name="connsiteX4" fmla="*/ 38100 w 523875"/>
              <a:gd name="connsiteY4" fmla="*/ 676275 h 676275"/>
              <a:gd name="connsiteX5" fmla="*/ 28575 w 523875"/>
              <a:gd name="connsiteY5" fmla="*/ 666750 h 676275"/>
              <a:gd name="connsiteX6" fmla="*/ 57150 w 523875"/>
              <a:gd name="connsiteY6" fmla="*/ 676275 h 676275"/>
              <a:gd name="connsiteX7" fmla="*/ 38100 w 523875"/>
              <a:gd name="connsiteY7" fmla="*/ 676275 h 676275"/>
              <a:gd name="connsiteX0" fmla="*/ 0 w 514350"/>
              <a:gd name="connsiteY0" fmla="*/ 9525 h 685800"/>
              <a:gd name="connsiteX1" fmla="*/ 514350 w 514350"/>
              <a:gd name="connsiteY1" fmla="*/ 0 h 685800"/>
              <a:gd name="connsiteX2" fmla="*/ 514350 w 514350"/>
              <a:gd name="connsiteY2" fmla="*/ 685800 h 685800"/>
              <a:gd name="connsiteX3" fmla="*/ 9525 w 514350"/>
              <a:gd name="connsiteY3" fmla="*/ 685800 h 685800"/>
              <a:gd name="connsiteX4" fmla="*/ 38100 w 514350"/>
              <a:gd name="connsiteY4" fmla="*/ 685800 h 685800"/>
              <a:gd name="connsiteX5" fmla="*/ 28575 w 514350"/>
              <a:gd name="connsiteY5" fmla="*/ 676275 h 685800"/>
              <a:gd name="connsiteX6" fmla="*/ 57150 w 514350"/>
              <a:gd name="connsiteY6" fmla="*/ 685800 h 685800"/>
              <a:gd name="connsiteX7" fmla="*/ 38100 w 514350"/>
              <a:gd name="connsiteY7" fmla="*/ 685800 h 685800"/>
              <a:gd name="connsiteX0" fmla="*/ 0 w 514350"/>
              <a:gd name="connsiteY0" fmla="*/ 0 h 676275"/>
              <a:gd name="connsiteX1" fmla="*/ 504825 w 514350"/>
              <a:gd name="connsiteY1" fmla="*/ 9525 h 676275"/>
              <a:gd name="connsiteX2" fmla="*/ 514350 w 514350"/>
              <a:gd name="connsiteY2" fmla="*/ 676275 h 676275"/>
              <a:gd name="connsiteX3" fmla="*/ 9525 w 514350"/>
              <a:gd name="connsiteY3" fmla="*/ 676275 h 676275"/>
              <a:gd name="connsiteX4" fmla="*/ 38100 w 514350"/>
              <a:gd name="connsiteY4" fmla="*/ 676275 h 676275"/>
              <a:gd name="connsiteX5" fmla="*/ 28575 w 514350"/>
              <a:gd name="connsiteY5" fmla="*/ 666750 h 676275"/>
              <a:gd name="connsiteX6" fmla="*/ 57150 w 514350"/>
              <a:gd name="connsiteY6" fmla="*/ 676275 h 676275"/>
              <a:gd name="connsiteX7" fmla="*/ 38100 w 514350"/>
              <a:gd name="connsiteY7" fmla="*/ 676275 h 676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4350" h="676275">
                <a:moveTo>
                  <a:pt x="0" y="0"/>
                </a:moveTo>
                <a:lnTo>
                  <a:pt x="504825" y="9525"/>
                </a:lnTo>
                <a:lnTo>
                  <a:pt x="514350" y="676275"/>
                </a:lnTo>
                <a:lnTo>
                  <a:pt x="9525" y="676275"/>
                </a:lnTo>
                <a:lnTo>
                  <a:pt x="38100" y="676275"/>
                </a:lnTo>
                <a:lnTo>
                  <a:pt x="28575" y="666750"/>
                </a:lnTo>
                <a:lnTo>
                  <a:pt x="57150" y="676275"/>
                </a:lnTo>
                <a:lnTo>
                  <a:pt x="38100" y="676275"/>
                </a:lnTo>
              </a:path>
            </a:pathLst>
          </a:custGeom>
          <a:noFill/>
          <a:ln w="57150"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8" name="Forme libre 97"/>
          <p:cNvSpPr/>
          <p:nvPr/>
        </p:nvSpPr>
        <p:spPr>
          <a:xfrm>
            <a:off x="4897531" y="3137129"/>
            <a:ext cx="311480" cy="676275"/>
          </a:xfrm>
          <a:custGeom>
            <a:avLst/>
            <a:gdLst>
              <a:gd name="connsiteX0" fmla="*/ 0 w 514350"/>
              <a:gd name="connsiteY0" fmla="*/ 0 h 676275"/>
              <a:gd name="connsiteX1" fmla="*/ 514350 w 514350"/>
              <a:gd name="connsiteY1" fmla="*/ 19050 h 676275"/>
              <a:gd name="connsiteX2" fmla="*/ 514350 w 514350"/>
              <a:gd name="connsiteY2" fmla="*/ 676275 h 676275"/>
              <a:gd name="connsiteX3" fmla="*/ 9525 w 514350"/>
              <a:gd name="connsiteY3" fmla="*/ 676275 h 676275"/>
              <a:gd name="connsiteX4" fmla="*/ 38100 w 514350"/>
              <a:gd name="connsiteY4" fmla="*/ 676275 h 676275"/>
              <a:gd name="connsiteX5" fmla="*/ 28575 w 514350"/>
              <a:gd name="connsiteY5" fmla="*/ 666750 h 676275"/>
              <a:gd name="connsiteX6" fmla="*/ 57150 w 514350"/>
              <a:gd name="connsiteY6" fmla="*/ 676275 h 676275"/>
              <a:gd name="connsiteX7" fmla="*/ 38100 w 514350"/>
              <a:gd name="connsiteY7" fmla="*/ 676275 h 676275"/>
              <a:gd name="connsiteX0" fmla="*/ 0 w 514350"/>
              <a:gd name="connsiteY0" fmla="*/ 19050 h 695325"/>
              <a:gd name="connsiteX1" fmla="*/ 495300 w 514350"/>
              <a:gd name="connsiteY1" fmla="*/ 0 h 695325"/>
              <a:gd name="connsiteX2" fmla="*/ 514350 w 514350"/>
              <a:gd name="connsiteY2" fmla="*/ 695325 h 695325"/>
              <a:gd name="connsiteX3" fmla="*/ 9525 w 514350"/>
              <a:gd name="connsiteY3" fmla="*/ 695325 h 695325"/>
              <a:gd name="connsiteX4" fmla="*/ 38100 w 514350"/>
              <a:gd name="connsiteY4" fmla="*/ 695325 h 695325"/>
              <a:gd name="connsiteX5" fmla="*/ 28575 w 514350"/>
              <a:gd name="connsiteY5" fmla="*/ 685800 h 695325"/>
              <a:gd name="connsiteX6" fmla="*/ 57150 w 514350"/>
              <a:gd name="connsiteY6" fmla="*/ 695325 h 695325"/>
              <a:gd name="connsiteX7" fmla="*/ 38100 w 514350"/>
              <a:gd name="connsiteY7" fmla="*/ 695325 h 695325"/>
              <a:gd name="connsiteX0" fmla="*/ 0 w 514350"/>
              <a:gd name="connsiteY0" fmla="*/ 9525 h 685800"/>
              <a:gd name="connsiteX1" fmla="*/ 504825 w 514350"/>
              <a:gd name="connsiteY1" fmla="*/ 0 h 685800"/>
              <a:gd name="connsiteX2" fmla="*/ 514350 w 514350"/>
              <a:gd name="connsiteY2" fmla="*/ 685800 h 685800"/>
              <a:gd name="connsiteX3" fmla="*/ 9525 w 514350"/>
              <a:gd name="connsiteY3" fmla="*/ 685800 h 685800"/>
              <a:gd name="connsiteX4" fmla="*/ 38100 w 514350"/>
              <a:gd name="connsiteY4" fmla="*/ 685800 h 685800"/>
              <a:gd name="connsiteX5" fmla="*/ 28575 w 514350"/>
              <a:gd name="connsiteY5" fmla="*/ 676275 h 685800"/>
              <a:gd name="connsiteX6" fmla="*/ 57150 w 514350"/>
              <a:gd name="connsiteY6" fmla="*/ 685800 h 685800"/>
              <a:gd name="connsiteX7" fmla="*/ 38100 w 514350"/>
              <a:gd name="connsiteY7" fmla="*/ 685800 h 685800"/>
              <a:gd name="connsiteX0" fmla="*/ 0 w 523875"/>
              <a:gd name="connsiteY0" fmla="*/ 0 h 676275"/>
              <a:gd name="connsiteX1" fmla="*/ 523875 w 523875"/>
              <a:gd name="connsiteY1" fmla="*/ 38100 h 676275"/>
              <a:gd name="connsiteX2" fmla="*/ 514350 w 523875"/>
              <a:gd name="connsiteY2" fmla="*/ 676275 h 676275"/>
              <a:gd name="connsiteX3" fmla="*/ 9525 w 523875"/>
              <a:gd name="connsiteY3" fmla="*/ 676275 h 676275"/>
              <a:gd name="connsiteX4" fmla="*/ 38100 w 523875"/>
              <a:gd name="connsiteY4" fmla="*/ 676275 h 676275"/>
              <a:gd name="connsiteX5" fmla="*/ 28575 w 523875"/>
              <a:gd name="connsiteY5" fmla="*/ 666750 h 676275"/>
              <a:gd name="connsiteX6" fmla="*/ 57150 w 523875"/>
              <a:gd name="connsiteY6" fmla="*/ 676275 h 676275"/>
              <a:gd name="connsiteX7" fmla="*/ 38100 w 523875"/>
              <a:gd name="connsiteY7" fmla="*/ 676275 h 676275"/>
              <a:gd name="connsiteX0" fmla="*/ 0 w 514350"/>
              <a:gd name="connsiteY0" fmla="*/ 9525 h 685800"/>
              <a:gd name="connsiteX1" fmla="*/ 514350 w 514350"/>
              <a:gd name="connsiteY1" fmla="*/ 0 h 685800"/>
              <a:gd name="connsiteX2" fmla="*/ 514350 w 514350"/>
              <a:gd name="connsiteY2" fmla="*/ 685800 h 685800"/>
              <a:gd name="connsiteX3" fmla="*/ 9525 w 514350"/>
              <a:gd name="connsiteY3" fmla="*/ 685800 h 685800"/>
              <a:gd name="connsiteX4" fmla="*/ 38100 w 514350"/>
              <a:gd name="connsiteY4" fmla="*/ 685800 h 685800"/>
              <a:gd name="connsiteX5" fmla="*/ 28575 w 514350"/>
              <a:gd name="connsiteY5" fmla="*/ 676275 h 685800"/>
              <a:gd name="connsiteX6" fmla="*/ 57150 w 514350"/>
              <a:gd name="connsiteY6" fmla="*/ 685800 h 685800"/>
              <a:gd name="connsiteX7" fmla="*/ 38100 w 514350"/>
              <a:gd name="connsiteY7" fmla="*/ 685800 h 685800"/>
              <a:gd name="connsiteX0" fmla="*/ 0 w 514350"/>
              <a:gd name="connsiteY0" fmla="*/ 0 h 676275"/>
              <a:gd name="connsiteX1" fmla="*/ 504825 w 514350"/>
              <a:gd name="connsiteY1" fmla="*/ 9525 h 676275"/>
              <a:gd name="connsiteX2" fmla="*/ 514350 w 514350"/>
              <a:gd name="connsiteY2" fmla="*/ 676275 h 676275"/>
              <a:gd name="connsiteX3" fmla="*/ 9525 w 514350"/>
              <a:gd name="connsiteY3" fmla="*/ 676275 h 676275"/>
              <a:gd name="connsiteX4" fmla="*/ 38100 w 514350"/>
              <a:gd name="connsiteY4" fmla="*/ 676275 h 676275"/>
              <a:gd name="connsiteX5" fmla="*/ 28575 w 514350"/>
              <a:gd name="connsiteY5" fmla="*/ 666750 h 676275"/>
              <a:gd name="connsiteX6" fmla="*/ 57150 w 514350"/>
              <a:gd name="connsiteY6" fmla="*/ 676275 h 676275"/>
              <a:gd name="connsiteX7" fmla="*/ 38100 w 514350"/>
              <a:gd name="connsiteY7" fmla="*/ 676275 h 676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4350" h="676275">
                <a:moveTo>
                  <a:pt x="0" y="0"/>
                </a:moveTo>
                <a:lnTo>
                  <a:pt x="504825" y="9525"/>
                </a:lnTo>
                <a:lnTo>
                  <a:pt x="514350" y="676275"/>
                </a:lnTo>
                <a:lnTo>
                  <a:pt x="9525" y="676275"/>
                </a:lnTo>
                <a:lnTo>
                  <a:pt x="38100" y="676275"/>
                </a:lnTo>
                <a:lnTo>
                  <a:pt x="28575" y="666750"/>
                </a:lnTo>
                <a:lnTo>
                  <a:pt x="57150" y="676275"/>
                </a:lnTo>
                <a:lnTo>
                  <a:pt x="38100" y="676275"/>
                </a:lnTo>
              </a:path>
            </a:pathLst>
          </a:custGeom>
          <a:noFill/>
          <a:ln w="57150"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9" name="Forme libre 98"/>
          <p:cNvSpPr/>
          <p:nvPr/>
        </p:nvSpPr>
        <p:spPr>
          <a:xfrm flipH="1">
            <a:off x="3294943" y="3144077"/>
            <a:ext cx="251417" cy="676275"/>
          </a:xfrm>
          <a:custGeom>
            <a:avLst/>
            <a:gdLst>
              <a:gd name="connsiteX0" fmla="*/ 0 w 514350"/>
              <a:gd name="connsiteY0" fmla="*/ 0 h 676275"/>
              <a:gd name="connsiteX1" fmla="*/ 514350 w 514350"/>
              <a:gd name="connsiteY1" fmla="*/ 19050 h 676275"/>
              <a:gd name="connsiteX2" fmla="*/ 514350 w 514350"/>
              <a:gd name="connsiteY2" fmla="*/ 676275 h 676275"/>
              <a:gd name="connsiteX3" fmla="*/ 9525 w 514350"/>
              <a:gd name="connsiteY3" fmla="*/ 676275 h 676275"/>
              <a:gd name="connsiteX4" fmla="*/ 38100 w 514350"/>
              <a:gd name="connsiteY4" fmla="*/ 676275 h 676275"/>
              <a:gd name="connsiteX5" fmla="*/ 28575 w 514350"/>
              <a:gd name="connsiteY5" fmla="*/ 666750 h 676275"/>
              <a:gd name="connsiteX6" fmla="*/ 57150 w 514350"/>
              <a:gd name="connsiteY6" fmla="*/ 676275 h 676275"/>
              <a:gd name="connsiteX7" fmla="*/ 38100 w 514350"/>
              <a:gd name="connsiteY7" fmla="*/ 676275 h 676275"/>
              <a:gd name="connsiteX0" fmla="*/ 0 w 514350"/>
              <a:gd name="connsiteY0" fmla="*/ 19050 h 695325"/>
              <a:gd name="connsiteX1" fmla="*/ 495300 w 514350"/>
              <a:gd name="connsiteY1" fmla="*/ 0 h 695325"/>
              <a:gd name="connsiteX2" fmla="*/ 514350 w 514350"/>
              <a:gd name="connsiteY2" fmla="*/ 695325 h 695325"/>
              <a:gd name="connsiteX3" fmla="*/ 9525 w 514350"/>
              <a:gd name="connsiteY3" fmla="*/ 695325 h 695325"/>
              <a:gd name="connsiteX4" fmla="*/ 38100 w 514350"/>
              <a:gd name="connsiteY4" fmla="*/ 695325 h 695325"/>
              <a:gd name="connsiteX5" fmla="*/ 28575 w 514350"/>
              <a:gd name="connsiteY5" fmla="*/ 685800 h 695325"/>
              <a:gd name="connsiteX6" fmla="*/ 57150 w 514350"/>
              <a:gd name="connsiteY6" fmla="*/ 695325 h 695325"/>
              <a:gd name="connsiteX7" fmla="*/ 38100 w 514350"/>
              <a:gd name="connsiteY7" fmla="*/ 695325 h 695325"/>
              <a:gd name="connsiteX0" fmla="*/ 0 w 514350"/>
              <a:gd name="connsiteY0" fmla="*/ 9525 h 685800"/>
              <a:gd name="connsiteX1" fmla="*/ 504825 w 514350"/>
              <a:gd name="connsiteY1" fmla="*/ 0 h 685800"/>
              <a:gd name="connsiteX2" fmla="*/ 514350 w 514350"/>
              <a:gd name="connsiteY2" fmla="*/ 685800 h 685800"/>
              <a:gd name="connsiteX3" fmla="*/ 9525 w 514350"/>
              <a:gd name="connsiteY3" fmla="*/ 685800 h 685800"/>
              <a:gd name="connsiteX4" fmla="*/ 38100 w 514350"/>
              <a:gd name="connsiteY4" fmla="*/ 685800 h 685800"/>
              <a:gd name="connsiteX5" fmla="*/ 28575 w 514350"/>
              <a:gd name="connsiteY5" fmla="*/ 676275 h 685800"/>
              <a:gd name="connsiteX6" fmla="*/ 57150 w 514350"/>
              <a:gd name="connsiteY6" fmla="*/ 685800 h 685800"/>
              <a:gd name="connsiteX7" fmla="*/ 38100 w 514350"/>
              <a:gd name="connsiteY7" fmla="*/ 685800 h 685800"/>
              <a:gd name="connsiteX0" fmla="*/ 0 w 523875"/>
              <a:gd name="connsiteY0" fmla="*/ 0 h 676275"/>
              <a:gd name="connsiteX1" fmla="*/ 523875 w 523875"/>
              <a:gd name="connsiteY1" fmla="*/ 38100 h 676275"/>
              <a:gd name="connsiteX2" fmla="*/ 514350 w 523875"/>
              <a:gd name="connsiteY2" fmla="*/ 676275 h 676275"/>
              <a:gd name="connsiteX3" fmla="*/ 9525 w 523875"/>
              <a:gd name="connsiteY3" fmla="*/ 676275 h 676275"/>
              <a:gd name="connsiteX4" fmla="*/ 38100 w 523875"/>
              <a:gd name="connsiteY4" fmla="*/ 676275 h 676275"/>
              <a:gd name="connsiteX5" fmla="*/ 28575 w 523875"/>
              <a:gd name="connsiteY5" fmla="*/ 666750 h 676275"/>
              <a:gd name="connsiteX6" fmla="*/ 57150 w 523875"/>
              <a:gd name="connsiteY6" fmla="*/ 676275 h 676275"/>
              <a:gd name="connsiteX7" fmla="*/ 38100 w 523875"/>
              <a:gd name="connsiteY7" fmla="*/ 676275 h 676275"/>
              <a:gd name="connsiteX0" fmla="*/ 0 w 514350"/>
              <a:gd name="connsiteY0" fmla="*/ 9525 h 685800"/>
              <a:gd name="connsiteX1" fmla="*/ 514350 w 514350"/>
              <a:gd name="connsiteY1" fmla="*/ 0 h 685800"/>
              <a:gd name="connsiteX2" fmla="*/ 514350 w 514350"/>
              <a:gd name="connsiteY2" fmla="*/ 685800 h 685800"/>
              <a:gd name="connsiteX3" fmla="*/ 9525 w 514350"/>
              <a:gd name="connsiteY3" fmla="*/ 685800 h 685800"/>
              <a:gd name="connsiteX4" fmla="*/ 38100 w 514350"/>
              <a:gd name="connsiteY4" fmla="*/ 685800 h 685800"/>
              <a:gd name="connsiteX5" fmla="*/ 28575 w 514350"/>
              <a:gd name="connsiteY5" fmla="*/ 676275 h 685800"/>
              <a:gd name="connsiteX6" fmla="*/ 57150 w 514350"/>
              <a:gd name="connsiteY6" fmla="*/ 685800 h 685800"/>
              <a:gd name="connsiteX7" fmla="*/ 38100 w 514350"/>
              <a:gd name="connsiteY7" fmla="*/ 685800 h 685800"/>
              <a:gd name="connsiteX0" fmla="*/ 0 w 514350"/>
              <a:gd name="connsiteY0" fmla="*/ 0 h 676275"/>
              <a:gd name="connsiteX1" fmla="*/ 504825 w 514350"/>
              <a:gd name="connsiteY1" fmla="*/ 9525 h 676275"/>
              <a:gd name="connsiteX2" fmla="*/ 514350 w 514350"/>
              <a:gd name="connsiteY2" fmla="*/ 676275 h 676275"/>
              <a:gd name="connsiteX3" fmla="*/ 9525 w 514350"/>
              <a:gd name="connsiteY3" fmla="*/ 676275 h 676275"/>
              <a:gd name="connsiteX4" fmla="*/ 38100 w 514350"/>
              <a:gd name="connsiteY4" fmla="*/ 676275 h 676275"/>
              <a:gd name="connsiteX5" fmla="*/ 28575 w 514350"/>
              <a:gd name="connsiteY5" fmla="*/ 666750 h 676275"/>
              <a:gd name="connsiteX6" fmla="*/ 57150 w 514350"/>
              <a:gd name="connsiteY6" fmla="*/ 676275 h 676275"/>
              <a:gd name="connsiteX7" fmla="*/ 38100 w 514350"/>
              <a:gd name="connsiteY7" fmla="*/ 676275 h 676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4350" h="676275">
                <a:moveTo>
                  <a:pt x="0" y="0"/>
                </a:moveTo>
                <a:lnTo>
                  <a:pt x="504825" y="9525"/>
                </a:lnTo>
                <a:lnTo>
                  <a:pt x="514350" y="676275"/>
                </a:lnTo>
                <a:lnTo>
                  <a:pt x="9525" y="676275"/>
                </a:lnTo>
                <a:lnTo>
                  <a:pt x="38100" y="676275"/>
                </a:lnTo>
                <a:lnTo>
                  <a:pt x="28575" y="666750"/>
                </a:lnTo>
                <a:lnTo>
                  <a:pt x="57150" y="676275"/>
                </a:lnTo>
                <a:lnTo>
                  <a:pt x="38100" y="676275"/>
                </a:lnTo>
              </a:path>
            </a:pathLst>
          </a:custGeom>
          <a:noFill/>
          <a:ln w="57150">
            <a:solidFill>
              <a:srgbClr val="FFCC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0" name="Forme libre 99"/>
          <p:cNvSpPr/>
          <p:nvPr/>
        </p:nvSpPr>
        <p:spPr>
          <a:xfrm flipH="1">
            <a:off x="3721089" y="4276535"/>
            <a:ext cx="276611" cy="676275"/>
          </a:xfrm>
          <a:custGeom>
            <a:avLst/>
            <a:gdLst>
              <a:gd name="connsiteX0" fmla="*/ 0 w 514350"/>
              <a:gd name="connsiteY0" fmla="*/ 0 h 676275"/>
              <a:gd name="connsiteX1" fmla="*/ 514350 w 514350"/>
              <a:gd name="connsiteY1" fmla="*/ 19050 h 676275"/>
              <a:gd name="connsiteX2" fmla="*/ 514350 w 514350"/>
              <a:gd name="connsiteY2" fmla="*/ 676275 h 676275"/>
              <a:gd name="connsiteX3" fmla="*/ 9525 w 514350"/>
              <a:gd name="connsiteY3" fmla="*/ 676275 h 676275"/>
              <a:gd name="connsiteX4" fmla="*/ 38100 w 514350"/>
              <a:gd name="connsiteY4" fmla="*/ 676275 h 676275"/>
              <a:gd name="connsiteX5" fmla="*/ 28575 w 514350"/>
              <a:gd name="connsiteY5" fmla="*/ 666750 h 676275"/>
              <a:gd name="connsiteX6" fmla="*/ 57150 w 514350"/>
              <a:gd name="connsiteY6" fmla="*/ 676275 h 676275"/>
              <a:gd name="connsiteX7" fmla="*/ 38100 w 514350"/>
              <a:gd name="connsiteY7" fmla="*/ 676275 h 676275"/>
              <a:gd name="connsiteX0" fmla="*/ 0 w 514350"/>
              <a:gd name="connsiteY0" fmla="*/ 19050 h 695325"/>
              <a:gd name="connsiteX1" fmla="*/ 495300 w 514350"/>
              <a:gd name="connsiteY1" fmla="*/ 0 h 695325"/>
              <a:gd name="connsiteX2" fmla="*/ 514350 w 514350"/>
              <a:gd name="connsiteY2" fmla="*/ 695325 h 695325"/>
              <a:gd name="connsiteX3" fmla="*/ 9525 w 514350"/>
              <a:gd name="connsiteY3" fmla="*/ 695325 h 695325"/>
              <a:gd name="connsiteX4" fmla="*/ 38100 w 514350"/>
              <a:gd name="connsiteY4" fmla="*/ 695325 h 695325"/>
              <a:gd name="connsiteX5" fmla="*/ 28575 w 514350"/>
              <a:gd name="connsiteY5" fmla="*/ 685800 h 695325"/>
              <a:gd name="connsiteX6" fmla="*/ 57150 w 514350"/>
              <a:gd name="connsiteY6" fmla="*/ 695325 h 695325"/>
              <a:gd name="connsiteX7" fmla="*/ 38100 w 514350"/>
              <a:gd name="connsiteY7" fmla="*/ 695325 h 695325"/>
              <a:gd name="connsiteX0" fmla="*/ 0 w 514350"/>
              <a:gd name="connsiteY0" fmla="*/ 9525 h 685800"/>
              <a:gd name="connsiteX1" fmla="*/ 504825 w 514350"/>
              <a:gd name="connsiteY1" fmla="*/ 0 h 685800"/>
              <a:gd name="connsiteX2" fmla="*/ 514350 w 514350"/>
              <a:gd name="connsiteY2" fmla="*/ 685800 h 685800"/>
              <a:gd name="connsiteX3" fmla="*/ 9525 w 514350"/>
              <a:gd name="connsiteY3" fmla="*/ 685800 h 685800"/>
              <a:gd name="connsiteX4" fmla="*/ 38100 w 514350"/>
              <a:gd name="connsiteY4" fmla="*/ 685800 h 685800"/>
              <a:gd name="connsiteX5" fmla="*/ 28575 w 514350"/>
              <a:gd name="connsiteY5" fmla="*/ 676275 h 685800"/>
              <a:gd name="connsiteX6" fmla="*/ 57150 w 514350"/>
              <a:gd name="connsiteY6" fmla="*/ 685800 h 685800"/>
              <a:gd name="connsiteX7" fmla="*/ 38100 w 514350"/>
              <a:gd name="connsiteY7" fmla="*/ 685800 h 685800"/>
              <a:gd name="connsiteX0" fmla="*/ 0 w 523875"/>
              <a:gd name="connsiteY0" fmla="*/ 0 h 676275"/>
              <a:gd name="connsiteX1" fmla="*/ 523875 w 523875"/>
              <a:gd name="connsiteY1" fmla="*/ 38100 h 676275"/>
              <a:gd name="connsiteX2" fmla="*/ 514350 w 523875"/>
              <a:gd name="connsiteY2" fmla="*/ 676275 h 676275"/>
              <a:gd name="connsiteX3" fmla="*/ 9525 w 523875"/>
              <a:gd name="connsiteY3" fmla="*/ 676275 h 676275"/>
              <a:gd name="connsiteX4" fmla="*/ 38100 w 523875"/>
              <a:gd name="connsiteY4" fmla="*/ 676275 h 676275"/>
              <a:gd name="connsiteX5" fmla="*/ 28575 w 523875"/>
              <a:gd name="connsiteY5" fmla="*/ 666750 h 676275"/>
              <a:gd name="connsiteX6" fmla="*/ 57150 w 523875"/>
              <a:gd name="connsiteY6" fmla="*/ 676275 h 676275"/>
              <a:gd name="connsiteX7" fmla="*/ 38100 w 523875"/>
              <a:gd name="connsiteY7" fmla="*/ 676275 h 676275"/>
              <a:gd name="connsiteX0" fmla="*/ 0 w 514350"/>
              <a:gd name="connsiteY0" fmla="*/ 9525 h 685800"/>
              <a:gd name="connsiteX1" fmla="*/ 514350 w 514350"/>
              <a:gd name="connsiteY1" fmla="*/ 0 h 685800"/>
              <a:gd name="connsiteX2" fmla="*/ 514350 w 514350"/>
              <a:gd name="connsiteY2" fmla="*/ 685800 h 685800"/>
              <a:gd name="connsiteX3" fmla="*/ 9525 w 514350"/>
              <a:gd name="connsiteY3" fmla="*/ 685800 h 685800"/>
              <a:gd name="connsiteX4" fmla="*/ 38100 w 514350"/>
              <a:gd name="connsiteY4" fmla="*/ 685800 h 685800"/>
              <a:gd name="connsiteX5" fmla="*/ 28575 w 514350"/>
              <a:gd name="connsiteY5" fmla="*/ 676275 h 685800"/>
              <a:gd name="connsiteX6" fmla="*/ 57150 w 514350"/>
              <a:gd name="connsiteY6" fmla="*/ 685800 h 685800"/>
              <a:gd name="connsiteX7" fmla="*/ 38100 w 514350"/>
              <a:gd name="connsiteY7" fmla="*/ 685800 h 685800"/>
              <a:gd name="connsiteX0" fmla="*/ 0 w 514350"/>
              <a:gd name="connsiteY0" fmla="*/ 0 h 676275"/>
              <a:gd name="connsiteX1" fmla="*/ 504825 w 514350"/>
              <a:gd name="connsiteY1" fmla="*/ 9525 h 676275"/>
              <a:gd name="connsiteX2" fmla="*/ 514350 w 514350"/>
              <a:gd name="connsiteY2" fmla="*/ 676275 h 676275"/>
              <a:gd name="connsiteX3" fmla="*/ 9525 w 514350"/>
              <a:gd name="connsiteY3" fmla="*/ 676275 h 676275"/>
              <a:gd name="connsiteX4" fmla="*/ 38100 w 514350"/>
              <a:gd name="connsiteY4" fmla="*/ 676275 h 676275"/>
              <a:gd name="connsiteX5" fmla="*/ 28575 w 514350"/>
              <a:gd name="connsiteY5" fmla="*/ 666750 h 676275"/>
              <a:gd name="connsiteX6" fmla="*/ 57150 w 514350"/>
              <a:gd name="connsiteY6" fmla="*/ 676275 h 676275"/>
              <a:gd name="connsiteX7" fmla="*/ 38100 w 514350"/>
              <a:gd name="connsiteY7" fmla="*/ 676275 h 676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4350" h="676275">
                <a:moveTo>
                  <a:pt x="0" y="0"/>
                </a:moveTo>
                <a:lnTo>
                  <a:pt x="504825" y="9525"/>
                </a:lnTo>
                <a:lnTo>
                  <a:pt x="514350" y="676275"/>
                </a:lnTo>
                <a:lnTo>
                  <a:pt x="9525" y="676275"/>
                </a:lnTo>
                <a:lnTo>
                  <a:pt x="38100" y="676275"/>
                </a:lnTo>
                <a:lnTo>
                  <a:pt x="28575" y="666750"/>
                </a:lnTo>
                <a:lnTo>
                  <a:pt x="57150" y="676275"/>
                </a:lnTo>
                <a:lnTo>
                  <a:pt x="38100" y="676275"/>
                </a:lnTo>
              </a:path>
            </a:pathLst>
          </a:custGeom>
          <a:noFill/>
          <a:ln w="57150">
            <a:solidFill>
              <a:srgbClr val="FFCC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01" name="Groupe 100"/>
          <p:cNvGrpSpPr/>
          <p:nvPr/>
        </p:nvGrpSpPr>
        <p:grpSpPr>
          <a:xfrm>
            <a:off x="3187836" y="1857375"/>
            <a:ext cx="361950" cy="815355"/>
            <a:chOff x="3187836" y="1857375"/>
            <a:chExt cx="361950" cy="815355"/>
          </a:xfrm>
        </p:grpSpPr>
        <p:sp>
          <p:nvSpPr>
            <p:cNvPr id="102" name="Forme libre 101"/>
            <p:cNvSpPr/>
            <p:nvPr/>
          </p:nvSpPr>
          <p:spPr>
            <a:xfrm>
              <a:off x="3187836" y="1857375"/>
              <a:ext cx="361950" cy="323850"/>
            </a:xfrm>
            <a:custGeom>
              <a:avLst/>
              <a:gdLst>
                <a:gd name="connsiteX0" fmla="*/ 361950 w 361950"/>
                <a:gd name="connsiteY0" fmla="*/ 0 h 323850"/>
                <a:gd name="connsiteX1" fmla="*/ 85725 w 361950"/>
                <a:gd name="connsiteY1" fmla="*/ 0 h 323850"/>
                <a:gd name="connsiteX2" fmla="*/ 95250 w 361950"/>
                <a:gd name="connsiteY2" fmla="*/ 323850 h 323850"/>
                <a:gd name="connsiteX3" fmla="*/ 0 w 361950"/>
                <a:gd name="connsiteY3" fmla="*/ 323850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1950" h="323850">
                  <a:moveTo>
                    <a:pt x="361950" y="0"/>
                  </a:moveTo>
                  <a:lnTo>
                    <a:pt x="85725" y="0"/>
                  </a:lnTo>
                  <a:lnTo>
                    <a:pt x="95250" y="323850"/>
                  </a:lnTo>
                  <a:lnTo>
                    <a:pt x="0" y="323850"/>
                  </a:lnTo>
                </a:path>
              </a:pathLst>
            </a:custGeom>
            <a:noFill/>
            <a:ln w="57150">
              <a:solidFill>
                <a:srgbClr val="FFCC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3" name="Forme libre 102"/>
            <p:cNvSpPr/>
            <p:nvPr/>
          </p:nvSpPr>
          <p:spPr>
            <a:xfrm flipV="1">
              <a:off x="3187836" y="2348880"/>
              <a:ext cx="361950" cy="323850"/>
            </a:xfrm>
            <a:custGeom>
              <a:avLst/>
              <a:gdLst>
                <a:gd name="connsiteX0" fmla="*/ 361950 w 361950"/>
                <a:gd name="connsiteY0" fmla="*/ 0 h 323850"/>
                <a:gd name="connsiteX1" fmla="*/ 85725 w 361950"/>
                <a:gd name="connsiteY1" fmla="*/ 0 h 323850"/>
                <a:gd name="connsiteX2" fmla="*/ 95250 w 361950"/>
                <a:gd name="connsiteY2" fmla="*/ 323850 h 323850"/>
                <a:gd name="connsiteX3" fmla="*/ 0 w 361950"/>
                <a:gd name="connsiteY3" fmla="*/ 323850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1950" h="323850">
                  <a:moveTo>
                    <a:pt x="361950" y="0"/>
                  </a:moveTo>
                  <a:lnTo>
                    <a:pt x="85725" y="0"/>
                  </a:lnTo>
                  <a:lnTo>
                    <a:pt x="95250" y="323850"/>
                  </a:lnTo>
                  <a:lnTo>
                    <a:pt x="0" y="323850"/>
                  </a:lnTo>
                </a:path>
              </a:pathLst>
            </a:custGeom>
            <a:noFill/>
            <a:ln w="57150">
              <a:solidFill>
                <a:srgbClr val="FFCC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4" name="ZoneTexte 103"/>
          <p:cNvSpPr txBox="1"/>
          <p:nvPr/>
        </p:nvSpPr>
        <p:spPr>
          <a:xfrm>
            <a:off x="5885048" y="1508591"/>
            <a:ext cx="2664296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FF9900"/>
                </a:solidFill>
              </a:rPr>
              <a:t>Le carter est une boite fermée et étanche, seul l’arbre moteur et l’arbre de sortie sortent du carter.</a:t>
            </a:r>
            <a:endParaRPr lang="fr-FR" dirty="0">
              <a:solidFill>
                <a:srgbClr val="FF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7625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 2"/>
          <p:cNvGrpSpPr/>
          <p:nvPr/>
        </p:nvGrpSpPr>
        <p:grpSpPr>
          <a:xfrm>
            <a:off x="3491880" y="1699153"/>
            <a:ext cx="246027" cy="1835971"/>
            <a:chOff x="2987824" y="3421742"/>
            <a:chExt cx="288032" cy="2232248"/>
          </a:xfrm>
        </p:grpSpPr>
        <p:cxnSp>
          <p:nvCxnSpPr>
            <p:cNvPr id="4" name="Connecteur droit 3"/>
            <p:cNvCxnSpPr/>
            <p:nvPr/>
          </p:nvCxnSpPr>
          <p:spPr>
            <a:xfrm>
              <a:off x="3131840" y="3421742"/>
              <a:ext cx="0" cy="223224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Connecteur droit 4"/>
            <p:cNvCxnSpPr/>
            <p:nvPr/>
          </p:nvCxnSpPr>
          <p:spPr>
            <a:xfrm>
              <a:off x="2987824" y="3421742"/>
              <a:ext cx="288032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Connecteur droit 5"/>
            <p:cNvCxnSpPr/>
            <p:nvPr/>
          </p:nvCxnSpPr>
          <p:spPr>
            <a:xfrm>
              <a:off x="2987824" y="5653990"/>
              <a:ext cx="288032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e 6"/>
          <p:cNvGrpSpPr/>
          <p:nvPr/>
        </p:nvGrpSpPr>
        <p:grpSpPr>
          <a:xfrm>
            <a:off x="5262077" y="3336573"/>
            <a:ext cx="996014" cy="502619"/>
            <a:chOff x="3467405" y="1965494"/>
            <a:chExt cx="1166065" cy="611105"/>
          </a:xfrm>
        </p:grpSpPr>
        <p:grpSp>
          <p:nvGrpSpPr>
            <p:cNvPr id="8" name="Groupe 7"/>
            <p:cNvGrpSpPr/>
            <p:nvPr/>
          </p:nvGrpSpPr>
          <p:grpSpPr>
            <a:xfrm>
              <a:off x="3467405" y="1965494"/>
              <a:ext cx="288032" cy="611105"/>
              <a:chOff x="6544497" y="1844824"/>
              <a:chExt cx="288032" cy="734743"/>
            </a:xfrm>
          </p:grpSpPr>
          <p:cxnSp>
            <p:nvCxnSpPr>
              <p:cNvPr id="10" name="Connecteur droit 9"/>
              <p:cNvCxnSpPr/>
              <p:nvPr/>
            </p:nvCxnSpPr>
            <p:spPr>
              <a:xfrm>
                <a:off x="6688513" y="1844824"/>
                <a:ext cx="0" cy="734743"/>
              </a:xfrm>
              <a:prstGeom prst="line">
                <a:avLst/>
              </a:prstGeom>
              <a:ln w="3810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Connecteur droit 10"/>
              <p:cNvCxnSpPr/>
              <p:nvPr/>
            </p:nvCxnSpPr>
            <p:spPr>
              <a:xfrm>
                <a:off x="6544497" y="1852775"/>
                <a:ext cx="288032" cy="0"/>
              </a:xfrm>
              <a:prstGeom prst="line">
                <a:avLst/>
              </a:prstGeom>
              <a:ln w="3810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Connecteur droit 11"/>
              <p:cNvCxnSpPr/>
              <p:nvPr/>
            </p:nvCxnSpPr>
            <p:spPr>
              <a:xfrm>
                <a:off x="6544497" y="2579567"/>
                <a:ext cx="288032" cy="0"/>
              </a:xfrm>
              <a:prstGeom prst="line">
                <a:avLst/>
              </a:prstGeom>
              <a:ln w="3810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" name="Connecteur droit 8"/>
            <p:cNvCxnSpPr/>
            <p:nvPr/>
          </p:nvCxnSpPr>
          <p:spPr>
            <a:xfrm>
              <a:off x="3611421" y="2271046"/>
              <a:ext cx="1022049" cy="0"/>
            </a:xfrm>
            <a:prstGeom prst="line">
              <a:avLst/>
            </a:prstGeom>
            <a:ln w="38100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e 12"/>
          <p:cNvGrpSpPr/>
          <p:nvPr/>
        </p:nvGrpSpPr>
        <p:grpSpPr>
          <a:xfrm>
            <a:off x="4211960" y="2174689"/>
            <a:ext cx="1296144" cy="1131242"/>
            <a:chOff x="6137180" y="4788222"/>
            <a:chExt cx="1517436" cy="1375410"/>
          </a:xfrm>
        </p:grpSpPr>
        <p:grpSp>
          <p:nvGrpSpPr>
            <p:cNvPr id="14" name="Groupe 13"/>
            <p:cNvGrpSpPr/>
            <p:nvPr/>
          </p:nvGrpSpPr>
          <p:grpSpPr>
            <a:xfrm>
              <a:off x="6196897" y="4788222"/>
              <a:ext cx="1457719" cy="1375410"/>
              <a:chOff x="2308465" y="3781782"/>
              <a:chExt cx="1457719" cy="1375410"/>
            </a:xfrm>
          </p:grpSpPr>
          <p:cxnSp>
            <p:nvCxnSpPr>
              <p:cNvPr id="19" name="Connecteur droit 18"/>
              <p:cNvCxnSpPr/>
              <p:nvPr/>
            </p:nvCxnSpPr>
            <p:spPr>
              <a:xfrm>
                <a:off x="2308465" y="4491381"/>
                <a:ext cx="1373416" cy="5747"/>
              </a:xfrm>
              <a:prstGeom prst="line">
                <a:avLst/>
              </a:prstGeom>
              <a:ln w="38100">
                <a:solidFill>
                  <a:srgbClr val="00E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" name="Groupe 19"/>
              <p:cNvGrpSpPr/>
              <p:nvPr/>
            </p:nvGrpSpPr>
            <p:grpSpPr>
              <a:xfrm>
                <a:off x="3478152" y="3781782"/>
                <a:ext cx="288032" cy="1375410"/>
                <a:chOff x="3478152" y="3781782"/>
                <a:chExt cx="288032" cy="1375410"/>
              </a:xfrm>
            </p:grpSpPr>
            <p:cxnSp>
              <p:nvCxnSpPr>
                <p:cNvPr id="21" name="Connecteur droit 20"/>
                <p:cNvCxnSpPr/>
                <p:nvPr/>
              </p:nvCxnSpPr>
              <p:spPr>
                <a:xfrm>
                  <a:off x="3622169" y="3781782"/>
                  <a:ext cx="0" cy="1375410"/>
                </a:xfrm>
                <a:prstGeom prst="line">
                  <a:avLst/>
                </a:prstGeom>
                <a:ln w="38100">
                  <a:solidFill>
                    <a:srgbClr val="00E6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Connecteur droit 21"/>
                <p:cNvCxnSpPr/>
                <p:nvPr/>
              </p:nvCxnSpPr>
              <p:spPr>
                <a:xfrm>
                  <a:off x="3478152" y="3781782"/>
                  <a:ext cx="288032" cy="0"/>
                </a:xfrm>
                <a:prstGeom prst="line">
                  <a:avLst/>
                </a:prstGeom>
                <a:ln w="38100">
                  <a:solidFill>
                    <a:srgbClr val="00E6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Connecteur droit 22"/>
                <p:cNvCxnSpPr/>
                <p:nvPr/>
              </p:nvCxnSpPr>
              <p:spPr>
                <a:xfrm>
                  <a:off x="3478152" y="5157192"/>
                  <a:ext cx="288032" cy="0"/>
                </a:xfrm>
                <a:prstGeom prst="line">
                  <a:avLst/>
                </a:prstGeom>
                <a:ln w="38100">
                  <a:solidFill>
                    <a:srgbClr val="00E6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5" name="Groupe 14"/>
            <p:cNvGrpSpPr/>
            <p:nvPr/>
          </p:nvGrpSpPr>
          <p:grpSpPr>
            <a:xfrm>
              <a:off x="6137180" y="5108556"/>
              <a:ext cx="288032" cy="734743"/>
              <a:chOff x="5397203" y="5581289"/>
              <a:chExt cx="288032" cy="734743"/>
            </a:xfrm>
          </p:grpSpPr>
          <p:cxnSp>
            <p:nvCxnSpPr>
              <p:cNvPr id="16" name="Connecteur droit 15"/>
              <p:cNvCxnSpPr/>
              <p:nvPr/>
            </p:nvCxnSpPr>
            <p:spPr>
              <a:xfrm>
                <a:off x="5541218" y="5581289"/>
                <a:ext cx="0" cy="734743"/>
              </a:xfrm>
              <a:prstGeom prst="line">
                <a:avLst/>
              </a:prstGeom>
              <a:ln w="38100">
                <a:solidFill>
                  <a:srgbClr val="00E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Connecteur droit 16"/>
              <p:cNvCxnSpPr/>
              <p:nvPr/>
            </p:nvCxnSpPr>
            <p:spPr>
              <a:xfrm>
                <a:off x="5397203" y="5589241"/>
                <a:ext cx="288032" cy="0"/>
              </a:xfrm>
              <a:prstGeom prst="line">
                <a:avLst/>
              </a:prstGeom>
              <a:ln w="38100">
                <a:solidFill>
                  <a:srgbClr val="00E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Connecteur droit 17"/>
              <p:cNvCxnSpPr/>
              <p:nvPr/>
            </p:nvCxnSpPr>
            <p:spPr>
              <a:xfrm>
                <a:off x="5397203" y="6316032"/>
                <a:ext cx="288032" cy="0"/>
              </a:xfrm>
              <a:prstGeom prst="line">
                <a:avLst/>
              </a:prstGeom>
              <a:ln w="38100">
                <a:solidFill>
                  <a:srgbClr val="00E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5" name="Rectangle 34"/>
          <p:cNvSpPr/>
          <p:nvPr/>
        </p:nvSpPr>
        <p:spPr>
          <a:xfrm>
            <a:off x="5754623" y="3155154"/>
            <a:ext cx="1224135" cy="865455"/>
          </a:xfrm>
          <a:prstGeom prst="rect">
            <a:avLst/>
          </a:prstGeom>
          <a:ln w="38100">
            <a:solidFill>
              <a:srgbClr val="0066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0066FF"/>
                </a:solidFill>
              </a:rPr>
              <a:t>Moteur</a:t>
            </a:r>
            <a:endParaRPr lang="fr-FR" dirty="0">
              <a:solidFill>
                <a:srgbClr val="0066FF"/>
              </a:solidFill>
            </a:endParaRPr>
          </a:p>
        </p:txBody>
      </p:sp>
      <p:grpSp>
        <p:nvGrpSpPr>
          <p:cNvPr id="48" name="Groupe 47"/>
          <p:cNvGrpSpPr/>
          <p:nvPr/>
        </p:nvGrpSpPr>
        <p:grpSpPr>
          <a:xfrm>
            <a:off x="3203848" y="2359187"/>
            <a:ext cx="216024" cy="504056"/>
            <a:chOff x="1619672" y="1988840"/>
            <a:chExt cx="216024" cy="504056"/>
          </a:xfrm>
        </p:grpSpPr>
        <p:sp>
          <p:nvSpPr>
            <p:cNvPr id="49" name="Rectangle 48"/>
            <p:cNvSpPr/>
            <p:nvPr/>
          </p:nvSpPr>
          <p:spPr>
            <a:xfrm>
              <a:off x="1619672" y="1988840"/>
              <a:ext cx="216024" cy="216024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0000"/>
                  </a:solidFill>
                </a:rPr>
                <a:t>+</a:t>
              </a:r>
              <a:endParaRPr lang="fr-FR" dirty="0">
                <a:solidFill>
                  <a:srgbClr val="FF0000"/>
                </a:solidFill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1619672" y="2276872"/>
              <a:ext cx="216024" cy="216024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0000"/>
                  </a:solidFill>
                </a:rPr>
                <a:t>+</a:t>
              </a:r>
              <a:endParaRPr lang="fr-FR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57" name="Groupe 56"/>
          <p:cNvGrpSpPr/>
          <p:nvPr/>
        </p:nvGrpSpPr>
        <p:grpSpPr>
          <a:xfrm>
            <a:off x="5055054" y="2511337"/>
            <a:ext cx="216024" cy="504056"/>
            <a:chOff x="1619672" y="1988840"/>
            <a:chExt cx="216024" cy="504056"/>
          </a:xfrm>
        </p:grpSpPr>
        <p:sp>
          <p:nvSpPr>
            <p:cNvPr id="58" name="Rectangle 57"/>
            <p:cNvSpPr/>
            <p:nvPr/>
          </p:nvSpPr>
          <p:spPr>
            <a:xfrm>
              <a:off x="1619672" y="1988840"/>
              <a:ext cx="216024" cy="216024"/>
            </a:xfrm>
            <a:prstGeom prst="rect">
              <a:avLst/>
            </a:prstGeom>
            <a:ln>
              <a:solidFill>
                <a:srgbClr val="00E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00E600"/>
                  </a:solidFill>
                </a:rPr>
                <a:t>+</a:t>
              </a:r>
              <a:endParaRPr lang="fr-FR" dirty="0">
                <a:solidFill>
                  <a:srgbClr val="00E600"/>
                </a:solidFill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1619672" y="2276872"/>
              <a:ext cx="216024" cy="216024"/>
            </a:xfrm>
            <a:prstGeom prst="rect">
              <a:avLst/>
            </a:prstGeom>
            <a:ln>
              <a:solidFill>
                <a:srgbClr val="00E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00E600"/>
                  </a:solidFill>
                </a:rPr>
                <a:t>+</a:t>
              </a:r>
              <a:endParaRPr lang="fr-FR" dirty="0">
                <a:solidFill>
                  <a:srgbClr val="00E600"/>
                </a:solidFill>
              </a:endParaRPr>
            </a:p>
          </p:txBody>
        </p:sp>
      </p:grpSp>
      <p:grpSp>
        <p:nvGrpSpPr>
          <p:cNvPr id="63" name="Groupe 62"/>
          <p:cNvGrpSpPr/>
          <p:nvPr/>
        </p:nvGrpSpPr>
        <p:grpSpPr>
          <a:xfrm>
            <a:off x="4499992" y="2511337"/>
            <a:ext cx="216024" cy="504056"/>
            <a:chOff x="1619672" y="1988840"/>
            <a:chExt cx="216024" cy="504056"/>
          </a:xfrm>
        </p:grpSpPr>
        <p:sp>
          <p:nvSpPr>
            <p:cNvPr id="64" name="Rectangle 63"/>
            <p:cNvSpPr/>
            <p:nvPr/>
          </p:nvSpPr>
          <p:spPr>
            <a:xfrm>
              <a:off x="1619672" y="1988840"/>
              <a:ext cx="216024" cy="216024"/>
            </a:xfrm>
            <a:prstGeom prst="rect">
              <a:avLst/>
            </a:prstGeom>
            <a:ln>
              <a:solidFill>
                <a:srgbClr val="00E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00E600"/>
                  </a:solidFill>
                </a:rPr>
                <a:t>+</a:t>
              </a:r>
              <a:endParaRPr lang="fr-FR" dirty="0">
                <a:solidFill>
                  <a:srgbClr val="00E600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1619672" y="2276872"/>
              <a:ext cx="216024" cy="216024"/>
            </a:xfrm>
            <a:prstGeom prst="rect">
              <a:avLst/>
            </a:prstGeom>
            <a:ln>
              <a:solidFill>
                <a:srgbClr val="00E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00E600"/>
                  </a:solidFill>
                </a:rPr>
                <a:t>+</a:t>
              </a:r>
              <a:endParaRPr lang="fr-FR" dirty="0">
                <a:solidFill>
                  <a:srgbClr val="00E600"/>
                </a:solidFill>
              </a:endParaRPr>
            </a:p>
          </p:txBody>
        </p:sp>
      </p:grpSp>
      <p:grpSp>
        <p:nvGrpSpPr>
          <p:cNvPr id="54" name="Groupe 53"/>
          <p:cNvGrpSpPr/>
          <p:nvPr/>
        </p:nvGrpSpPr>
        <p:grpSpPr>
          <a:xfrm>
            <a:off x="4499992" y="3658234"/>
            <a:ext cx="216024" cy="504056"/>
            <a:chOff x="1619672" y="1988840"/>
            <a:chExt cx="216024" cy="504056"/>
          </a:xfrm>
        </p:grpSpPr>
        <p:sp>
          <p:nvSpPr>
            <p:cNvPr id="55" name="Rectangle 54"/>
            <p:cNvSpPr/>
            <p:nvPr/>
          </p:nvSpPr>
          <p:spPr>
            <a:xfrm>
              <a:off x="1619672" y="1988840"/>
              <a:ext cx="216024" cy="216024"/>
            </a:xfrm>
            <a:prstGeom prst="rect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FF00"/>
                  </a:solidFill>
                </a:rPr>
                <a:t>+</a:t>
              </a:r>
              <a:endParaRPr lang="fr-FR" dirty="0">
                <a:solidFill>
                  <a:srgbClr val="FFFF00"/>
                </a:solidFill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1619672" y="2276872"/>
              <a:ext cx="216024" cy="216024"/>
            </a:xfrm>
            <a:prstGeom prst="rect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FF00"/>
                  </a:solidFill>
                </a:rPr>
                <a:t>+</a:t>
              </a:r>
              <a:endParaRPr lang="fr-FR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60" name="Groupe 59"/>
          <p:cNvGrpSpPr/>
          <p:nvPr/>
        </p:nvGrpSpPr>
        <p:grpSpPr>
          <a:xfrm>
            <a:off x="3203848" y="3650232"/>
            <a:ext cx="216024" cy="504056"/>
            <a:chOff x="1619672" y="1988840"/>
            <a:chExt cx="216024" cy="504056"/>
          </a:xfrm>
        </p:grpSpPr>
        <p:sp>
          <p:nvSpPr>
            <p:cNvPr id="61" name="Rectangle 60"/>
            <p:cNvSpPr/>
            <p:nvPr/>
          </p:nvSpPr>
          <p:spPr>
            <a:xfrm>
              <a:off x="1619672" y="1988840"/>
              <a:ext cx="216024" cy="216024"/>
            </a:xfrm>
            <a:prstGeom prst="rect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FF00"/>
                  </a:solidFill>
                </a:rPr>
                <a:t>+</a:t>
              </a:r>
              <a:endParaRPr lang="fr-FR" dirty="0">
                <a:solidFill>
                  <a:srgbClr val="FFFF00"/>
                </a:solidFill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1619672" y="2276872"/>
              <a:ext cx="216024" cy="216024"/>
            </a:xfrm>
            <a:prstGeom prst="rect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FF00"/>
                  </a:solidFill>
                </a:rPr>
                <a:t>+</a:t>
              </a:r>
              <a:endParaRPr lang="fr-FR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1" name="Groupe 50"/>
          <p:cNvGrpSpPr/>
          <p:nvPr/>
        </p:nvGrpSpPr>
        <p:grpSpPr>
          <a:xfrm>
            <a:off x="3789937" y="2371382"/>
            <a:ext cx="216024" cy="504056"/>
            <a:chOff x="1619672" y="1988840"/>
            <a:chExt cx="216024" cy="504056"/>
          </a:xfrm>
        </p:grpSpPr>
        <p:sp>
          <p:nvSpPr>
            <p:cNvPr id="52" name="Rectangle 51"/>
            <p:cNvSpPr/>
            <p:nvPr/>
          </p:nvSpPr>
          <p:spPr>
            <a:xfrm>
              <a:off x="1619672" y="1988840"/>
              <a:ext cx="216024" cy="216024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0000"/>
                  </a:solidFill>
                </a:rPr>
                <a:t>+</a:t>
              </a:r>
              <a:endParaRPr lang="fr-FR" dirty="0">
                <a:solidFill>
                  <a:srgbClr val="FF0000"/>
                </a:solidFill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1619672" y="2276872"/>
              <a:ext cx="216024" cy="216024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0000"/>
                  </a:solidFill>
                </a:rPr>
                <a:t>+</a:t>
              </a:r>
              <a:endParaRPr lang="fr-FR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2" name="Connecteur droit 1"/>
          <p:cNvCxnSpPr/>
          <p:nvPr/>
        </p:nvCxnSpPr>
        <p:spPr>
          <a:xfrm>
            <a:off x="2483768" y="2611215"/>
            <a:ext cx="1572764" cy="1219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e 23"/>
          <p:cNvGrpSpPr/>
          <p:nvPr/>
        </p:nvGrpSpPr>
        <p:grpSpPr>
          <a:xfrm>
            <a:off x="3203847" y="3118174"/>
            <a:ext cx="1616455" cy="1584177"/>
            <a:chOff x="5455225" y="4512724"/>
            <a:chExt cx="1892439" cy="1926107"/>
          </a:xfrm>
        </p:grpSpPr>
        <p:grpSp>
          <p:nvGrpSpPr>
            <p:cNvPr id="25" name="Groupe 24"/>
            <p:cNvGrpSpPr/>
            <p:nvPr/>
          </p:nvGrpSpPr>
          <p:grpSpPr>
            <a:xfrm>
              <a:off x="5455225" y="4512724"/>
              <a:ext cx="1892439" cy="1926107"/>
              <a:chOff x="1566793" y="3506284"/>
              <a:chExt cx="1892439" cy="1926107"/>
            </a:xfrm>
          </p:grpSpPr>
          <p:grpSp>
            <p:nvGrpSpPr>
              <p:cNvPr id="31" name="Groupe 30"/>
              <p:cNvGrpSpPr/>
              <p:nvPr/>
            </p:nvGrpSpPr>
            <p:grpSpPr>
              <a:xfrm>
                <a:off x="2747024" y="3506284"/>
                <a:ext cx="288032" cy="1926107"/>
                <a:chOff x="2747024" y="3506284"/>
                <a:chExt cx="288032" cy="1926107"/>
              </a:xfrm>
            </p:grpSpPr>
            <p:cxnSp>
              <p:nvCxnSpPr>
                <p:cNvPr id="32" name="Connecteur droit 31"/>
                <p:cNvCxnSpPr/>
                <p:nvPr/>
              </p:nvCxnSpPr>
              <p:spPr>
                <a:xfrm>
                  <a:off x="2891037" y="3506284"/>
                  <a:ext cx="4" cy="1926107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Connecteur droit 32"/>
                <p:cNvCxnSpPr/>
                <p:nvPr/>
              </p:nvCxnSpPr>
              <p:spPr>
                <a:xfrm>
                  <a:off x="2747024" y="3506285"/>
                  <a:ext cx="288032" cy="0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Connecteur droit 33"/>
                <p:cNvCxnSpPr/>
                <p:nvPr/>
              </p:nvCxnSpPr>
              <p:spPr>
                <a:xfrm>
                  <a:off x="2747024" y="5432391"/>
                  <a:ext cx="288032" cy="0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0" name="Connecteur droit 29"/>
              <p:cNvCxnSpPr/>
              <p:nvPr/>
            </p:nvCxnSpPr>
            <p:spPr>
              <a:xfrm flipV="1">
                <a:off x="1566793" y="4450760"/>
                <a:ext cx="1892439" cy="8848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e 25"/>
            <p:cNvGrpSpPr/>
            <p:nvPr/>
          </p:nvGrpSpPr>
          <p:grpSpPr>
            <a:xfrm>
              <a:off x="5792434" y="5108556"/>
              <a:ext cx="288032" cy="734743"/>
              <a:chOff x="5052457" y="5581289"/>
              <a:chExt cx="288032" cy="734743"/>
            </a:xfrm>
          </p:grpSpPr>
          <p:cxnSp>
            <p:nvCxnSpPr>
              <p:cNvPr id="27" name="Connecteur droit 26"/>
              <p:cNvCxnSpPr/>
              <p:nvPr/>
            </p:nvCxnSpPr>
            <p:spPr>
              <a:xfrm>
                <a:off x="5196472" y="5581289"/>
                <a:ext cx="0" cy="734743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Connecteur droit 27"/>
              <p:cNvCxnSpPr/>
              <p:nvPr/>
            </p:nvCxnSpPr>
            <p:spPr>
              <a:xfrm>
                <a:off x="5052457" y="5589241"/>
                <a:ext cx="288032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Connecteur droit 28"/>
              <p:cNvCxnSpPr/>
              <p:nvPr/>
            </p:nvCxnSpPr>
            <p:spPr>
              <a:xfrm>
                <a:off x="5052457" y="6316032"/>
                <a:ext cx="288032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6" name="ZoneTexte 35"/>
          <p:cNvSpPr txBox="1"/>
          <p:nvPr/>
        </p:nvSpPr>
        <p:spPr>
          <a:xfrm>
            <a:off x="539552" y="1196752"/>
            <a:ext cx="1130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Solution 2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10172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 2"/>
          <p:cNvGrpSpPr/>
          <p:nvPr/>
        </p:nvGrpSpPr>
        <p:grpSpPr>
          <a:xfrm>
            <a:off x="3491880" y="1699153"/>
            <a:ext cx="246027" cy="1835971"/>
            <a:chOff x="2987824" y="3421742"/>
            <a:chExt cx="288032" cy="2232248"/>
          </a:xfrm>
        </p:grpSpPr>
        <p:cxnSp>
          <p:nvCxnSpPr>
            <p:cNvPr id="4" name="Connecteur droit 3"/>
            <p:cNvCxnSpPr/>
            <p:nvPr/>
          </p:nvCxnSpPr>
          <p:spPr>
            <a:xfrm>
              <a:off x="3131840" y="3421742"/>
              <a:ext cx="0" cy="223224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Connecteur droit 4"/>
            <p:cNvCxnSpPr/>
            <p:nvPr/>
          </p:nvCxnSpPr>
          <p:spPr>
            <a:xfrm>
              <a:off x="2987824" y="3421742"/>
              <a:ext cx="288032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Connecteur droit 5"/>
            <p:cNvCxnSpPr/>
            <p:nvPr/>
          </p:nvCxnSpPr>
          <p:spPr>
            <a:xfrm>
              <a:off x="2987824" y="5653990"/>
              <a:ext cx="288032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e 6"/>
          <p:cNvGrpSpPr/>
          <p:nvPr/>
        </p:nvGrpSpPr>
        <p:grpSpPr>
          <a:xfrm>
            <a:off x="5262077" y="3336573"/>
            <a:ext cx="996014" cy="502619"/>
            <a:chOff x="3467405" y="1965494"/>
            <a:chExt cx="1166065" cy="611105"/>
          </a:xfrm>
        </p:grpSpPr>
        <p:grpSp>
          <p:nvGrpSpPr>
            <p:cNvPr id="8" name="Groupe 7"/>
            <p:cNvGrpSpPr/>
            <p:nvPr/>
          </p:nvGrpSpPr>
          <p:grpSpPr>
            <a:xfrm>
              <a:off x="3467405" y="1965494"/>
              <a:ext cx="288032" cy="611105"/>
              <a:chOff x="6544497" y="1844824"/>
              <a:chExt cx="288032" cy="734743"/>
            </a:xfrm>
          </p:grpSpPr>
          <p:cxnSp>
            <p:nvCxnSpPr>
              <p:cNvPr id="10" name="Connecteur droit 9"/>
              <p:cNvCxnSpPr/>
              <p:nvPr/>
            </p:nvCxnSpPr>
            <p:spPr>
              <a:xfrm>
                <a:off x="6688513" y="1844824"/>
                <a:ext cx="0" cy="734743"/>
              </a:xfrm>
              <a:prstGeom prst="line">
                <a:avLst/>
              </a:prstGeom>
              <a:ln w="3810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Connecteur droit 10"/>
              <p:cNvCxnSpPr/>
              <p:nvPr/>
            </p:nvCxnSpPr>
            <p:spPr>
              <a:xfrm>
                <a:off x="6544497" y="1852775"/>
                <a:ext cx="288032" cy="0"/>
              </a:xfrm>
              <a:prstGeom prst="line">
                <a:avLst/>
              </a:prstGeom>
              <a:ln w="3810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Connecteur droit 11"/>
              <p:cNvCxnSpPr/>
              <p:nvPr/>
            </p:nvCxnSpPr>
            <p:spPr>
              <a:xfrm>
                <a:off x="6544497" y="2579567"/>
                <a:ext cx="288032" cy="0"/>
              </a:xfrm>
              <a:prstGeom prst="line">
                <a:avLst/>
              </a:prstGeom>
              <a:ln w="3810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" name="Connecteur droit 8"/>
            <p:cNvCxnSpPr/>
            <p:nvPr/>
          </p:nvCxnSpPr>
          <p:spPr>
            <a:xfrm>
              <a:off x="3611421" y="2271046"/>
              <a:ext cx="1022049" cy="0"/>
            </a:xfrm>
            <a:prstGeom prst="line">
              <a:avLst/>
            </a:prstGeom>
            <a:ln w="38100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e 12"/>
          <p:cNvGrpSpPr/>
          <p:nvPr/>
        </p:nvGrpSpPr>
        <p:grpSpPr>
          <a:xfrm>
            <a:off x="4211960" y="2174689"/>
            <a:ext cx="1296144" cy="1131242"/>
            <a:chOff x="6137180" y="4788222"/>
            <a:chExt cx="1517436" cy="1375410"/>
          </a:xfrm>
        </p:grpSpPr>
        <p:grpSp>
          <p:nvGrpSpPr>
            <p:cNvPr id="14" name="Groupe 13"/>
            <p:cNvGrpSpPr/>
            <p:nvPr/>
          </p:nvGrpSpPr>
          <p:grpSpPr>
            <a:xfrm>
              <a:off x="6196897" y="4788222"/>
              <a:ext cx="1457719" cy="1375410"/>
              <a:chOff x="2308465" y="3781782"/>
              <a:chExt cx="1457719" cy="1375410"/>
            </a:xfrm>
          </p:grpSpPr>
          <p:cxnSp>
            <p:nvCxnSpPr>
              <p:cNvPr id="19" name="Connecteur droit 18"/>
              <p:cNvCxnSpPr/>
              <p:nvPr/>
            </p:nvCxnSpPr>
            <p:spPr>
              <a:xfrm>
                <a:off x="2308465" y="4491381"/>
                <a:ext cx="1373416" cy="5747"/>
              </a:xfrm>
              <a:prstGeom prst="line">
                <a:avLst/>
              </a:prstGeom>
              <a:ln w="38100">
                <a:solidFill>
                  <a:srgbClr val="00E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" name="Groupe 19"/>
              <p:cNvGrpSpPr/>
              <p:nvPr/>
            </p:nvGrpSpPr>
            <p:grpSpPr>
              <a:xfrm>
                <a:off x="3478152" y="3781782"/>
                <a:ext cx="288032" cy="1375410"/>
                <a:chOff x="3478152" y="3781782"/>
                <a:chExt cx="288032" cy="1375410"/>
              </a:xfrm>
            </p:grpSpPr>
            <p:cxnSp>
              <p:nvCxnSpPr>
                <p:cNvPr id="21" name="Connecteur droit 20"/>
                <p:cNvCxnSpPr/>
                <p:nvPr/>
              </p:nvCxnSpPr>
              <p:spPr>
                <a:xfrm>
                  <a:off x="3622169" y="3781782"/>
                  <a:ext cx="0" cy="1375410"/>
                </a:xfrm>
                <a:prstGeom prst="line">
                  <a:avLst/>
                </a:prstGeom>
                <a:ln w="38100">
                  <a:solidFill>
                    <a:srgbClr val="00E6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Connecteur droit 21"/>
                <p:cNvCxnSpPr/>
                <p:nvPr/>
              </p:nvCxnSpPr>
              <p:spPr>
                <a:xfrm>
                  <a:off x="3478152" y="3781782"/>
                  <a:ext cx="288032" cy="0"/>
                </a:xfrm>
                <a:prstGeom prst="line">
                  <a:avLst/>
                </a:prstGeom>
                <a:ln w="38100">
                  <a:solidFill>
                    <a:srgbClr val="00E6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Connecteur droit 22"/>
                <p:cNvCxnSpPr/>
                <p:nvPr/>
              </p:nvCxnSpPr>
              <p:spPr>
                <a:xfrm>
                  <a:off x="3478152" y="5157192"/>
                  <a:ext cx="288032" cy="0"/>
                </a:xfrm>
                <a:prstGeom prst="line">
                  <a:avLst/>
                </a:prstGeom>
                <a:ln w="38100">
                  <a:solidFill>
                    <a:srgbClr val="00E6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5" name="Groupe 14"/>
            <p:cNvGrpSpPr/>
            <p:nvPr/>
          </p:nvGrpSpPr>
          <p:grpSpPr>
            <a:xfrm>
              <a:off x="6137180" y="5108556"/>
              <a:ext cx="288032" cy="734743"/>
              <a:chOff x="5397203" y="5581289"/>
              <a:chExt cx="288032" cy="734743"/>
            </a:xfrm>
          </p:grpSpPr>
          <p:cxnSp>
            <p:nvCxnSpPr>
              <p:cNvPr id="16" name="Connecteur droit 15"/>
              <p:cNvCxnSpPr/>
              <p:nvPr/>
            </p:nvCxnSpPr>
            <p:spPr>
              <a:xfrm>
                <a:off x="5541218" y="5581289"/>
                <a:ext cx="0" cy="734743"/>
              </a:xfrm>
              <a:prstGeom prst="line">
                <a:avLst/>
              </a:prstGeom>
              <a:ln w="38100">
                <a:solidFill>
                  <a:srgbClr val="00E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Connecteur droit 16"/>
              <p:cNvCxnSpPr/>
              <p:nvPr/>
            </p:nvCxnSpPr>
            <p:spPr>
              <a:xfrm>
                <a:off x="5397203" y="5589241"/>
                <a:ext cx="288032" cy="0"/>
              </a:xfrm>
              <a:prstGeom prst="line">
                <a:avLst/>
              </a:prstGeom>
              <a:ln w="38100">
                <a:solidFill>
                  <a:srgbClr val="00E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Connecteur droit 17"/>
              <p:cNvCxnSpPr/>
              <p:nvPr/>
            </p:nvCxnSpPr>
            <p:spPr>
              <a:xfrm>
                <a:off x="5397203" y="6316032"/>
                <a:ext cx="288032" cy="0"/>
              </a:xfrm>
              <a:prstGeom prst="line">
                <a:avLst/>
              </a:prstGeom>
              <a:ln w="38100">
                <a:solidFill>
                  <a:srgbClr val="00E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5" name="Rectangle 34"/>
          <p:cNvSpPr/>
          <p:nvPr/>
        </p:nvSpPr>
        <p:spPr>
          <a:xfrm>
            <a:off x="5754623" y="3155154"/>
            <a:ext cx="1224135" cy="865455"/>
          </a:xfrm>
          <a:prstGeom prst="rect">
            <a:avLst/>
          </a:prstGeom>
          <a:ln w="38100">
            <a:solidFill>
              <a:srgbClr val="0066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0066FF"/>
                </a:solidFill>
              </a:rPr>
              <a:t>Moteur</a:t>
            </a:r>
            <a:endParaRPr lang="fr-FR" dirty="0">
              <a:solidFill>
                <a:srgbClr val="0066FF"/>
              </a:solidFill>
            </a:endParaRPr>
          </a:p>
        </p:txBody>
      </p:sp>
      <p:grpSp>
        <p:nvGrpSpPr>
          <p:cNvPr id="48" name="Groupe 47"/>
          <p:cNvGrpSpPr/>
          <p:nvPr/>
        </p:nvGrpSpPr>
        <p:grpSpPr>
          <a:xfrm>
            <a:off x="3203848" y="2359187"/>
            <a:ext cx="216024" cy="504056"/>
            <a:chOff x="1619672" y="1988840"/>
            <a:chExt cx="216024" cy="504056"/>
          </a:xfrm>
        </p:grpSpPr>
        <p:sp>
          <p:nvSpPr>
            <p:cNvPr id="49" name="Rectangle 48"/>
            <p:cNvSpPr/>
            <p:nvPr/>
          </p:nvSpPr>
          <p:spPr>
            <a:xfrm>
              <a:off x="1619672" y="1988840"/>
              <a:ext cx="216024" cy="216024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0000"/>
                  </a:solidFill>
                </a:rPr>
                <a:t>+</a:t>
              </a:r>
              <a:endParaRPr lang="fr-FR" dirty="0">
                <a:solidFill>
                  <a:srgbClr val="FF0000"/>
                </a:solidFill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1619672" y="2276872"/>
              <a:ext cx="216024" cy="216024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0000"/>
                  </a:solidFill>
                </a:rPr>
                <a:t>+</a:t>
              </a:r>
              <a:endParaRPr lang="fr-FR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57" name="Groupe 56"/>
          <p:cNvGrpSpPr/>
          <p:nvPr/>
        </p:nvGrpSpPr>
        <p:grpSpPr>
          <a:xfrm>
            <a:off x="5055054" y="2511337"/>
            <a:ext cx="216024" cy="504056"/>
            <a:chOff x="1619672" y="1988840"/>
            <a:chExt cx="216024" cy="504056"/>
          </a:xfrm>
        </p:grpSpPr>
        <p:sp>
          <p:nvSpPr>
            <p:cNvPr id="58" name="Rectangle 57"/>
            <p:cNvSpPr/>
            <p:nvPr/>
          </p:nvSpPr>
          <p:spPr>
            <a:xfrm>
              <a:off x="1619672" y="1988840"/>
              <a:ext cx="216024" cy="216024"/>
            </a:xfrm>
            <a:prstGeom prst="rect">
              <a:avLst/>
            </a:prstGeom>
            <a:ln>
              <a:solidFill>
                <a:srgbClr val="00E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00E600"/>
                  </a:solidFill>
                </a:rPr>
                <a:t>+</a:t>
              </a:r>
              <a:endParaRPr lang="fr-FR" dirty="0">
                <a:solidFill>
                  <a:srgbClr val="00E600"/>
                </a:solidFill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1619672" y="2276872"/>
              <a:ext cx="216024" cy="216024"/>
            </a:xfrm>
            <a:prstGeom prst="rect">
              <a:avLst/>
            </a:prstGeom>
            <a:ln>
              <a:solidFill>
                <a:srgbClr val="00E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00E600"/>
                  </a:solidFill>
                </a:rPr>
                <a:t>+</a:t>
              </a:r>
              <a:endParaRPr lang="fr-FR" dirty="0">
                <a:solidFill>
                  <a:srgbClr val="00E600"/>
                </a:solidFill>
              </a:endParaRPr>
            </a:p>
          </p:txBody>
        </p:sp>
      </p:grpSp>
      <p:grpSp>
        <p:nvGrpSpPr>
          <p:cNvPr id="63" name="Groupe 62"/>
          <p:cNvGrpSpPr/>
          <p:nvPr/>
        </p:nvGrpSpPr>
        <p:grpSpPr>
          <a:xfrm>
            <a:off x="4499992" y="2511337"/>
            <a:ext cx="216024" cy="504056"/>
            <a:chOff x="1619672" y="1988840"/>
            <a:chExt cx="216024" cy="504056"/>
          </a:xfrm>
        </p:grpSpPr>
        <p:sp>
          <p:nvSpPr>
            <p:cNvPr id="64" name="Rectangle 63"/>
            <p:cNvSpPr/>
            <p:nvPr/>
          </p:nvSpPr>
          <p:spPr>
            <a:xfrm>
              <a:off x="1619672" y="1988840"/>
              <a:ext cx="216024" cy="216024"/>
            </a:xfrm>
            <a:prstGeom prst="rect">
              <a:avLst/>
            </a:prstGeom>
            <a:ln>
              <a:solidFill>
                <a:srgbClr val="00E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00E600"/>
                  </a:solidFill>
                </a:rPr>
                <a:t>+</a:t>
              </a:r>
              <a:endParaRPr lang="fr-FR" dirty="0">
                <a:solidFill>
                  <a:srgbClr val="00E600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1619672" y="2276872"/>
              <a:ext cx="216024" cy="216024"/>
            </a:xfrm>
            <a:prstGeom prst="rect">
              <a:avLst/>
            </a:prstGeom>
            <a:ln>
              <a:solidFill>
                <a:srgbClr val="00E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00E600"/>
                  </a:solidFill>
                </a:rPr>
                <a:t>+</a:t>
              </a:r>
              <a:endParaRPr lang="fr-FR" dirty="0">
                <a:solidFill>
                  <a:srgbClr val="00E600"/>
                </a:solidFill>
              </a:endParaRPr>
            </a:p>
          </p:txBody>
        </p:sp>
      </p:grpSp>
      <p:grpSp>
        <p:nvGrpSpPr>
          <p:cNvPr id="54" name="Groupe 53"/>
          <p:cNvGrpSpPr/>
          <p:nvPr/>
        </p:nvGrpSpPr>
        <p:grpSpPr>
          <a:xfrm>
            <a:off x="4499992" y="3658234"/>
            <a:ext cx="216024" cy="504056"/>
            <a:chOff x="1619672" y="1988840"/>
            <a:chExt cx="216024" cy="504056"/>
          </a:xfrm>
        </p:grpSpPr>
        <p:sp>
          <p:nvSpPr>
            <p:cNvPr id="55" name="Rectangle 54"/>
            <p:cNvSpPr/>
            <p:nvPr/>
          </p:nvSpPr>
          <p:spPr>
            <a:xfrm>
              <a:off x="1619672" y="1988840"/>
              <a:ext cx="216024" cy="216024"/>
            </a:xfrm>
            <a:prstGeom prst="rect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FF00"/>
                  </a:solidFill>
                </a:rPr>
                <a:t>+</a:t>
              </a:r>
              <a:endParaRPr lang="fr-FR" dirty="0">
                <a:solidFill>
                  <a:srgbClr val="FFFF00"/>
                </a:solidFill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1619672" y="2276872"/>
              <a:ext cx="216024" cy="216024"/>
            </a:xfrm>
            <a:prstGeom prst="rect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FF00"/>
                  </a:solidFill>
                </a:rPr>
                <a:t>+</a:t>
              </a:r>
              <a:endParaRPr lang="fr-FR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60" name="Groupe 59"/>
          <p:cNvGrpSpPr/>
          <p:nvPr/>
        </p:nvGrpSpPr>
        <p:grpSpPr>
          <a:xfrm>
            <a:off x="3203848" y="3650232"/>
            <a:ext cx="216024" cy="504056"/>
            <a:chOff x="1619672" y="1988840"/>
            <a:chExt cx="216024" cy="504056"/>
          </a:xfrm>
        </p:grpSpPr>
        <p:sp>
          <p:nvSpPr>
            <p:cNvPr id="61" name="Rectangle 60"/>
            <p:cNvSpPr/>
            <p:nvPr/>
          </p:nvSpPr>
          <p:spPr>
            <a:xfrm>
              <a:off x="1619672" y="1988840"/>
              <a:ext cx="216024" cy="216024"/>
            </a:xfrm>
            <a:prstGeom prst="rect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FF00"/>
                  </a:solidFill>
                </a:rPr>
                <a:t>+</a:t>
              </a:r>
              <a:endParaRPr lang="fr-FR" dirty="0">
                <a:solidFill>
                  <a:srgbClr val="FFFF00"/>
                </a:solidFill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1619672" y="2276872"/>
              <a:ext cx="216024" cy="216024"/>
            </a:xfrm>
            <a:prstGeom prst="rect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FF00"/>
                  </a:solidFill>
                </a:rPr>
                <a:t>+</a:t>
              </a:r>
              <a:endParaRPr lang="fr-FR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1" name="Groupe 50"/>
          <p:cNvGrpSpPr/>
          <p:nvPr/>
        </p:nvGrpSpPr>
        <p:grpSpPr>
          <a:xfrm>
            <a:off x="3789937" y="2371382"/>
            <a:ext cx="216024" cy="504056"/>
            <a:chOff x="1619672" y="1988840"/>
            <a:chExt cx="216024" cy="504056"/>
          </a:xfrm>
        </p:grpSpPr>
        <p:sp>
          <p:nvSpPr>
            <p:cNvPr id="52" name="Rectangle 51"/>
            <p:cNvSpPr/>
            <p:nvPr/>
          </p:nvSpPr>
          <p:spPr>
            <a:xfrm>
              <a:off x="1619672" y="1988840"/>
              <a:ext cx="216024" cy="216024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0000"/>
                  </a:solidFill>
                </a:rPr>
                <a:t>+</a:t>
              </a:r>
              <a:endParaRPr lang="fr-FR" dirty="0">
                <a:solidFill>
                  <a:srgbClr val="FF0000"/>
                </a:solidFill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1619672" y="2276872"/>
              <a:ext cx="216024" cy="216024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0000"/>
                  </a:solidFill>
                </a:rPr>
                <a:t>+</a:t>
              </a:r>
              <a:endParaRPr lang="fr-FR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2" name="Connecteur droit 1"/>
          <p:cNvCxnSpPr/>
          <p:nvPr/>
        </p:nvCxnSpPr>
        <p:spPr>
          <a:xfrm>
            <a:off x="2483768" y="2611215"/>
            <a:ext cx="1572764" cy="1219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e 23"/>
          <p:cNvGrpSpPr/>
          <p:nvPr/>
        </p:nvGrpSpPr>
        <p:grpSpPr>
          <a:xfrm>
            <a:off x="3203847" y="3118174"/>
            <a:ext cx="1616455" cy="1584177"/>
            <a:chOff x="5455225" y="4512724"/>
            <a:chExt cx="1892439" cy="1926107"/>
          </a:xfrm>
        </p:grpSpPr>
        <p:grpSp>
          <p:nvGrpSpPr>
            <p:cNvPr id="25" name="Groupe 24"/>
            <p:cNvGrpSpPr/>
            <p:nvPr/>
          </p:nvGrpSpPr>
          <p:grpSpPr>
            <a:xfrm>
              <a:off x="5455225" y="4512724"/>
              <a:ext cx="1892439" cy="1926107"/>
              <a:chOff x="1566793" y="3506284"/>
              <a:chExt cx="1892439" cy="1926107"/>
            </a:xfrm>
          </p:grpSpPr>
          <p:grpSp>
            <p:nvGrpSpPr>
              <p:cNvPr id="31" name="Groupe 30"/>
              <p:cNvGrpSpPr/>
              <p:nvPr/>
            </p:nvGrpSpPr>
            <p:grpSpPr>
              <a:xfrm>
                <a:off x="2747024" y="3506284"/>
                <a:ext cx="288032" cy="1926107"/>
                <a:chOff x="2747024" y="3506284"/>
                <a:chExt cx="288032" cy="1926107"/>
              </a:xfrm>
            </p:grpSpPr>
            <p:cxnSp>
              <p:nvCxnSpPr>
                <p:cNvPr id="32" name="Connecteur droit 31"/>
                <p:cNvCxnSpPr/>
                <p:nvPr/>
              </p:nvCxnSpPr>
              <p:spPr>
                <a:xfrm>
                  <a:off x="2891037" y="3506284"/>
                  <a:ext cx="4" cy="1926107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Connecteur droit 32"/>
                <p:cNvCxnSpPr/>
                <p:nvPr/>
              </p:nvCxnSpPr>
              <p:spPr>
                <a:xfrm>
                  <a:off x="2747024" y="3506285"/>
                  <a:ext cx="288032" cy="0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Connecteur droit 33"/>
                <p:cNvCxnSpPr/>
                <p:nvPr/>
              </p:nvCxnSpPr>
              <p:spPr>
                <a:xfrm>
                  <a:off x="2747024" y="5432391"/>
                  <a:ext cx="288032" cy="0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0" name="Connecteur droit 29"/>
              <p:cNvCxnSpPr/>
              <p:nvPr/>
            </p:nvCxnSpPr>
            <p:spPr>
              <a:xfrm flipV="1">
                <a:off x="1566793" y="4450760"/>
                <a:ext cx="1892439" cy="8848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e 25"/>
            <p:cNvGrpSpPr/>
            <p:nvPr/>
          </p:nvGrpSpPr>
          <p:grpSpPr>
            <a:xfrm>
              <a:off x="5792434" y="5108556"/>
              <a:ext cx="288032" cy="734743"/>
              <a:chOff x="5052457" y="5581289"/>
              <a:chExt cx="288032" cy="734743"/>
            </a:xfrm>
          </p:grpSpPr>
          <p:cxnSp>
            <p:nvCxnSpPr>
              <p:cNvPr id="27" name="Connecteur droit 26"/>
              <p:cNvCxnSpPr/>
              <p:nvPr/>
            </p:nvCxnSpPr>
            <p:spPr>
              <a:xfrm>
                <a:off x="5196472" y="5581289"/>
                <a:ext cx="0" cy="734743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Connecteur droit 27"/>
              <p:cNvCxnSpPr/>
              <p:nvPr/>
            </p:nvCxnSpPr>
            <p:spPr>
              <a:xfrm>
                <a:off x="5052457" y="5589241"/>
                <a:ext cx="288032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Connecteur droit 28"/>
              <p:cNvCxnSpPr/>
              <p:nvPr/>
            </p:nvCxnSpPr>
            <p:spPr>
              <a:xfrm>
                <a:off x="5052457" y="6316032"/>
                <a:ext cx="288032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77" name="Connecteur droit 76"/>
          <p:cNvCxnSpPr/>
          <p:nvPr/>
        </p:nvCxnSpPr>
        <p:spPr>
          <a:xfrm>
            <a:off x="3573358" y="1036084"/>
            <a:ext cx="0" cy="286494"/>
          </a:xfrm>
          <a:prstGeom prst="line">
            <a:avLst/>
          </a:prstGeom>
          <a:ln w="57150">
            <a:solidFill>
              <a:srgbClr val="CC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ZoneTexte 87"/>
          <p:cNvSpPr txBox="1"/>
          <p:nvPr/>
        </p:nvSpPr>
        <p:spPr>
          <a:xfrm>
            <a:off x="539552" y="1196752"/>
            <a:ext cx="12410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Solution 2a</a:t>
            </a:r>
            <a:endParaRPr lang="fr-FR" dirty="0"/>
          </a:p>
        </p:txBody>
      </p:sp>
      <p:grpSp>
        <p:nvGrpSpPr>
          <p:cNvPr id="45" name="Groupe 44"/>
          <p:cNvGrpSpPr/>
          <p:nvPr/>
        </p:nvGrpSpPr>
        <p:grpSpPr>
          <a:xfrm>
            <a:off x="5200651" y="1323975"/>
            <a:ext cx="476250" cy="3900737"/>
            <a:chOff x="5200651" y="1323975"/>
            <a:chExt cx="476250" cy="3900737"/>
          </a:xfrm>
        </p:grpSpPr>
        <p:sp>
          <p:nvSpPr>
            <p:cNvPr id="36" name="Forme libre 35"/>
            <p:cNvSpPr/>
            <p:nvPr/>
          </p:nvSpPr>
          <p:spPr>
            <a:xfrm>
              <a:off x="5200651" y="1323975"/>
              <a:ext cx="476250" cy="1895475"/>
            </a:xfrm>
            <a:custGeom>
              <a:avLst/>
              <a:gdLst>
                <a:gd name="connsiteX0" fmla="*/ 0 w 504825"/>
                <a:gd name="connsiteY0" fmla="*/ 0 h 1914525"/>
                <a:gd name="connsiteX1" fmla="*/ 28575 w 504825"/>
                <a:gd name="connsiteY1" fmla="*/ 257175 h 1914525"/>
                <a:gd name="connsiteX2" fmla="*/ 485775 w 504825"/>
                <a:gd name="connsiteY2" fmla="*/ 266700 h 1914525"/>
                <a:gd name="connsiteX3" fmla="*/ 504825 w 504825"/>
                <a:gd name="connsiteY3" fmla="*/ 1914525 h 1914525"/>
                <a:gd name="connsiteX0" fmla="*/ 0 w 485775"/>
                <a:gd name="connsiteY0" fmla="*/ 0 h 1895475"/>
                <a:gd name="connsiteX1" fmla="*/ 9525 w 485775"/>
                <a:gd name="connsiteY1" fmla="*/ 238125 h 1895475"/>
                <a:gd name="connsiteX2" fmla="*/ 466725 w 485775"/>
                <a:gd name="connsiteY2" fmla="*/ 247650 h 1895475"/>
                <a:gd name="connsiteX3" fmla="*/ 485775 w 485775"/>
                <a:gd name="connsiteY3" fmla="*/ 1895475 h 1895475"/>
                <a:gd name="connsiteX0" fmla="*/ 0 w 476250"/>
                <a:gd name="connsiteY0" fmla="*/ 0 h 1895475"/>
                <a:gd name="connsiteX1" fmla="*/ 0 w 476250"/>
                <a:gd name="connsiteY1" fmla="*/ 238125 h 1895475"/>
                <a:gd name="connsiteX2" fmla="*/ 457200 w 476250"/>
                <a:gd name="connsiteY2" fmla="*/ 247650 h 1895475"/>
                <a:gd name="connsiteX3" fmla="*/ 476250 w 476250"/>
                <a:gd name="connsiteY3" fmla="*/ 1895475 h 1895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76250" h="1895475">
                  <a:moveTo>
                    <a:pt x="0" y="0"/>
                  </a:moveTo>
                  <a:lnTo>
                    <a:pt x="0" y="238125"/>
                  </a:lnTo>
                  <a:lnTo>
                    <a:pt x="457200" y="247650"/>
                  </a:lnTo>
                  <a:lnTo>
                    <a:pt x="476250" y="1895475"/>
                  </a:lnTo>
                </a:path>
              </a:pathLst>
            </a:cu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7" name="Forme libre 36"/>
            <p:cNvSpPr/>
            <p:nvPr/>
          </p:nvSpPr>
          <p:spPr>
            <a:xfrm>
              <a:off x="5238751" y="3910262"/>
              <a:ext cx="438150" cy="1314450"/>
            </a:xfrm>
            <a:custGeom>
              <a:avLst/>
              <a:gdLst>
                <a:gd name="connsiteX0" fmla="*/ 438150 w 438150"/>
                <a:gd name="connsiteY0" fmla="*/ 0 h 1314450"/>
                <a:gd name="connsiteX1" fmla="*/ 438150 w 438150"/>
                <a:gd name="connsiteY1" fmla="*/ 1038225 h 1314450"/>
                <a:gd name="connsiteX2" fmla="*/ 0 w 438150"/>
                <a:gd name="connsiteY2" fmla="*/ 1057275 h 1314450"/>
                <a:gd name="connsiteX3" fmla="*/ 0 w 438150"/>
                <a:gd name="connsiteY3" fmla="*/ 1314450 h 1314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8150" h="1314450">
                  <a:moveTo>
                    <a:pt x="438150" y="0"/>
                  </a:moveTo>
                  <a:lnTo>
                    <a:pt x="438150" y="1038225"/>
                  </a:lnTo>
                  <a:lnTo>
                    <a:pt x="0" y="1057275"/>
                  </a:lnTo>
                  <a:lnTo>
                    <a:pt x="0" y="1314450"/>
                  </a:lnTo>
                </a:path>
              </a:pathLst>
            </a:cu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73" name="Groupe 72"/>
          <p:cNvGrpSpPr/>
          <p:nvPr/>
        </p:nvGrpSpPr>
        <p:grpSpPr>
          <a:xfrm>
            <a:off x="3305175" y="1038225"/>
            <a:ext cx="285750" cy="4181475"/>
            <a:chOff x="3305175" y="1038225"/>
            <a:chExt cx="285750" cy="4181475"/>
          </a:xfrm>
        </p:grpSpPr>
        <p:sp>
          <p:nvSpPr>
            <p:cNvPr id="46" name="Forme libre 45"/>
            <p:cNvSpPr/>
            <p:nvPr/>
          </p:nvSpPr>
          <p:spPr>
            <a:xfrm>
              <a:off x="3305175" y="1038225"/>
              <a:ext cx="266700" cy="1323975"/>
            </a:xfrm>
            <a:custGeom>
              <a:avLst/>
              <a:gdLst>
                <a:gd name="connsiteX0" fmla="*/ 257175 w 266700"/>
                <a:gd name="connsiteY0" fmla="*/ 0 h 1323975"/>
                <a:gd name="connsiteX1" fmla="*/ 266700 w 266700"/>
                <a:gd name="connsiteY1" fmla="*/ 247650 h 1323975"/>
                <a:gd name="connsiteX2" fmla="*/ 0 w 266700"/>
                <a:gd name="connsiteY2" fmla="*/ 257175 h 1323975"/>
                <a:gd name="connsiteX3" fmla="*/ 0 w 266700"/>
                <a:gd name="connsiteY3" fmla="*/ 1323975 h 1323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6700" h="1323975">
                  <a:moveTo>
                    <a:pt x="257175" y="0"/>
                  </a:moveTo>
                  <a:lnTo>
                    <a:pt x="266700" y="247650"/>
                  </a:lnTo>
                  <a:lnTo>
                    <a:pt x="0" y="257175"/>
                  </a:lnTo>
                  <a:lnTo>
                    <a:pt x="0" y="1323975"/>
                  </a:lnTo>
                </a:path>
              </a:pathLst>
            </a:cu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6" name="Forme libre 65"/>
            <p:cNvSpPr/>
            <p:nvPr/>
          </p:nvSpPr>
          <p:spPr>
            <a:xfrm>
              <a:off x="3305175" y="4171950"/>
              <a:ext cx="285750" cy="1047750"/>
            </a:xfrm>
            <a:custGeom>
              <a:avLst/>
              <a:gdLst>
                <a:gd name="connsiteX0" fmla="*/ 0 w 285750"/>
                <a:gd name="connsiteY0" fmla="*/ 0 h 1047750"/>
                <a:gd name="connsiteX1" fmla="*/ 9525 w 285750"/>
                <a:gd name="connsiteY1" fmla="*/ 819150 h 1047750"/>
                <a:gd name="connsiteX2" fmla="*/ 285750 w 285750"/>
                <a:gd name="connsiteY2" fmla="*/ 800100 h 1047750"/>
                <a:gd name="connsiteX3" fmla="*/ 285750 w 285750"/>
                <a:gd name="connsiteY3" fmla="*/ 1047750 h 1047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5750" h="1047750">
                  <a:moveTo>
                    <a:pt x="0" y="0"/>
                  </a:moveTo>
                  <a:lnTo>
                    <a:pt x="9525" y="819150"/>
                  </a:lnTo>
                  <a:lnTo>
                    <a:pt x="285750" y="800100"/>
                  </a:lnTo>
                  <a:lnTo>
                    <a:pt x="285750" y="1047750"/>
                  </a:lnTo>
                </a:path>
              </a:pathLst>
            </a:cu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7" name="Forme libre 66"/>
            <p:cNvSpPr/>
            <p:nvPr/>
          </p:nvSpPr>
          <p:spPr>
            <a:xfrm>
              <a:off x="3305175" y="2876550"/>
              <a:ext cx="9525" cy="790575"/>
            </a:xfrm>
            <a:custGeom>
              <a:avLst/>
              <a:gdLst>
                <a:gd name="connsiteX0" fmla="*/ 9525 w 9525"/>
                <a:gd name="connsiteY0" fmla="*/ 0 h 790575"/>
                <a:gd name="connsiteX1" fmla="*/ 0 w 9525"/>
                <a:gd name="connsiteY1" fmla="*/ 790575 h 790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25" h="790575">
                  <a:moveTo>
                    <a:pt x="9525" y="0"/>
                  </a:moveTo>
                  <a:lnTo>
                    <a:pt x="0" y="790575"/>
                  </a:lnTo>
                </a:path>
              </a:pathLst>
            </a:cu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72" name="Groupe 71"/>
          <p:cNvGrpSpPr/>
          <p:nvPr/>
        </p:nvGrpSpPr>
        <p:grpSpPr>
          <a:xfrm>
            <a:off x="3682355" y="1038225"/>
            <a:ext cx="1609725" cy="4181475"/>
            <a:chOff x="3682355" y="1038225"/>
            <a:chExt cx="1609725" cy="4181475"/>
          </a:xfrm>
        </p:grpSpPr>
        <p:grpSp>
          <p:nvGrpSpPr>
            <p:cNvPr id="47" name="Groupe 46"/>
            <p:cNvGrpSpPr/>
            <p:nvPr/>
          </p:nvGrpSpPr>
          <p:grpSpPr>
            <a:xfrm>
              <a:off x="3682355" y="1038225"/>
              <a:ext cx="1609725" cy="4181475"/>
              <a:chOff x="3682355" y="1038225"/>
              <a:chExt cx="1609725" cy="4181475"/>
            </a:xfrm>
          </p:grpSpPr>
          <p:sp>
            <p:nvSpPr>
              <p:cNvPr id="40" name="Forme libre 39"/>
              <p:cNvSpPr/>
              <p:nvPr/>
            </p:nvSpPr>
            <p:spPr>
              <a:xfrm>
                <a:off x="3891905" y="2133600"/>
                <a:ext cx="1400175" cy="333375"/>
              </a:xfrm>
              <a:custGeom>
                <a:avLst/>
                <a:gdLst>
                  <a:gd name="connsiteX0" fmla="*/ 1400175 w 1400175"/>
                  <a:gd name="connsiteY0" fmla="*/ 333375 h 333375"/>
                  <a:gd name="connsiteX1" fmla="*/ 733425 w 1400175"/>
                  <a:gd name="connsiteY1" fmla="*/ 333375 h 333375"/>
                  <a:gd name="connsiteX2" fmla="*/ 733425 w 1400175"/>
                  <a:gd name="connsiteY2" fmla="*/ 9525 h 333375"/>
                  <a:gd name="connsiteX3" fmla="*/ 9525 w 1400175"/>
                  <a:gd name="connsiteY3" fmla="*/ 0 h 333375"/>
                  <a:gd name="connsiteX4" fmla="*/ 0 w 1400175"/>
                  <a:gd name="connsiteY4" fmla="*/ 228600 h 3333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0175" h="333375">
                    <a:moveTo>
                      <a:pt x="1400175" y="333375"/>
                    </a:moveTo>
                    <a:lnTo>
                      <a:pt x="733425" y="333375"/>
                    </a:lnTo>
                    <a:lnTo>
                      <a:pt x="733425" y="9525"/>
                    </a:lnTo>
                    <a:lnTo>
                      <a:pt x="9525" y="0"/>
                    </a:lnTo>
                    <a:lnTo>
                      <a:pt x="0" y="228600"/>
                    </a:lnTo>
                  </a:path>
                </a:pathLst>
              </a:custGeom>
              <a:noFill/>
              <a:ln w="5715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grpSp>
            <p:nvGrpSpPr>
              <p:cNvPr id="44" name="Groupe 43"/>
              <p:cNvGrpSpPr/>
              <p:nvPr/>
            </p:nvGrpSpPr>
            <p:grpSpPr>
              <a:xfrm>
                <a:off x="3682355" y="1038225"/>
                <a:ext cx="1609725" cy="4181475"/>
                <a:chOff x="3667125" y="1038225"/>
                <a:chExt cx="1609725" cy="4181475"/>
              </a:xfrm>
            </p:grpSpPr>
            <p:sp>
              <p:nvSpPr>
                <p:cNvPr id="38" name="Forme libre 37"/>
                <p:cNvSpPr/>
                <p:nvPr/>
              </p:nvSpPr>
              <p:spPr>
                <a:xfrm>
                  <a:off x="4619625" y="4181475"/>
                  <a:ext cx="523875" cy="1028700"/>
                </a:xfrm>
                <a:custGeom>
                  <a:avLst/>
                  <a:gdLst>
                    <a:gd name="connsiteX0" fmla="*/ 523875 w 523875"/>
                    <a:gd name="connsiteY0" fmla="*/ 1028700 h 1028700"/>
                    <a:gd name="connsiteX1" fmla="*/ 523875 w 523875"/>
                    <a:gd name="connsiteY1" fmla="*/ 781050 h 1028700"/>
                    <a:gd name="connsiteX2" fmla="*/ 0 w 523875"/>
                    <a:gd name="connsiteY2" fmla="*/ 781050 h 1028700"/>
                    <a:gd name="connsiteX3" fmla="*/ 9525 w 523875"/>
                    <a:gd name="connsiteY3" fmla="*/ 0 h 1028700"/>
                    <a:gd name="connsiteX4" fmla="*/ 9525 w 523875"/>
                    <a:gd name="connsiteY4" fmla="*/ 0 h 1028700"/>
                    <a:gd name="connsiteX5" fmla="*/ 0 w 523875"/>
                    <a:gd name="connsiteY5" fmla="*/ 9525 h 10287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23875" h="1028700">
                      <a:moveTo>
                        <a:pt x="523875" y="1028700"/>
                      </a:moveTo>
                      <a:lnTo>
                        <a:pt x="523875" y="781050"/>
                      </a:lnTo>
                      <a:lnTo>
                        <a:pt x="0" y="781050"/>
                      </a:lnTo>
                      <a:lnTo>
                        <a:pt x="9525" y="0"/>
                      </a:lnTo>
                      <a:lnTo>
                        <a:pt x="9525" y="0"/>
                      </a:lnTo>
                      <a:lnTo>
                        <a:pt x="0" y="9525"/>
                      </a:lnTo>
                    </a:path>
                  </a:pathLst>
                </a:custGeom>
                <a:noFill/>
                <a:ln w="57150"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39" name="Forme libre 38"/>
                <p:cNvSpPr/>
                <p:nvPr/>
              </p:nvSpPr>
              <p:spPr>
                <a:xfrm>
                  <a:off x="4600575" y="3038475"/>
                  <a:ext cx="676275" cy="619125"/>
                </a:xfrm>
                <a:custGeom>
                  <a:avLst/>
                  <a:gdLst>
                    <a:gd name="connsiteX0" fmla="*/ 0 w 676275"/>
                    <a:gd name="connsiteY0" fmla="*/ 619125 h 619125"/>
                    <a:gd name="connsiteX1" fmla="*/ 0 w 676275"/>
                    <a:gd name="connsiteY1" fmla="*/ 0 h 619125"/>
                    <a:gd name="connsiteX2" fmla="*/ 676275 w 676275"/>
                    <a:gd name="connsiteY2" fmla="*/ 0 h 619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676275" h="619125">
                      <a:moveTo>
                        <a:pt x="0" y="619125"/>
                      </a:moveTo>
                      <a:lnTo>
                        <a:pt x="0" y="0"/>
                      </a:lnTo>
                      <a:lnTo>
                        <a:pt x="676275" y="0"/>
                      </a:lnTo>
                    </a:path>
                  </a:pathLst>
                </a:custGeom>
                <a:noFill/>
                <a:ln w="57150"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41" name="Forme libre 40"/>
                <p:cNvSpPr/>
                <p:nvPr/>
              </p:nvSpPr>
              <p:spPr>
                <a:xfrm>
                  <a:off x="3667125" y="1038225"/>
                  <a:ext cx="219075" cy="1095375"/>
                </a:xfrm>
                <a:custGeom>
                  <a:avLst/>
                  <a:gdLst>
                    <a:gd name="connsiteX0" fmla="*/ 219075 w 219075"/>
                    <a:gd name="connsiteY0" fmla="*/ 1095375 h 1095375"/>
                    <a:gd name="connsiteX1" fmla="*/ 219075 w 219075"/>
                    <a:gd name="connsiteY1" fmla="*/ 266700 h 1095375"/>
                    <a:gd name="connsiteX2" fmla="*/ 0 w 219075"/>
                    <a:gd name="connsiteY2" fmla="*/ 266700 h 1095375"/>
                    <a:gd name="connsiteX3" fmla="*/ 0 w 219075"/>
                    <a:gd name="connsiteY3" fmla="*/ 0 h 10953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19075" h="1095375">
                      <a:moveTo>
                        <a:pt x="219075" y="1095375"/>
                      </a:moveTo>
                      <a:lnTo>
                        <a:pt x="219075" y="266700"/>
                      </a:lnTo>
                      <a:lnTo>
                        <a:pt x="0" y="266700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57150"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42" name="Forme libre 41"/>
                <p:cNvSpPr/>
                <p:nvPr/>
              </p:nvSpPr>
              <p:spPr>
                <a:xfrm>
                  <a:off x="4619625" y="1323975"/>
                  <a:ext cx="504825" cy="828675"/>
                </a:xfrm>
                <a:custGeom>
                  <a:avLst/>
                  <a:gdLst>
                    <a:gd name="connsiteX0" fmla="*/ 0 w 504825"/>
                    <a:gd name="connsiteY0" fmla="*/ 828675 h 828675"/>
                    <a:gd name="connsiteX1" fmla="*/ 0 w 504825"/>
                    <a:gd name="connsiteY1" fmla="*/ 257175 h 828675"/>
                    <a:gd name="connsiteX2" fmla="*/ 485775 w 504825"/>
                    <a:gd name="connsiteY2" fmla="*/ 247650 h 828675"/>
                    <a:gd name="connsiteX3" fmla="*/ 504825 w 504825"/>
                    <a:gd name="connsiteY3" fmla="*/ 0 h 8286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04825" h="828675">
                      <a:moveTo>
                        <a:pt x="0" y="828675"/>
                      </a:moveTo>
                      <a:lnTo>
                        <a:pt x="0" y="257175"/>
                      </a:lnTo>
                      <a:lnTo>
                        <a:pt x="485775" y="247650"/>
                      </a:lnTo>
                      <a:lnTo>
                        <a:pt x="504825" y="0"/>
                      </a:lnTo>
                    </a:path>
                  </a:pathLst>
                </a:custGeom>
                <a:noFill/>
                <a:ln w="57150"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43" name="Forme libre 42"/>
                <p:cNvSpPr/>
                <p:nvPr/>
              </p:nvSpPr>
              <p:spPr>
                <a:xfrm>
                  <a:off x="3667125" y="4953000"/>
                  <a:ext cx="981075" cy="266700"/>
                </a:xfrm>
                <a:custGeom>
                  <a:avLst/>
                  <a:gdLst>
                    <a:gd name="connsiteX0" fmla="*/ 981075 w 981075"/>
                    <a:gd name="connsiteY0" fmla="*/ 0 h 266700"/>
                    <a:gd name="connsiteX1" fmla="*/ 19050 w 981075"/>
                    <a:gd name="connsiteY1" fmla="*/ 9525 h 266700"/>
                    <a:gd name="connsiteX2" fmla="*/ 0 w 981075"/>
                    <a:gd name="connsiteY2" fmla="*/ 266700 h 2667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981075" h="266700">
                      <a:moveTo>
                        <a:pt x="981075" y="0"/>
                      </a:moveTo>
                      <a:lnTo>
                        <a:pt x="19050" y="9525"/>
                      </a:lnTo>
                      <a:lnTo>
                        <a:pt x="0" y="266700"/>
                      </a:lnTo>
                    </a:path>
                  </a:pathLst>
                </a:custGeom>
                <a:noFill/>
                <a:ln w="57150"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</p:grpSp>
        </p:grpSp>
        <p:sp>
          <p:nvSpPr>
            <p:cNvPr id="70" name="Forme libre 69"/>
            <p:cNvSpPr/>
            <p:nvPr/>
          </p:nvSpPr>
          <p:spPr>
            <a:xfrm>
              <a:off x="3886200" y="2886075"/>
              <a:ext cx="0" cy="342900"/>
            </a:xfrm>
            <a:custGeom>
              <a:avLst/>
              <a:gdLst>
                <a:gd name="connsiteX0" fmla="*/ 0 w 0"/>
                <a:gd name="connsiteY0" fmla="*/ 0 h 342900"/>
                <a:gd name="connsiteX1" fmla="*/ 0 w 0"/>
                <a:gd name="connsiteY1" fmla="*/ 342900 h 34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342900">
                  <a:moveTo>
                    <a:pt x="0" y="0"/>
                  </a:moveTo>
                  <a:lnTo>
                    <a:pt x="0" y="342900"/>
                  </a:lnTo>
                </a:path>
              </a:pathLst>
            </a:custGeom>
            <a:noFill/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90" name="Légende encadrée 1 89"/>
          <p:cNvSpPr/>
          <p:nvPr/>
        </p:nvSpPr>
        <p:spPr>
          <a:xfrm>
            <a:off x="6129881" y="2271712"/>
            <a:ext cx="218105" cy="258631"/>
          </a:xfrm>
          <a:prstGeom prst="borderCallout1">
            <a:avLst>
              <a:gd name="adj1" fmla="val 48319"/>
              <a:gd name="adj2" fmla="val -786"/>
              <a:gd name="adj3" fmla="val 61338"/>
              <a:gd name="adj4" fmla="val -205407"/>
            </a:avLst>
          </a:prstGeom>
          <a:ln w="1270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</a:t>
            </a:r>
            <a:endParaRPr lang="fr-FR" dirty="0"/>
          </a:p>
        </p:txBody>
      </p:sp>
      <p:sp>
        <p:nvSpPr>
          <p:cNvPr id="91" name="Légende encadrée 1 90"/>
          <p:cNvSpPr/>
          <p:nvPr/>
        </p:nvSpPr>
        <p:spPr>
          <a:xfrm>
            <a:off x="2521507" y="1738312"/>
            <a:ext cx="218105" cy="258631"/>
          </a:xfrm>
          <a:prstGeom prst="borderCallout1">
            <a:avLst>
              <a:gd name="adj1" fmla="val 44636"/>
              <a:gd name="adj2" fmla="val 95292"/>
              <a:gd name="adj3" fmla="val 98166"/>
              <a:gd name="adj4" fmla="val 349222"/>
            </a:avLst>
          </a:prstGeom>
          <a:ln w="1270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2</a:t>
            </a:r>
            <a:endParaRPr lang="fr-FR" dirty="0"/>
          </a:p>
        </p:txBody>
      </p:sp>
      <p:sp>
        <p:nvSpPr>
          <p:cNvPr id="92" name="Légende encadrée 1 91"/>
          <p:cNvSpPr/>
          <p:nvPr/>
        </p:nvSpPr>
        <p:spPr>
          <a:xfrm>
            <a:off x="4137438" y="976677"/>
            <a:ext cx="218105" cy="258631"/>
          </a:xfrm>
          <a:prstGeom prst="borderCallout1">
            <a:avLst>
              <a:gd name="adj1" fmla="val 44636"/>
              <a:gd name="adj2" fmla="val 104027"/>
              <a:gd name="adj3" fmla="val 216018"/>
              <a:gd name="adj4" fmla="val 279348"/>
            </a:avLst>
          </a:prstGeom>
          <a:ln w="1270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3</a:t>
            </a:r>
            <a:endParaRPr lang="fr-FR" dirty="0"/>
          </a:p>
        </p:txBody>
      </p:sp>
      <p:sp>
        <p:nvSpPr>
          <p:cNvPr id="93" name="ZoneTexte 92"/>
          <p:cNvSpPr txBox="1"/>
          <p:nvPr/>
        </p:nvSpPr>
        <p:spPr>
          <a:xfrm>
            <a:off x="6912260" y="558809"/>
            <a:ext cx="1707174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2a </a:t>
            </a:r>
            <a:r>
              <a:rPr lang="fr-FR" dirty="0" smtClean="0"/>
              <a:t>: solution avec un carter en trois parties.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95962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1165</TotalTime>
  <Words>342</Words>
  <Application>Microsoft Office PowerPoint</Application>
  <PresentationFormat>Affichage à l'écran (4:3)</PresentationFormat>
  <Paragraphs>201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8" baseType="lpstr">
      <vt:lpstr>Arial</vt:lpstr>
      <vt:lpstr>Calibri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INSA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Calcul des roulements</dc:title>
  <dc:creator>Marc Picard</dc:creator>
  <cp:lastModifiedBy>Marc Picard</cp:lastModifiedBy>
  <cp:revision>132</cp:revision>
  <dcterms:created xsi:type="dcterms:W3CDTF">2015-04-28T14:39:02Z</dcterms:created>
  <dcterms:modified xsi:type="dcterms:W3CDTF">2020-03-29T14:19:12Z</dcterms:modified>
</cp:coreProperties>
</file>