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464" r:id="rId6"/>
    <p:sldId id="465" r:id="rId7"/>
    <p:sldId id="466" r:id="rId8"/>
    <p:sldId id="468" r:id="rId9"/>
    <p:sldId id="469" r:id="rId10"/>
    <p:sldId id="470" r:id="rId11"/>
    <p:sldId id="471" r:id="rId12"/>
    <p:sldId id="467" r:id="rId13"/>
    <p:sldId id="4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983F3-2995-83E0-6A2C-48A6E4C1794C}" v="116" dt="2025-09-03T15:56:47.294"/>
    <p1510:client id="{C86658D0-7053-4D2E-BB84-362359F2CE03}" v="52" dt="2025-09-03T14:15:22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Chanthery" userId="S::echanthe@insa-toulouse.fr::98da796b-b6c2-43fb-96e9-3fb5d57c55fb" providerId="AD" clId="Web-{1F1285AC-B3B5-4F7F-ADDD-40B14766A241}"/>
    <pc:docChg chg="addSld modSld modMainMaster">
      <pc:chgData name="Elodie Chanthery" userId="S::echanthe@insa-toulouse.fr::98da796b-b6c2-43fb-96e9-3fb5d57c55fb" providerId="AD" clId="Web-{1F1285AC-B3B5-4F7F-ADDD-40B14766A241}" dt="2024-09-04T13:08:48.528" v="214" actId="20577"/>
      <pc:docMkLst>
        <pc:docMk/>
      </pc:docMkLst>
      <pc:sldChg chg="modSp">
        <pc:chgData name="Elodie Chanthery" userId="S::echanthe@insa-toulouse.fr::98da796b-b6c2-43fb-96e9-3fb5d57c55fb" providerId="AD" clId="Web-{1F1285AC-B3B5-4F7F-ADDD-40B14766A241}" dt="2024-09-04T13:03:13.406" v="3" actId="1076"/>
        <pc:sldMkLst>
          <pc:docMk/>
          <pc:sldMk cId="2910124559" sldId="465"/>
        </pc:sldMkLst>
      </pc:sldChg>
      <pc:sldChg chg="modSp">
        <pc:chgData name="Elodie Chanthery" userId="S::echanthe@insa-toulouse.fr::98da796b-b6c2-43fb-96e9-3fb5d57c55fb" providerId="AD" clId="Web-{1F1285AC-B3B5-4F7F-ADDD-40B14766A241}" dt="2024-09-04T13:05:02.597" v="16" actId="1076"/>
        <pc:sldMkLst>
          <pc:docMk/>
          <pc:sldMk cId="1792537342" sldId="466"/>
        </pc:sldMkLst>
      </pc:sldChg>
      <pc:sldChg chg="modSp">
        <pc:chgData name="Elodie Chanthery" userId="S::echanthe@insa-toulouse.fr::98da796b-b6c2-43fb-96e9-3fb5d57c55fb" providerId="AD" clId="Web-{1F1285AC-B3B5-4F7F-ADDD-40B14766A241}" dt="2024-09-04T13:06:22.694" v="22" actId="20577"/>
        <pc:sldMkLst>
          <pc:docMk/>
          <pc:sldMk cId="1173930111" sldId="471"/>
        </pc:sldMkLst>
      </pc:sldChg>
      <pc:sldChg chg="modSp new">
        <pc:chgData name="Elodie Chanthery" userId="S::echanthe@insa-toulouse.fr::98da796b-b6c2-43fb-96e9-3fb5d57c55fb" providerId="AD" clId="Web-{1F1285AC-B3B5-4F7F-ADDD-40B14766A241}" dt="2024-09-04T13:08:48.528" v="214" actId="20577"/>
        <pc:sldMkLst>
          <pc:docMk/>
          <pc:sldMk cId="3483306790" sldId="472"/>
        </pc:sldMkLst>
      </pc:sldChg>
      <pc:sldMasterChg chg="modSldLayout">
        <pc:chgData name="Elodie Chanthery" userId="S::echanthe@insa-toulouse.fr::98da796b-b6c2-43fb-96e9-3fb5d57c55fb" providerId="AD" clId="Web-{1F1285AC-B3B5-4F7F-ADDD-40B14766A241}" dt="2024-09-04T13:04:06.611" v="4"/>
        <pc:sldMasterMkLst>
          <pc:docMk/>
          <pc:sldMasterMk cId="653224161" sldId="2147483648"/>
        </pc:sldMasterMkLst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991801394" sldId="2147483661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971149397" sldId="2147483662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831879896" sldId="2147483663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939748607" sldId="2147483664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706436406" sldId="2147483665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369345467" sldId="2147483666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1896302282" sldId="2147483667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1637374284" sldId="2147483668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1487322222" sldId="2147483669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849991261" sldId="2147483670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075003364" sldId="2147483673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971135650" sldId="2147483674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71128507" sldId="2147483676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252569171" sldId="2147483677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287383420" sldId="2147483687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2095110950" sldId="2147483688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588531735" sldId="2147483689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406817439" sldId="2147483690"/>
          </pc:sldLayoutMkLst>
        </pc:sldLayoutChg>
        <pc:sldLayoutChg chg="modTransition">
          <pc:chgData name="Elodie Chanthery" userId="S::echanthe@insa-toulouse.fr::98da796b-b6c2-43fb-96e9-3fb5d57c55fb" providerId="AD" clId="Web-{1F1285AC-B3B5-4F7F-ADDD-40B14766A241}" dt="2024-09-04T13:04:06.611" v="4"/>
          <pc:sldLayoutMkLst>
            <pc:docMk/>
            <pc:sldMasterMk cId="653224161" sldId="2147483648"/>
            <pc:sldLayoutMk cId="349537323" sldId="2147483691"/>
          </pc:sldLayoutMkLst>
        </pc:sldLayoutChg>
      </pc:sldMasterChg>
    </pc:docChg>
  </pc:docChgLst>
  <pc:docChgLst>
    <pc:chgData name="Emmanuelle Moillard" userId="S::emoillar@insa-toulouse.fr::c18c3266-3f0f-403d-a581-db5d27d16b8b" providerId="AD" clId="Web-{F169DB80-09BA-56AF-8895-7BC22A6F63F8}"/>
    <pc:docChg chg="modSld">
      <pc:chgData name="Emmanuelle Moillard" userId="S::emoillar@insa-toulouse.fr::c18c3266-3f0f-403d-a581-db5d27d16b8b" providerId="AD" clId="Web-{F169DB80-09BA-56AF-8895-7BC22A6F63F8}" dt="2024-09-05T14:33:53.121" v="356" actId="20577"/>
      <pc:docMkLst>
        <pc:docMk/>
      </pc:docMkLst>
      <pc:sldChg chg="modSp">
        <pc:chgData name="Emmanuelle Moillard" userId="S::emoillar@insa-toulouse.fr::c18c3266-3f0f-403d-a581-db5d27d16b8b" providerId="AD" clId="Web-{F169DB80-09BA-56AF-8895-7BC22A6F63F8}" dt="2024-09-05T14:22:54.098" v="0" actId="1076"/>
        <pc:sldMkLst>
          <pc:docMk/>
          <pc:sldMk cId="2910124559" sldId="465"/>
        </pc:sldMkLst>
      </pc:sldChg>
      <pc:sldChg chg="modSp">
        <pc:chgData name="Emmanuelle Moillard" userId="S::emoillar@insa-toulouse.fr::c18c3266-3f0f-403d-a581-db5d27d16b8b" providerId="AD" clId="Web-{F169DB80-09BA-56AF-8895-7BC22A6F63F8}" dt="2024-09-05T14:24:03.756" v="3" actId="20577"/>
        <pc:sldMkLst>
          <pc:docMk/>
          <pc:sldMk cId="981741298" sldId="468"/>
        </pc:sldMkLst>
      </pc:sldChg>
      <pc:sldChg chg="addSp modSp">
        <pc:chgData name="Emmanuelle Moillard" userId="S::emoillar@insa-toulouse.fr::c18c3266-3f0f-403d-a581-db5d27d16b8b" providerId="AD" clId="Web-{F169DB80-09BA-56AF-8895-7BC22A6F63F8}" dt="2024-09-05T14:33:53.121" v="356" actId="20577"/>
        <pc:sldMkLst>
          <pc:docMk/>
          <pc:sldMk cId="1246880410" sldId="470"/>
        </pc:sldMkLst>
      </pc:sldChg>
    </pc:docChg>
  </pc:docChgLst>
  <pc:docChgLst>
    <pc:chgData name="Elodie Chanthery" userId="S::echanthe@insa-toulouse.fr::98da796b-b6c2-43fb-96e9-3fb5d57c55fb" providerId="AD" clId="Web-{32877A66-15BD-46B5-B4A6-6699CC206247}"/>
    <pc:docChg chg="modSld">
      <pc:chgData name="Elodie Chanthery" userId="S::echanthe@insa-toulouse.fr::98da796b-b6c2-43fb-96e9-3fb5d57c55fb" providerId="AD" clId="Web-{32877A66-15BD-46B5-B4A6-6699CC206247}" dt="2024-09-04T12:47:26.048" v="86" actId="1076"/>
      <pc:docMkLst>
        <pc:docMk/>
      </pc:docMkLst>
      <pc:sldChg chg="modSp">
        <pc:chgData name="Elodie Chanthery" userId="S::echanthe@insa-toulouse.fr::98da796b-b6c2-43fb-96e9-3fb5d57c55fb" providerId="AD" clId="Web-{32877A66-15BD-46B5-B4A6-6699CC206247}" dt="2024-09-04T12:45:46.373" v="11" actId="20577"/>
        <pc:sldMkLst>
          <pc:docMk/>
          <pc:sldMk cId="2910124559" sldId="465"/>
        </pc:sldMkLst>
      </pc:sldChg>
      <pc:sldChg chg="addSp modSp">
        <pc:chgData name="Elodie Chanthery" userId="S::echanthe@insa-toulouse.fr::98da796b-b6c2-43fb-96e9-3fb5d57c55fb" providerId="AD" clId="Web-{32877A66-15BD-46B5-B4A6-6699CC206247}" dt="2024-09-04T12:47:26.048" v="86" actId="1076"/>
        <pc:sldMkLst>
          <pc:docMk/>
          <pc:sldMk cId="1792537342" sldId="466"/>
        </pc:sldMkLst>
      </pc:sldChg>
    </pc:docChg>
  </pc:docChgLst>
  <pc:docChgLst>
    <pc:chgData name="Manon Treille" userId="S::treille@insa-toulouse.fr::c48933dd-30a8-4da5-8a08-65e06090f4bc" providerId="AD" clId="Web-{D10D52AA-3A53-D76B-9508-2F5A98EC495E}"/>
    <pc:docChg chg="modSld">
      <pc:chgData name="Manon Treille" userId="S::treille@insa-toulouse.fr::c48933dd-30a8-4da5-8a08-65e06090f4bc" providerId="AD" clId="Web-{D10D52AA-3A53-D76B-9508-2F5A98EC495E}" dt="2024-09-04T13:54:29.096" v="179" actId="20577"/>
      <pc:docMkLst>
        <pc:docMk/>
      </pc:docMkLst>
      <pc:sldChg chg="addSp delSp modSp">
        <pc:chgData name="Manon Treille" userId="S::treille@insa-toulouse.fr::c48933dd-30a8-4da5-8a08-65e06090f4bc" providerId="AD" clId="Web-{D10D52AA-3A53-D76B-9508-2F5A98EC495E}" dt="2024-09-04T13:54:29.096" v="179" actId="20577"/>
        <pc:sldMkLst>
          <pc:docMk/>
          <pc:sldMk cId="615785465" sldId="469"/>
        </pc:sldMkLst>
      </pc:sldChg>
    </pc:docChg>
  </pc:docChgLst>
  <pc:docChgLst>
    <pc:chgData name="Elodie Chanthery" userId="S::echanthe@insa-toulouse.fr::98da796b-b6c2-43fb-96e9-3fb5d57c55fb" providerId="AD" clId="Web-{2DAF0531-8261-4DD3-9281-AD526008D8F4}"/>
    <pc:docChg chg="addSld delSld modSld">
      <pc:chgData name="Elodie Chanthery" userId="S::echanthe@insa-toulouse.fr::98da796b-b6c2-43fb-96e9-3fb5d57c55fb" providerId="AD" clId="Web-{2DAF0531-8261-4DD3-9281-AD526008D8F4}" dt="2024-09-04T07:58:19.156" v="644" actId="20577"/>
      <pc:docMkLst>
        <pc:docMk/>
      </pc:docMkLst>
      <pc:sldChg chg="modSp">
        <pc:chgData name="Elodie Chanthery" userId="S::echanthe@insa-toulouse.fr::98da796b-b6c2-43fb-96e9-3fb5d57c55fb" providerId="AD" clId="Web-{2DAF0531-8261-4DD3-9281-AD526008D8F4}" dt="2024-09-04T07:58:19.156" v="644" actId="20577"/>
        <pc:sldMkLst>
          <pc:docMk/>
          <pc:sldMk cId="198966148" sldId="277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95" v="36"/>
        <pc:sldMkLst>
          <pc:docMk/>
          <pc:sldMk cId="1617842747" sldId="420"/>
        </pc:sldMkLst>
      </pc:sldChg>
      <pc:sldChg chg="del">
        <pc:chgData name="Elodie Chanthery" userId="S::echanthe@insa-toulouse.fr::98da796b-b6c2-43fb-96e9-3fb5d57c55fb" providerId="AD" clId="Web-{2DAF0531-8261-4DD3-9281-AD526008D8F4}" dt="2024-09-04T07:40:49.515" v="271"/>
        <pc:sldMkLst>
          <pc:docMk/>
          <pc:sldMk cId="3618710061" sldId="463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31"/>
        <pc:sldMkLst>
          <pc:docMk/>
          <pc:sldMk cId="801569780" sldId="464"/>
        </pc:sldMkLst>
      </pc:sldChg>
      <pc:sldChg chg="addSp modSp new">
        <pc:chgData name="Elodie Chanthery" userId="S::echanthe@insa-toulouse.fr::98da796b-b6c2-43fb-96e9-3fb5d57c55fb" providerId="AD" clId="Web-{2DAF0531-8261-4DD3-9281-AD526008D8F4}" dt="2024-09-04T07:34:57.770" v="53" actId="1076"/>
        <pc:sldMkLst>
          <pc:docMk/>
          <pc:sldMk cId="4284412598" sldId="464"/>
        </pc:sldMkLst>
      </pc:sldChg>
      <pc:sldChg chg="addSp delSp modSp new mod setBg">
        <pc:chgData name="Elodie Chanthery" userId="S::echanthe@insa-toulouse.fr::98da796b-b6c2-43fb-96e9-3fb5d57c55fb" providerId="AD" clId="Web-{2DAF0531-8261-4DD3-9281-AD526008D8F4}" dt="2024-09-04T07:57:51.389" v="625" actId="1076"/>
        <pc:sldMkLst>
          <pc:docMk/>
          <pc:sldMk cId="2910124559" sldId="465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34"/>
        <pc:sldMkLst>
          <pc:docMk/>
          <pc:sldMk cId="3968711480" sldId="465"/>
        </pc:sldMkLst>
      </pc:sldChg>
      <pc:sldChg chg="addSp delSp modSp new">
        <pc:chgData name="Elodie Chanthery" userId="S::echanthe@insa-toulouse.fr::98da796b-b6c2-43fb-96e9-3fb5d57c55fb" providerId="AD" clId="Web-{2DAF0531-8261-4DD3-9281-AD526008D8F4}" dt="2024-09-04T07:56:10.902" v="597"/>
        <pc:sldMkLst>
          <pc:docMk/>
          <pc:sldMk cId="1792537342" sldId="466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33"/>
        <pc:sldMkLst>
          <pc:docMk/>
          <pc:sldMk cId="3647870210" sldId="466"/>
        </pc:sldMkLst>
      </pc:sldChg>
      <pc:sldChg chg="modSp new">
        <pc:chgData name="Elodie Chanthery" userId="S::echanthe@insa-toulouse.fr::98da796b-b6c2-43fb-96e9-3fb5d57c55fb" providerId="AD" clId="Web-{2DAF0531-8261-4DD3-9281-AD526008D8F4}" dt="2024-09-04T07:54:27.149" v="579" actId="20577"/>
        <pc:sldMkLst>
          <pc:docMk/>
          <pc:sldMk cId="1228911918" sldId="467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32"/>
        <pc:sldMkLst>
          <pc:docMk/>
          <pc:sldMk cId="1655649062" sldId="467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95" v="37"/>
        <pc:sldMkLst>
          <pc:docMk/>
          <pc:sldMk cId="798542463" sldId="468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95" v="35"/>
        <pc:sldMkLst>
          <pc:docMk/>
          <pc:sldMk cId="794136853" sldId="469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30"/>
        <pc:sldMkLst>
          <pc:docMk/>
          <pc:sldMk cId="1751362778" sldId="470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29"/>
        <pc:sldMkLst>
          <pc:docMk/>
          <pc:sldMk cId="148955780" sldId="471"/>
        </pc:sldMkLst>
      </pc:sldChg>
      <pc:sldChg chg="del">
        <pc:chgData name="Elodie Chanthery" userId="S::echanthe@insa-toulouse.fr::98da796b-b6c2-43fb-96e9-3fb5d57c55fb" providerId="AD" clId="Web-{2DAF0531-8261-4DD3-9281-AD526008D8F4}" dt="2024-09-04T07:31:16.779" v="28"/>
        <pc:sldMkLst>
          <pc:docMk/>
          <pc:sldMk cId="2095828670" sldId="472"/>
        </pc:sldMkLst>
      </pc:sldChg>
    </pc:docChg>
  </pc:docChgLst>
  <pc:docChgLst>
    <pc:chgData name="Elodie Chanthery" userId="S::echanthe@insa-toulouse.fr::98da796b-b6c2-43fb-96e9-3fb5d57c55fb" providerId="AD" clId="Web-{DBFB3485-DD1D-47B0-BB86-0A09B85344C9}"/>
    <pc:docChg chg="modSld">
      <pc:chgData name="Elodie Chanthery" userId="S::echanthe@insa-toulouse.fr::98da796b-b6c2-43fb-96e9-3fb5d57c55fb" providerId="AD" clId="Web-{DBFB3485-DD1D-47B0-BB86-0A09B85344C9}" dt="2024-09-04T09:45:19.647" v="30" actId="1076"/>
      <pc:docMkLst>
        <pc:docMk/>
      </pc:docMkLst>
      <pc:sldChg chg="addSp delSp modSp">
        <pc:chgData name="Elodie Chanthery" userId="S::echanthe@insa-toulouse.fr::98da796b-b6c2-43fb-96e9-3fb5d57c55fb" providerId="AD" clId="Web-{DBFB3485-DD1D-47B0-BB86-0A09B85344C9}" dt="2024-09-04T09:45:19.647" v="30" actId="1076"/>
        <pc:sldMkLst>
          <pc:docMk/>
          <pc:sldMk cId="1792537342" sldId="466"/>
        </pc:sldMkLst>
      </pc:sldChg>
    </pc:docChg>
  </pc:docChgLst>
  <pc:docChgLst>
    <pc:chgData clId="Web-{C86658D0-7053-4D2E-BB84-362359F2CE03}"/>
    <pc:docChg chg="modSld">
      <pc:chgData name="" userId="" providerId="" clId="Web-{C86658D0-7053-4D2E-BB84-362359F2CE03}" dt="2025-09-03T14:10:22.902" v="2" actId="20577"/>
      <pc:docMkLst>
        <pc:docMk/>
      </pc:docMkLst>
      <pc:sldChg chg="modSp">
        <pc:chgData name="" userId="" providerId="" clId="Web-{C86658D0-7053-4D2E-BB84-362359F2CE03}" dt="2025-09-03T14:10:22.902" v="2" actId="20577"/>
        <pc:sldMkLst>
          <pc:docMk/>
          <pc:sldMk cId="198966148" sldId="277"/>
        </pc:sldMkLst>
        <pc:spChg chg="mod">
          <ac:chgData name="" userId="" providerId="" clId="Web-{C86658D0-7053-4D2E-BB84-362359F2CE03}" dt="2025-09-03T14:10:22.902" v="2" actId="20577"/>
          <ac:spMkLst>
            <pc:docMk/>
            <pc:sldMk cId="198966148" sldId="277"/>
            <ac:spMk id="8194" creationId="{00000000-0000-0000-0000-000000000000}"/>
          </ac:spMkLst>
        </pc:spChg>
      </pc:sldChg>
    </pc:docChg>
  </pc:docChgLst>
  <pc:docChgLst>
    <pc:chgData name="Elodie Chanthery" userId="S::echanthe@insa-toulouse.fr::98da796b-b6c2-43fb-96e9-3fb5d57c55fb" providerId="AD" clId="Web-{C86658D0-7053-4D2E-BB84-362359F2CE03}"/>
    <pc:docChg chg="modSld">
      <pc:chgData name="Elodie Chanthery" userId="S::echanthe@insa-toulouse.fr::98da796b-b6c2-43fb-96e9-3fb5d57c55fb" providerId="AD" clId="Web-{C86658D0-7053-4D2E-BB84-362359F2CE03}" dt="2025-09-03T14:15:22.951" v="43" actId="20577"/>
      <pc:docMkLst>
        <pc:docMk/>
      </pc:docMkLst>
      <pc:sldChg chg="modSp">
        <pc:chgData name="Elodie Chanthery" userId="S::echanthe@insa-toulouse.fr::98da796b-b6c2-43fb-96e9-3fb5d57c55fb" providerId="AD" clId="Web-{C86658D0-7053-4D2E-BB84-362359F2CE03}" dt="2025-09-03T14:11:05.438" v="37" actId="20577"/>
        <pc:sldMkLst>
          <pc:docMk/>
          <pc:sldMk cId="198966148" sldId="277"/>
        </pc:sldMkLst>
        <pc:spChg chg="mod">
          <ac:chgData name="Elodie Chanthery" userId="S::echanthe@insa-toulouse.fr::98da796b-b6c2-43fb-96e9-3fb5d57c55fb" providerId="AD" clId="Web-{C86658D0-7053-4D2E-BB84-362359F2CE03}" dt="2025-09-03T14:11:05.438" v="37" actId="20577"/>
          <ac:spMkLst>
            <pc:docMk/>
            <pc:sldMk cId="198966148" sldId="277"/>
            <ac:spMk id="8194" creationId="{00000000-0000-0000-0000-000000000000}"/>
          </ac:spMkLst>
        </pc:spChg>
      </pc:sldChg>
      <pc:sldChg chg="modSp">
        <pc:chgData name="Elodie Chanthery" userId="S::echanthe@insa-toulouse.fr::98da796b-b6c2-43fb-96e9-3fb5d57c55fb" providerId="AD" clId="Web-{C86658D0-7053-4D2E-BB84-362359F2CE03}" dt="2025-09-03T14:15:22.951" v="43" actId="20577"/>
        <pc:sldMkLst>
          <pc:docMk/>
          <pc:sldMk cId="1228911918" sldId="467"/>
        </pc:sldMkLst>
        <pc:spChg chg="mod">
          <ac:chgData name="Elodie Chanthery" userId="S::echanthe@insa-toulouse.fr::98da796b-b6c2-43fb-96e9-3fb5d57c55fb" providerId="AD" clId="Web-{C86658D0-7053-4D2E-BB84-362359F2CE03}" dt="2025-09-03T14:15:22.951" v="43" actId="20577"/>
          <ac:spMkLst>
            <pc:docMk/>
            <pc:sldMk cId="1228911918" sldId="467"/>
            <ac:spMk id="3" creationId="{934CF091-AF6C-7C5D-871E-BAD19BB7FD4A}"/>
          </ac:spMkLst>
        </pc:spChg>
      </pc:sldChg>
      <pc:sldChg chg="modSp">
        <pc:chgData name="Elodie Chanthery" userId="S::echanthe@insa-toulouse.fr::98da796b-b6c2-43fb-96e9-3fb5d57c55fb" providerId="AD" clId="Web-{C86658D0-7053-4D2E-BB84-362359F2CE03}" dt="2025-09-03T14:11:51.974" v="38" actId="20577"/>
        <pc:sldMkLst>
          <pc:docMk/>
          <pc:sldMk cId="981741298" sldId="468"/>
        </pc:sldMkLst>
        <pc:spChg chg="mod">
          <ac:chgData name="Elodie Chanthery" userId="S::echanthe@insa-toulouse.fr::98da796b-b6c2-43fb-96e9-3fb5d57c55fb" providerId="AD" clId="Web-{C86658D0-7053-4D2E-BB84-362359F2CE03}" dt="2025-09-03T14:11:51.974" v="38" actId="20577"/>
          <ac:spMkLst>
            <pc:docMk/>
            <pc:sldMk cId="981741298" sldId="468"/>
            <ac:spMk id="3" creationId="{F01F30AE-779D-4592-B961-A2C81762593C}"/>
          </ac:spMkLst>
        </pc:spChg>
      </pc:sldChg>
    </pc:docChg>
  </pc:docChgLst>
  <pc:docChgLst>
    <pc:chgData name="Manon Treille" userId="S::treille@insa-toulouse.fr::c48933dd-30a8-4da5-8a08-65e06090f4bc" providerId="AD" clId="Web-{058983F3-2995-83E0-6A2C-48A6E4C1794C}"/>
    <pc:docChg chg="modSld">
      <pc:chgData name="Manon Treille" userId="S::treille@insa-toulouse.fr::c48933dd-30a8-4da5-8a08-65e06090f4bc" providerId="AD" clId="Web-{058983F3-2995-83E0-6A2C-48A6E4C1794C}" dt="2025-09-03T15:56:46.966" v="103" actId="20577"/>
      <pc:docMkLst>
        <pc:docMk/>
      </pc:docMkLst>
      <pc:sldChg chg="addSp modSp">
        <pc:chgData name="Manon Treille" userId="S::treille@insa-toulouse.fr::c48933dd-30a8-4da5-8a08-65e06090f4bc" providerId="AD" clId="Web-{058983F3-2995-83E0-6A2C-48A6E4C1794C}" dt="2025-09-03T15:56:46.966" v="103" actId="20577"/>
        <pc:sldMkLst>
          <pc:docMk/>
          <pc:sldMk cId="615785465" sldId="469"/>
        </pc:sldMkLst>
        <pc:spChg chg="mod">
          <ac:chgData name="Manon Treille" userId="S::treille@insa-toulouse.fr::c48933dd-30a8-4da5-8a08-65e06090f4bc" providerId="AD" clId="Web-{058983F3-2995-83E0-6A2C-48A6E4C1794C}" dt="2025-09-03T15:56:46.966" v="103" actId="20577"/>
          <ac:spMkLst>
            <pc:docMk/>
            <pc:sldMk cId="615785465" sldId="469"/>
            <ac:spMk id="3" creationId="{CD7314BF-778F-4E55-ABC2-C374AF8E6E10}"/>
          </ac:spMkLst>
        </pc:spChg>
        <pc:spChg chg="add mod">
          <ac:chgData name="Manon Treille" userId="S::treille@insa-toulouse.fr::c48933dd-30a8-4da5-8a08-65e06090f4bc" providerId="AD" clId="Web-{058983F3-2995-83E0-6A2C-48A6E4C1794C}" dt="2025-09-03T15:56:01.074" v="98" actId="14100"/>
          <ac:spMkLst>
            <pc:docMk/>
            <pc:sldMk cId="615785465" sldId="469"/>
            <ac:spMk id="8" creationId="{0AEAB7C5-975C-562E-3050-D28F88760DA6}"/>
          </ac:spMkLst>
        </pc:spChg>
        <pc:spChg chg="mod">
          <ac:chgData name="Manon Treille" userId="S::treille@insa-toulouse.fr::c48933dd-30a8-4da5-8a08-65e06090f4bc" providerId="AD" clId="Web-{058983F3-2995-83E0-6A2C-48A6E4C1794C}" dt="2025-09-03T15:55:41.354" v="82" actId="20577"/>
          <ac:spMkLst>
            <pc:docMk/>
            <pc:sldMk cId="615785465" sldId="469"/>
            <ac:spMk id="9" creationId="{5FCB8DAE-5579-B5E9-D604-B22999D2C08A}"/>
          </ac:spMkLst>
        </pc:spChg>
      </pc:sldChg>
    </pc:docChg>
  </pc:docChgLst>
  <pc:docChgLst>
    <pc:chgData name="Elodie Chanthery" userId="98da796b-b6c2-43fb-96e9-3fb5d57c55fb" providerId="ADAL" clId="{44D16188-D396-417D-BCE9-7EDC986F5834}"/>
    <pc:docChg chg="undo custSel addSld modSld sldOrd">
      <pc:chgData name="Elodie Chanthery" userId="98da796b-b6c2-43fb-96e9-3fb5d57c55fb" providerId="ADAL" clId="{44D16188-D396-417D-BCE9-7EDC986F5834}" dt="2024-09-04T12:55:32.706" v="1388"/>
      <pc:docMkLst>
        <pc:docMk/>
      </pc:docMkLst>
      <pc:sldChg chg="addSp delSp modSp">
        <pc:chgData name="Elodie Chanthery" userId="98da796b-b6c2-43fb-96e9-3fb5d57c55fb" providerId="ADAL" clId="{44D16188-D396-417D-BCE9-7EDC986F5834}" dt="2024-09-04T12:50:26.737" v="1216"/>
        <pc:sldMkLst>
          <pc:docMk/>
          <pc:sldMk cId="1792537342" sldId="466"/>
        </pc:sldMkLst>
      </pc:sldChg>
      <pc:sldChg chg="modSp">
        <pc:chgData name="Elodie Chanthery" userId="98da796b-b6c2-43fb-96e9-3fb5d57c55fb" providerId="ADAL" clId="{44D16188-D396-417D-BCE9-7EDC986F5834}" dt="2024-09-04T10:05:08.542" v="1163" actId="20577"/>
        <pc:sldMkLst>
          <pc:docMk/>
          <pc:sldMk cId="1228911918" sldId="467"/>
        </pc:sldMkLst>
      </pc:sldChg>
      <pc:sldChg chg="modSp add">
        <pc:chgData name="Elodie Chanthery" userId="98da796b-b6c2-43fb-96e9-3fb5d57c55fb" providerId="ADAL" clId="{44D16188-D396-417D-BCE9-7EDC986F5834}" dt="2024-09-04T10:00:27.485" v="403" actId="20577"/>
        <pc:sldMkLst>
          <pc:docMk/>
          <pc:sldMk cId="981741298" sldId="468"/>
        </pc:sldMkLst>
      </pc:sldChg>
      <pc:sldChg chg="modSp add">
        <pc:chgData name="Elodie Chanthery" userId="98da796b-b6c2-43fb-96e9-3fb5d57c55fb" providerId="ADAL" clId="{44D16188-D396-417D-BCE9-7EDC986F5834}" dt="2024-09-04T12:55:32.706" v="1388"/>
        <pc:sldMkLst>
          <pc:docMk/>
          <pc:sldMk cId="615785465" sldId="469"/>
        </pc:sldMkLst>
      </pc:sldChg>
      <pc:sldChg chg="modSp add">
        <pc:chgData name="Elodie Chanthery" userId="98da796b-b6c2-43fb-96e9-3fb5d57c55fb" providerId="ADAL" clId="{44D16188-D396-417D-BCE9-7EDC986F5834}" dt="2024-09-04T10:05:26.858" v="1194" actId="20577"/>
        <pc:sldMkLst>
          <pc:docMk/>
          <pc:sldMk cId="1246880410" sldId="470"/>
        </pc:sldMkLst>
      </pc:sldChg>
      <pc:sldChg chg="modSp add ord">
        <pc:chgData name="Elodie Chanthery" userId="98da796b-b6c2-43fb-96e9-3fb5d57c55fb" providerId="ADAL" clId="{44D16188-D396-417D-BCE9-7EDC986F5834}" dt="2024-09-04T12:55:01.995" v="1384" actId="20577"/>
        <pc:sldMkLst>
          <pc:docMk/>
          <pc:sldMk cId="1173930111" sldId="471"/>
        </pc:sldMkLst>
      </pc:sldChg>
    </pc:docChg>
  </pc:docChgLst>
  <pc:docChgLst>
    <pc:chgData name="Elodie Chanthery" userId="S::echanthe@insa-toulouse.fr::98da796b-b6c2-43fb-96e9-3fb5d57c55fb" providerId="AD" clId="Web-{2126D6D2-65A3-4FCF-8341-2A598523AD7F}"/>
    <pc:docChg chg="addSld delSld modSld">
      <pc:chgData name="Elodie Chanthery" userId="S::echanthe@insa-toulouse.fr::98da796b-b6c2-43fb-96e9-3fb5d57c55fb" providerId="AD" clId="Web-{2126D6D2-65A3-4FCF-8341-2A598523AD7F}" dt="2024-08-29T13:42:02.969" v="394"/>
      <pc:docMkLst>
        <pc:docMk/>
      </pc:docMkLst>
    </pc:docChg>
  </pc:docChgLst>
  <pc:docChgLst>
    <pc:chgData clId="Web-{95C1A6BA-CF9F-40EF-AC72-3DFDD221EA52}"/>
    <pc:docChg chg="modSld">
      <pc:chgData name="" userId="" providerId="" clId="Web-{95C1A6BA-CF9F-40EF-AC72-3DFDD221EA52}" dt="2024-08-29T12:57:07.546" v="19" actId="20577"/>
      <pc:docMkLst>
        <pc:docMk/>
      </pc:docMkLst>
      <pc:sldChg chg="modSp">
        <pc:chgData name="" userId="" providerId="" clId="Web-{95C1A6BA-CF9F-40EF-AC72-3DFDD221EA52}" dt="2024-08-29T12:57:07.546" v="19" actId="20577"/>
        <pc:sldMkLst>
          <pc:docMk/>
          <pc:sldMk cId="198966148" sldId="277"/>
        </pc:sldMkLst>
      </pc:sldChg>
    </pc:docChg>
  </pc:docChgLst>
  <pc:docChgLst>
    <pc:chgData name="Elodie Chanthery" userId="S::echanthe@insa-toulouse.fr::98da796b-b6c2-43fb-96e9-3fb5d57c55fb" providerId="AD" clId="Web-{80B3EA54-5F49-41D6-BD07-4A2DFDAF4887}"/>
    <pc:docChg chg="addSld modSld">
      <pc:chgData name="Elodie Chanthery" userId="S::echanthe@insa-toulouse.fr::98da796b-b6c2-43fb-96e9-3fb5d57c55fb" providerId="AD" clId="Web-{80B3EA54-5F49-41D6-BD07-4A2DFDAF4887}" dt="2024-09-04T07:20:05.754" v="418" actId="20577"/>
      <pc:docMkLst>
        <pc:docMk/>
      </pc:docMkLst>
      <pc:sldChg chg="modSp new">
        <pc:chgData name="Elodie Chanthery" userId="S::echanthe@insa-toulouse.fr::98da796b-b6c2-43fb-96e9-3fb5d57c55fb" providerId="AD" clId="Web-{80B3EA54-5F49-41D6-BD07-4A2DFDAF4887}" dt="2024-09-04T07:05:22.555" v="259" actId="20577"/>
        <pc:sldMkLst>
          <pc:docMk/>
          <pc:sldMk cId="1751362778" sldId="470"/>
        </pc:sldMkLst>
      </pc:sldChg>
      <pc:sldChg chg="modSp new">
        <pc:chgData name="Elodie Chanthery" userId="S::echanthe@insa-toulouse.fr::98da796b-b6c2-43fb-96e9-3fb5d57c55fb" providerId="AD" clId="Web-{80B3EA54-5F49-41D6-BD07-4A2DFDAF4887}" dt="2024-09-04T07:09:23.218" v="358" actId="20577"/>
        <pc:sldMkLst>
          <pc:docMk/>
          <pc:sldMk cId="148955780" sldId="471"/>
        </pc:sldMkLst>
      </pc:sldChg>
      <pc:sldChg chg="modSp new">
        <pc:chgData name="Elodie Chanthery" userId="S::echanthe@insa-toulouse.fr::98da796b-b6c2-43fb-96e9-3fb5d57c55fb" providerId="AD" clId="Web-{80B3EA54-5F49-41D6-BD07-4A2DFDAF4887}" dt="2024-09-04T07:20:05.754" v="418" actId="20577"/>
        <pc:sldMkLst>
          <pc:docMk/>
          <pc:sldMk cId="2095828670" sldId="472"/>
        </pc:sldMkLst>
      </pc:sldChg>
    </pc:docChg>
  </pc:docChgLst>
  <pc:docChgLst>
    <pc:chgData name="Elodie Chanthery" userId="S::echanthe@insa-toulouse.fr::98da796b-b6c2-43fb-96e9-3fb5d57c55fb" providerId="AD" clId="Web-{95C1A6BA-CF9F-40EF-AC72-3DFDD221EA52}"/>
    <pc:docChg chg="addSld delSld modSld">
      <pc:chgData name="Elodie Chanthery" userId="S::echanthe@insa-toulouse.fr::98da796b-b6c2-43fb-96e9-3fb5d57c55fb" providerId="AD" clId="Web-{95C1A6BA-CF9F-40EF-AC72-3DFDD221EA52}" dt="2024-08-29T13:00:12.849" v="83" actId="1076"/>
      <pc:docMkLst>
        <pc:docMk/>
      </pc:docMkLst>
      <pc:sldChg chg="delSp modSp">
        <pc:chgData name="Elodie Chanthery" userId="S::echanthe@insa-toulouse.fr::98da796b-b6c2-43fb-96e9-3fb5d57c55fb" providerId="AD" clId="Web-{95C1A6BA-CF9F-40EF-AC72-3DFDD221EA52}" dt="2024-08-29T12:59:29.098" v="76" actId="1076"/>
        <pc:sldMkLst>
          <pc:docMk/>
          <pc:sldMk cId="198966148" sldId="277"/>
        </pc:sldMkLst>
      </pc:sldChg>
    </pc:docChg>
  </pc:docChgLst>
  <pc:docChgLst>
    <pc:chgData name="Elodie Chanthery" userId="S::echanthe@insa-toulouse.fr::98da796b-b6c2-43fb-96e9-3fb5d57c55fb" providerId="AD" clId="Web-{D02110E6-9DE5-A1A5-DEA5-24CF0C3A378D}"/>
    <pc:docChg chg="addSld modSld sldOrd">
      <pc:chgData name="Elodie Chanthery" userId="S::echanthe@insa-toulouse.fr::98da796b-b6c2-43fb-96e9-3fb5d57c55fb" providerId="AD" clId="Web-{D02110E6-9DE5-A1A5-DEA5-24CF0C3A378D}" dt="2024-08-29T13:56:48.422" v="220" actId="20577"/>
      <pc:docMkLst>
        <pc:docMk/>
      </pc:docMkLst>
      <pc:sldMasterChg chg="addSldLayout">
        <pc:chgData name="Elodie Chanthery" userId="S::echanthe@insa-toulouse.fr::98da796b-b6c2-43fb-96e9-3fb5d57c55fb" providerId="AD" clId="Web-{D02110E6-9DE5-A1A5-DEA5-24CF0C3A378D}" dt="2024-08-29T13:44:30.421" v="2"/>
        <pc:sldMasterMkLst>
          <pc:docMk/>
          <pc:sldMasterMk cId="653224161" sldId="2147483648"/>
        </pc:sldMasterMkLst>
        <pc:sldLayoutChg chg="add">
          <pc:chgData name="Elodie Chanthery" userId="S::echanthe@insa-toulouse.fr::98da796b-b6c2-43fb-96e9-3fb5d57c55fb" providerId="AD" clId="Web-{D02110E6-9DE5-A1A5-DEA5-24CF0C3A378D}" dt="2024-08-29T13:44:30.421" v="2"/>
          <pc:sldLayoutMkLst>
            <pc:docMk/>
            <pc:sldMasterMk cId="653224161" sldId="2147483648"/>
            <pc:sldLayoutMk cId="349537323" sldId="2147483691"/>
          </pc:sldLayoutMkLst>
        </pc:sldLayoutChg>
      </pc:sldMasterChg>
    </pc:docChg>
  </pc:docChgLst>
  <pc:docChgLst>
    <pc:chgData name="Elodie Chanthery" userId="S::echanthe@insa-toulouse.fr::98da796b-b6c2-43fb-96e9-3fb5d57c55fb" providerId="AD" clId="Web-{661B912E-9CCD-464F-8F9F-3286F1AA9A95}"/>
    <pc:docChg chg="modSld">
      <pc:chgData name="Elodie Chanthery" userId="S::echanthe@insa-toulouse.fr::98da796b-b6c2-43fb-96e9-3fb5d57c55fb" providerId="AD" clId="Web-{661B912E-9CCD-464F-8F9F-3286F1AA9A95}" dt="2024-08-30T07:46:49.477" v="10" actId="1076"/>
      <pc:docMkLst>
        <pc:docMk/>
      </pc:docMkLst>
    </pc:docChg>
  </pc:docChgLst>
  <pc:docChgLst>
    <pc:chgData name="Joseph Shea" userId="S::shea@insa-toulouse.fr::04de5194-d2ac-46b9-8adc-644826bafd2c" providerId="AD" clId="Web-{4015F63B-DB1B-CFBD-EDA0-43F56111A3E4}"/>
    <pc:docChg chg="modSld">
      <pc:chgData name="Joseph Shea" userId="S::shea@insa-toulouse.fr::04de5194-d2ac-46b9-8adc-644826bafd2c" providerId="AD" clId="Web-{4015F63B-DB1B-CFBD-EDA0-43F56111A3E4}" dt="2024-09-04T16:53:34.663" v="64" actId="20577"/>
      <pc:docMkLst>
        <pc:docMk/>
      </pc:docMkLst>
      <pc:sldChg chg="modSp">
        <pc:chgData name="Joseph Shea" userId="S::shea@insa-toulouse.fr::04de5194-d2ac-46b9-8adc-644826bafd2c" providerId="AD" clId="Web-{4015F63B-DB1B-CFBD-EDA0-43F56111A3E4}" dt="2024-09-04T16:53:34.663" v="64" actId="20577"/>
        <pc:sldMkLst>
          <pc:docMk/>
          <pc:sldMk cId="1173930111" sldId="4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81BF139-0AF7-8D25-A1EB-0E90B1813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B8356B-568E-B160-F555-B1F3514C1B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9C09-55CE-0242-B103-F9B688081586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01DAFB-D195-133D-EF3D-2A2D5E4C4C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90BE29-1F39-60BC-9AE1-047D4F0E76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DC94C-6DB3-B044-B849-E57EC1DD2A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3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 userDrawn="1"/>
        </p:nvSpPr>
        <p:spPr>
          <a:xfrm>
            <a:off x="9491242" y="-37847"/>
            <a:ext cx="2700758" cy="68958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 userDrawn="1"/>
        </p:nvSpPr>
        <p:spPr>
          <a:xfrm>
            <a:off x="8721614" y="-37847"/>
            <a:ext cx="3470386" cy="38787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 userDrawn="1"/>
        </p:nvSpPr>
        <p:spPr>
          <a:xfrm>
            <a:off x="-1" y="-9939"/>
            <a:ext cx="8717243" cy="4614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645702"/>
            <a:ext cx="9144000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5278216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4D756-462E-CA42-BA95-35F364F1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 userDrawn="1"/>
        </p:nvGrpSpPr>
        <p:grpSpPr>
          <a:xfrm rot="5400000">
            <a:off x="5970074" y="-920195"/>
            <a:ext cx="3654249" cy="2545730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 userDrawn="1"/>
        </p:nvSpPr>
        <p:spPr>
          <a:xfrm>
            <a:off x="7943242" y="4614854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 userDrawn="1"/>
        </p:nvSpPr>
        <p:spPr>
          <a:xfrm>
            <a:off x="8717242" y="3840854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 userDrawn="1"/>
        </p:nvSpPr>
        <p:spPr>
          <a:xfrm>
            <a:off x="7169242" y="3841456"/>
            <a:ext cx="774000" cy="154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 userDrawn="1"/>
        </p:nvSpPr>
        <p:spPr>
          <a:xfrm>
            <a:off x="7943242" y="3066854"/>
            <a:ext cx="774000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 userDrawn="1"/>
        </p:nvGrpSpPr>
        <p:grpSpPr>
          <a:xfrm>
            <a:off x="855884" y="6202459"/>
            <a:ext cx="568800" cy="66548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 userDrawn="1"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662CFDD0-F7EE-1B4E-A612-DC9D6102717D}"/>
              </a:ext>
            </a:extLst>
          </p:cNvPr>
          <p:cNvGrpSpPr/>
          <p:nvPr userDrawn="1"/>
        </p:nvGrpSpPr>
        <p:grpSpPr>
          <a:xfrm>
            <a:off x="9764800" y="3830313"/>
            <a:ext cx="1196832" cy="3246345"/>
            <a:chOff x="10162921" y="4031871"/>
            <a:chExt cx="568233" cy="1623060"/>
          </a:xfrm>
        </p:grpSpPr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BD83F298-CB35-524B-87BF-ED63F1B3A8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17F96E0A-0668-964A-8F49-A5F6979F0C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D38FEDFF-9E02-F944-8C7C-EFCDE2AF6A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C59E2CFA-DFAA-214F-AB3C-0C42C11A43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55ED167B-8C0D-B04B-A2BE-F4CF6FE19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10961632" y="-256505"/>
            <a:ext cx="1196832" cy="409396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 userDrawn="1"/>
        </p:nvSpPr>
        <p:spPr>
          <a:xfrm>
            <a:off x="7943242" y="3840854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C678AC-5808-4950-9922-F266B0E0C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7" t="34896" r="4179" b="29936"/>
          <a:stretch/>
        </p:blipFill>
        <p:spPr>
          <a:xfrm>
            <a:off x="763111" y="741379"/>
            <a:ext cx="2087880" cy="572281"/>
          </a:xfrm>
          <a:prstGeom prst="rect">
            <a:avLst/>
          </a:prstGeom>
        </p:spPr>
      </p:pic>
      <p:pic>
        <p:nvPicPr>
          <p:cNvPr id="314" name="Image 313">
            <a:extLst>
              <a:ext uri="{FF2B5EF4-FFF2-40B4-BE49-F238E27FC236}">
                <a16:creationId xmlns:a16="http://schemas.microsoft.com/office/drawing/2014/main" id="{5453B277-A5B8-4244-9879-E3698652BE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562" y="4722260"/>
            <a:ext cx="769982" cy="273343"/>
          </a:xfrm>
          <a:prstGeom prst="rect">
            <a:avLst/>
          </a:prstGeom>
        </p:spPr>
      </p:pic>
      <p:pic>
        <p:nvPicPr>
          <p:cNvPr id="316" name="Image 315">
            <a:extLst>
              <a:ext uri="{FF2B5EF4-FFF2-40B4-BE49-F238E27FC236}">
                <a16:creationId xmlns:a16="http://schemas.microsoft.com/office/drawing/2014/main" id="{41145110-7EB4-4C49-83D0-672CFB956F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67438" y="5336271"/>
            <a:ext cx="975607" cy="8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3A8D6-0CCE-6344-AA88-F7DED74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E9A00A-7861-DD4E-B24B-80A00F541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E2C971-BE18-5549-AD17-D4D0E5FA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A4C438-E6D4-E343-B0B8-DC31B078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4951-7607-1C47-82C9-172F377AB1A3}" type="datetime1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5B13DA-B636-5142-9E86-2DA0D233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67B2E3-ED64-F14A-B204-B8CDC1FE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6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EA10F-A892-C141-B1E5-6C3179E7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B34604-1E35-FB4A-924B-4F1A896CA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99713C-3520-0045-ADF5-BDD3DD33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923E-E939-C74F-BF42-1A1A08A8E52E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5E5AF-B2F0-B144-9863-C9D0AC0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E3EBA-7D2F-B348-97CD-4E62FAB4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1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E1E925-13BB-244B-9BAE-75E85D766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084392-07E1-1D4E-99A7-7377E4E83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2EFCB-C35E-D94D-8B78-F785C452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7FA1-53CB-9142-9220-43DEB9262701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A5213-03CA-1247-A7CF-853911E8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2A320-E2A5-A449-8FB4-48F56DAA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2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>
            <a:grpSpLocks/>
          </p:cNvGrpSpPr>
          <p:nvPr userDrawn="1"/>
        </p:nvGrpSpPr>
        <p:grpSpPr bwMode="auto">
          <a:xfrm>
            <a:off x="0" y="868363"/>
            <a:ext cx="5808133" cy="4633912"/>
            <a:chOff x="-1" y="868398"/>
            <a:chExt cx="4355976" cy="4633217"/>
          </a:xfrm>
        </p:grpSpPr>
        <p:sp>
          <p:nvSpPr>
            <p:cNvPr id="3" name="Triangle isocèle 2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/>
                <a:t> </a:t>
              </a:r>
            </a:p>
          </p:txBody>
        </p:sp>
        <p:sp>
          <p:nvSpPr>
            <p:cNvPr id="4" name="Triangle isocèle 3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Triangle isocèle 10"/>
          <p:cNvSpPr/>
          <p:nvPr userDrawn="1"/>
        </p:nvSpPr>
        <p:spPr>
          <a:xfrm rot="16200000">
            <a:off x="6519252" y="-1775037"/>
            <a:ext cx="3923411" cy="7458217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9412425" y="-936188"/>
            <a:ext cx="1874105" cy="3737043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0071118" y="57987"/>
            <a:ext cx="1872209" cy="242154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4559300" y="6353176"/>
            <a:ext cx="27855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5" y="90489"/>
            <a:ext cx="332316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" y="165624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11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18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7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4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93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5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5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081133" y="162870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0993968" y="6319839"/>
            <a:ext cx="77681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EB2546-B48C-4311-8828-A9AC4E35F01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963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 userDrawn="1"/>
        </p:nvSpPr>
        <p:spPr>
          <a:xfrm>
            <a:off x="-200415" y="-37847"/>
            <a:ext cx="10853104" cy="459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 userDrawn="1"/>
        </p:nvSpPr>
        <p:spPr>
          <a:xfrm>
            <a:off x="10669489" y="3761300"/>
            <a:ext cx="1535823" cy="233521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 userDrawn="1"/>
        </p:nvSpPr>
        <p:spPr>
          <a:xfrm>
            <a:off x="10654693" y="0"/>
            <a:ext cx="1562360" cy="38787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3252" y="1645702"/>
            <a:ext cx="4008120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7" y="5278216"/>
            <a:ext cx="3741148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4D756-462E-CA42-BA95-35F364F1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 userDrawn="1"/>
        </p:nvSpPr>
        <p:spPr>
          <a:xfrm>
            <a:off x="8717242" y="6005146"/>
            <a:ext cx="774000" cy="8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 userDrawn="1"/>
        </p:nvGrpSpPr>
        <p:grpSpPr>
          <a:xfrm>
            <a:off x="855884" y="6219393"/>
            <a:ext cx="568800" cy="66548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 userDrawn="1"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10636800" y="0"/>
            <a:ext cx="1555200" cy="15552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494388" y="1567889"/>
            <a:ext cx="777601" cy="77760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 userDrawn="1"/>
        </p:nvSpPr>
        <p:spPr>
          <a:xfrm>
            <a:off x="10657312" y="5327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 userDrawn="1"/>
        </p:nvSpPr>
        <p:spPr>
          <a:xfrm>
            <a:off x="11431312" y="4553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 userDrawn="1"/>
        </p:nvSpPr>
        <p:spPr>
          <a:xfrm>
            <a:off x="10657312" y="4553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35CAE538-249E-D949-9957-8CBA0523BD80}"/>
              </a:ext>
            </a:extLst>
          </p:cNvPr>
          <p:cNvGrpSpPr/>
          <p:nvPr userDrawn="1"/>
        </p:nvGrpSpPr>
        <p:grpSpPr>
          <a:xfrm>
            <a:off x="10662105" y="3778160"/>
            <a:ext cx="777600" cy="777600"/>
            <a:chOff x="1211580" y="5257800"/>
            <a:chExt cx="568233" cy="1623060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 userDrawn="1"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19289BB-8111-9445-82C1-C75575E7BECF}"/>
              </a:ext>
            </a:extLst>
          </p:cNvPr>
          <p:cNvGrpSpPr/>
          <p:nvPr userDrawn="1"/>
        </p:nvGrpSpPr>
        <p:grpSpPr>
          <a:xfrm>
            <a:off x="7600398" y="94216"/>
            <a:ext cx="1311342" cy="1313851"/>
            <a:chOff x="7519121" y="94216"/>
            <a:chExt cx="1311342" cy="1313851"/>
          </a:xfrm>
        </p:grpSpPr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16120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546809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766135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796824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16150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046839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266165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296854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16180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546869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766195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796883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16120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546809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766135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796824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16150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046839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266165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296854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16180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546869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766195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796883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16120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546809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766135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796824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16150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046839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266165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296854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16180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546869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766195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796883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16120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546809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766135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796824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16150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046839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266165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296854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16180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546869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766195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796883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16149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546809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766165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796824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16179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046839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266195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296854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16209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546869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766225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796883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16149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546809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766165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796824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16179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046839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266195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296854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16209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546869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766225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796883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717680" y="786358"/>
            <a:ext cx="4937144" cy="4544636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322" name="Groupe 321">
            <a:extLst>
              <a:ext uri="{FF2B5EF4-FFF2-40B4-BE49-F238E27FC236}">
                <a16:creationId xmlns:a16="http://schemas.microsoft.com/office/drawing/2014/main" id="{5EDF8C8A-B64F-A148-BEAF-085F539D9BFB}"/>
              </a:ext>
            </a:extLst>
          </p:cNvPr>
          <p:cNvGrpSpPr/>
          <p:nvPr userDrawn="1"/>
        </p:nvGrpSpPr>
        <p:grpSpPr>
          <a:xfrm>
            <a:off x="9868295" y="4551962"/>
            <a:ext cx="802160" cy="777600"/>
            <a:chOff x="1211580" y="5257800"/>
            <a:chExt cx="568233" cy="1623060"/>
          </a:xfrm>
        </p:grpSpPr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 userDrawn="1"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Image 108">
            <a:extLst>
              <a:ext uri="{FF2B5EF4-FFF2-40B4-BE49-F238E27FC236}">
                <a16:creationId xmlns:a16="http://schemas.microsoft.com/office/drawing/2014/main" id="{94D240D0-B126-46A2-B406-BA3A9A84E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7" t="34896" r="4179" b="29936"/>
          <a:stretch/>
        </p:blipFill>
        <p:spPr>
          <a:xfrm>
            <a:off x="843955" y="747105"/>
            <a:ext cx="2087880" cy="572281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AA120317-5802-4B6A-8622-607D599A3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1942" y="2033018"/>
            <a:ext cx="769982" cy="273343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D0C257A6-84FA-4117-9A8E-A073B924A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27818" y="2647028"/>
            <a:ext cx="975607" cy="8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73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73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99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50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11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25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7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51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85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 userDrawn="1"/>
        </p:nvSpPr>
        <p:spPr>
          <a:xfrm>
            <a:off x="9336024" y="2379988"/>
            <a:ext cx="1457872" cy="322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 userDrawn="1"/>
        </p:nvSpPr>
        <p:spPr>
          <a:xfrm>
            <a:off x="0" y="0"/>
            <a:ext cx="9335818" cy="6380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39638447-5426-1B46-B477-9C26D4A696B4}"/>
              </a:ext>
            </a:extLst>
          </p:cNvPr>
          <p:cNvGrpSpPr/>
          <p:nvPr userDrawn="1"/>
        </p:nvGrpSpPr>
        <p:grpSpPr>
          <a:xfrm rot="5400000">
            <a:off x="-1161193" y="-1156553"/>
            <a:ext cx="3569967" cy="2487015"/>
            <a:chOff x="3416300" y="1562100"/>
            <a:chExt cx="5361017" cy="3734749"/>
          </a:xfrm>
        </p:grpSpPr>
        <p:sp>
          <p:nvSpPr>
            <p:cNvPr id="295" name="Forme libre 294">
              <a:extLst>
                <a:ext uri="{FF2B5EF4-FFF2-40B4-BE49-F238E27FC236}">
                  <a16:creationId xmlns:a16="http://schemas.microsoft.com/office/drawing/2014/main" id="{131720E9-A82F-7F4F-B6C5-6ED92F51F015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5CEB47B9-745B-8549-8B10-7AE32A3D275A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1256A3DC-AE7E-624C-B09F-90EA27C56448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0F8E9E8A-2343-F04A-A2C3-619F5A02998A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3CD092C-B959-6146-BD54-84B40A02480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529CA714-51C6-AE4B-9FCB-64021CDA21D1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4D747B4A-DDC8-2146-A57F-1243CF1C48B9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BFD835A2-1FBA-7E4E-82CD-22DD03B6600A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8C791C16-6318-734E-956E-70FA5E4B343F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4" name="Forme libre 303">
              <a:extLst>
                <a:ext uri="{FF2B5EF4-FFF2-40B4-BE49-F238E27FC236}">
                  <a16:creationId xmlns:a16="http://schemas.microsoft.com/office/drawing/2014/main" id="{D8B8ACB1-E4E7-6540-AE05-F9DF0993CA28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A3E19104-1CD1-484F-8D35-D7FFBBF3ED40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73C81759-B027-9346-9A33-79A5F6395C47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42B67F07-63DB-9F4D-8F5C-40DC39A2F6CA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3EBD15C2-803F-414A-B36C-2DE4DE367C60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E5801DB0-6440-8945-A069-89DAFF3B9488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496CF2C4-7284-A24D-B0DF-0D324FDB72E7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CB3D231E-5518-4040-A6FB-2149F8E19A7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EF0E2640-0CAF-B84B-8579-3042DC9E2BCB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61A5FAF3-9862-ED4D-A015-BA6BDEE3F3B0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245E62BA-1120-6B41-AB1D-03C20AE7232A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74E233EA-65FE-7E42-8E36-459B59AC8FD8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AF249A40-7A91-CC4D-879E-E7305C84A395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E83232A2-945E-4148-B80C-700456AB84A8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530DFE2A-471E-C448-9314-CB0BC8406FBC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77B199C0-EBD9-304B-8EDC-7EAE1D1EF409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E78B28DD-C187-984E-ADBB-95BA170FED40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A2E860C8-0869-F048-A15A-C64E2F5754CF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5647B33-6170-1A4A-8C91-34992769B322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28BC1CDA-D857-AC44-97CF-3D472F1B18E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150C92A1-9B93-AA4F-8FF9-475BA3E26514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CDFFF2CC-C984-014C-A448-C68B329A0E76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142B1977-511D-694F-A02E-9D0A18D7F55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D78F78D2-9DD0-FB43-885A-57867789E383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FE6CC3D3-0C08-A947-AC76-81D8175842A0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C8555B30-2B11-E748-8945-35277BBF58B5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771015EE-B418-D742-8515-02599E13E6A1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C72CC71D-E386-9C4B-860F-05C5F3BF6C0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C0135203-CBB4-DE48-A28E-9B24B7199155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8F78A096-22C5-2D42-8410-9745C817541D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F79A6833-AC6C-7446-B242-2F5D03589EC8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1AAEEA7-B822-8A40-8519-0DC2DCCB7937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E74D780B-EC04-F24C-BB5E-DAC596D5A5C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DBD3C55B-C077-8D47-B59F-4EE49CAE588B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B416DFEC-6C35-014A-83F5-5599BF3ECB43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CEDB302F-DFC6-AB40-8BC5-AF51B52D97D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C211A0B3-5E07-324C-A06F-D3FDF69046C8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72546881-D81A-1849-8453-FE28AC297B67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B4280B83-B4E7-1B4D-BA70-638543F3B670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9039BFD9-DAC4-D843-B666-788625C2A7C9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192754CE-43C4-B440-94F1-8EBF311500C9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6F2251AD-0B4C-5848-815B-C33F49310AC7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8B31227F-4910-A54C-A98B-66038198119A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C3870781-A09B-5843-90C7-0842447F0BDF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E9F11446-6232-594A-8F1B-6CEE8BD13D85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39ECA71F-9199-934D-9F61-C96D55C995E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4B205D66-209F-F74F-B89D-21D61E3BB8C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62903526-83A1-9E4F-ABC8-9A6F679F3F65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ACC8EB2C-3D8D-7244-85A1-9087D0CD734B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6695CCD2-E273-EF48-A0D6-7F3C43C14497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7C7A17BC-E732-8742-8008-29C033DAD203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1DB048B3-3A72-2F42-8721-6209BC233AAF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C912D877-49F9-744B-9C12-85F7B3E282C5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4512D4C-6055-AA4C-ADB1-08A3F36B0A0C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1E36887B-0566-1547-B812-BBA4361DB9C9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4FAC982E-7F46-3644-96AF-E58A01DF47A3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7A932ACE-9E16-FB40-AEE9-80E681575FD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16362444-98BF-304F-AD17-8924539B3FCE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FCA0B831-6302-4645-AA36-670C51562FDF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F2698991-A7EC-5244-8B6C-A191AE9DA3B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83A860B-F593-C14D-B6CE-3BB65CFB4430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F08C7E2F-4A69-AC4E-BFAA-854538F9D43A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4B68708A-695B-2F4F-AC8B-3137FF66554A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186783BC-8D1C-AB4A-81E6-5B3DD4AB7E4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2587704E-5DBA-C34B-8B7D-D29C1952B44D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B6B387AE-CCAC-DF45-B8FD-97CC9534543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A76FB050-B4BF-6F49-BCC6-A30853009F34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2CAC6E76-91BD-0B4D-A9E9-6A4CBEEF9F80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EE211817-0AC1-5649-ACFB-DD0B8FDBE601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E1710547-DA7F-7040-8EDD-4B6E293FD09F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AC22760-02F6-7145-8BA9-A2F97514FC63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E01E94D3-02C0-C64E-9B93-771042CCFC8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3609F6E9-DE52-E34E-B964-8F72A3C9B9D6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DE7A18A1-2099-B243-929E-D3A1596F6592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3C9AF769-38A1-794E-9730-A10E808FD0EE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37AF79BD-EF92-904A-A2C2-8420FFE84261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97442B8F-998F-0845-8658-AEB7B989755D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054AF717-D0DF-6046-9D7A-7103DC100D93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FDD1C023-7051-7848-B4E9-7012B9E13DC2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0570C0FD-749C-D142-8F07-4DADCB77A658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76FB5141-61E0-6447-92A3-08EE8D06FAA7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901F0913-2614-CD4A-961A-DB7C0713A2B8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D3F444A0-88C8-9945-99BC-76C30617425B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344D94BC-3DD3-EC49-992E-E13A76C737B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DC1760C8-951B-4F42-BBC8-EC850FBA4D74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C3B1524A-5800-7944-84B7-0235A647337E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897A6223-1690-2945-8AB5-09EC8FE19D21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4005AE3F-351A-1448-B87B-C14619DD3C68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2475DD2E-38F6-3F44-AF6A-6AC974DBC78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C03FBCD0-7164-AD47-9CEA-3A928F69E653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FA083BFA-FCC0-3D4D-BA34-67F90D287DE3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32BEC8A2-A40A-6445-87E4-436C5729589C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10304CD9-762B-664A-922B-21CDE0B2ACE8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0772E371-6FE1-1745-8A77-72F1E761B69E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51579761-428F-E245-B356-B459D5493D13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329E538D-49AB-4647-9A28-3DABD2B8DEBB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7746133A-9460-8E49-A095-E18718AA35F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A33F410B-F02D-A741-A72B-76484FE77108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6A06589B-C473-6540-89FF-DBA1655B8DE7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E339D819-0BFD-824D-9614-1A6F842B266C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5D6BEF3F-D3AA-0F41-A05C-808A7A239B1F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A60A05A4-B2A2-8440-A9C5-CEE723F14004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1E1F9CBB-1EE6-EC48-93D9-0B59D3E02600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A9A119B5-0475-5749-A187-A9179AADEB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F33AE22A-C4C3-7E4D-8DA8-BE4F0D6B616C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343A09A6-8E8B-4549-8DAE-385C579BC8B8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B8C265B9-3660-B147-AEDD-C6C65316869D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C8E74EBA-9242-2247-82DF-DA27737E2BEF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014DD276-981E-474F-A9EE-F471DFF388F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222D32A4-5FB7-4D4E-BE63-CDC535CB828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CCFCB4B3-6CD6-0B4B-827E-72FFF5D5EFA8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04CC860C-15BA-0B46-814F-7B7A4FA1C96B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F66128C-D5C8-0D4A-A379-9C524C3D42C5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A224C4ED-BEAA-CE43-8D6A-492AB74B4F7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93C2ADF4-59D4-4C41-B165-371700184435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BEC57F0-F453-4040-BDD1-DD98C236362E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E4346083-567F-5A4B-BB98-8A3589D00FF8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B64E9023-583E-6744-AFF9-0717B1722D9C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347E579E-7D71-8C4F-9EE2-F3DF11711CE0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6E37E430-DE58-0146-9A27-E4CAA3D7E66F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C2C0282C-7E25-F04C-B586-930423B2A2BF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24E2EB79-96DC-6149-9A15-EE940F0FF428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F69ABEA6-8834-5B4B-BE6D-895F1C8141E1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A35209A-0E7C-654E-941A-7A3B2A8892CE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2F5E2170-0343-0746-8F5E-91977A9CC6FB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C817F70C-CC93-8D40-BE61-3EB966B24E6D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88DB4120-CA04-2F46-AA06-86D0740F4566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37A85604-6C3F-0640-BCDC-5649EC8EB9B1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B28CC0BA-4BC0-284D-93AC-E021B8C44D4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FE9245A9-2071-EC44-8448-74D4F4C39AB1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1380F1B2-2319-AD46-B059-5C279FADFA7E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3D053F61-79E3-BC4F-A551-73DE279093A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6E426975-B80C-7248-88CF-C58031233273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763E819C-8193-AF4B-9DF0-F77D3097D8B0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6986E42C-50A1-534F-8264-57A4418E454E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4C36A73C-3159-7849-AB16-810C19F4B295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4EE03F49-C64F-344F-A53E-51016A0B09B2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970B8E90-50A9-A749-83C0-78F652AC40F5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CA9471A-CBA8-FB45-AD0A-24FF678B3072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5E06E9EA-7B76-6847-BCFF-42C80B6ABE87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2CE82B81-18EB-C541-9367-6376A90C86CC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D4A55BF0-09B1-E442-A1CF-F1E6568D4361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22081BC9-A979-7B42-A4C5-A9FF1C88B0E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 userDrawn="1"/>
        </p:nvSpPr>
        <p:spPr>
          <a:xfrm>
            <a:off x="8561818" y="4832539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 userDrawn="1"/>
        </p:nvSpPr>
        <p:spPr>
          <a:xfrm>
            <a:off x="7787818" y="5607442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 userDrawn="1"/>
        </p:nvSpPr>
        <p:spPr>
          <a:xfrm>
            <a:off x="8561818" y="4832840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 userDrawn="1"/>
        </p:nvSpPr>
        <p:spPr>
          <a:xfrm>
            <a:off x="8561818" y="5606840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 userDrawn="1"/>
        </p:nvSpPr>
        <p:spPr>
          <a:xfrm>
            <a:off x="9329531" y="-123568"/>
            <a:ext cx="2925906" cy="4272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 userDrawn="1"/>
        </p:nvSpPr>
        <p:spPr>
          <a:xfrm>
            <a:off x="9339448" y="2600866"/>
            <a:ext cx="1447200" cy="154830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5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sp>
        <p:nvSpPr>
          <p:cNvPr id="6" name="Triangle isocèle 5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/>
              <a:t> </a:t>
            </a:r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081133" y="162870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0993968" y="6319839"/>
            <a:ext cx="77681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EB2546-B48C-4311-8828-A9AC4E35F01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10"/>
          <p:cNvSpPr/>
          <p:nvPr userDrawn="1"/>
        </p:nvSpPr>
        <p:spPr>
          <a:xfrm rot="16200000">
            <a:off x="9563105" y="-1286357"/>
            <a:ext cx="1342487" cy="391176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 </a:t>
            </a:r>
          </a:p>
        </p:txBody>
      </p:sp>
      <p:sp>
        <p:nvSpPr>
          <p:cNvPr id="6" name="Triangle isocèle 7"/>
          <p:cNvSpPr/>
          <p:nvPr userDrawn="1"/>
        </p:nvSpPr>
        <p:spPr>
          <a:xfrm rot="16200000">
            <a:off x="11310439" y="-337474"/>
            <a:ext cx="542117" cy="1222899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 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6200000">
            <a:off x="11424988" y="-104300"/>
            <a:ext cx="623545" cy="912367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 </a:t>
            </a:r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2159001" y="6615114"/>
            <a:ext cx="1344084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5576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03511" y="1333549"/>
            <a:ext cx="11233248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3407701" y="6573878"/>
            <a:ext cx="753616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447595" y="121927"/>
            <a:ext cx="6144683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raphique 318">
            <a:extLst>
              <a:ext uri="{FF2B5EF4-FFF2-40B4-BE49-F238E27FC236}">
                <a16:creationId xmlns:a16="http://schemas.microsoft.com/office/drawing/2014/main" id="{8ABE870C-5D00-A545-993A-D768B3F30F1D}"/>
              </a:ext>
            </a:extLst>
          </p:cNvPr>
          <p:cNvSpPr/>
          <p:nvPr userDrawn="1"/>
        </p:nvSpPr>
        <p:spPr>
          <a:xfrm>
            <a:off x="11414400" y="5306400"/>
            <a:ext cx="777600" cy="7776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EBCF5BF-8D81-D644-BDDA-C4CFF0FA1166}"/>
              </a:ext>
            </a:extLst>
          </p:cNvPr>
          <p:cNvSpPr/>
          <p:nvPr userDrawn="1"/>
        </p:nvSpPr>
        <p:spPr>
          <a:xfrm>
            <a:off x="11418000" y="6084000"/>
            <a:ext cx="774000" cy="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25625"/>
            <a:ext cx="10409094" cy="4351338"/>
          </a:xfrm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CE4BCDEB-52DF-154E-AC6C-7EB9262F51D5}"/>
              </a:ext>
            </a:extLst>
          </p:cNvPr>
          <p:cNvGrpSpPr/>
          <p:nvPr userDrawn="1"/>
        </p:nvGrpSpPr>
        <p:grpSpPr>
          <a:xfrm>
            <a:off x="10636800" y="6078024"/>
            <a:ext cx="585435" cy="777600"/>
            <a:chOff x="1211580" y="5257800"/>
            <a:chExt cx="427808" cy="1623060"/>
          </a:xfrm>
        </p:grpSpPr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D7917BA5-DF4D-C84A-9A90-2EFA761D8D62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F654E5FC-EAF7-BD40-89FB-EEF8857C192D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B22DE44B-FBA9-8041-AD53-0D6504400527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5689122D-4E43-DC45-8E0C-39967C2673B1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E2B3D543-470C-A569-02E5-C5D02DBC0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" y="165624"/>
            <a:ext cx="1919816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raphique 318">
            <a:extLst>
              <a:ext uri="{FF2B5EF4-FFF2-40B4-BE49-F238E27FC236}">
                <a16:creationId xmlns:a16="http://schemas.microsoft.com/office/drawing/2014/main" id="{11A72884-1EBF-6D4C-9132-AFF6F5B28D20}"/>
              </a:ext>
            </a:extLst>
          </p:cNvPr>
          <p:cNvSpPr/>
          <p:nvPr userDrawn="1"/>
        </p:nvSpPr>
        <p:spPr>
          <a:xfrm>
            <a:off x="11414400" y="5306400"/>
            <a:ext cx="777600" cy="7776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7DBFE728-8B58-664F-B8EE-430310581C53}"/>
              </a:ext>
            </a:extLst>
          </p:cNvPr>
          <p:cNvSpPr/>
          <p:nvPr userDrawn="1"/>
        </p:nvSpPr>
        <p:spPr>
          <a:xfrm>
            <a:off x="11418000" y="6084000"/>
            <a:ext cx="774000" cy="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0" name="Groupe 299">
            <a:extLst>
              <a:ext uri="{FF2B5EF4-FFF2-40B4-BE49-F238E27FC236}">
                <a16:creationId xmlns:a16="http://schemas.microsoft.com/office/drawing/2014/main" id="{7ED66E1B-3EDA-BD48-A335-8A1AB9C8FF6A}"/>
              </a:ext>
            </a:extLst>
          </p:cNvPr>
          <p:cNvGrpSpPr/>
          <p:nvPr userDrawn="1"/>
        </p:nvGrpSpPr>
        <p:grpSpPr>
          <a:xfrm>
            <a:off x="10636800" y="6078024"/>
            <a:ext cx="585435" cy="777600"/>
            <a:chOff x="1211580" y="5257800"/>
            <a:chExt cx="427808" cy="1623060"/>
          </a:xfrm>
        </p:grpSpPr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95F4F736-F7D4-5B4F-B593-84D996F48380}"/>
                </a:ext>
              </a:extLst>
            </p:cNvPr>
            <p:cNvCxnSpPr/>
            <p:nvPr userDrawn="1"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5E8CEF72-3438-EC47-B8F0-DC21678AF195}"/>
                </a:ext>
              </a:extLst>
            </p:cNvPr>
            <p:cNvCxnSpPr/>
            <p:nvPr userDrawn="1"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AC4105A3-59C2-8A4E-BA24-6A29BE307C0D}"/>
                </a:ext>
              </a:extLst>
            </p:cNvPr>
            <p:cNvCxnSpPr/>
            <p:nvPr userDrawn="1"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0F9F9067-A42B-DC43-9B8B-A4D5ECC92781}"/>
                </a:ext>
              </a:extLst>
            </p:cNvPr>
            <p:cNvCxnSpPr/>
            <p:nvPr userDrawn="1"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2262E6-D073-DD4A-9D5D-1AECF7216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263" y="1825625"/>
            <a:ext cx="5245800" cy="4254775"/>
          </a:xfr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CDA42-BB05-E947-B564-65EFB9310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45800" cy="4254775"/>
          </a:xfrm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BCB2C9-B62D-F546-A5C0-6BA52501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A67E-1F41-FF42-B65F-4BDB52361DF5}" type="datetime1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7F81F1-063D-6043-BC86-C9454546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67190-CB86-A74E-B4FE-577472C8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  <p:sp>
        <p:nvSpPr>
          <p:cNvPr id="296" name="Titre 1">
            <a:extLst>
              <a:ext uri="{FF2B5EF4-FFF2-40B4-BE49-F238E27FC236}">
                <a16:creationId xmlns:a16="http://schemas.microsoft.com/office/drawing/2014/main" id="{CA97381B-08C3-DC4E-9063-6E40A43A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20" y="700892"/>
            <a:ext cx="10529616" cy="1325563"/>
          </a:xfrm>
        </p:spPr>
        <p:txBody>
          <a:bodyPr lIns="0" tIns="0" rIns="0" bIns="0" anchor="t" anchorCtr="0"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8D25F64-571B-2342-86CA-E82D9C6DEA6A}"/>
              </a:ext>
            </a:extLst>
          </p:cNvPr>
          <p:cNvSpPr/>
          <p:nvPr userDrawn="1"/>
        </p:nvSpPr>
        <p:spPr>
          <a:xfrm>
            <a:off x="10640400" y="4536000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0433CD6A-8751-7A4B-B52F-126194D3CFE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952848A-1610-CB4D-B89B-F7F54AF44E10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D1BA5C7D-8163-6946-B431-51AE58FB99BE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2F026F1F-486C-C24F-BA7C-32A9458EC07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17974D87-352D-BE42-B109-1BE4E46B7A77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137DA949-F4FB-0C47-ADC9-153CA475BA1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8329813-FCDA-E046-90CA-366329B5AD5C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D5DFF63C-BDB3-1F42-BF5E-908BB425105D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5E0CC46C-690E-9649-B2CE-7247F17B2B82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D4A68728-D5E1-CB47-A15A-290893C5234C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8D234384-C964-D54F-A228-E81C4A0961E2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5FECB3C3-BB8B-864F-BA89-04DA6FA7CFC2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8EFEB9C8-A514-CC4B-A1A1-6A433CFD4E52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460A5B0-DACA-464C-B5C5-0887BD7F92F2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20E0E507-62F3-394B-8B33-DB654155173C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3194504D-C084-3746-975C-8F280D11AF8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B433F399-B606-7742-B33F-BC45365ED71C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44311FF-0FBC-9A45-B4F0-9F95AC9FC20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49B0E3CA-5A81-A846-87A2-C155C07186F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74F96C30-F8D3-BE48-AB69-8BCD415986DD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AB08E51F-C976-EC49-95BB-9EBBD98474D0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4572641C-84CA-F84A-B431-555664692E2B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1820BF48-4CB7-D448-83AF-8B349F4D4F52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09436BB4-CBF0-464E-9D44-ECCD75BF713E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DC203986-ADBE-DB45-B664-0C03CF1910F7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44171788-4F1C-A143-A9A3-060E5259DA9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B2F33138-06F4-3840-81C4-F047BC3662D2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6E344ECB-A6F0-DC4C-A690-717E5E3A937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9C62F98A-3FFA-5640-97C7-34A2331104D1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3FBE8737-23DE-724F-855D-23F3725802D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88AA598-B4CF-6841-AE1A-ABE1CB1B1FA2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345FD2A5-078C-7546-98C1-B49ADB12A0AA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91070E55-8E85-E244-873F-E0BD45F3FDB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D9BBBC8F-3972-414F-AAE9-F3C38E5E68DA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B98E9DEE-08D5-C84E-9AD4-AC3C81DA567D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6FF70C2D-5CAA-1041-A836-E52D377B2D67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20C38402-70F6-E849-A2BA-9EF9F76FEB02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7E6C87AB-F596-E348-8308-2DCC2F5E0F66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CF741D50-C677-0943-96BE-26491255DC69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A597B352-D6EA-7746-915F-18AF26663B35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0DCF79CB-9D31-1544-BE7F-F68E4194CFE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CD9E72EF-4D48-E542-A2A0-B628FCBE47E0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26BC5B2B-09F7-ED41-B65B-FA8F2A8CF22B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6F0F3050-B295-F248-B4FF-575833EAC7B8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F0A6C580-A2D1-0A4B-8A7C-CA26E5DC99AF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A212B3CE-9C7B-7149-A9B7-3AC03A7DACE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07B1FAAB-9332-F247-A3F9-705EFEAFE37A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0A9FA4DA-3CCC-4741-ABD2-C30C374DA3DC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70EFDA58-F41D-7442-AF4C-991AD94D2093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8D6FCE50-3960-AF4C-B85D-7DB071C5375A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E67623F5-F879-544E-A268-E114291321DC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02E303C3-7649-8446-B138-57FBB52907FA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D54480D-76AE-D043-84EE-E5050752E88F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A7E16082-61E2-4D41-9E85-9DE553EC5609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F58C97D5-ACB8-A64F-AE0B-7E9DBBA458B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8CAC1901-8E87-9E42-9699-E1C692735B5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40A4BEEC-CC62-AB4A-8DA1-FDE097E9D83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4174DA78-6733-9C47-892D-5ABF8048AB28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5EC98F65-6939-F44B-8C23-68AA1001AC55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B0804D7-CBCC-574D-92CA-74FC009F0A9E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9EF0FE70-4F24-6D42-82AB-B8CA2ABF4C8E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0B13C487-699C-6448-9C96-3B00DA51BCA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D2414595-7383-E246-9C71-442668D07792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DB06D3E6-73C3-A145-AC36-46414B69C6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C8E37A36-6E1F-F641-B888-67AD3F661552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83F8CB33-4C0B-1C4F-8AFA-E2219A6B09C7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FB55E9E7-AF0E-3048-80AF-2336E349840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D5ED7366-6434-D643-9699-451D311BB886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D1F640CA-BF6B-CF46-B830-FD8F65CF10ED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4D7DE1B-5BE6-E349-AC1D-212699E7AF60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ADC6278E-E115-FE42-B91B-24B0B9BB19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B5C06959-30E8-8D40-AE4D-0CCFBAAF1B50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F8712CF2-90CB-D243-A3E5-3637103DC9F1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9C06422B-C8C9-F248-BE92-AE23373C4C7A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CEB24A93-7BD9-C441-90E8-209E232E79D2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AEC3BC17-78AB-7A4D-8DEA-11847E42CB2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AF3C78D-1C47-274A-9EAC-8C4E69BFDE05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9321EB52-0C7F-AB4F-83BF-74FE08DAC064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A556DE0C-786A-F14B-A480-1A0E5BC9F927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3F8BF1B7-E2BD-3D4E-9692-49520E5CFCDB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5D9D821C-971D-A348-B6CF-777875C57416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3245991A-CC43-684F-975E-25BCE03E282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81D16AED-9D7C-6147-8EF0-84C06FA91C8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8B1226CA-C53B-E64A-806B-D1ED7C4F53F0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30C6CB72-8460-D14C-9838-7EC5B8D3F4A6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A52A8C0F-14A6-A74B-87E3-E34A39BA4EFF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660D3020-0DD0-8146-B218-6E94D13DCAAA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B420BE81-742B-2F4B-9E8E-3E29147A23F5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531535D2-4E54-9B48-8E1F-8AB0607251B5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5606B4B2-5FD0-7D46-8CFA-0B78FAA60730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141CFF0A-A203-C344-8D24-90F3F2F910D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332F5CC0-3769-084D-AC4E-65F69CB45515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43ADB93C-6C70-7344-A99D-3ED8E8890E87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742BAB14-F450-3F42-8746-2E60DA6D52B8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064AFB24-2D50-5744-90C9-C3C0AA18FD3D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3B8013E5-2DFA-6747-8068-990C40A5740D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24EC45B3-C6B2-4746-8385-40308D58B026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000890EE-F8A2-9446-A97C-019422534F35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58B2B4F-5AF2-BC49-9B94-35EF0D16422D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4BE6A653-F5BE-7D40-86D1-9EF2E55CF35E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C6042589-2EB9-3C4D-BD03-2B72B56E4110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D5B2F8F0-62DE-E54F-9524-C1E94B3034B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7CAA173C-E1EE-FC4D-940A-917039F60841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725987F1-CF8A-5643-B6EC-6CBB69400107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1F030DAC-AFF4-7C45-B79E-C7EBC009F0AE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03A1ACB2-F016-9D4F-970F-B5E6EED99E1D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935B042A-5234-4242-854B-6B5B1BC824C7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68B11D4F-8F66-6943-9F38-C4FF4A06F585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C7D8C18B-F4A6-EB43-BA7A-56B3D8D11019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BE716854-029C-DE47-AA27-19E1E5EE4337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7A9995DF-2E5E-F046-850E-B5970321BF52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81B08CD-4E65-6549-9B8D-4B52E87D98EC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B49CB925-B07A-5F46-B0D1-5183ED9DA2BF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F9439FDD-F819-2A49-A8B8-C14480AE30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7BC8A686-4DE3-6848-8ECF-5C09DCE392FA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19B4D4D3-21BB-0447-A809-AA56AEA3FCC2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6C67B722-80A6-5B49-A38A-8A89ECF048AA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71143ABB-7B46-BE4C-8DE9-5E2A8849BDC6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4BE0F423-574F-3C45-89C2-CEF6D9B03447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4B82956D-7166-6E42-9F33-B695FF13E1D2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3050A495-0198-714E-8384-2245C0EBF551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6CCB4E1D-4D74-F742-B231-63DA63F79177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59FE0764-C305-F44E-A14B-537B3D9D92F9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B0FE944C-6935-A54E-A9F0-3DC38237BFD1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D1BAA6E0-3409-A24F-8D3E-5DEA8184F7BA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F5FB2F2-723C-D144-9E06-9BA191EEC7BC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56F36B87-3440-974F-B78C-FEF956D70355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FC53AD19-F24E-4948-B317-41B8EBC047B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2133349D-B997-2F41-BF52-85966282E8E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81A52F4A-BA17-3C4B-A532-E5ABD4021575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AB8BB70-C1F3-C448-8E3E-2D18B061524F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5F8C78D7-CED5-FA4E-835D-ECE0F190FBC8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405D83DC-7FC9-7A44-850C-9D91FD3FD8CE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2AE49F9E-6E5C-D54D-8832-FB13B143F810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AA87011A-038F-0148-B100-67FED744200F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562BE290-8A8F-DC4C-B485-D6DE19664EB4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84D491BD-F659-CA4A-B531-9635C892CD11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F4A385F3-F178-DD4E-84F4-09C830103EF2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C849654E-7D50-F849-82EB-7145731D1647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0FE4D112-45A7-A441-AAFA-C31260E97253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30DB74EB-BFB5-2B4D-930B-94DBEDF8ADD6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D609AEAA-8DB2-9141-8C45-AB21376401E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238F0C76-0665-FF4B-B156-01366C88CD6D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3C86356E-3987-EA42-A5B1-8FF11AB0850B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24A04CC5-F611-2B40-8AD3-07482F88D276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0D54A379-BCBB-2440-A82C-6025BE50DBB6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17BF3028-1A44-4447-A2CA-C69CBC73A75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EBFFB816-AAE5-1545-9577-5478B22B22E0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A5265A33-901C-9B4B-85E2-B5E745DC4C2B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F475FB9F-1E9F-7549-84D7-01BF35B516BE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90CEDE0A-DF84-194D-A49C-CD47AE6F276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59CE7B6A-F0EC-4944-81C1-EDA802B753F9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D5667DE6-B3F9-674B-A501-C66562B0970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DE314E5B-84E5-2C4D-B37D-7B19C7C7DDB2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EE0107DC-84EB-F94E-907C-6A510C03817F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D6A8361-6E65-A142-90C8-AA5C9FFAF132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3E02D92D-7B18-2B4F-905E-814715777DF9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044627E9-F14C-D64F-9C34-D08927A1813D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8F9C5287-044B-5F4A-814C-5A189BFC31B1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4AF0CECF-CBA6-3F46-AB65-42C4F701B00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9B97A509-622D-9F48-B5BF-1DB8E993E69D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B2BFC3F1-E245-0541-9E0A-4C1ADD5F81F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9548120E-C964-564D-B09B-53729213B2FE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54EE7C06-5CCE-FE49-81B5-3C2FAA1E050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34FEFA7-7B8E-724C-BBED-A1EED2026700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FF7BEF00-3E12-3C44-B114-D6B3E20BDCB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7245242F-3786-4D45-B9F4-88078C4FF68A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A511217A-6DD8-2045-8DA0-FE2E78D0186D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FC3FE124-A0D0-0A46-9E1B-A3C85EEE912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617DB28E-1537-6B47-99F0-5E7CCE3DB253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D68EBEC-9480-794F-A660-499706EE1525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9B826484-95EC-6B4E-A32B-54C20CDE5653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40B487F4-5E28-6648-A7AB-598D94D17E68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3C83C3B2-73C3-8243-B36E-E429E7873512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0C592B8E-7B39-E246-87C4-129DB2C65944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08766BD8-9CF2-6245-992D-D9F747E92DE8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49DA32C-91ED-8940-9963-E1D79DF77BB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778F09B-D981-0D4C-B4B9-A8239563575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CCAEFDCF-EA18-A74C-A77B-F58F3A72AB8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62D91EB3-AD4C-9B46-8764-94342F25C148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CC175E89-421C-BA43-979F-41F93B045A12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CBD2F736-F31B-1640-9420-483591B0DCB7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0D77B45F-FC74-434B-8816-A6C5C6C5D7CD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AE5AB7ED-C296-7542-9D06-7CB0F46D283A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10FF186B-2E2A-B947-9515-7A6F0439C474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B933F3AE-BBA2-C24C-B04A-A0420E48EBA0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16AE22A8-3878-A34F-80B7-175BD944E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BE279D18-0067-EB47-BE3E-3F4BB54475C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6AC69F6A-C5FC-D348-8DAB-2DBCB3AA9B01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203D6735-4970-304C-80E7-2515BE608811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0CA48367-8A58-684E-80D1-39D92902A6AF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33DA419E-00F4-7B43-92BF-D96F4F77D3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9F56D08D-E89C-2346-BD91-FD6416388889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EF8A1F74-4273-934D-9C70-9C9A4CD41A65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00864B64-A4C9-AA44-B9FD-020D2117C06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05176A00-D9BC-B048-896B-D84962842430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F5DF1AC5-4642-B249-BBF7-CCFDAE506284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47385B5C-F3B9-0848-A567-974528B7C39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29FF4F7-3A12-B448-84D6-46EE48682A16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A00B5E2A-7226-304D-AD11-142777E18DE1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75C3594A-8EDF-C94F-97ED-5156EFF11F04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18E436F7-10EB-BA4E-92D9-B45682042DC2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D43B3AEB-F7E5-644C-9F83-2678AA1497B2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27D37E0C-23A3-0941-B6D1-791361621618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C244282-CF00-9440-803D-A793F836D201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C56EA8D-AA3A-5D4C-AB12-C74783CD32C1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10D85AD8-6712-8B47-9AF3-1C987C61A920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1624463E-F7A9-2D48-A262-2B12369BA9D1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CFE498D5-235E-FB40-A447-EC315C7C615F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DD92F7FA-7E64-9E4D-8599-16FA94F5D91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1192822E-F1D4-D54A-9E1A-72EF8DC1C20E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F1B0483B-2BB4-DB43-AA98-8E6B456F0D46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A222A860-E799-F540-B897-4A98EB31224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C902B09A-9D54-184B-BF62-47A13E4B90B3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D930D91B-9BB6-464B-A331-2A947F46D744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47D2BA5A-8D90-944A-B584-2C0C3D20CCA3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30C4443A-845C-4E4F-B4EB-2D70960BBE40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F6D9778E-12AA-4F43-A852-3103F0BED1BE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5F304FE9-B9F7-8C48-9D4B-D08EA5DC624F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B5DCEF7D-4EAF-3740-879A-F7EF1877C12C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4F820A2D-09E3-1747-820F-722291776F7E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DABBAB04-AB67-394B-A20A-584D5368009E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DDA42D50-6D2C-6F42-B860-F1D26F6A904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12FAA286-E580-D742-B84D-2805ED8C5DF2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7B63FF08-C1EE-D843-846D-0B0001EFF4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88FAC7BB-5A71-1844-A2F7-075579196D39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E2275118-3EAA-F843-94D1-A92547505897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E4192E3-77D1-C14C-B9A2-9BDEAB203765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6C5DA592-DA2E-474F-BAB0-E4BDBC70E91D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CE2DF3F5-7DC0-5641-942C-7CE32DD4AFE6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903E6F81-DDD5-1B42-A300-C17AB429889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1AB31258-7268-8D4A-AF36-556186D42732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98FAEE73-4F5D-C74D-ADB2-04D7F9634A5E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70C66DCC-4D4A-7C48-A2A1-3DE757D3246A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08F0BC07-4FF6-5547-859B-00F01897F12A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C7D05408-DF05-6742-B408-F7D4279A7E05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4E908B6A-234C-F94A-98B8-1804B1CB30EC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EA243BD0-753F-EC46-B7E8-B6F7FBE3938B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4D602835-DD7B-2442-B448-7FCF1F38BFC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970FD6E6-C6CF-474F-9BBF-117FF4ED25AD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A55B7608-C9E9-4D4C-A7E9-80EBD1F0908B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03D60361-7D7C-D345-9CE6-E155B3A750BE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5B8EA3-579F-AB49-AA9E-06CFF06BF29F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B0F5E150-B37B-184D-9ED3-26C26F249FEB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76E43766-9749-5744-B3B6-BCBC1CD216D2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80A8BD12-929B-1B44-AFB6-7C217FAF5104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6689E7AB-A506-314C-B17C-7D420A1E5A96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34EE891B-1DEB-C24A-B8B8-B461009E063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7530327E-2836-B04D-81D0-FDCED4E70087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E6D2AD3D-AEBA-C446-B442-33F2CBAD5725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09D1A848-E2FF-8748-9258-4DF645184F86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45BC0140-BE0E-1E41-BC48-946D68178C33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5" name="Forme libre 574">
              <a:extLst>
                <a:ext uri="{FF2B5EF4-FFF2-40B4-BE49-F238E27FC236}">
                  <a16:creationId xmlns:a16="http://schemas.microsoft.com/office/drawing/2014/main" id="{E6044E19-D2B7-1945-991E-5E9A5521BE9D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6" name="Forme libre 575">
              <a:extLst>
                <a:ext uri="{FF2B5EF4-FFF2-40B4-BE49-F238E27FC236}">
                  <a16:creationId xmlns:a16="http://schemas.microsoft.com/office/drawing/2014/main" id="{5A401FC4-2520-6D43-8B3E-3D03E6251DE3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7" name="Forme libre 576">
              <a:extLst>
                <a:ext uri="{FF2B5EF4-FFF2-40B4-BE49-F238E27FC236}">
                  <a16:creationId xmlns:a16="http://schemas.microsoft.com/office/drawing/2014/main" id="{5997E69F-B6E8-3E44-9F55-B21283A16DFA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8" name="Forme libre 577">
              <a:extLst>
                <a:ext uri="{FF2B5EF4-FFF2-40B4-BE49-F238E27FC236}">
                  <a16:creationId xmlns:a16="http://schemas.microsoft.com/office/drawing/2014/main" id="{E37B60DA-9C66-9844-BFFC-70792A250E0B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9" name="Forme libre 578">
              <a:extLst>
                <a:ext uri="{FF2B5EF4-FFF2-40B4-BE49-F238E27FC236}">
                  <a16:creationId xmlns:a16="http://schemas.microsoft.com/office/drawing/2014/main" id="{E4473028-2F97-374F-9A74-996C6497ED9F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0" name="Forme libre 579">
              <a:extLst>
                <a:ext uri="{FF2B5EF4-FFF2-40B4-BE49-F238E27FC236}">
                  <a16:creationId xmlns:a16="http://schemas.microsoft.com/office/drawing/2014/main" id="{D0B6476A-E57F-6642-8B3C-3BE8A7EF290F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1" name="Forme libre 580">
              <a:extLst>
                <a:ext uri="{FF2B5EF4-FFF2-40B4-BE49-F238E27FC236}">
                  <a16:creationId xmlns:a16="http://schemas.microsoft.com/office/drawing/2014/main" id="{E140FC4D-252B-0943-826A-43FA45D5C895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2" name="Forme libre 581">
              <a:extLst>
                <a:ext uri="{FF2B5EF4-FFF2-40B4-BE49-F238E27FC236}">
                  <a16:creationId xmlns:a16="http://schemas.microsoft.com/office/drawing/2014/main" id="{0E955F41-7B45-3F48-98AD-C5AE26CFB3B2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3" name="Forme libre 582">
              <a:extLst>
                <a:ext uri="{FF2B5EF4-FFF2-40B4-BE49-F238E27FC236}">
                  <a16:creationId xmlns:a16="http://schemas.microsoft.com/office/drawing/2014/main" id="{2C1BF4DE-2280-9643-86FD-0A631548B704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4" name="Forme libre 583">
              <a:extLst>
                <a:ext uri="{FF2B5EF4-FFF2-40B4-BE49-F238E27FC236}">
                  <a16:creationId xmlns:a16="http://schemas.microsoft.com/office/drawing/2014/main" id="{E6A6497A-9D1B-1F41-BC29-F36903538819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5" name="Forme libre 584">
              <a:extLst>
                <a:ext uri="{FF2B5EF4-FFF2-40B4-BE49-F238E27FC236}">
                  <a16:creationId xmlns:a16="http://schemas.microsoft.com/office/drawing/2014/main" id="{B442B424-DEC6-7E41-8161-C399BE83A537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757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01932-3303-FB45-AC2A-5FE8027D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63" y="655350"/>
            <a:ext cx="10515600" cy="1325563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D333AE-BFF7-A748-8ABD-0C531D67A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463" y="169415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88A40D-3838-4F47-9483-8FD2C0987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463" y="2518062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40AB1F-37AD-804E-9916-47BB4A2B3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6875" y="169415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A4CD87-869F-D142-888A-9CC2424D7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875" y="2518062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C4BCF6-1ECC-1743-A61B-36A8BB95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1DE-B121-674D-83C0-3F4E6FF0408E}" type="datetime1">
              <a:rPr lang="fr-FR" smtClean="0"/>
              <a:t>03/09/2025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204096-D781-934C-B401-699D2419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B58CB2-5755-634E-AE3C-69B0EF05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7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3C631-8278-F043-8113-EF0F1FF8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FA28E6-CCC2-0B4A-B4F2-9201057B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AD22-243A-844F-BB70-47424A2F1341}" type="datetime1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3896E3-355E-2E44-B552-E7C767C0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18F1B5-69FC-1549-BF3A-8949B73A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3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351152-B1FD-FA44-A962-22884D94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E5C0-2FC7-D740-A949-24C5A8EF7E58}" type="datetime1">
              <a:rPr lang="fr-FR" smtClean="0"/>
              <a:t>03/09/2025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09DA11-E7C2-1446-A192-ABE5A853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571D68-EE15-D643-9920-16F7E678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B26C4-A1B5-2148-A2C0-C85DE279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1669A-BCB1-124A-8B26-4A20B37F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ED1184-226E-4445-9D30-C127186AF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D22058-616A-654E-B2FC-48EAED13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3F4E-7ACD-6C4D-B4EE-4E6AE3F74DEF}" type="datetime1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22DBA-AFA8-2345-8970-FC8EA535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716890-8353-664B-8C34-36F3DB3A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3" r:id="rId23"/>
    <p:sldLayoutId id="2147483674" r:id="rId24"/>
    <p:sldLayoutId id="2147483676" r:id="rId25"/>
    <p:sldLayoutId id="2147483677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oodle.insa-toulouse.fr/course/view.php?id=120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hyperlink" Target="https://aclanthology.org/2020.lrec-1.18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commons.wikimedia.org/wiki/File:Flag_of_the_United_States.png" TargetMode="External"/><Relationship Id="rId10" Type="http://schemas.openxmlformats.org/officeDocument/2006/relationships/hyperlink" Target="https://svgsilh.com/fr/image/975967.html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insa-toulouse.fr/course/view.php?id=112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7"/>
          <p:cNvSpPr txBox="1">
            <a:spLocks/>
          </p:cNvSpPr>
          <p:nvPr/>
        </p:nvSpPr>
        <p:spPr bwMode="auto">
          <a:xfrm>
            <a:off x="491061" y="2748019"/>
            <a:ext cx="87963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fr-FR" altLang="fr-FR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altLang="fr-FR" sz="32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Présentation des PIR</a:t>
            </a:r>
            <a:endParaRPr lang="fr-FR" altLang="fr-FR" sz="3200" b="1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r>
              <a:rPr lang="fr-FR" altLang="fr-FR" sz="2800" dirty="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Département Génie Electrique &amp; Informatique</a:t>
            </a:r>
            <a:endParaRPr lang="fr-FR" altLang="fr-FR" sz="3200" b="1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fr-FR" altLang="fr-FR" sz="2400" b="1" dirty="0">
                <a:highlight>
                  <a:srgbClr val="FFFF00"/>
                </a:highlight>
                <a:latin typeface="Calibri"/>
                <a:ea typeface="MS PGothic"/>
                <a:cs typeface="Calibri"/>
              </a:rPr>
              <a:t>[s'adresse à TOUS les étudiants de 4AE-SE et 4IR présents au S8]</a:t>
            </a:r>
            <a:endParaRPr lang="fr-FR" altLang="fr-FR" sz="2400" b="1">
              <a:highlight>
                <a:srgbClr val="FFFF00"/>
              </a:highlight>
              <a:cs typeface="Calibri"/>
            </a:endParaRPr>
          </a:p>
          <a:p>
            <a:pPr algn="ctr">
              <a:lnSpc>
                <a:spcPct val="130000"/>
              </a:lnSpc>
            </a:pPr>
            <a:endParaRPr lang="fr-FR" altLang="fr-FR" sz="2400" b="1" dirty="0">
              <a:highlight>
                <a:srgbClr val="FFFF00"/>
              </a:highlight>
              <a:latin typeface="Calibri"/>
              <a:ea typeface="MS PGothic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fr-FR" altLang="fr-FR" sz="2400" dirty="0">
                <a:latin typeface="Calibri"/>
                <a:ea typeface="MS PGothic"/>
                <a:cs typeface="Calibri"/>
              </a:rPr>
              <a:t>Responsable : Elodie </a:t>
            </a:r>
            <a:r>
              <a:rPr lang="fr-FR" altLang="fr-FR" sz="2400" dirty="0" err="1">
                <a:latin typeface="Calibri"/>
                <a:ea typeface="MS PGothic"/>
                <a:cs typeface="Calibri"/>
              </a:rPr>
              <a:t>Chanthery</a:t>
            </a:r>
            <a:endParaRPr lang="fr-FR" err="1"/>
          </a:p>
          <a:p>
            <a:pPr>
              <a:lnSpc>
                <a:spcPct val="130000"/>
              </a:lnSpc>
            </a:pPr>
            <a:r>
              <a:rPr lang="fr-FR" altLang="fr-FR" sz="2400" dirty="0">
                <a:latin typeface="Calibri"/>
                <a:ea typeface="MS PGothic"/>
                <a:cs typeface="Calibri"/>
              </a:rPr>
              <a:t>elodie.chanthery@insa-toulouse.fr</a:t>
            </a:r>
          </a:p>
          <a:p>
            <a:endParaRPr lang="fr-FR" altLang="fr-FR" sz="2400">
              <a:latin typeface="Calibri"/>
              <a:ea typeface="MS PGothic"/>
              <a:cs typeface="Calibri"/>
            </a:endParaRPr>
          </a:p>
          <a:p>
            <a:pPr eaLnBrk="1" hangingPunct="1"/>
            <a:r>
              <a:rPr lang="fr-FR" altLang="fr-FR" sz="2400" b="1" dirty="0">
                <a:latin typeface="Arial"/>
                <a:ea typeface="MS PGothic"/>
                <a:cs typeface="Arial"/>
              </a:rPr>
              <a:t>		</a:t>
            </a:r>
          </a:p>
          <a:p>
            <a:pPr eaLnBrk="1" hangingPunct="1"/>
            <a:r>
              <a:rPr lang="fr-FR" altLang="fr-FR" sz="2400" b="1" dirty="0">
                <a:latin typeface="Arial"/>
                <a:ea typeface="MS PGothic"/>
                <a:cs typeface="Arial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96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9C514-B97F-B24A-283B-AE26121A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La philosophie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3E155-E9A6-3B9F-876B-374EBCF8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fr-FR" b="1">
                <a:solidFill>
                  <a:srgbClr val="C00000"/>
                </a:solidFill>
                <a:latin typeface="Times New Roman"/>
                <a:cs typeface="Times New Roman"/>
              </a:rPr>
              <a:t>Se faire plaisir!</a:t>
            </a:r>
            <a:endParaRPr lang="fr-FR" b="1">
              <a:solidFill>
                <a:srgbClr val="C00000"/>
              </a:solidFill>
            </a:endParaRPr>
          </a:p>
          <a:p>
            <a:r>
              <a:rPr lang="fr-FR">
                <a:latin typeface="Times New Roman"/>
                <a:cs typeface="Times New Roman"/>
              </a:rPr>
              <a:t>Travailler en équipe </a:t>
            </a:r>
          </a:p>
          <a:p>
            <a:r>
              <a:rPr lang="fr-FR">
                <a:latin typeface="Times New Roman"/>
                <a:cs typeface="Times New Roman"/>
              </a:rPr>
              <a:t>Se former</a:t>
            </a:r>
          </a:p>
          <a:p>
            <a:endParaRPr lang="fr-FR"/>
          </a:p>
          <a:p>
            <a:r>
              <a:rPr lang="fr-FR">
                <a:latin typeface="Times New Roman"/>
                <a:cs typeface="Times New Roman"/>
              </a:rPr>
              <a:t>Un dernier conseil : 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En cas de problème, venir me voir tout de suite!! Contacter les tuteurs, l'équipe enseignante au plus vite</a:t>
            </a:r>
            <a:endParaRPr lang="fr-FR"/>
          </a:p>
          <a:p>
            <a:pPr marL="457200" lvl="1" indent="0">
              <a:buNone/>
            </a:pP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82592-020A-D09B-1671-6A2C5F92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F4116-D22A-E8D6-7C30-E13CE860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60A85-53AF-FDA3-EB72-C5DA414C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0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C804F-5296-4C16-A835-E7E16443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Infos sur </a:t>
            </a:r>
            <a:r>
              <a:rPr lang="fr-FR" err="1">
                <a:cs typeface="Arial"/>
              </a:rPr>
              <a:t>moodle</a:t>
            </a:r>
            <a:endParaRPr lang="fr-FR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4F9035-CF7F-96D1-A451-B15A4F6F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  <a:hlinkClick r:id="rId2"/>
              </a:rPr>
              <a:t>https://moodle.insa-toulouse.fr/course/view.php?id=1207</a:t>
            </a:r>
            <a:endParaRPr lang="fr-FR"/>
          </a:p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77574-5FD4-B888-7B35-F1E36E16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173645-F069-4229-90E8-ED50F1DB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EA722-72DD-9ABA-CCE5-C99DC3A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 descr="Une image contenant motif, carré, conception, pixel&#10;&#10;Description générée automatiquement">
            <a:extLst>
              <a:ext uri="{FF2B5EF4-FFF2-40B4-BE49-F238E27FC236}">
                <a16:creationId xmlns:a16="http://schemas.microsoft.com/office/drawing/2014/main" id="{B5129147-AD0F-E3A6-4C4F-58F5774C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694" y="352858"/>
            <a:ext cx="24669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918D6-774F-48AC-9BA6-EDDDB3AB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Objectifs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C40A5-DDEC-8E9F-6F83-02F13D60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fr-FR">
                <a:latin typeface="Times New Roman"/>
                <a:cs typeface="Times New Roman"/>
              </a:rPr>
              <a:t>PIR : Projet d'Initiation à la Recherche ou Projet Innovation Recherche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Sensibilisation à la recherche scientifique menée en laboratoire, en industrie ou l'enseignement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Sur toute la 4A</a:t>
            </a:r>
            <a:endParaRPr lang="fr-FR"/>
          </a:p>
          <a:p>
            <a:pPr lvl="1">
              <a:buFont typeface="Courier New" pitchFamily="2" charset="2"/>
              <a:buChar char="o"/>
            </a:pPr>
            <a:endParaRPr lang="fr-FR"/>
          </a:p>
          <a:p>
            <a:r>
              <a:rPr lang="fr-FR">
                <a:latin typeface="Times New Roman"/>
                <a:cs typeface="Times New Roman"/>
              </a:rPr>
              <a:t>4 volets évalués : 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Recherche documentaire, état de l'art 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Réalisation pratique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Conduite de projet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Anglais</a:t>
            </a:r>
          </a:p>
          <a:p>
            <a:pPr lvl="1">
              <a:buFont typeface="Courier New" pitchFamily="2" charset="2"/>
              <a:buChar char="o"/>
            </a:pPr>
            <a:endParaRPr lang="fr-FR"/>
          </a:p>
          <a:p>
            <a:r>
              <a:rPr lang="fr-FR">
                <a:latin typeface="Times New Roman"/>
                <a:cs typeface="Times New Roman"/>
              </a:rPr>
              <a:t>En équipe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Idéalement de 6 (5 à 7)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Times New Roman"/>
                <a:cs typeface="Times New Roman"/>
              </a:rPr>
              <a:t>Encadrés par un ou des tuteurs (enseignants, EC, C, </a:t>
            </a:r>
            <a:r>
              <a:rPr lang="fr-FR" err="1">
                <a:latin typeface="Times New Roman"/>
                <a:cs typeface="Times New Roman"/>
              </a:rPr>
              <a:t>industriel+tuteur</a:t>
            </a:r>
            <a:r>
              <a:rPr lang="fr-FR">
                <a:latin typeface="Times New Roman"/>
                <a:cs typeface="Times New Roman"/>
              </a:rPr>
              <a:t>) </a:t>
            </a:r>
            <a:endParaRPr lang="fr-FR"/>
          </a:p>
          <a:p>
            <a:pPr lvl="1">
              <a:buFont typeface="Courier New" pitchFamily="2" charset="2"/>
              <a:buChar char="o"/>
            </a:pP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158C5E-231A-EDD3-F2CA-5FDE46B2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CBEE3-214F-25E1-96BA-A41A19BA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DC3000-2D1E-6547-F89D-7197F351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Meeting Conference People · Free vector graphic on Pixabay">
            <a:extLst>
              <a:ext uri="{FF2B5EF4-FFF2-40B4-BE49-F238E27FC236}">
                <a16:creationId xmlns:a16="http://schemas.microsoft.com/office/drawing/2014/main" id="{1FDB5E80-AFC6-7A6E-F2E2-838A7C8B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5119" y="3284136"/>
            <a:ext cx="581873" cy="396053"/>
          </a:xfrm>
          <a:prstGeom prst="rect">
            <a:avLst/>
          </a:prstGeom>
        </p:spPr>
      </p:pic>
      <p:pic>
        <p:nvPicPr>
          <p:cNvPr id="10" name="Image 9" descr="Meeting Conference People · Free vector graphic on Pixabay">
            <a:extLst>
              <a:ext uri="{FF2B5EF4-FFF2-40B4-BE49-F238E27FC236}">
                <a16:creationId xmlns:a16="http://schemas.microsoft.com/office/drawing/2014/main" id="{B4DA3A3A-CC02-0E4C-6782-260A73BD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72032" y="3671109"/>
            <a:ext cx="500593" cy="375733"/>
          </a:xfrm>
          <a:prstGeom prst="rect">
            <a:avLst/>
          </a:prstGeom>
        </p:spPr>
      </p:pic>
      <p:pic>
        <p:nvPicPr>
          <p:cNvPr id="12" name="Image 11" descr="Meeting Conference People · Free vector graphic on Pixabay">
            <a:extLst>
              <a:ext uri="{FF2B5EF4-FFF2-40B4-BE49-F238E27FC236}">
                <a16:creationId xmlns:a16="http://schemas.microsoft.com/office/drawing/2014/main" id="{0BE67CDB-7C1D-2AE0-64A0-FBDE0127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64679" y="4297366"/>
            <a:ext cx="581873" cy="396053"/>
          </a:xfrm>
          <a:prstGeom prst="rect">
            <a:avLst/>
          </a:prstGeom>
        </p:spPr>
      </p:pic>
      <p:pic>
        <p:nvPicPr>
          <p:cNvPr id="14" name="Image 13" descr="Hüfte Gut Arme - Kostenloses Bild auf Pixabay">
            <a:extLst>
              <a:ext uri="{FF2B5EF4-FFF2-40B4-BE49-F238E27FC236}">
                <a16:creationId xmlns:a16="http://schemas.microsoft.com/office/drawing/2014/main" id="{098EB04F-6BCB-1AF7-B10F-07494A71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3217" y="4050417"/>
            <a:ext cx="441960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2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E8AB5-2206-4B8B-CF22-0D1CD89C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41" y="848096"/>
            <a:ext cx="10409094" cy="1325563"/>
          </a:xfrm>
        </p:spPr>
        <p:txBody>
          <a:bodyPr/>
          <a:lstStyle/>
          <a:p>
            <a:r>
              <a:rPr lang="fr-FR">
                <a:cs typeface="Arial"/>
              </a:rPr>
              <a:t>Déroulé dans l'année, livrables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F9C6D-C3B1-F067-7970-3378A879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92014B-17A3-35A8-C3E7-3C926272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E13B8-546B-B12F-563D-9CC3F6C5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EB030CE-A62C-5555-1EBD-9B98E7C65DA6}"/>
              </a:ext>
            </a:extLst>
          </p:cNvPr>
          <p:cNvSpPr/>
          <p:nvPr/>
        </p:nvSpPr>
        <p:spPr>
          <a:xfrm>
            <a:off x="763501" y="2657994"/>
            <a:ext cx="4450079" cy="944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945C667-E7CF-9405-8EBE-A1CE3426823A}"/>
              </a:ext>
            </a:extLst>
          </p:cNvPr>
          <p:cNvSpPr/>
          <p:nvPr/>
        </p:nvSpPr>
        <p:spPr>
          <a:xfrm>
            <a:off x="5280125" y="2657993"/>
            <a:ext cx="4450079" cy="944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A46E4B2-35ED-E2BB-52B3-143986571537}"/>
              </a:ext>
            </a:extLst>
          </p:cNvPr>
          <p:cNvSpPr txBox="1"/>
          <p:nvPr/>
        </p:nvSpPr>
        <p:spPr>
          <a:xfrm>
            <a:off x="5278303" y="2163917"/>
            <a:ext cx="1721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Arial"/>
              </a:rPr>
              <a:t>Semestre 2</a:t>
            </a:r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5EF538B-1816-BB2B-FAC4-11599D431A7C}"/>
              </a:ext>
            </a:extLst>
          </p:cNvPr>
          <p:cNvSpPr txBox="1"/>
          <p:nvPr/>
        </p:nvSpPr>
        <p:spPr>
          <a:xfrm>
            <a:off x="856507" y="2174321"/>
            <a:ext cx="1721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Arial"/>
              </a:rPr>
              <a:t>Semestre 1</a:t>
            </a:r>
            <a:endParaRPr lang="fr-FR"/>
          </a:p>
        </p:txBody>
      </p:sp>
      <p:sp>
        <p:nvSpPr>
          <p:cNvPr id="23" name="Légende : flèche vers le haut 22">
            <a:extLst>
              <a:ext uri="{FF2B5EF4-FFF2-40B4-BE49-F238E27FC236}">
                <a16:creationId xmlns:a16="http://schemas.microsoft.com/office/drawing/2014/main" id="{5C5DA8CB-4ECE-3E11-3E57-F74FB4CCFB5E}"/>
              </a:ext>
            </a:extLst>
          </p:cNvPr>
          <p:cNvSpPr/>
          <p:nvPr/>
        </p:nvSpPr>
        <p:spPr>
          <a:xfrm>
            <a:off x="1049075" y="3437444"/>
            <a:ext cx="2351789" cy="762941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000000"/>
                </a:solidFill>
                <a:cs typeface="Arial"/>
              </a:rPr>
              <a:t>Cours de recherche documentaire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204CA0-82F5-95EC-1685-FB819DF77768}"/>
              </a:ext>
            </a:extLst>
          </p:cNvPr>
          <p:cNvSpPr txBox="1"/>
          <p:nvPr/>
        </p:nvSpPr>
        <p:spPr>
          <a:xfrm>
            <a:off x="356200" y="4240911"/>
            <a:ext cx="1178302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Choix du sujet</a:t>
            </a:r>
            <a:endParaRPr lang="fr-FR" sz="120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F1CBF82-CAB6-0A5B-F159-3A94A5B81B07}"/>
              </a:ext>
            </a:extLst>
          </p:cNvPr>
          <p:cNvSpPr txBox="1"/>
          <p:nvPr/>
        </p:nvSpPr>
        <p:spPr>
          <a:xfrm>
            <a:off x="931892" y="2751179"/>
            <a:ext cx="1977404" cy="461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1ère réunion avec tuteurs, planification des réunions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527BCF-5160-AAD7-E3F0-3EE8C0346F59}"/>
              </a:ext>
            </a:extLst>
          </p:cNvPr>
          <p:cNvSpPr txBox="1"/>
          <p:nvPr/>
        </p:nvSpPr>
        <p:spPr>
          <a:xfrm>
            <a:off x="2922756" y="4249643"/>
            <a:ext cx="1557868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Plan de l'état de l'art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E4C02DD-E72E-6BCD-B284-2D6F70E37383}"/>
              </a:ext>
            </a:extLst>
          </p:cNvPr>
          <p:cNvSpPr txBox="1"/>
          <p:nvPr/>
        </p:nvSpPr>
        <p:spPr>
          <a:xfrm>
            <a:off x="3725909" y="4601945"/>
            <a:ext cx="1815629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version beta état de l'art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DE365D4-0472-E4F3-1AB2-05752B12A77F}"/>
              </a:ext>
            </a:extLst>
          </p:cNvPr>
          <p:cNvSpPr txBox="1"/>
          <p:nvPr/>
        </p:nvSpPr>
        <p:spPr>
          <a:xfrm>
            <a:off x="4706387" y="3777396"/>
            <a:ext cx="153072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Rendu état de l'art</a:t>
            </a:r>
          </a:p>
        </p:txBody>
      </p:sp>
      <p:pic>
        <p:nvPicPr>
          <p:cNvPr id="34" name="Image 33" descr="Santa claus rides in sleigh with christmas tree 12224866 PNG">
            <a:extLst>
              <a:ext uri="{FF2B5EF4-FFF2-40B4-BE49-F238E27FC236}">
                <a16:creationId xmlns:a16="http://schemas.microsoft.com/office/drawing/2014/main" id="{C86B6BC1-5D88-494A-B86B-88E03B71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219" y="2742003"/>
            <a:ext cx="604466" cy="76294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D57294E-6D16-FC3B-D772-A7C5700CD33E}"/>
              </a:ext>
            </a:extLst>
          </p:cNvPr>
          <p:cNvSpPr txBox="1"/>
          <p:nvPr/>
        </p:nvSpPr>
        <p:spPr>
          <a:xfrm>
            <a:off x="6802054" y="3923004"/>
            <a:ext cx="1437077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Kick off réalisation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CF04E34-8084-B8C1-199F-4E9672BBEC12}"/>
              </a:ext>
            </a:extLst>
          </p:cNvPr>
          <p:cNvSpPr txBox="1"/>
          <p:nvPr/>
        </p:nvSpPr>
        <p:spPr>
          <a:xfrm>
            <a:off x="6721611" y="2924734"/>
            <a:ext cx="1429927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Réunions de suivi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2981C3A-9E5C-6188-C74A-B22FFF39D960}"/>
              </a:ext>
            </a:extLst>
          </p:cNvPr>
          <p:cNvSpPr txBox="1"/>
          <p:nvPr/>
        </p:nvSpPr>
        <p:spPr>
          <a:xfrm>
            <a:off x="9803265" y="2784165"/>
            <a:ext cx="1326444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Article final</a:t>
            </a:r>
          </a:p>
        </p:txBody>
      </p:sp>
      <p:pic>
        <p:nvPicPr>
          <p:cNvPr id="38" name="Image 37" descr="Meeting Conference People · Free vector graphic on Pixabay">
            <a:extLst>
              <a:ext uri="{FF2B5EF4-FFF2-40B4-BE49-F238E27FC236}">
                <a16:creationId xmlns:a16="http://schemas.microsoft.com/office/drawing/2014/main" id="{E85F0F78-9C75-671F-91B1-010EF525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50181" y="3193558"/>
            <a:ext cx="581873" cy="396053"/>
          </a:xfrm>
          <a:prstGeom prst="rect">
            <a:avLst/>
          </a:prstGeom>
        </p:spPr>
      </p:pic>
      <p:pic>
        <p:nvPicPr>
          <p:cNvPr id="39" name="Image 38" descr="Meeting Conference People · Free vector graphic on Pixabay">
            <a:extLst>
              <a:ext uri="{FF2B5EF4-FFF2-40B4-BE49-F238E27FC236}">
                <a16:creationId xmlns:a16="http://schemas.microsoft.com/office/drawing/2014/main" id="{8759E557-D17E-9566-4E2F-ACD93C51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78996" y="3193558"/>
            <a:ext cx="581873" cy="396053"/>
          </a:xfrm>
          <a:prstGeom prst="rect">
            <a:avLst/>
          </a:prstGeom>
        </p:spPr>
      </p:pic>
      <p:pic>
        <p:nvPicPr>
          <p:cNvPr id="40" name="Image 39" descr="Meeting Conference People · Free vector graphic on Pixabay">
            <a:extLst>
              <a:ext uri="{FF2B5EF4-FFF2-40B4-BE49-F238E27FC236}">
                <a16:creationId xmlns:a16="http://schemas.microsoft.com/office/drawing/2014/main" id="{6917DA6F-CB41-BB27-198C-8CB8D8D8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070" y="3193558"/>
            <a:ext cx="581873" cy="396053"/>
          </a:xfrm>
          <a:prstGeom prst="rect">
            <a:avLst/>
          </a:prstGeom>
        </p:spPr>
      </p:pic>
      <p:pic>
        <p:nvPicPr>
          <p:cNvPr id="41" name="Image 40" descr="Meeting Conference People · Free vector graphic on Pixabay">
            <a:extLst>
              <a:ext uri="{FF2B5EF4-FFF2-40B4-BE49-F238E27FC236}">
                <a16:creationId xmlns:a16="http://schemas.microsoft.com/office/drawing/2014/main" id="{38A170F1-8DDC-2134-6AA5-346CA1FE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1662" y="3193558"/>
            <a:ext cx="581873" cy="396053"/>
          </a:xfrm>
          <a:prstGeom prst="rect">
            <a:avLst/>
          </a:prstGeom>
        </p:spPr>
      </p:pic>
      <p:pic>
        <p:nvPicPr>
          <p:cNvPr id="42" name="Image 41" descr="Meeting Conference People · Free vector graphic on Pixabay">
            <a:extLst>
              <a:ext uri="{FF2B5EF4-FFF2-40B4-BE49-F238E27FC236}">
                <a16:creationId xmlns:a16="http://schemas.microsoft.com/office/drawing/2014/main" id="{BE15640F-5D3A-6959-BB67-E604043A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48255" y="3193558"/>
            <a:ext cx="581873" cy="396053"/>
          </a:xfrm>
          <a:prstGeom prst="rect">
            <a:avLst/>
          </a:prstGeom>
        </p:spPr>
      </p:pic>
      <p:pic>
        <p:nvPicPr>
          <p:cNvPr id="43" name="Image 42" descr="Meeting Conference People · Free vector graphic on Pixabay">
            <a:extLst>
              <a:ext uri="{FF2B5EF4-FFF2-40B4-BE49-F238E27FC236}">
                <a16:creationId xmlns:a16="http://schemas.microsoft.com/office/drawing/2014/main" id="{6DDB0290-C7D6-5FA9-8F12-314FC936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32551" y="3193558"/>
            <a:ext cx="581873" cy="396053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8E51DCAD-2934-25C8-9299-3E1FA799CBFD}"/>
              </a:ext>
            </a:extLst>
          </p:cNvPr>
          <p:cNvSpPr txBox="1"/>
          <p:nvPr/>
        </p:nvSpPr>
        <p:spPr>
          <a:xfrm>
            <a:off x="9804013" y="3244379"/>
            <a:ext cx="1321847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Soutenance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80C1743-6E1B-C71E-FC1E-5AA0114F247D}"/>
              </a:ext>
            </a:extLst>
          </p:cNvPr>
          <p:cNvSpPr txBox="1"/>
          <p:nvPr/>
        </p:nvSpPr>
        <p:spPr>
          <a:xfrm>
            <a:off x="6905783" y="2163918"/>
            <a:ext cx="212676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Conduite de projet</a:t>
            </a:r>
            <a:endParaRPr lang="fr-FR" sz="1200"/>
          </a:p>
        </p:txBody>
      </p:sp>
      <p:pic>
        <p:nvPicPr>
          <p:cNvPr id="47" name="Image 46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8CA9DF08-32FD-128C-8E13-C75E63AC5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95562" y="2780599"/>
            <a:ext cx="611482" cy="374020"/>
          </a:xfrm>
          <a:prstGeom prst="rect">
            <a:avLst/>
          </a:prstGeom>
        </p:spPr>
      </p:pic>
      <p:pic>
        <p:nvPicPr>
          <p:cNvPr id="50" name="Image 49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A877B2D2-818E-82E7-3954-A4E3977A0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91714" y="3250970"/>
            <a:ext cx="611482" cy="374020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9F27DB42-1F30-D610-6F63-7C463724D105}"/>
              </a:ext>
            </a:extLst>
          </p:cNvPr>
          <p:cNvSpPr txBox="1"/>
          <p:nvPr/>
        </p:nvSpPr>
        <p:spPr>
          <a:xfrm>
            <a:off x="9433183" y="713748"/>
            <a:ext cx="94074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Anglais</a:t>
            </a:r>
            <a:endParaRPr lang="fr-FR" sz="1200"/>
          </a:p>
        </p:txBody>
      </p:sp>
      <p:pic>
        <p:nvPicPr>
          <p:cNvPr id="52" name="Image 51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890555C2-7323-FAB8-B9FF-6C80D774E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3989" y="658053"/>
            <a:ext cx="611482" cy="37402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59EFE28-2D34-F66D-A9AF-58EBD3EC3725}"/>
              </a:ext>
            </a:extLst>
          </p:cNvPr>
          <p:cNvCxnSpPr>
            <a:cxnSpLocks/>
          </p:cNvCxnSpPr>
          <p:nvPr/>
        </p:nvCxnSpPr>
        <p:spPr>
          <a:xfrm flipV="1">
            <a:off x="945351" y="3589611"/>
            <a:ext cx="0" cy="6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EB20EFD-3679-4C7D-9842-940BCD3C6D30}"/>
              </a:ext>
            </a:extLst>
          </p:cNvPr>
          <p:cNvCxnSpPr>
            <a:cxnSpLocks/>
          </p:cNvCxnSpPr>
          <p:nvPr/>
        </p:nvCxnSpPr>
        <p:spPr>
          <a:xfrm flipV="1">
            <a:off x="3701690" y="3589611"/>
            <a:ext cx="16920" cy="660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FD25B6D-8C2D-4308-957A-CA93CFEA1220}"/>
              </a:ext>
            </a:extLst>
          </p:cNvPr>
          <p:cNvCxnSpPr>
            <a:cxnSpLocks/>
          </p:cNvCxnSpPr>
          <p:nvPr/>
        </p:nvCxnSpPr>
        <p:spPr>
          <a:xfrm>
            <a:off x="4633724" y="3602873"/>
            <a:ext cx="0" cy="9990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67646AB-509D-492B-B8B0-9F8ABFB62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8839" y="4167297"/>
            <a:ext cx="825639" cy="825639"/>
          </a:xfrm>
          <a:prstGeom prst="rect">
            <a:avLst/>
          </a:prstGeom>
        </p:spPr>
      </p:pic>
      <p:pic>
        <p:nvPicPr>
          <p:cNvPr id="46" name="Image 45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8CCE9912-C239-4EDF-AC6B-68CE7D7C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48445" y="2661233"/>
            <a:ext cx="228541" cy="139790"/>
          </a:xfrm>
          <a:prstGeom prst="rect">
            <a:avLst/>
          </a:prstGeom>
        </p:spPr>
      </p:pic>
      <p:pic>
        <p:nvPicPr>
          <p:cNvPr id="48" name="Image 47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7873859D-0859-4150-A454-1AEE2D6D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2564" y="2647104"/>
            <a:ext cx="228541" cy="139790"/>
          </a:xfrm>
          <a:prstGeom prst="rect">
            <a:avLst/>
          </a:prstGeom>
        </p:spPr>
      </p:pic>
      <p:pic>
        <p:nvPicPr>
          <p:cNvPr id="49" name="Image 48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0AF88D0D-A5F2-46C4-ADAA-219444E16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95253" y="2644233"/>
            <a:ext cx="228541" cy="139790"/>
          </a:xfrm>
          <a:prstGeom prst="rect">
            <a:avLst/>
          </a:prstGeom>
        </p:spPr>
      </p:pic>
      <p:pic>
        <p:nvPicPr>
          <p:cNvPr id="53" name="Image 52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4B170F0A-B9F4-48DA-9172-7E3E40EAF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8604" y="2650464"/>
            <a:ext cx="228541" cy="139790"/>
          </a:xfrm>
          <a:prstGeom prst="rect">
            <a:avLst/>
          </a:prstGeom>
        </p:spPr>
      </p:pic>
      <p:pic>
        <p:nvPicPr>
          <p:cNvPr id="54" name="Image 53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1F37AAFB-A919-492D-B151-D8A455E4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55930" y="2670640"/>
            <a:ext cx="228541" cy="139790"/>
          </a:xfrm>
          <a:prstGeom prst="rect">
            <a:avLst/>
          </a:prstGeom>
        </p:spPr>
      </p:pic>
      <p:pic>
        <p:nvPicPr>
          <p:cNvPr id="55" name="Image 54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80D6952C-4070-4B44-B90B-823B3F2F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1766" y="2656297"/>
            <a:ext cx="228541" cy="13979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CFA630DB-745E-4233-8ECB-FADDC38AF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73934" y="2035642"/>
            <a:ext cx="651933" cy="460974"/>
          </a:xfrm>
          <a:prstGeom prst="rect">
            <a:avLst/>
          </a:prstGeom>
        </p:spPr>
      </p:pic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2BCB4A89-25BD-4AE1-AF79-7FD53C8D80E9}"/>
              </a:ext>
            </a:extLst>
          </p:cNvPr>
          <p:cNvSpPr/>
          <p:nvPr/>
        </p:nvSpPr>
        <p:spPr>
          <a:xfrm>
            <a:off x="6056463" y="3814747"/>
            <a:ext cx="157248" cy="167523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Étoile : 5 branches 55">
            <a:extLst>
              <a:ext uri="{FF2B5EF4-FFF2-40B4-BE49-F238E27FC236}">
                <a16:creationId xmlns:a16="http://schemas.microsoft.com/office/drawing/2014/main" id="{A05453E5-2962-4E94-8E57-610C45D16DAA}"/>
              </a:ext>
            </a:extLst>
          </p:cNvPr>
          <p:cNvSpPr/>
          <p:nvPr/>
        </p:nvSpPr>
        <p:spPr>
          <a:xfrm>
            <a:off x="10808274" y="2808792"/>
            <a:ext cx="157248" cy="167523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Étoile : 5 branches 56">
            <a:extLst>
              <a:ext uri="{FF2B5EF4-FFF2-40B4-BE49-F238E27FC236}">
                <a16:creationId xmlns:a16="http://schemas.microsoft.com/office/drawing/2014/main" id="{EEABA03E-1ADA-4848-BE7B-BA7B3F2173E1}"/>
              </a:ext>
            </a:extLst>
          </p:cNvPr>
          <p:cNvSpPr/>
          <p:nvPr/>
        </p:nvSpPr>
        <p:spPr>
          <a:xfrm>
            <a:off x="10801796" y="3290457"/>
            <a:ext cx="157248" cy="167523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Étoile : 5 branches 57">
            <a:extLst>
              <a:ext uri="{FF2B5EF4-FFF2-40B4-BE49-F238E27FC236}">
                <a16:creationId xmlns:a16="http://schemas.microsoft.com/office/drawing/2014/main" id="{8D910832-64A7-4016-B989-01FD9A1AD68E}"/>
              </a:ext>
            </a:extLst>
          </p:cNvPr>
          <p:cNvSpPr/>
          <p:nvPr/>
        </p:nvSpPr>
        <p:spPr>
          <a:xfrm>
            <a:off x="8925705" y="2182727"/>
            <a:ext cx="157248" cy="167523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A605E757-457A-4696-BD95-67A988B20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68470" y="1889313"/>
            <a:ext cx="825639" cy="825639"/>
          </a:xfrm>
          <a:prstGeom prst="rect">
            <a:avLst/>
          </a:prstGeom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0B58C51F-AB77-D602-F4B6-75C5DEC9C84B}"/>
              </a:ext>
            </a:extLst>
          </p:cNvPr>
          <p:cNvSpPr/>
          <p:nvPr/>
        </p:nvSpPr>
        <p:spPr>
          <a:xfrm>
            <a:off x="9111092" y="306315"/>
            <a:ext cx="157248" cy="167523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889BEC-FD24-D49B-F1A0-83D1861E55C9}"/>
              </a:ext>
            </a:extLst>
          </p:cNvPr>
          <p:cNvSpPr txBox="1"/>
          <p:nvPr/>
        </p:nvSpPr>
        <p:spPr>
          <a:xfrm>
            <a:off x="9270038" y="239674"/>
            <a:ext cx="1778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400">
                <a:cs typeface="Arial"/>
              </a:rPr>
              <a:t>évaluations</a:t>
            </a:r>
            <a:endParaRPr lang="fr-FR" sz="1400"/>
          </a:p>
        </p:txBody>
      </p:sp>
      <p:pic>
        <p:nvPicPr>
          <p:cNvPr id="60" name="Image 59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985C0732-B2CC-4CCC-9006-4CF8D03A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44691" y="2662100"/>
            <a:ext cx="228541" cy="139790"/>
          </a:xfrm>
          <a:prstGeom prst="rect">
            <a:avLst/>
          </a:prstGeom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AE04DFB-BB5F-4E1C-B525-4811E2F52454}"/>
              </a:ext>
            </a:extLst>
          </p:cNvPr>
          <p:cNvCxnSpPr>
            <a:cxnSpLocks/>
          </p:cNvCxnSpPr>
          <p:nvPr/>
        </p:nvCxnSpPr>
        <p:spPr>
          <a:xfrm>
            <a:off x="5663258" y="3551767"/>
            <a:ext cx="1819706" cy="37123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53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E7B69-5BE0-4B1A-B409-3A90A7B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des </a:t>
            </a:r>
            <a:r>
              <a:rPr lang="en-US" err="1"/>
              <a:t>équipes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F30AE-779D-4592-B961-A2C81762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Même</a:t>
            </a:r>
            <a:r>
              <a:rPr lang="en-US" dirty="0">
                <a:latin typeface="Times New Roman"/>
                <a:cs typeface="Times New Roman"/>
              </a:rPr>
              <a:t> promo, </a:t>
            </a:r>
            <a:r>
              <a:rPr lang="en-US" dirty="0" err="1">
                <a:latin typeface="Times New Roman"/>
                <a:cs typeface="Times New Roman"/>
              </a:rPr>
              <a:t>même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groupe</a:t>
            </a:r>
            <a:r>
              <a:rPr lang="en-US" dirty="0">
                <a:latin typeface="Times New Roman"/>
                <a:cs typeface="Times New Roman"/>
              </a:rPr>
              <a:t> de TD</a:t>
            </a:r>
          </a:p>
          <a:p>
            <a:r>
              <a:rPr lang="en-US" dirty="0">
                <a:latin typeface="Times New Roman"/>
                <a:cs typeface="Times New Roman"/>
              </a:rPr>
              <a:t>6 à 7 </a:t>
            </a:r>
            <a:r>
              <a:rPr lang="en-US" dirty="0" err="1">
                <a:latin typeface="Times New Roman"/>
                <a:cs typeface="Times New Roman"/>
              </a:rPr>
              <a:t>étudiants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1 </a:t>
            </a:r>
            <a:r>
              <a:rPr lang="en-US" dirty="0" err="1">
                <a:latin typeface="Times New Roman"/>
                <a:cs typeface="Times New Roman"/>
              </a:rPr>
              <a:t>fichier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partagé</a:t>
            </a:r>
            <a:r>
              <a:rPr lang="en-US" dirty="0">
                <a:latin typeface="Times New Roman"/>
                <a:cs typeface="Times New Roman"/>
              </a:rPr>
              <a:t> pour </a:t>
            </a:r>
            <a:r>
              <a:rPr lang="en-US" dirty="0" err="1">
                <a:latin typeface="Times New Roman"/>
                <a:cs typeface="Times New Roman"/>
              </a:rPr>
              <a:t>s’inscrire</a:t>
            </a:r>
            <a:r>
              <a:rPr lang="en-US" dirty="0">
                <a:latin typeface="Times New Roman"/>
                <a:cs typeface="Times New Roman"/>
              </a:rPr>
              <a:t> (1 </a:t>
            </a:r>
            <a:r>
              <a:rPr lang="en-US" dirty="0" err="1">
                <a:latin typeface="Times New Roman"/>
                <a:cs typeface="Times New Roman"/>
              </a:rPr>
              <a:t>seule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personne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inscrit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l’équipe</a:t>
            </a:r>
            <a:r>
              <a:rPr lang="en-US" dirty="0">
                <a:latin typeface="Times New Roman"/>
                <a:cs typeface="Times New Roman"/>
              </a:rPr>
              <a:t> sur </a:t>
            </a:r>
            <a:r>
              <a:rPr lang="en-US" dirty="0" err="1">
                <a:latin typeface="Times New Roman"/>
                <a:cs typeface="Times New Roman"/>
              </a:rPr>
              <a:t>ses</a:t>
            </a:r>
            <a:r>
              <a:rPr lang="en-US" dirty="0">
                <a:latin typeface="Times New Roman"/>
                <a:cs typeface="Times New Roman"/>
              </a:rPr>
              <a:t> 4 </a:t>
            </a:r>
            <a:r>
              <a:rPr lang="en-US" dirty="0" err="1">
                <a:latin typeface="Times New Roman"/>
                <a:cs typeface="Times New Roman"/>
              </a:rPr>
              <a:t>projets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préférés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endParaRPr lang="en-US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Attention veillez à ne pas modifier les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voeux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des autres équipes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0ABD8-7752-4336-BE89-C538C490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46F27-0368-4C07-9210-F274DADD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9A8B39-F079-46A8-BA1C-61EECC6C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4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28481-F63C-4273-8EBD-9FB915FF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816" y="288514"/>
            <a:ext cx="5666765" cy="447023"/>
          </a:xfrm>
        </p:spPr>
        <p:txBody>
          <a:bodyPr>
            <a:normAutofit/>
          </a:bodyPr>
          <a:lstStyle/>
          <a:p>
            <a:r>
              <a:rPr lang="en-US"/>
              <a:t>Recherche </a:t>
            </a:r>
            <a:r>
              <a:rPr lang="en-US" err="1"/>
              <a:t>biblio</a:t>
            </a:r>
            <a:r>
              <a:rPr lang="en-US"/>
              <a:t> – état de </a:t>
            </a:r>
            <a:r>
              <a:rPr lang="en-US" err="1"/>
              <a:t>l’art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314BF-778F-4E55-ABC2-C374AF8E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87" y="3556203"/>
            <a:ext cx="10177181" cy="20294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Connaître le circuit et le système des publications scientifiques.</a:t>
            </a:r>
          </a:p>
          <a:p>
            <a:r>
              <a:rPr lang="fr-FR" sz="2000" dirty="0">
                <a:latin typeface="Times New Roman"/>
                <a:cs typeface="Times New Roman"/>
              </a:rPr>
              <a:t>Connaître et savoir interroger les principales ressources documentaires </a:t>
            </a:r>
            <a:endParaRPr lang="fr-FR" sz="2000"/>
          </a:p>
          <a:p>
            <a:pPr marL="0" indent="0">
              <a:buNone/>
            </a:pPr>
            <a:r>
              <a:rPr lang="fr-FR" sz="2000" dirty="0">
                <a:latin typeface="Times New Roman"/>
                <a:cs typeface="Times New Roman"/>
              </a:rPr>
              <a:t>spécialisées dans vos domaines de recherche.</a:t>
            </a:r>
            <a:endParaRPr lang="fr-FR" sz="2000" dirty="0"/>
          </a:p>
          <a:p>
            <a:r>
              <a:rPr lang="fr-FR" sz="2000" dirty="0">
                <a:latin typeface="Times New Roman"/>
                <a:cs typeface="Times New Roman"/>
              </a:rPr>
              <a:t>Savoir trier et sélectionner des informations fiables, de qualité et pertinentes.</a:t>
            </a:r>
          </a:p>
          <a:p>
            <a:r>
              <a:rPr lang="fr-FR" sz="2000" dirty="0">
                <a:latin typeface="Times New Roman"/>
                <a:cs typeface="Times New Roman"/>
              </a:rPr>
              <a:t>Constituer une </a:t>
            </a:r>
            <a:r>
              <a:rPr lang="fr-FR" sz="2000" i="1" dirty="0">
                <a:latin typeface="Times New Roman"/>
                <a:cs typeface="Times New Roman"/>
              </a:rPr>
              <a:t>"</a:t>
            </a:r>
            <a:r>
              <a:rPr lang="fr-FR" sz="2000" b="1" i="1" dirty="0" err="1">
                <a:latin typeface="Times New Roman"/>
                <a:cs typeface="Times New Roman"/>
              </a:rPr>
              <a:t>literature</a:t>
            </a:r>
            <a:r>
              <a:rPr lang="fr-FR" sz="2000" b="1" i="1" dirty="0">
                <a:latin typeface="Times New Roman"/>
                <a:cs typeface="Times New Roman"/>
              </a:rPr>
              <a:t> </a:t>
            </a:r>
            <a:r>
              <a:rPr lang="fr-FR" sz="2000" b="1" i="1" dirty="0" err="1">
                <a:latin typeface="Times New Roman"/>
                <a:cs typeface="Times New Roman"/>
              </a:rPr>
              <a:t>review</a:t>
            </a:r>
            <a:r>
              <a:rPr lang="fr-FR" sz="2000" i="1" dirty="0">
                <a:latin typeface="Times New Roman"/>
                <a:cs typeface="Times New Roman"/>
              </a:rPr>
              <a:t>"</a:t>
            </a:r>
            <a:r>
              <a:rPr lang="fr-FR" sz="2000" dirty="0">
                <a:latin typeface="Times New Roman"/>
                <a:cs typeface="Times New Roman"/>
              </a:rPr>
              <a:t> (état de l'art) en respectant </a:t>
            </a:r>
            <a:r>
              <a:rPr lang="fr-FR" sz="2000" b="1" dirty="0">
                <a:latin typeface="Times New Roman"/>
                <a:cs typeface="Times New Roman"/>
              </a:rPr>
              <a:t>la norme imposée </a:t>
            </a:r>
            <a:r>
              <a:rPr lang="fr-FR" sz="1600" b="1" dirty="0">
                <a:latin typeface="Times New Roman"/>
                <a:cs typeface="Times New Roman"/>
              </a:rPr>
              <a:t>(IEEE </a:t>
            </a:r>
            <a:r>
              <a:rPr lang="fr-FR" sz="1600" b="1" dirty="0" err="1">
                <a:latin typeface="Times New Roman"/>
                <a:cs typeface="Times New Roman"/>
              </a:rPr>
              <a:t>with</a:t>
            </a:r>
            <a:r>
              <a:rPr lang="fr-FR" sz="1600" b="1" dirty="0">
                <a:latin typeface="Times New Roman"/>
                <a:cs typeface="Times New Roman"/>
              </a:rPr>
              <a:t> URL)</a:t>
            </a:r>
            <a:r>
              <a:rPr lang="fr-FR" sz="2000" b="1" dirty="0">
                <a:latin typeface="Times New Roman"/>
                <a:cs typeface="Times New Roman"/>
              </a:rPr>
              <a:t>.</a:t>
            </a:r>
            <a:endParaRPr lang="fr-FR" sz="20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9DA33-182D-493B-ADCB-056CEF4E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83832-E431-4E13-8EBB-2611D315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73C1E-7E53-4E26-895C-646BB1CB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5F67C44E-73F4-F858-8AF6-85538E4E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1237128"/>
            <a:ext cx="1228167" cy="122816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FCB8DAE-5579-B5E9-D604-B22999D2C08A}"/>
              </a:ext>
            </a:extLst>
          </p:cNvPr>
          <p:cNvSpPr txBox="1">
            <a:spLocks/>
          </p:cNvSpPr>
          <p:nvPr/>
        </p:nvSpPr>
        <p:spPr>
          <a:xfrm>
            <a:off x="2301980" y="1234638"/>
            <a:ext cx="6890935" cy="123162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Times New Roman"/>
                <a:cs typeface="Times New Roman"/>
              </a:rPr>
              <a:t>2 séances de formation d'1h15 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fr-FR"/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Publication </a:t>
            </a:r>
            <a:r>
              <a:rPr lang="en-US" sz="1800" dirty="0" err="1">
                <a:latin typeface="Times New Roman"/>
                <a:cs typeface="Times New Roman"/>
              </a:rPr>
              <a:t>scientifique</a:t>
            </a:r>
            <a:r>
              <a:rPr lang="en-US" sz="1800" dirty="0">
                <a:latin typeface="Times New Roman"/>
                <a:cs typeface="Times New Roman"/>
              </a:rPr>
              <a:t> : </a:t>
            </a:r>
            <a:r>
              <a:rPr lang="en-US" sz="1800" dirty="0" err="1">
                <a:latin typeface="Times New Roman"/>
                <a:cs typeface="Times New Roman"/>
              </a:rPr>
              <a:t>formes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enjeux</a:t>
            </a:r>
            <a:r>
              <a:rPr lang="en-US" sz="1800" dirty="0">
                <a:latin typeface="Times New Roman"/>
                <a:cs typeface="Times New Roman"/>
              </a:rPr>
              <a:t> et recherche </a:t>
            </a:r>
            <a:r>
              <a:rPr lang="en-US" sz="1800" dirty="0" err="1">
                <a:latin typeface="Times New Roman"/>
                <a:cs typeface="Times New Roman"/>
              </a:rPr>
              <a:t>documentaire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Droit </a:t>
            </a:r>
            <a:r>
              <a:rPr lang="en-US" sz="1800" dirty="0" err="1">
                <a:latin typeface="Times New Roman"/>
                <a:cs typeface="Times New Roman"/>
              </a:rPr>
              <a:t>d’auteur</a:t>
            </a:r>
            <a:r>
              <a:rPr lang="en-US" sz="1800" dirty="0">
                <a:latin typeface="Times New Roman"/>
                <a:cs typeface="Times New Roman"/>
              </a:rPr>
              <a:t> et </a:t>
            </a:r>
            <a:r>
              <a:rPr lang="en-US" sz="1800" dirty="0" err="1">
                <a:latin typeface="Times New Roman"/>
                <a:cs typeface="Times New Roman"/>
              </a:rPr>
              <a:t>bibliographie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AB7C5-975C-562E-3050-D28F88760DA6}"/>
              </a:ext>
            </a:extLst>
          </p:cNvPr>
          <p:cNvSpPr txBox="1"/>
          <p:nvPr/>
        </p:nvSpPr>
        <p:spPr>
          <a:xfrm>
            <a:off x="897835" y="2860813"/>
            <a:ext cx="1459395" cy="3616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51"/>
              </a:lnSpc>
            </a:pPr>
            <a:r>
              <a:rPr lang="en-US" sz="2000" u="sng" dirty="0" err="1">
                <a:latin typeface="Times New Roman"/>
              </a:rPr>
              <a:t>Objectifs</a:t>
            </a:r>
            <a:r>
              <a:rPr lang="en-US" sz="2000" u="sng" dirty="0">
                <a:latin typeface="Times New Roman"/>
              </a:rPr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8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19B75-C220-422D-84A7-6361BBBD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Conduite</a:t>
            </a:r>
            <a:r>
              <a:rPr lang="en-US"/>
              <a:t> de </a:t>
            </a:r>
            <a:r>
              <a:rPr lang="en-US" err="1"/>
              <a:t>projet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7C1DE-936E-46B2-AC8E-F7644167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Initiation à la </a:t>
            </a:r>
            <a:r>
              <a:rPr lang="en-US" dirty="0" err="1">
                <a:latin typeface="Times New Roman"/>
                <a:cs typeface="Times New Roman"/>
              </a:rPr>
              <a:t>conduite</a:t>
            </a:r>
            <a:r>
              <a:rPr lang="en-US" dirty="0">
                <a:latin typeface="Times New Roman"/>
                <a:cs typeface="Times New Roman"/>
              </a:rPr>
              <a:t> de </a:t>
            </a:r>
            <a:r>
              <a:rPr lang="en-US" dirty="0" err="1">
                <a:latin typeface="Times New Roman"/>
                <a:cs typeface="Times New Roman"/>
              </a:rPr>
              <a:t>projet</a:t>
            </a:r>
            <a:r>
              <a:rPr lang="en-US" dirty="0">
                <a:latin typeface="Times New Roman"/>
                <a:cs typeface="Times New Roman"/>
              </a:rPr>
              <a:t> = 10h de formation</a:t>
            </a:r>
            <a:endParaRPr lang="fr-FR"/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Acquérir</a:t>
            </a:r>
            <a:r>
              <a:rPr lang="en-US" dirty="0">
                <a:latin typeface="Times New Roman"/>
                <a:cs typeface="Times New Roman"/>
              </a:rPr>
              <a:t> le </a:t>
            </a:r>
            <a:r>
              <a:rPr lang="en-US" dirty="0" err="1">
                <a:latin typeface="Times New Roman"/>
                <a:cs typeface="Times New Roman"/>
              </a:rPr>
              <a:t>vocabulaire</a:t>
            </a:r>
            <a:r>
              <a:rPr lang="en-US" dirty="0">
                <a:latin typeface="Times New Roman"/>
                <a:cs typeface="Times New Roman"/>
              </a:rPr>
              <a:t>, les notions et le processus </a:t>
            </a:r>
            <a:r>
              <a:rPr lang="en-US" dirty="0" err="1">
                <a:latin typeface="Times New Roman"/>
                <a:cs typeface="Times New Roman"/>
              </a:rPr>
              <a:t>liés</a:t>
            </a:r>
            <a:r>
              <a:rPr lang="en-US" dirty="0">
                <a:latin typeface="Times New Roman"/>
                <a:cs typeface="Times New Roman"/>
              </a:rPr>
              <a:t> à la </a:t>
            </a:r>
            <a:r>
              <a:rPr lang="en-US" dirty="0" err="1">
                <a:latin typeface="Times New Roman"/>
                <a:cs typeface="Times New Roman"/>
              </a:rPr>
              <a:t>conduite</a:t>
            </a:r>
            <a:r>
              <a:rPr lang="en-US" dirty="0">
                <a:latin typeface="Times New Roman"/>
                <a:cs typeface="Times New Roman"/>
              </a:rPr>
              <a:t> de </a:t>
            </a:r>
            <a:r>
              <a:rPr lang="en-US" dirty="0" err="1">
                <a:latin typeface="Times New Roman"/>
                <a:cs typeface="Times New Roman"/>
              </a:rPr>
              <a:t>projet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err="1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Times New Roman"/>
                <a:cs typeface="Times New Roman"/>
              </a:rPr>
              <a:t>Le support de formation sera dans </a:t>
            </a:r>
            <a:r>
              <a:rPr lang="en-US" dirty="0" err="1">
                <a:latin typeface="Times New Roman"/>
                <a:cs typeface="Times New Roman"/>
              </a:rPr>
              <a:t>votre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espace</a:t>
            </a:r>
            <a:r>
              <a:rPr lang="en-US" dirty="0">
                <a:latin typeface="Times New Roman"/>
                <a:cs typeface="Times New Roman"/>
              </a:rPr>
              <a:t> Moodle</a:t>
            </a:r>
          </a:p>
          <a:p>
            <a:r>
              <a:rPr lang="en-US" dirty="0" err="1">
                <a:latin typeface="Times New Roman"/>
                <a:cs typeface="Times New Roman"/>
              </a:rPr>
              <a:t>Réaliser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une</a:t>
            </a:r>
            <a:r>
              <a:rPr lang="en-US" dirty="0">
                <a:latin typeface="Times New Roman"/>
                <a:cs typeface="Times New Roman"/>
              </a:rPr>
              <a:t> mise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application sur </a:t>
            </a:r>
            <a:r>
              <a:rPr lang="en-US" dirty="0" err="1">
                <a:latin typeface="Times New Roman"/>
                <a:cs typeface="Times New Roman"/>
              </a:rPr>
              <a:t>votre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projet</a:t>
            </a:r>
            <a:r>
              <a:rPr lang="en-US" dirty="0">
                <a:latin typeface="Times New Roman"/>
                <a:cs typeface="Times New Roman"/>
              </a:rPr>
              <a:t> PIR </a:t>
            </a:r>
          </a:p>
          <a:p>
            <a:r>
              <a:rPr lang="en-US" err="1">
                <a:latin typeface="Times New Roman"/>
                <a:cs typeface="Times New Roman"/>
              </a:rPr>
              <a:t>Optimiser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votre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projet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err="1">
                <a:latin typeface="Times New Roman"/>
                <a:cs typeface="Times New Roman"/>
              </a:rPr>
              <a:t>votre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organisation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 err="1">
                <a:latin typeface="Times New Roman"/>
                <a:cs typeface="Times New Roman"/>
              </a:rPr>
              <a:t>Valable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également</a:t>
            </a:r>
            <a:r>
              <a:rPr lang="en-US" dirty="0">
                <a:latin typeface="Times New Roman"/>
                <a:cs typeface="Times New Roman"/>
              </a:rPr>
              <a:t> sur </a:t>
            </a:r>
            <a:r>
              <a:rPr lang="en-US" dirty="0" err="1">
                <a:latin typeface="Times New Roman"/>
                <a:cs typeface="Times New Roman"/>
              </a:rPr>
              <a:t>tous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vos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autres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projets</a:t>
            </a:r>
            <a:endParaRPr lang="en-US" dirty="0" err="1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7705C-703A-4A6C-9403-5B0DE65D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A6901E-27DE-486F-B3F5-F88A37B3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2AFE2-FA03-4AAB-927F-EE7C0801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Une image contenant croquis, diagramme, clipart, dessin&#10;&#10;Description générée automatiquement">
            <a:extLst>
              <a:ext uri="{FF2B5EF4-FFF2-40B4-BE49-F238E27FC236}">
                <a16:creationId xmlns:a16="http://schemas.microsoft.com/office/drawing/2014/main" id="{F46F0F01-2FF1-C71E-2960-ADCF6057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79" y="736633"/>
            <a:ext cx="34671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CA2DD-1D98-44E6-A8AC-8DC5A1F8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Anglais</a:t>
            </a:r>
            <a:r>
              <a:rPr lang="en-US"/>
              <a:t> : “Scientific English”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12899-EACB-423D-9668-86863DFE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7" y="1366589"/>
            <a:ext cx="10858949" cy="481037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sz="1600">
                <a:latin typeface="Times New Roman"/>
                <a:cs typeface="Times New Roman"/>
                <a:hlinkClick r:id="rId2"/>
              </a:rPr>
              <a:t>https://moodle.insa-toulouse.fr/course/view.php?id=1124</a:t>
            </a:r>
            <a:endParaRPr lang="en-US" sz="16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600"/>
          </a:p>
          <a:p>
            <a:pPr lvl="0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Find and understand scientific information in research publications (with BIB’INSA)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Understand the context of scientific publications internationally 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Identify the main genres and their characteristics 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Find relevant scientific information and understand it (in specific discipline)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Write a scientific paper in a specific disciplinary field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Write an abstract (paper, talk or project)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Write a scientific article for publication (IEEE norms)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Show good command of the most common linguistic features of scientific English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Write a scientific poster, taking into account disciplinary differences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Show good command of the most common linguistic features of scientific English</a:t>
            </a:r>
          </a:p>
          <a:p>
            <a:pPr lvl="1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Be able to cite scientific work according to commonly accepted standards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Give a research pitch and hold a conversation about a poster in conference-like settings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en-US" sz="1800">
                <a:latin typeface="Times New Roman"/>
                <a:cs typeface="Times New Roman"/>
              </a:rPr>
              <a:t> (both specialist and non-specialist audiences</a:t>
            </a:r>
          </a:p>
          <a:p>
            <a:endParaRPr lang="en-US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D6BFD-AF02-4284-8554-5B3B34EF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1C240-6F27-4DCC-9890-6ACB0F91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E465D1-9A09-4730-B9C8-11135B2B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3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E1FD5-1E31-0353-E270-067A80C7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Dates importantes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CF091-AF6C-7C5D-871E-BAD19BB7F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Présentation des PIR 09/09</a:t>
            </a:r>
            <a:endParaRPr lang="fr-FR" dirty="0"/>
          </a:p>
          <a:p>
            <a:r>
              <a:rPr lang="fr-FR" dirty="0">
                <a:latin typeface="Times New Roman"/>
                <a:cs typeface="Times New Roman"/>
              </a:rPr>
              <a:t>26/09 : Formation des équipes, choix des sujets </a:t>
            </a:r>
          </a:p>
          <a:p>
            <a:r>
              <a:rPr lang="fr-FR" dirty="0">
                <a:latin typeface="Times New Roman"/>
                <a:cs typeface="Times New Roman"/>
              </a:rPr>
              <a:t>29/09 : démarrage des projets</a:t>
            </a:r>
          </a:p>
          <a:p>
            <a:pPr lvl="1"/>
            <a:r>
              <a:rPr lang="fr-FR" dirty="0">
                <a:latin typeface="Times New Roman"/>
                <a:cs typeface="Times New Roman"/>
              </a:rPr>
              <a:t>Prendre contact avec les tuteurs</a:t>
            </a:r>
          </a:p>
          <a:p>
            <a:pPr lvl="1"/>
            <a:r>
              <a:rPr lang="fr-FR" dirty="0">
                <a:latin typeface="Times New Roman"/>
                <a:cs typeface="Times New Roman"/>
              </a:rPr>
              <a:t>Travail sur l’état de l’art</a:t>
            </a:r>
          </a:p>
          <a:p>
            <a:r>
              <a:rPr lang="fr-FR" dirty="0">
                <a:latin typeface="Times New Roman"/>
                <a:cs typeface="Times New Roman"/>
              </a:rPr>
              <a:t>20/01 : date limite du 1</a:t>
            </a:r>
            <a:r>
              <a:rPr lang="fr-FR" baseline="30000" dirty="0">
                <a:latin typeface="Times New Roman"/>
                <a:cs typeface="Times New Roman"/>
              </a:rPr>
              <a:t>er</a:t>
            </a:r>
            <a:r>
              <a:rPr lang="fr-FR" dirty="0">
                <a:latin typeface="Times New Roman"/>
                <a:cs typeface="Times New Roman"/>
              </a:rPr>
              <a:t> livrable (partie </a:t>
            </a:r>
            <a:r>
              <a:rPr lang="fr-FR" dirty="0" err="1">
                <a:latin typeface="Times New Roman"/>
                <a:cs typeface="Times New Roman"/>
              </a:rPr>
              <a:t>Related</a:t>
            </a:r>
            <a:r>
              <a:rPr lang="fr-FR" dirty="0">
                <a:latin typeface="Times New Roman"/>
                <a:cs typeface="Times New Roman"/>
              </a:rPr>
              <a:t> Work de l’article, </a:t>
            </a:r>
            <a:r>
              <a:rPr lang="fr-FR" dirty="0" err="1">
                <a:latin typeface="Times New Roman"/>
                <a:cs typeface="Times New Roman"/>
              </a:rPr>
              <a:t>template</a:t>
            </a:r>
            <a:r>
              <a:rPr lang="fr-FR" dirty="0">
                <a:latin typeface="Times New Roman"/>
                <a:cs typeface="Times New Roman"/>
              </a:rPr>
              <a:t> sur </a:t>
            </a:r>
            <a:r>
              <a:rPr lang="fr-FR" dirty="0" err="1">
                <a:latin typeface="Times New Roman"/>
                <a:cs typeface="Times New Roman"/>
              </a:rPr>
              <a:t>moodle</a:t>
            </a:r>
            <a:r>
              <a:rPr lang="fr-FR" dirty="0">
                <a:latin typeface="Times New Roman"/>
                <a:cs typeface="Times New Roman"/>
              </a:rPr>
              <a:t>)</a:t>
            </a:r>
          </a:p>
          <a:p>
            <a:r>
              <a:rPr lang="fr-FR" dirty="0">
                <a:latin typeface="Times New Roman"/>
                <a:cs typeface="Times New Roman"/>
              </a:rPr>
              <a:t>Début semestre 2: kick-off de la partie réalisation</a:t>
            </a:r>
          </a:p>
          <a:p>
            <a:pPr lvl="1"/>
            <a:r>
              <a:rPr lang="fr-FR" dirty="0">
                <a:latin typeface="Times New Roman"/>
                <a:cs typeface="Times New Roman"/>
              </a:rPr>
              <a:t>Prise de rendez-vous avec les tuteurs (environ toutes les 2/3 semaines au min)</a:t>
            </a:r>
          </a:p>
          <a:p>
            <a:r>
              <a:rPr lang="fr-FR" dirty="0">
                <a:latin typeface="Times New Roman"/>
                <a:cs typeface="Times New Roman"/>
              </a:rPr>
              <a:t>15/05 : date limite du 2</a:t>
            </a:r>
            <a:r>
              <a:rPr lang="fr-FR" baseline="30000" dirty="0">
                <a:latin typeface="Times New Roman"/>
                <a:cs typeface="Times New Roman"/>
              </a:rPr>
              <a:t>nd</a:t>
            </a:r>
            <a:r>
              <a:rPr lang="fr-FR" dirty="0">
                <a:latin typeface="Times New Roman"/>
                <a:cs typeface="Times New Roman"/>
              </a:rPr>
              <a:t> livrable (article entier)</a:t>
            </a:r>
          </a:p>
          <a:p>
            <a:r>
              <a:rPr lang="fr-FR" dirty="0">
                <a:latin typeface="Times New Roman"/>
                <a:cs typeface="Times New Roman"/>
              </a:rPr>
              <a:t>18/05 : soutenances des projets (tuteurs + prof d’anglais)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0866D-86C8-B5B8-5825-A0242F61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9EBE0-91EF-9BEE-8E67-1FBF170B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INSA Toulouse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2D2C7-0293-513F-86BE-018200FB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119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NSA V3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F5ADAA"/>
      </a:accent1>
      <a:accent2>
        <a:srgbClr val="E31B17"/>
      </a:accent2>
      <a:accent3>
        <a:srgbClr val="59142A"/>
      </a:accent3>
      <a:accent4>
        <a:srgbClr val="F69F1D"/>
      </a:accent4>
      <a:accent5>
        <a:srgbClr val="F8F0EC"/>
      </a:accent5>
      <a:accent6>
        <a:srgbClr val="5F5E5E"/>
      </a:accent6>
      <a:hlink>
        <a:srgbClr val="E31B17"/>
      </a:hlink>
      <a:folHlink>
        <a:srgbClr val="8D1D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499A32B2D88418C65532B03A0822F" ma:contentTypeVersion="4" ma:contentTypeDescription="Crée un document." ma:contentTypeScope="" ma:versionID="b0d6a067a338f412c1636fea5977e4da">
  <xsd:schema xmlns:xsd="http://www.w3.org/2001/XMLSchema" xmlns:xs="http://www.w3.org/2001/XMLSchema" xmlns:p="http://schemas.microsoft.com/office/2006/metadata/properties" xmlns:ns2="ce2069a6-571c-4828-88ef-4029bedaa4f6" targetNamespace="http://schemas.microsoft.com/office/2006/metadata/properties" ma:root="true" ma:fieldsID="c6e76e0f58010168c567c87effa6e230" ns2:_="">
    <xsd:import namespace="ce2069a6-571c-4828-88ef-4029bedaa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069a6-571c-4828-88ef-4029bedaa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41F38-E6C2-4991-948C-1B2FEE4361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13F04-07B9-40CB-8A02-306D132EAA54}">
  <ds:schemaRefs>
    <ds:schemaRef ds:uri="ce2069a6-571c-4828-88ef-4029bedaa4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9C571E-7B89-4AC8-B09D-B9715F8A8032}">
  <ds:schemaRefs>
    <ds:schemaRef ds:uri="ce2069a6-571c-4828-88ef-4029bedaa4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PowerPoint Presentation</vt:lpstr>
      <vt:lpstr>Infos sur moodle</vt:lpstr>
      <vt:lpstr>Objectifs</vt:lpstr>
      <vt:lpstr>Déroulé dans l'année, livrables</vt:lpstr>
      <vt:lpstr>Formation des équipes</vt:lpstr>
      <vt:lpstr>Recherche biblio – état de l’art</vt:lpstr>
      <vt:lpstr>Conduite de projet</vt:lpstr>
      <vt:lpstr>Anglais : “Scientific English”</vt:lpstr>
      <vt:lpstr>Dates importantes</vt:lpstr>
      <vt:lpstr>La philosophie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114</cp:revision>
  <cp:lastPrinted>2023-11-08T10:37:42Z</cp:lastPrinted>
  <dcterms:created xsi:type="dcterms:W3CDTF">2022-06-01T12:02:08Z</dcterms:created>
  <dcterms:modified xsi:type="dcterms:W3CDTF">2025-09-03T15:56:51Z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0x010100295499A32B2D88418C65532B03A0822F</vt:lpwstr>
  </property>
  <property fmtid="{D5CDD505-2E9C-101B-9397-08002B2CF9AE}" pid="3" name="Order">
    <vt:r8>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