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56" r:id="rId1"/>
    <p:sldMasterId id="2147483651" r:id="rId2"/>
  </p:sldMasterIdLst>
  <p:notesMasterIdLst>
    <p:notesMasterId r:id="rId16"/>
  </p:notesMasterIdLst>
  <p:handoutMasterIdLst>
    <p:handoutMasterId r:id="rId17"/>
  </p:handoutMasterIdLst>
  <p:sldIdLst>
    <p:sldId id="277" r:id="rId3"/>
    <p:sldId id="282" r:id="rId4"/>
    <p:sldId id="283" r:id="rId5"/>
    <p:sldId id="284" r:id="rId6"/>
    <p:sldId id="285" r:id="rId7"/>
    <p:sldId id="286" r:id="rId8"/>
    <p:sldId id="287" r:id="rId9"/>
    <p:sldId id="288" r:id="rId10"/>
    <p:sldId id="289" r:id="rId11"/>
    <p:sldId id="290" r:id="rId12"/>
    <p:sldId id="291" r:id="rId13"/>
    <p:sldId id="292" r:id="rId14"/>
    <p:sldId id="293" r:id="rId15"/>
  </p:sldIdLst>
  <p:sldSz cx="9144000" cy="6858000" type="screen4x3"/>
  <p:notesSz cx="6797675" cy="9928225"/>
  <p:defaultTextStyle>
    <a:defPPr>
      <a:defRPr lang="fr-FR"/>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DAB7E"/>
    <a:srgbClr val="6EA810"/>
    <a:srgbClr val="B96007"/>
    <a:srgbClr val="E29100"/>
    <a:srgbClr val="A61239"/>
    <a:srgbClr val="7511A7"/>
    <a:srgbClr val="146AA4"/>
    <a:srgbClr val="C1C10F"/>
    <a:srgbClr val="B2B2B2"/>
    <a:srgbClr val="81989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549A252-9ED0-9D51-E2C9-590149066C5A}" v="9" dt="2021-03-02T21:44:16.028"/>
    <p1510:client id="{889B7055-F26B-4220-BF23-1C4C59E16B43}" v="11" dt="2021-03-02T20:26:43.143"/>
    <p1510:client id="{CADEF5A4-FB28-4649-AC2A-19A42B80C8A6}" v="1353" dt="2021-03-02T20:33:21.698"/>
    <p1510:client id="{EB10D2EE-B855-C636-444F-E1A53809F31B}" v="11" dt="2021-03-02T07:00:26.55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guide orient="horz" pos="2160"/>
        <p:guide pos="2880"/>
      </p:guideLst>
    </p:cSldViewPr>
  </p:slideViewPr>
  <p:notesViewPr>
    <p:cSldViewPr snapToGrid="0">
      <p:cViewPr>
        <p:scale>
          <a:sx n="1" d="2"/>
          <a:sy n="1" d="2"/>
        </p:scale>
        <p:origin x="0" y="0"/>
      </p:cViewPr>
      <p:guideLst>
        <p:guide orient="horz" pos="3127"/>
        <p:guide pos="2141"/>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handoutMaster" Target="handoutMasters/handoutMaster1.xml"/><Relationship Id="rId2" Type="http://schemas.openxmlformats.org/officeDocument/2006/relationships/slideMaster" Target="slideMasters/slideMaster2.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23" Type="http://schemas.microsoft.com/office/2015/10/relationships/revisionInfo" Target="revisionInfo.xml"/><Relationship Id="rId10" Type="http://schemas.openxmlformats.org/officeDocument/2006/relationships/slide" Target="slides/slide8.xml"/><Relationship Id="rId19"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éo Sudriès" userId="S::sudries@etud.insa-toulouse.fr::cd1a3081-d675-4996-9fd2-0387c00cfc21" providerId="AD" clId="Web-{266F961E-EF3A-C1B3-0C23-14A921927830}"/>
    <pc:docChg chg="addSld delSld modSld addMainMaster modMainMaster">
      <pc:chgData name="Léo Sudriès" userId="S::sudries@etud.insa-toulouse.fr::cd1a3081-d675-4996-9fd2-0387c00cfc21" providerId="AD" clId="Web-{266F961E-EF3A-C1B3-0C23-14A921927830}" dt="2021-02-28T18:07:18.661" v="972" actId="20577"/>
      <pc:docMkLst>
        <pc:docMk/>
      </pc:docMkLst>
      <pc:sldChg chg="addSp delSp modSp">
        <pc:chgData name="Léo Sudriès" userId="S::sudries@etud.insa-toulouse.fr::cd1a3081-d675-4996-9fd2-0387c00cfc21" providerId="AD" clId="Web-{266F961E-EF3A-C1B3-0C23-14A921927830}" dt="2021-02-28T18:07:18.661" v="972" actId="20577"/>
        <pc:sldMkLst>
          <pc:docMk/>
          <pc:sldMk cId="763175851" sldId="282"/>
        </pc:sldMkLst>
        <pc:spChg chg="del mod">
          <ac:chgData name="Léo Sudriès" userId="S::sudries@etud.insa-toulouse.fr::cd1a3081-d675-4996-9fd2-0387c00cfc21" providerId="AD" clId="Web-{266F961E-EF3A-C1B3-0C23-14A921927830}" dt="2021-02-28T17:58:01.130" v="875"/>
          <ac:spMkLst>
            <pc:docMk/>
            <pc:sldMk cId="763175851" sldId="282"/>
            <ac:spMk id="2" creationId="{83956AAB-B6CD-4A8C-99D2-B752C22B1BEE}"/>
          </ac:spMkLst>
        </pc:spChg>
        <pc:spChg chg="mod">
          <ac:chgData name="Léo Sudriès" userId="S::sudries@etud.insa-toulouse.fr::cd1a3081-d675-4996-9fd2-0387c00cfc21" providerId="AD" clId="Web-{266F961E-EF3A-C1B3-0C23-14A921927830}" dt="2021-02-28T18:03:34.422" v="946" actId="1076"/>
          <ac:spMkLst>
            <pc:docMk/>
            <pc:sldMk cId="763175851" sldId="282"/>
            <ac:spMk id="3" creationId="{5D8E1EA9-BB46-4474-ADDA-8B94F55A1673}"/>
          </ac:spMkLst>
        </pc:spChg>
        <pc:spChg chg="mod">
          <ac:chgData name="Léo Sudriès" userId="S::sudries@etud.insa-toulouse.fr::cd1a3081-d675-4996-9fd2-0387c00cfc21" providerId="AD" clId="Web-{266F961E-EF3A-C1B3-0C23-14A921927830}" dt="2021-02-28T18:03:57.048" v="970" actId="1076"/>
          <ac:spMkLst>
            <pc:docMk/>
            <pc:sldMk cId="763175851" sldId="282"/>
            <ac:spMk id="4" creationId="{5336340B-72C6-45D5-B96A-40C9B40FAE4E}"/>
          </ac:spMkLst>
        </pc:spChg>
        <pc:spChg chg="mod">
          <ac:chgData name="Léo Sudriès" userId="S::sudries@etud.insa-toulouse.fr::cd1a3081-d675-4996-9fd2-0387c00cfc21" providerId="AD" clId="Web-{266F961E-EF3A-C1B3-0C23-14A921927830}" dt="2021-02-28T18:03:34.438" v="947" actId="1076"/>
          <ac:spMkLst>
            <pc:docMk/>
            <pc:sldMk cId="763175851" sldId="282"/>
            <ac:spMk id="5" creationId="{C9E9FC44-553F-408A-9477-29CC0D7A8F04}"/>
          </ac:spMkLst>
        </pc:spChg>
        <pc:spChg chg="mod">
          <ac:chgData name="Léo Sudriès" userId="S::sudries@etud.insa-toulouse.fr::cd1a3081-d675-4996-9fd2-0387c00cfc21" providerId="AD" clId="Web-{266F961E-EF3A-C1B3-0C23-14A921927830}" dt="2021-02-28T18:03:34.438" v="948" actId="1076"/>
          <ac:spMkLst>
            <pc:docMk/>
            <pc:sldMk cId="763175851" sldId="282"/>
            <ac:spMk id="6" creationId="{F7A3EEFD-A9B6-487F-B34F-46D926AA03F9}"/>
          </ac:spMkLst>
        </pc:spChg>
        <pc:spChg chg="mod">
          <ac:chgData name="Léo Sudriès" userId="S::sudries@etud.insa-toulouse.fr::cd1a3081-d675-4996-9fd2-0387c00cfc21" providerId="AD" clId="Web-{266F961E-EF3A-C1B3-0C23-14A921927830}" dt="2021-02-28T18:07:18.661" v="972" actId="20577"/>
          <ac:spMkLst>
            <pc:docMk/>
            <pc:sldMk cId="763175851" sldId="282"/>
            <ac:spMk id="7" creationId="{5B56B9D6-4581-45B0-B910-974FB2D4EB4B}"/>
          </ac:spMkLst>
        </pc:spChg>
        <pc:spChg chg="add mod">
          <ac:chgData name="Léo Sudriès" userId="S::sudries@etud.insa-toulouse.fr::cd1a3081-d675-4996-9fd2-0387c00cfc21" providerId="AD" clId="Web-{266F961E-EF3A-C1B3-0C23-14A921927830}" dt="2021-02-28T18:03:34.469" v="950" actId="1076"/>
          <ac:spMkLst>
            <pc:docMk/>
            <pc:sldMk cId="763175851" sldId="282"/>
            <ac:spMk id="9" creationId="{045A5018-D6AD-4C70-A5C0-70BAD324CC21}"/>
          </ac:spMkLst>
        </pc:spChg>
        <pc:spChg chg="add mod">
          <ac:chgData name="Léo Sudriès" userId="S::sudries@etud.insa-toulouse.fr::cd1a3081-d675-4996-9fd2-0387c00cfc21" providerId="AD" clId="Web-{266F961E-EF3A-C1B3-0C23-14A921927830}" dt="2021-02-28T18:03:34.469" v="951" actId="1076"/>
          <ac:spMkLst>
            <pc:docMk/>
            <pc:sldMk cId="763175851" sldId="282"/>
            <ac:spMk id="10" creationId="{F53849E4-FF9D-430B-B4A4-262F9663F3A9}"/>
          </ac:spMkLst>
        </pc:spChg>
        <pc:spChg chg="add mod">
          <ac:chgData name="Léo Sudriès" userId="S::sudries@etud.insa-toulouse.fr::cd1a3081-d675-4996-9fd2-0387c00cfc21" providerId="AD" clId="Web-{266F961E-EF3A-C1B3-0C23-14A921927830}" dt="2021-02-28T18:03:34.485" v="952" actId="1076"/>
          <ac:spMkLst>
            <pc:docMk/>
            <pc:sldMk cId="763175851" sldId="282"/>
            <ac:spMk id="11" creationId="{7A76F469-0CAE-44D0-BAC4-EE711809EBE2}"/>
          </ac:spMkLst>
        </pc:spChg>
        <pc:cxnChg chg="add mod">
          <ac:chgData name="Léo Sudriès" userId="S::sudries@etud.insa-toulouse.fr::cd1a3081-d675-4996-9fd2-0387c00cfc21" providerId="AD" clId="Web-{266F961E-EF3A-C1B3-0C23-14A921927830}" dt="2021-02-28T18:03:34.485" v="953" actId="1076"/>
          <ac:cxnSpMkLst>
            <pc:docMk/>
            <pc:sldMk cId="763175851" sldId="282"/>
            <ac:cxnSpMk id="12" creationId="{39988353-CDF1-4FE6-8F95-3E5EA64ADEAE}"/>
          </ac:cxnSpMkLst>
        </pc:cxnChg>
        <pc:cxnChg chg="add mod">
          <ac:chgData name="Léo Sudriès" userId="S::sudries@etud.insa-toulouse.fr::cd1a3081-d675-4996-9fd2-0387c00cfc21" providerId="AD" clId="Web-{266F961E-EF3A-C1B3-0C23-14A921927830}" dt="2021-02-28T18:03:34.500" v="954" actId="1076"/>
          <ac:cxnSpMkLst>
            <pc:docMk/>
            <pc:sldMk cId="763175851" sldId="282"/>
            <ac:cxnSpMk id="13" creationId="{68545DE9-F576-48C9-8866-614437BD1317}"/>
          </ac:cxnSpMkLst>
        </pc:cxnChg>
        <pc:cxnChg chg="add mod">
          <ac:chgData name="Léo Sudriès" userId="S::sudries@etud.insa-toulouse.fr::cd1a3081-d675-4996-9fd2-0387c00cfc21" providerId="AD" clId="Web-{266F961E-EF3A-C1B3-0C23-14A921927830}" dt="2021-02-28T18:03:34.500" v="955" actId="1076"/>
          <ac:cxnSpMkLst>
            <pc:docMk/>
            <pc:sldMk cId="763175851" sldId="282"/>
            <ac:cxnSpMk id="14" creationId="{E5403521-BE63-430C-9B3C-9D0C61873A58}"/>
          </ac:cxnSpMkLst>
        </pc:cxnChg>
        <pc:cxnChg chg="add mod">
          <ac:chgData name="Léo Sudriès" userId="S::sudries@etud.insa-toulouse.fr::cd1a3081-d675-4996-9fd2-0387c00cfc21" providerId="AD" clId="Web-{266F961E-EF3A-C1B3-0C23-14A921927830}" dt="2021-02-28T18:03:34.516" v="956" actId="1076"/>
          <ac:cxnSpMkLst>
            <pc:docMk/>
            <pc:sldMk cId="763175851" sldId="282"/>
            <ac:cxnSpMk id="15" creationId="{90A50A08-1680-4371-A430-32FBDD8F9CBA}"/>
          </ac:cxnSpMkLst>
        </pc:cxnChg>
      </pc:sldChg>
      <pc:sldChg chg="addSp delSp modSp">
        <pc:chgData name="Léo Sudriès" userId="S::sudries@etud.insa-toulouse.fr::cd1a3081-d675-4996-9fd2-0387c00cfc21" providerId="AD" clId="Web-{266F961E-EF3A-C1B3-0C23-14A921927830}" dt="2021-02-28T17:38:33.136" v="399" actId="20577"/>
        <pc:sldMkLst>
          <pc:docMk/>
          <pc:sldMk cId="3371178684" sldId="289"/>
        </pc:sldMkLst>
        <pc:spChg chg="add mod">
          <ac:chgData name="Léo Sudriès" userId="S::sudries@etud.insa-toulouse.fr::cd1a3081-d675-4996-9fd2-0387c00cfc21" providerId="AD" clId="Web-{266F961E-EF3A-C1B3-0C23-14A921927830}" dt="2021-02-28T17:21:14.315" v="17" actId="20577"/>
          <ac:spMkLst>
            <pc:docMk/>
            <pc:sldMk cId="3371178684" sldId="289"/>
            <ac:spMk id="3" creationId="{24C550C6-8662-4BEB-A0D9-173B0CDF3D3C}"/>
          </ac:spMkLst>
        </pc:spChg>
        <pc:spChg chg="add mod">
          <ac:chgData name="Léo Sudriès" userId="S::sudries@etud.insa-toulouse.fr::cd1a3081-d675-4996-9fd2-0387c00cfc21" providerId="AD" clId="Web-{266F961E-EF3A-C1B3-0C23-14A921927830}" dt="2021-02-28T17:27:00.683" v="160" actId="20577"/>
          <ac:spMkLst>
            <pc:docMk/>
            <pc:sldMk cId="3371178684" sldId="289"/>
            <ac:spMk id="4" creationId="{A886F1B9-5D7B-4BDF-84A3-16FFB20A7311}"/>
          </ac:spMkLst>
        </pc:spChg>
        <pc:spChg chg="add del mod">
          <ac:chgData name="Léo Sudriès" userId="S::sudries@etud.insa-toulouse.fr::cd1a3081-d675-4996-9fd2-0387c00cfc21" providerId="AD" clId="Web-{266F961E-EF3A-C1B3-0C23-14A921927830}" dt="2021-02-28T17:26:03.291" v="148"/>
          <ac:spMkLst>
            <pc:docMk/>
            <pc:sldMk cId="3371178684" sldId="289"/>
            <ac:spMk id="6" creationId="{6AC9459A-5CE2-4B00-AE1B-81BB682B5F26}"/>
          </ac:spMkLst>
        </pc:spChg>
        <pc:spChg chg="add del mod">
          <ac:chgData name="Léo Sudriès" userId="S::sudries@etud.insa-toulouse.fr::cd1a3081-d675-4996-9fd2-0387c00cfc21" providerId="AD" clId="Web-{266F961E-EF3A-C1B3-0C23-14A921927830}" dt="2021-02-28T17:23:55.475" v="107"/>
          <ac:spMkLst>
            <pc:docMk/>
            <pc:sldMk cId="3371178684" sldId="289"/>
            <ac:spMk id="21" creationId="{E4B9822D-1A8F-45F9-92E9-2FBC60186045}"/>
          </ac:spMkLst>
        </pc:spChg>
        <pc:spChg chg="add del mod">
          <ac:chgData name="Léo Sudriès" userId="S::sudries@etud.insa-toulouse.fr::cd1a3081-d675-4996-9fd2-0387c00cfc21" providerId="AD" clId="Web-{266F961E-EF3A-C1B3-0C23-14A921927830}" dt="2021-02-28T17:25:48.088" v="145"/>
          <ac:spMkLst>
            <pc:docMk/>
            <pc:sldMk cId="3371178684" sldId="289"/>
            <ac:spMk id="22" creationId="{E68BDAFA-FBFC-4BC4-B558-30ADFA5246E5}"/>
          </ac:spMkLst>
        </pc:spChg>
        <pc:spChg chg="add mod">
          <ac:chgData name="Léo Sudriès" userId="S::sudries@etud.insa-toulouse.fr::cd1a3081-d675-4996-9fd2-0387c00cfc21" providerId="AD" clId="Web-{266F961E-EF3A-C1B3-0C23-14A921927830}" dt="2021-02-28T17:32:23.674" v="241"/>
          <ac:spMkLst>
            <pc:docMk/>
            <pc:sldMk cId="3371178684" sldId="289"/>
            <ac:spMk id="149" creationId="{7EAC3E80-548F-440D-B4AD-3822B8E3D2A8}"/>
          </ac:spMkLst>
        </pc:spChg>
        <pc:spChg chg="add mod">
          <ac:chgData name="Léo Sudriès" userId="S::sudries@etud.insa-toulouse.fr::cd1a3081-d675-4996-9fd2-0387c00cfc21" providerId="AD" clId="Web-{266F961E-EF3A-C1B3-0C23-14A921927830}" dt="2021-02-28T17:35:07.709" v="274" actId="1076"/>
          <ac:spMkLst>
            <pc:docMk/>
            <pc:sldMk cId="3371178684" sldId="289"/>
            <ac:spMk id="150" creationId="{B6395505-0A28-4A7A-9637-AACC22E7E4D4}"/>
          </ac:spMkLst>
        </pc:spChg>
        <pc:spChg chg="add mod">
          <ac:chgData name="Léo Sudriès" userId="S::sudries@etud.insa-toulouse.fr::cd1a3081-d675-4996-9fd2-0387c00cfc21" providerId="AD" clId="Web-{266F961E-EF3A-C1B3-0C23-14A921927830}" dt="2021-02-28T17:32:23.690" v="243"/>
          <ac:spMkLst>
            <pc:docMk/>
            <pc:sldMk cId="3371178684" sldId="289"/>
            <ac:spMk id="151" creationId="{4C22F4D7-E8B4-4FDB-B0C1-623B56619FBC}"/>
          </ac:spMkLst>
        </pc:spChg>
        <pc:spChg chg="add mod">
          <ac:chgData name="Léo Sudriès" userId="S::sudries@etud.insa-toulouse.fr::cd1a3081-d675-4996-9fd2-0387c00cfc21" providerId="AD" clId="Web-{266F961E-EF3A-C1B3-0C23-14A921927830}" dt="2021-02-28T17:32:23.706" v="244"/>
          <ac:spMkLst>
            <pc:docMk/>
            <pc:sldMk cId="3371178684" sldId="289"/>
            <ac:spMk id="152" creationId="{7691B09F-D6A3-40A5-A204-92AB81EBEEDA}"/>
          </ac:spMkLst>
        </pc:spChg>
        <pc:spChg chg="add mod">
          <ac:chgData name="Léo Sudriès" userId="S::sudries@etud.insa-toulouse.fr::cd1a3081-d675-4996-9fd2-0387c00cfc21" providerId="AD" clId="Web-{266F961E-EF3A-C1B3-0C23-14A921927830}" dt="2021-02-28T17:32:23.706" v="245"/>
          <ac:spMkLst>
            <pc:docMk/>
            <pc:sldMk cId="3371178684" sldId="289"/>
            <ac:spMk id="153" creationId="{689875E7-0BD8-464D-AA17-FB40DC36709E}"/>
          </ac:spMkLst>
        </pc:spChg>
        <pc:spChg chg="add mod">
          <ac:chgData name="Léo Sudriès" userId="S::sudries@etud.insa-toulouse.fr::cd1a3081-d675-4996-9fd2-0387c00cfc21" providerId="AD" clId="Web-{266F961E-EF3A-C1B3-0C23-14A921927830}" dt="2021-02-28T17:36:03.617" v="294" actId="20577"/>
          <ac:spMkLst>
            <pc:docMk/>
            <pc:sldMk cId="3371178684" sldId="289"/>
            <ac:spMk id="154" creationId="{2B99250C-BC84-44CB-9ECE-1920DD8A3F8C}"/>
          </ac:spMkLst>
        </pc:spChg>
        <pc:spChg chg="add mod">
          <ac:chgData name="Léo Sudriès" userId="S::sudries@etud.insa-toulouse.fr::cd1a3081-d675-4996-9fd2-0387c00cfc21" providerId="AD" clId="Web-{266F961E-EF3A-C1B3-0C23-14A921927830}" dt="2021-02-28T17:36:44.930" v="343" actId="20577"/>
          <ac:spMkLst>
            <pc:docMk/>
            <pc:sldMk cId="3371178684" sldId="289"/>
            <ac:spMk id="155" creationId="{721028EF-2536-4144-8A67-1637E364C797}"/>
          </ac:spMkLst>
        </pc:spChg>
        <pc:spChg chg="add mod">
          <ac:chgData name="Léo Sudriès" userId="S::sudries@etud.insa-toulouse.fr::cd1a3081-d675-4996-9fd2-0387c00cfc21" providerId="AD" clId="Web-{266F961E-EF3A-C1B3-0C23-14A921927830}" dt="2021-02-28T17:37:50.463" v="382" actId="20577"/>
          <ac:spMkLst>
            <pc:docMk/>
            <pc:sldMk cId="3371178684" sldId="289"/>
            <ac:spMk id="156" creationId="{52896792-A177-47B4-B600-6C3ED66EC1B0}"/>
          </ac:spMkLst>
        </pc:spChg>
        <pc:spChg chg="add mod">
          <ac:chgData name="Léo Sudriès" userId="S::sudries@etud.insa-toulouse.fr::cd1a3081-d675-4996-9fd2-0387c00cfc21" providerId="AD" clId="Web-{266F961E-EF3A-C1B3-0C23-14A921927830}" dt="2021-02-28T17:38:33.136" v="399" actId="20577"/>
          <ac:spMkLst>
            <pc:docMk/>
            <pc:sldMk cId="3371178684" sldId="289"/>
            <ac:spMk id="157" creationId="{8B46A5C0-4B8F-4347-A6FC-D4C7048E96D4}"/>
          </ac:spMkLst>
        </pc:spChg>
        <pc:graphicFrameChg chg="add del mod modGraphic">
          <ac:chgData name="Léo Sudriès" userId="S::sudries@etud.insa-toulouse.fr::cd1a3081-d675-4996-9fd2-0387c00cfc21" providerId="AD" clId="Web-{266F961E-EF3A-C1B3-0C23-14A921927830}" dt="2021-02-28T17:26:55.480" v="156"/>
          <ac:graphicFrameMkLst>
            <pc:docMk/>
            <pc:sldMk cId="3371178684" sldId="289"/>
            <ac:graphicFrameMk id="7" creationId="{CC0C38D8-BCDE-4798-942C-11FA6FBD04E8}"/>
          </ac:graphicFrameMkLst>
        </pc:graphicFrameChg>
        <pc:cxnChg chg="add del mod">
          <ac:chgData name="Léo Sudriès" userId="S::sudries@etud.insa-toulouse.fr::cd1a3081-d675-4996-9fd2-0387c00cfc21" providerId="AD" clId="Web-{266F961E-EF3A-C1B3-0C23-14A921927830}" dt="2021-02-28T17:24:49.867" v="117"/>
          <ac:cxnSpMkLst>
            <pc:docMk/>
            <pc:sldMk cId="3371178684" sldId="289"/>
            <ac:cxnSpMk id="5" creationId="{E2F118E0-9298-426C-AE15-07201737A70F}"/>
          </ac:cxnSpMkLst>
        </pc:cxnChg>
        <pc:cxnChg chg="add mod">
          <ac:chgData name="Léo Sudriès" userId="S::sudries@etud.insa-toulouse.fr::cd1a3081-d675-4996-9fd2-0387c00cfc21" providerId="AD" clId="Web-{266F961E-EF3A-C1B3-0C23-14A921927830}" dt="2021-02-28T17:32:09.315" v="240"/>
          <ac:cxnSpMkLst>
            <pc:docMk/>
            <pc:sldMk cId="3371178684" sldId="289"/>
            <ac:cxnSpMk id="158" creationId="{A14094FB-D5C1-457C-BCD6-2A9E5C6BBA3B}"/>
          </ac:cxnSpMkLst>
        </pc:cxnChg>
        <pc:cxnChg chg="add del mod">
          <ac:chgData name="Léo Sudriès" userId="S::sudries@etud.insa-toulouse.fr::cd1a3081-d675-4996-9fd2-0387c00cfc21" providerId="AD" clId="Web-{266F961E-EF3A-C1B3-0C23-14A921927830}" dt="2021-02-28T17:33:21.129" v="253"/>
          <ac:cxnSpMkLst>
            <pc:docMk/>
            <pc:sldMk cId="3371178684" sldId="289"/>
            <ac:cxnSpMk id="159" creationId="{DCD1BF39-334A-4E3B-B7A3-7FFA229971CC}"/>
          </ac:cxnSpMkLst>
        </pc:cxnChg>
        <pc:cxnChg chg="add mod">
          <ac:chgData name="Léo Sudriès" userId="S::sudries@etud.insa-toulouse.fr::cd1a3081-d675-4996-9fd2-0387c00cfc21" providerId="AD" clId="Web-{266F961E-EF3A-C1B3-0C23-14A921927830}" dt="2021-02-28T17:34:13.958" v="264" actId="1076"/>
          <ac:cxnSpMkLst>
            <pc:docMk/>
            <pc:sldMk cId="3371178684" sldId="289"/>
            <ac:cxnSpMk id="160" creationId="{EFBCC96D-9D8C-4BA8-B382-50A8CCF9720D}"/>
          </ac:cxnSpMkLst>
        </pc:cxnChg>
        <pc:cxnChg chg="add mod">
          <ac:chgData name="Léo Sudriès" userId="S::sudries@etud.insa-toulouse.fr::cd1a3081-d675-4996-9fd2-0387c00cfc21" providerId="AD" clId="Web-{266F961E-EF3A-C1B3-0C23-14A921927830}" dt="2021-02-28T17:34:06.942" v="263" actId="1076"/>
          <ac:cxnSpMkLst>
            <pc:docMk/>
            <pc:sldMk cId="3371178684" sldId="289"/>
            <ac:cxnSpMk id="161" creationId="{70ADD8A2-6F7F-4B1E-8C85-830E064B3E77}"/>
          </ac:cxnSpMkLst>
        </pc:cxnChg>
        <pc:cxnChg chg="add mod">
          <ac:chgData name="Léo Sudriès" userId="S::sudries@etud.insa-toulouse.fr::cd1a3081-d675-4996-9fd2-0387c00cfc21" providerId="AD" clId="Web-{266F961E-EF3A-C1B3-0C23-14A921927830}" dt="2021-02-28T17:34:18.755" v="265" actId="1076"/>
          <ac:cxnSpMkLst>
            <pc:docMk/>
            <pc:sldMk cId="3371178684" sldId="289"/>
            <ac:cxnSpMk id="162" creationId="{FFFF1040-7252-4DD0-87B6-13175E700AE2}"/>
          </ac:cxnSpMkLst>
        </pc:cxnChg>
        <pc:cxnChg chg="add mod">
          <ac:chgData name="Léo Sudriès" userId="S::sudries@etud.insa-toulouse.fr::cd1a3081-d675-4996-9fd2-0387c00cfc21" providerId="AD" clId="Web-{266F961E-EF3A-C1B3-0C23-14A921927830}" dt="2021-02-28T17:34:02.426" v="262" actId="1076"/>
          <ac:cxnSpMkLst>
            <pc:docMk/>
            <pc:sldMk cId="3371178684" sldId="289"/>
            <ac:cxnSpMk id="163" creationId="{5978DE93-25C7-4C51-AB3A-C582402DF567}"/>
          </ac:cxnSpMkLst>
        </pc:cxnChg>
        <pc:cxnChg chg="add del mod">
          <ac:chgData name="Léo Sudriès" userId="S::sudries@etud.insa-toulouse.fr::cd1a3081-d675-4996-9fd2-0387c00cfc21" providerId="AD" clId="Web-{266F961E-EF3A-C1B3-0C23-14A921927830}" dt="2021-02-28T17:34:48.099" v="271"/>
          <ac:cxnSpMkLst>
            <pc:docMk/>
            <pc:sldMk cId="3371178684" sldId="289"/>
            <ac:cxnSpMk id="164" creationId="{B922183F-07F0-4591-84D2-530B6151FE57}"/>
          </ac:cxnSpMkLst>
        </pc:cxnChg>
        <pc:cxnChg chg="add mod">
          <ac:chgData name="Léo Sudriès" userId="S::sudries@etud.insa-toulouse.fr::cd1a3081-d675-4996-9fd2-0387c00cfc21" providerId="AD" clId="Web-{266F961E-EF3A-C1B3-0C23-14A921927830}" dt="2021-02-28T17:35:03.928" v="273" actId="1076"/>
          <ac:cxnSpMkLst>
            <pc:docMk/>
            <pc:sldMk cId="3371178684" sldId="289"/>
            <ac:cxnSpMk id="165" creationId="{92EEC25F-DCA4-4384-8E04-47386BCCF1D9}"/>
          </ac:cxnSpMkLst>
        </pc:cxnChg>
      </pc:sldChg>
      <pc:sldChg chg="addSp modSp">
        <pc:chgData name="Léo Sudriès" userId="S::sudries@etud.insa-toulouse.fr::cd1a3081-d675-4996-9fd2-0387c00cfc21" providerId="AD" clId="Web-{266F961E-EF3A-C1B3-0C23-14A921927830}" dt="2021-02-28T17:53:04.431" v="777" actId="1076"/>
        <pc:sldMkLst>
          <pc:docMk/>
          <pc:sldMk cId="2408041446" sldId="291"/>
        </pc:sldMkLst>
        <pc:spChg chg="add mod">
          <ac:chgData name="Léo Sudriès" userId="S::sudries@etud.insa-toulouse.fr::cd1a3081-d675-4996-9fd2-0387c00cfc21" providerId="AD" clId="Web-{266F961E-EF3A-C1B3-0C23-14A921927830}" dt="2021-02-28T17:53:04.353" v="770" actId="1076"/>
          <ac:spMkLst>
            <pc:docMk/>
            <pc:sldMk cId="2408041446" sldId="291"/>
            <ac:spMk id="3" creationId="{FD1AF343-EDFB-4379-BA55-99F8494F99F6}"/>
          </ac:spMkLst>
        </pc:spChg>
        <pc:spChg chg="add mod">
          <ac:chgData name="Léo Sudriès" userId="S::sudries@etud.insa-toulouse.fr::cd1a3081-d675-4996-9fd2-0387c00cfc21" providerId="AD" clId="Web-{266F961E-EF3A-C1B3-0C23-14A921927830}" dt="2021-02-28T17:53:04.368" v="771" actId="1076"/>
          <ac:spMkLst>
            <pc:docMk/>
            <pc:sldMk cId="2408041446" sldId="291"/>
            <ac:spMk id="4" creationId="{5950CB49-2697-4876-9931-E1F09A56AA30}"/>
          </ac:spMkLst>
        </pc:spChg>
        <pc:spChg chg="add mod">
          <ac:chgData name="Léo Sudriès" userId="S::sudries@etud.insa-toulouse.fr::cd1a3081-d675-4996-9fd2-0387c00cfc21" providerId="AD" clId="Web-{266F961E-EF3A-C1B3-0C23-14A921927830}" dt="2021-02-28T17:53:04.368" v="772" actId="1076"/>
          <ac:spMkLst>
            <pc:docMk/>
            <pc:sldMk cId="2408041446" sldId="291"/>
            <ac:spMk id="22" creationId="{81EDECBD-97E3-4EB3-9404-2945E566E837}"/>
          </ac:spMkLst>
        </pc:spChg>
        <pc:spChg chg="add mod">
          <ac:chgData name="Léo Sudriès" userId="S::sudries@etud.insa-toulouse.fr::cd1a3081-d675-4996-9fd2-0387c00cfc21" providerId="AD" clId="Web-{266F961E-EF3A-C1B3-0C23-14A921927830}" dt="2021-02-28T17:53:04.384" v="773" actId="1076"/>
          <ac:spMkLst>
            <pc:docMk/>
            <pc:sldMk cId="2408041446" sldId="291"/>
            <ac:spMk id="29" creationId="{8F2AA439-8A4E-4774-86A8-D1274BAB89B2}"/>
          </ac:spMkLst>
        </pc:spChg>
        <pc:spChg chg="add mod">
          <ac:chgData name="Léo Sudriès" userId="S::sudries@etud.insa-toulouse.fr::cd1a3081-d675-4996-9fd2-0387c00cfc21" providerId="AD" clId="Web-{266F961E-EF3A-C1B3-0C23-14A921927830}" dt="2021-02-28T17:53:04.400" v="774" actId="1076"/>
          <ac:spMkLst>
            <pc:docMk/>
            <pc:sldMk cId="2408041446" sldId="291"/>
            <ac:spMk id="30" creationId="{835329ED-681E-4C71-88CF-206427880820}"/>
          </ac:spMkLst>
        </pc:spChg>
        <pc:spChg chg="add mod">
          <ac:chgData name="Léo Sudriès" userId="S::sudries@etud.insa-toulouse.fr::cd1a3081-d675-4996-9fd2-0387c00cfc21" providerId="AD" clId="Web-{266F961E-EF3A-C1B3-0C23-14A921927830}" dt="2021-02-28T17:53:04.415" v="775" actId="1076"/>
          <ac:spMkLst>
            <pc:docMk/>
            <pc:sldMk cId="2408041446" sldId="291"/>
            <ac:spMk id="31" creationId="{47AF7C23-4BE1-4DE1-A25F-FB52941A2F33}"/>
          </ac:spMkLst>
        </pc:spChg>
        <pc:spChg chg="add mod">
          <ac:chgData name="Léo Sudriès" userId="S::sudries@etud.insa-toulouse.fr::cd1a3081-d675-4996-9fd2-0387c00cfc21" providerId="AD" clId="Web-{266F961E-EF3A-C1B3-0C23-14A921927830}" dt="2021-02-28T17:53:04.415" v="776" actId="1076"/>
          <ac:spMkLst>
            <pc:docMk/>
            <pc:sldMk cId="2408041446" sldId="291"/>
            <ac:spMk id="32" creationId="{F4AE2A88-5A32-4C73-B264-45EA95EC1D23}"/>
          </ac:spMkLst>
        </pc:spChg>
        <pc:spChg chg="add mod">
          <ac:chgData name="Léo Sudriès" userId="S::sudries@etud.insa-toulouse.fr::cd1a3081-d675-4996-9fd2-0387c00cfc21" providerId="AD" clId="Web-{266F961E-EF3A-C1B3-0C23-14A921927830}" dt="2021-02-28T17:53:04.431" v="777" actId="1076"/>
          <ac:spMkLst>
            <pc:docMk/>
            <pc:sldMk cId="2408041446" sldId="291"/>
            <ac:spMk id="33" creationId="{18BC13BC-24C5-4A4D-AFC9-F810F3122246}"/>
          </ac:spMkLst>
        </pc:spChg>
      </pc:sldChg>
      <pc:sldChg chg="modSp">
        <pc:chgData name="Léo Sudriès" userId="S::sudries@etud.insa-toulouse.fr::cd1a3081-d675-4996-9fd2-0387c00cfc21" providerId="AD" clId="Web-{266F961E-EF3A-C1B3-0C23-14A921927830}" dt="2021-02-28T18:03:05.906" v="945" actId="1076"/>
        <pc:sldMkLst>
          <pc:docMk/>
          <pc:sldMk cId="1957079137" sldId="292"/>
        </pc:sldMkLst>
        <pc:spChg chg="mod">
          <ac:chgData name="Léo Sudriès" userId="S::sudries@etud.insa-toulouse.fr::cd1a3081-d675-4996-9fd2-0387c00cfc21" providerId="AD" clId="Web-{266F961E-EF3A-C1B3-0C23-14A921927830}" dt="2021-02-28T17:41:37.639" v="405" actId="1076"/>
          <ac:spMkLst>
            <pc:docMk/>
            <pc:sldMk cId="1957079137" sldId="292"/>
            <ac:spMk id="30" creationId="{0ABD392B-45A3-46E2-A715-BA8C8D39B2E1}"/>
          </ac:spMkLst>
        </pc:spChg>
        <pc:spChg chg="mod">
          <ac:chgData name="Léo Sudriès" userId="S::sudries@etud.insa-toulouse.fr::cd1a3081-d675-4996-9fd2-0387c00cfc21" providerId="AD" clId="Web-{266F961E-EF3A-C1B3-0C23-14A921927830}" dt="2021-02-28T18:03:05.906" v="945" actId="1076"/>
          <ac:spMkLst>
            <pc:docMk/>
            <pc:sldMk cId="1957079137" sldId="292"/>
            <ac:spMk id="31" creationId="{A09FC5F3-C6FF-4D0C-A0F0-31245428F3E9}"/>
          </ac:spMkLst>
        </pc:spChg>
      </pc:sldChg>
      <pc:sldChg chg="modSp add">
        <pc:chgData name="Léo Sudriès" userId="S::sudries@etud.insa-toulouse.fr::cd1a3081-d675-4996-9fd2-0387c00cfc21" providerId="AD" clId="Web-{266F961E-EF3A-C1B3-0C23-14A921927830}" dt="2021-02-28T17:55:14.252" v="783" actId="20577"/>
        <pc:sldMkLst>
          <pc:docMk/>
          <pc:sldMk cId="683428122" sldId="293"/>
        </pc:sldMkLst>
        <pc:spChg chg="mod">
          <ac:chgData name="Léo Sudriès" userId="S::sudries@etud.insa-toulouse.fr::cd1a3081-d675-4996-9fd2-0387c00cfc21" providerId="AD" clId="Web-{266F961E-EF3A-C1B3-0C23-14A921927830}" dt="2021-02-28T17:55:14.252" v="783" actId="20577"/>
          <ac:spMkLst>
            <pc:docMk/>
            <pc:sldMk cId="683428122" sldId="293"/>
            <ac:spMk id="15" creationId="{F5A40647-E5EE-4DB9-87AB-2683E43E4883}"/>
          </ac:spMkLst>
        </pc:spChg>
      </pc:sldChg>
      <pc:sldChg chg="add del">
        <pc:chgData name="Léo Sudriès" userId="S::sudries@etud.insa-toulouse.fr::cd1a3081-d675-4996-9fd2-0387c00cfc21" providerId="AD" clId="Web-{266F961E-EF3A-C1B3-0C23-14A921927830}" dt="2021-02-28T17:56:44.144" v="793"/>
        <pc:sldMkLst>
          <pc:docMk/>
          <pc:sldMk cId="3055660334" sldId="294"/>
        </pc:sldMkLst>
      </pc:sldChg>
      <pc:sldMasterChg chg="add addSldLayout">
        <pc:chgData name="Léo Sudriès" userId="S::sudries@etud.insa-toulouse.fr::cd1a3081-d675-4996-9fd2-0387c00cfc21" providerId="AD" clId="Web-{266F961E-EF3A-C1B3-0C23-14A921927830}" dt="2021-02-28T17:54:57.606" v="778"/>
        <pc:sldMasterMkLst>
          <pc:docMk/>
          <pc:sldMasterMk cId="754029707" sldId="2147483651"/>
        </pc:sldMasterMkLst>
        <pc:sldLayoutChg chg="add">
          <pc:chgData name="Léo Sudriès" userId="S::sudries@etud.insa-toulouse.fr::cd1a3081-d675-4996-9fd2-0387c00cfc21" providerId="AD" clId="Web-{266F961E-EF3A-C1B3-0C23-14A921927830}" dt="2021-02-28T17:54:57.606" v="778"/>
          <pc:sldLayoutMkLst>
            <pc:docMk/>
            <pc:sldMasterMk cId="754029707" sldId="2147483651"/>
            <pc:sldLayoutMk cId="1298234451" sldId="2147483652"/>
          </pc:sldLayoutMkLst>
        </pc:sldLayoutChg>
        <pc:sldLayoutChg chg="add">
          <pc:chgData name="Léo Sudriès" userId="S::sudries@etud.insa-toulouse.fr::cd1a3081-d675-4996-9fd2-0387c00cfc21" providerId="AD" clId="Web-{266F961E-EF3A-C1B3-0C23-14A921927830}" dt="2021-02-28T17:54:57.606" v="778"/>
          <pc:sldLayoutMkLst>
            <pc:docMk/>
            <pc:sldMasterMk cId="754029707" sldId="2147483651"/>
            <pc:sldLayoutMk cId="4217554852" sldId="2147483653"/>
          </pc:sldLayoutMkLst>
        </pc:sldLayoutChg>
      </pc:sldMasterChg>
      <pc:sldMasterChg chg="replId">
        <pc:chgData name="Léo Sudriès" userId="S::sudries@etud.insa-toulouse.fr::cd1a3081-d675-4996-9fd2-0387c00cfc21" providerId="AD" clId="Web-{266F961E-EF3A-C1B3-0C23-14A921927830}" dt="2021-02-28T17:54:57.606" v="778"/>
        <pc:sldMasterMkLst>
          <pc:docMk/>
          <pc:sldMasterMk cId="0" sldId="2147483656"/>
        </pc:sldMasterMkLst>
      </pc:sldMasterChg>
    </pc:docChg>
  </pc:docChgLst>
  <pc:docChgLst>
    <pc:chgData name="Utilisateur invité" userId="S::urn:spo:anon#d1e91499d65809d091346bf08347548a1ce7025e6b414c69ccaef5dad34980a0::" providerId="AD" clId="Web-{E43F86FE-E1D0-862E-A5D5-92F9AD89187D}"/>
    <pc:docChg chg="addSld delSld modSld">
      <pc:chgData name="Utilisateur invité" userId="S::urn:spo:anon#d1e91499d65809d091346bf08347548a1ce7025e6b414c69ccaef5dad34980a0::" providerId="AD" clId="Web-{E43F86FE-E1D0-862E-A5D5-92F9AD89187D}" dt="2021-02-28T18:10:30.324" v="1301" actId="1076"/>
      <pc:docMkLst>
        <pc:docMk/>
      </pc:docMkLst>
      <pc:sldChg chg="addSp modSp">
        <pc:chgData name="Utilisateur invité" userId="S::urn:spo:anon#d1e91499d65809d091346bf08347548a1ce7025e6b414c69ccaef5dad34980a0::" providerId="AD" clId="Web-{E43F86FE-E1D0-862E-A5D5-92F9AD89187D}" dt="2021-02-28T16:18:39.648" v="290" actId="1076"/>
        <pc:sldMkLst>
          <pc:docMk/>
          <pc:sldMk cId="763175851" sldId="282"/>
        </pc:sldMkLst>
        <pc:spChg chg="add mod">
          <ac:chgData name="Utilisateur invité" userId="S::urn:spo:anon#d1e91499d65809d091346bf08347548a1ce7025e6b414c69ccaef5dad34980a0::" providerId="AD" clId="Web-{E43F86FE-E1D0-862E-A5D5-92F9AD89187D}" dt="2021-02-28T16:14:09.034" v="195" actId="14100"/>
          <ac:spMkLst>
            <pc:docMk/>
            <pc:sldMk cId="763175851" sldId="282"/>
            <ac:spMk id="2" creationId="{83956AAB-B6CD-4A8C-99D2-B752C22B1BEE}"/>
          </ac:spMkLst>
        </pc:spChg>
        <pc:spChg chg="mod">
          <ac:chgData name="Utilisateur invité" userId="S::urn:spo:anon#d1e91499d65809d091346bf08347548a1ce7025e6b414c69ccaef5dad34980a0::" providerId="AD" clId="Web-{E43F86FE-E1D0-862E-A5D5-92F9AD89187D}" dt="2021-02-28T16:18:03.960" v="282" actId="20577"/>
          <ac:spMkLst>
            <pc:docMk/>
            <pc:sldMk cId="763175851" sldId="282"/>
            <ac:spMk id="5" creationId="{C9E9FC44-553F-408A-9477-29CC0D7A8F04}"/>
          </ac:spMkLst>
        </pc:spChg>
        <pc:spChg chg="add mod">
          <ac:chgData name="Utilisateur invité" userId="S::urn:spo:anon#d1e91499d65809d091346bf08347548a1ce7025e6b414c69ccaef5dad34980a0::" providerId="AD" clId="Web-{E43F86FE-E1D0-862E-A5D5-92F9AD89187D}" dt="2021-02-28T16:18:09.132" v="283" actId="14100"/>
          <ac:spMkLst>
            <pc:docMk/>
            <pc:sldMk cId="763175851" sldId="282"/>
            <ac:spMk id="6" creationId="{F7A3EEFD-A9B6-487F-B34F-46D926AA03F9}"/>
          </ac:spMkLst>
        </pc:spChg>
        <pc:spChg chg="add mod">
          <ac:chgData name="Utilisateur invité" userId="S::urn:spo:anon#d1e91499d65809d091346bf08347548a1ce7025e6b414c69ccaef5dad34980a0::" providerId="AD" clId="Web-{E43F86FE-E1D0-862E-A5D5-92F9AD89187D}" dt="2021-02-28T16:18:39.648" v="290" actId="1076"/>
          <ac:spMkLst>
            <pc:docMk/>
            <pc:sldMk cId="763175851" sldId="282"/>
            <ac:spMk id="7" creationId="{5B56B9D6-4581-45B0-B910-974FB2D4EB4B}"/>
          </ac:spMkLst>
        </pc:spChg>
      </pc:sldChg>
      <pc:sldChg chg="addSp modSp">
        <pc:chgData name="Utilisateur invité" userId="S::urn:spo:anon#d1e91499d65809d091346bf08347548a1ce7025e6b414c69ccaef5dad34980a0::" providerId="AD" clId="Web-{E43F86FE-E1D0-862E-A5D5-92F9AD89187D}" dt="2021-02-28T16:39:31.220" v="513" actId="1076"/>
        <pc:sldMkLst>
          <pc:docMk/>
          <pc:sldMk cId="4198276098" sldId="284"/>
        </pc:sldMkLst>
        <pc:spChg chg="add mod">
          <ac:chgData name="Utilisateur invité" userId="S::urn:spo:anon#d1e91499d65809d091346bf08347548a1ce7025e6b414c69ccaef5dad34980a0::" providerId="AD" clId="Web-{E43F86FE-E1D0-862E-A5D5-92F9AD89187D}" dt="2021-02-28T16:29:27.207" v="332" actId="1076"/>
          <ac:spMkLst>
            <pc:docMk/>
            <pc:sldMk cId="4198276098" sldId="284"/>
            <ac:spMk id="6" creationId="{1C5FABE7-8208-44C9-B9AF-3C0D37A8A0A0}"/>
          </ac:spMkLst>
        </pc:spChg>
        <pc:spChg chg="add mod">
          <ac:chgData name="Utilisateur invité" userId="S::urn:spo:anon#d1e91499d65809d091346bf08347548a1ce7025e6b414c69ccaef5dad34980a0::" providerId="AD" clId="Web-{E43F86FE-E1D0-862E-A5D5-92F9AD89187D}" dt="2021-02-28T16:32:13.664" v="369" actId="20577"/>
          <ac:spMkLst>
            <pc:docMk/>
            <pc:sldMk cId="4198276098" sldId="284"/>
            <ac:spMk id="7" creationId="{D3549F34-A20E-44A9-836D-4D09CD06F440}"/>
          </ac:spMkLst>
        </pc:spChg>
        <pc:spChg chg="add mod">
          <ac:chgData name="Utilisateur invité" userId="S::urn:spo:anon#d1e91499d65809d091346bf08347548a1ce7025e6b414c69ccaef5dad34980a0::" providerId="AD" clId="Web-{E43F86FE-E1D0-862E-A5D5-92F9AD89187D}" dt="2021-02-28T16:33:17.431" v="380" actId="1076"/>
          <ac:spMkLst>
            <pc:docMk/>
            <pc:sldMk cId="4198276098" sldId="284"/>
            <ac:spMk id="8" creationId="{AB2439A1-50C6-4D3B-A74D-DF5A312E4E34}"/>
          </ac:spMkLst>
        </pc:spChg>
        <pc:spChg chg="mod">
          <ac:chgData name="Utilisateur invité" userId="S::urn:spo:anon#d1e91499d65809d091346bf08347548a1ce7025e6b414c69ccaef5dad34980a0::" providerId="AD" clId="Web-{E43F86FE-E1D0-862E-A5D5-92F9AD89187D}" dt="2021-02-28T16:26:02.860" v="304" actId="20577"/>
          <ac:spMkLst>
            <pc:docMk/>
            <pc:sldMk cId="4198276098" sldId="284"/>
            <ac:spMk id="27" creationId="{68BA96D1-8002-48B5-9984-AC58ED5CA791}"/>
          </ac:spMkLst>
        </pc:spChg>
        <pc:spChg chg="add mod">
          <ac:chgData name="Utilisateur invité" userId="S::urn:spo:anon#d1e91499d65809d091346bf08347548a1ce7025e6b414c69ccaef5dad34980a0::" providerId="AD" clId="Web-{E43F86FE-E1D0-862E-A5D5-92F9AD89187D}" dt="2021-02-28T16:33:37.291" v="403" actId="20577"/>
          <ac:spMkLst>
            <pc:docMk/>
            <pc:sldMk cId="4198276098" sldId="284"/>
            <ac:spMk id="28" creationId="{F7932841-0409-41E2-9204-03D41A69F7F3}"/>
          </ac:spMkLst>
        </pc:spChg>
        <pc:spChg chg="add mod">
          <ac:chgData name="Utilisateur invité" userId="S::urn:spo:anon#d1e91499d65809d091346bf08347548a1ce7025e6b414c69ccaef5dad34980a0::" providerId="AD" clId="Web-{E43F86FE-E1D0-862E-A5D5-92F9AD89187D}" dt="2021-02-28T16:36:04.544" v="504" actId="1076"/>
          <ac:spMkLst>
            <pc:docMk/>
            <pc:sldMk cId="4198276098" sldId="284"/>
            <ac:spMk id="29" creationId="{A85BF32A-CED0-4C0B-9753-6FD2A954A55D}"/>
          </ac:spMkLst>
        </pc:spChg>
        <pc:picChg chg="add mod">
          <ac:chgData name="Utilisateur invité" userId="S::urn:spo:anon#d1e91499d65809d091346bf08347548a1ce7025e6b414c69ccaef5dad34980a0::" providerId="AD" clId="Web-{E43F86FE-E1D0-862E-A5D5-92F9AD89187D}" dt="2021-02-28T16:27:41.377" v="314" actId="1076"/>
          <ac:picMkLst>
            <pc:docMk/>
            <pc:sldMk cId="4198276098" sldId="284"/>
            <ac:picMk id="3" creationId="{EBAF37FF-FC59-4B21-AD68-25692397874A}"/>
          </ac:picMkLst>
        </pc:picChg>
        <pc:picChg chg="add mod">
          <ac:chgData name="Utilisateur invité" userId="S::urn:spo:anon#d1e91499d65809d091346bf08347548a1ce7025e6b414c69ccaef5dad34980a0::" providerId="AD" clId="Web-{E43F86FE-E1D0-862E-A5D5-92F9AD89187D}" dt="2021-02-28T16:27:31.486" v="313" actId="1076"/>
          <ac:picMkLst>
            <pc:docMk/>
            <pc:sldMk cId="4198276098" sldId="284"/>
            <ac:picMk id="4" creationId="{11FD767E-8B74-4FE3-8473-A91A9C3049F5}"/>
          </ac:picMkLst>
        </pc:picChg>
        <pc:picChg chg="add mod modCrop">
          <ac:chgData name="Utilisateur invité" userId="S::urn:spo:anon#d1e91499d65809d091346bf08347548a1ce7025e6b414c69ccaef5dad34980a0::" providerId="AD" clId="Web-{E43F86FE-E1D0-862E-A5D5-92F9AD89187D}" dt="2021-02-28T16:39:31.220" v="513" actId="1076"/>
          <ac:picMkLst>
            <pc:docMk/>
            <pc:sldMk cId="4198276098" sldId="284"/>
            <ac:picMk id="9" creationId="{2E4B8D09-25A4-48F4-B4F9-DF2067CC539F}"/>
          </ac:picMkLst>
        </pc:picChg>
      </pc:sldChg>
      <pc:sldChg chg="addSp delSp modSp">
        <pc:chgData name="Utilisateur invité" userId="S::urn:spo:anon#d1e91499d65809d091346bf08347548a1ce7025e6b414c69ccaef5dad34980a0::" providerId="AD" clId="Web-{E43F86FE-E1D0-862E-A5D5-92F9AD89187D}" dt="2021-02-28T17:56:18.448" v="1229" actId="20577"/>
        <pc:sldMkLst>
          <pc:docMk/>
          <pc:sldMk cId="1223488413" sldId="285"/>
        </pc:sldMkLst>
        <pc:spChg chg="add mod">
          <ac:chgData name="Utilisateur invité" userId="S::urn:spo:anon#d1e91499d65809d091346bf08347548a1ce7025e6b414c69ccaef5dad34980a0::" providerId="AD" clId="Web-{E43F86FE-E1D0-862E-A5D5-92F9AD89187D}" dt="2021-02-28T17:03:08.262" v="730" actId="14100"/>
          <ac:spMkLst>
            <pc:docMk/>
            <pc:sldMk cId="1223488413" sldId="285"/>
            <ac:spMk id="3" creationId="{2E9060F4-8869-4B09-88EF-C3EED5094537}"/>
          </ac:spMkLst>
        </pc:spChg>
        <pc:spChg chg="add mod">
          <ac:chgData name="Utilisateur invité" userId="S::urn:spo:anon#d1e91499d65809d091346bf08347548a1ce7025e6b414c69ccaef5dad34980a0::" providerId="AD" clId="Web-{E43F86FE-E1D0-862E-A5D5-92F9AD89187D}" dt="2021-02-28T16:50:02.622" v="618"/>
          <ac:spMkLst>
            <pc:docMk/>
            <pc:sldMk cId="1223488413" sldId="285"/>
            <ac:spMk id="4" creationId="{500614ED-00F9-441F-B1B7-D50C95CD4EE9}"/>
          </ac:spMkLst>
        </pc:spChg>
        <pc:spChg chg="add del mod">
          <ac:chgData name="Utilisateur invité" userId="S::urn:spo:anon#d1e91499d65809d091346bf08347548a1ce7025e6b414c69ccaef5dad34980a0::" providerId="AD" clId="Web-{E43F86FE-E1D0-862E-A5D5-92F9AD89187D}" dt="2021-02-28T17:02:55.090" v="727"/>
          <ac:spMkLst>
            <pc:docMk/>
            <pc:sldMk cId="1223488413" sldId="285"/>
            <ac:spMk id="5" creationId="{89219219-CD66-48B0-9F9D-FCE9325A99C6}"/>
          </ac:spMkLst>
        </pc:spChg>
        <pc:spChg chg="mod">
          <ac:chgData name="Utilisateur invité" userId="S::urn:spo:anon#d1e91499d65809d091346bf08347548a1ce7025e6b414c69ccaef5dad34980a0::" providerId="AD" clId="Web-{E43F86FE-E1D0-862E-A5D5-92F9AD89187D}" dt="2021-02-28T17:56:18.448" v="1229" actId="20577"/>
          <ac:spMkLst>
            <pc:docMk/>
            <pc:sldMk cId="1223488413" sldId="285"/>
            <ac:spMk id="19" creationId="{962E65AA-9B64-4319-8860-34FAE56ACF3B}"/>
          </ac:spMkLst>
        </pc:spChg>
        <pc:spChg chg="add mod">
          <ac:chgData name="Utilisateur invité" userId="S::urn:spo:anon#d1e91499d65809d091346bf08347548a1ce7025e6b414c69ccaef5dad34980a0::" providerId="AD" clId="Web-{E43F86FE-E1D0-862E-A5D5-92F9AD89187D}" dt="2021-02-28T17:03:12.793" v="731" actId="20577"/>
          <ac:spMkLst>
            <pc:docMk/>
            <pc:sldMk cId="1223488413" sldId="285"/>
            <ac:spMk id="20" creationId="{A9E407C4-07A9-4240-AB53-AB5E54B39F92}"/>
          </ac:spMkLst>
        </pc:spChg>
        <pc:spChg chg="add mod">
          <ac:chgData name="Utilisateur invité" userId="S::urn:spo:anon#d1e91499d65809d091346bf08347548a1ce7025e6b414c69ccaef5dad34980a0::" providerId="AD" clId="Web-{E43F86FE-E1D0-862E-A5D5-92F9AD89187D}" dt="2021-02-28T17:04:36.482" v="753" actId="20577"/>
          <ac:spMkLst>
            <pc:docMk/>
            <pc:sldMk cId="1223488413" sldId="285"/>
            <ac:spMk id="21" creationId="{C72BD191-DA8C-4D8D-9232-578A1F3CFB83}"/>
          </ac:spMkLst>
        </pc:spChg>
        <pc:spChg chg="add mod">
          <ac:chgData name="Utilisateur invité" userId="S::urn:spo:anon#d1e91499d65809d091346bf08347548a1ce7025e6b414c69ccaef5dad34980a0::" providerId="AD" clId="Web-{E43F86FE-E1D0-862E-A5D5-92F9AD89187D}" dt="2021-02-28T16:50:29.435" v="623" actId="1076"/>
          <ac:spMkLst>
            <pc:docMk/>
            <pc:sldMk cId="1223488413" sldId="285"/>
            <ac:spMk id="22" creationId="{AE0A8D59-FDA8-4377-ACC6-EAAD85C7EE34}"/>
          </ac:spMkLst>
        </pc:spChg>
        <pc:spChg chg="add mod">
          <ac:chgData name="Utilisateur invité" userId="S::urn:spo:anon#d1e91499d65809d091346bf08347548a1ce7025e6b414c69ccaef5dad34980a0::" providerId="AD" clId="Web-{E43F86FE-E1D0-862E-A5D5-92F9AD89187D}" dt="2021-02-28T16:50:13.669" v="620" actId="1076"/>
          <ac:spMkLst>
            <pc:docMk/>
            <pc:sldMk cId="1223488413" sldId="285"/>
            <ac:spMk id="30" creationId="{3BA009AA-90E6-4B95-80E5-B15CC0FB7265}"/>
          </ac:spMkLst>
        </pc:spChg>
        <pc:spChg chg="add mod">
          <ac:chgData name="Utilisateur invité" userId="S::urn:spo:anon#d1e91499d65809d091346bf08347548a1ce7025e6b414c69ccaef5dad34980a0::" providerId="AD" clId="Web-{E43F86FE-E1D0-862E-A5D5-92F9AD89187D}" dt="2021-02-28T17:01:14.682" v="700" actId="20577"/>
          <ac:spMkLst>
            <pc:docMk/>
            <pc:sldMk cId="1223488413" sldId="285"/>
            <ac:spMk id="31" creationId="{066B81DC-F843-44B9-B360-EDE051B6F13E}"/>
          </ac:spMkLst>
        </pc:spChg>
        <pc:spChg chg="add mod">
          <ac:chgData name="Utilisateur invité" userId="S::urn:spo:anon#d1e91499d65809d091346bf08347548a1ce7025e6b414c69ccaef5dad34980a0::" providerId="AD" clId="Web-{E43F86FE-E1D0-862E-A5D5-92F9AD89187D}" dt="2021-02-28T17:02:44.308" v="726" actId="20577"/>
          <ac:spMkLst>
            <pc:docMk/>
            <pc:sldMk cId="1223488413" sldId="285"/>
            <ac:spMk id="32" creationId="{B1CD3A60-0EC8-4D0D-BA24-65D70C14CD1E}"/>
          </ac:spMkLst>
        </pc:spChg>
        <pc:spChg chg="add mod">
          <ac:chgData name="Utilisateur invité" userId="S::urn:spo:anon#d1e91499d65809d091346bf08347548a1ce7025e6b414c69ccaef5dad34980a0::" providerId="AD" clId="Web-{E43F86FE-E1D0-862E-A5D5-92F9AD89187D}" dt="2021-02-28T17:03:39.309" v="739" actId="20577"/>
          <ac:spMkLst>
            <pc:docMk/>
            <pc:sldMk cId="1223488413" sldId="285"/>
            <ac:spMk id="33" creationId="{6E47E760-6284-4F5F-B01F-0B0FE9AC11A3}"/>
          </ac:spMkLst>
        </pc:spChg>
        <pc:spChg chg="add del">
          <ac:chgData name="Utilisateur invité" userId="S::urn:spo:anon#d1e91499d65809d091346bf08347548a1ce7025e6b414c69ccaef5dad34980a0::" providerId="AD" clId="Web-{E43F86FE-E1D0-862E-A5D5-92F9AD89187D}" dt="2021-02-28T17:03:45.919" v="741"/>
          <ac:spMkLst>
            <pc:docMk/>
            <pc:sldMk cId="1223488413" sldId="285"/>
            <ac:spMk id="34" creationId="{12EEFFD7-E698-4EE2-A2FD-9F14EC8ED4E2}"/>
          </ac:spMkLst>
        </pc:spChg>
        <pc:spChg chg="add del">
          <ac:chgData name="Utilisateur invité" userId="S::urn:spo:anon#d1e91499d65809d091346bf08347548a1ce7025e6b414c69ccaef5dad34980a0::" providerId="AD" clId="Web-{E43F86FE-E1D0-862E-A5D5-92F9AD89187D}" dt="2021-02-28T17:03:55.982" v="743"/>
          <ac:spMkLst>
            <pc:docMk/>
            <pc:sldMk cId="1223488413" sldId="285"/>
            <ac:spMk id="35" creationId="{EADA11A5-74D3-4F37-A49F-FDCAE89D233F}"/>
          </ac:spMkLst>
        </pc:spChg>
        <pc:spChg chg="add del">
          <ac:chgData name="Utilisateur invité" userId="S::urn:spo:anon#d1e91499d65809d091346bf08347548a1ce7025e6b414c69ccaef5dad34980a0::" providerId="AD" clId="Web-{E43F86FE-E1D0-862E-A5D5-92F9AD89187D}" dt="2021-02-28T17:04:06.966" v="745"/>
          <ac:spMkLst>
            <pc:docMk/>
            <pc:sldMk cId="1223488413" sldId="285"/>
            <ac:spMk id="36" creationId="{220C442E-8DE8-4469-84C3-04E32B38EC4D}"/>
          </ac:spMkLst>
        </pc:spChg>
        <pc:spChg chg="add mod">
          <ac:chgData name="Utilisateur invité" userId="S::urn:spo:anon#d1e91499d65809d091346bf08347548a1ce7025e6b414c69ccaef5dad34980a0::" providerId="AD" clId="Web-{E43F86FE-E1D0-862E-A5D5-92F9AD89187D}" dt="2021-02-28T17:04:21.607" v="747" actId="1076"/>
          <ac:spMkLst>
            <pc:docMk/>
            <pc:sldMk cId="1223488413" sldId="285"/>
            <ac:spMk id="37" creationId="{6391CE6D-032D-4D61-8505-D80DFBE10E67}"/>
          </ac:spMkLst>
        </pc:spChg>
        <pc:spChg chg="add mod">
          <ac:chgData name="Utilisateur invité" userId="S::urn:spo:anon#d1e91499d65809d091346bf08347548a1ce7025e6b414c69ccaef5dad34980a0::" providerId="AD" clId="Web-{E43F86FE-E1D0-862E-A5D5-92F9AD89187D}" dt="2021-02-28T17:06:22.016" v="769" actId="20577"/>
          <ac:spMkLst>
            <pc:docMk/>
            <pc:sldMk cId="1223488413" sldId="285"/>
            <ac:spMk id="38" creationId="{1605368A-0B1B-4590-A636-C74FF8EF95A0}"/>
          </ac:spMkLst>
        </pc:spChg>
        <pc:spChg chg="add mod">
          <ac:chgData name="Utilisateur invité" userId="S::urn:spo:anon#d1e91499d65809d091346bf08347548a1ce7025e6b414c69ccaef5dad34980a0::" providerId="AD" clId="Web-{E43F86FE-E1D0-862E-A5D5-92F9AD89187D}" dt="2021-02-28T17:06:49.563" v="802" actId="20577"/>
          <ac:spMkLst>
            <pc:docMk/>
            <pc:sldMk cId="1223488413" sldId="285"/>
            <ac:spMk id="39" creationId="{0507B5D8-882F-4542-8A20-BC1FA99847B5}"/>
          </ac:spMkLst>
        </pc:spChg>
      </pc:sldChg>
      <pc:sldChg chg="modSp">
        <pc:chgData name="Utilisateur invité" userId="S::urn:spo:anon#d1e91499d65809d091346bf08347548a1ce7025e6b414c69ccaef5dad34980a0::" providerId="AD" clId="Web-{E43F86FE-E1D0-862E-A5D5-92F9AD89187D}" dt="2021-02-28T17:59:25.670" v="1276" actId="20577"/>
        <pc:sldMkLst>
          <pc:docMk/>
          <pc:sldMk cId="872866576" sldId="286"/>
        </pc:sldMkLst>
        <pc:spChg chg="mod">
          <ac:chgData name="Utilisateur invité" userId="S::urn:spo:anon#d1e91499d65809d091346bf08347548a1ce7025e6b414c69ccaef5dad34980a0::" providerId="AD" clId="Web-{E43F86FE-E1D0-862E-A5D5-92F9AD89187D}" dt="2021-02-28T17:59:08.139" v="1270" actId="20577"/>
          <ac:spMkLst>
            <pc:docMk/>
            <pc:sldMk cId="872866576" sldId="286"/>
            <ac:spMk id="5" creationId="{C53FB697-008F-4656-A884-D22AFE7DFC98}"/>
          </ac:spMkLst>
        </pc:spChg>
        <pc:spChg chg="mod">
          <ac:chgData name="Utilisateur invité" userId="S::urn:spo:anon#d1e91499d65809d091346bf08347548a1ce7025e6b414c69ccaef5dad34980a0::" providerId="AD" clId="Web-{E43F86FE-E1D0-862E-A5D5-92F9AD89187D}" dt="2021-02-28T17:59:25.670" v="1276" actId="20577"/>
          <ac:spMkLst>
            <pc:docMk/>
            <pc:sldMk cId="872866576" sldId="286"/>
            <ac:spMk id="6" creationId="{196234B3-3C60-4BE0-96F6-543B246383C5}"/>
          </ac:spMkLst>
        </pc:spChg>
        <pc:spChg chg="mod">
          <ac:chgData name="Utilisateur invité" userId="S::urn:spo:anon#d1e91499d65809d091346bf08347548a1ce7025e6b414c69ccaef5dad34980a0::" providerId="AD" clId="Web-{E43F86FE-E1D0-862E-A5D5-92F9AD89187D}" dt="2021-02-28T17:56:27.964" v="1236" actId="20577"/>
          <ac:spMkLst>
            <pc:docMk/>
            <pc:sldMk cId="872866576" sldId="286"/>
            <ac:spMk id="19" creationId="{962E65AA-9B64-4319-8860-34FAE56ACF3B}"/>
          </ac:spMkLst>
        </pc:spChg>
        <pc:spChg chg="mod">
          <ac:chgData name="Utilisateur invité" userId="S::urn:spo:anon#d1e91499d65809d091346bf08347548a1ce7025e6b414c69ccaef5dad34980a0::" providerId="AD" clId="Web-{E43F86FE-E1D0-862E-A5D5-92F9AD89187D}" dt="2021-02-28T17:59:13.076" v="1273" actId="20577"/>
          <ac:spMkLst>
            <pc:docMk/>
            <pc:sldMk cId="872866576" sldId="286"/>
            <ac:spMk id="31" creationId="{2CC33D8C-EB1F-431A-85AF-629DF716FE90}"/>
          </ac:spMkLst>
        </pc:spChg>
      </pc:sldChg>
      <pc:sldChg chg="addSp delSp modSp">
        <pc:chgData name="Utilisateur invité" userId="S::urn:spo:anon#d1e91499d65809d091346bf08347548a1ce7025e6b414c69ccaef5dad34980a0::" providerId="AD" clId="Web-{E43F86FE-E1D0-862E-A5D5-92F9AD89187D}" dt="2021-02-28T18:01:05.063" v="1282" actId="20577"/>
        <pc:sldMkLst>
          <pc:docMk/>
          <pc:sldMk cId="2264709476" sldId="287"/>
        </pc:sldMkLst>
        <pc:spChg chg="add mod">
          <ac:chgData name="Utilisateur invité" userId="S::urn:spo:anon#d1e91499d65809d091346bf08347548a1ce7025e6b414c69ccaef5dad34980a0::" providerId="AD" clId="Web-{E43F86FE-E1D0-862E-A5D5-92F9AD89187D}" dt="2021-02-28T17:19:35.047" v="863" actId="1076"/>
          <ac:spMkLst>
            <pc:docMk/>
            <pc:sldMk cId="2264709476" sldId="287"/>
            <ac:spMk id="3" creationId="{D2489A7B-FE74-4390-BA81-7A510BB80022}"/>
          </ac:spMkLst>
        </pc:spChg>
        <pc:spChg chg="add mod">
          <ac:chgData name="Utilisateur invité" userId="S::urn:spo:anon#d1e91499d65809d091346bf08347548a1ce7025e6b414c69ccaef5dad34980a0::" providerId="AD" clId="Web-{E43F86FE-E1D0-862E-A5D5-92F9AD89187D}" dt="2021-02-28T18:01:05.063" v="1282" actId="20577"/>
          <ac:spMkLst>
            <pc:docMk/>
            <pc:sldMk cId="2264709476" sldId="287"/>
            <ac:spMk id="8" creationId="{C1B1DFD8-F6D8-4BD4-904D-26DB3D8FDAF1}"/>
          </ac:spMkLst>
        </pc:spChg>
        <pc:spChg chg="add mod">
          <ac:chgData name="Utilisateur invité" userId="S::urn:spo:anon#d1e91499d65809d091346bf08347548a1ce7025e6b414c69ccaef5dad34980a0::" providerId="AD" clId="Web-{E43F86FE-E1D0-862E-A5D5-92F9AD89187D}" dt="2021-02-28T17:32:35.734" v="1055" actId="20577"/>
          <ac:spMkLst>
            <pc:docMk/>
            <pc:sldMk cId="2264709476" sldId="287"/>
            <ac:spMk id="9" creationId="{3283632A-2ABF-4678-A6A2-BB5B88A9B4C6}"/>
          </ac:spMkLst>
        </pc:spChg>
        <pc:spChg chg="mod">
          <ac:chgData name="Utilisateur invité" userId="S::urn:spo:anon#d1e91499d65809d091346bf08347548a1ce7025e6b414c69ccaef5dad34980a0::" providerId="AD" clId="Web-{E43F86FE-E1D0-862E-A5D5-92F9AD89187D}" dt="2021-02-28T17:56:32.448" v="1240" actId="20577"/>
          <ac:spMkLst>
            <pc:docMk/>
            <pc:sldMk cId="2264709476" sldId="287"/>
            <ac:spMk id="19" creationId="{962E65AA-9B64-4319-8860-34FAE56ACF3B}"/>
          </ac:spMkLst>
        </pc:spChg>
        <pc:spChg chg="add mod">
          <ac:chgData name="Utilisateur invité" userId="S::urn:spo:anon#d1e91499d65809d091346bf08347548a1ce7025e6b414c69ccaef5dad34980a0::" providerId="AD" clId="Web-{E43F86FE-E1D0-862E-A5D5-92F9AD89187D}" dt="2021-02-28T17:29:48.168" v="978" actId="1076"/>
          <ac:spMkLst>
            <pc:docMk/>
            <pc:sldMk cId="2264709476" sldId="287"/>
            <ac:spMk id="20" creationId="{335DF2C3-C7C7-4B4D-9DF1-2BFF8DC7F49A}"/>
          </ac:spMkLst>
        </pc:spChg>
        <pc:spChg chg="add mod">
          <ac:chgData name="Utilisateur invité" userId="S::urn:spo:anon#d1e91499d65809d091346bf08347548a1ce7025e6b414c69ccaef5dad34980a0::" providerId="AD" clId="Web-{E43F86FE-E1D0-862E-A5D5-92F9AD89187D}" dt="2021-02-28T17:27:46.463" v="930" actId="20577"/>
          <ac:spMkLst>
            <pc:docMk/>
            <pc:sldMk cId="2264709476" sldId="287"/>
            <ac:spMk id="22" creationId="{6BF6EA22-52DE-48F2-842B-90F634950A71}"/>
          </ac:spMkLst>
        </pc:spChg>
        <pc:spChg chg="add mod">
          <ac:chgData name="Utilisateur invité" userId="S::urn:spo:anon#d1e91499d65809d091346bf08347548a1ce7025e6b414c69ccaef5dad34980a0::" providerId="AD" clId="Web-{E43F86FE-E1D0-862E-A5D5-92F9AD89187D}" dt="2021-02-28T18:01:00.172" v="1280" actId="20577"/>
          <ac:spMkLst>
            <pc:docMk/>
            <pc:sldMk cId="2264709476" sldId="287"/>
            <ac:spMk id="29" creationId="{64C4997B-D80B-4287-A45B-5855FB8B238D}"/>
          </ac:spMkLst>
        </pc:spChg>
        <pc:spChg chg="add mod">
          <ac:chgData name="Utilisateur invité" userId="S::urn:spo:anon#d1e91499d65809d091346bf08347548a1ce7025e6b414c69ccaef5dad34980a0::" providerId="AD" clId="Web-{E43F86FE-E1D0-862E-A5D5-92F9AD89187D}" dt="2021-02-28T17:30:04.965" v="981" actId="1076"/>
          <ac:spMkLst>
            <pc:docMk/>
            <pc:sldMk cId="2264709476" sldId="287"/>
            <ac:spMk id="30" creationId="{9B2397EE-5044-492B-AB59-9A321B0F03E0}"/>
          </ac:spMkLst>
        </pc:spChg>
        <pc:picChg chg="add del mod">
          <ac:chgData name="Utilisateur invité" userId="S::urn:spo:anon#d1e91499d65809d091346bf08347548a1ce7025e6b414c69ccaef5dad34980a0::" providerId="AD" clId="Web-{E43F86FE-E1D0-862E-A5D5-92F9AD89187D}" dt="2021-02-28T17:21:45.346" v="865"/>
          <ac:picMkLst>
            <pc:docMk/>
            <pc:sldMk cId="2264709476" sldId="287"/>
            <ac:picMk id="4" creationId="{A6D39CD7-2E3A-4DB2-B0A5-B9E88973279A}"/>
          </ac:picMkLst>
        </pc:picChg>
        <pc:picChg chg="add mod modCrop">
          <ac:chgData name="Utilisateur invité" userId="S::urn:spo:anon#d1e91499d65809d091346bf08347548a1ce7025e6b414c69ccaef5dad34980a0::" providerId="AD" clId="Web-{E43F86FE-E1D0-862E-A5D5-92F9AD89187D}" dt="2021-02-28T17:29:53.574" v="979" actId="1076"/>
          <ac:picMkLst>
            <pc:docMk/>
            <pc:sldMk cId="2264709476" sldId="287"/>
            <ac:picMk id="5" creationId="{16A4145F-DCE7-4CFB-8F0E-2940F8BBF3D7}"/>
          </ac:picMkLst>
        </pc:picChg>
        <pc:picChg chg="add del mod">
          <ac:chgData name="Utilisateur invité" userId="S::urn:spo:anon#d1e91499d65809d091346bf08347548a1ce7025e6b414c69ccaef5dad34980a0::" providerId="AD" clId="Web-{E43F86FE-E1D0-862E-A5D5-92F9AD89187D}" dt="2021-02-28T17:22:54.035" v="869"/>
          <ac:picMkLst>
            <pc:docMk/>
            <pc:sldMk cId="2264709476" sldId="287"/>
            <ac:picMk id="6" creationId="{157101A1-B624-4C44-AE39-3B75FC65DD25}"/>
          </ac:picMkLst>
        </pc:picChg>
        <pc:picChg chg="add mod modCrop">
          <ac:chgData name="Utilisateur invité" userId="S::urn:spo:anon#d1e91499d65809d091346bf08347548a1ce7025e6b414c69ccaef5dad34980a0::" providerId="AD" clId="Web-{E43F86FE-E1D0-862E-A5D5-92F9AD89187D}" dt="2021-02-28T17:24:49.147" v="881" actId="1076"/>
          <ac:picMkLst>
            <pc:docMk/>
            <pc:sldMk cId="2264709476" sldId="287"/>
            <ac:picMk id="7" creationId="{23D6673B-D591-46F5-A90E-62F06F73C93E}"/>
          </ac:picMkLst>
        </pc:picChg>
      </pc:sldChg>
      <pc:sldChg chg="addSp modSp">
        <pc:chgData name="Utilisateur invité" userId="S::urn:spo:anon#d1e91499d65809d091346bf08347548a1ce7025e6b414c69ccaef5dad34980a0::" providerId="AD" clId="Web-{E43F86FE-E1D0-862E-A5D5-92F9AD89187D}" dt="2021-02-28T18:10:30.324" v="1301" actId="1076"/>
        <pc:sldMkLst>
          <pc:docMk/>
          <pc:sldMk cId="4289512669" sldId="288"/>
        </pc:sldMkLst>
        <pc:spChg chg="add mod">
          <ac:chgData name="Utilisateur invité" userId="S::urn:spo:anon#d1e91499d65809d091346bf08347548a1ce7025e6b414c69ccaef5dad34980a0::" providerId="AD" clId="Web-{E43F86FE-E1D0-862E-A5D5-92F9AD89187D}" dt="2021-02-28T18:09:10.026" v="1289" actId="20577"/>
          <ac:spMkLst>
            <pc:docMk/>
            <pc:sldMk cId="4289512669" sldId="288"/>
            <ac:spMk id="3" creationId="{689480A0-8868-48C8-9D47-DD3EFCF63FCE}"/>
          </ac:spMkLst>
        </pc:spChg>
        <pc:spChg chg="add mod">
          <ac:chgData name="Utilisateur invité" userId="S::urn:spo:anon#d1e91499d65809d091346bf08347548a1ce7025e6b414c69ccaef5dad34980a0::" providerId="AD" clId="Web-{E43F86FE-E1D0-862E-A5D5-92F9AD89187D}" dt="2021-02-28T18:09:39.682" v="1293" actId="1076"/>
          <ac:spMkLst>
            <pc:docMk/>
            <pc:sldMk cId="4289512669" sldId="288"/>
            <ac:spMk id="5" creationId="{5B203A44-A6F2-4F6E-98E1-4C3ED5459082}"/>
          </ac:spMkLst>
        </pc:spChg>
        <pc:spChg chg="add mod">
          <ac:chgData name="Utilisateur invité" userId="S::urn:spo:anon#d1e91499d65809d091346bf08347548a1ce7025e6b414c69ccaef5dad34980a0::" providerId="AD" clId="Web-{E43F86FE-E1D0-862E-A5D5-92F9AD89187D}" dt="2021-02-28T18:10:30.324" v="1301" actId="1076"/>
          <ac:spMkLst>
            <pc:docMk/>
            <pc:sldMk cId="4289512669" sldId="288"/>
            <ac:spMk id="7" creationId="{C9FFA433-E9C8-4492-9EF1-F13EA8052705}"/>
          </ac:spMkLst>
        </pc:spChg>
        <pc:spChg chg="mod">
          <ac:chgData name="Utilisateur invité" userId="S::urn:spo:anon#d1e91499d65809d091346bf08347548a1ce7025e6b414c69ccaef5dad34980a0::" providerId="AD" clId="Web-{E43F86FE-E1D0-862E-A5D5-92F9AD89187D}" dt="2021-02-28T17:56:36.917" v="1244" actId="20577"/>
          <ac:spMkLst>
            <pc:docMk/>
            <pc:sldMk cId="4289512669" sldId="288"/>
            <ac:spMk id="19" creationId="{962E65AA-9B64-4319-8860-34FAE56ACF3B}"/>
          </ac:spMkLst>
        </pc:spChg>
        <pc:spChg chg="add mod">
          <ac:chgData name="Utilisateur invité" userId="S::urn:spo:anon#d1e91499d65809d091346bf08347548a1ce7025e6b414c69ccaef5dad34980a0::" providerId="AD" clId="Web-{E43F86FE-E1D0-862E-A5D5-92F9AD89187D}" dt="2021-02-28T18:05:52.584" v="1285" actId="20577"/>
          <ac:spMkLst>
            <pc:docMk/>
            <pc:sldMk cId="4289512669" sldId="288"/>
            <ac:spMk id="27" creationId="{996F2D7D-AA32-4939-9971-F63522EA663E}"/>
          </ac:spMkLst>
        </pc:spChg>
        <pc:spChg chg="add mod">
          <ac:chgData name="Utilisateur invité" userId="S::urn:spo:anon#d1e91499d65809d091346bf08347548a1ce7025e6b414c69ccaef5dad34980a0::" providerId="AD" clId="Web-{E43F86FE-E1D0-862E-A5D5-92F9AD89187D}" dt="2021-02-28T17:52:32.288" v="1227" actId="20577"/>
          <ac:spMkLst>
            <pc:docMk/>
            <pc:sldMk cId="4289512669" sldId="288"/>
            <ac:spMk id="28" creationId="{05B1462B-E634-4B07-B8D5-51C93502947E}"/>
          </ac:spMkLst>
        </pc:spChg>
        <pc:spChg chg="add mod">
          <ac:chgData name="Utilisateur invité" userId="S::urn:spo:anon#d1e91499d65809d091346bf08347548a1ce7025e6b414c69ccaef5dad34980a0::" providerId="AD" clId="Web-{E43F86FE-E1D0-862E-A5D5-92F9AD89187D}" dt="2021-02-28T17:52:39.382" v="1228" actId="20577"/>
          <ac:spMkLst>
            <pc:docMk/>
            <pc:sldMk cId="4289512669" sldId="288"/>
            <ac:spMk id="29" creationId="{F8A53018-C2F2-4702-9D06-A90CE22DBE15}"/>
          </ac:spMkLst>
        </pc:spChg>
        <pc:picChg chg="add mod">
          <ac:chgData name="Utilisateur invité" userId="S::urn:spo:anon#d1e91499d65809d091346bf08347548a1ce7025e6b414c69ccaef5dad34980a0::" providerId="AD" clId="Web-{E43F86FE-E1D0-862E-A5D5-92F9AD89187D}" dt="2021-02-28T17:49:30.394" v="1208" actId="1076"/>
          <ac:picMkLst>
            <pc:docMk/>
            <pc:sldMk cId="4289512669" sldId="288"/>
            <ac:picMk id="4" creationId="{D6C98577-5FD8-4F1E-A2F3-40329E0DC575}"/>
          </ac:picMkLst>
        </pc:picChg>
        <pc:picChg chg="add mod">
          <ac:chgData name="Utilisateur invité" userId="S::urn:spo:anon#d1e91499d65809d091346bf08347548a1ce7025e6b414c69ccaef5dad34980a0::" providerId="AD" clId="Web-{E43F86FE-E1D0-862E-A5D5-92F9AD89187D}" dt="2021-02-28T17:52:03.037" v="1224" actId="1076"/>
          <ac:picMkLst>
            <pc:docMk/>
            <pc:sldMk cId="4289512669" sldId="288"/>
            <ac:picMk id="6" creationId="{41813311-5D36-4684-9CDD-3EE9442AEF18}"/>
          </ac:picMkLst>
        </pc:picChg>
      </pc:sldChg>
      <pc:sldChg chg="modSp">
        <pc:chgData name="Utilisateur invité" userId="S::urn:spo:anon#d1e91499d65809d091346bf08347548a1ce7025e6b414c69ccaef5dad34980a0::" providerId="AD" clId="Web-{E43F86FE-E1D0-862E-A5D5-92F9AD89187D}" dt="2021-02-28T17:56:41.324" v="1248" actId="20577"/>
        <pc:sldMkLst>
          <pc:docMk/>
          <pc:sldMk cId="3371178684" sldId="289"/>
        </pc:sldMkLst>
        <pc:spChg chg="mod">
          <ac:chgData name="Utilisateur invité" userId="S::urn:spo:anon#d1e91499d65809d091346bf08347548a1ce7025e6b414c69ccaef5dad34980a0::" providerId="AD" clId="Web-{E43F86FE-E1D0-862E-A5D5-92F9AD89187D}" dt="2021-02-28T17:56:41.324" v="1248" actId="20577"/>
          <ac:spMkLst>
            <pc:docMk/>
            <pc:sldMk cId="3371178684" sldId="289"/>
            <ac:spMk id="19" creationId="{962E65AA-9B64-4319-8860-34FAE56ACF3B}"/>
          </ac:spMkLst>
        </pc:spChg>
      </pc:sldChg>
      <pc:sldChg chg="modSp">
        <pc:chgData name="Utilisateur invité" userId="S::urn:spo:anon#d1e91499d65809d091346bf08347548a1ce7025e6b414c69ccaef5dad34980a0::" providerId="AD" clId="Web-{E43F86FE-E1D0-862E-A5D5-92F9AD89187D}" dt="2021-02-28T17:56:49.652" v="1253" actId="20577"/>
        <pc:sldMkLst>
          <pc:docMk/>
          <pc:sldMk cId="201931988" sldId="290"/>
        </pc:sldMkLst>
        <pc:spChg chg="mod">
          <ac:chgData name="Utilisateur invité" userId="S::urn:spo:anon#d1e91499d65809d091346bf08347548a1ce7025e6b414c69ccaef5dad34980a0::" providerId="AD" clId="Web-{E43F86FE-E1D0-862E-A5D5-92F9AD89187D}" dt="2021-02-28T17:56:49.652" v="1253" actId="20577"/>
          <ac:spMkLst>
            <pc:docMk/>
            <pc:sldMk cId="201931988" sldId="290"/>
            <ac:spMk id="3" creationId="{9368B405-8B18-4144-8CD8-2187BC15BB02}"/>
          </ac:spMkLst>
        </pc:spChg>
        <pc:spChg chg="mod">
          <ac:chgData name="Utilisateur invité" userId="S::urn:spo:anon#d1e91499d65809d091346bf08347548a1ce7025e6b414c69ccaef5dad34980a0::" providerId="AD" clId="Web-{E43F86FE-E1D0-862E-A5D5-92F9AD89187D}" dt="2021-02-28T17:56:46.230" v="1252" actId="20577"/>
          <ac:spMkLst>
            <pc:docMk/>
            <pc:sldMk cId="201931988" sldId="290"/>
            <ac:spMk id="19" creationId="{962E65AA-9B64-4319-8860-34FAE56ACF3B}"/>
          </ac:spMkLst>
        </pc:spChg>
      </pc:sldChg>
      <pc:sldChg chg="modSp">
        <pc:chgData name="Utilisateur invité" userId="S::urn:spo:anon#d1e91499d65809d091346bf08347548a1ce7025e6b414c69ccaef5dad34980a0::" providerId="AD" clId="Web-{E43F86FE-E1D0-862E-A5D5-92F9AD89187D}" dt="2021-02-28T17:56:55.855" v="1257" actId="20577"/>
        <pc:sldMkLst>
          <pc:docMk/>
          <pc:sldMk cId="2408041446" sldId="291"/>
        </pc:sldMkLst>
        <pc:spChg chg="mod">
          <ac:chgData name="Utilisateur invité" userId="S::urn:spo:anon#d1e91499d65809d091346bf08347548a1ce7025e6b414c69ccaef5dad34980a0::" providerId="AD" clId="Web-{E43F86FE-E1D0-862E-A5D5-92F9AD89187D}" dt="2021-02-28T17:56:55.855" v="1257" actId="20577"/>
          <ac:spMkLst>
            <pc:docMk/>
            <pc:sldMk cId="2408041446" sldId="291"/>
            <ac:spMk id="19" creationId="{962E65AA-9B64-4319-8860-34FAE56ACF3B}"/>
          </ac:spMkLst>
        </pc:spChg>
      </pc:sldChg>
      <pc:sldChg chg="modSp">
        <pc:chgData name="Utilisateur invité" userId="S::urn:spo:anon#d1e91499d65809d091346bf08347548a1ce7025e6b414c69ccaef5dad34980a0::" providerId="AD" clId="Web-{E43F86FE-E1D0-862E-A5D5-92F9AD89187D}" dt="2021-02-28T17:57:05.012" v="1265" actId="20577"/>
        <pc:sldMkLst>
          <pc:docMk/>
          <pc:sldMk cId="1957079137" sldId="292"/>
        </pc:sldMkLst>
        <pc:spChg chg="mod">
          <ac:chgData name="Utilisateur invité" userId="S::urn:spo:anon#d1e91499d65809d091346bf08347548a1ce7025e6b414c69ccaef5dad34980a0::" providerId="AD" clId="Web-{E43F86FE-E1D0-862E-A5D5-92F9AD89187D}" dt="2021-02-28T17:57:05.012" v="1265" actId="20577"/>
          <ac:spMkLst>
            <pc:docMk/>
            <pc:sldMk cId="1957079137" sldId="292"/>
            <ac:spMk id="19" creationId="{962E65AA-9B64-4319-8860-34FAE56ACF3B}"/>
          </ac:spMkLst>
        </pc:spChg>
      </pc:sldChg>
      <pc:sldChg chg="add del">
        <pc:chgData name="Utilisateur invité" userId="S::urn:spo:anon#d1e91499d65809d091346bf08347548a1ce7025e6b414c69ccaef5dad34980a0::" providerId="AD" clId="Web-{E43F86FE-E1D0-862E-A5D5-92F9AD89187D}" dt="2021-02-28T17:08:53.175" v="805"/>
        <pc:sldMkLst>
          <pc:docMk/>
          <pc:sldMk cId="2146403710" sldId="293"/>
        </pc:sldMkLst>
      </pc:sldChg>
    </pc:docChg>
  </pc:docChgLst>
  <pc:docChgLst>
    <pc:chgData name="Léo Sudriès" userId="cd1a3081-d675-4996-9fd2-0387c00cfc21" providerId="ADAL" clId="{2586769E-016E-4571-B24B-581613F84BB6}"/>
    <pc:docChg chg="undo custSel addSld delSld modSld sldOrd">
      <pc:chgData name="Léo Sudriès" userId="cd1a3081-d675-4996-9fd2-0387c00cfc21" providerId="ADAL" clId="{2586769E-016E-4571-B24B-581613F84BB6}" dt="2021-02-28T14:34:11.323" v="765" actId="1076"/>
      <pc:docMkLst>
        <pc:docMk/>
      </pc:docMkLst>
      <pc:sldChg chg="del">
        <pc:chgData name="Léo Sudriès" userId="cd1a3081-d675-4996-9fd2-0387c00cfc21" providerId="ADAL" clId="{2586769E-016E-4571-B24B-581613F84BB6}" dt="2021-02-28T14:34:06.792" v="764" actId="47"/>
        <pc:sldMkLst>
          <pc:docMk/>
          <pc:sldMk cId="0" sldId="278"/>
        </pc:sldMkLst>
      </pc:sldChg>
      <pc:sldChg chg="del ord">
        <pc:chgData name="Léo Sudriès" userId="cd1a3081-d675-4996-9fd2-0387c00cfc21" providerId="ADAL" clId="{2586769E-016E-4571-B24B-581613F84BB6}" dt="2021-02-28T14:32:59.200" v="756" actId="47"/>
        <pc:sldMkLst>
          <pc:docMk/>
          <pc:sldMk cId="4062254700" sldId="279"/>
        </pc:sldMkLst>
      </pc:sldChg>
      <pc:sldChg chg="del">
        <pc:chgData name="Léo Sudriès" userId="cd1a3081-d675-4996-9fd2-0387c00cfc21" providerId="ADAL" clId="{2586769E-016E-4571-B24B-581613F84BB6}" dt="2021-02-28T14:33:13.687" v="757" actId="47"/>
        <pc:sldMkLst>
          <pc:docMk/>
          <pc:sldMk cId="2544358836" sldId="280"/>
        </pc:sldMkLst>
      </pc:sldChg>
      <pc:sldChg chg="del">
        <pc:chgData name="Léo Sudriès" userId="cd1a3081-d675-4996-9fd2-0387c00cfc21" providerId="ADAL" clId="{2586769E-016E-4571-B24B-581613F84BB6}" dt="2021-02-28T14:33:33.872" v="759" actId="47"/>
        <pc:sldMkLst>
          <pc:docMk/>
          <pc:sldMk cId="1203725252" sldId="281"/>
        </pc:sldMkLst>
      </pc:sldChg>
      <pc:sldChg chg="ord">
        <pc:chgData name="Léo Sudriès" userId="cd1a3081-d675-4996-9fd2-0387c00cfc21" providerId="ADAL" clId="{2586769E-016E-4571-B24B-581613F84BB6}" dt="2021-02-28T13:50:32.962" v="6"/>
        <pc:sldMkLst>
          <pc:docMk/>
          <pc:sldMk cId="763175851" sldId="282"/>
        </pc:sldMkLst>
      </pc:sldChg>
      <pc:sldChg chg="addSp delSp modSp add mod">
        <pc:chgData name="Léo Sudriès" userId="cd1a3081-d675-4996-9fd2-0387c00cfc21" providerId="ADAL" clId="{2586769E-016E-4571-B24B-581613F84BB6}" dt="2021-02-28T14:19:54.319" v="533" actId="1076"/>
        <pc:sldMkLst>
          <pc:docMk/>
          <pc:sldMk cId="1743831006" sldId="283"/>
        </pc:sldMkLst>
        <pc:spChg chg="mod">
          <ac:chgData name="Léo Sudriès" userId="cd1a3081-d675-4996-9fd2-0387c00cfc21" providerId="ADAL" clId="{2586769E-016E-4571-B24B-581613F84BB6}" dt="2021-02-28T14:06:18.807" v="449" actId="20577"/>
          <ac:spMkLst>
            <pc:docMk/>
            <pc:sldMk cId="1743831006" sldId="283"/>
            <ac:spMk id="2" creationId="{00000000-0000-0000-0000-000000000000}"/>
          </ac:spMkLst>
        </pc:spChg>
        <pc:spChg chg="del mod">
          <ac:chgData name="Léo Sudriès" userId="cd1a3081-d675-4996-9fd2-0387c00cfc21" providerId="ADAL" clId="{2586769E-016E-4571-B24B-581613F84BB6}" dt="2021-02-28T14:00:31.846" v="419" actId="478"/>
          <ac:spMkLst>
            <pc:docMk/>
            <pc:sldMk cId="1743831006" sldId="283"/>
            <ac:spMk id="4" creationId="{00000000-0000-0000-0000-000000000000}"/>
          </ac:spMkLst>
        </pc:spChg>
        <pc:spChg chg="add del mod">
          <ac:chgData name="Léo Sudriès" userId="cd1a3081-d675-4996-9fd2-0387c00cfc21" providerId="ADAL" clId="{2586769E-016E-4571-B24B-581613F84BB6}" dt="2021-02-28T14:00:35.896" v="421" actId="478"/>
          <ac:spMkLst>
            <pc:docMk/>
            <pc:sldMk cId="1743831006" sldId="283"/>
            <ac:spMk id="7" creationId="{62779D7F-B6A9-4AA2-9BB5-341D5109DDED}"/>
          </ac:spMkLst>
        </pc:spChg>
        <pc:spChg chg="add mod">
          <ac:chgData name="Léo Sudriès" userId="cd1a3081-d675-4996-9fd2-0387c00cfc21" providerId="ADAL" clId="{2586769E-016E-4571-B24B-581613F84BB6}" dt="2021-02-28T14:15:12.713" v="497" actId="207"/>
          <ac:spMkLst>
            <pc:docMk/>
            <pc:sldMk cId="1743831006" sldId="283"/>
            <ac:spMk id="21" creationId="{A4368788-F3E7-4CC2-BF67-8A5FF2E82A54}"/>
          </ac:spMkLst>
        </pc:spChg>
        <pc:grpChg chg="add mod">
          <ac:chgData name="Léo Sudriès" userId="cd1a3081-d675-4996-9fd2-0387c00cfc21" providerId="ADAL" clId="{2586769E-016E-4571-B24B-581613F84BB6}" dt="2021-02-28T14:13:21.824" v="489" actId="1076"/>
          <ac:grpSpMkLst>
            <pc:docMk/>
            <pc:sldMk cId="1743831006" sldId="283"/>
            <ac:grpSpMk id="23" creationId="{4C3CB085-0A43-46F1-930A-22671ED76833}"/>
          </ac:grpSpMkLst>
        </pc:grpChg>
        <pc:picChg chg="del">
          <ac:chgData name="Léo Sudriès" userId="cd1a3081-d675-4996-9fd2-0387c00cfc21" providerId="ADAL" clId="{2586769E-016E-4571-B24B-581613F84BB6}" dt="2021-02-28T13:50:53.692" v="9" actId="478"/>
          <ac:picMkLst>
            <pc:docMk/>
            <pc:sldMk cId="1743831006" sldId="283"/>
            <ac:picMk id="6" creationId="{8A0D2250-197F-4AA5-A0B7-2FD43E830814}"/>
          </ac:picMkLst>
        </pc:picChg>
        <pc:picChg chg="del">
          <ac:chgData name="Léo Sudriès" userId="cd1a3081-d675-4996-9fd2-0387c00cfc21" providerId="ADAL" clId="{2586769E-016E-4571-B24B-581613F84BB6}" dt="2021-02-28T13:50:52.528" v="7" actId="478"/>
          <ac:picMkLst>
            <pc:docMk/>
            <pc:sldMk cId="1743831006" sldId="283"/>
            <ac:picMk id="8" creationId="{2B1A93E7-9309-4BAA-BF32-4D1E48788275}"/>
          </ac:picMkLst>
        </pc:picChg>
        <pc:picChg chg="del">
          <ac:chgData name="Léo Sudriès" userId="cd1a3081-d675-4996-9fd2-0387c00cfc21" providerId="ADAL" clId="{2586769E-016E-4571-B24B-581613F84BB6}" dt="2021-02-28T13:50:52.909" v="8" actId="478"/>
          <ac:picMkLst>
            <pc:docMk/>
            <pc:sldMk cId="1743831006" sldId="283"/>
            <ac:picMk id="10" creationId="{7C5E9CD1-2D29-43B4-9F37-ACBAC923A8F9}"/>
          </ac:picMkLst>
        </pc:picChg>
        <pc:picChg chg="add mod modCrop">
          <ac:chgData name="Léo Sudriès" userId="cd1a3081-d675-4996-9fd2-0387c00cfc21" providerId="ADAL" clId="{2586769E-016E-4571-B24B-581613F84BB6}" dt="2021-02-28T14:14:30.662" v="490"/>
          <ac:picMkLst>
            <pc:docMk/>
            <pc:sldMk cId="1743831006" sldId="283"/>
            <ac:picMk id="11" creationId="{3BD578A7-D118-43CC-BE9A-2D6CDFAB2BF2}"/>
          </ac:picMkLst>
        </pc:picChg>
        <pc:picChg chg="add mod modCrop">
          <ac:chgData name="Léo Sudriès" userId="cd1a3081-d675-4996-9fd2-0387c00cfc21" providerId="ADAL" clId="{2586769E-016E-4571-B24B-581613F84BB6}" dt="2021-02-28T14:14:35.126" v="491"/>
          <ac:picMkLst>
            <pc:docMk/>
            <pc:sldMk cId="1743831006" sldId="283"/>
            <ac:picMk id="13" creationId="{A9027108-E287-438B-B229-A9F0D4B3AABA}"/>
          </ac:picMkLst>
        </pc:picChg>
        <pc:picChg chg="add mod">
          <ac:chgData name="Léo Sudriès" userId="cd1a3081-d675-4996-9fd2-0387c00cfc21" providerId="ADAL" clId="{2586769E-016E-4571-B24B-581613F84BB6}" dt="2021-02-28T14:14:43.620" v="492"/>
          <ac:picMkLst>
            <pc:docMk/>
            <pc:sldMk cId="1743831006" sldId="283"/>
            <ac:picMk id="14" creationId="{952F83CD-5068-41C1-9D84-87C82F30A39C}"/>
          </ac:picMkLst>
        </pc:picChg>
        <pc:picChg chg="add mod modCrop">
          <ac:chgData name="Léo Sudriès" userId="cd1a3081-d675-4996-9fd2-0387c00cfc21" providerId="ADAL" clId="{2586769E-016E-4571-B24B-581613F84BB6}" dt="2021-02-28T14:15:23.722" v="499"/>
          <ac:picMkLst>
            <pc:docMk/>
            <pc:sldMk cId="1743831006" sldId="283"/>
            <ac:picMk id="16" creationId="{00318564-3D05-4DE9-A57A-B00E83776616}"/>
          </ac:picMkLst>
        </pc:picChg>
        <pc:picChg chg="add mod modCrop">
          <ac:chgData name="Léo Sudriès" userId="cd1a3081-d675-4996-9fd2-0387c00cfc21" providerId="ADAL" clId="{2586769E-016E-4571-B24B-581613F84BB6}" dt="2021-02-28T14:17:02.743" v="509"/>
          <ac:picMkLst>
            <pc:docMk/>
            <pc:sldMk cId="1743831006" sldId="283"/>
            <ac:picMk id="25" creationId="{FE50A5CB-CDC2-4907-A7AD-791A70C0E957}"/>
          </ac:picMkLst>
        </pc:picChg>
        <pc:picChg chg="add mod modCrop">
          <ac:chgData name="Léo Sudriès" userId="cd1a3081-d675-4996-9fd2-0387c00cfc21" providerId="ADAL" clId="{2586769E-016E-4571-B24B-581613F84BB6}" dt="2021-02-28T14:19:44.304" v="531" actId="1076"/>
          <ac:picMkLst>
            <pc:docMk/>
            <pc:sldMk cId="1743831006" sldId="283"/>
            <ac:picMk id="27" creationId="{74A104C5-6ECB-42A1-82B3-C03894C244AE}"/>
          </ac:picMkLst>
        </pc:picChg>
        <pc:picChg chg="add mod modCrop">
          <ac:chgData name="Léo Sudriès" userId="cd1a3081-d675-4996-9fd2-0387c00cfc21" providerId="ADAL" clId="{2586769E-016E-4571-B24B-581613F84BB6}" dt="2021-02-28T14:19:46.900" v="532" actId="1076"/>
          <ac:picMkLst>
            <pc:docMk/>
            <pc:sldMk cId="1743831006" sldId="283"/>
            <ac:picMk id="29" creationId="{C8D85AB9-A398-45B4-AD3E-1E2D3ED37905}"/>
          </ac:picMkLst>
        </pc:picChg>
        <pc:picChg chg="add mod modCrop">
          <ac:chgData name="Léo Sudriès" userId="cd1a3081-d675-4996-9fd2-0387c00cfc21" providerId="ADAL" clId="{2586769E-016E-4571-B24B-581613F84BB6}" dt="2021-02-28T14:19:54.319" v="533" actId="1076"/>
          <ac:picMkLst>
            <pc:docMk/>
            <pc:sldMk cId="1743831006" sldId="283"/>
            <ac:picMk id="31" creationId="{8D53BA66-25FF-4D29-B52D-B3255EEE6195}"/>
          </ac:picMkLst>
        </pc:picChg>
        <pc:cxnChg chg="add mod">
          <ac:chgData name="Léo Sudriès" userId="cd1a3081-d675-4996-9fd2-0387c00cfc21" providerId="ADAL" clId="{2586769E-016E-4571-B24B-581613F84BB6}" dt="2021-02-28T14:15:00.546" v="494" actId="208"/>
          <ac:cxnSpMkLst>
            <pc:docMk/>
            <pc:sldMk cId="1743831006" sldId="283"/>
            <ac:cxnSpMk id="18" creationId="{F7CAF49A-BC6F-4776-A3DD-E148B3D264DC}"/>
          </ac:cxnSpMkLst>
        </pc:cxnChg>
      </pc:sldChg>
      <pc:sldChg chg="addSp delSp modSp add mod modNotesTx">
        <pc:chgData name="Léo Sudriès" userId="cd1a3081-d675-4996-9fd2-0387c00cfc21" providerId="ADAL" clId="{2586769E-016E-4571-B24B-581613F84BB6}" dt="2021-02-28T14:32:47.469" v="755"/>
        <pc:sldMkLst>
          <pc:docMk/>
          <pc:sldMk cId="4198276098" sldId="284"/>
        </pc:sldMkLst>
        <pc:spChg chg="mod">
          <ac:chgData name="Léo Sudriès" userId="cd1a3081-d675-4996-9fd2-0387c00cfc21" providerId="ADAL" clId="{2586769E-016E-4571-B24B-581613F84BB6}" dt="2021-02-28T14:21:59.687" v="565" actId="1076"/>
          <ac:spMkLst>
            <pc:docMk/>
            <pc:sldMk cId="4198276098" sldId="284"/>
            <ac:spMk id="2" creationId="{00000000-0000-0000-0000-000000000000}"/>
          </ac:spMkLst>
        </pc:spChg>
        <pc:spChg chg="del">
          <ac:chgData name="Léo Sudriès" userId="cd1a3081-d675-4996-9fd2-0387c00cfc21" providerId="ADAL" clId="{2586769E-016E-4571-B24B-581613F84BB6}" dt="2021-02-28T13:50:09.192" v="2" actId="478"/>
          <ac:spMkLst>
            <pc:docMk/>
            <pc:sldMk cId="4198276098" sldId="284"/>
            <ac:spMk id="3" creationId="{5746F96E-2A6D-46FA-9EA2-EC17F0653D65}"/>
          </ac:spMkLst>
        </pc:spChg>
        <pc:spChg chg="del">
          <ac:chgData name="Léo Sudriès" userId="cd1a3081-d675-4996-9fd2-0387c00cfc21" providerId="ADAL" clId="{2586769E-016E-4571-B24B-581613F84BB6}" dt="2021-02-28T13:50:11.043" v="3" actId="478"/>
          <ac:spMkLst>
            <pc:docMk/>
            <pc:sldMk cId="4198276098" sldId="284"/>
            <ac:spMk id="4" creationId="{FC9180EB-50C8-4257-8B26-CC0F6DA450C9}"/>
          </ac:spMkLst>
        </pc:spChg>
        <pc:spChg chg="del">
          <ac:chgData name="Léo Sudriès" userId="cd1a3081-d675-4996-9fd2-0387c00cfc21" providerId="ADAL" clId="{2586769E-016E-4571-B24B-581613F84BB6}" dt="2021-02-28T13:50:09.192" v="2" actId="478"/>
          <ac:spMkLst>
            <pc:docMk/>
            <pc:sldMk cId="4198276098" sldId="284"/>
            <ac:spMk id="11" creationId="{74549B15-76A7-4DF4-B6E9-A96C9FEDED9E}"/>
          </ac:spMkLst>
        </pc:spChg>
        <pc:spChg chg="del">
          <ac:chgData name="Léo Sudriès" userId="cd1a3081-d675-4996-9fd2-0387c00cfc21" providerId="ADAL" clId="{2586769E-016E-4571-B24B-581613F84BB6}" dt="2021-02-28T13:50:12.997" v="4" actId="478"/>
          <ac:spMkLst>
            <pc:docMk/>
            <pc:sldMk cId="4198276098" sldId="284"/>
            <ac:spMk id="13" creationId="{9D6A37A5-226C-4EEB-B548-FBFE4A218C4C}"/>
          </ac:spMkLst>
        </pc:spChg>
        <pc:spChg chg="del">
          <ac:chgData name="Léo Sudriès" userId="cd1a3081-d675-4996-9fd2-0387c00cfc21" providerId="ADAL" clId="{2586769E-016E-4571-B24B-581613F84BB6}" dt="2021-02-28T13:50:09.192" v="2" actId="478"/>
          <ac:spMkLst>
            <pc:docMk/>
            <pc:sldMk cId="4198276098" sldId="284"/>
            <ac:spMk id="18" creationId="{421B289B-D8AE-4CA3-A6EA-5BBB0E90F108}"/>
          </ac:spMkLst>
        </pc:spChg>
        <pc:spChg chg="mod ord topLvl">
          <ac:chgData name="Léo Sudriès" userId="cd1a3081-d675-4996-9fd2-0387c00cfc21" providerId="ADAL" clId="{2586769E-016E-4571-B24B-581613F84BB6}" dt="2021-02-28T14:23:16.914" v="581" actId="164"/>
          <ac:spMkLst>
            <pc:docMk/>
            <pc:sldMk cId="4198276098" sldId="284"/>
            <ac:spMk id="22" creationId="{FAF13834-E260-4815-AFE2-12490B91738E}"/>
          </ac:spMkLst>
        </pc:spChg>
        <pc:spChg chg="add mod">
          <ac:chgData name="Léo Sudriès" userId="cd1a3081-d675-4996-9fd2-0387c00cfc21" providerId="ADAL" clId="{2586769E-016E-4571-B24B-581613F84BB6}" dt="2021-02-28T14:32:40.982" v="754"/>
          <ac:spMkLst>
            <pc:docMk/>
            <pc:sldMk cId="4198276098" sldId="284"/>
            <ac:spMk id="27" creationId="{68BA96D1-8002-48B5-9984-AC58ED5CA791}"/>
          </ac:spMkLst>
        </pc:spChg>
        <pc:grpChg chg="add mod">
          <ac:chgData name="Léo Sudriès" userId="cd1a3081-d675-4996-9fd2-0387c00cfc21" providerId="ADAL" clId="{2586769E-016E-4571-B24B-581613F84BB6}" dt="2021-02-28T14:23:16.914" v="581" actId="164"/>
          <ac:grpSpMkLst>
            <pc:docMk/>
            <pc:sldMk cId="4198276098" sldId="284"/>
            <ac:grpSpMk id="5" creationId="{1CA577E9-3BD1-457E-A79E-4DDDE84177B3}"/>
          </ac:grpSpMkLst>
        </pc:grpChg>
        <pc:grpChg chg="add del mod">
          <ac:chgData name="Léo Sudriès" userId="cd1a3081-d675-4996-9fd2-0387c00cfc21" providerId="ADAL" clId="{2586769E-016E-4571-B24B-581613F84BB6}" dt="2021-02-28T14:22:56.344" v="578" actId="165"/>
          <ac:grpSpMkLst>
            <pc:docMk/>
            <pc:sldMk cId="4198276098" sldId="284"/>
            <ac:grpSpMk id="20" creationId="{73EDF37F-43F4-4EDA-8AFD-3EE46F7986E8}"/>
          </ac:grpSpMkLst>
        </pc:grpChg>
        <pc:picChg chg="del">
          <ac:chgData name="Léo Sudriès" userId="cd1a3081-d675-4996-9fd2-0387c00cfc21" providerId="ADAL" clId="{2586769E-016E-4571-B24B-581613F84BB6}" dt="2021-02-28T14:04:33.582" v="442" actId="478"/>
          <ac:picMkLst>
            <pc:docMk/>
            <pc:sldMk cId="4198276098" sldId="284"/>
            <ac:picMk id="6" creationId="{8A0D2250-197F-4AA5-A0B7-2FD43E830814}"/>
          </ac:picMkLst>
        </pc:picChg>
        <pc:picChg chg="del">
          <ac:chgData name="Léo Sudriès" userId="cd1a3081-d675-4996-9fd2-0387c00cfc21" providerId="ADAL" clId="{2586769E-016E-4571-B24B-581613F84BB6}" dt="2021-02-28T14:04:32.482" v="440" actId="478"/>
          <ac:picMkLst>
            <pc:docMk/>
            <pc:sldMk cId="4198276098" sldId="284"/>
            <ac:picMk id="8" creationId="{2B1A93E7-9309-4BAA-BF32-4D1E48788275}"/>
          </ac:picMkLst>
        </pc:picChg>
        <pc:picChg chg="del">
          <ac:chgData name="Léo Sudriès" userId="cd1a3081-d675-4996-9fd2-0387c00cfc21" providerId="ADAL" clId="{2586769E-016E-4571-B24B-581613F84BB6}" dt="2021-02-28T14:04:33.056" v="441" actId="478"/>
          <ac:picMkLst>
            <pc:docMk/>
            <pc:sldMk cId="4198276098" sldId="284"/>
            <ac:picMk id="10" creationId="{7C5E9CD1-2D29-43B4-9F37-ACBAC923A8F9}"/>
          </ac:picMkLst>
        </pc:picChg>
        <pc:picChg chg="add mod">
          <ac:chgData name="Léo Sudriès" userId="cd1a3081-d675-4996-9fd2-0387c00cfc21" providerId="ADAL" clId="{2586769E-016E-4571-B24B-581613F84BB6}" dt="2021-02-28T14:20:48.377" v="539" actId="1076"/>
          <ac:picMkLst>
            <pc:docMk/>
            <pc:sldMk cId="4198276098" sldId="284"/>
            <ac:picMk id="14" creationId="{282DEFEA-EC62-4C52-97CA-FAA8F2A3E5EC}"/>
          </ac:picMkLst>
        </pc:picChg>
        <pc:picChg chg="add mod">
          <ac:chgData name="Léo Sudriès" userId="cd1a3081-d675-4996-9fd2-0387c00cfc21" providerId="ADAL" clId="{2586769E-016E-4571-B24B-581613F84BB6}" dt="2021-02-28T14:22:22.760" v="574"/>
          <ac:picMkLst>
            <pc:docMk/>
            <pc:sldMk cId="4198276098" sldId="284"/>
            <ac:picMk id="15" creationId="{E7888A85-4B3E-41D6-B11F-64F4925F3E92}"/>
          </ac:picMkLst>
        </pc:picChg>
        <pc:picChg chg="add mod">
          <ac:chgData name="Léo Sudriès" userId="cd1a3081-d675-4996-9fd2-0387c00cfc21" providerId="ADAL" clId="{2586769E-016E-4571-B24B-581613F84BB6}" dt="2021-02-28T14:22:22.760" v="574"/>
          <ac:picMkLst>
            <pc:docMk/>
            <pc:sldMk cId="4198276098" sldId="284"/>
            <ac:picMk id="16" creationId="{E1AB5134-AB52-4041-A597-E78FA77BEB94}"/>
          </ac:picMkLst>
        </pc:picChg>
        <pc:picChg chg="add mod">
          <ac:chgData name="Léo Sudriès" userId="cd1a3081-d675-4996-9fd2-0387c00cfc21" providerId="ADAL" clId="{2586769E-016E-4571-B24B-581613F84BB6}" dt="2021-02-28T14:22:22.760" v="574"/>
          <ac:picMkLst>
            <pc:docMk/>
            <pc:sldMk cId="4198276098" sldId="284"/>
            <ac:picMk id="17" creationId="{99262EC8-AB0A-4206-9BA3-B6F490BA9476}"/>
          </ac:picMkLst>
        </pc:picChg>
        <pc:picChg chg="add mod">
          <ac:chgData name="Léo Sudriès" userId="cd1a3081-d675-4996-9fd2-0387c00cfc21" providerId="ADAL" clId="{2586769E-016E-4571-B24B-581613F84BB6}" dt="2021-02-28T14:22:22.760" v="574"/>
          <ac:picMkLst>
            <pc:docMk/>
            <pc:sldMk cId="4198276098" sldId="284"/>
            <ac:picMk id="23" creationId="{2943A606-9307-4AA0-93B0-89B8F33C8E71}"/>
          </ac:picMkLst>
        </pc:picChg>
        <pc:picChg chg="add mod">
          <ac:chgData name="Léo Sudriès" userId="cd1a3081-d675-4996-9fd2-0387c00cfc21" providerId="ADAL" clId="{2586769E-016E-4571-B24B-581613F84BB6}" dt="2021-02-28T14:22:22.760" v="574"/>
          <ac:picMkLst>
            <pc:docMk/>
            <pc:sldMk cId="4198276098" sldId="284"/>
            <ac:picMk id="24" creationId="{718EF0E0-9A14-4C3C-9E29-4721D5CB3A75}"/>
          </ac:picMkLst>
        </pc:picChg>
        <pc:picChg chg="add mod">
          <ac:chgData name="Léo Sudriès" userId="cd1a3081-d675-4996-9fd2-0387c00cfc21" providerId="ADAL" clId="{2586769E-016E-4571-B24B-581613F84BB6}" dt="2021-02-28T14:22:22.760" v="574"/>
          <ac:picMkLst>
            <pc:docMk/>
            <pc:sldMk cId="4198276098" sldId="284"/>
            <ac:picMk id="25" creationId="{022A7A75-01F0-42A9-9AE6-859FDCCD63CD}"/>
          </ac:picMkLst>
        </pc:picChg>
        <pc:picChg chg="add mod">
          <ac:chgData name="Léo Sudriès" userId="cd1a3081-d675-4996-9fd2-0387c00cfc21" providerId="ADAL" clId="{2586769E-016E-4571-B24B-581613F84BB6}" dt="2021-02-28T14:22:22.760" v="574"/>
          <ac:picMkLst>
            <pc:docMk/>
            <pc:sldMk cId="4198276098" sldId="284"/>
            <ac:picMk id="26" creationId="{956675A1-7419-4ED5-9704-BB80660E0342}"/>
          </ac:picMkLst>
        </pc:picChg>
        <pc:cxnChg chg="del mod">
          <ac:chgData name="Léo Sudriès" userId="cd1a3081-d675-4996-9fd2-0387c00cfc21" providerId="ADAL" clId="{2586769E-016E-4571-B24B-581613F84BB6}" dt="2021-02-28T13:50:09.192" v="2" actId="478"/>
          <ac:cxnSpMkLst>
            <pc:docMk/>
            <pc:sldMk cId="4198276098" sldId="284"/>
            <ac:cxnSpMk id="7" creationId="{78C14B44-300C-4C1B-95A5-F11F31A7E9C6}"/>
          </ac:cxnSpMkLst>
        </pc:cxnChg>
        <pc:cxnChg chg="mod topLvl">
          <ac:chgData name="Léo Sudriès" userId="cd1a3081-d675-4996-9fd2-0387c00cfc21" providerId="ADAL" clId="{2586769E-016E-4571-B24B-581613F84BB6}" dt="2021-02-28T14:23:16.914" v="581" actId="164"/>
          <ac:cxnSpMkLst>
            <pc:docMk/>
            <pc:sldMk cId="4198276098" sldId="284"/>
            <ac:cxnSpMk id="21" creationId="{2E8181C9-DF0A-43D0-B5B5-62EC5F89958B}"/>
          </ac:cxnSpMkLst>
        </pc:cxnChg>
      </pc:sldChg>
      <pc:sldChg chg="addSp delSp modSp add mod modNotesTx">
        <pc:chgData name="Léo Sudriès" userId="cd1a3081-d675-4996-9fd2-0387c00cfc21" providerId="ADAL" clId="{2586769E-016E-4571-B24B-581613F84BB6}" dt="2021-02-28T14:33:28.849" v="758"/>
        <pc:sldMkLst>
          <pc:docMk/>
          <pc:sldMk cId="1223488413" sldId="285"/>
        </pc:sldMkLst>
        <pc:spChg chg="mod">
          <ac:chgData name="Léo Sudriès" userId="cd1a3081-d675-4996-9fd2-0387c00cfc21" providerId="ADAL" clId="{2586769E-016E-4571-B24B-581613F84BB6}" dt="2021-02-28T14:23:24.810" v="582"/>
          <ac:spMkLst>
            <pc:docMk/>
            <pc:sldMk cId="1223488413" sldId="285"/>
            <ac:spMk id="2" creationId="{00000000-0000-0000-0000-000000000000}"/>
          </ac:spMkLst>
        </pc:spChg>
        <pc:spChg chg="mod">
          <ac:chgData name="Léo Sudriès" userId="cd1a3081-d675-4996-9fd2-0387c00cfc21" providerId="ADAL" clId="{2586769E-016E-4571-B24B-581613F84BB6}" dt="2021-02-28T14:23:38.921" v="585"/>
          <ac:spMkLst>
            <pc:docMk/>
            <pc:sldMk cId="1223488413" sldId="285"/>
            <ac:spMk id="27" creationId="{115931E3-1700-4E7C-A59C-5BF0F680A7CD}"/>
          </ac:spMkLst>
        </pc:spChg>
        <pc:spChg chg="add mod">
          <ac:chgData name="Léo Sudriès" userId="cd1a3081-d675-4996-9fd2-0387c00cfc21" providerId="ADAL" clId="{2586769E-016E-4571-B24B-581613F84BB6}" dt="2021-02-28T14:30:45.303" v="654" actId="1076"/>
          <ac:spMkLst>
            <pc:docMk/>
            <pc:sldMk cId="1223488413" sldId="285"/>
            <ac:spMk id="29" creationId="{79225DF0-9BEC-4F8C-8958-EE8B6B79999F}"/>
          </ac:spMkLst>
        </pc:spChg>
        <pc:grpChg chg="add mod">
          <ac:chgData name="Léo Sudriès" userId="cd1a3081-d675-4996-9fd2-0387c00cfc21" providerId="ADAL" clId="{2586769E-016E-4571-B24B-581613F84BB6}" dt="2021-02-28T14:23:38.921" v="585"/>
          <ac:grpSpMkLst>
            <pc:docMk/>
            <pc:sldMk cId="1223488413" sldId="285"/>
            <ac:grpSpMk id="18" creationId="{AFA08E6D-B2AC-49C1-89AF-A21F4BCD9574}"/>
          </ac:grpSpMkLst>
        </pc:grpChg>
        <pc:grpChg chg="del">
          <ac:chgData name="Léo Sudriès" userId="cd1a3081-d675-4996-9fd2-0387c00cfc21" providerId="ADAL" clId="{2586769E-016E-4571-B24B-581613F84BB6}" dt="2021-02-28T14:23:34.685" v="584" actId="478"/>
          <ac:grpSpMkLst>
            <pc:docMk/>
            <pc:sldMk cId="1223488413" sldId="285"/>
            <ac:grpSpMk id="20" creationId="{73EDF37F-43F4-4EDA-8AFD-3EE46F7986E8}"/>
          </ac:grpSpMkLst>
        </pc:grpChg>
        <pc:picChg chg="mod">
          <ac:chgData name="Léo Sudriès" userId="cd1a3081-d675-4996-9fd2-0387c00cfc21" providerId="ADAL" clId="{2586769E-016E-4571-B24B-581613F84BB6}" dt="2021-02-28T14:23:32.399" v="583"/>
          <ac:picMkLst>
            <pc:docMk/>
            <pc:sldMk cId="1223488413" sldId="285"/>
            <ac:picMk id="14" creationId="{282DEFEA-EC62-4C52-97CA-FAA8F2A3E5EC}"/>
          </ac:picMkLst>
        </pc:picChg>
        <pc:picChg chg="mod">
          <ac:chgData name="Léo Sudriès" userId="cd1a3081-d675-4996-9fd2-0387c00cfc21" providerId="ADAL" clId="{2586769E-016E-4571-B24B-581613F84BB6}" dt="2021-02-28T14:23:42.680" v="586" actId="1038"/>
          <ac:picMkLst>
            <pc:docMk/>
            <pc:sldMk cId="1223488413" sldId="285"/>
            <ac:picMk id="15" creationId="{E7888A85-4B3E-41D6-B11F-64F4925F3E92}"/>
          </ac:picMkLst>
        </pc:picChg>
        <pc:picChg chg="mod">
          <ac:chgData name="Léo Sudriès" userId="cd1a3081-d675-4996-9fd2-0387c00cfc21" providerId="ADAL" clId="{2586769E-016E-4571-B24B-581613F84BB6}" dt="2021-02-28T14:23:32.399" v="583"/>
          <ac:picMkLst>
            <pc:docMk/>
            <pc:sldMk cId="1223488413" sldId="285"/>
            <ac:picMk id="16" creationId="{E1AB5134-AB52-4041-A597-E78FA77BEB94}"/>
          </ac:picMkLst>
        </pc:picChg>
        <pc:picChg chg="mod">
          <ac:chgData name="Léo Sudriès" userId="cd1a3081-d675-4996-9fd2-0387c00cfc21" providerId="ADAL" clId="{2586769E-016E-4571-B24B-581613F84BB6}" dt="2021-02-28T14:23:32.399" v="583"/>
          <ac:picMkLst>
            <pc:docMk/>
            <pc:sldMk cId="1223488413" sldId="285"/>
            <ac:picMk id="17" creationId="{99262EC8-AB0A-4206-9BA3-B6F490BA9476}"/>
          </ac:picMkLst>
        </pc:picChg>
        <pc:picChg chg="mod">
          <ac:chgData name="Léo Sudriès" userId="cd1a3081-d675-4996-9fd2-0387c00cfc21" providerId="ADAL" clId="{2586769E-016E-4571-B24B-581613F84BB6}" dt="2021-02-28T14:23:32.399" v="583"/>
          <ac:picMkLst>
            <pc:docMk/>
            <pc:sldMk cId="1223488413" sldId="285"/>
            <ac:picMk id="23" creationId="{2943A606-9307-4AA0-93B0-89B8F33C8E71}"/>
          </ac:picMkLst>
        </pc:picChg>
        <pc:picChg chg="mod">
          <ac:chgData name="Léo Sudriès" userId="cd1a3081-d675-4996-9fd2-0387c00cfc21" providerId="ADAL" clId="{2586769E-016E-4571-B24B-581613F84BB6}" dt="2021-02-28T14:23:32.399" v="583"/>
          <ac:picMkLst>
            <pc:docMk/>
            <pc:sldMk cId="1223488413" sldId="285"/>
            <ac:picMk id="24" creationId="{718EF0E0-9A14-4C3C-9E29-4721D5CB3A75}"/>
          </ac:picMkLst>
        </pc:picChg>
        <pc:picChg chg="mod">
          <ac:chgData name="Léo Sudriès" userId="cd1a3081-d675-4996-9fd2-0387c00cfc21" providerId="ADAL" clId="{2586769E-016E-4571-B24B-581613F84BB6}" dt="2021-02-28T14:23:32.399" v="583"/>
          <ac:picMkLst>
            <pc:docMk/>
            <pc:sldMk cId="1223488413" sldId="285"/>
            <ac:picMk id="25" creationId="{022A7A75-01F0-42A9-9AE6-859FDCCD63CD}"/>
          </ac:picMkLst>
        </pc:picChg>
        <pc:picChg chg="mod">
          <ac:chgData name="Léo Sudriès" userId="cd1a3081-d675-4996-9fd2-0387c00cfc21" providerId="ADAL" clId="{2586769E-016E-4571-B24B-581613F84BB6}" dt="2021-02-28T14:23:32.399" v="583"/>
          <ac:picMkLst>
            <pc:docMk/>
            <pc:sldMk cId="1223488413" sldId="285"/>
            <ac:picMk id="26" creationId="{956675A1-7419-4ED5-9704-BB80660E0342}"/>
          </ac:picMkLst>
        </pc:picChg>
        <pc:cxnChg chg="mod">
          <ac:chgData name="Léo Sudriès" userId="cd1a3081-d675-4996-9fd2-0387c00cfc21" providerId="ADAL" clId="{2586769E-016E-4571-B24B-581613F84BB6}" dt="2021-02-28T14:23:38.921" v="585"/>
          <ac:cxnSpMkLst>
            <pc:docMk/>
            <pc:sldMk cId="1223488413" sldId="285"/>
            <ac:cxnSpMk id="28" creationId="{996D771B-AF57-4856-9ABC-C306EA7C1BA3}"/>
          </ac:cxnSpMkLst>
        </pc:cxnChg>
      </pc:sldChg>
      <pc:sldChg chg="addSp delSp modSp add mod">
        <pc:chgData name="Léo Sudriès" userId="cd1a3081-d675-4996-9fd2-0387c00cfc21" providerId="ADAL" clId="{2586769E-016E-4571-B24B-581613F84BB6}" dt="2021-02-28T14:31:24.494" v="700" actId="20577"/>
        <pc:sldMkLst>
          <pc:docMk/>
          <pc:sldMk cId="872866576" sldId="286"/>
        </pc:sldMkLst>
        <pc:spChg chg="mod">
          <ac:chgData name="Léo Sudriès" userId="cd1a3081-d675-4996-9fd2-0387c00cfc21" providerId="ADAL" clId="{2586769E-016E-4571-B24B-581613F84BB6}" dt="2021-02-28T14:23:52.817" v="587"/>
          <ac:spMkLst>
            <pc:docMk/>
            <pc:sldMk cId="872866576" sldId="286"/>
            <ac:spMk id="2" creationId="{00000000-0000-0000-0000-000000000000}"/>
          </ac:spMkLst>
        </pc:spChg>
        <pc:spChg chg="mod">
          <ac:chgData name="Léo Sudriès" userId="cd1a3081-d675-4996-9fd2-0387c00cfc21" providerId="ADAL" clId="{2586769E-016E-4571-B24B-581613F84BB6}" dt="2021-02-28T14:25:21.304" v="596"/>
          <ac:spMkLst>
            <pc:docMk/>
            <pc:sldMk cId="872866576" sldId="286"/>
            <ac:spMk id="27" creationId="{DA475815-3350-482F-8603-7C71D18FF273}"/>
          </ac:spMkLst>
        </pc:spChg>
        <pc:spChg chg="add mod">
          <ac:chgData name="Léo Sudriès" userId="cd1a3081-d675-4996-9fd2-0387c00cfc21" providerId="ADAL" clId="{2586769E-016E-4571-B24B-581613F84BB6}" dt="2021-02-28T14:31:24.494" v="700" actId="20577"/>
          <ac:spMkLst>
            <pc:docMk/>
            <pc:sldMk cId="872866576" sldId="286"/>
            <ac:spMk id="29" creationId="{F35734B0-FC37-4165-B841-1D70595AED99}"/>
          </ac:spMkLst>
        </pc:spChg>
        <pc:grpChg chg="add mod">
          <ac:chgData name="Léo Sudriès" userId="cd1a3081-d675-4996-9fd2-0387c00cfc21" providerId="ADAL" clId="{2586769E-016E-4571-B24B-581613F84BB6}" dt="2021-02-28T14:25:21.304" v="596"/>
          <ac:grpSpMkLst>
            <pc:docMk/>
            <pc:sldMk cId="872866576" sldId="286"/>
            <ac:grpSpMk id="18" creationId="{A2785199-AE07-4AF8-B5C9-C3B4BCBF9CAB}"/>
          </ac:grpSpMkLst>
        </pc:grpChg>
        <pc:grpChg chg="del mod">
          <ac:chgData name="Léo Sudriès" userId="cd1a3081-d675-4996-9fd2-0387c00cfc21" providerId="ADAL" clId="{2586769E-016E-4571-B24B-581613F84BB6}" dt="2021-02-28T14:25:20.933" v="595" actId="478"/>
          <ac:grpSpMkLst>
            <pc:docMk/>
            <pc:sldMk cId="872866576" sldId="286"/>
            <ac:grpSpMk id="20" creationId="{73EDF37F-43F4-4EDA-8AFD-3EE46F7986E8}"/>
          </ac:grpSpMkLst>
        </pc:grpChg>
        <pc:picChg chg="mod">
          <ac:chgData name="Léo Sudriès" userId="cd1a3081-d675-4996-9fd2-0387c00cfc21" providerId="ADAL" clId="{2586769E-016E-4571-B24B-581613F84BB6}" dt="2021-02-28T14:25:19.240" v="594"/>
          <ac:picMkLst>
            <pc:docMk/>
            <pc:sldMk cId="872866576" sldId="286"/>
            <ac:picMk id="14" creationId="{282DEFEA-EC62-4C52-97CA-FAA8F2A3E5EC}"/>
          </ac:picMkLst>
        </pc:picChg>
        <pc:picChg chg="mod">
          <ac:chgData name="Léo Sudriès" userId="cd1a3081-d675-4996-9fd2-0387c00cfc21" providerId="ADAL" clId="{2586769E-016E-4571-B24B-581613F84BB6}" dt="2021-02-28T14:25:19.240" v="594"/>
          <ac:picMkLst>
            <pc:docMk/>
            <pc:sldMk cId="872866576" sldId="286"/>
            <ac:picMk id="15" creationId="{E7888A85-4B3E-41D6-B11F-64F4925F3E92}"/>
          </ac:picMkLst>
        </pc:picChg>
        <pc:picChg chg="mod">
          <ac:chgData name="Léo Sudriès" userId="cd1a3081-d675-4996-9fd2-0387c00cfc21" providerId="ADAL" clId="{2586769E-016E-4571-B24B-581613F84BB6}" dt="2021-02-28T14:25:19.240" v="594"/>
          <ac:picMkLst>
            <pc:docMk/>
            <pc:sldMk cId="872866576" sldId="286"/>
            <ac:picMk id="17" creationId="{99262EC8-AB0A-4206-9BA3-B6F490BA9476}"/>
          </ac:picMkLst>
        </pc:picChg>
        <pc:picChg chg="mod">
          <ac:chgData name="Léo Sudriès" userId="cd1a3081-d675-4996-9fd2-0387c00cfc21" providerId="ADAL" clId="{2586769E-016E-4571-B24B-581613F84BB6}" dt="2021-02-28T14:25:19.240" v="594"/>
          <ac:picMkLst>
            <pc:docMk/>
            <pc:sldMk cId="872866576" sldId="286"/>
            <ac:picMk id="23" creationId="{2943A606-9307-4AA0-93B0-89B8F33C8E71}"/>
          </ac:picMkLst>
        </pc:picChg>
        <pc:picChg chg="mod">
          <ac:chgData name="Léo Sudriès" userId="cd1a3081-d675-4996-9fd2-0387c00cfc21" providerId="ADAL" clId="{2586769E-016E-4571-B24B-581613F84BB6}" dt="2021-02-28T14:25:19.240" v="594"/>
          <ac:picMkLst>
            <pc:docMk/>
            <pc:sldMk cId="872866576" sldId="286"/>
            <ac:picMk id="24" creationId="{718EF0E0-9A14-4C3C-9E29-4721D5CB3A75}"/>
          </ac:picMkLst>
        </pc:picChg>
        <pc:picChg chg="mod">
          <ac:chgData name="Léo Sudriès" userId="cd1a3081-d675-4996-9fd2-0387c00cfc21" providerId="ADAL" clId="{2586769E-016E-4571-B24B-581613F84BB6}" dt="2021-02-28T14:25:19.240" v="594"/>
          <ac:picMkLst>
            <pc:docMk/>
            <pc:sldMk cId="872866576" sldId="286"/>
            <ac:picMk id="25" creationId="{022A7A75-01F0-42A9-9AE6-859FDCCD63CD}"/>
          </ac:picMkLst>
        </pc:picChg>
        <pc:picChg chg="mod">
          <ac:chgData name="Léo Sudriès" userId="cd1a3081-d675-4996-9fd2-0387c00cfc21" providerId="ADAL" clId="{2586769E-016E-4571-B24B-581613F84BB6}" dt="2021-02-28T14:25:19.240" v="594"/>
          <ac:picMkLst>
            <pc:docMk/>
            <pc:sldMk cId="872866576" sldId="286"/>
            <ac:picMk id="26" creationId="{956675A1-7419-4ED5-9704-BB80660E0342}"/>
          </ac:picMkLst>
        </pc:picChg>
        <pc:cxnChg chg="mod">
          <ac:chgData name="Léo Sudriès" userId="cd1a3081-d675-4996-9fd2-0387c00cfc21" providerId="ADAL" clId="{2586769E-016E-4571-B24B-581613F84BB6}" dt="2021-02-28T14:25:21.304" v="596"/>
          <ac:cxnSpMkLst>
            <pc:docMk/>
            <pc:sldMk cId="872866576" sldId="286"/>
            <ac:cxnSpMk id="28" creationId="{71A07901-13ED-4EA3-912A-61158A86652D}"/>
          </ac:cxnSpMkLst>
        </pc:cxnChg>
      </pc:sldChg>
      <pc:sldChg chg="addSp delSp modSp add mod">
        <pc:chgData name="Léo Sudriès" userId="cd1a3081-d675-4996-9fd2-0387c00cfc21" providerId="ADAL" clId="{2586769E-016E-4571-B24B-581613F84BB6}" dt="2021-02-28T14:25:34.318" v="599"/>
        <pc:sldMkLst>
          <pc:docMk/>
          <pc:sldMk cId="2264709476" sldId="287"/>
        </pc:sldMkLst>
        <pc:spChg chg="mod">
          <ac:chgData name="Léo Sudriès" userId="cd1a3081-d675-4996-9fd2-0387c00cfc21" providerId="ADAL" clId="{2586769E-016E-4571-B24B-581613F84BB6}" dt="2021-02-28T14:24:02.051" v="588"/>
          <ac:spMkLst>
            <pc:docMk/>
            <pc:sldMk cId="2264709476" sldId="287"/>
            <ac:spMk id="2" creationId="{00000000-0000-0000-0000-000000000000}"/>
          </ac:spMkLst>
        </pc:spChg>
        <pc:spChg chg="mod">
          <ac:chgData name="Léo Sudriès" userId="cd1a3081-d675-4996-9fd2-0387c00cfc21" providerId="ADAL" clId="{2586769E-016E-4571-B24B-581613F84BB6}" dt="2021-02-28T14:25:34.318" v="599"/>
          <ac:spMkLst>
            <pc:docMk/>
            <pc:sldMk cId="2264709476" sldId="287"/>
            <ac:spMk id="27" creationId="{997DF5FD-2E24-45AB-A95D-194FEC20A21E}"/>
          </ac:spMkLst>
        </pc:spChg>
        <pc:grpChg chg="add mod">
          <ac:chgData name="Léo Sudriès" userId="cd1a3081-d675-4996-9fd2-0387c00cfc21" providerId="ADAL" clId="{2586769E-016E-4571-B24B-581613F84BB6}" dt="2021-02-28T14:25:34.318" v="599"/>
          <ac:grpSpMkLst>
            <pc:docMk/>
            <pc:sldMk cId="2264709476" sldId="287"/>
            <ac:grpSpMk id="18" creationId="{85A3A1E9-4C91-49DF-92E1-53DA8A99CF71}"/>
          </ac:grpSpMkLst>
        </pc:grpChg>
        <pc:grpChg chg="del">
          <ac:chgData name="Léo Sudriès" userId="cd1a3081-d675-4996-9fd2-0387c00cfc21" providerId="ADAL" clId="{2586769E-016E-4571-B24B-581613F84BB6}" dt="2021-02-28T14:25:33.989" v="598" actId="478"/>
          <ac:grpSpMkLst>
            <pc:docMk/>
            <pc:sldMk cId="2264709476" sldId="287"/>
            <ac:grpSpMk id="20" creationId="{73EDF37F-43F4-4EDA-8AFD-3EE46F7986E8}"/>
          </ac:grpSpMkLst>
        </pc:grpChg>
        <pc:picChg chg="mod">
          <ac:chgData name="Léo Sudriès" userId="cd1a3081-d675-4996-9fd2-0387c00cfc21" providerId="ADAL" clId="{2586769E-016E-4571-B24B-581613F84BB6}" dt="2021-02-28T14:25:32.404" v="597"/>
          <ac:picMkLst>
            <pc:docMk/>
            <pc:sldMk cId="2264709476" sldId="287"/>
            <ac:picMk id="14" creationId="{282DEFEA-EC62-4C52-97CA-FAA8F2A3E5EC}"/>
          </ac:picMkLst>
        </pc:picChg>
        <pc:picChg chg="mod">
          <ac:chgData name="Léo Sudriès" userId="cd1a3081-d675-4996-9fd2-0387c00cfc21" providerId="ADAL" clId="{2586769E-016E-4571-B24B-581613F84BB6}" dt="2021-02-28T14:25:32.404" v="597"/>
          <ac:picMkLst>
            <pc:docMk/>
            <pc:sldMk cId="2264709476" sldId="287"/>
            <ac:picMk id="15" creationId="{E7888A85-4B3E-41D6-B11F-64F4925F3E92}"/>
          </ac:picMkLst>
        </pc:picChg>
        <pc:picChg chg="mod">
          <ac:chgData name="Léo Sudriès" userId="cd1a3081-d675-4996-9fd2-0387c00cfc21" providerId="ADAL" clId="{2586769E-016E-4571-B24B-581613F84BB6}" dt="2021-02-28T14:25:32.404" v="597"/>
          <ac:picMkLst>
            <pc:docMk/>
            <pc:sldMk cId="2264709476" sldId="287"/>
            <ac:picMk id="16" creationId="{E1AB5134-AB52-4041-A597-E78FA77BEB94}"/>
          </ac:picMkLst>
        </pc:picChg>
        <pc:picChg chg="mod">
          <ac:chgData name="Léo Sudriès" userId="cd1a3081-d675-4996-9fd2-0387c00cfc21" providerId="ADAL" clId="{2586769E-016E-4571-B24B-581613F84BB6}" dt="2021-02-28T14:25:32.404" v="597"/>
          <ac:picMkLst>
            <pc:docMk/>
            <pc:sldMk cId="2264709476" sldId="287"/>
            <ac:picMk id="23" creationId="{2943A606-9307-4AA0-93B0-89B8F33C8E71}"/>
          </ac:picMkLst>
        </pc:picChg>
        <pc:picChg chg="mod">
          <ac:chgData name="Léo Sudriès" userId="cd1a3081-d675-4996-9fd2-0387c00cfc21" providerId="ADAL" clId="{2586769E-016E-4571-B24B-581613F84BB6}" dt="2021-02-28T14:25:32.404" v="597"/>
          <ac:picMkLst>
            <pc:docMk/>
            <pc:sldMk cId="2264709476" sldId="287"/>
            <ac:picMk id="24" creationId="{718EF0E0-9A14-4C3C-9E29-4721D5CB3A75}"/>
          </ac:picMkLst>
        </pc:picChg>
        <pc:picChg chg="mod">
          <ac:chgData name="Léo Sudriès" userId="cd1a3081-d675-4996-9fd2-0387c00cfc21" providerId="ADAL" clId="{2586769E-016E-4571-B24B-581613F84BB6}" dt="2021-02-28T14:25:32.404" v="597"/>
          <ac:picMkLst>
            <pc:docMk/>
            <pc:sldMk cId="2264709476" sldId="287"/>
            <ac:picMk id="25" creationId="{022A7A75-01F0-42A9-9AE6-859FDCCD63CD}"/>
          </ac:picMkLst>
        </pc:picChg>
        <pc:picChg chg="mod">
          <ac:chgData name="Léo Sudriès" userId="cd1a3081-d675-4996-9fd2-0387c00cfc21" providerId="ADAL" clId="{2586769E-016E-4571-B24B-581613F84BB6}" dt="2021-02-28T14:25:32.404" v="597"/>
          <ac:picMkLst>
            <pc:docMk/>
            <pc:sldMk cId="2264709476" sldId="287"/>
            <ac:picMk id="26" creationId="{956675A1-7419-4ED5-9704-BB80660E0342}"/>
          </ac:picMkLst>
        </pc:picChg>
        <pc:cxnChg chg="mod">
          <ac:chgData name="Léo Sudriès" userId="cd1a3081-d675-4996-9fd2-0387c00cfc21" providerId="ADAL" clId="{2586769E-016E-4571-B24B-581613F84BB6}" dt="2021-02-28T14:25:34.318" v="599"/>
          <ac:cxnSpMkLst>
            <pc:docMk/>
            <pc:sldMk cId="2264709476" sldId="287"/>
            <ac:cxnSpMk id="28" creationId="{95D71D95-41EA-4697-AC37-BC4FF68099B9}"/>
          </ac:cxnSpMkLst>
        </pc:cxnChg>
      </pc:sldChg>
      <pc:sldChg chg="modSp add mod">
        <pc:chgData name="Léo Sudriès" userId="cd1a3081-d675-4996-9fd2-0387c00cfc21" providerId="ADAL" clId="{2586769E-016E-4571-B24B-581613F84BB6}" dt="2021-02-28T14:25:44.311" v="600"/>
        <pc:sldMkLst>
          <pc:docMk/>
          <pc:sldMk cId="4289512669" sldId="288"/>
        </pc:sldMkLst>
        <pc:spChg chg="mod">
          <ac:chgData name="Léo Sudriès" userId="cd1a3081-d675-4996-9fd2-0387c00cfc21" providerId="ADAL" clId="{2586769E-016E-4571-B24B-581613F84BB6}" dt="2021-02-28T14:24:11.948" v="589"/>
          <ac:spMkLst>
            <pc:docMk/>
            <pc:sldMk cId="4289512669" sldId="288"/>
            <ac:spMk id="2" creationId="{00000000-0000-0000-0000-000000000000}"/>
          </ac:spMkLst>
        </pc:spChg>
        <pc:picChg chg="mod">
          <ac:chgData name="Léo Sudriès" userId="cd1a3081-d675-4996-9fd2-0387c00cfc21" providerId="ADAL" clId="{2586769E-016E-4571-B24B-581613F84BB6}" dt="2021-02-28T14:25:44.311" v="600"/>
          <ac:picMkLst>
            <pc:docMk/>
            <pc:sldMk cId="4289512669" sldId="288"/>
            <ac:picMk id="14" creationId="{282DEFEA-EC62-4C52-97CA-FAA8F2A3E5EC}"/>
          </ac:picMkLst>
        </pc:picChg>
        <pc:picChg chg="mod">
          <ac:chgData name="Léo Sudriès" userId="cd1a3081-d675-4996-9fd2-0387c00cfc21" providerId="ADAL" clId="{2586769E-016E-4571-B24B-581613F84BB6}" dt="2021-02-28T14:25:44.311" v="600"/>
          <ac:picMkLst>
            <pc:docMk/>
            <pc:sldMk cId="4289512669" sldId="288"/>
            <ac:picMk id="15" creationId="{E7888A85-4B3E-41D6-B11F-64F4925F3E92}"/>
          </ac:picMkLst>
        </pc:picChg>
        <pc:picChg chg="mod">
          <ac:chgData name="Léo Sudriès" userId="cd1a3081-d675-4996-9fd2-0387c00cfc21" providerId="ADAL" clId="{2586769E-016E-4571-B24B-581613F84BB6}" dt="2021-02-28T14:25:44.311" v="600"/>
          <ac:picMkLst>
            <pc:docMk/>
            <pc:sldMk cId="4289512669" sldId="288"/>
            <ac:picMk id="16" creationId="{E1AB5134-AB52-4041-A597-E78FA77BEB94}"/>
          </ac:picMkLst>
        </pc:picChg>
        <pc:picChg chg="mod">
          <ac:chgData name="Léo Sudriès" userId="cd1a3081-d675-4996-9fd2-0387c00cfc21" providerId="ADAL" clId="{2586769E-016E-4571-B24B-581613F84BB6}" dt="2021-02-28T14:25:44.311" v="600"/>
          <ac:picMkLst>
            <pc:docMk/>
            <pc:sldMk cId="4289512669" sldId="288"/>
            <ac:picMk id="17" creationId="{99262EC8-AB0A-4206-9BA3-B6F490BA9476}"/>
          </ac:picMkLst>
        </pc:picChg>
        <pc:picChg chg="mod">
          <ac:chgData name="Léo Sudriès" userId="cd1a3081-d675-4996-9fd2-0387c00cfc21" providerId="ADAL" clId="{2586769E-016E-4571-B24B-581613F84BB6}" dt="2021-02-28T14:25:44.311" v="600"/>
          <ac:picMkLst>
            <pc:docMk/>
            <pc:sldMk cId="4289512669" sldId="288"/>
            <ac:picMk id="23" creationId="{2943A606-9307-4AA0-93B0-89B8F33C8E71}"/>
          </ac:picMkLst>
        </pc:picChg>
        <pc:picChg chg="mod">
          <ac:chgData name="Léo Sudriès" userId="cd1a3081-d675-4996-9fd2-0387c00cfc21" providerId="ADAL" clId="{2586769E-016E-4571-B24B-581613F84BB6}" dt="2021-02-28T14:25:44.311" v="600"/>
          <ac:picMkLst>
            <pc:docMk/>
            <pc:sldMk cId="4289512669" sldId="288"/>
            <ac:picMk id="24" creationId="{718EF0E0-9A14-4C3C-9E29-4721D5CB3A75}"/>
          </ac:picMkLst>
        </pc:picChg>
        <pc:picChg chg="mod">
          <ac:chgData name="Léo Sudriès" userId="cd1a3081-d675-4996-9fd2-0387c00cfc21" providerId="ADAL" clId="{2586769E-016E-4571-B24B-581613F84BB6}" dt="2021-02-28T14:25:44.311" v="600"/>
          <ac:picMkLst>
            <pc:docMk/>
            <pc:sldMk cId="4289512669" sldId="288"/>
            <ac:picMk id="25" creationId="{022A7A75-01F0-42A9-9AE6-859FDCCD63CD}"/>
          </ac:picMkLst>
        </pc:picChg>
        <pc:picChg chg="mod">
          <ac:chgData name="Léo Sudriès" userId="cd1a3081-d675-4996-9fd2-0387c00cfc21" providerId="ADAL" clId="{2586769E-016E-4571-B24B-581613F84BB6}" dt="2021-02-28T14:25:44.311" v="600"/>
          <ac:picMkLst>
            <pc:docMk/>
            <pc:sldMk cId="4289512669" sldId="288"/>
            <ac:picMk id="26" creationId="{956675A1-7419-4ED5-9704-BB80660E0342}"/>
          </ac:picMkLst>
        </pc:picChg>
      </pc:sldChg>
      <pc:sldChg chg="addSp delSp modSp add mod">
        <pc:chgData name="Léo Sudriès" userId="cd1a3081-d675-4996-9fd2-0387c00cfc21" providerId="ADAL" clId="{2586769E-016E-4571-B24B-581613F84BB6}" dt="2021-02-28T14:25:59.515" v="603"/>
        <pc:sldMkLst>
          <pc:docMk/>
          <pc:sldMk cId="3371178684" sldId="289"/>
        </pc:sldMkLst>
        <pc:spChg chg="mod">
          <ac:chgData name="Léo Sudriès" userId="cd1a3081-d675-4996-9fd2-0387c00cfc21" providerId="ADAL" clId="{2586769E-016E-4571-B24B-581613F84BB6}" dt="2021-02-28T14:24:21.447" v="590"/>
          <ac:spMkLst>
            <pc:docMk/>
            <pc:sldMk cId="3371178684" sldId="289"/>
            <ac:spMk id="2" creationId="{00000000-0000-0000-0000-000000000000}"/>
          </ac:spMkLst>
        </pc:spChg>
        <pc:spChg chg="mod">
          <ac:chgData name="Léo Sudriès" userId="cd1a3081-d675-4996-9fd2-0387c00cfc21" providerId="ADAL" clId="{2586769E-016E-4571-B24B-581613F84BB6}" dt="2021-02-28T14:25:59.515" v="603"/>
          <ac:spMkLst>
            <pc:docMk/>
            <pc:sldMk cId="3371178684" sldId="289"/>
            <ac:spMk id="27" creationId="{7F0C46E8-72FD-44F1-9D84-5716370CA0E6}"/>
          </ac:spMkLst>
        </pc:spChg>
        <pc:grpChg chg="add mod">
          <ac:chgData name="Léo Sudriès" userId="cd1a3081-d675-4996-9fd2-0387c00cfc21" providerId="ADAL" clId="{2586769E-016E-4571-B24B-581613F84BB6}" dt="2021-02-28T14:25:59.515" v="603"/>
          <ac:grpSpMkLst>
            <pc:docMk/>
            <pc:sldMk cId="3371178684" sldId="289"/>
            <ac:grpSpMk id="18" creationId="{15717B63-D221-4CFB-B89B-DA8C1F9A1F21}"/>
          </ac:grpSpMkLst>
        </pc:grpChg>
        <pc:grpChg chg="del mod">
          <ac:chgData name="Léo Sudriès" userId="cd1a3081-d675-4996-9fd2-0387c00cfc21" providerId="ADAL" clId="{2586769E-016E-4571-B24B-581613F84BB6}" dt="2021-02-28T14:25:59.146" v="602" actId="478"/>
          <ac:grpSpMkLst>
            <pc:docMk/>
            <pc:sldMk cId="3371178684" sldId="289"/>
            <ac:grpSpMk id="20" creationId="{73EDF37F-43F4-4EDA-8AFD-3EE46F7986E8}"/>
          </ac:grpSpMkLst>
        </pc:grpChg>
        <pc:picChg chg="mod">
          <ac:chgData name="Léo Sudriès" userId="cd1a3081-d675-4996-9fd2-0387c00cfc21" providerId="ADAL" clId="{2586769E-016E-4571-B24B-581613F84BB6}" dt="2021-02-28T14:25:55.106" v="601"/>
          <ac:picMkLst>
            <pc:docMk/>
            <pc:sldMk cId="3371178684" sldId="289"/>
            <ac:picMk id="14" creationId="{282DEFEA-EC62-4C52-97CA-FAA8F2A3E5EC}"/>
          </ac:picMkLst>
        </pc:picChg>
        <pc:picChg chg="mod">
          <ac:chgData name="Léo Sudriès" userId="cd1a3081-d675-4996-9fd2-0387c00cfc21" providerId="ADAL" clId="{2586769E-016E-4571-B24B-581613F84BB6}" dt="2021-02-28T14:25:55.106" v="601"/>
          <ac:picMkLst>
            <pc:docMk/>
            <pc:sldMk cId="3371178684" sldId="289"/>
            <ac:picMk id="15" creationId="{E7888A85-4B3E-41D6-B11F-64F4925F3E92}"/>
          </ac:picMkLst>
        </pc:picChg>
        <pc:picChg chg="mod">
          <ac:chgData name="Léo Sudriès" userId="cd1a3081-d675-4996-9fd2-0387c00cfc21" providerId="ADAL" clId="{2586769E-016E-4571-B24B-581613F84BB6}" dt="2021-02-28T14:25:55.106" v="601"/>
          <ac:picMkLst>
            <pc:docMk/>
            <pc:sldMk cId="3371178684" sldId="289"/>
            <ac:picMk id="16" creationId="{E1AB5134-AB52-4041-A597-E78FA77BEB94}"/>
          </ac:picMkLst>
        </pc:picChg>
        <pc:picChg chg="mod">
          <ac:chgData name="Léo Sudriès" userId="cd1a3081-d675-4996-9fd2-0387c00cfc21" providerId="ADAL" clId="{2586769E-016E-4571-B24B-581613F84BB6}" dt="2021-02-28T14:25:55.106" v="601"/>
          <ac:picMkLst>
            <pc:docMk/>
            <pc:sldMk cId="3371178684" sldId="289"/>
            <ac:picMk id="17" creationId="{99262EC8-AB0A-4206-9BA3-B6F490BA9476}"/>
          </ac:picMkLst>
        </pc:picChg>
        <pc:picChg chg="mod">
          <ac:chgData name="Léo Sudriès" userId="cd1a3081-d675-4996-9fd2-0387c00cfc21" providerId="ADAL" clId="{2586769E-016E-4571-B24B-581613F84BB6}" dt="2021-02-28T14:25:55.106" v="601"/>
          <ac:picMkLst>
            <pc:docMk/>
            <pc:sldMk cId="3371178684" sldId="289"/>
            <ac:picMk id="24" creationId="{718EF0E0-9A14-4C3C-9E29-4721D5CB3A75}"/>
          </ac:picMkLst>
        </pc:picChg>
        <pc:picChg chg="mod">
          <ac:chgData name="Léo Sudriès" userId="cd1a3081-d675-4996-9fd2-0387c00cfc21" providerId="ADAL" clId="{2586769E-016E-4571-B24B-581613F84BB6}" dt="2021-02-28T14:25:55.106" v="601"/>
          <ac:picMkLst>
            <pc:docMk/>
            <pc:sldMk cId="3371178684" sldId="289"/>
            <ac:picMk id="25" creationId="{022A7A75-01F0-42A9-9AE6-859FDCCD63CD}"/>
          </ac:picMkLst>
        </pc:picChg>
        <pc:picChg chg="mod">
          <ac:chgData name="Léo Sudriès" userId="cd1a3081-d675-4996-9fd2-0387c00cfc21" providerId="ADAL" clId="{2586769E-016E-4571-B24B-581613F84BB6}" dt="2021-02-28T14:25:55.106" v="601"/>
          <ac:picMkLst>
            <pc:docMk/>
            <pc:sldMk cId="3371178684" sldId="289"/>
            <ac:picMk id="26" creationId="{956675A1-7419-4ED5-9704-BB80660E0342}"/>
          </ac:picMkLst>
        </pc:picChg>
        <pc:cxnChg chg="mod">
          <ac:chgData name="Léo Sudriès" userId="cd1a3081-d675-4996-9fd2-0387c00cfc21" providerId="ADAL" clId="{2586769E-016E-4571-B24B-581613F84BB6}" dt="2021-02-28T14:25:59.515" v="603"/>
          <ac:cxnSpMkLst>
            <pc:docMk/>
            <pc:sldMk cId="3371178684" sldId="289"/>
            <ac:cxnSpMk id="28" creationId="{6D0420D6-34DC-40D7-B9B7-816C1F777AD9}"/>
          </ac:cxnSpMkLst>
        </pc:cxnChg>
      </pc:sldChg>
      <pc:sldChg chg="addSp delSp modSp add mod">
        <pc:chgData name="Léo Sudriès" userId="cd1a3081-d675-4996-9fd2-0387c00cfc21" providerId="ADAL" clId="{2586769E-016E-4571-B24B-581613F84BB6}" dt="2021-02-28T14:26:14.765" v="607"/>
        <pc:sldMkLst>
          <pc:docMk/>
          <pc:sldMk cId="201931988" sldId="290"/>
        </pc:sldMkLst>
        <pc:spChg chg="mod">
          <ac:chgData name="Léo Sudriès" userId="cd1a3081-d675-4996-9fd2-0387c00cfc21" providerId="ADAL" clId="{2586769E-016E-4571-B24B-581613F84BB6}" dt="2021-02-28T14:24:30.563" v="591"/>
          <ac:spMkLst>
            <pc:docMk/>
            <pc:sldMk cId="201931988" sldId="290"/>
            <ac:spMk id="2" creationId="{00000000-0000-0000-0000-000000000000}"/>
          </ac:spMkLst>
        </pc:spChg>
        <pc:spChg chg="mod">
          <ac:chgData name="Léo Sudriès" userId="cd1a3081-d675-4996-9fd2-0387c00cfc21" providerId="ADAL" clId="{2586769E-016E-4571-B24B-581613F84BB6}" dt="2021-02-28T14:26:12.462" v="605" actId="6549"/>
          <ac:spMkLst>
            <pc:docMk/>
            <pc:sldMk cId="201931988" sldId="290"/>
            <ac:spMk id="22" creationId="{FAF13834-E260-4815-AFE2-12490B91738E}"/>
          </ac:spMkLst>
        </pc:spChg>
        <pc:spChg chg="mod">
          <ac:chgData name="Léo Sudriès" userId="cd1a3081-d675-4996-9fd2-0387c00cfc21" providerId="ADAL" clId="{2586769E-016E-4571-B24B-581613F84BB6}" dt="2021-02-28T14:26:14.765" v="607"/>
          <ac:spMkLst>
            <pc:docMk/>
            <pc:sldMk cId="201931988" sldId="290"/>
            <ac:spMk id="27" creationId="{98956F6A-8F8B-4843-9427-373A75B86AE2}"/>
          </ac:spMkLst>
        </pc:spChg>
        <pc:grpChg chg="add mod">
          <ac:chgData name="Léo Sudriès" userId="cd1a3081-d675-4996-9fd2-0387c00cfc21" providerId="ADAL" clId="{2586769E-016E-4571-B24B-581613F84BB6}" dt="2021-02-28T14:26:14.765" v="607"/>
          <ac:grpSpMkLst>
            <pc:docMk/>
            <pc:sldMk cId="201931988" sldId="290"/>
            <ac:grpSpMk id="18" creationId="{4B583E53-27BD-40FD-9D95-281DF64CDF58}"/>
          </ac:grpSpMkLst>
        </pc:grpChg>
        <pc:grpChg chg="del">
          <ac:chgData name="Léo Sudriès" userId="cd1a3081-d675-4996-9fd2-0387c00cfc21" providerId="ADAL" clId="{2586769E-016E-4571-B24B-581613F84BB6}" dt="2021-02-28T14:26:14.477" v="606" actId="478"/>
          <ac:grpSpMkLst>
            <pc:docMk/>
            <pc:sldMk cId="201931988" sldId="290"/>
            <ac:grpSpMk id="20" creationId="{73EDF37F-43F4-4EDA-8AFD-3EE46F7986E8}"/>
          </ac:grpSpMkLst>
        </pc:grpChg>
        <pc:picChg chg="mod">
          <ac:chgData name="Léo Sudriès" userId="cd1a3081-d675-4996-9fd2-0387c00cfc21" providerId="ADAL" clId="{2586769E-016E-4571-B24B-581613F84BB6}" dt="2021-02-28T14:26:08.766" v="604"/>
          <ac:picMkLst>
            <pc:docMk/>
            <pc:sldMk cId="201931988" sldId="290"/>
            <ac:picMk id="14" creationId="{282DEFEA-EC62-4C52-97CA-FAA8F2A3E5EC}"/>
          </ac:picMkLst>
        </pc:picChg>
        <pc:picChg chg="mod">
          <ac:chgData name="Léo Sudriès" userId="cd1a3081-d675-4996-9fd2-0387c00cfc21" providerId="ADAL" clId="{2586769E-016E-4571-B24B-581613F84BB6}" dt="2021-02-28T14:26:08.766" v="604"/>
          <ac:picMkLst>
            <pc:docMk/>
            <pc:sldMk cId="201931988" sldId="290"/>
            <ac:picMk id="15" creationId="{E7888A85-4B3E-41D6-B11F-64F4925F3E92}"/>
          </ac:picMkLst>
        </pc:picChg>
        <pc:picChg chg="mod">
          <ac:chgData name="Léo Sudriès" userId="cd1a3081-d675-4996-9fd2-0387c00cfc21" providerId="ADAL" clId="{2586769E-016E-4571-B24B-581613F84BB6}" dt="2021-02-28T14:26:08.766" v="604"/>
          <ac:picMkLst>
            <pc:docMk/>
            <pc:sldMk cId="201931988" sldId="290"/>
            <ac:picMk id="16" creationId="{E1AB5134-AB52-4041-A597-E78FA77BEB94}"/>
          </ac:picMkLst>
        </pc:picChg>
        <pc:picChg chg="mod">
          <ac:chgData name="Léo Sudriès" userId="cd1a3081-d675-4996-9fd2-0387c00cfc21" providerId="ADAL" clId="{2586769E-016E-4571-B24B-581613F84BB6}" dt="2021-02-28T14:26:08.766" v="604"/>
          <ac:picMkLst>
            <pc:docMk/>
            <pc:sldMk cId="201931988" sldId="290"/>
            <ac:picMk id="17" creationId="{99262EC8-AB0A-4206-9BA3-B6F490BA9476}"/>
          </ac:picMkLst>
        </pc:picChg>
        <pc:picChg chg="mod">
          <ac:chgData name="Léo Sudriès" userId="cd1a3081-d675-4996-9fd2-0387c00cfc21" providerId="ADAL" clId="{2586769E-016E-4571-B24B-581613F84BB6}" dt="2021-02-28T14:26:08.766" v="604"/>
          <ac:picMkLst>
            <pc:docMk/>
            <pc:sldMk cId="201931988" sldId="290"/>
            <ac:picMk id="23" creationId="{2943A606-9307-4AA0-93B0-89B8F33C8E71}"/>
          </ac:picMkLst>
        </pc:picChg>
        <pc:picChg chg="mod">
          <ac:chgData name="Léo Sudriès" userId="cd1a3081-d675-4996-9fd2-0387c00cfc21" providerId="ADAL" clId="{2586769E-016E-4571-B24B-581613F84BB6}" dt="2021-02-28T14:26:08.766" v="604"/>
          <ac:picMkLst>
            <pc:docMk/>
            <pc:sldMk cId="201931988" sldId="290"/>
            <ac:picMk id="25" creationId="{022A7A75-01F0-42A9-9AE6-859FDCCD63CD}"/>
          </ac:picMkLst>
        </pc:picChg>
        <pc:picChg chg="mod">
          <ac:chgData name="Léo Sudriès" userId="cd1a3081-d675-4996-9fd2-0387c00cfc21" providerId="ADAL" clId="{2586769E-016E-4571-B24B-581613F84BB6}" dt="2021-02-28T14:26:08.766" v="604"/>
          <ac:picMkLst>
            <pc:docMk/>
            <pc:sldMk cId="201931988" sldId="290"/>
            <ac:picMk id="26" creationId="{956675A1-7419-4ED5-9704-BB80660E0342}"/>
          </ac:picMkLst>
        </pc:picChg>
        <pc:cxnChg chg="mod">
          <ac:chgData name="Léo Sudriès" userId="cd1a3081-d675-4996-9fd2-0387c00cfc21" providerId="ADAL" clId="{2586769E-016E-4571-B24B-581613F84BB6}" dt="2021-02-28T14:26:14.765" v="607"/>
          <ac:cxnSpMkLst>
            <pc:docMk/>
            <pc:sldMk cId="201931988" sldId="290"/>
            <ac:cxnSpMk id="28" creationId="{5A181697-F7A1-40B0-8869-98C61D35707A}"/>
          </ac:cxnSpMkLst>
        </pc:cxnChg>
      </pc:sldChg>
      <pc:sldChg chg="addSp delSp modSp add mod">
        <pc:chgData name="Léo Sudriès" userId="cd1a3081-d675-4996-9fd2-0387c00cfc21" providerId="ADAL" clId="{2586769E-016E-4571-B24B-581613F84BB6}" dt="2021-02-28T14:26:29.375" v="610"/>
        <pc:sldMkLst>
          <pc:docMk/>
          <pc:sldMk cId="2408041446" sldId="291"/>
        </pc:sldMkLst>
        <pc:spChg chg="mod">
          <ac:chgData name="Léo Sudriès" userId="cd1a3081-d675-4996-9fd2-0387c00cfc21" providerId="ADAL" clId="{2586769E-016E-4571-B24B-581613F84BB6}" dt="2021-02-28T14:24:43.694" v="592"/>
          <ac:spMkLst>
            <pc:docMk/>
            <pc:sldMk cId="2408041446" sldId="291"/>
            <ac:spMk id="2" creationId="{00000000-0000-0000-0000-000000000000}"/>
          </ac:spMkLst>
        </pc:spChg>
        <pc:spChg chg="mod">
          <ac:chgData name="Léo Sudriès" userId="cd1a3081-d675-4996-9fd2-0387c00cfc21" providerId="ADAL" clId="{2586769E-016E-4571-B24B-581613F84BB6}" dt="2021-02-28T14:26:29.375" v="610"/>
          <ac:spMkLst>
            <pc:docMk/>
            <pc:sldMk cId="2408041446" sldId="291"/>
            <ac:spMk id="27" creationId="{1A837CAC-B0D3-4D9C-BBA6-64540549AB22}"/>
          </ac:spMkLst>
        </pc:spChg>
        <pc:grpChg chg="add mod">
          <ac:chgData name="Léo Sudriès" userId="cd1a3081-d675-4996-9fd2-0387c00cfc21" providerId="ADAL" clId="{2586769E-016E-4571-B24B-581613F84BB6}" dt="2021-02-28T14:26:29.375" v="610"/>
          <ac:grpSpMkLst>
            <pc:docMk/>
            <pc:sldMk cId="2408041446" sldId="291"/>
            <ac:grpSpMk id="18" creationId="{80ED458E-F82D-4694-A1BD-0F4516461725}"/>
          </ac:grpSpMkLst>
        </pc:grpChg>
        <pc:grpChg chg="del">
          <ac:chgData name="Léo Sudriès" userId="cd1a3081-d675-4996-9fd2-0387c00cfc21" providerId="ADAL" clId="{2586769E-016E-4571-B24B-581613F84BB6}" dt="2021-02-28T14:26:29.157" v="609" actId="478"/>
          <ac:grpSpMkLst>
            <pc:docMk/>
            <pc:sldMk cId="2408041446" sldId="291"/>
            <ac:grpSpMk id="20" creationId="{73EDF37F-43F4-4EDA-8AFD-3EE46F7986E8}"/>
          </ac:grpSpMkLst>
        </pc:grpChg>
        <pc:picChg chg="mod">
          <ac:chgData name="Léo Sudriès" userId="cd1a3081-d675-4996-9fd2-0387c00cfc21" providerId="ADAL" clId="{2586769E-016E-4571-B24B-581613F84BB6}" dt="2021-02-28T14:26:24.188" v="608"/>
          <ac:picMkLst>
            <pc:docMk/>
            <pc:sldMk cId="2408041446" sldId="291"/>
            <ac:picMk id="14" creationId="{282DEFEA-EC62-4C52-97CA-FAA8F2A3E5EC}"/>
          </ac:picMkLst>
        </pc:picChg>
        <pc:picChg chg="mod">
          <ac:chgData name="Léo Sudriès" userId="cd1a3081-d675-4996-9fd2-0387c00cfc21" providerId="ADAL" clId="{2586769E-016E-4571-B24B-581613F84BB6}" dt="2021-02-28T14:26:24.188" v="608"/>
          <ac:picMkLst>
            <pc:docMk/>
            <pc:sldMk cId="2408041446" sldId="291"/>
            <ac:picMk id="15" creationId="{E7888A85-4B3E-41D6-B11F-64F4925F3E92}"/>
          </ac:picMkLst>
        </pc:picChg>
        <pc:picChg chg="mod">
          <ac:chgData name="Léo Sudriès" userId="cd1a3081-d675-4996-9fd2-0387c00cfc21" providerId="ADAL" clId="{2586769E-016E-4571-B24B-581613F84BB6}" dt="2021-02-28T14:26:24.188" v="608"/>
          <ac:picMkLst>
            <pc:docMk/>
            <pc:sldMk cId="2408041446" sldId="291"/>
            <ac:picMk id="16" creationId="{E1AB5134-AB52-4041-A597-E78FA77BEB94}"/>
          </ac:picMkLst>
        </pc:picChg>
        <pc:picChg chg="mod">
          <ac:chgData name="Léo Sudriès" userId="cd1a3081-d675-4996-9fd2-0387c00cfc21" providerId="ADAL" clId="{2586769E-016E-4571-B24B-581613F84BB6}" dt="2021-02-28T14:26:24.188" v="608"/>
          <ac:picMkLst>
            <pc:docMk/>
            <pc:sldMk cId="2408041446" sldId="291"/>
            <ac:picMk id="17" creationId="{99262EC8-AB0A-4206-9BA3-B6F490BA9476}"/>
          </ac:picMkLst>
        </pc:picChg>
        <pc:picChg chg="mod">
          <ac:chgData name="Léo Sudriès" userId="cd1a3081-d675-4996-9fd2-0387c00cfc21" providerId="ADAL" clId="{2586769E-016E-4571-B24B-581613F84BB6}" dt="2021-02-28T14:26:24.188" v="608"/>
          <ac:picMkLst>
            <pc:docMk/>
            <pc:sldMk cId="2408041446" sldId="291"/>
            <ac:picMk id="23" creationId="{2943A606-9307-4AA0-93B0-89B8F33C8E71}"/>
          </ac:picMkLst>
        </pc:picChg>
        <pc:picChg chg="mod">
          <ac:chgData name="Léo Sudriès" userId="cd1a3081-d675-4996-9fd2-0387c00cfc21" providerId="ADAL" clId="{2586769E-016E-4571-B24B-581613F84BB6}" dt="2021-02-28T14:26:24.188" v="608"/>
          <ac:picMkLst>
            <pc:docMk/>
            <pc:sldMk cId="2408041446" sldId="291"/>
            <ac:picMk id="24" creationId="{718EF0E0-9A14-4C3C-9E29-4721D5CB3A75}"/>
          </ac:picMkLst>
        </pc:picChg>
        <pc:picChg chg="mod">
          <ac:chgData name="Léo Sudriès" userId="cd1a3081-d675-4996-9fd2-0387c00cfc21" providerId="ADAL" clId="{2586769E-016E-4571-B24B-581613F84BB6}" dt="2021-02-28T14:26:24.188" v="608"/>
          <ac:picMkLst>
            <pc:docMk/>
            <pc:sldMk cId="2408041446" sldId="291"/>
            <ac:picMk id="26" creationId="{956675A1-7419-4ED5-9704-BB80660E0342}"/>
          </ac:picMkLst>
        </pc:picChg>
        <pc:cxnChg chg="mod">
          <ac:chgData name="Léo Sudriès" userId="cd1a3081-d675-4996-9fd2-0387c00cfc21" providerId="ADAL" clId="{2586769E-016E-4571-B24B-581613F84BB6}" dt="2021-02-28T14:26:29.375" v="610"/>
          <ac:cxnSpMkLst>
            <pc:docMk/>
            <pc:sldMk cId="2408041446" sldId="291"/>
            <ac:cxnSpMk id="28" creationId="{157A599E-F5F6-40A1-A8B5-7390A43F85D9}"/>
          </ac:cxnSpMkLst>
        </pc:cxnChg>
      </pc:sldChg>
      <pc:sldChg chg="addSp delSp modSp add mod">
        <pc:chgData name="Léo Sudriès" userId="cd1a3081-d675-4996-9fd2-0387c00cfc21" providerId="ADAL" clId="{2586769E-016E-4571-B24B-581613F84BB6}" dt="2021-02-28T14:34:11.323" v="765" actId="1076"/>
        <pc:sldMkLst>
          <pc:docMk/>
          <pc:sldMk cId="1957079137" sldId="292"/>
        </pc:sldMkLst>
        <pc:spChg chg="mod">
          <ac:chgData name="Léo Sudriès" userId="cd1a3081-d675-4996-9fd2-0387c00cfc21" providerId="ADAL" clId="{2586769E-016E-4571-B24B-581613F84BB6}" dt="2021-02-28T14:24:59.388" v="593"/>
          <ac:spMkLst>
            <pc:docMk/>
            <pc:sldMk cId="1957079137" sldId="292"/>
            <ac:spMk id="2" creationId="{00000000-0000-0000-0000-000000000000}"/>
          </ac:spMkLst>
        </pc:spChg>
        <pc:spChg chg="mod">
          <ac:chgData name="Léo Sudriès" userId="cd1a3081-d675-4996-9fd2-0387c00cfc21" providerId="ADAL" clId="{2586769E-016E-4571-B24B-581613F84BB6}" dt="2021-02-28T14:26:41.804" v="613"/>
          <ac:spMkLst>
            <pc:docMk/>
            <pc:sldMk cId="1957079137" sldId="292"/>
            <ac:spMk id="27" creationId="{1D9E684C-1DD3-41D4-816A-C0CC5018A393}"/>
          </ac:spMkLst>
        </pc:spChg>
        <pc:spChg chg="add mod">
          <ac:chgData name="Léo Sudriès" userId="cd1a3081-d675-4996-9fd2-0387c00cfc21" providerId="ADAL" clId="{2586769E-016E-4571-B24B-581613F84BB6}" dt="2021-02-28T14:33:52.957" v="760"/>
          <ac:spMkLst>
            <pc:docMk/>
            <pc:sldMk cId="1957079137" sldId="292"/>
            <ac:spMk id="29" creationId="{DAF446D6-8622-42DC-AD27-B310CD7C2146}"/>
          </ac:spMkLst>
        </pc:spChg>
        <pc:spChg chg="add mod">
          <ac:chgData name="Léo Sudriès" userId="cd1a3081-d675-4996-9fd2-0387c00cfc21" providerId="ADAL" clId="{2586769E-016E-4571-B24B-581613F84BB6}" dt="2021-02-28T14:34:11.323" v="765" actId="1076"/>
          <ac:spMkLst>
            <pc:docMk/>
            <pc:sldMk cId="1957079137" sldId="292"/>
            <ac:spMk id="30" creationId="{0ABD392B-45A3-46E2-A715-BA8C8D39B2E1}"/>
          </ac:spMkLst>
        </pc:spChg>
        <pc:spChg chg="add mod">
          <ac:chgData name="Léo Sudriès" userId="cd1a3081-d675-4996-9fd2-0387c00cfc21" providerId="ADAL" clId="{2586769E-016E-4571-B24B-581613F84BB6}" dt="2021-02-28T14:34:04.279" v="763" actId="1076"/>
          <ac:spMkLst>
            <pc:docMk/>
            <pc:sldMk cId="1957079137" sldId="292"/>
            <ac:spMk id="31" creationId="{A09FC5F3-C6FF-4D0C-A0F0-31245428F3E9}"/>
          </ac:spMkLst>
        </pc:spChg>
        <pc:grpChg chg="add mod">
          <ac:chgData name="Léo Sudriès" userId="cd1a3081-d675-4996-9fd2-0387c00cfc21" providerId="ADAL" clId="{2586769E-016E-4571-B24B-581613F84BB6}" dt="2021-02-28T14:26:41.804" v="613"/>
          <ac:grpSpMkLst>
            <pc:docMk/>
            <pc:sldMk cId="1957079137" sldId="292"/>
            <ac:grpSpMk id="18" creationId="{94412901-8545-4A7B-A422-D650B3D6B626}"/>
          </ac:grpSpMkLst>
        </pc:grpChg>
        <pc:grpChg chg="del">
          <ac:chgData name="Léo Sudriès" userId="cd1a3081-d675-4996-9fd2-0387c00cfc21" providerId="ADAL" clId="{2586769E-016E-4571-B24B-581613F84BB6}" dt="2021-02-28T14:26:41.521" v="612" actId="478"/>
          <ac:grpSpMkLst>
            <pc:docMk/>
            <pc:sldMk cId="1957079137" sldId="292"/>
            <ac:grpSpMk id="20" creationId="{73EDF37F-43F4-4EDA-8AFD-3EE46F7986E8}"/>
          </ac:grpSpMkLst>
        </pc:grpChg>
        <pc:picChg chg="mod">
          <ac:chgData name="Léo Sudriès" userId="cd1a3081-d675-4996-9fd2-0387c00cfc21" providerId="ADAL" clId="{2586769E-016E-4571-B24B-581613F84BB6}" dt="2021-02-28T14:26:38.811" v="611"/>
          <ac:picMkLst>
            <pc:docMk/>
            <pc:sldMk cId="1957079137" sldId="292"/>
            <ac:picMk id="14" creationId="{282DEFEA-EC62-4C52-97CA-FAA8F2A3E5EC}"/>
          </ac:picMkLst>
        </pc:picChg>
        <pc:picChg chg="mod">
          <ac:chgData name="Léo Sudriès" userId="cd1a3081-d675-4996-9fd2-0387c00cfc21" providerId="ADAL" clId="{2586769E-016E-4571-B24B-581613F84BB6}" dt="2021-02-28T14:26:38.811" v="611"/>
          <ac:picMkLst>
            <pc:docMk/>
            <pc:sldMk cId="1957079137" sldId="292"/>
            <ac:picMk id="15" creationId="{E7888A85-4B3E-41D6-B11F-64F4925F3E92}"/>
          </ac:picMkLst>
        </pc:picChg>
        <pc:picChg chg="mod">
          <ac:chgData name="Léo Sudriès" userId="cd1a3081-d675-4996-9fd2-0387c00cfc21" providerId="ADAL" clId="{2586769E-016E-4571-B24B-581613F84BB6}" dt="2021-02-28T14:26:38.811" v="611"/>
          <ac:picMkLst>
            <pc:docMk/>
            <pc:sldMk cId="1957079137" sldId="292"/>
            <ac:picMk id="16" creationId="{E1AB5134-AB52-4041-A597-E78FA77BEB94}"/>
          </ac:picMkLst>
        </pc:picChg>
        <pc:picChg chg="mod">
          <ac:chgData name="Léo Sudriès" userId="cd1a3081-d675-4996-9fd2-0387c00cfc21" providerId="ADAL" clId="{2586769E-016E-4571-B24B-581613F84BB6}" dt="2021-02-28T14:26:38.811" v="611"/>
          <ac:picMkLst>
            <pc:docMk/>
            <pc:sldMk cId="1957079137" sldId="292"/>
            <ac:picMk id="17" creationId="{99262EC8-AB0A-4206-9BA3-B6F490BA9476}"/>
          </ac:picMkLst>
        </pc:picChg>
        <pc:picChg chg="mod">
          <ac:chgData name="Léo Sudriès" userId="cd1a3081-d675-4996-9fd2-0387c00cfc21" providerId="ADAL" clId="{2586769E-016E-4571-B24B-581613F84BB6}" dt="2021-02-28T14:26:38.811" v="611"/>
          <ac:picMkLst>
            <pc:docMk/>
            <pc:sldMk cId="1957079137" sldId="292"/>
            <ac:picMk id="23" creationId="{2943A606-9307-4AA0-93B0-89B8F33C8E71}"/>
          </ac:picMkLst>
        </pc:picChg>
        <pc:picChg chg="mod">
          <ac:chgData name="Léo Sudriès" userId="cd1a3081-d675-4996-9fd2-0387c00cfc21" providerId="ADAL" clId="{2586769E-016E-4571-B24B-581613F84BB6}" dt="2021-02-28T14:26:38.811" v="611"/>
          <ac:picMkLst>
            <pc:docMk/>
            <pc:sldMk cId="1957079137" sldId="292"/>
            <ac:picMk id="24" creationId="{718EF0E0-9A14-4C3C-9E29-4721D5CB3A75}"/>
          </ac:picMkLst>
        </pc:picChg>
        <pc:picChg chg="mod">
          <ac:chgData name="Léo Sudriès" userId="cd1a3081-d675-4996-9fd2-0387c00cfc21" providerId="ADAL" clId="{2586769E-016E-4571-B24B-581613F84BB6}" dt="2021-02-28T14:26:38.811" v="611"/>
          <ac:picMkLst>
            <pc:docMk/>
            <pc:sldMk cId="1957079137" sldId="292"/>
            <ac:picMk id="25" creationId="{022A7A75-01F0-42A9-9AE6-859FDCCD63CD}"/>
          </ac:picMkLst>
        </pc:picChg>
        <pc:cxnChg chg="mod">
          <ac:chgData name="Léo Sudriès" userId="cd1a3081-d675-4996-9fd2-0387c00cfc21" providerId="ADAL" clId="{2586769E-016E-4571-B24B-581613F84BB6}" dt="2021-02-28T14:26:41.804" v="613"/>
          <ac:cxnSpMkLst>
            <pc:docMk/>
            <pc:sldMk cId="1957079137" sldId="292"/>
            <ac:cxnSpMk id="28" creationId="{2D6AA624-EEE5-4443-A38E-A66F777D6DAD}"/>
          </ac:cxnSpMkLst>
        </pc:cxnChg>
      </pc:sldChg>
      <pc:sldChg chg="addSp modSp add mod">
        <pc:chgData name="Léo Sudriès" userId="cd1a3081-d675-4996-9fd2-0387c00cfc21" providerId="ADAL" clId="{2586769E-016E-4571-B24B-581613F84BB6}" dt="2021-02-28T14:30:53.769" v="672" actId="20577"/>
        <pc:sldMkLst>
          <pc:docMk/>
          <pc:sldMk cId="2146403710" sldId="293"/>
        </pc:sldMkLst>
        <pc:spChg chg="add mod">
          <ac:chgData name="Léo Sudriès" userId="cd1a3081-d675-4996-9fd2-0387c00cfc21" providerId="ADAL" clId="{2586769E-016E-4571-B24B-581613F84BB6}" dt="2021-02-28T14:30:53.769" v="672" actId="20577"/>
          <ac:spMkLst>
            <pc:docMk/>
            <pc:sldMk cId="2146403710" sldId="293"/>
            <ac:spMk id="20" creationId="{010C6BA8-9D4F-457C-805B-3CBA398EA1CB}"/>
          </ac:spMkLst>
        </pc:spChg>
      </pc:sldChg>
      <pc:sldChg chg="addSp modSp add mod">
        <pc:chgData name="Léo Sudriès" userId="cd1a3081-d675-4996-9fd2-0387c00cfc21" providerId="ADAL" clId="{2586769E-016E-4571-B24B-581613F84BB6}" dt="2021-02-28T14:31:39.997" v="737" actId="20577"/>
        <pc:sldMkLst>
          <pc:docMk/>
          <pc:sldMk cId="2995706860" sldId="294"/>
        </pc:sldMkLst>
        <pc:spChg chg="add mod">
          <ac:chgData name="Léo Sudriès" userId="cd1a3081-d675-4996-9fd2-0387c00cfc21" providerId="ADAL" clId="{2586769E-016E-4571-B24B-581613F84BB6}" dt="2021-02-28T14:31:39.997" v="737" actId="20577"/>
          <ac:spMkLst>
            <pc:docMk/>
            <pc:sldMk cId="2995706860" sldId="294"/>
            <ac:spMk id="20" creationId="{0C6CF38F-47DA-4B37-B3B7-1EA001E8AECA}"/>
          </ac:spMkLst>
        </pc:spChg>
      </pc:sldChg>
      <pc:sldChg chg="addSp modSp add mod">
        <pc:chgData name="Léo Sudriès" userId="cd1a3081-d675-4996-9fd2-0387c00cfc21" providerId="ADAL" clId="{2586769E-016E-4571-B24B-581613F84BB6}" dt="2021-02-28T14:31:47.976" v="747" actId="20577"/>
        <pc:sldMkLst>
          <pc:docMk/>
          <pc:sldMk cId="3247789311" sldId="295"/>
        </pc:sldMkLst>
        <pc:spChg chg="add mod">
          <ac:chgData name="Léo Sudriès" userId="cd1a3081-d675-4996-9fd2-0387c00cfc21" providerId="ADAL" clId="{2586769E-016E-4571-B24B-581613F84BB6}" dt="2021-02-28T14:31:47.976" v="747" actId="20577"/>
          <ac:spMkLst>
            <pc:docMk/>
            <pc:sldMk cId="3247789311" sldId="295"/>
            <ac:spMk id="20" creationId="{2F1BC3BF-263E-47EC-9187-631CF3D0C9C5}"/>
          </ac:spMkLst>
        </pc:spChg>
      </pc:sldChg>
    </pc:docChg>
  </pc:docChgLst>
  <pc:docChgLst>
    <pc:chgData name="axel.lyfe@gmail.com" userId="S::urn:spo:guest#axel.lyfe@gmail.com::" providerId="AD" clId="Web-{889B7055-F26B-4220-BF23-1C4C59E16B43}"/>
    <pc:docChg chg="addSld delSld">
      <pc:chgData name="axel.lyfe@gmail.com" userId="S::urn:spo:guest#axel.lyfe@gmail.com::" providerId="AD" clId="Web-{889B7055-F26B-4220-BF23-1C4C59E16B43}" dt="2021-03-02T20:26:40.784" v="1"/>
      <pc:docMkLst>
        <pc:docMk/>
      </pc:docMkLst>
      <pc:sldChg chg="add del">
        <pc:chgData name="axel.lyfe@gmail.com" userId="S::urn:spo:guest#axel.lyfe@gmail.com::" providerId="AD" clId="Web-{889B7055-F26B-4220-BF23-1C4C59E16B43}" dt="2021-03-02T20:26:40.784" v="1"/>
        <pc:sldMkLst>
          <pc:docMk/>
          <pc:sldMk cId="763175851" sldId="282"/>
        </pc:sldMkLst>
      </pc:sldChg>
    </pc:docChg>
  </pc:docChgLst>
  <pc:docChgLst>
    <pc:chgData name="Ludovic FERRANDI" userId="S::lferrand@etud.insa-toulouse.fr::e47aa821-b978-4087-99fd-991fe6578897" providerId="AD" clId="Web-{87A778AB-AFE1-7E5C-3FA5-1380BD2A93F4}"/>
    <pc:docChg chg="modSld">
      <pc:chgData name="Ludovic FERRANDI" userId="S::lferrand@etud.insa-toulouse.fr::e47aa821-b978-4087-99fd-991fe6578897" providerId="AD" clId="Web-{87A778AB-AFE1-7E5C-3FA5-1380BD2A93F4}" dt="2021-02-28T12:47:33.837" v="7"/>
      <pc:docMkLst>
        <pc:docMk/>
      </pc:docMkLst>
      <pc:sldChg chg="addSp delSp modSp">
        <pc:chgData name="Ludovic FERRANDI" userId="S::lferrand@etud.insa-toulouse.fr::e47aa821-b978-4087-99fd-991fe6578897" providerId="AD" clId="Web-{87A778AB-AFE1-7E5C-3FA5-1380BD2A93F4}" dt="2021-02-28T12:47:33.837" v="7"/>
        <pc:sldMkLst>
          <pc:docMk/>
          <pc:sldMk cId="0" sldId="277"/>
        </pc:sldMkLst>
        <pc:picChg chg="add del mod">
          <ac:chgData name="Ludovic FERRANDI" userId="S::lferrand@etud.insa-toulouse.fr::e47aa821-b978-4087-99fd-991fe6578897" providerId="AD" clId="Web-{87A778AB-AFE1-7E5C-3FA5-1380BD2A93F4}" dt="2021-02-28T12:47:33.837" v="7"/>
          <ac:picMkLst>
            <pc:docMk/>
            <pc:sldMk cId="0" sldId="277"/>
            <ac:picMk id="2" creationId="{32B0AB7B-3B27-4E39-B93A-5B02EBC998CE}"/>
          </ac:picMkLst>
        </pc:picChg>
        <pc:picChg chg="add del mod">
          <ac:chgData name="Ludovic FERRANDI" userId="S::lferrand@etud.insa-toulouse.fr::e47aa821-b978-4087-99fd-991fe6578897" providerId="AD" clId="Web-{87A778AB-AFE1-7E5C-3FA5-1380BD2A93F4}" dt="2021-02-28T12:47:33.837" v="6"/>
          <ac:picMkLst>
            <pc:docMk/>
            <pc:sldMk cId="0" sldId="277"/>
            <ac:picMk id="3" creationId="{C2396070-BAFD-40BA-97E5-4FC498AA56BE}"/>
          </ac:picMkLst>
        </pc:picChg>
        <pc:picChg chg="add del mod">
          <ac:chgData name="Ludovic FERRANDI" userId="S::lferrand@etud.insa-toulouse.fr::e47aa821-b978-4087-99fd-991fe6578897" providerId="AD" clId="Web-{87A778AB-AFE1-7E5C-3FA5-1380BD2A93F4}" dt="2021-02-28T12:47:33.837" v="5"/>
          <ac:picMkLst>
            <pc:docMk/>
            <pc:sldMk cId="0" sldId="277"/>
            <ac:picMk id="4" creationId="{17FB45D2-5097-4055-A9CB-729662E9CB07}"/>
          </ac:picMkLst>
        </pc:picChg>
        <pc:picChg chg="add del mod">
          <ac:chgData name="Ludovic FERRANDI" userId="S::lferrand@etud.insa-toulouse.fr::e47aa821-b978-4087-99fd-991fe6578897" providerId="AD" clId="Web-{87A778AB-AFE1-7E5C-3FA5-1380BD2A93F4}" dt="2021-02-28T12:47:33.837" v="4"/>
          <ac:picMkLst>
            <pc:docMk/>
            <pc:sldMk cId="0" sldId="277"/>
            <ac:picMk id="5" creationId="{06C02EDA-0CFD-46D5-8E7A-ED8E76409C5B}"/>
          </ac:picMkLst>
        </pc:picChg>
      </pc:sldChg>
    </pc:docChg>
  </pc:docChgLst>
  <pc:docChgLst>
    <pc:chgData name="Hugo De Vincenz" userId="S::devincen@etud.insa-toulouse.fr::9147f480-3921-4164-a5a4-272499f06e69" providerId="AD" clId="Web-{5549A252-9ED0-9D51-E2C9-590149066C5A}"/>
    <pc:docChg chg="modSld">
      <pc:chgData name="Hugo De Vincenz" userId="S::devincen@etud.insa-toulouse.fr::9147f480-3921-4164-a5a4-272499f06e69" providerId="AD" clId="Web-{5549A252-9ED0-9D51-E2C9-590149066C5A}" dt="2021-03-02T21:44:16.028" v="8"/>
      <pc:docMkLst>
        <pc:docMk/>
      </pc:docMkLst>
      <pc:sldChg chg="addSp delSp modSp">
        <pc:chgData name="Hugo De Vincenz" userId="S::devincen@etud.insa-toulouse.fr::9147f480-3921-4164-a5a4-272499f06e69" providerId="AD" clId="Web-{5549A252-9ED0-9D51-E2C9-590149066C5A}" dt="2021-03-02T19:35:06.873" v="7" actId="14100"/>
        <pc:sldMkLst>
          <pc:docMk/>
          <pc:sldMk cId="0" sldId="277"/>
        </pc:sldMkLst>
        <pc:spChg chg="mod">
          <ac:chgData name="Hugo De Vincenz" userId="S::devincen@etud.insa-toulouse.fr::9147f480-3921-4164-a5a4-272499f06e69" providerId="AD" clId="Web-{5549A252-9ED0-9D51-E2C9-590149066C5A}" dt="2021-03-02T19:34:59.560" v="5" actId="1076"/>
          <ac:spMkLst>
            <pc:docMk/>
            <pc:sldMk cId="0" sldId="277"/>
            <ac:spMk id="6145" creationId="{00000000-0000-0000-0000-000000000000}"/>
          </ac:spMkLst>
        </pc:spChg>
        <pc:picChg chg="add del mod">
          <ac:chgData name="Hugo De Vincenz" userId="S::devincen@etud.insa-toulouse.fr::9147f480-3921-4164-a5a4-272499f06e69" providerId="AD" clId="Web-{5549A252-9ED0-9D51-E2C9-590149066C5A}" dt="2021-03-02T19:33:49.590" v="2"/>
          <ac:picMkLst>
            <pc:docMk/>
            <pc:sldMk cId="0" sldId="277"/>
            <ac:picMk id="2" creationId="{BAED9272-F780-4121-AF8C-4ADEBEBF1732}"/>
          </ac:picMkLst>
        </pc:picChg>
        <pc:picChg chg="add mod">
          <ac:chgData name="Hugo De Vincenz" userId="S::devincen@etud.insa-toulouse.fr::9147f480-3921-4164-a5a4-272499f06e69" providerId="AD" clId="Web-{5549A252-9ED0-9D51-E2C9-590149066C5A}" dt="2021-03-02T19:35:06.873" v="7" actId="14100"/>
          <ac:picMkLst>
            <pc:docMk/>
            <pc:sldMk cId="0" sldId="277"/>
            <ac:picMk id="9" creationId="{3E566F64-D356-4C84-8F13-371500005FA4}"/>
          </ac:picMkLst>
        </pc:picChg>
      </pc:sldChg>
      <pc:sldChg chg="addSp">
        <pc:chgData name="Hugo De Vincenz" userId="S::devincen@etud.insa-toulouse.fr::9147f480-3921-4164-a5a4-272499f06e69" providerId="AD" clId="Web-{5549A252-9ED0-9D51-E2C9-590149066C5A}" dt="2021-03-02T21:44:16.028" v="8"/>
        <pc:sldMkLst>
          <pc:docMk/>
          <pc:sldMk cId="683428122" sldId="293"/>
        </pc:sldMkLst>
        <pc:picChg chg="add">
          <ac:chgData name="Hugo De Vincenz" userId="S::devincen@etud.insa-toulouse.fr::9147f480-3921-4164-a5a4-272499f06e69" providerId="AD" clId="Web-{5549A252-9ED0-9D51-E2C9-590149066C5A}" dt="2021-03-02T21:44:16.028" v="8"/>
          <ac:picMkLst>
            <pc:docMk/>
            <pc:sldMk cId="683428122" sldId="293"/>
            <ac:picMk id="2" creationId="{00FFCBAC-5A83-4398-806D-5C9E59F91C29}"/>
          </ac:picMkLst>
        </pc:picChg>
      </pc:sldChg>
    </pc:docChg>
  </pc:docChgLst>
  <pc:docChgLst>
    <pc:chgData name="Ludovic FERRANDI" userId="e47aa821-b978-4087-99fd-991fe6578897" providerId="ADAL" clId="{CADEF5A4-FB28-4649-AC2A-19A42B80C8A6}"/>
    <pc:docChg chg="undo redo custSel addSld delSld modSld">
      <pc:chgData name="Ludovic FERRANDI" userId="e47aa821-b978-4087-99fd-991fe6578897" providerId="ADAL" clId="{CADEF5A4-FB28-4649-AC2A-19A42B80C8A6}" dt="2021-03-02T20:33:21.698" v="1571" actId="115"/>
      <pc:docMkLst>
        <pc:docMk/>
      </pc:docMkLst>
      <pc:sldChg chg="addSp modSp mod">
        <pc:chgData name="Ludovic FERRANDI" userId="e47aa821-b978-4087-99fd-991fe6578897" providerId="ADAL" clId="{CADEF5A4-FB28-4649-AC2A-19A42B80C8A6}" dt="2021-02-28T12:49:39.854" v="427" actId="1076"/>
        <pc:sldMkLst>
          <pc:docMk/>
          <pc:sldMk cId="0" sldId="277"/>
        </pc:sldMkLst>
        <pc:spChg chg="add mod">
          <ac:chgData name="Ludovic FERRANDI" userId="e47aa821-b978-4087-99fd-991fe6578897" providerId="ADAL" clId="{CADEF5A4-FB28-4649-AC2A-19A42B80C8A6}" dt="2021-02-28T12:49:26.276" v="425" actId="20577"/>
          <ac:spMkLst>
            <pc:docMk/>
            <pc:sldMk cId="0" sldId="277"/>
            <ac:spMk id="7" creationId="{08797542-C5EE-4FD3-BB04-973923C6E85A}"/>
          </ac:spMkLst>
        </pc:spChg>
        <pc:spChg chg="add mod">
          <ac:chgData name="Ludovic FERRANDI" userId="e47aa821-b978-4087-99fd-991fe6578897" providerId="ADAL" clId="{CADEF5A4-FB28-4649-AC2A-19A42B80C8A6}" dt="2021-02-28T12:49:39.854" v="427" actId="1076"/>
          <ac:spMkLst>
            <pc:docMk/>
            <pc:sldMk cId="0" sldId="277"/>
            <ac:spMk id="8" creationId="{7D39C871-56AA-4096-B4CA-9CBACC3FAFEF}"/>
          </ac:spMkLst>
        </pc:spChg>
        <pc:picChg chg="add mod">
          <ac:chgData name="Ludovic FERRANDI" userId="e47aa821-b978-4087-99fd-991fe6578897" providerId="ADAL" clId="{CADEF5A4-FB28-4649-AC2A-19A42B80C8A6}" dt="2021-02-28T12:48:31.971" v="420"/>
          <ac:picMkLst>
            <pc:docMk/>
            <pc:sldMk cId="0" sldId="277"/>
            <ac:picMk id="3" creationId="{852B5B28-73E5-4E61-86DE-AB15939C77C9}"/>
          </ac:picMkLst>
        </pc:picChg>
        <pc:picChg chg="add mod">
          <ac:chgData name="Ludovic FERRANDI" userId="e47aa821-b978-4087-99fd-991fe6578897" providerId="ADAL" clId="{CADEF5A4-FB28-4649-AC2A-19A42B80C8A6}" dt="2021-02-28T12:48:31.971" v="420"/>
          <ac:picMkLst>
            <pc:docMk/>
            <pc:sldMk cId="0" sldId="277"/>
            <ac:picMk id="4" creationId="{32196645-122F-4FFB-9284-F820412FFCB5}"/>
          </ac:picMkLst>
        </pc:picChg>
        <pc:picChg chg="add mod">
          <ac:chgData name="Ludovic FERRANDI" userId="e47aa821-b978-4087-99fd-991fe6578897" providerId="ADAL" clId="{CADEF5A4-FB28-4649-AC2A-19A42B80C8A6}" dt="2021-02-28T12:48:31.971" v="420"/>
          <ac:picMkLst>
            <pc:docMk/>
            <pc:sldMk cId="0" sldId="277"/>
            <ac:picMk id="5" creationId="{3CE892A5-1E77-41F4-9EAC-E3F9C24778E6}"/>
          </ac:picMkLst>
        </pc:picChg>
        <pc:picChg chg="add mod">
          <ac:chgData name="Ludovic FERRANDI" userId="e47aa821-b978-4087-99fd-991fe6578897" providerId="ADAL" clId="{CADEF5A4-FB28-4649-AC2A-19A42B80C8A6}" dt="2021-02-28T12:48:31.971" v="420"/>
          <ac:picMkLst>
            <pc:docMk/>
            <pc:sldMk cId="0" sldId="277"/>
            <ac:picMk id="6" creationId="{347054F9-02F4-4FA8-8348-1F4EB6BC9E0B}"/>
          </ac:picMkLst>
        </pc:picChg>
      </pc:sldChg>
      <pc:sldChg chg="addSp delSp modSp mod">
        <pc:chgData name="Ludovic FERRANDI" userId="e47aa821-b978-4087-99fd-991fe6578897" providerId="ADAL" clId="{CADEF5A4-FB28-4649-AC2A-19A42B80C8A6}" dt="2021-02-26T13:47:11.544" v="258" actId="20577"/>
        <pc:sldMkLst>
          <pc:docMk/>
          <pc:sldMk cId="0" sldId="278"/>
        </pc:sldMkLst>
        <pc:spChg chg="add del mod">
          <ac:chgData name="Ludovic FERRANDI" userId="e47aa821-b978-4087-99fd-991fe6578897" providerId="ADAL" clId="{CADEF5A4-FB28-4649-AC2A-19A42B80C8A6}" dt="2021-02-26T13:42:46.575" v="46" actId="478"/>
          <ac:spMkLst>
            <pc:docMk/>
            <pc:sldMk cId="0" sldId="278"/>
            <ac:spMk id="2" creationId="{C692AC66-FF4A-47AF-9B09-1F11A7F03090}"/>
          </ac:spMkLst>
        </pc:spChg>
        <pc:spChg chg="add mod">
          <ac:chgData name="Ludovic FERRANDI" userId="e47aa821-b978-4087-99fd-991fe6578897" providerId="ADAL" clId="{CADEF5A4-FB28-4649-AC2A-19A42B80C8A6}" dt="2021-02-26T13:43:18.250" v="76" actId="14100"/>
          <ac:spMkLst>
            <pc:docMk/>
            <pc:sldMk cId="0" sldId="278"/>
            <ac:spMk id="4" creationId="{CBF185F4-0556-47FF-8D3A-F4EB78751011}"/>
          </ac:spMkLst>
        </pc:spChg>
        <pc:spChg chg="add mod">
          <ac:chgData name="Ludovic FERRANDI" userId="e47aa821-b978-4087-99fd-991fe6578897" providerId="ADAL" clId="{CADEF5A4-FB28-4649-AC2A-19A42B80C8A6}" dt="2021-02-26T13:47:11.544" v="258" actId="20577"/>
          <ac:spMkLst>
            <pc:docMk/>
            <pc:sldMk cId="0" sldId="278"/>
            <ac:spMk id="7" creationId="{8DAE7B25-A94F-443B-8D98-03A7013107C3}"/>
          </ac:spMkLst>
        </pc:spChg>
        <pc:spChg chg="mod">
          <ac:chgData name="Ludovic FERRANDI" userId="e47aa821-b978-4087-99fd-991fe6578897" providerId="ADAL" clId="{CADEF5A4-FB28-4649-AC2A-19A42B80C8A6}" dt="2021-02-26T13:28:19.945" v="6" actId="20577"/>
          <ac:spMkLst>
            <pc:docMk/>
            <pc:sldMk cId="0" sldId="278"/>
            <ac:spMk id="7170" creationId="{00000000-0000-0000-0000-000000000000}"/>
          </ac:spMkLst>
        </pc:spChg>
      </pc:sldChg>
      <pc:sldChg chg="addSp delSp modSp new mod modNotesTx">
        <pc:chgData name="Ludovic FERRANDI" userId="e47aa821-b978-4087-99fd-991fe6578897" providerId="ADAL" clId="{CADEF5A4-FB28-4649-AC2A-19A42B80C8A6}" dt="2021-02-28T13:07:05.125" v="429" actId="20577"/>
        <pc:sldMkLst>
          <pc:docMk/>
          <pc:sldMk cId="4062254700" sldId="279"/>
        </pc:sldMkLst>
        <pc:spChg chg="mod">
          <ac:chgData name="Ludovic FERRANDI" userId="e47aa821-b978-4087-99fd-991fe6578897" providerId="ADAL" clId="{CADEF5A4-FB28-4649-AC2A-19A42B80C8A6}" dt="2021-02-26T14:03:04.985" v="396" actId="20577"/>
          <ac:spMkLst>
            <pc:docMk/>
            <pc:sldMk cId="4062254700" sldId="279"/>
            <ac:spMk id="2" creationId="{B62C3AF5-99D8-4A1D-8E5C-52F93DE32884}"/>
          </ac:spMkLst>
        </pc:spChg>
        <pc:spChg chg="mod">
          <ac:chgData name="Ludovic FERRANDI" userId="e47aa821-b978-4087-99fd-991fe6578897" providerId="ADAL" clId="{CADEF5A4-FB28-4649-AC2A-19A42B80C8A6}" dt="2021-02-26T13:55:23.435" v="259"/>
          <ac:spMkLst>
            <pc:docMk/>
            <pc:sldMk cId="4062254700" sldId="279"/>
            <ac:spMk id="4" creationId="{0A5A74D6-311B-4801-81D9-F67920370829}"/>
          </ac:spMkLst>
        </pc:spChg>
        <pc:spChg chg="add del mod">
          <ac:chgData name="Ludovic FERRANDI" userId="e47aa821-b978-4087-99fd-991fe6578897" providerId="ADAL" clId="{CADEF5A4-FB28-4649-AC2A-19A42B80C8A6}" dt="2021-02-26T13:42:49.521" v="47" actId="478"/>
          <ac:spMkLst>
            <pc:docMk/>
            <pc:sldMk cId="4062254700" sldId="279"/>
            <ac:spMk id="5" creationId="{F0450B72-3876-4092-80E4-E9A3B94A01C3}"/>
          </ac:spMkLst>
        </pc:spChg>
      </pc:sldChg>
      <pc:sldChg chg="new">
        <pc:chgData name="Ludovic FERRANDI" userId="e47aa821-b978-4087-99fd-991fe6578897" providerId="ADAL" clId="{CADEF5A4-FB28-4649-AC2A-19A42B80C8A6}" dt="2021-02-26T13:25:56.034" v="1" actId="680"/>
        <pc:sldMkLst>
          <pc:docMk/>
          <pc:sldMk cId="2544358836" sldId="280"/>
        </pc:sldMkLst>
      </pc:sldChg>
      <pc:sldChg chg="modSp new modNotesTx">
        <pc:chgData name="Ludovic FERRANDI" userId="e47aa821-b978-4087-99fd-991fe6578897" providerId="ADAL" clId="{CADEF5A4-FB28-4649-AC2A-19A42B80C8A6}" dt="2021-02-28T13:07:35.087" v="430" actId="20577"/>
        <pc:sldMkLst>
          <pc:docMk/>
          <pc:sldMk cId="1203725252" sldId="281"/>
        </pc:sldMkLst>
        <pc:spChg chg="mod">
          <ac:chgData name="Ludovic FERRANDI" userId="e47aa821-b978-4087-99fd-991fe6578897" providerId="ADAL" clId="{CADEF5A4-FB28-4649-AC2A-19A42B80C8A6}" dt="2021-02-26T14:18:54.640" v="397"/>
          <ac:spMkLst>
            <pc:docMk/>
            <pc:sldMk cId="1203725252" sldId="281"/>
            <ac:spMk id="4" creationId="{84F99B09-56ED-488C-A8D7-8EB32A5E9AE2}"/>
          </ac:spMkLst>
        </pc:spChg>
      </pc:sldChg>
      <pc:sldChg chg="addSp modSp new mod modNotesTx">
        <pc:chgData name="Ludovic FERRANDI" userId="e47aa821-b978-4087-99fd-991fe6578897" providerId="ADAL" clId="{CADEF5A4-FB28-4649-AC2A-19A42B80C8A6}" dt="2021-02-28T12:53:52.440" v="428" actId="20577"/>
        <pc:sldMkLst>
          <pc:docMk/>
          <pc:sldMk cId="763175851" sldId="282"/>
        </pc:sldMkLst>
        <pc:spChg chg="mod">
          <ac:chgData name="Ludovic FERRANDI" userId="e47aa821-b978-4087-99fd-991fe6578897" providerId="ADAL" clId="{CADEF5A4-FB28-4649-AC2A-19A42B80C8A6}" dt="2021-02-26T15:01:56.940" v="419" actId="14100"/>
          <ac:spMkLst>
            <pc:docMk/>
            <pc:sldMk cId="763175851" sldId="282"/>
            <ac:spMk id="2" creationId="{E739809E-EFC2-4744-AC60-DC69CE28A0B8}"/>
          </ac:spMkLst>
        </pc:spChg>
        <pc:spChg chg="add mod">
          <ac:chgData name="Ludovic FERRANDI" userId="e47aa821-b978-4087-99fd-991fe6578897" providerId="ADAL" clId="{CADEF5A4-FB28-4649-AC2A-19A42B80C8A6}" dt="2021-02-26T15:01:54.465" v="418" actId="1076"/>
          <ac:spMkLst>
            <pc:docMk/>
            <pc:sldMk cId="763175851" sldId="282"/>
            <ac:spMk id="5" creationId="{C9E9FC44-553F-408A-9477-29CC0D7A8F04}"/>
          </ac:spMkLst>
        </pc:spChg>
      </pc:sldChg>
      <pc:sldChg chg="modSp mod">
        <pc:chgData name="Ludovic FERRANDI" userId="e47aa821-b978-4087-99fd-991fe6578897" providerId="ADAL" clId="{CADEF5A4-FB28-4649-AC2A-19A42B80C8A6}" dt="2021-02-28T16:18:16.051" v="438" actId="20577"/>
        <pc:sldMkLst>
          <pc:docMk/>
          <pc:sldMk cId="1743831006" sldId="283"/>
        </pc:sldMkLst>
        <pc:spChg chg="mod">
          <ac:chgData name="Ludovic FERRANDI" userId="e47aa821-b978-4087-99fd-991fe6578897" providerId="ADAL" clId="{CADEF5A4-FB28-4649-AC2A-19A42B80C8A6}" dt="2021-02-28T16:18:16.051" v="438" actId="20577"/>
          <ac:spMkLst>
            <pc:docMk/>
            <pc:sldMk cId="1743831006" sldId="283"/>
            <ac:spMk id="2" creationId="{00000000-0000-0000-0000-000000000000}"/>
          </ac:spMkLst>
        </pc:spChg>
      </pc:sldChg>
      <pc:sldChg chg="modNotesTx">
        <pc:chgData name="Ludovic FERRANDI" userId="e47aa821-b978-4087-99fd-991fe6578897" providerId="ADAL" clId="{CADEF5A4-FB28-4649-AC2A-19A42B80C8A6}" dt="2021-02-28T17:55:43.746" v="1403" actId="113"/>
        <pc:sldMkLst>
          <pc:docMk/>
          <pc:sldMk cId="4198276098" sldId="284"/>
        </pc:sldMkLst>
      </pc:sldChg>
      <pc:sldChg chg="modNotesTx">
        <pc:chgData name="Ludovic FERRANDI" userId="e47aa821-b978-4087-99fd-991fe6578897" providerId="ADAL" clId="{CADEF5A4-FB28-4649-AC2A-19A42B80C8A6}" dt="2021-03-02T20:33:21.698" v="1571" actId="115"/>
        <pc:sldMkLst>
          <pc:docMk/>
          <pc:sldMk cId="1223488413" sldId="285"/>
        </pc:sldMkLst>
      </pc:sldChg>
      <pc:sldChg chg="addSp delSp modSp mod modNotesTx">
        <pc:chgData name="Ludovic FERRANDI" userId="e47aa821-b978-4087-99fd-991fe6578897" providerId="ADAL" clId="{CADEF5A4-FB28-4649-AC2A-19A42B80C8A6}" dt="2021-02-28T17:31:56.489" v="916" actId="113"/>
        <pc:sldMkLst>
          <pc:docMk/>
          <pc:sldMk cId="872866576" sldId="286"/>
        </pc:sldMkLst>
        <pc:spChg chg="mod">
          <ac:chgData name="Ludovic FERRANDI" userId="e47aa821-b978-4087-99fd-991fe6578897" providerId="ADAL" clId="{CADEF5A4-FB28-4649-AC2A-19A42B80C8A6}" dt="2021-02-28T17:29:31.489" v="911" actId="1076"/>
          <ac:spMkLst>
            <pc:docMk/>
            <pc:sldMk cId="872866576" sldId="286"/>
            <ac:spMk id="2" creationId="{00000000-0000-0000-0000-000000000000}"/>
          </ac:spMkLst>
        </pc:spChg>
        <pc:spChg chg="add del mod">
          <ac:chgData name="Ludovic FERRANDI" userId="e47aa821-b978-4087-99fd-991fe6578897" providerId="ADAL" clId="{CADEF5A4-FB28-4649-AC2A-19A42B80C8A6}" dt="2021-02-28T17:04:21.667" v="511" actId="478"/>
          <ac:spMkLst>
            <pc:docMk/>
            <pc:sldMk cId="872866576" sldId="286"/>
            <ac:spMk id="3" creationId="{2879FE4E-142E-474A-B006-CC29A987AC1B}"/>
          </ac:spMkLst>
        </pc:spChg>
        <pc:spChg chg="add mod">
          <ac:chgData name="Ludovic FERRANDI" userId="e47aa821-b978-4087-99fd-991fe6578897" providerId="ADAL" clId="{CADEF5A4-FB28-4649-AC2A-19A42B80C8A6}" dt="2021-02-28T17:27:48.888" v="905" actId="1076"/>
          <ac:spMkLst>
            <pc:docMk/>
            <pc:sldMk cId="872866576" sldId="286"/>
            <ac:spMk id="5" creationId="{C53FB697-008F-4656-A884-D22AFE7DFC98}"/>
          </ac:spMkLst>
        </pc:spChg>
        <pc:spChg chg="add mod">
          <ac:chgData name="Ludovic FERRANDI" userId="e47aa821-b978-4087-99fd-991fe6578897" providerId="ADAL" clId="{CADEF5A4-FB28-4649-AC2A-19A42B80C8A6}" dt="2021-02-28T17:26:26.539" v="890" actId="1076"/>
          <ac:spMkLst>
            <pc:docMk/>
            <pc:sldMk cId="872866576" sldId="286"/>
            <ac:spMk id="6" creationId="{196234B3-3C60-4BE0-96F6-543B246383C5}"/>
          </ac:spMkLst>
        </pc:spChg>
        <pc:spChg chg="add del mod">
          <ac:chgData name="Ludovic FERRANDI" userId="e47aa821-b978-4087-99fd-991fe6578897" providerId="ADAL" clId="{CADEF5A4-FB28-4649-AC2A-19A42B80C8A6}" dt="2021-02-28T17:04:22.263" v="512" actId="478"/>
          <ac:spMkLst>
            <pc:docMk/>
            <pc:sldMk cId="872866576" sldId="286"/>
            <ac:spMk id="22" creationId="{65177153-9235-426D-BDDD-B8EA53871FE1}"/>
          </ac:spMkLst>
        </pc:spChg>
        <pc:spChg chg="mod">
          <ac:chgData name="Ludovic FERRANDI" userId="e47aa821-b978-4087-99fd-991fe6578897" providerId="ADAL" clId="{CADEF5A4-FB28-4649-AC2A-19A42B80C8A6}" dt="2021-02-28T17:02:50.487" v="488" actId="20577"/>
          <ac:spMkLst>
            <pc:docMk/>
            <pc:sldMk cId="872866576" sldId="286"/>
            <ac:spMk id="29" creationId="{F35734B0-FC37-4165-B841-1D70595AED99}"/>
          </ac:spMkLst>
        </pc:spChg>
        <pc:spChg chg="add del mod">
          <ac:chgData name="Ludovic FERRANDI" userId="e47aa821-b978-4087-99fd-991fe6578897" providerId="ADAL" clId="{CADEF5A4-FB28-4649-AC2A-19A42B80C8A6}" dt="2021-02-28T17:04:17.511" v="510" actId="478"/>
          <ac:spMkLst>
            <pc:docMk/>
            <pc:sldMk cId="872866576" sldId="286"/>
            <ac:spMk id="30" creationId="{0D8CC19D-F3BE-4CA3-BD6E-A46CD9AF1B13}"/>
          </ac:spMkLst>
        </pc:spChg>
        <pc:spChg chg="add mod">
          <ac:chgData name="Ludovic FERRANDI" userId="e47aa821-b978-4087-99fd-991fe6578897" providerId="ADAL" clId="{CADEF5A4-FB28-4649-AC2A-19A42B80C8A6}" dt="2021-02-28T17:29:38.155" v="912" actId="1076"/>
          <ac:spMkLst>
            <pc:docMk/>
            <pc:sldMk cId="872866576" sldId="286"/>
            <ac:spMk id="31" creationId="{2CC33D8C-EB1F-431A-85AF-629DF716FE90}"/>
          </ac:spMkLst>
        </pc:spChg>
        <pc:spChg chg="add mod">
          <ac:chgData name="Ludovic FERRANDI" userId="e47aa821-b978-4087-99fd-991fe6578897" providerId="ADAL" clId="{CADEF5A4-FB28-4649-AC2A-19A42B80C8A6}" dt="2021-02-28T17:29:38.155" v="912" actId="1076"/>
          <ac:spMkLst>
            <pc:docMk/>
            <pc:sldMk cId="872866576" sldId="286"/>
            <ac:spMk id="32" creationId="{88940CD8-E5F7-49BB-811A-BDE7CBF31194}"/>
          </ac:spMkLst>
        </pc:spChg>
        <pc:spChg chg="add mod">
          <ac:chgData name="Ludovic FERRANDI" userId="e47aa821-b978-4087-99fd-991fe6578897" providerId="ADAL" clId="{CADEF5A4-FB28-4649-AC2A-19A42B80C8A6}" dt="2021-02-28T17:29:38.155" v="912" actId="1076"/>
          <ac:spMkLst>
            <pc:docMk/>
            <pc:sldMk cId="872866576" sldId="286"/>
            <ac:spMk id="33" creationId="{1B15C995-73AA-4783-B8ED-E26A0FA90018}"/>
          </ac:spMkLst>
        </pc:spChg>
        <pc:spChg chg="add mod">
          <ac:chgData name="Ludovic FERRANDI" userId="e47aa821-b978-4087-99fd-991fe6578897" providerId="ADAL" clId="{CADEF5A4-FB28-4649-AC2A-19A42B80C8A6}" dt="2021-02-28T17:29:38.155" v="912" actId="1076"/>
          <ac:spMkLst>
            <pc:docMk/>
            <pc:sldMk cId="872866576" sldId="286"/>
            <ac:spMk id="34" creationId="{83D6747B-DEE0-476A-90A5-C0D247F42D1A}"/>
          </ac:spMkLst>
        </pc:spChg>
        <pc:spChg chg="add mod">
          <ac:chgData name="Ludovic FERRANDI" userId="e47aa821-b978-4087-99fd-991fe6578897" providerId="ADAL" clId="{CADEF5A4-FB28-4649-AC2A-19A42B80C8A6}" dt="2021-02-28T17:27:39.396" v="902" actId="1076"/>
          <ac:spMkLst>
            <pc:docMk/>
            <pc:sldMk cId="872866576" sldId="286"/>
            <ac:spMk id="35" creationId="{F671B16C-643C-4A86-9272-D303F624EFF5}"/>
          </ac:spMkLst>
        </pc:spChg>
        <pc:picChg chg="add mod">
          <ac:chgData name="Ludovic FERRANDI" userId="e47aa821-b978-4087-99fd-991fe6578897" providerId="ADAL" clId="{CADEF5A4-FB28-4649-AC2A-19A42B80C8A6}" dt="2021-02-28T17:15:01.012" v="654" actId="14100"/>
          <ac:picMkLst>
            <pc:docMk/>
            <pc:sldMk cId="872866576" sldId="286"/>
            <ac:picMk id="4" creationId="{6ED13EEF-A753-4E42-ABA9-27BFEB64F768}"/>
          </ac:picMkLst>
        </pc:picChg>
        <pc:picChg chg="add mod">
          <ac:chgData name="Ludovic FERRANDI" userId="e47aa821-b978-4087-99fd-991fe6578897" providerId="ADAL" clId="{CADEF5A4-FB28-4649-AC2A-19A42B80C8A6}" dt="2021-02-28T17:24:04.394" v="806" actId="1076"/>
          <ac:picMkLst>
            <pc:docMk/>
            <pc:sldMk cId="872866576" sldId="286"/>
            <ac:picMk id="7" creationId="{692B5446-8D44-45D4-923C-1A78309485DB}"/>
          </ac:picMkLst>
        </pc:picChg>
        <pc:picChg chg="add del mod">
          <ac:chgData name="Ludovic FERRANDI" userId="e47aa821-b978-4087-99fd-991fe6578897" providerId="ADAL" clId="{CADEF5A4-FB28-4649-AC2A-19A42B80C8A6}" dt="2021-02-28T17:01:22.976" v="460" actId="478"/>
          <ac:picMkLst>
            <pc:docMk/>
            <pc:sldMk cId="872866576" sldId="286"/>
            <ac:picMk id="20" creationId="{92422BD5-A080-488B-B143-6CEF514B8F2C}"/>
          </ac:picMkLst>
        </pc:picChg>
        <pc:picChg chg="add del mod">
          <ac:chgData name="Ludovic FERRANDI" userId="e47aa821-b978-4087-99fd-991fe6578897" providerId="ADAL" clId="{CADEF5A4-FB28-4649-AC2A-19A42B80C8A6}" dt="2021-02-28T17:05:02.030" v="513" actId="478"/>
          <ac:picMkLst>
            <pc:docMk/>
            <pc:sldMk cId="872866576" sldId="286"/>
            <ac:picMk id="21" creationId="{8C34FE21-1302-4F06-A2DD-2D60797763A6}"/>
          </ac:picMkLst>
        </pc:picChg>
        <pc:picChg chg="add mod">
          <ac:chgData name="Ludovic FERRANDI" userId="e47aa821-b978-4087-99fd-991fe6578897" providerId="ADAL" clId="{CADEF5A4-FB28-4649-AC2A-19A42B80C8A6}" dt="2021-02-28T17:24:59.146" v="808" actId="1076"/>
          <ac:picMkLst>
            <pc:docMk/>
            <pc:sldMk cId="872866576" sldId="286"/>
            <ac:picMk id="1026" creationId="{C4B9CC64-C5E2-4AAC-8574-CD08A4B9A785}"/>
          </ac:picMkLst>
        </pc:picChg>
        <pc:picChg chg="add mod">
          <ac:chgData name="Ludovic FERRANDI" userId="e47aa821-b978-4087-99fd-991fe6578897" providerId="ADAL" clId="{CADEF5A4-FB28-4649-AC2A-19A42B80C8A6}" dt="2021-02-28T17:15:09.916" v="658" actId="1076"/>
          <ac:picMkLst>
            <pc:docMk/>
            <pc:sldMk cId="872866576" sldId="286"/>
            <ac:picMk id="1028" creationId="{2EA689DC-E0A7-4FDD-9E69-001D23678347}"/>
          </ac:picMkLst>
        </pc:picChg>
      </pc:sldChg>
      <pc:sldChg chg="modSp mod modNotesTx">
        <pc:chgData name="Ludovic FERRANDI" userId="e47aa821-b978-4087-99fd-991fe6578897" providerId="ADAL" clId="{CADEF5A4-FB28-4649-AC2A-19A42B80C8A6}" dt="2021-02-28T18:00:27.953" v="1405" actId="113"/>
        <pc:sldMkLst>
          <pc:docMk/>
          <pc:sldMk cId="2264709476" sldId="287"/>
        </pc:sldMkLst>
        <pc:spChg chg="mod">
          <ac:chgData name="Ludovic FERRANDI" userId="e47aa821-b978-4087-99fd-991fe6578897" providerId="ADAL" clId="{CADEF5A4-FB28-4649-AC2A-19A42B80C8A6}" dt="2021-02-28T16:18:08.471" v="434" actId="20577"/>
          <ac:spMkLst>
            <pc:docMk/>
            <pc:sldMk cId="2264709476" sldId="287"/>
            <ac:spMk id="2" creationId="{00000000-0000-0000-0000-000000000000}"/>
          </ac:spMkLst>
        </pc:spChg>
      </pc:sldChg>
      <pc:sldChg chg="modNotesTx">
        <pc:chgData name="Ludovic FERRANDI" userId="e47aa821-b978-4087-99fd-991fe6578897" providerId="ADAL" clId="{CADEF5A4-FB28-4649-AC2A-19A42B80C8A6}" dt="2021-02-28T18:05:35.482" v="1407" actId="113"/>
        <pc:sldMkLst>
          <pc:docMk/>
          <pc:sldMk cId="4289512669" sldId="288"/>
        </pc:sldMkLst>
      </pc:sldChg>
      <pc:sldChg chg="modNotesTx">
        <pc:chgData name="Ludovic FERRANDI" userId="e47aa821-b978-4087-99fd-991fe6578897" providerId="ADAL" clId="{CADEF5A4-FB28-4649-AC2A-19A42B80C8A6}" dt="2021-02-28T18:09:58.498" v="1409" actId="20577"/>
        <pc:sldMkLst>
          <pc:docMk/>
          <pc:sldMk cId="3371178684" sldId="289"/>
        </pc:sldMkLst>
      </pc:sldChg>
      <pc:sldChg chg="addSp modSp mod modNotesTx">
        <pc:chgData name="Ludovic FERRANDI" userId="e47aa821-b978-4087-99fd-991fe6578897" providerId="ADAL" clId="{CADEF5A4-FB28-4649-AC2A-19A42B80C8A6}" dt="2021-02-28T17:51:44.509" v="1401" actId="113"/>
        <pc:sldMkLst>
          <pc:docMk/>
          <pc:sldMk cId="201931988" sldId="290"/>
        </pc:sldMkLst>
        <pc:spChg chg="mod">
          <ac:chgData name="Ludovic FERRANDI" userId="e47aa821-b978-4087-99fd-991fe6578897" providerId="ADAL" clId="{CADEF5A4-FB28-4649-AC2A-19A42B80C8A6}" dt="2021-02-28T17:48:40.153" v="1382" actId="1076"/>
          <ac:spMkLst>
            <pc:docMk/>
            <pc:sldMk cId="201931988" sldId="290"/>
            <ac:spMk id="2" creationId="{00000000-0000-0000-0000-000000000000}"/>
          </ac:spMkLst>
        </pc:spChg>
        <pc:spChg chg="add mod">
          <ac:chgData name="Ludovic FERRANDI" userId="e47aa821-b978-4087-99fd-991fe6578897" providerId="ADAL" clId="{CADEF5A4-FB28-4649-AC2A-19A42B80C8A6}" dt="2021-02-28T17:49:02.757" v="1388" actId="122"/>
          <ac:spMkLst>
            <pc:docMk/>
            <pc:sldMk cId="201931988" sldId="290"/>
            <ac:spMk id="3" creationId="{9368B405-8B18-4144-8CD8-2187BC15BB02}"/>
          </ac:spMkLst>
        </pc:spChg>
        <pc:spChg chg="add mod">
          <ac:chgData name="Ludovic FERRANDI" userId="e47aa821-b978-4087-99fd-991fe6578897" providerId="ADAL" clId="{CADEF5A4-FB28-4649-AC2A-19A42B80C8A6}" dt="2021-02-28T17:49:15.304" v="1390" actId="1076"/>
          <ac:spMkLst>
            <pc:docMk/>
            <pc:sldMk cId="201931988" sldId="290"/>
            <ac:spMk id="4" creationId="{3E272EE3-746D-48CE-9C6E-4B72DA77C223}"/>
          </ac:spMkLst>
        </pc:spChg>
        <pc:spChg chg="add mod">
          <ac:chgData name="Ludovic FERRANDI" userId="e47aa821-b978-4087-99fd-991fe6578897" providerId="ADAL" clId="{CADEF5A4-FB28-4649-AC2A-19A42B80C8A6}" dt="2021-02-28T17:50:17.144" v="1400" actId="1076"/>
          <ac:spMkLst>
            <pc:docMk/>
            <pc:sldMk cId="201931988" sldId="290"/>
            <ac:spMk id="20" creationId="{B36753FF-A43F-4FC4-A31C-8D6017823163}"/>
          </ac:spMkLst>
        </pc:spChg>
        <pc:spChg chg="add mod">
          <ac:chgData name="Ludovic FERRANDI" userId="e47aa821-b978-4087-99fd-991fe6578897" providerId="ADAL" clId="{CADEF5A4-FB28-4649-AC2A-19A42B80C8A6}" dt="2021-02-28T17:49:02.757" v="1388" actId="122"/>
          <ac:spMkLst>
            <pc:docMk/>
            <pc:sldMk cId="201931988" sldId="290"/>
            <ac:spMk id="21" creationId="{68241460-052A-44F5-92CC-328D1C423158}"/>
          </ac:spMkLst>
        </pc:spChg>
        <pc:spChg chg="add mod">
          <ac:chgData name="Ludovic FERRANDI" userId="e47aa821-b978-4087-99fd-991fe6578897" providerId="ADAL" clId="{CADEF5A4-FB28-4649-AC2A-19A42B80C8A6}" dt="2021-02-28T17:48:46.139" v="1383" actId="1076"/>
          <ac:spMkLst>
            <pc:docMk/>
            <pc:sldMk cId="201931988" sldId="290"/>
            <ac:spMk id="22" creationId="{47BE3133-924E-4F3F-837A-852E85718027}"/>
          </ac:spMkLst>
        </pc:spChg>
        <pc:spChg chg="add mod">
          <ac:chgData name="Ludovic FERRANDI" userId="e47aa821-b978-4087-99fd-991fe6578897" providerId="ADAL" clId="{CADEF5A4-FB28-4649-AC2A-19A42B80C8A6}" dt="2021-02-28T17:49:15.304" v="1390" actId="1076"/>
          <ac:spMkLst>
            <pc:docMk/>
            <pc:sldMk cId="201931988" sldId="290"/>
            <ac:spMk id="29" creationId="{96EB0EA9-A9F8-4195-9C61-4BF19C29DB4B}"/>
          </ac:spMkLst>
        </pc:spChg>
        <pc:spChg chg="add mod">
          <ac:chgData name="Ludovic FERRANDI" userId="e47aa821-b978-4087-99fd-991fe6578897" providerId="ADAL" clId="{CADEF5A4-FB28-4649-AC2A-19A42B80C8A6}" dt="2021-02-28T17:49:56.324" v="1394" actId="208"/>
          <ac:spMkLst>
            <pc:docMk/>
            <pc:sldMk cId="201931988" sldId="290"/>
            <ac:spMk id="30" creationId="{72265DC2-B32C-4E93-952A-6A9B10D42ED5}"/>
          </ac:spMkLst>
        </pc:spChg>
        <pc:spChg chg="add mod">
          <ac:chgData name="Ludovic FERRANDI" userId="e47aa821-b978-4087-99fd-991fe6578897" providerId="ADAL" clId="{CADEF5A4-FB28-4649-AC2A-19A42B80C8A6}" dt="2021-02-28T17:50:09.622" v="1398" actId="1076"/>
          <ac:spMkLst>
            <pc:docMk/>
            <pc:sldMk cId="201931988" sldId="290"/>
            <ac:spMk id="31" creationId="{C4B25346-096D-4C60-B546-9C1E3F876698}"/>
          </ac:spMkLst>
        </pc:spChg>
        <pc:spChg chg="add mod">
          <ac:chgData name="Ludovic FERRANDI" userId="e47aa821-b978-4087-99fd-991fe6578897" providerId="ADAL" clId="{CADEF5A4-FB28-4649-AC2A-19A42B80C8A6}" dt="2021-02-28T17:50:13.568" v="1399" actId="1076"/>
          <ac:spMkLst>
            <pc:docMk/>
            <pc:sldMk cId="201931988" sldId="290"/>
            <ac:spMk id="32" creationId="{D41C8DC0-3F9B-4758-AE2F-5CBD7391E9C0}"/>
          </ac:spMkLst>
        </pc:spChg>
      </pc:sldChg>
      <pc:sldChg chg="modNotesTx">
        <pc:chgData name="Ludovic FERRANDI" userId="e47aa821-b978-4087-99fd-991fe6578897" providerId="ADAL" clId="{CADEF5A4-FB28-4649-AC2A-19A42B80C8A6}" dt="2021-03-01T20:54:10.243" v="1542" actId="20577"/>
        <pc:sldMkLst>
          <pc:docMk/>
          <pc:sldMk cId="2408041446" sldId="291"/>
        </pc:sldMkLst>
      </pc:sldChg>
      <pc:sldChg chg="modSp mod">
        <pc:chgData name="Ludovic FERRANDI" userId="e47aa821-b978-4087-99fd-991fe6578897" providerId="ADAL" clId="{CADEF5A4-FB28-4649-AC2A-19A42B80C8A6}" dt="2021-03-01T20:52:49.961" v="1518" actId="1076"/>
        <pc:sldMkLst>
          <pc:docMk/>
          <pc:sldMk cId="1957079137" sldId="292"/>
        </pc:sldMkLst>
        <pc:spChg chg="mod">
          <ac:chgData name="Ludovic FERRANDI" userId="e47aa821-b978-4087-99fd-991fe6578897" providerId="ADAL" clId="{CADEF5A4-FB28-4649-AC2A-19A42B80C8A6}" dt="2021-03-01T20:52:49.961" v="1518" actId="1076"/>
          <ac:spMkLst>
            <pc:docMk/>
            <pc:sldMk cId="1957079137" sldId="292"/>
            <ac:spMk id="29" creationId="{DAF446D6-8622-42DC-AD27-B310CD7C2146}"/>
          </ac:spMkLst>
        </pc:spChg>
        <pc:spChg chg="mod">
          <ac:chgData name="Ludovic FERRANDI" userId="e47aa821-b978-4087-99fd-991fe6578897" providerId="ADAL" clId="{CADEF5A4-FB28-4649-AC2A-19A42B80C8A6}" dt="2021-03-01T20:47:10.896" v="1454" actId="5793"/>
          <ac:spMkLst>
            <pc:docMk/>
            <pc:sldMk cId="1957079137" sldId="292"/>
            <ac:spMk id="31" creationId="{A09FC5F3-C6FF-4D0C-A0F0-31245428F3E9}"/>
          </ac:spMkLst>
        </pc:spChg>
      </pc:sldChg>
      <pc:sldChg chg="modSp del mod">
        <pc:chgData name="Ludovic FERRANDI" userId="e47aa821-b978-4087-99fd-991fe6578897" providerId="ADAL" clId="{CADEF5A4-FB28-4649-AC2A-19A42B80C8A6}" dt="2021-02-28T17:29:45.005" v="913" actId="2696"/>
        <pc:sldMkLst>
          <pc:docMk/>
          <pc:sldMk cId="2995706860" sldId="294"/>
        </pc:sldMkLst>
        <pc:spChg chg="mod">
          <ac:chgData name="Ludovic FERRANDI" userId="e47aa821-b978-4087-99fd-991fe6578897" providerId="ADAL" clId="{CADEF5A4-FB28-4649-AC2A-19A42B80C8A6}" dt="2021-02-28T16:58:25.125" v="454" actId="20577"/>
          <ac:spMkLst>
            <pc:docMk/>
            <pc:sldMk cId="2995706860" sldId="294"/>
            <ac:spMk id="20" creationId="{0C6CF38F-47DA-4B37-B3B7-1EA001E8AECA}"/>
          </ac:spMkLst>
        </pc:spChg>
      </pc:sldChg>
      <pc:sldChg chg="del">
        <pc:chgData name="Ludovic FERRANDI" userId="e47aa821-b978-4087-99fd-991fe6578897" providerId="ADAL" clId="{CADEF5A4-FB28-4649-AC2A-19A42B80C8A6}" dt="2021-02-28T16:58:28.063" v="455" actId="2696"/>
        <pc:sldMkLst>
          <pc:docMk/>
          <pc:sldMk cId="3247789311" sldId="295"/>
        </pc:sldMkLst>
      </pc:sldChg>
    </pc:docChg>
  </pc:docChgLst>
  <pc:docChgLst>
    <pc:chgData name="Utilisateur invité" userId="S::urn:spo:anon#d1e91499d65809d091346bf08347548a1ce7025e6b414c69ccaef5dad34980a0::" providerId="AD" clId="Web-{F6DAA2AE-B16E-0CD3-FDE5-C81685A8CA1D}"/>
    <pc:docChg chg="modSld">
      <pc:chgData name="Utilisateur invité" userId="S::urn:spo:anon#d1e91499d65809d091346bf08347548a1ce7025e6b414c69ccaef5dad34980a0::" providerId="AD" clId="Web-{F6DAA2AE-B16E-0CD3-FDE5-C81685A8CA1D}" dt="2021-02-26T15:27:29.438" v="4" actId="20577"/>
      <pc:docMkLst>
        <pc:docMk/>
      </pc:docMkLst>
      <pc:sldChg chg="delSp modSp">
        <pc:chgData name="Utilisateur invité" userId="S::urn:spo:anon#d1e91499d65809d091346bf08347548a1ce7025e6b414c69ccaef5dad34980a0::" providerId="AD" clId="Web-{F6DAA2AE-B16E-0CD3-FDE5-C81685A8CA1D}" dt="2021-02-26T15:27:29.438" v="4" actId="20577"/>
        <pc:sldMkLst>
          <pc:docMk/>
          <pc:sldMk cId="763175851" sldId="282"/>
        </pc:sldMkLst>
        <pc:spChg chg="del">
          <ac:chgData name="Utilisateur invité" userId="S::urn:spo:anon#d1e91499d65809d091346bf08347548a1ce7025e6b414c69ccaef5dad34980a0::" providerId="AD" clId="Web-{F6DAA2AE-B16E-0CD3-FDE5-C81685A8CA1D}" dt="2021-02-26T15:26:48.844" v="0"/>
          <ac:spMkLst>
            <pc:docMk/>
            <pc:sldMk cId="763175851" sldId="282"/>
            <ac:spMk id="2" creationId="{E739809E-EFC2-4744-AC60-DC69CE28A0B8}"/>
          </ac:spMkLst>
        </pc:spChg>
        <pc:spChg chg="mod">
          <ac:chgData name="Utilisateur invité" userId="S::urn:spo:anon#d1e91499d65809d091346bf08347548a1ce7025e6b414c69ccaef5dad34980a0::" providerId="AD" clId="Web-{F6DAA2AE-B16E-0CD3-FDE5-C81685A8CA1D}" dt="2021-02-26T15:27:29.438" v="4" actId="20577"/>
          <ac:spMkLst>
            <pc:docMk/>
            <pc:sldMk cId="763175851" sldId="282"/>
            <ac:spMk id="4" creationId="{5336340B-72C6-45D5-B96A-40C9B40FAE4E}"/>
          </ac:spMkLst>
        </pc:spChg>
      </pc:sldChg>
    </pc:docChg>
  </pc:docChgLst>
  <pc:docChgLst>
    <pc:chgData name="Elio Tognacca" userId="S::tognacca@etud.insa-toulouse.fr::7d81dc1c-eb42-4112-b953-fbd6cbec9ce0" providerId="AD" clId="Web-{EB10D2EE-B855-C636-444F-E1A53809F31B}"/>
    <pc:docChg chg="modSld">
      <pc:chgData name="Elio Tognacca" userId="S::tognacca@etud.insa-toulouse.fr::7d81dc1c-eb42-4112-b953-fbd6cbec9ce0" providerId="AD" clId="Web-{EB10D2EE-B855-C636-444F-E1A53809F31B}" dt="2021-03-02T07:00:26.552" v="10" actId="1076"/>
      <pc:docMkLst>
        <pc:docMk/>
      </pc:docMkLst>
      <pc:sldChg chg="modSp">
        <pc:chgData name="Elio Tognacca" userId="S::tognacca@etud.insa-toulouse.fr::7d81dc1c-eb42-4112-b953-fbd6cbec9ce0" providerId="AD" clId="Web-{EB10D2EE-B855-C636-444F-E1A53809F31B}" dt="2021-03-02T07:00:26.552" v="10" actId="1076"/>
        <pc:sldMkLst>
          <pc:docMk/>
          <pc:sldMk cId="4289512669" sldId="288"/>
        </pc:sldMkLst>
        <pc:picChg chg="mod">
          <ac:chgData name="Elio Tognacca" userId="S::tognacca@etud.insa-toulouse.fr::7d81dc1c-eb42-4112-b953-fbd6cbec9ce0" providerId="AD" clId="Web-{EB10D2EE-B855-C636-444F-E1A53809F31B}" dt="2021-03-02T07:00:26.552" v="10" actId="1076"/>
          <ac:picMkLst>
            <pc:docMk/>
            <pc:sldMk cId="4289512669" sldId="288"/>
            <ac:picMk id="6" creationId="{41813311-5D36-4684-9CDD-3EE9442AEF18}"/>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46400" cy="496888"/>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fr-FR"/>
          </a:p>
        </p:txBody>
      </p:sp>
      <p:sp>
        <p:nvSpPr>
          <p:cNvPr id="3" name="Espace réservé de la date 2"/>
          <p:cNvSpPr>
            <a:spLocks noGrp="1"/>
          </p:cNvSpPr>
          <p:nvPr>
            <p:ph type="dt" sz="quarter" idx="1"/>
          </p:nvPr>
        </p:nvSpPr>
        <p:spPr>
          <a:xfrm>
            <a:off x="3849688" y="0"/>
            <a:ext cx="2946400" cy="496888"/>
          </a:xfrm>
          <a:prstGeom prst="rect">
            <a:avLst/>
          </a:prstGeom>
        </p:spPr>
        <p:txBody>
          <a:bodyPr vert="horz" lIns="91440" tIns="45720" rIns="91440" bIns="45720" rtlCol="0"/>
          <a:lstStyle>
            <a:lvl1pPr algn="r" fontAlgn="auto">
              <a:spcBef>
                <a:spcPts val="0"/>
              </a:spcBef>
              <a:spcAft>
                <a:spcPts val="0"/>
              </a:spcAft>
              <a:defRPr sz="1200">
                <a:latin typeface="+mn-lt"/>
                <a:cs typeface="+mn-cs"/>
              </a:defRPr>
            </a:lvl1pPr>
          </a:lstStyle>
          <a:p>
            <a:pPr>
              <a:defRPr/>
            </a:pPr>
            <a:fld id="{4CE4B828-3D59-4E52-81B2-8197065EF070}" type="datetimeFigureOut">
              <a:rPr lang="fr-FR"/>
              <a:pPr>
                <a:defRPr/>
              </a:pPr>
              <a:t>02/03/2021</a:t>
            </a:fld>
            <a:endParaRPr lang="fr-FR"/>
          </a:p>
        </p:txBody>
      </p:sp>
      <p:sp>
        <p:nvSpPr>
          <p:cNvPr id="4" name="Espace réservé du pied de page 3"/>
          <p:cNvSpPr>
            <a:spLocks noGrp="1"/>
          </p:cNvSpPr>
          <p:nvPr>
            <p:ph type="ftr" sz="quarter" idx="2"/>
          </p:nvPr>
        </p:nvSpPr>
        <p:spPr>
          <a:xfrm>
            <a:off x="0" y="9429750"/>
            <a:ext cx="2946400" cy="496888"/>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fr-FR"/>
          </a:p>
        </p:txBody>
      </p:sp>
      <p:sp>
        <p:nvSpPr>
          <p:cNvPr id="5" name="Espace réservé du numéro de diapositive 4"/>
          <p:cNvSpPr>
            <a:spLocks noGrp="1"/>
          </p:cNvSpPr>
          <p:nvPr>
            <p:ph type="sldNum" sz="quarter" idx="3"/>
          </p:nvPr>
        </p:nvSpPr>
        <p:spPr>
          <a:xfrm>
            <a:off x="3849688" y="9429750"/>
            <a:ext cx="2946400" cy="496888"/>
          </a:xfrm>
          <a:prstGeom prst="rect">
            <a:avLst/>
          </a:prstGeom>
        </p:spPr>
        <p:txBody>
          <a:bodyPr vert="horz" lIns="91440" tIns="45720" rIns="91440" bIns="45720" rtlCol="0" anchor="b"/>
          <a:lstStyle>
            <a:lvl1pPr algn="r" fontAlgn="auto">
              <a:spcBef>
                <a:spcPts val="0"/>
              </a:spcBef>
              <a:spcAft>
                <a:spcPts val="0"/>
              </a:spcAft>
              <a:defRPr sz="1200">
                <a:latin typeface="+mn-lt"/>
                <a:cs typeface="+mn-cs"/>
              </a:defRPr>
            </a:lvl1pPr>
          </a:lstStyle>
          <a:p>
            <a:pPr>
              <a:defRPr/>
            </a:pPr>
            <a:fld id="{037BFB17-C0D0-4B97-9955-2D50AC636C22}" type="slidenum">
              <a:rPr lang="fr-FR"/>
              <a:pPr>
                <a:defRPr/>
              </a:pPr>
              <a:t>‹#›</a:t>
            </a:fld>
            <a:endParaRPr lang="fr-FR"/>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46400" cy="496888"/>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fr-FR"/>
          </a:p>
        </p:txBody>
      </p:sp>
      <p:sp>
        <p:nvSpPr>
          <p:cNvPr id="3" name="Espace réservé de la date 2"/>
          <p:cNvSpPr>
            <a:spLocks noGrp="1"/>
          </p:cNvSpPr>
          <p:nvPr>
            <p:ph type="dt" idx="1"/>
          </p:nvPr>
        </p:nvSpPr>
        <p:spPr>
          <a:xfrm>
            <a:off x="3849688" y="0"/>
            <a:ext cx="2946400" cy="496888"/>
          </a:xfrm>
          <a:prstGeom prst="rect">
            <a:avLst/>
          </a:prstGeom>
        </p:spPr>
        <p:txBody>
          <a:bodyPr vert="horz" lIns="91440" tIns="45720" rIns="91440" bIns="45720" rtlCol="0"/>
          <a:lstStyle>
            <a:lvl1pPr algn="r" fontAlgn="auto">
              <a:spcBef>
                <a:spcPts val="0"/>
              </a:spcBef>
              <a:spcAft>
                <a:spcPts val="0"/>
              </a:spcAft>
              <a:defRPr sz="1200">
                <a:latin typeface="+mn-lt"/>
                <a:cs typeface="+mn-cs"/>
              </a:defRPr>
            </a:lvl1pPr>
          </a:lstStyle>
          <a:p>
            <a:pPr>
              <a:defRPr/>
            </a:pPr>
            <a:fld id="{8ED8AB46-DDA1-4C6B-B06A-D958E468EFC2}" type="datetimeFigureOut">
              <a:rPr lang="fr-FR"/>
              <a:pPr>
                <a:defRPr/>
              </a:pPr>
              <a:t>02/03/2021</a:t>
            </a:fld>
            <a:endParaRPr lang="fr-FR"/>
          </a:p>
        </p:txBody>
      </p:sp>
      <p:sp>
        <p:nvSpPr>
          <p:cNvPr id="4" name="Espace réservé de l'image des diapositives 3"/>
          <p:cNvSpPr>
            <a:spLocks noGrp="1" noRot="1" noChangeAspect="1"/>
          </p:cNvSpPr>
          <p:nvPr>
            <p:ph type="sldImg" idx="2"/>
          </p:nvPr>
        </p:nvSpPr>
        <p:spPr>
          <a:xfrm>
            <a:off x="915988" y="744538"/>
            <a:ext cx="4965700" cy="3722687"/>
          </a:xfrm>
          <a:prstGeom prst="rect">
            <a:avLst/>
          </a:prstGeom>
          <a:noFill/>
          <a:ln w="12700">
            <a:solidFill>
              <a:prstClr val="black"/>
            </a:solidFill>
          </a:ln>
        </p:spPr>
        <p:txBody>
          <a:bodyPr vert="horz" lIns="91440" tIns="45720" rIns="91440" bIns="45720" rtlCol="0" anchor="ctr"/>
          <a:lstStyle/>
          <a:p>
            <a:pPr lvl="0"/>
            <a:endParaRPr lang="fr-FR" noProof="0"/>
          </a:p>
        </p:txBody>
      </p:sp>
      <p:sp>
        <p:nvSpPr>
          <p:cNvPr id="5" name="Espace réservé des commentaires 4"/>
          <p:cNvSpPr>
            <a:spLocks noGrp="1"/>
          </p:cNvSpPr>
          <p:nvPr>
            <p:ph type="body" sz="quarter" idx="3"/>
          </p:nvPr>
        </p:nvSpPr>
        <p:spPr>
          <a:xfrm>
            <a:off x="679450" y="4716463"/>
            <a:ext cx="5438775" cy="4467225"/>
          </a:xfrm>
          <a:prstGeom prst="rect">
            <a:avLst/>
          </a:prstGeom>
        </p:spPr>
        <p:txBody>
          <a:bodyPr vert="horz" lIns="91440" tIns="45720" rIns="91440" bIns="45720" rtlCol="0"/>
          <a:lstStyle/>
          <a:p>
            <a:pPr lvl="0"/>
            <a:r>
              <a:rPr lang="fr-FR" noProof="0"/>
              <a:t>Modifiez les styles du texte du masque</a:t>
            </a:r>
          </a:p>
          <a:p>
            <a:pPr lvl="1"/>
            <a:r>
              <a:rPr lang="fr-FR" noProof="0"/>
              <a:t>Deuxième niveau</a:t>
            </a:r>
          </a:p>
          <a:p>
            <a:pPr lvl="2"/>
            <a:r>
              <a:rPr lang="fr-FR" noProof="0"/>
              <a:t>Troisième niveau</a:t>
            </a:r>
          </a:p>
          <a:p>
            <a:pPr lvl="3"/>
            <a:r>
              <a:rPr lang="fr-FR" noProof="0"/>
              <a:t>Quatrième niveau</a:t>
            </a:r>
          </a:p>
          <a:p>
            <a:pPr lvl="4"/>
            <a:r>
              <a:rPr lang="fr-FR" noProof="0"/>
              <a:t>Cinquième niveau</a:t>
            </a:r>
          </a:p>
        </p:txBody>
      </p:sp>
      <p:sp>
        <p:nvSpPr>
          <p:cNvPr id="6" name="Espace réservé du pied de page 5"/>
          <p:cNvSpPr>
            <a:spLocks noGrp="1"/>
          </p:cNvSpPr>
          <p:nvPr>
            <p:ph type="ftr" sz="quarter" idx="4"/>
          </p:nvPr>
        </p:nvSpPr>
        <p:spPr>
          <a:xfrm>
            <a:off x="0" y="9429750"/>
            <a:ext cx="2946400" cy="496888"/>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fr-FR"/>
          </a:p>
        </p:txBody>
      </p:sp>
      <p:sp>
        <p:nvSpPr>
          <p:cNvPr id="7" name="Espace réservé du numéro de diapositive 6"/>
          <p:cNvSpPr>
            <a:spLocks noGrp="1"/>
          </p:cNvSpPr>
          <p:nvPr>
            <p:ph type="sldNum" sz="quarter" idx="5"/>
          </p:nvPr>
        </p:nvSpPr>
        <p:spPr>
          <a:xfrm>
            <a:off x="3849688" y="9429750"/>
            <a:ext cx="2946400" cy="496888"/>
          </a:xfrm>
          <a:prstGeom prst="rect">
            <a:avLst/>
          </a:prstGeom>
        </p:spPr>
        <p:txBody>
          <a:bodyPr vert="horz" lIns="91440" tIns="45720" rIns="91440" bIns="45720" rtlCol="0" anchor="b"/>
          <a:lstStyle>
            <a:lvl1pPr algn="r" fontAlgn="auto">
              <a:spcBef>
                <a:spcPts val="0"/>
              </a:spcBef>
              <a:spcAft>
                <a:spcPts val="0"/>
              </a:spcAft>
              <a:defRPr sz="1200">
                <a:latin typeface="+mn-lt"/>
                <a:cs typeface="+mn-cs"/>
              </a:defRPr>
            </a:lvl1pPr>
          </a:lstStyle>
          <a:p>
            <a:pPr>
              <a:defRPr/>
            </a:pPr>
            <a:fld id="{F93B164E-CF6F-4154-9DF5-2648B7B1536A}" type="slidenum">
              <a:rPr lang="fr-FR"/>
              <a:pPr>
                <a:defRPr/>
              </a:pPr>
              <a:t>‹#›</a:t>
            </a:fld>
            <a:endParaRPr lang="fr-FR"/>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917575" y="744538"/>
            <a:ext cx="4962525" cy="3722687"/>
          </a:xfrm>
        </p:spPr>
      </p:sp>
      <p:sp>
        <p:nvSpPr>
          <p:cNvPr id="3" name="Espace réservé des notes 2"/>
          <p:cNvSpPr>
            <a:spLocks noGrp="1"/>
          </p:cNvSpPr>
          <p:nvPr>
            <p:ph type="body" idx="1"/>
          </p:nvPr>
        </p:nvSpPr>
        <p:spPr/>
        <p:txBody>
          <a:bodyPr/>
          <a:lstStyle/>
          <a:p>
            <a:r>
              <a:rPr lang="fr-FR" sz="1200" kern="1200">
                <a:solidFill>
                  <a:schemeClr val="tx1"/>
                </a:solidFill>
                <a:effectLst/>
                <a:latin typeface="+mn-lt"/>
                <a:ea typeface="+mn-ea"/>
                <a:cs typeface="+mn-cs"/>
              </a:rPr>
              <a:t>Le QSE est une partie importante d’un projet qui permet de prévenir l’ensemble des risques industriels. Il vise à assurer le respect des normes vis-à-vis du produit (la qualité du produit), la prise en compte des enjeux humains, sociaux, économiques et juridiques ainsi que l’étude des impacts environnementaux du produit. </a:t>
            </a:r>
          </a:p>
          <a:p>
            <a:r>
              <a:rPr lang="fr-FR" sz="1200" kern="1200">
                <a:solidFill>
                  <a:schemeClr val="tx1"/>
                </a:solidFill>
                <a:effectLst/>
                <a:latin typeface="+mn-lt"/>
                <a:ea typeface="+mn-ea"/>
                <a:cs typeface="+mn-cs"/>
              </a:rPr>
              <a:t>Lors de ce premier point QSE nous vous présenterons les informations importantes de la norme allemande que nous allons devoir prendre en compte lors de la réalisation de notre projet. Cette norme nous guidera tout au long du projet et nous permettra d’assurer l’obtention de la certification CE.</a:t>
            </a:r>
          </a:p>
        </p:txBody>
      </p:sp>
      <p:sp>
        <p:nvSpPr>
          <p:cNvPr id="4" name="Espace réservé du numéro de diapositive 3"/>
          <p:cNvSpPr>
            <a:spLocks noGrp="1"/>
          </p:cNvSpPr>
          <p:nvPr>
            <p:ph type="sldNum" sz="quarter" idx="5"/>
          </p:nvPr>
        </p:nvSpPr>
        <p:spPr/>
        <p:txBody>
          <a:bodyPr/>
          <a:lstStyle/>
          <a:p>
            <a:pPr>
              <a:defRPr/>
            </a:pPr>
            <a:fld id="{F93B164E-CF6F-4154-9DF5-2648B7B1536A}" type="slidenum">
              <a:rPr lang="fr-FR" smtClean="0"/>
              <a:pPr>
                <a:defRPr/>
              </a:pPr>
              <a:t>2</a:t>
            </a:fld>
            <a:endParaRPr lang="fr-FR"/>
          </a:p>
        </p:txBody>
      </p:sp>
    </p:spTree>
    <p:extLst>
      <p:ext uri="{BB962C8B-B14F-4D97-AF65-F5344CB8AC3E}">
        <p14:creationId xmlns:p14="http://schemas.microsoft.com/office/powerpoint/2010/main" val="322214944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917575" y="744538"/>
            <a:ext cx="4962525" cy="3722687"/>
          </a:xfrm>
        </p:spPr>
      </p:sp>
      <p:sp>
        <p:nvSpPr>
          <p:cNvPr id="3" name="Espace réservé des notes 2"/>
          <p:cNvSpPr>
            <a:spLocks noGrp="1"/>
          </p:cNvSpPr>
          <p:nvPr>
            <p:ph type="body" idx="1"/>
          </p:nvPr>
        </p:nvSpPr>
        <p:spPr/>
        <p:txBody>
          <a:bodyPr/>
          <a:lstStyle/>
          <a:p>
            <a:pPr lvl="0"/>
            <a:r>
              <a:rPr lang="fr-FR" sz="1200" b="1" kern="1200">
                <a:solidFill>
                  <a:schemeClr val="tx1"/>
                </a:solidFill>
                <a:effectLst/>
                <a:latin typeface="+mn-lt"/>
                <a:ea typeface="+mn-ea"/>
                <a:cs typeface="+mn-cs"/>
              </a:rPr>
              <a:t>Obligation de certification de l’aérogénérateur : </a:t>
            </a:r>
          </a:p>
          <a:p>
            <a:r>
              <a:rPr lang="fr-FR" sz="1200" kern="1200">
                <a:solidFill>
                  <a:schemeClr val="tx1"/>
                </a:solidFill>
                <a:effectLst/>
                <a:latin typeface="+mn-lt"/>
                <a:ea typeface="+mn-ea"/>
                <a:cs typeface="+mn-cs"/>
              </a:rPr>
              <a:t>Obligation de </a:t>
            </a:r>
            <a:r>
              <a:rPr lang="fr-FR" sz="1200" b="1" kern="1200">
                <a:solidFill>
                  <a:schemeClr val="tx1"/>
                </a:solidFill>
                <a:effectLst/>
                <a:latin typeface="+mn-lt"/>
                <a:ea typeface="+mn-ea"/>
                <a:cs typeface="+mn-cs"/>
              </a:rPr>
              <a:t>respecter une norme précise</a:t>
            </a:r>
            <a:r>
              <a:rPr lang="fr-FR" sz="1200" kern="1200">
                <a:solidFill>
                  <a:schemeClr val="tx1"/>
                </a:solidFill>
                <a:effectLst/>
                <a:latin typeface="+mn-lt"/>
                <a:ea typeface="+mn-ea"/>
                <a:cs typeface="+mn-cs"/>
              </a:rPr>
              <a:t> pour l’aérogénérateur et qui </a:t>
            </a:r>
            <a:r>
              <a:rPr lang="fr-FR" sz="1200" b="1" kern="1200">
                <a:solidFill>
                  <a:schemeClr val="tx1"/>
                </a:solidFill>
                <a:effectLst/>
                <a:latin typeface="+mn-lt"/>
                <a:ea typeface="+mn-ea"/>
                <a:cs typeface="+mn-cs"/>
              </a:rPr>
              <a:t>devra être certifiée</a:t>
            </a:r>
            <a:r>
              <a:rPr lang="fr-FR" sz="1200" kern="1200">
                <a:solidFill>
                  <a:schemeClr val="tx1"/>
                </a:solidFill>
                <a:effectLst/>
                <a:latin typeface="+mn-lt"/>
                <a:ea typeface="+mn-ea"/>
                <a:cs typeface="+mn-cs"/>
              </a:rPr>
              <a:t>. Le </a:t>
            </a:r>
            <a:r>
              <a:rPr lang="fr-FR" sz="1200" b="1" kern="1200">
                <a:solidFill>
                  <a:schemeClr val="tx1"/>
                </a:solidFill>
                <a:effectLst/>
                <a:latin typeface="+mn-lt"/>
                <a:ea typeface="+mn-ea"/>
                <a:cs typeface="+mn-cs"/>
              </a:rPr>
              <a:t>but</a:t>
            </a:r>
            <a:r>
              <a:rPr lang="fr-FR" sz="1200" kern="1200">
                <a:solidFill>
                  <a:schemeClr val="tx1"/>
                </a:solidFill>
                <a:effectLst/>
                <a:latin typeface="+mn-lt"/>
                <a:ea typeface="+mn-ea"/>
                <a:cs typeface="+mn-cs"/>
              </a:rPr>
              <a:t> est de </a:t>
            </a:r>
            <a:r>
              <a:rPr lang="fr-FR" sz="1200" b="1" kern="1200">
                <a:solidFill>
                  <a:schemeClr val="tx1"/>
                </a:solidFill>
                <a:effectLst/>
                <a:latin typeface="+mn-lt"/>
                <a:ea typeface="+mn-ea"/>
                <a:cs typeface="+mn-cs"/>
              </a:rPr>
              <a:t>garantir un fonctionnement sûr et économique pendant toute la durée de vie</a:t>
            </a:r>
            <a:r>
              <a:rPr lang="fr-FR" sz="1200" kern="1200">
                <a:solidFill>
                  <a:schemeClr val="tx1"/>
                </a:solidFill>
                <a:effectLst/>
                <a:latin typeface="+mn-lt"/>
                <a:ea typeface="+mn-ea"/>
                <a:cs typeface="+mn-cs"/>
              </a:rPr>
              <a:t>.</a:t>
            </a:r>
          </a:p>
          <a:p>
            <a:pPr lvl="0"/>
            <a:r>
              <a:rPr lang="fr-FR" sz="1200" kern="1200">
                <a:solidFill>
                  <a:schemeClr val="tx1"/>
                </a:solidFill>
                <a:effectLst/>
                <a:latin typeface="+mn-lt"/>
                <a:ea typeface="+mn-ea"/>
                <a:cs typeface="+mn-cs"/>
              </a:rPr>
              <a:t>Capable de </a:t>
            </a:r>
            <a:r>
              <a:rPr lang="fr-FR" sz="1200" b="1" kern="1200">
                <a:solidFill>
                  <a:schemeClr val="tx1"/>
                </a:solidFill>
                <a:effectLst/>
                <a:latin typeface="+mn-lt"/>
                <a:ea typeface="+mn-ea"/>
                <a:cs typeface="+mn-cs"/>
              </a:rPr>
              <a:t>résister aux cas de charges spécifiques imposées </a:t>
            </a:r>
            <a:r>
              <a:rPr lang="fr-FR" sz="1200" kern="1200">
                <a:solidFill>
                  <a:schemeClr val="tx1"/>
                </a:solidFill>
                <a:effectLst/>
                <a:latin typeface="+mn-lt"/>
                <a:ea typeface="+mn-ea"/>
                <a:cs typeface="+mn-cs"/>
              </a:rPr>
              <a:t>: </a:t>
            </a:r>
          </a:p>
          <a:p>
            <a:r>
              <a:rPr lang="fr-FR" sz="1200" b="1" kern="1200">
                <a:solidFill>
                  <a:schemeClr val="tx1"/>
                </a:solidFill>
                <a:effectLst/>
                <a:latin typeface="+mn-lt"/>
                <a:ea typeface="+mn-ea"/>
                <a:cs typeface="+mn-cs"/>
              </a:rPr>
              <a:t>Dans</a:t>
            </a:r>
            <a:r>
              <a:rPr lang="fr-FR" sz="1200" kern="1200">
                <a:solidFill>
                  <a:schemeClr val="tx1"/>
                </a:solidFill>
                <a:effectLst/>
                <a:latin typeface="+mn-lt"/>
                <a:ea typeface="+mn-ea"/>
                <a:cs typeface="+mn-cs"/>
              </a:rPr>
              <a:t> la </a:t>
            </a:r>
            <a:r>
              <a:rPr lang="fr-FR" sz="1200" b="1" kern="1200">
                <a:solidFill>
                  <a:schemeClr val="tx1"/>
                </a:solidFill>
                <a:effectLst/>
                <a:latin typeface="+mn-lt"/>
                <a:ea typeface="+mn-ea"/>
                <a:cs typeface="+mn-cs"/>
              </a:rPr>
              <a:t>doc</a:t>
            </a:r>
            <a:r>
              <a:rPr lang="fr-FR" sz="1200" kern="1200">
                <a:solidFill>
                  <a:schemeClr val="tx1"/>
                </a:solidFill>
                <a:effectLst/>
                <a:latin typeface="+mn-lt"/>
                <a:ea typeface="+mn-ea"/>
                <a:cs typeface="+mn-cs"/>
              </a:rPr>
              <a:t>umentation ont été repérées </a:t>
            </a:r>
            <a:r>
              <a:rPr lang="fr-FR" sz="1200" b="1" kern="1200">
                <a:solidFill>
                  <a:schemeClr val="tx1"/>
                </a:solidFill>
                <a:effectLst/>
                <a:latin typeface="+mn-lt"/>
                <a:ea typeface="+mn-ea"/>
                <a:cs typeface="+mn-cs"/>
              </a:rPr>
              <a:t>les charges auxquelles l’éolienne sera soumise dans sa vie</a:t>
            </a:r>
            <a:r>
              <a:rPr lang="fr-FR" sz="1200" kern="1200">
                <a:solidFill>
                  <a:schemeClr val="tx1"/>
                </a:solidFill>
                <a:effectLst/>
                <a:latin typeface="+mn-lt"/>
                <a:ea typeface="+mn-ea"/>
                <a:cs typeface="+mn-cs"/>
              </a:rPr>
              <a:t>, </a:t>
            </a:r>
            <a:r>
              <a:rPr lang="fr-FR" sz="1200" b="1" kern="1200">
                <a:solidFill>
                  <a:schemeClr val="tx1"/>
                </a:solidFill>
                <a:effectLst/>
                <a:latin typeface="+mn-lt"/>
                <a:ea typeface="+mn-ea"/>
                <a:cs typeface="+mn-cs"/>
              </a:rPr>
              <a:t>déformations et contraintes</a:t>
            </a:r>
            <a:r>
              <a:rPr lang="fr-FR" sz="1200" kern="1200">
                <a:solidFill>
                  <a:schemeClr val="tx1"/>
                </a:solidFill>
                <a:effectLst/>
                <a:latin typeface="+mn-lt"/>
                <a:ea typeface="+mn-ea"/>
                <a:cs typeface="+mn-cs"/>
              </a:rPr>
              <a:t>. </a:t>
            </a:r>
            <a:r>
              <a:rPr lang="fr-FR" sz="1200" b="1" u="sng" kern="1200">
                <a:solidFill>
                  <a:schemeClr val="tx1"/>
                </a:solidFill>
                <a:effectLst/>
                <a:latin typeface="+mn-lt"/>
                <a:ea typeface="+mn-ea"/>
                <a:cs typeface="+mn-cs"/>
              </a:rPr>
              <a:t>Il nous faudra identifier les cas de charges maximums</a:t>
            </a:r>
            <a:r>
              <a:rPr lang="fr-FR" sz="1200" kern="1200">
                <a:solidFill>
                  <a:schemeClr val="tx1"/>
                </a:solidFill>
                <a:effectLst/>
                <a:latin typeface="+mn-lt"/>
                <a:ea typeface="+mn-ea"/>
                <a:cs typeface="+mn-cs"/>
              </a:rPr>
              <a:t>. Il faudra aussi</a:t>
            </a:r>
            <a:r>
              <a:rPr lang="fr-FR" sz="1200" b="1" kern="1200">
                <a:solidFill>
                  <a:schemeClr val="tx1"/>
                </a:solidFill>
                <a:effectLst/>
                <a:latin typeface="+mn-lt"/>
                <a:ea typeface="+mn-ea"/>
                <a:cs typeface="+mn-cs"/>
              </a:rPr>
              <a:t> </a:t>
            </a:r>
            <a:r>
              <a:rPr lang="fr-FR" sz="1200" kern="1200">
                <a:solidFill>
                  <a:schemeClr val="tx1"/>
                </a:solidFill>
                <a:effectLst/>
                <a:latin typeface="+mn-lt"/>
                <a:ea typeface="+mn-ea"/>
                <a:cs typeface="+mn-cs"/>
              </a:rPr>
              <a:t>faire en sorte que les différents éléments </a:t>
            </a:r>
            <a:r>
              <a:rPr lang="fr-FR" sz="1200" b="1" kern="1200">
                <a:solidFill>
                  <a:schemeClr val="tx1"/>
                </a:solidFill>
                <a:effectLst/>
                <a:latin typeface="+mn-lt"/>
                <a:ea typeface="+mn-ea"/>
                <a:cs typeface="+mn-cs"/>
              </a:rPr>
              <a:t>résistent aux charges durant leur fabrication </a:t>
            </a:r>
            <a:r>
              <a:rPr lang="fr-FR" sz="1200" kern="1200">
                <a:solidFill>
                  <a:schemeClr val="tx1"/>
                </a:solidFill>
                <a:effectLst/>
                <a:latin typeface="+mn-lt"/>
                <a:ea typeface="+mn-ea"/>
                <a:cs typeface="+mn-cs"/>
              </a:rPr>
              <a:t>(cela comprend tous les éléments de l’éolienne).</a:t>
            </a:r>
          </a:p>
          <a:p>
            <a:r>
              <a:rPr lang="fr-FR" sz="1200" b="1" kern="1200">
                <a:solidFill>
                  <a:schemeClr val="tx1"/>
                </a:solidFill>
                <a:effectLst/>
                <a:latin typeface="+mn-lt"/>
                <a:ea typeface="+mn-ea"/>
                <a:cs typeface="+mn-cs"/>
              </a:rPr>
              <a:t>Tous</a:t>
            </a:r>
            <a:r>
              <a:rPr lang="fr-FR" sz="1200" kern="1200">
                <a:solidFill>
                  <a:schemeClr val="tx1"/>
                </a:solidFill>
                <a:effectLst/>
                <a:latin typeface="+mn-lt"/>
                <a:ea typeface="+mn-ea"/>
                <a:cs typeface="+mn-cs"/>
              </a:rPr>
              <a:t> les </a:t>
            </a:r>
            <a:r>
              <a:rPr lang="fr-FR" sz="1200" b="1" kern="1200">
                <a:solidFill>
                  <a:schemeClr val="tx1"/>
                </a:solidFill>
                <a:effectLst/>
                <a:latin typeface="+mn-lt"/>
                <a:ea typeface="+mn-ea"/>
                <a:cs typeface="+mn-cs"/>
              </a:rPr>
              <a:t>composants</a:t>
            </a:r>
            <a:r>
              <a:rPr lang="fr-FR" sz="1200" kern="1200">
                <a:solidFill>
                  <a:schemeClr val="tx1"/>
                </a:solidFill>
                <a:effectLst/>
                <a:latin typeface="+mn-lt"/>
                <a:ea typeface="+mn-ea"/>
                <a:cs typeface="+mn-cs"/>
              </a:rPr>
              <a:t> </a:t>
            </a:r>
            <a:r>
              <a:rPr lang="fr-FR" sz="1200" b="1" kern="1200">
                <a:solidFill>
                  <a:schemeClr val="tx1"/>
                </a:solidFill>
                <a:effectLst/>
                <a:latin typeface="+mn-lt"/>
                <a:ea typeface="+mn-ea"/>
                <a:cs typeface="+mn-cs"/>
              </a:rPr>
              <a:t>faisant état d’une défaillance mineur ne devront pas engendrer des dégâts plus conséquents</a:t>
            </a:r>
            <a:r>
              <a:rPr lang="fr-FR" sz="1200" kern="1200">
                <a:solidFill>
                  <a:schemeClr val="tx1"/>
                </a:solidFill>
                <a:effectLst/>
                <a:latin typeface="+mn-lt"/>
                <a:ea typeface="+mn-ea"/>
                <a:cs typeface="+mn-cs"/>
              </a:rPr>
              <a:t>.</a:t>
            </a:r>
          </a:p>
          <a:p>
            <a:endParaRPr lang="fr-FR"/>
          </a:p>
        </p:txBody>
      </p:sp>
      <p:sp>
        <p:nvSpPr>
          <p:cNvPr id="4" name="Espace réservé du numéro de diapositive 3"/>
          <p:cNvSpPr>
            <a:spLocks noGrp="1"/>
          </p:cNvSpPr>
          <p:nvPr>
            <p:ph type="sldNum" sz="quarter" idx="5"/>
          </p:nvPr>
        </p:nvSpPr>
        <p:spPr/>
        <p:txBody>
          <a:bodyPr/>
          <a:lstStyle/>
          <a:p>
            <a:pPr>
              <a:defRPr/>
            </a:pPr>
            <a:fld id="{F93B164E-CF6F-4154-9DF5-2648B7B1536A}" type="slidenum">
              <a:rPr lang="fr-FR" smtClean="0"/>
              <a:pPr>
                <a:defRPr/>
              </a:pPr>
              <a:t>4</a:t>
            </a:fld>
            <a:endParaRPr lang="fr-FR"/>
          </a:p>
        </p:txBody>
      </p:sp>
    </p:spTree>
    <p:extLst>
      <p:ext uri="{BB962C8B-B14F-4D97-AF65-F5344CB8AC3E}">
        <p14:creationId xmlns:p14="http://schemas.microsoft.com/office/powerpoint/2010/main" val="200807081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917575" y="744538"/>
            <a:ext cx="4962525" cy="3722687"/>
          </a:xfrm>
        </p:spPr>
      </p:sp>
      <p:sp>
        <p:nvSpPr>
          <p:cNvPr id="3" name="Espace réservé des notes 2"/>
          <p:cNvSpPr>
            <a:spLocks noGrp="1"/>
          </p:cNvSpPr>
          <p:nvPr>
            <p:ph type="body" idx="1"/>
          </p:nvPr>
        </p:nvSpPr>
        <p:spPr/>
        <p:txBody>
          <a:bodyPr/>
          <a:lstStyle/>
          <a:p>
            <a:r>
              <a:rPr lang="fr-FR" sz="1200" kern="1200">
                <a:solidFill>
                  <a:schemeClr val="tx1"/>
                </a:solidFill>
                <a:effectLst/>
                <a:latin typeface="+mn-lt"/>
                <a:ea typeface="+mn-ea"/>
                <a:cs typeface="+mn-cs"/>
              </a:rPr>
              <a:t>L’éolienne doit être composée d’un </a:t>
            </a:r>
            <a:r>
              <a:rPr lang="fr-FR" sz="1200" b="1" kern="1200">
                <a:solidFill>
                  <a:schemeClr val="tx1"/>
                </a:solidFill>
                <a:effectLst/>
                <a:latin typeface="+mn-lt"/>
                <a:ea typeface="+mn-ea"/>
                <a:cs typeface="+mn-cs"/>
              </a:rPr>
              <a:t>système de commande </a:t>
            </a:r>
            <a:r>
              <a:rPr lang="fr-FR" sz="1200" kern="1200">
                <a:solidFill>
                  <a:schemeClr val="tx1"/>
                </a:solidFill>
                <a:effectLst/>
                <a:latin typeface="+mn-lt"/>
                <a:ea typeface="+mn-ea"/>
                <a:cs typeface="+mn-cs"/>
              </a:rPr>
              <a:t>ainsi que d’un </a:t>
            </a:r>
            <a:r>
              <a:rPr lang="fr-FR" sz="1200" b="1" kern="1200">
                <a:solidFill>
                  <a:schemeClr val="tx1"/>
                </a:solidFill>
                <a:effectLst/>
                <a:latin typeface="+mn-lt"/>
                <a:ea typeface="+mn-ea"/>
                <a:cs typeface="+mn-cs"/>
              </a:rPr>
              <a:t>système de sécurité</a:t>
            </a:r>
            <a:r>
              <a:rPr lang="fr-FR" sz="1200" kern="1200">
                <a:solidFill>
                  <a:schemeClr val="tx1"/>
                </a:solidFill>
                <a:effectLst/>
                <a:latin typeface="+mn-lt"/>
                <a:ea typeface="+mn-ea"/>
                <a:cs typeface="+mn-cs"/>
              </a:rPr>
              <a:t>.</a:t>
            </a:r>
          </a:p>
          <a:p>
            <a:r>
              <a:rPr lang="fr-FR" sz="1200" kern="1200">
                <a:solidFill>
                  <a:schemeClr val="tx1"/>
                </a:solidFill>
                <a:effectLst/>
                <a:latin typeface="+mn-lt"/>
                <a:ea typeface="+mn-ea"/>
                <a:cs typeface="+mn-cs"/>
              </a:rPr>
              <a:t>Le </a:t>
            </a:r>
            <a:r>
              <a:rPr lang="fr-FR" sz="1200" b="1" kern="1200">
                <a:solidFill>
                  <a:schemeClr val="tx1"/>
                </a:solidFill>
                <a:effectLst/>
                <a:latin typeface="+mn-lt"/>
                <a:ea typeface="+mn-ea"/>
                <a:cs typeface="+mn-cs"/>
              </a:rPr>
              <a:t>système de commande </a:t>
            </a:r>
            <a:r>
              <a:rPr lang="fr-FR" sz="1200" kern="1200">
                <a:solidFill>
                  <a:schemeClr val="tx1"/>
                </a:solidFill>
                <a:effectLst/>
                <a:latin typeface="+mn-lt"/>
                <a:ea typeface="+mn-ea"/>
                <a:cs typeface="+mn-cs"/>
              </a:rPr>
              <a:t>permet de </a:t>
            </a:r>
            <a:r>
              <a:rPr lang="fr-FR" sz="1200" b="1" kern="1200">
                <a:solidFill>
                  <a:schemeClr val="tx1"/>
                </a:solidFill>
                <a:effectLst/>
                <a:latin typeface="+mn-lt"/>
                <a:ea typeface="+mn-ea"/>
                <a:cs typeface="+mn-cs"/>
              </a:rPr>
              <a:t>contrôler l’éolienne</a:t>
            </a:r>
            <a:r>
              <a:rPr lang="fr-FR" sz="1200" kern="1200">
                <a:solidFill>
                  <a:schemeClr val="tx1"/>
                </a:solidFill>
                <a:effectLst/>
                <a:latin typeface="+mn-lt"/>
                <a:ea typeface="+mn-ea"/>
                <a:cs typeface="+mn-cs"/>
              </a:rPr>
              <a:t>, il doit </a:t>
            </a:r>
            <a:r>
              <a:rPr lang="fr-FR" sz="1200" b="1" kern="1200">
                <a:solidFill>
                  <a:schemeClr val="tx1"/>
                </a:solidFill>
                <a:effectLst/>
                <a:latin typeface="+mn-lt"/>
                <a:ea typeface="+mn-ea"/>
                <a:cs typeface="+mn-cs"/>
              </a:rPr>
              <a:t>maintenir l’éolienne dans son cadre de fonctionnement normal </a:t>
            </a:r>
            <a:r>
              <a:rPr lang="fr-FR" sz="1200" kern="1200">
                <a:solidFill>
                  <a:schemeClr val="tx1"/>
                </a:solidFill>
                <a:effectLst/>
                <a:latin typeface="+mn-lt"/>
                <a:ea typeface="+mn-ea"/>
                <a:cs typeface="+mn-cs"/>
              </a:rPr>
              <a:t>contrairement au </a:t>
            </a:r>
            <a:r>
              <a:rPr lang="fr-FR" sz="1200" b="1" kern="1200">
                <a:solidFill>
                  <a:schemeClr val="tx1"/>
                </a:solidFill>
                <a:effectLst/>
                <a:latin typeface="+mn-lt"/>
                <a:ea typeface="+mn-ea"/>
                <a:cs typeface="+mn-cs"/>
              </a:rPr>
              <a:t>système de sécurité </a:t>
            </a:r>
            <a:r>
              <a:rPr lang="fr-FR" sz="1200" kern="1200">
                <a:solidFill>
                  <a:schemeClr val="tx1"/>
                </a:solidFill>
                <a:effectLst/>
                <a:latin typeface="+mn-lt"/>
                <a:ea typeface="+mn-ea"/>
                <a:cs typeface="+mn-cs"/>
              </a:rPr>
              <a:t>qui </a:t>
            </a:r>
            <a:r>
              <a:rPr lang="fr-FR" sz="1200" b="1" kern="1200">
                <a:solidFill>
                  <a:schemeClr val="tx1"/>
                </a:solidFill>
                <a:effectLst/>
                <a:latin typeface="+mn-lt"/>
                <a:ea typeface="+mn-ea"/>
                <a:cs typeface="+mn-cs"/>
              </a:rPr>
              <a:t>intervient lorsqu’une valeur limite est dépassée.</a:t>
            </a:r>
          </a:p>
          <a:p>
            <a:r>
              <a:rPr lang="fr-FR" sz="1200" kern="1200">
                <a:solidFill>
                  <a:schemeClr val="tx1"/>
                </a:solidFill>
                <a:effectLst/>
                <a:latin typeface="+mn-lt"/>
                <a:ea typeface="+mn-ea"/>
                <a:cs typeface="+mn-cs"/>
              </a:rPr>
              <a:t>L’éolienne doit impérativement comporter un certain nombre de composants permettant d’assurer le fonctionnement en toute sécurité.</a:t>
            </a:r>
          </a:p>
          <a:p>
            <a:r>
              <a:rPr lang="fr-FR" sz="1200" kern="1200">
                <a:solidFill>
                  <a:schemeClr val="tx1"/>
                </a:solidFill>
                <a:effectLst/>
                <a:latin typeface="+mn-lt"/>
                <a:ea typeface="+mn-ea"/>
                <a:cs typeface="+mn-cs"/>
              </a:rPr>
              <a:t>La norme indique qu’il est indispensable d’avoir </a:t>
            </a:r>
            <a:r>
              <a:rPr lang="fr-FR" sz="1200" u="sng" kern="1200">
                <a:solidFill>
                  <a:schemeClr val="tx1"/>
                </a:solidFill>
                <a:effectLst/>
                <a:latin typeface="+mn-lt"/>
                <a:ea typeface="+mn-ea"/>
                <a:cs typeface="+mn-cs"/>
              </a:rPr>
              <a:t>au moins </a:t>
            </a:r>
            <a:r>
              <a:rPr lang="fr-FR" sz="1200" b="1" kern="1200">
                <a:solidFill>
                  <a:schemeClr val="tx1"/>
                </a:solidFill>
                <a:effectLst/>
                <a:latin typeface="+mn-lt"/>
                <a:ea typeface="+mn-ea"/>
                <a:cs typeface="+mn-cs"/>
              </a:rPr>
              <a:t>deux systèmes de freinage (1 Aero et 1 Meca) </a:t>
            </a:r>
            <a:r>
              <a:rPr lang="fr-FR" sz="1200" kern="1200">
                <a:solidFill>
                  <a:schemeClr val="tx1"/>
                </a:solidFill>
                <a:effectLst/>
                <a:latin typeface="+mn-lt"/>
                <a:ea typeface="+mn-ea"/>
                <a:cs typeface="+mn-cs"/>
              </a:rPr>
              <a:t>et de</a:t>
            </a:r>
            <a:r>
              <a:rPr lang="fr-FR" sz="1200" b="1" kern="1200">
                <a:solidFill>
                  <a:schemeClr val="tx1"/>
                </a:solidFill>
                <a:effectLst/>
                <a:latin typeface="+mn-lt"/>
                <a:ea typeface="+mn-ea"/>
                <a:cs typeface="+mn-cs"/>
              </a:rPr>
              <a:t> </a:t>
            </a:r>
            <a:r>
              <a:rPr lang="fr-FR" sz="1200" kern="1200">
                <a:solidFill>
                  <a:schemeClr val="tx1"/>
                </a:solidFill>
                <a:effectLst/>
                <a:latin typeface="+mn-lt"/>
                <a:ea typeface="+mn-ea"/>
                <a:cs typeface="+mn-cs"/>
              </a:rPr>
              <a:t>constamment vérifier que l’éolienne possède </a:t>
            </a:r>
            <a:r>
              <a:rPr lang="fr-FR" sz="1200" b="1" kern="1200">
                <a:solidFill>
                  <a:schemeClr val="tx1"/>
                </a:solidFill>
                <a:effectLst/>
                <a:latin typeface="+mn-lt"/>
                <a:ea typeface="+mn-ea"/>
                <a:cs typeface="+mn-cs"/>
              </a:rPr>
              <a:t>l’énergie nécessaire pour au moins un freinage d’urgence</a:t>
            </a:r>
            <a:r>
              <a:rPr lang="fr-FR" sz="1200" kern="1200">
                <a:solidFill>
                  <a:schemeClr val="tx1"/>
                </a:solidFill>
                <a:effectLst/>
                <a:latin typeface="+mn-lt"/>
                <a:ea typeface="+mn-ea"/>
                <a:cs typeface="+mn-cs"/>
              </a:rPr>
              <a:t>. Le système de </a:t>
            </a:r>
            <a:r>
              <a:rPr lang="fr-FR" sz="1200" b="1" kern="1200">
                <a:solidFill>
                  <a:schemeClr val="tx1"/>
                </a:solidFill>
                <a:effectLst/>
                <a:latin typeface="+mn-lt"/>
                <a:ea typeface="+mn-ea"/>
                <a:cs typeface="+mn-cs"/>
              </a:rPr>
              <a:t>freinage</a:t>
            </a:r>
            <a:r>
              <a:rPr lang="fr-FR" sz="1200" kern="1200">
                <a:solidFill>
                  <a:schemeClr val="tx1"/>
                </a:solidFill>
                <a:effectLst/>
                <a:latin typeface="+mn-lt"/>
                <a:ea typeface="+mn-ea"/>
                <a:cs typeface="+mn-cs"/>
              </a:rPr>
              <a:t> doit être conçu de manière à ce qu’il reste </a:t>
            </a:r>
            <a:r>
              <a:rPr lang="fr-FR" sz="1200" b="1" kern="1200">
                <a:solidFill>
                  <a:schemeClr val="tx1"/>
                </a:solidFill>
                <a:effectLst/>
                <a:latin typeface="+mn-lt"/>
                <a:ea typeface="+mn-ea"/>
                <a:cs typeface="+mn-cs"/>
              </a:rPr>
              <a:t>opérationnel si l’alimentation externe échoue</a:t>
            </a:r>
            <a:r>
              <a:rPr lang="fr-FR" sz="1200" kern="1200">
                <a:solidFill>
                  <a:schemeClr val="tx1"/>
                </a:solidFill>
                <a:effectLst/>
                <a:latin typeface="+mn-lt"/>
                <a:ea typeface="+mn-ea"/>
                <a:cs typeface="+mn-cs"/>
              </a:rPr>
              <a:t>. </a:t>
            </a:r>
            <a:r>
              <a:rPr lang="fr-FR" sz="1200" b="1" kern="1200">
                <a:solidFill>
                  <a:schemeClr val="tx1"/>
                </a:solidFill>
                <a:effectLst/>
                <a:latin typeface="+mn-lt"/>
                <a:ea typeface="+mn-ea"/>
                <a:cs typeface="+mn-cs"/>
              </a:rPr>
              <a:t>Au moins un système de freinage doit fonctionner </a:t>
            </a:r>
            <a:r>
              <a:rPr lang="fr-FR" sz="1200" kern="1200">
                <a:solidFill>
                  <a:schemeClr val="tx1"/>
                </a:solidFill>
                <a:effectLst/>
                <a:latin typeface="+mn-lt"/>
                <a:ea typeface="+mn-ea"/>
                <a:cs typeface="+mn-cs"/>
              </a:rPr>
              <a:t>sur un système d’aérodynamisme.</a:t>
            </a:r>
          </a:p>
          <a:p>
            <a:r>
              <a:rPr lang="fr-FR" sz="1200" kern="1200">
                <a:solidFill>
                  <a:schemeClr val="tx1"/>
                </a:solidFill>
                <a:effectLst/>
                <a:latin typeface="+mn-lt"/>
                <a:ea typeface="+mn-ea"/>
                <a:cs typeface="+mn-cs"/>
              </a:rPr>
              <a:t>Pour la </a:t>
            </a:r>
            <a:r>
              <a:rPr lang="fr-FR" sz="1200" b="1" kern="1200">
                <a:solidFill>
                  <a:schemeClr val="tx1"/>
                </a:solidFill>
                <a:effectLst/>
                <a:latin typeface="+mn-lt"/>
                <a:ea typeface="+mn-ea"/>
                <a:cs typeface="+mn-cs"/>
              </a:rPr>
              <a:t>surveillance</a:t>
            </a:r>
            <a:r>
              <a:rPr lang="fr-FR" sz="1200" kern="1200">
                <a:solidFill>
                  <a:schemeClr val="tx1"/>
                </a:solidFill>
                <a:effectLst/>
                <a:latin typeface="+mn-lt"/>
                <a:ea typeface="+mn-ea"/>
                <a:cs typeface="+mn-cs"/>
              </a:rPr>
              <a:t> de l’éolienne, il est imposé par la norme </a:t>
            </a:r>
            <a:r>
              <a:rPr lang="fr-FR" sz="1200" b="1" kern="1200">
                <a:solidFill>
                  <a:schemeClr val="tx1"/>
                </a:solidFill>
                <a:effectLst/>
                <a:latin typeface="+mn-lt"/>
                <a:ea typeface="+mn-ea"/>
                <a:cs typeface="+mn-cs"/>
              </a:rPr>
              <a:t>d’utiliser un certain nombre de capteurs</a:t>
            </a:r>
            <a:r>
              <a:rPr lang="fr-FR" sz="1200" kern="1200">
                <a:solidFill>
                  <a:schemeClr val="tx1"/>
                </a:solidFill>
                <a:effectLst/>
                <a:latin typeface="+mn-lt"/>
                <a:ea typeface="+mn-ea"/>
                <a:cs typeface="+mn-cs"/>
              </a:rPr>
              <a:t> afin de d’assurer un guidage en temps réel de l’éolienne. </a:t>
            </a:r>
          </a:p>
          <a:p>
            <a:r>
              <a:rPr lang="fr-FR" sz="1200" kern="1200">
                <a:solidFill>
                  <a:schemeClr val="tx1"/>
                </a:solidFill>
                <a:effectLst/>
                <a:latin typeface="+mn-lt"/>
                <a:ea typeface="+mn-ea"/>
                <a:cs typeface="+mn-cs"/>
              </a:rPr>
              <a:t>Ces informations nous permettront de réaliser </a:t>
            </a:r>
            <a:r>
              <a:rPr lang="fr-FR" sz="1200" b="1" kern="1200">
                <a:solidFill>
                  <a:schemeClr val="tx1"/>
                </a:solidFill>
                <a:effectLst/>
                <a:latin typeface="+mn-lt"/>
                <a:ea typeface="+mn-ea"/>
                <a:cs typeface="+mn-cs"/>
              </a:rPr>
              <a:t>l’algorithme de traitement de données </a:t>
            </a:r>
            <a:r>
              <a:rPr lang="fr-FR" sz="1200" kern="1200">
                <a:solidFill>
                  <a:schemeClr val="tx1"/>
                </a:solidFill>
                <a:effectLst/>
                <a:latin typeface="+mn-lt"/>
                <a:ea typeface="+mn-ea"/>
                <a:cs typeface="+mn-cs"/>
              </a:rPr>
              <a:t>exigé dans le cahier des charges.</a:t>
            </a:r>
          </a:p>
          <a:p>
            <a:endParaRPr lang="fr-FR"/>
          </a:p>
        </p:txBody>
      </p:sp>
      <p:sp>
        <p:nvSpPr>
          <p:cNvPr id="4" name="Espace réservé du numéro de diapositive 3"/>
          <p:cNvSpPr>
            <a:spLocks noGrp="1"/>
          </p:cNvSpPr>
          <p:nvPr>
            <p:ph type="sldNum" sz="quarter" idx="5"/>
          </p:nvPr>
        </p:nvSpPr>
        <p:spPr/>
        <p:txBody>
          <a:bodyPr/>
          <a:lstStyle/>
          <a:p>
            <a:pPr>
              <a:defRPr/>
            </a:pPr>
            <a:fld id="{F93B164E-CF6F-4154-9DF5-2648B7B1536A}" type="slidenum">
              <a:rPr lang="fr-FR" smtClean="0"/>
              <a:pPr>
                <a:defRPr/>
              </a:pPr>
              <a:t>5</a:t>
            </a:fld>
            <a:endParaRPr lang="fr-FR"/>
          </a:p>
        </p:txBody>
      </p:sp>
    </p:spTree>
    <p:extLst>
      <p:ext uri="{BB962C8B-B14F-4D97-AF65-F5344CB8AC3E}">
        <p14:creationId xmlns:p14="http://schemas.microsoft.com/office/powerpoint/2010/main" val="262289283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917575" y="744538"/>
            <a:ext cx="4962525" cy="3722687"/>
          </a:xfrm>
        </p:spPr>
      </p:sp>
      <p:sp>
        <p:nvSpPr>
          <p:cNvPr id="3" name="Espace réservé des notes 2"/>
          <p:cNvSpPr>
            <a:spLocks noGrp="1"/>
          </p:cNvSpPr>
          <p:nvPr>
            <p:ph type="body" idx="1"/>
          </p:nvPr>
        </p:nvSpPr>
        <p:spPr/>
        <p:txBody>
          <a:bodyPr/>
          <a:lstStyle/>
          <a:p>
            <a:r>
              <a:rPr lang="fr-FR" sz="1200" kern="1200">
                <a:solidFill>
                  <a:schemeClr val="tx1"/>
                </a:solidFill>
                <a:effectLst/>
                <a:latin typeface="+mn-lt"/>
                <a:ea typeface="+mn-ea"/>
                <a:cs typeface="+mn-cs"/>
              </a:rPr>
              <a:t>Les </a:t>
            </a:r>
            <a:r>
              <a:rPr lang="fr-FR" sz="1200" b="1" kern="1200">
                <a:solidFill>
                  <a:schemeClr val="tx1"/>
                </a:solidFill>
                <a:effectLst/>
                <a:latin typeface="+mn-lt"/>
                <a:ea typeface="+mn-ea"/>
                <a:cs typeface="+mn-cs"/>
              </a:rPr>
              <a:t>fabricant</a:t>
            </a:r>
            <a:r>
              <a:rPr lang="fr-FR" sz="1200" kern="1200">
                <a:solidFill>
                  <a:schemeClr val="tx1"/>
                </a:solidFill>
                <a:effectLst/>
                <a:latin typeface="+mn-lt"/>
                <a:ea typeface="+mn-ea"/>
                <a:cs typeface="+mn-cs"/>
              </a:rPr>
              <a:t>s doivent pouvoir être </a:t>
            </a:r>
            <a:r>
              <a:rPr lang="fr-FR" sz="1200" b="1" kern="1200">
                <a:solidFill>
                  <a:schemeClr val="tx1"/>
                </a:solidFill>
                <a:effectLst/>
                <a:latin typeface="+mn-lt"/>
                <a:ea typeface="+mn-ea"/>
                <a:cs typeface="+mn-cs"/>
              </a:rPr>
              <a:t>vérifiés</a:t>
            </a:r>
            <a:r>
              <a:rPr lang="fr-FR" sz="1200" kern="1200">
                <a:solidFill>
                  <a:schemeClr val="tx1"/>
                </a:solidFill>
                <a:effectLst/>
                <a:latin typeface="+mn-lt"/>
                <a:ea typeface="+mn-ea"/>
                <a:cs typeface="+mn-cs"/>
              </a:rPr>
              <a:t> </a:t>
            </a:r>
            <a:r>
              <a:rPr lang="fr-FR" sz="1200" b="1" kern="1200">
                <a:solidFill>
                  <a:schemeClr val="tx1"/>
                </a:solidFill>
                <a:effectLst/>
                <a:latin typeface="+mn-lt"/>
                <a:ea typeface="+mn-ea"/>
                <a:cs typeface="+mn-cs"/>
              </a:rPr>
              <a:t>avec un document prouvant la qualité et la certification</a:t>
            </a:r>
            <a:r>
              <a:rPr lang="fr-FR" sz="1200" kern="1200">
                <a:solidFill>
                  <a:schemeClr val="tx1"/>
                </a:solidFill>
                <a:effectLst/>
                <a:latin typeface="+mn-lt"/>
                <a:ea typeface="+mn-ea"/>
                <a:cs typeface="+mn-cs"/>
              </a:rPr>
              <a:t>. Ils </a:t>
            </a:r>
            <a:r>
              <a:rPr lang="fr-FR" sz="1200" b="1" kern="1200">
                <a:solidFill>
                  <a:schemeClr val="tx1"/>
                </a:solidFill>
                <a:effectLst/>
                <a:latin typeface="+mn-lt"/>
                <a:ea typeface="+mn-ea"/>
                <a:cs typeface="+mn-cs"/>
              </a:rPr>
              <a:t>doivent avoir des installations et des équipements adaptés et du personnel compétant</a:t>
            </a:r>
            <a:r>
              <a:rPr lang="fr-FR" sz="1200" kern="1200">
                <a:solidFill>
                  <a:schemeClr val="tx1"/>
                </a:solidFill>
                <a:effectLst/>
                <a:latin typeface="+mn-lt"/>
                <a:ea typeface="+mn-ea"/>
                <a:cs typeface="+mn-cs"/>
              </a:rPr>
              <a:t>. </a:t>
            </a:r>
          </a:p>
          <a:p>
            <a:r>
              <a:rPr lang="fr-FR" sz="1200" kern="1200">
                <a:solidFill>
                  <a:schemeClr val="tx1"/>
                </a:solidFill>
                <a:effectLst/>
                <a:latin typeface="+mn-lt"/>
                <a:ea typeface="+mn-ea"/>
                <a:cs typeface="+mn-cs"/>
              </a:rPr>
              <a:t>Chaque </a:t>
            </a:r>
            <a:r>
              <a:rPr lang="fr-FR" sz="1200" b="1" kern="1200">
                <a:solidFill>
                  <a:schemeClr val="tx1"/>
                </a:solidFill>
                <a:effectLst/>
                <a:latin typeface="+mn-lt"/>
                <a:ea typeface="+mn-ea"/>
                <a:cs typeface="+mn-cs"/>
              </a:rPr>
              <a:t>matériau</a:t>
            </a:r>
            <a:r>
              <a:rPr lang="fr-FR" sz="1200" kern="1200">
                <a:solidFill>
                  <a:schemeClr val="tx1"/>
                </a:solidFill>
                <a:effectLst/>
                <a:latin typeface="+mn-lt"/>
                <a:ea typeface="+mn-ea"/>
                <a:cs typeface="+mn-cs"/>
              </a:rPr>
              <a:t> utilisé doit être </a:t>
            </a:r>
            <a:r>
              <a:rPr lang="fr-FR" sz="1200" b="1" kern="1200">
                <a:solidFill>
                  <a:schemeClr val="tx1"/>
                </a:solidFill>
                <a:effectLst/>
                <a:latin typeface="+mn-lt"/>
                <a:ea typeface="+mn-ea"/>
                <a:cs typeface="+mn-cs"/>
              </a:rPr>
              <a:t>clairement nommé </a:t>
            </a:r>
            <a:r>
              <a:rPr lang="fr-FR" sz="1200" kern="1200">
                <a:solidFill>
                  <a:schemeClr val="tx1"/>
                </a:solidFill>
                <a:effectLst/>
                <a:latin typeface="+mn-lt"/>
                <a:ea typeface="+mn-ea"/>
                <a:cs typeface="+mn-cs"/>
              </a:rPr>
              <a:t>dans chaque document afin </a:t>
            </a:r>
            <a:r>
              <a:rPr lang="fr-FR" sz="1200" b="1" kern="1200">
                <a:solidFill>
                  <a:schemeClr val="tx1"/>
                </a:solidFill>
                <a:effectLst/>
                <a:latin typeface="+mn-lt"/>
                <a:ea typeface="+mn-ea"/>
                <a:cs typeface="+mn-cs"/>
              </a:rPr>
              <a:t>d’assurer sa traçabilité</a:t>
            </a:r>
            <a:r>
              <a:rPr lang="fr-FR" sz="1200" kern="1200">
                <a:solidFill>
                  <a:schemeClr val="tx1"/>
                </a:solidFill>
                <a:effectLst/>
                <a:latin typeface="+mn-lt"/>
                <a:ea typeface="+mn-ea"/>
                <a:cs typeface="+mn-cs"/>
              </a:rPr>
              <a:t>, et avoir des caractéristiques adaptées à l’utilisation. La </a:t>
            </a:r>
            <a:r>
              <a:rPr lang="fr-FR" sz="1200" b="1" kern="1200">
                <a:solidFill>
                  <a:schemeClr val="tx1"/>
                </a:solidFill>
                <a:effectLst/>
                <a:latin typeface="+mn-lt"/>
                <a:ea typeface="+mn-ea"/>
                <a:cs typeface="+mn-cs"/>
              </a:rPr>
              <a:t>protection anti-corrosion </a:t>
            </a:r>
            <a:r>
              <a:rPr lang="fr-FR" sz="1200" kern="1200">
                <a:solidFill>
                  <a:schemeClr val="tx1"/>
                </a:solidFill>
                <a:effectLst/>
                <a:latin typeface="+mn-lt"/>
                <a:ea typeface="+mn-ea"/>
                <a:cs typeface="+mn-cs"/>
              </a:rPr>
              <a:t>est </a:t>
            </a:r>
            <a:r>
              <a:rPr lang="fr-FR" sz="1200" b="1" kern="1200">
                <a:solidFill>
                  <a:schemeClr val="tx1"/>
                </a:solidFill>
                <a:effectLst/>
                <a:latin typeface="+mn-lt"/>
                <a:ea typeface="+mn-ea"/>
                <a:cs typeface="+mn-cs"/>
              </a:rPr>
              <a:t>à prendre en compte</a:t>
            </a:r>
            <a:r>
              <a:rPr lang="fr-FR" sz="1200" kern="1200">
                <a:solidFill>
                  <a:schemeClr val="tx1"/>
                </a:solidFill>
                <a:effectLst/>
                <a:latin typeface="+mn-lt"/>
                <a:ea typeface="+mn-ea"/>
                <a:cs typeface="+mn-cs"/>
              </a:rPr>
              <a:t>, que ce soit </a:t>
            </a:r>
            <a:r>
              <a:rPr lang="fr-FR" sz="1200" b="1" kern="1200">
                <a:solidFill>
                  <a:schemeClr val="tx1"/>
                </a:solidFill>
                <a:effectLst/>
                <a:latin typeface="+mn-lt"/>
                <a:ea typeface="+mn-ea"/>
                <a:cs typeface="+mn-cs"/>
              </a:rPr>
              <a:t>sur le mât ou les composants mécaniques et électriques</a:t>
            </a:r>
            <a:r>
              <a:rPr lang="fr-FR" sz="1200" kern="1200">
                <a:solidFill>
                  <a:schemeClr val="tx1"/>
                </a:solidFill>
                <a:effectLst/>
                <a:latin typeface="+mn-lt"/>
                <a:ea typeface="+mn-ea"/>
                <a:cs typeface="+mn-cs"/>
              </a:rPr>
              <a:t>. On estime qu’il faudra </a:t>
            </a:r>
            <a:r>
              <a:rPr lang="fr-FR" sz="1200" b="1" kern="1200">
                <a:solidFill>
                  <a:schemeClr val="tx1"/>
                </a:solidFill>
                <a:effectLst/>
                <a:latin typeface="+mn-lt"/>
                <a:ea typeface="+mn-ea"/>
                <a:cs typeface="+mn-cs"/>
              </a:rPr>
              <a:t>remplacer un composant corrodé</a:t>
            </a:r>
            <a:r>
              <a:rPr lang="fr-FR" sz="1200" kern="1200">
                <a:solidFill>
                  <a:schemeClr val="tx1"/>
                </a:solidFill>
                <a:effectLst/>
                <a:latin typeface="+mn-lt"/>
                <a:ea typeface="+mn-ea"/>
                <a:cs typeface="+mn-cs"/>
              </a:rPr>
              <a:t>, on assume donc une absence de corrosion pour </a:t>
            </a:r>
            <a:r>
              <a:rPr lang="fr-FR" sz="1200" b="1" kern="1200">
                <a:solidFill>
                  <a:schemeClr val="tx1"/>
                </a:solidFill>
                <a:effectLst/>
                <a:latin typeface="+mn-lt"/>
                <a:ea typeface="+mn-ea"/>
                <a:cs typeface="+mn-cs"/>
              </a:rPr>
              <a:t>les calculs en fatigue</a:t>
            </a:r>
            <a:r>
              <a:rPr lang="fr-FR" sz="1200" kern="1200">
                <a:solidFill>
                  <a:schemeClr val="tx1"/>
                </a:solidFill>
                <a:effectLst/>
                <a:latin typeface="+mn-lt"/>
                <a:ea typeface="+mn-ea"/>
                <a:cs typeface="+mn-cs"/>
              </a:rPr>
              <a:t>. Il faudra aussi </a:t>
            </a:r>
            <a:r>
              <a:rPr lang="fr-FR" sz="1200" b="1" kern="1200">
                <a:solidFill>
                  <a:schemeClr val="tx1"/>
                </a:solidFill>
                <a:effectLst/>
                <a:latin typeface="+mn-lt"/>
                <a:ea typeface="+mn-ea"/>
                <a:cs typeface="+mn-cs"/>
              </a:rPr>
              <a:t>éviter les poches d’eau et la condensation dans la conception.</a:t>
            </a:r>
          </a:p>
        </p:txBody>
      </p:sp>
      <p:sp>
        <p:nvSpPr>
          <p:cNvPr id="4" name="Espace réservé du numéro de diapositive 3"/>
          <p:cNvSpPr>
            <a:spLocks noGrp="1"/>
          </p:cNvSpPr>
          <p:nvPr>
            <p:ph type="sldNum" sz="quarter" idx="5"/>
          </p:nvPr>
        </p:nvSpPr>
        <p:spPr/>
        <p:txBody>
          <a:bodyPr/>
          <a:lstStyle/>
          <a:p>
            <a:pPr>
              <a:defRPr/>
            </a:pPr>
            <a:fld id="{F93B164E-CF6F-4154-9DF5-2648B7B1536A}" type="slidenum">
              <a:rPr lang="fr-FR" smtClean="0"/>
              <a:pPr>
                <a:defRPr/>
              </a:pPr>
              <a:t>6</a:t>
            </a:fld>
            <a:endParaRPr lang="fr-FR"/>
          </a:p>
        </p:txBody>
      </p:sp>
    </p:spTree>
    <p:extLst>
      <p:ext uri="{BB962C8B-B14F-4D97-AF65-F5344CB8AC3E}">
        <p14:creationId xmlns:p14="http://schemas.microsoft.com/office/powerpoint/2010/main" val="163845715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917575" y="744538"/>
            <a:ext cx="4962525" cy="3722687"/>
          </a:xfrm>
        </p:spPr>
      </p:sp>
      <p:sp>
        <p:nvSpPr>
          <p:cNvPr id="3" name="Espace réservé des notes 2"/>
          <p:cNvSpPr>
            <a:spLocks noGrp="1"/>
          </p:cNvSpPr>
          <p:nvPr>
            <p:ph type="body" idx="1"/>
          </p:nvPr>
        </p:nvSpPr>
        <p:spPr/>
        <p:txBody>
          <a:bodyPr/>
          <a:lstStyle/>
          <a:p>
            <a:r>
              <a:rPr lang="fr-FR" sz="1200" kern="1200">
                <a:solidFill>
                  <a:schemeClr val="tx1"/>
                </a:solidFill>
                <a:effectLst/>
                <a:latin typeface="+mn-lt"/>
                <a:ea typeface="+mn-ea"/>
                <a:cs typeface="+mn-cs"/>
              </a:rPr>
              <a:t>La structure doit </a:t>
            </a:r>
            <a:r>
              <a:rPr lang="fr-FR" sz="1200" b="1" kern="1200">
                <a:solidFill>
                  <a:schemeClr val="tx1"/>
                </a:solidFill>
                <a:effectLst/>
                <a:latin typeface="+mn-lt"/>
                <a:ea typeface="+mn-ea"/>
                <a:cs typeface="+mn-cs"/>
              </a:rPr>
              <a:t>résister aux conditions environnementales moyenne </a:t>
            </a:r>
            <a:r>
              <a:rPr lang="fr-FR" sz="1200" kern="1200">
                <a:solidFill>
                  <a:schemeClr val="tx1"/>
                </a:solidFill>
                <a:effectLst/>
                <a:latin typeface="+mn-lt"/>
                <a:ea typeface="+mn-ea"/>
                <a:cs typeface="+mn-cs"/>
              </a:rPr>
              <a:t>mais aussi des </a:t>
            </a:r>
            <a:r>
              <a:rPr lang="fr-FR" sz="1200" b="1" kern="1200">
                <a:solidFill>
                  <a:schemeClr val="tx1"/>
                </a:solidFill>
                <a:effectLst/>
                <a:latin typeface="+mn-lt"/>
                <a:ea typeface="+mn-ea"/>
                <a:cs typeface="+mn-cs"/>
              </a:rPr>
              <a:t>conditions exceptionnelles</a:t>
            </a:r>
            <a:r>
              <a:rPr lang="fr-FR" sz="1200" kern="1200">
                <a:solidFill>
                  <a:schemeClr val="tx1"/>
                </a:solidFill>
                <a:effectLst/>
                <a:latin typeface="+mn-lt"/>
                <a:ea typeface="+mn-ea"/>
                <a:cs typeface="+mn-cs"/>
              </a:rPr>
              <a:t>. </a:t>
            </a:r>
            <a:r>
              <a:rPr lang="fr-FR" sz="1200" b="1" kern="1200">
                <a:solidFill>
                  <a:schemeClr val="tx1"/>
                </a:solidFill>
                <a:effectLst/>
                <a:latin typeface="+mn-lt"/>
                <a:ea typeface="+mn-ea"/>
                <a:cs typeface="+mn-cs"/>
              </a:rPr>
              <a:t>Différents modèles </a:t>
            </a:r>
            <a:r>
              <a:rPr lang="fr-FR" sz="1200" kern="1200">
                <a:solidFill>
                  <a:schemeClr val="tx1"/>
                </a:solidFill>
                <a:effectLst/>
                <a:latin typeface="+mn-lt"/>
                <a:ea typeface="+mn-ea"/>
                <a:cs typeface="+mn-cs"/>
              </a:rPr>
              <a:t>de vent et leur configuration sont exprimés. Il est demandé de prendre en compte des profils de </a:t>
            </a:r>
            <a:r>
              <a:rPr lang="fr-FR" sz="1200" b="1" kern="1200">
                <a:solidFill>
                  <a:schemeClr val="tx1"/>
                </a:solidFill>
                <a:effectLst/>
                <a:latin typeface="+mn-lt"/>
                <a:ea typeface="+mn-ea"/>
                <a:cs typeface="+mn-cs"/>
              </a:rPr>
              <a:t>vent dit « normal » (NWP) </a:t>
            </a:r>
            <a:r>
              <a:rPr lang="fr-FR" sz="1200" kern="1200">
                <a:solidFill>
                  <a:schemeClr val="tx1"/>
                </a:solidFill>
                <a:effectLst/>
                <a:latin typeface="+mn-lt"/>
                <a:ea typeface="+mn-ea"/>
                <a:cs typeface="+mn-cs"/>
              </a:rPr>
              <a:t>et des modèles de « </a:t>
            </a:r>
            <a:r>
              <a:rPr lang="fr-FR" sz="1200" b="1" kern="1200">
                <a:solidFill>
                  <a:schemeClr val="tx1"/>
                </a:solidFill>
                <a:effectLst/>
                <a:latin typeface="+mn-lt"/>
                <a:ea typeface="+mn-ea"/>
                <a:cs typeface="+mn-cs"/>
              </a:rPr>
              <a:t>turbulence normal » (NTM)</a:t>
            </a:r>
            <a:r>
              <a:rPr lang="fr-FR" sz="1200" kern="1200">
                <a:solidFill>
                  <a:schemeClr val="tx1"/>
                </a:solidFill>
                <a:effectLst/>
                <a:latin typeface="+mn-lt"/>
                <a:ea typeface="+mn-ea"/>
                <a:cs typeface="+mn-cs"/>
              </a:rPr>
              <a:t>. Il faudra aussi faire attention à prendre en compte des </a:t>
            </a:r>
            <a:r>
              <a:rPr lang="fr-FR" sz="1200" b="1" kern="1200">
                <a:solidFill>
                  <a:schemeClr val="tx1"/>
                </a:solidFill>
                <a:effectLst/>
                <a:latin typeface="+mn-lt"/>
                <a:ea typeface="+mn-ea"/>
                <a:cs typeface="+mn-cs"/>
              </a:rPr>
              <a:t>changements aléatoires </a:t>
            </a:r>
            <a:r>
              <a:rPr lang="fr-FR" sz="1200" kern="1200">
                <a:solidFill>
                  <a:schemeClr val="tx1"/>
                </a:solidFill>
                <a:effectLst/>
                <a:latin typeface="+mn-lt"/>
                <a:ea typeface="+mn-ea"/>
                <a:cs typeface="+mn-cs"/>
              </a:rPr>
              <a:t>de la </a:t>
            </a:r>
            <a:r>
              <a:rPr lang="fr-FR" sz="1200" b="1" kern="1200">
                <a:solidFill>
                  <a:schemeClr val="tx1"/>
                </a:solidFill>
                <a:effectLst/>
                <a:latin typeface="+mn-lt"/>
                <a:ea typeface="+mn-ea"/>
                <a:cs typeface="+mn-cs"/>
              </a:rPr>
              <a:t>vitesse du vent </a:t>
            </a:r>
            <a:r>
              <a:rPr lang="fr-FR" sz="1200" kern="1200">
                <a:solidFill>
                  <a:schemeClr val="tx1"/>
                </a:solidFill>
                <a:effectLst/>
                <a:latin typeface="+mn-lt"/>
                <a:ea typeface="+mn-ea"/>
                <a:cs typeface="+mn-cs"/>
              </a:rPr>
              <a:t>sur la zone balayée par le rotor car cela peut avoir un </a:t>
            </a:r>
            <a:r>
              <a:rPr lang="fr-FR" sz="1200" b="1" kern="1200">
                <a:solidFill>
                  <a:schemeClr val="tx1"/>
                </a:solidFill>
                <a:effectLst/>
                <a:latin typeface="+mn-lt"/>
                <a:ea typeface="+mn-ea"/>
                <a:cs typeface="+mn-cs"/>
              </a:rPr>
              <a:t>effet</a:t>
            </a:r>
            <a:r>
              <a:rPr lang="fr-FR" sz="1200" kern="1200">
                <a:solidFill>
                  <a:schemeClr val="tx1"/>
                </a:solidFill>
                <a:effectLst/>
                <a:latin typeface="+mn-lt"/>
                <a:ea typeface="+mn-ea"/>
                <a:cs typeface="+mn-cs"/>
              </a:rPr>
              <a:t> considérable sur la </a:t>
            </a:r>
            <a:r>
              <a:rPr lang="fr-FR" sz="1200" b="1" kern="1200">
                <a:solidFill>
                  <a:schemeClr val="tx1"/>
                </a:solidFill>
                <a:effectLst/>
                <a:latin typeface="+mn-lt"/>
                <a:ea typeface="+mn-ea"/>
                <a:cs typeface="+mn-cs"/>
              </a:rPr>
              <a:t>résistance à la fatigue</a:t>
            </a:r>
            <a:r>
              <a:rPr lang="fr-FR" sz="1200" kern="1200">
                <a:solidFill>
                  <a:schemeClr val="tx1"/>
                </a:solidFill>
                <a:effectLst/>
                <a:latin typeface="+mn-lt"/>
                <a:ea typeface="+mn-ea"/>
                <a:cs typeface="+mn-cs"/>
              </a:rPr>
              <a:t> il faudra prendre alors des </a:t>
            </a:r>
            <a:r>
              <a:rPr lang="fr-FR" sz="1200" b="1" kern="1200">
                <a:solidFill>
                  <a:schemeClr val="tx1"/>
                </a:solidFill>
                <a:effectLst/>
                <a:latin typeface="+mn-lt"/>
                <a:ea typeface="+mn-ea"/>
                <a:cs typeface="+mn-cs"/>
              </a:rPr>
              <a:t>modèles de turbulence tridimensionnelle</a:t>
            </a:r>
            <a:r>
              <a:rPr lang="fr-FR" sz="1200" kern="1200">
                <a:solidFill>
                  <a:schemeClr val="tx1"/>
                </a:solidFill>
                <a:effectLst/>
                <a:latin typeface="+mn-lt"/>
                <a:ea typeface="+mn-ea"/>
                <a:cs typeface="+mn-cs"/>
              </a:rPr>
              <a:t> qui prenne en compte toutes les composantes de la vitesse du vent. </a:t>
            </a:r>
          </a:p>
          <a:p>
            <a:r>
              <a:rPr lang="fr-FR" sz="1200" kern="1200">
                <a:solidFill>
                  <a:schemeClr val="tx1"/>
                </a:solidFill>
                <a:effectLst/>
                <a:latin typeface="+mn-lt"/>
                <a:ea typeface="+mn-ea"/>
                <a:cs typeface="+mn-cs"/>
              </a:rPr>
              <a:t>Les </a:t>
            </a:r>
            <a:r>
              <a:rPr lang="fr-FR" sz="1200" b="1" kern="1200">
                <a:solidFill>
                  <a:schemeClr val="tx1"/>
                </a:solidFill>
                <a:effectLst/>
                <a:latin typeface="+mn-lt"/>
                <a:ea typeface="+mn-ea"/>
                <a:cs typeface="+mn-cs"/>
              </a:rPr>
              <a:t>modèles de vent extrême (EWM</a:t>
            </a:r>
            <a:r>
              <a:rPr lang="fr-FR" sz="1200" kern="1200">
                <a:solidFill>
                  <a:schemeClr val="tx1"/>
                </a:solidFill>
                <a:effectLst/>
                <a:latin typeface="+mn-lt"/>
                <a:ea typeface="+mn-ea"/>
                <a:cs typeface="+mn-cs"/>
              </a:rPr>
              <a:t>) seront basés sur des vitesses de référence par rapport à la catégorie de l'éolienne. D'autres modèles notamment sur la </a:t>
            </a:r>
            <a:r>
              <a:rPr lang="fr-FR" sz="1200" b="1" kern="1200">
                <a:solidFill>
                  <a:schemeClr val="tx1"/>
                </a:solidFill>
                <a:effectLst/>
                <a:latin typeface="+mn-lt"/>
                <a:ea typeface="+mn-ea"/>
                <a:cs typeface="+mn-cs"/>
              </a:rPr>
              <a:t>présence de rafale</a:t>
            </a:r>
            <a:r>
              <a:rPr lang="fr-FR" sz="1200" kern="1200">
                <a:solidFill>
                  <a:schemeClr val="tx1"/>
                </a:solidFill>
                <a:effectLst/>
                <a:latin typeface="+mn-lt"/>
                <a:ea typeface="+mn-ea"/>
                <a:cs typeface="+mn-cs"/>
              </a:rPr>
              <a:t>, </a:t>
            </a:r>
            <a:r>
              <a:rPr lang="fr-FR" sz="1200" b="1" kern="1200">
                <a:solidFill>
                  <a:schemeClr val="tx1"/>
                </a:solidFill>
                <a:effectLst/>
                <a:latin typeface="+mn-lt"/>
                <a:ea typeface="+mn-ea"/>
                <a:cs typeface="+mn-cs"/>
              </a:rPr>
              <a:t>de changement de direction</a:t>
            </a:r>
            <a:r>
              <a:rPr lang="fr-FR" sz="1200" kern="1200">
                <a:solidFill>
                  <a:schemeClr val="tx1"/>
                </a:solidFill>
                <a:effectLst/>
                <a:latin typeface="+mn-lt"/>
                <a:ea typeface="+mn-ea"/>
                <a:cs typeface="+mn-cs"/>
              </a:rPr>
              <a:t>, et de </a:t>
            </a:r>
            <a:r>
              <a:rPr lang="fr-FR" sz="1200" b="1" kern="1200">
                <a:solidFill>
                  <a:schemeClr val="tx1"/>
                </a:solidFill>
                <a:effectLst/>
                <a:latin typeface="+mn-lt"/>
                <a:ea typeface="+mn-ea"/>
                <a:cs typeface="+mn-cs"/>
              </a:rPr>
              <a:t>cisaillement de vent </a:t>
            </a:r>
            <a:r>
              <a:rPr lang="fr-FR" sz="1200" kern="1200">
                <a:solidFill>
                  <a:schemeClr val="tx1"/>
                </a:solidFill>
                <a:effectLst/>
                <a:latin typeface="+mn-lt"/>
                <a:ea typeface="+mn-ea"/>
                <a:cs typeface="+mn-cs"/>
              </a:rPr>
              <a:t>dans des conditions extrêmes seront </a:t>
            </a:r>
            <a:r>
              <a:rPr lang="fr-FR" sz="1200" b="1" kern="1200">
                <a:solidFill>
                  <a:schemeClr val="tx1"/>
                </a:solidFill>
                <a:effectLst/>
                <a:latin typeface="+mn-lt"/>
                <a:ea typeface="+mn-ea"/>
                <a:cs typeface="+mn-cs"/>
              </a:rPr>
              <a:t>à prendre en compte</a:t>
            </a:r>
            <a:r>
              <a:rPr lang="fr-FR" sz="1200" kern="1200">
                <a:solidFill>
                  <a:schemeClr val="tx1"/>
                </a:solidFill>
                <a:effectLst/>
                <a:latin typeface="+mn-lt"/>
                <a:ea typeface="+mn-ea"/>
                <a:cs typeface="+mn-cs"/>
              </a:rPr>
              <a:t>.</a:t>
            </a:r>
          </a:p>
          <a:p>
            <a:r>
              <a:rPr lang="fr-FR" sz="1200" kern="1200">
                <a:solidFill>
                  <a:schemeClr val="tx1"/>
                </a:solidFill>
                <a:effectLst/>
                <a:latin typeface="+mn-lt"/>
                <a:ea typeface="+mn-ea"/>
                <a:cs typeface="+mn-cs"/>
              </a:rPr>
              <a:t>Il faudra considérer aussi </a:t>
            </a:r>
            <a:r>
              <a:rPr lang="fr-FR" sz="1200" b="1" kern="1200">
                <a:solidFill>
                  <a:schemeClr val="tx1"/>
                </a:solidFill>
                <a:effectLst/>
                <a:latin typeface="+mn-lt"/>
                <a:ea typeface="+mn-ea"/>
                <a:cs typeface="+mn-cs"/>
              </a:rPr>
              <a:t>les cycles de démarrage et d'arrêt du système </a:t>
            </a:r>
            <a:r>
              <a:rPr lang="fr-FR" sz="1200" kern="1200">
                <a:solidFill>
                  <a:schemeClr val="tx1"/>
                </a:solidFill>
                <a:effectLst/>
                <a:latin typeface="+mn-lt"/>
                <a:ea typeface="+mn-ea"/>
                <a:cs typeface="+mn-cs"/>
              </a:rPr>
              <a:t>sur une année avec 1000 Procédure de démarrage et d’arrêt pour un vent à Vin, 50 pour un vent à </a:t>
            </a:r>
            <a:r>
              <a:rPr lang="fr-FR" sz="1200" kern="1200" err="1">
                <a:solidFill>
                  <a:schemeClr val="tx1"/>
                </a:solidFill>
                <a:effectLst/>
                <a:latin typeface="+mn-lt"/>
                <a:ea typeface="+mn-ea"/>
                <a:cs typeface="+mn-cs"/>
              </a:rPr>
              <a:t>Vr</a:t>
            </a:r>
            <a:r>
              <a:rPr lang="fr-FR" sz="1200" kern="1200">
                <a:solidFill>
                  <a:schemeClr val="tx1"/>
                </a:solidFill>
                <a:effectLst/>
                <a:latin typeface="+mn-lt"/>
                <a:ea typeface="+mn-ea"/>
                <a:cs typeface="+mn-cs"/>
              </a:rPr>
              <a:t>, et 50 pour un vent à </a:t>
            </a:r>
            <a:r>
              <a:rPr lang="fr-FR" sz="1200" kern="1200" err="1">
                <a:solidFill>
                  <a:schemeClr val="tx1"/>
                </a:solidFill>
                <a:effectLst/>
                <a:latin typeface="+mn-lt"/>
                <a:ea typeface="+mn-ea"/>
                <a:cs typeface="+mn-cs"/>
              </a:rPr>
              <a:t>Vout</a:t>
            </a:r>
            <a:r>
              <a:rPr lang="fr-FR" sz="1200" kern="1200">
                <a:solidFill>
                  <a:schemeClr val="tx1"/>
                </a:solidFill>
                <a:effectLst/>
                <a:latin typeface="+mn-lt"/>
                <a:ea typeface="+mn-ea"/>
                <a:cs typeface="+mn-cs"/>
              </a:rPr>
              <a:t>.</a:t>
            </a:r>
          </a:p>
          <a:p>
            <a:endParaRPr lang="fr-FR"/>
          </a:p>
        </p:txBody>
      </p:sp>
      <p:sp>
        <p:nvSpPr>
          <p:cNvPr id="4" name="Espace réservé du numéro de diapositive 3"/>
          <p:cNvSpPr>
            <a:spLocks noGrp="1"/>
          </p:cNvSpPr>
          <p:nvPr>
            <p:ph type="sldNum" sz="quarter" idx="5"/>
          </p:nvPr>
        </p:nvSpPr>
        <p:spPr/>
        <p:txBody>
          <a:bodyPr/>
          <a:lstStyle/>
          <a:p>
            <a:pPr>
              <a:defRPr/>
            </a:pPr>
            <a:fld id="{F93B164E-CF6F-4154-9DF5-2648B7B1536A}" type="slidenum">
              <a:rPr lang="fr-FR" smtClean="0"/>
              <a:pPr>
                <a:defRPr/>
              </a:pPr>
              <a:t>7</a:t>
            </a:fld>
            <a:endParaRPr lang="fr-FR"/>
          </a:p>
        </p:txBody>
      </p:sp>
    </p:spTree>
    <p:extLst>
      <p:ext uri="{BB962C8B-B14F-4D97-AF65-F5344CB8AC3E}">
        <p14:creationId xmlns:p14="http://schemas.microsoft.com/office/powerpoint/2010/main" val="260269407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917575" y="744538"/>
            <a:ext cx="4962525" cy="3722687"/>
          </a:xfrm>
        </p:spPr>
      </p:sp>
      <p:sp>
        <p:nvSpPr>
          <p:cNvPr id="3" name="Espace réservé des notes 2"/>
          <p:cNvSpPr>
            <a:spLocks noGrp="1"/>
          </p:cNvSpPr>
          <p:nvPr>
            <p:ph type="body" idx="1"/>
          </p:nvPr>
        </p:nvSpPr>
        <p:spPr/>
        <p:txBody>
          <a:bodyPr/>
          <a:lstStyle/>
          <a:p>
            <a:r>
              <a:rPr lang="fr-FR" sz="1200" kern="1200">
                <a:solidFill>
                  <a:schemeClr val="tx1"/>
                </a:solidFill>
                <a:effectLst/>
                <a:latin typeface="+mn-lt"/>
                <a:ea typeface="+mn-ea"/>
                <a:cs typeface="+mn-cs"/>
              </a:rPr>
              <a:t>Cette partie de la norme allemande donne de précieuses informations concernant les </a:t>
            </a:r>
            <a:r>
              <a:rPr lang="fr-FR" sz="1200" b="1" kern="1200">
                <a:solidFill>
                  <a:schemeClr val="tx1"/>
                </a:solidFill>
                <a:effectLst/>
                <a:latin typeface="+mn-lt"/>
                <a:ea typeface="+mn-ea"/>
                <a:cs typeface="+mn-cs"/>
              </a:rPr>
              <a:t>méthodes de calculs à utiliser</a:t>
            </a:r>
            <a:r>
              <a:rPr lang="fr-FR" sz="1200" kern="1200">
                <a:solidFill>
                  <a:schemeClr val="tx1"/>
                </a:solidFill>
                <a:effectLst/>
                <a:latin typeface="+mn-lt"/>
                <a:ea typeface="+mn-ea"/>
                <a:cs typeface="+mn-cs"/>
              </a:rPr>
              <a:t> (de contraintes, dynamique, quasi-statique </a:t>
            </a:r>
            <a:r>
              <a:rPr lang="fr-FR" sz="1200" kern="1200" err="1">
                <a:solidFill>
                  <a:schemeClr val="tx1"/>
                </a:solidFill>
                <a:effectLst/>
                <a:latin typeface="+mn-lt"/>
                <a:ea typeface="+mn-ea"/>
                <a:cs typeface="+mn-cs"/>
              </a:rPr>
              <a:t>etc</a:t>
            </a:r>
            <a:r>
              <a:rPr lang="fr-FR" sz="1200" kern="1200">
                <a:solidFill>
                  <a:schemeClr val="tx1"/>
                </a:solidFill>
                <a:effectLst/>
                <a:latin typeface="+mn-lt"/>
                <a:ea typeface="+mn-ea"/>
                <a:cs typeface="+mn-cs"/>
              </a:rPr>
              <a:t>). Elle va ainsi nous permettre de </a:t>
            </a:r>
            <a:r>
              <a:rPr lang="fr-FR" sz="1200" b="1" kern="1200">
                <a:solidFill>
                  <a:schemeClr val="tx1"/>
                </a:solidFill>
                <a:effectLst/>
                <a:latin typeface="+mn-lt"/>
                <a:ea typeface="+mn-ea"/>
                <a:cs typeface="+mn-cs"/>
              </a:rPr>
              <a:t>vérifier les états limites </a:t>
            </a:r>
            <a:r>
              <a:rPr lang="fr-FR" sz="1200" kern="1200">
                <a:solidFill>
                  <a:schemeClr val="tx1"/>
                </a:solidFill>
                <a:effectLst/>
                <a:latin typeface="+mn-lt"/>
                <a:ea typeface="+mn-ea"/>
                <a:cs typeface="+mn-cs"/>
              </a:rPr>
              <a:t>ultimes et de service de chacun des composants de l’éolienne.</a:t>
            </a:r>
          </a:p>
          <a:p>
            <a:r>
              <a:rPr lang="fr-FR" sz="1200" kern="1200">
                <a:solidFill>
                  <a:schemeClr val="tx1"/>
                </a:solidFill>
                <a:effectLst/>
                <a:latin typeface="+mn-lt"/>
                <a:ea typeface="+mn-ea"/>
                <a:cs typeface="+mn-cs"/>
              </a:rPr>
              <a:t>De la même manière, elle précise </a:t>
            </a:r>
            <a:r>
              <a:rPr lang="fr-FR" sz="1200" b="1" kern="1200">
                <a:solidFill>
                  <a:schemeClr val="tx1"/>
                </a:solidFill>
                <a:effectLst/>
                <a:latin typeface="+mn-lt"/>
                <a:ea typeface="+mn-ea"/>
                <a:cs typeface="+mn-cs"/>
              </a:rPr>
              <a:t>l’analyse de force avec la méthode des éléments finis </a:t>
            </a:r>
            <a:r>
              <a:rPr lang="fr-FR" sz="1200" kern="1200">
                <a:solidFill>
                  <a:schemeClr val="tx1"/>
                </a:solidFill>
                <a:effectLst/>
                <a:latin typeface="+mn-lt"/>
                <a:ea typeface="+mn-ea"/>
                <a:cs typeface="+mn-cs"/>
              </a:rPr>
              <a:t>que nous serons sûrement amenés à utiliser. </a:t>
            </a:r>
          </a:p>
          <a:p>
            <a:r>
              <a:rPr lang="fr-FR" sz="1200" kern="1200">
                <a:solidFill>
                  <a:schemeClr val="tx1"/>
                </a:solidFill>
                <a:effectLst/>
                <a:latin typeface="+mn-lt"/>
                <a:ea typeface="+mn-ea"/>
                <a:cs typeface="+mn-cs"/>
              </a:rPr>
              <a:t>Enfin, elle détaille également certaines informations concernant la </a:t>
            </a:r>
            <a:r>
              <a:rPr lang="fr-FR" sz="1200" b="1" kern="1200">
                <a:solidFill>
                  <a:schemeClr val="tx1"/>
                </a:solidFill>
                <a:effectLst/>
                <a:latin typeface="+mn-lt"/>
                <a:ea typeface="+mn-ea"/>
                <a:cs typeface="+mn-cs"/>
              </a:rPr>
              <a:t>résistance des matériaux</a:t>
            </a:r>
            <a:r>
              <a:rPr lang="fr-FR" sz="1200" kern="1200">
                <a:solidFill>
                  <a:schemeClr val="tx1"/>
                </a:solidFill>
                <a:effectLst/>
                <a:latin typeface="+mn-lt"/>
                <a:ea typeface="+mn-ea"/>
                <a:cs typeface="+mn-cs"/>
              </a:rPr>
              <a:t> de l’éolienne tels que des facteurs de sécurités.</a:t>
            </a:r>
          </a:p>
        </p:txBody>
      </p:sp>
      <p:sp>
        <p:nvSpPr>
          <p:cNvPr id="4" name="Espace réservé du numéro de diapositive 3"/>
          <p:cNvSpPr>
            <a:spLocks noGrp="1"/>
          </p:cNvSpPr>
          <p:nvPr>
            <p:ph type="sldNum" sz="quarter" idx="5"/>
          </p:nvPr>
        </p:nvSpPr>
        <p:spPr/>
        <p:txBody>
          <a:bodyPr/>
          <a:lstStyle/>
          <a:p>
            <a:pPr>
              <a:defRPr/>
            </a:pPr>
            <a:fld id="{F93B164E-CF6F-4154-9DF5-2648B7B1536A}" type="slidenum">
              <a:rPr lang="fr-FR" smtClean="0"/>
              <a:pPr>
                <a:defRPr/>
              </a:pPr>
              <a:t>8</a:t>
            </a:fld>
            <a:endParaRPr lang="fr-FR"/>
          </a:p>
        </p:txBody>
      </p:sp>
    </p:spTree>
    <p:extLst>
      <p:ext uri="{BB962C8B-B14F-4D97-AF65-F5344CB8AC3E}">
        <p14:creationId xmlns:p14="http://schemas.microsoft.com/office/powerpoint/2010/main" val="76161740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917575" y="744538"/>
            <a:ext cx="4962525" cy="3722687"/>
          </a:xfrm>
        </p:spPr>
      </p:sp>
      <p:sp>
        <p:nvSpPr>
          <p:cNvPr id="3" name="Espace réservé des notes 2"/>
          <p:cNvSpPr>
            <a:spLocks noGrp="1"/>
          </p:cNvSpPr>
          <p:nvPr>
            <p:ph type="body" idx="1"/>
          </p:nvPr>
        </p:nvSpPr>
        <p:spPr/>
        <p:txBody>
          <a:bodyPr/>
          <a:lstStyle/>
          <a:p>
            <a:r>
              <a:rPr lang="fr-FR" sz="1200" kern="1200">
                <a:solidFill>
                  <a:schemeClr val="tx1"/>
                </a:solidFill>
                <a:effectLst/>
                <a:latin typeface="+mn-lt"/>
                <a:ea typeface="+mn-ea"/>
                <a:cs typeface="+mn-cs"/>
              </a:rPr>
              <a:t>La nacelle devra avoir un système de protection contre la foudre. </a:t>
            </a:r>
          </a:p>
          <a:p>
            <a:r>
              <a:rPr lang="fr-FR" sz="1200" kern="1200">
                <a:solidFill>
                  <a:schemeClr val="tx1"/>
                </a:solidFill>
                <a:effectLst/>
                <a:latin typeface="+mn-lt"/>
                <a:ea typeface="+mn-ea"/>
                <a:cs typeface="+mn-cs"/>
              </a:rPr>
              <a:t>Resistance au tremblement de terre</a:t>
            </a:r>
          </a:p>
          <a:p>
            <a:r>
              <a:rPr lang="fr-FR" sz="1200" kern="1200">
                <a:solidFill>
                  <a:schemeClr val="tx1"/>
                </a:solidFill>
                <a:effectLst/>
                <a:latin typeface="+mn-lt"/>
                <a:ea typeface="+mn-ea"/>
                <a:cs typeface="+mn-cs"/>
              </a:rPr>
              <a:t>Il faut un extincteur dans la nacelle, et un deuxième s’il y a une quantité importante de combustible. Ils sont placés des deux côtés de la turbine.</a:t>
            </a:r>
            <a:endParaRPr lang="fr-FR"/>
          </a:p>
        </p:txBody>
      </p:sp>
      <p:sp>
        <p:nvSpPr>
          <p:cNvPr id="4" name="Espace réservé du numéro de diapositive 3"/>
          <p:cNvSpPr>
            <a:spLocks noGrp="1"/>
          </p:cNvSpPr>
          <p:nvPr>
            <p:ph type="sldNum" sz="quarter" idx="5"/>
          </p:nvPr>
        </p:nvSpPr>
        <p:spPr/>
        <p:txBody>
          <a:bodyPr/>
          <a:lstStyle/>
          <a:p>
            <a:pPr>
              <a:defRPr/>
            </a:pPr>
            <a:fld id="{F93B164E-CF6F-4154-9DF5-2648B7B1536A}" type="slidenum">
              <a:rPr lang="fr-FR" smtClean="0"/>
              <a:pPr>
                <a:defRPr/>
              </a:pPr>
              <a:t>9</a:t>
            </a:fld>
            <a:endParaRPr lang="fr-FR"/>
          </a:p>
        </p:txBody>
      </p:sp>
    </p:spTree>
    <p:extLst>
      <p:ext uri="{BB962C8B-B14F-4D97-AF65-F5344CB8AC3E}">
        <p14:creationId xmlns:p14="http://schemas.microsoft.com/office/powerpoint/2010/main" val="400601947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917575" y="744538"/>
            <a:ext cx="4962525" cy="3722687"/>
          </a:xfrm>
        </p:spPr>
      </p:sp>
      <p:sp>
        <p:nvSpPr>
          <p:cNvPr id="3" name="Espace réservé des notes 2"/>
          <p:cNvSpPr>
            <a:spLocks noGrp="1"/>
          </p:cNvSpPr>
          <p:nvPr>
            <p:ph type="body" idx="1"/>
          </p:nvPr>
        </p:nvSpPr>
        <p:spPr/>
        <p:txBody>
          <a:bodyPr/>
          <a:lstStyle/>
          <a:p>
            <a:r>
              <a:rPr lang="fr-FR" sz="1200" kern="1200">
                <a:solidFill>
                  <a:schemeClr val="tx1"/>
                </a:solidFill>
                <a:effectLst/>
                <a:latin typeface="+mn-lt"/>
                <a:ea typeface="+mn-ea"/>
                <a:cs typeface="+mn-cs"/>
              </a:rPr>
              <a:t>Il est indispensable de fournir un ensemble de documents tels que les dessins techniques des éléments importants de l’éolienne au format standard. Il nous faudra également </a:t>
            </a:r>
            <a:r>
              <a:rPr lang="fr-FR" sz="1200" b="1" kern="1200">
                <a:solidFill>
                  <a:schemeClr val="tx1"/>
                </a:solidFill>
                <a:effectLst/>
                <a:latin typeface="+mn-lt"/>
                <a:ea typeface="+mn-ea"/>
                <a:cs typeface="+mn-cs"/>
              </a:rPr>
              <a:t>réfléchir aux moyens de transport des pièces </a:t>
            </a:r>
            <a:r>
              <a:rPr lang="fr-FR" sz="1200" kern="1200">
                <a:solidFill>
                  <a:schemeClr val="tx1"/>
                </a:solidFill>
                <a:effectLst/>
                <a:latin typeface="+mn-lt"/>
                <a:ea typeface="+mn-ea"/>
                <a:cs typeface="+mn-cs"/>
              </a:rPr>
              <a:t>ainsi que le </a:t>
            </a:r>
            <a:r>
              <a:rPr lang="fr-FR" sz="1200" b="1" kern="1200">
                <a:solidFill>
                  <a:schemeClr val="tx1"/>
                </a:solidFill>
                <a:effectLst/>
                <a:latin typeface="+mn-lt"/>
                <a:ea typeface="+mn-ea"/>
                <a:cs typeface="+mn-cs"/>
              </a:rPr>
              <a:t>montage de l’éolienne.</a:t>
            </a:r>
          </a:p>
          <a:p>
            <a:r>
              <a:rPr lang="fr-FR" sz="1200" kern="1200">
                <a:solidFill>
                  <a:schemeClr val="tx1"/>
                </a:solidFill>
                <a:effectLst/>
                <a:latin typeface="+mn-lt"/>
                <a:ea typeface="+mn-ea"/>
                <a:cs typeface="+mn-cs"/>
              </a:rPr>
              <a:t>La </a:t>
            </a:r>
            <a:r>
              <a:rPr lang="fr-FR" sz="1200" b="1" kern="1200">
                <a:solidFill>
                  <a:schemeClr val="tx1"/>
                </a:solidFill>
                <a:effectLst/>
                <a:latin typeface="+mn-lt"/>
                <a:ea typeface="+mn-ea"/>
                <a:cs typeface="+mn-cs"/>
              </a:rPr>
              <a:t>norme donne des informations précises</a:t>
            </a:r>
            <a:r>
              <a:rPr lang="fr-FR" sz="1200" kern="1200">
                <a:solidFill>
                  <a:schemeClr val="tx1"/>
                </a:solidFill>
                <a:effectLst/>
                <a:latin typeface="+mn-lt"/>
                <a:ea typeface="+mn-ea"/>
                <a:cs typeface="+mn-cs"/>
              </a:rPr>
              <a:t> concernant certains systèmes tels que :</a:t>
            </a:r>
          </a:p>
          <a:p>
            <a:pPr lvl="0"/>
            <a:r>
              <a:rPr lang="fr-FR" sz="1200" b="1" kern="1200">
                <a:solidFill>
                  <a:schemeClr val="tx1"/>
                </a:solidFill>
                <a:effectLst/>
                <a:latin typeface="+mn-lt"/>
                <a:ea typeface="+mn-ea"/>
                <a:cs typeface="+mn-cs"/>
              </a:rPr>
              <a:t>Le système de tangage des pales</a:t>
            </a:r>
          </a:p>
          <a:p>
            <a:pPr lvl="0"/>
            <a:r>
              <a:rPr lang="fr-FR" sz="1200" b="1" kern="1200">
                <a:solidFill>
                  <a:schemeClr val="tx1"/>
                </a:solidFill>
                <a:effectLst/>
                <a:latin typeface="+mn-lt"/>
                <a:ea typeface="+mn-ea"/>
                <a:cs typeface="+mn-cs"/>
              </a:rPr>
              <a:t>Les roulements</a:t>
            </a:r>
          </a:p>
          <a:p>
            <a:pPr lvl="0"/>
            <a:r>
              <a:rPr lang="fr-FR" sz="1200" b="1" kern="1200">
                <a:solidFill>
                  <a:schemeClr val="tx1"/>
                </a:solidFill>
                <a:effectLst/>
                <a:latin typeface="+mn-lt"/>
                <a:ea typeface="+mn-ea"/>
                <a:cs typeface="+mn-cs"/>
              </a:rPr>
              <a:t>Le réducteur </a:t>
            </a:r>
          </a:p>
          <a:p>
            <a:pPr lvl="0"/>
            <a:r>
              <a:rPr lang="fr-FR" sz="1200" b="1" kern="1200">
                <a:solidFill>
                  <a:schemeClr val="tx1"/>
                </a:solidFill>
                <a:effectLst/>
                <a:latin typeface="+mn-lt"/>
                <a:ea typeface="+mn-ea"/>
                <a:cs typeface="+mn-cs"/>
              </a:rPr>
              <a:t>Les freins mécaniques et le dispositif de verrouillage</a:t>
            </a:r>
          </a:p>
          <a:p>
            <a:r>
              <a:rPr lang="fr-FR" sz="1200" b="1" kern="1200">
                <a:solidFill>
                  <a:schemeClr val="tx1"/>
                </a:solidFill>
                <a:effectLst/>
                <a:latin typeface="+mn-lt"/>
                <a:ea typeface="+mn-ea"/>
                <a:cs typeface="+mn-cs"/>
              </a:rPr>
              <a:t>Pour chacun </a:t>
            </a:r>
            <a:r>
              <a:rPr lang="fr-FR" sz="1200" kern="1200">
                <a:solidFill>
                  <a:schemeClr val="tx1"/>
                </a:solidFill>
                <a:effectLst/>
                <a:latin typeface="+mn-lt"/>
                <a:ea typeface="+mn-ea"/>
                <a:cs typeface="+mn-cs"/>
              </a:rPr>
              <a:t>de ces composants, la </a:t>
            </a:r>
            <a:r>
              <a:rPr lang="fr-FR" sz="1200" b="1" kern="1200">
                <a:solidFill>
                  <a:schemeClr val="tx1"/>
                </a:solidFill>
                <a:effectLst/>
                <a:latin typeface="+mn-lt"/>
                <a:ea typeface="+mn-ea"/>
                <a:cs typeface="+mn-cs"/>
              </a:rPr>
              <a:t>norme nous fournit les efforts à appliquer</a:t>
            </a:r>
            <a:r>
              <a:rPr lang="fr-FR" sz="1200" kern="1200">
                <a:solidFill>
                  <a:schemeClr val="tx1"/>
                </a:solidFill>
                <a:effectLst/>
                <a:latin typeface="+mn-lt"/>
                <a:ea typeface="+mn-ea"/>
                <a:cs typeface="+mn-cs"/>
              </a:rPr>
              <a:t>, les </a:t>
            </a:r>
            <a:r>
              <a:rPr lang="fr-FR" sz="1200" b="1" kern="1200">
                <a:solidFill>
                  <a:schemeClr val="tx1"/>
                </a:solidFill>
                <a:effectLst/>
                <a:latin typeface="+mn-lt"/>
                <a:ea typeface="+mn-ea"/>
                <a:cs typeface="+mn-cs"/>
              </a:rPr>
              <a:t>documents à fournir </a:t>
            </a:r>
            <a:r>
              <a:rPr lang="fr-FR" sz="1200" kern="1200">
                <a:solidFill>
                  <a:schemeClr val="tx1"/>
                </a:solidFill>
                <a:effectLst/>
                <a:latin typeface="+mn-lt"/>
                <a:ea typeface="+mn-ea"/>
                <a:cs typeface="+mn-cs"/>
              </a:rPr>
              <a:t>ainsi que les </a:t>
            </a:r>
            <a:r>
              <a:rPr lang="fr-FR" sz="1200" b="1" kern="1200">
                <a:solidFill>
                  <a:schemeClr val="tx1"/>
                </a:solidFill>
                <a:effectLst/>
                <a:latin typeface="+mn-lt"/>
                <a:ea typeface="+mn-ea"/>
                <a:cs typeface="+mn-cs"/>
              </a:rPr>
              <a:t>facteurs de sécurités </a:t>
            </a:r>
            <a:r>
              <a:rPr lang="fr-FR" sz="1200" kern="1200">
                <a:solidFill>
                  <a:schemeClr val="tx1"/>
                </a:solidFill>
                <a:effectLst/>
                <a:latin typeface="+mn-lt"/>
                <a:ea typeface="+mn-ea"/>
                <a:cs typeface="+mn-cs"/>
              </a:rPr>
              <a:t>à prendre en compte. Elle sera </a:t>
            </a:r>
            <a:r>
              <a:rPr lang="fr-FR" sz="1200" b="1" kern="1200">
                <a:solidFill>
                  <a:schemeClr val="tx1"/>
                </a:solidFill>
                <a:effectLst/>
                <a:latin typeface="+mn-lt"/>
                <a:ea typeface="+mn-ea"/>
                <a:cs typeface="+mn-cs"/>
              </a:rPr>
              <a:t>donc indispensable pour la réalisation de certains calculs.</a:t>
            </a:r>
          </a:p>
          <a:p>
            <a:endParaRPr lang="fr-FR"/>
          </a:p>
        </p:txBody>
      </p:sp>
      <p:sp>
        <p:nvSpPr>
          <p:cNvPr id="4" name="Espace réservé du numéro de diapositive 3"/>
          <p:cNvSpPr>
            <a:spLocks noGrp="1"/>
          </p:cNvSpPr>
          <p:nvPr>
            <p:ph type="sldNum" sz="quarter" idx="5"/>
          </p:nvPr>
        </p:nvSpPr>
        <p:spPr/>
        <p:txBody>
          <a:bodyPr/>
          <a:lstStyle/>
          <a:p>
            <a:pPr>
              <a:defRPr/>
            </a:pPr>
            <a:fld id="{F93B164E-CF6F-4154-9DF5-2648B7B1536A}" type="slidenum">
              <a:rPr lang="fr-FR" smtClean="0"/>
              <a:pPr>
                <a:defRPr/>
              </a:pPr>
              <a:t>10</a:t>
            </a:fld>
            <a:endParaRPr lang="fr-FR"/>
          </a:p>
        </p:txBody>
      </p:sp>
    </p:spTree>
    <p:extLst>
      <p:ext uri="{BB962C8B-B14F-4D97-AF65-F5344CB8AC3E}">
        <p14:creationId xmlns:p14="http://schemas.microsoft.com/office/powerpoint/2010/main" val="8291263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917575" y="744538"/>
            <a:ext cx="4962525" cy="3722687"/>
          </a:xfrm>
        </p:spPr>
      </p:sp>
      <p:sp>
        <p:nvSpPr>
          <p:cNvPr id="3" name="Espace réservé des notes 2"/>
          <p:cNvSpPr>
            <a:spLocks noGrp="1"/>
          </p:cNvSpPr>
          <p:nvPr>
            <p:ph type="body" idx="1"/>
          </p:nvPr>
        </p:nvSpPr>
        <p:spPr/>
        <p:txBody>
          <a:bodyPr/>
          <a:lstStyle/>
          <a:p>
            <a:r>
              <a:rPr lang="fr-FR" sz="1200" kern="1200">
                <a:solidFill>
                  <a:schemeClr val="tx1"/>
                </a:solidFill>
                <a:effectLst/>
                <a:latin typeface="+mn-lt"/>
                <a:ea typeface="+mn-ea"/>
                <a:cs typeface="+mn-cs"/>
              </a:rPr>
              <a:t>La température intérieure de la tour doit être à 20°C pour le confort et la sécurité. Pour cela la nacelle doit avoir une isolation thermique, les surfaces accessibles pouvant provoquer des brûlures doivent être protégées, et un système de ventilation peut être mis en place.</a:t>
            </a:r>
          </a:p>
          <a:p>
            <a:endParaRPr lang="fr-FR" sz="1200" kern="1200">
              <a:solidFill>
                <a:schemeClr val="tx1"/>
              </a:solidFill>
              <a:effectLst/>
              <a:latin typeface="+mn-lt"/>
              <a:ea typeface="+mn-ea"/>
              <a:cs typeface="+mn-cs"/>
            </a:endParaRPr>
          </a:p>
          <a:p>
            <a:r>
              <a:rPr lang="fr-FR" sz="1200" kern="1200">
                <a:solidFill>
                  <a:schemeClr val="tx1"/>
                </a:solidFill>
                <a:effectLst/>
                <a:latin typeface="+mn-lt"/>
                <a:ea typeface="+mn-ea"/>
                <a:cs typeface="+mn-cs"/>
              </a:rPr>
              <a:t>L’ascension du mât se fait via un élévateur pour limiter les troubles physiologiques. Un élévateur peut être fixé à l’extérieur pour les besoins de nettoyage et de maintenance. L’échelle est présente pour pallier toute panne de l'élévateur.</a:t>
            </a:r>
            <a:br>
              <a:rPr lang="fr-FR" sz="1200" kern="1200">
                <a:solidFill>
                  <a:schemeClr val="tx1"/>
                </a:solidFill>
                <a:effectLst/>
                <a:latin typeface="+mn-lt"/>
                <a:ea typeface="+mn-ea"/>
                <a:cs typeface="+mn-cs"/>
              </a:rPr>
            </a:br>
            <a:r>
              <a:rPr lang="fr-FR" sz="1200" kern="1200">
                <a:solidFill>
                  <a:schemeClr val="tx1"/>
                </a:solidFill>
                <a:effectLst/>
                <a:latin typeface="+mn-lt"/>
                <a:ea typeface="+mn-ea"/>
                <a:cs typeface="+mn-cs"/>
              </a:rPr>
              <a:t>Les outils et les pièces sont montés grâce à un palan.</a:t>
            </a:r>
          </a:p>
          <a:p>
            <a:endParaRPr lang="fr-FR" sz="1200" kern="1200">
              <a:solidFill>
                <a:schemeClr val="tx1"/>
              </a:solidFill>
              <a:effectLst/>
              <a:latin typeface="+mn-lt"/>
              <a:ea typeface="+mn-ea"/>
              <a:cs typeface="+mn-cs"/>
            </a:endParaRPr>
          </a:p>
          <a:p>
            <a:r>
              <a:rPr lang="fr-FR" sz="1200" b="0" i="0" u="sng" strike="noStrike" kern="1200">
                <a:solidFill>
                  <a:schemeClr val="tx1"/>
                </a:solidFill>
                <a:effectLst>
                  <a:outerShdw blurRad="38100" dist="38100" dir="2700000" algn="tl">
                    <a:srgbClr val="000000">
                      <a:alpha val="43137"/>
                    </a:srgbClr>
                  </a:outerShdw>
                </a:effectLst>
                <a:latin typeface="+mn-lt"/>
                <a:ea typeface="+mn-ea"/>
                <a:cs typeface="+mn-cs"/>
              </a:rPr>
              <a:t>La hauteur doit permettre aux opérateurs de réaliser les opérations de maintenance sans trop de contraintes.</a:t>
            </a:r>
            <a:endParaRPr lang="fr-FR" sz="1200" u="sng" kern="1200">
              <a:solidFill>
                <a:schemeClr val="tx1"/>
              </a:solidFill>
              <a:effectLst>
                <a:outerShdw blurRad="38100" dist="38100" dir="2700000" algn="tl">
                  <a:srgbClr val="000000">
                    <a:alpha val="43137"/>
                  </a:srgbClr>
                </a:outerShdw>
              </a:effectLst>
              <a:latin typeface="+mn-lt"/>
              <a:ea typeface="+mn-ea"/>
              <a:cs typeface="+mn-cs"/>
            </a:endParaRPr>
          </a:p>
          <a:p>
            <a:endParaRPr lang="fr-FR" sz="1200" u="sng" kern="1200">
              <a:solidFill>
                <a:schemeClr val="tx1"/>
              </a:solidFill>
              <a:effectLst>
                <a:outerShdw blurRad="38100" dist="38100" dir="2700000" algn="tl">
                  <a:srgbClr val="000000">
                    <a:alpha val="43137"/>
                  </a:srgbClr>
                </a:outerShdw>
              </a:effectLst>
              <a:latin typeface="+mn-lt"/>
              <a:ea typeface="+mn-ea"/>
              <a:cs typeface="+mn-cs"/>
            </a:endParaRPr>
          </a:p>
          <a:p>
            <a:r>
              <a:rPr lang="fr-FR" sz="1200" b="0" i="0" u="sng" strike="noStrike" kern="1200">
                <a:solidFill>
                  <a:schemeClr val="tx1"/>
                </a:solidFill>
                <a:effectLst/>
                <a:latin typeface="+mn-lt"/>
                <a:ea typeface="+mn-ea"/>
                <a:cs typeface="+mn-cs"/>
              </a:rPr>
              <a:t>A propos de la porte de l’</a:t>
            </a:r>
            <a:r>
              <a:rPr lang="fr-FR" sz="1200" b="0" i="0" u="sng" strike="noStrike" kern="1200" err="1">
                <a:solidFill>
                  <a:schemeClr val="tx1"/>
                </a:solidFill>
                <a:effectLst/>
                <a:latin typeface="+mn-lt"/>
                <a:ea typeface="+mn-ea"/>
                <a:cs typeface="+mn-cs"/>
              </a:rPr>
              <a:t>eolienne</a:t>
            </a:r>
            <a:r>
              <a:rPr lang="fr-FR" sz="1200" b="0" i="0" u="sng" strike="noStrike" kern="1200">
                <a:solidFill>
                  <a:schemeClr val="tx1"/>
                </a:solidFill>
                <a:effectLst/>
                <a:latin typeface="+mn-lt"/>
                <a:ea typeface="+mn-ea"/>
                <a:cs typeface="+mn-cs"/>
              </a:rPr>
              <a:t> : Elle doit faire 2m05 de haut et 1m de large. Elle doit être suffisamment grande pour permettre le passage de l’opérateur et du matériel, et de permettre aussi l’intervention de secours. Cette porte doit permettre de sortir de l’éolienne et également d’en interdire l’accès à des tiers</a:t>
            </a:r>
            <a:endParaRPr lang="fr-FR" sz="1200" u="sng" kern="1200">
              <a:solidFill>
                <a:schemeClr val="tx1"/>
              </a:solidFill>
              <a:effectLst>
                <a:outerShdw blurRad="38100" dist="38100" dir="2700000" algn="tl">
                  <a:srgbClr val="000000">
                    <a:alpha val="43137"/>
                  </a:srgbClr>
                </a:outerShdw>
              </a:effectLst>
              <a:latin typeface="+mn-lt"/>
              <a:ea typeface="+mn-ea"/>
              <a:cs typeface="+mn-cs"/>
            </a:endParaRPr>
          </a:p>
          <a:p>
            <a:r>
              <a:rPr lang="fr-FR" sz="1200" u="sng" kern="1200">
                <a:solidFill>
                  <a:schemeClr val="tx1"/>
                </a:solidFill>
                <a:effectLst/>
                <a:latin typeface="+mn-lt"/>
                <a:ea typeface="+mn-ea"/>
                <a:cs typeface="+mn-cs"/>
              </a:rPr>
              <a:t>Ces trappes d’accès étant une sortie de secours, elles doivent pouvoir être ouvertes dans les deux sens par une personne seule.</a:t>
            </a:r>
            <a:br>
              <a:rPr lang="fr-FR" sz="1200" u="sng" kern="1200">
                <a:solidFill>
                  <a:schemeClr val="tx1"/>
                </a:solidFill>
                <a:effectLst/>
                <a:latin typeface="+mn-lt"/>
                <a:ea typeface="+mn-ea"/>
                <a:cs typeface="+mn-cs"/>
              </a:rPr>
            </a:br>
            <a:r>
              <a:rPr lang="fr-FR" sz="1200" u="sng" kern="1200">
                <a:solidFill>
                  <a:schemeClr val="tx1"/>
                </a:solidFill>
                <a:effectLst/>
                <a:latin typeface="+mn-lt"/>
                <a:ea typeface="+mn-ea"/>
                <a:cs typeface="+mn-cs"/>
              </a:rPr>
              <a:t>L’entretien est assuré par deux personnes travaillant seules.</a:t>
            </a:r>
          </a:p>
          <a:p>
            <a:endParaRPr lang="fr-FR" sz="1200" kern="1200">
              <a:solidFill>
                <a:schemeClr val="tx1"/>
              </a:solidFill>
              <a:effectLst/>
              <a:latin typeface="+mn-lt"/>
              <a:ea typeface="+mn-ea"/>
              <a:cs typeface="+mn-cs"/>
            </a:endParaRPr>
          </a:p>
          <a:p>
            <a:endParaRPr lang="fr-FR" sz="1200" kern="1200">
              <a:solidFill>
                <a:schemeClr val="tx1"/>
              </a:solidFill>
              <a:effectLst/>
              <a:latin typeface="+mn-lt"/>
              <a:ea typeface="+mn-ea"/>
              <a:cs typeface="+mn-cs"/>
            </a:endParaRPr>
          </a:p>
          <a:p>
            <a:r>
              <a:rPr lang="fr-FR" sz="1200" kern="1200">
                <a:solidFill>
                  <a:schemeClr val="tx1"/>
                </a:solidFill>
                <a:effectLst/>
                <a:latin typeface="+mn-lt"/>
                <a:ea typeface="+mn-ea"/>
                <a:cs typeface="+mn-cs"/>
              </a:rPr>
              <a:t>Dans la nacelle, le plancher doit être de plain-pied, éviter les enjambements, et permettre l'accès au matériel. Un dispositif de sécurité auquel s’attache l’opérateur, la ligne de vie, doit suivre le sens de déplacement et être fixé au niveau des trappes d’accès.</a:t>
            </a:r>
          </a:p>
          <a:p>
            <a:endParaRPr lang="fr-FR" sz="1200" kern="1200">
              <a:solidFill>
                <a:schemeClr val="tx1"/>
              </a:solidFill>
              <a:effectLst/>
              <a:latin typeface="+mn-lt"/>
              <a:ea typeface="+mn-ea"/>
              <a:cs typeface="+mn-cs"/>
            </a:endParaRPr>
          </a:p>
          <a:p>
            <a:r>
              <a:rPr lang="fr-FR" sz="1200" kern="1200">
                <a:solidFill>
                  <a:schemeClr val="tx1"/>
                </a:solidFill>
                <a:effectLst/>
                <a:latin typeface="+mn-lt"/>
                <a:ea typeface="+mn-ea"/>
                <a:cs typeface="+mn-cs"/>
              </a:rPr>
              <a:t>----------------------------------</a:t>
            </a:r>
          </a:p>
          <a:p>
            <a:endParaRPr lang="fr-FR" sz="1200" kern="1200">
              <a:solidFill>
                <a:schemeClr val="tx1"/>
              </a:solidFill>
              <a:effectLst/>
              <a:latin typeface="+mn-lt"/>
              <a:ea typeface="+mn-ea"/>
              <a:cs typeface="+mn-cs"/>
            </a:endParaRPr>
          </a:p>
        </p:txBody>
      </p:sp>
      <p:sp>
        <p:nvSpPr>
          <p:cNvPr id="4" name="Espace réservé du numéro de diapositive 3"/>
          <p:cNvSpPr>
            <a:spLocks noGrp="1"/>
          </p:cNvSpPr>
          <p:nvPr>
            <p:ph type="sldNum" sz="quarter" idx="5"/>
          </p:nvPr>
        </p:nvSpPr>
        <p:spPr/>
        <p:txBody>
          <a:bodyPr/>
          <a:lstStyle/>
          <a:p>
            <a:pPr>
              <a:defRPr/>
            </a:pPr>
            <a:fld id="{F93B164E-CF6F-4154-9DF5-2648B7B1536A}" type="slidenum">
              <a:rPr lang="fr-FR" smtClean="0"/>
              <a:pPr>
                <a:defRPr/>
              </a:pPr>
              <a:t>11</a:t>
            </a:fld>
            <a:endParaRPr lang="fr-FR"/>
          </a:p>
        </p:txBody>
      </p:sp>
    </p:spTree>
    <p:extLst>
      <p:ext uri="{BB962C8B-B14F-4D97-AF65-F5344CB8AC3E}">
        <p14:creationId xmlns:p14="http://schemas.microsoft.com/office/powerpoint/2010/main" val="361663099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iapositive de titre">
    <p:spTree>
      <p:nvGrpSpPr>
        <p:cNvPr id="1" name=""/>
        <p:cNvGrpSpPr/>
        <p:nvPr/>
      </p:nvGrpSpPr>
      <p:grpSpPr>
        <a:xfrm>
          <a:off x="0" y="0"/>
          <a:ext cx="0" cy="0"/>
          <a:chOff x="0" y="0"/>
          <a:chExt cx="0" cy="0"/>
        </a:xfrm>
      </p:grpSpPr>
      <p:grpSp>
        <p:nvGrpSpPr>
          <p:cNvPr id="2" name="Groupe 12"/>
          <p:cNvGrpSpPr>
            <a:grpSpLocks/>
          </p:cNvGrpSpPr>
          <p:nvPr userDrawn="1"/>
        </p:nvGrpSpPr>
        <p:grpSpPr bwMode="auto">
          <a:xfrm>
            <a:off x="0" y="868363"/>
            <a:ext cx="4356100" cy="4633912"/>
            <a:chOff x="-1" y="868398"/>
            <a:chExt cx="4355976" cy="4633217"/>
          </a:xfrm>
        </p:grpSpPr>
        <p:sp>
          <p:nvSpPr>
            <p:cNvPr id="3" name="Triangle isocèle 5"/>
            <p:cNvSpPr/>
            <p:nvPr userDrawn="1"/>
          </p:nvSpPr>
          <p:spPr>
            <a:xfrm rot="5400000">
              <a:off x="-67218" y="1078422"/>
              <a:ext cx="4490410" cy="4355976"/>
            </a:xfrm>
            <a:prstGeom prst="triangle">
              <a:avLst/>
            </a:prstGeom>
            <a:gradFill>
              <a:gsLst>
                <a:gs pos="91000">
                  <a:srgbClr val="004D6F">
                    <a:alpha val="73000"/>
                  </a:srgbClr>
                </a:gs>
                <a:gs pos="1000">
                  <a:schemeClr val="bg1">
                    <a:alpha val="2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fr-FR"/>
                <a:t> </a:t>
              </a:r>
            </a:p>
          </p:txBody>
        </p:sp>
        <p:sp>
          <p:nvSpPr>
            <p:cNvPr id="4" name="Triangle isocèle 2"/>
            <p:cNvSpPr/>
            <p:nvPr userDrawn="1"/>
          </p:nvSpPr>
          <p:spPr>
            <a:xfrm rot="5400000">
              <a:off x="-47736" y="916134"/>
              <a:ext cx="4248471" cy="4152999"/>
            </a:xfrm>
            <a:prstGeom prst="triangle">
              <a:avLst/>
            </a:prstGeom>
            <a:gradFill flip="none" rotWithShape="1">
              <a:gsLst>
                <a:gs pos="91000">
                  <a:srgbClr val="004D6F">
                    <a:alpha val="83000"/>
                  </a:srgbClr>
                </a:gs>
                <a:gs pos="1000">
                  <a:schemeClr val="bg1">
                    <a:alpha val="77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grpSp>
      <p:sp>
        <p:nvSpPr>
          <p:cNvPr id="5" name="Triangle isocèle 10"/>
          <p:cNvSpPr/>
          <p:nvPr userDrawn="1"/>
        </p:nvSpPr>
        <p:spPr>
          <a:xfrm rot="16200000">
            <a:off x="4399012" y="-842760"/>
            <a:ext cx="3923411" cy="5593663"/>
          </a:xfrm>
          <a:custGeom>
            <a:avLst/>
            <a:gdLst>
              <a:gd name="connsiteX0" fmla="*/ 0 w 7304492"/>
              <a:gd name="connsiteY0" fmla="*/ 7085811 h 7085811"/>
              <a:gd name="connsiteX1" fmla="*/ 3652246 w 7304492"/>
              <a:gd name="connsiteY1" fmla="*/ 0 h 7085811"/>
              <a:gd name="connsiteX2" fmla="*/ 7304492 w 7304492"/>
              <a:gd name="connsiteY2" fmla="*/ 7085811 h 7085811"/>
              <a:gd name="connsiteX3" fmla="*/ 0 w 7304492"/>
              <a:gd name="connsiteY3" fmla="*/ 7085811 h 7085811"/>
              <a:gd name="connsiteX0" fmla="*/ 0 w 7304492"/>
              <a:gd name="connsiteY0" fmla="*/ 7085811 h 7085811"/>
              <a:gd name="connsiteX1" fmla="*/ 3652246 w 7304492"/>
              <a:gd name="connsiteY1" fmla="*/ 0 h 7085811"/>
              <a:gd name="connsiteX2" fmla="*/ 4862555 w 7304492"/>
              <a:gd name="connsiteY2" fmla="*/ 2355029 h 7085811"/>
              <a:gd name="connsiteX3" fmla="*/ 7304492 w 7304492"/>
              <a:gd name="connsiteY3" fmla="*/ 7085811 h 7085811"/>
              <a:gd name="connsiteX4" fmla="*/ 0 w 7304492"/>
              <a:gd name="connsiteY4" fmla="*/ 7085811 h 7085811"/>
              <a:gd name="connsiteX0" fmla="*/ 0 w 7304492"/>
              <a:gd name="connsiteY0" fmla="*/ 7085811 h 7092282"/>
              <a:gd name="connsiteX1" fmla="*/ 3652246 w 7304492"/>
              <a:gd name="connsiteY1" fmla="*/ 0 h 7092282"/>
              <a:gd name="connsiteX2" fmla="*/ 4862555 w 7304492"/>
              <a:gd name="connsiteY2" fmla="*/ 2355029 h 7092282"/>
              <a:gd name="connsiteX3" fmla="*/ 7304492 w 7304492"/>
              <a:gd name="connsiteY3" fmla="*/ 7085811 h 7092282"/>
              <a:gd name="connsiteX4" fmla="*/ 4840524 w 7304492"/>
              <a:gd name="connsiteY4" fmla="*/ 7092282 h 7092282"/>
              <a:gd name="connsiteX5" fmla="*/ 0 w 7304492"/>
              <a:gd name="connsiteY5" fmla="*/ 7085811 h 7092282"/>
              <a:gd name="connsiteX0" fmla="*/ 0 w 4862555"/>
              <a:gd name="connsiteY0" fmla="*/ 7085811 h 7092282"/>
              <a:gd name="connsiteX1" fmla="*/ 3652246 w 4862555"/>
              <a:gd name="connsiteY1" fmla="*/ 0 h 7092282"/>
              <a:gd name="connsiteX2" fmla="*/ 4862555 w 4862555"/>
              <a:gd name="connsiteY2" fmla="*/ 2355029 h 7092282"/>
              <a:gd name="connsiteX3" fmla="*/ 4847730 w 4862555"/>
              <a:gd name="connsiteY3" fmla="*/ 4794303 h 7092282"/>
              <a:gd name="connsiteX4" fmla="*/ 4840524 w 4862555"/>
              <a:gd name="connsiteY4" fmla="*/ 7092282 h 7092282"/>
              <a:gd name="connsiteX5" fmla="*/ 0 w 4862555"/>
              <a:gd name="connsiteY5" fmla="*/ 7085811 h 7092282"/>
              <a:gd name="connsiteX0" fmla="*/ 0 w 4862555"/>
              <a:gd name="connsiteY0" fmla="*/ 7085811 h 7092282"/>
              <a:gd name="connsiteX1" fmla="*/ 3652246 w 4862555"/>
              <a:gd name="connsiteY1" fmla="*/ 0 h 7092282"/>
              <a:gd name="connsiteX2" fmla="*/ 4862555 w 4862555"/>
              <a:gd name="connsiteY2" fmla="*/ 2355029 h 7092282"/>
              <a:gd name="connsiteX3" fmla="*/ 4857148 w 4862555"/>
              <a:gd name="connsiteY3" fmla="*/ 4794303 h 7092282"/>
              <a:gd name="connsiteX4" fmla="*/ 4840524 w 4862555"/>
              <a:gd name="connsiteY4" fmla="*/ 7092282 h 7092282"/>
              <a:gd name="connsiteX5" fmla="*/ 0 w 4862555"/>
              <a:gd name="connsiteY5" fmla="*/ 7085811 h 7092282"/>
              <a:gd name="connsiteX0" fmla="*/ 0 w 4862555"/>
              <a:gd name="connsiteY0" fmla="*/ 7085811 h 7111136"/>
              <a:gd name="connsiteX1" fmla="*/ 3652246 w 4862555"/>
              <a:gd name="connsiteY1" fmla="*/ 0 h 7111136"/>
              <a:gd name="connsiteX2" fmla="*/ 4862555 w 4862555"/>
              <a:gd name="connsiteY2" fmla="*/ 2355029 h 7111136"/>
              <a:gd name="connsiteX3" fmla="*/ 4857148 w 4862555"/>
              <a:gd name="connsiteY3" fmla="*/ 4794303 h 7111136"/>
              <a:gd name="connsiteX4" fmla="*/ 4859360 w 4862555"/>
              <a:gd name="connsiteY4" fmla="*/ 7111136 h 7111136"/>
              <a:gd name="connsiteX5" fmla="*/ 0 w 4862555"/>
              <a:gd name="connsiteY5" fmla="*/ 7085811 h 7111136"/>
              <a:gd name="connsiteX0" fmla="*/ 0 w 4876681"/>
              <a:gd name="connsiteY0" fmla="*/ 7104665 h 7111136"/>
              <a:gd name="connsiteX1" fmla="*/ 3666372 w 4876681"/>
              <a:gd name="connsiteY1" fmla="*/ 0 h 7111136"/>
              <a:gd name="connsiteX2" fmla="*/ 4876681 w 4876681"/>
              <a:gd name="connsiteY2" fmla="*/ 2355029 h 7111136"/>
              <a:gd name="connsiteX3" fmla="*/ 4871274 w 4876681"/>
              <a:gd name="connsiteY3" fmla="*/ 4794303 h 7111136"/>
              <a:gd name="connsiteX4" fmla="*/ 4873486 w 4876681"/>
              <a:gd name="connsiteY4" fmla="*/ 7111136 h 7111136"/>
              <a:gd name="connsiteX5" fmla="*/ 0 w 4876681"/>
              <a:gd name="connsiteY5" fmla="*/ 7104665 h 7111136"/>
              <a:gd name="connsiteX0" fmla="*/ 0 w 4876681"/>
              <a:gd name="connsiteY0" fmla="*/ 7104665 h 7111136"/>
              <a:gd name="connsiteX1" fmla="*/ 3666372 w 4876681"/>
              <a:gd name="connsiteY1" fmla="*/ 0 h 7111136"/>
              <a:gd name="connsiteX2" fmla="*/ 4876681 w 4876681"/>
              <a:gd name="connsiteY2" fmla="*/ 2355029 h 7111136"/>
              <a:gd name="connsiteX3" fmla="*/ 4871274 w 4876681"/>
              <a:gd name="connsiteY3" fmla="*/ 4799016 h 7111136"/>
              <a:gd name="connsiteX4" fmla="*/ 4873486 w 4876681"/>
              <a:gd name="connsiteY4" fmla="*/ 7111136 h 7111136"/>
              <a:gd name="connsiteX5" fmla="*/ 0 w 4876681"/>
              <a:gd name="connsiteY5" fmla="*/ 7104665 h 7111136"/>
              <a:gd name="connsiteX0" fmla="*/ 0 w 4886098"/>
              <a:gd name="connsiteY0" fmla="*/ 7104665 h 7111136"/>
              <a:gd name="connsiteX1" fmla="*/ 3666372 w 4886098"/>
              <a:gd name="connsiteY1" fmla="*/ 0 h 7111136"/>
              <a:gd name="connsiteX2" fmla="*/ 4886098 w 4886098"/>
              <a:gd name="connsiteY2" fmla="*/ 2369169 h 7111136"/>
              <a:gd name="connsiteX3" fmla="*/ 4871274 w 4886098"/>
              <a:gd name="connsiteY3" fmla="*/ 4799016 h 7111136"/>
              <a:gd name="connsiteX4" fmla="*/ 4873486 w 4886098"/>
              <a:gd name="connsiteY4" fmla="*/ 7111136 h 7111136"/>
              <a:gd name="connsiteX5" fmla="*/ 0 w 4886098"/>
              <a:gd name="connsiteY5" fmla="*/ 7104665 h 7111136"/>
              <a:gd name="connsiteX0" fmla="*/ 0 w 4886098"/>
              <a:gd name="connsiteY0" fmla="*/ 7104665 h 7111136"/>
              <a:gd name="connsiteX1" fmla="*/ 3666372 w 4886098"/>
              <a:gd name="connsiteY1" fmla="*/ 0 h 7111136"/>
              <a:gd name="connsiteX2" fmla="*/ 4886098 w 4886098"/>
              <a:gd name="connsiteY2" fmla="*/ 2369169 h 7111136"/>
              <a:gd name="connsiteX3" fmla="*/ 4871274 w 4886098"/>
              <a:gd name="connsiteY3" fmla="*/ 4799016 h 7111136"/>
              <a:gd name="connsiteX4" fmla="*/ 4873486 w 4886098"/>
              <a:gd name="connsiteY4" fmla="*/ 7111136 h 7111136"/>
              <a:gd name="connsiteX5" fmla="*/ 0 w 4886098"/>
              <a:gd name="connsiteY5" fmla="*/ 7104665 h 7111136"/>
              <a:gd name="connsiteX0" fmla="*/ 0 w 4873486"/>
              <a:gd name="connsiteY0" fmla="*/ 7104665 h 7111136"/>
              <a:gd name="connsiteX1" fmla="*/ 3666372 w 4873486"/>
              <a:gd name="connsiteY1" fmla="*/ 0 h 7111136"/>
              <a:gd name="connsiteX2" fmla="*/ 4871972 w 4873486"/>
              <a:gd name="connsiteY2" fmla="*/ 2326748 h 7111136"/>
              <a:gd name="connsiteX3" fmla="*/ 4871274 w 4873486"/>
              <a:gd name="connsiteY3" fmla="*/ 4799016 h 7111136"/>
              <a:gd name="connsiteX4" fmla="*/ 4873486 w 4873486"/>
              <a:gd name="connsiteY4" fmla="*/ 7111136 h 7111136"/>
              <a:gd name="connsiteX5" fmla="*/ 0 w 4873486"/>
              <a:gd name="connsiteY5" fmla="*/ 7104665 h 7111136"/>
              <a:gd name="connsiteX0" fmla="*/ 0 w 4875163"/>
              <a:gd name="connsiteY0" fmla="*/ 7104665 h 7111136"/>
              <a:gd name="connsiteX1" fmla="*/ 3666372 w 4875163"/>
              <a:gd name="connsiteY1" fmla="*/ 0 h 7111136"/>
              <a:gd name="connsiteX2" fmla="*/ 4871972 w 4875163"/>
              <a:gd name="connsiteY2" fmla="*/ 2326748 h 7111136"/>
              <a:gd name="connsiteX3" fmla="*/ 4871274 w 4875163"/>
              <a:gd name="connsiteY3" fmla="*/ 4799016 h 7111136"/>
              <a:gd name="connsiteX4" fmla="*/ 4873486 w 4875163"/>
              <a:gd name="connsiteY4" fmla="*/ 7111136 h 7111136"/>
              <a:gd name="connsiteX5" fmla="*/ 0 w 4875163"/>
              <a:gd name="connsiteY5" fmla="*/ 7104665 h 7111136"/>
              <a:gd name="connsiteX0" fmla="*/ 0 w 4984444"/>
              <a:gd name="connsiteY0" fmla="*/ 7104665 h 7111136"/>
              <a:gd name="connsiteX1" fmla="*/ 3666372 w 4984444"/>
              <a:gd name="connsiteY1" fmla="*/ 0 h 7111136"/>
              <a:gd name="connsiteX2" fmla="*/ 4871972 w 4984444"/>
              <a:gd name="connsiteY2" fmla="*/ 2326748 h 7111136"/>
              <a:gd name="connsiteX3" fmla="*/ 4984287 w 4984444"/>
              <a:gd name="connsiteY3" fmla="*/ 4817872 h 7111136"/>
              <a:gd name="connsiteX4" fmla="*/ 4873486 w 4984444"/>
              <a:gd name="connsiteY4" fmla="*/ 7111136 h 7111136"/>
              <a:gd name="connsiteX5" fmla="*/ 0 w 4984444"/>
              <a:gd name="connsiteY5" fmla="*/ 7104665 h 7111136"/>
              <a:gd name="connsiteX0" fmla="*/ 0 w 4875164"/>
              <a:gd name="connsiteY0" fmla="*/ 7104665 h 7111136"/>
              <a:gd name="connsiteX1" fmla="*/ 3666372 w 4875164"/>
              <a:gd name="connsiteY1" fmla="*/ 0 h 7111136"/>
              <a:gd name="connsiteX2" fmla="*/ 4871972 w 4875164"/>
              <a:gd name="connsiteY2" fmla="*/ 2326748 h 7111136"/>
              <a:gd name="connsiteX3" fmla="*/ 4871276 w 4875164"/>
              <a:gd name="connsiteY3" fmla="*/ 4836728 h 7111136"/>
              <a:gd name="connsiteX4" fmla="*/ 4873486 w 4875164"/>
              <a:gd name="connsiteY4" fmla="*/ 7111136 h 7111136"/>
              <a:gd name="connsiteX5" fmla="*/ 0 w 4875164"/>
              <a:gd name="connsiteY5" fmla="*/ 7104665 h 7111136"/>
              <a:gd name="connsiteX0" fmla="*/ 0 w 4873486"/>
              <a:gd name="connsiteY0" fmla="*/ 7104665 h 7111136"/>
              <a:gd name="connsiteX1" fmla="*/ 3666372 w 4873486"/>
              <a:gd name="connsiteY1" fmla="*/ 0 h 7111136"/>
              <a:gd name="connsiteX2" fmla="*/ 4710205 w 4873486"/>
              <a:gd name="connsiteY2" fmla="*/ 2021948 h 7111136"/>
              <a:gd name="connsiteX3" fmla="*/ 4871276 w 4873486"/>
              <a:gd name="connsiteY3" fmla="*/ 4836728 h 7111136"/>
              <a:gd name="connsiteX4" fmla="*/ 4873486 w 4873486"/>
              <a:gd name="connsiteY4" fmla="*/ 7111136 h 7111136"/>
              <a:gd name="connsiteX5" fmla="*/ 0 w 4873486"/>
              <a:gd name="connsiteY5" fmla="*/ 7104665 h 7111136"/>
              <a:gd name="connsiteX0" fmla="*/ 0 w 4873486"/>
              <a:gd name="connsiteY0" fmla="*/ 7104665 h 7111136"/>
              <a:gd name="connsiteX1" fmla="*/ 3666372 w 4873486"/>
              <a:gd name="connsiteY1" fmla="*/ 0 h 7111136"/>
              <a:gd name="connsiteX2" fmla="*/ 4710205 w 4873486"/>
              <a:gd name="connsiteY2" fmla="*/ 2021948 h 7111136"/>
              <a:gd name="connsiteX3" fmla="*/ 4719025 w 4873486"/>
              <a:gd name="connsiteY3" fmla="*/ 4693853 h 7111136"/>
              <a:gd name="connsiteX4" fmla="*/ 4873486 w 4873486"/>
              <a:gd name="connsiteY4" fmla="*/ 7111136 h 7111136"/>
              <a:gd name="connsiteX5" fmla="*/ 0 w 4873486"/>
              <a:gd name="connsiteY5" fmla="*/ 7104665 h 7111136"/>
              <a:gd name="connsiteX0" fmla="*/ 0 w 4720435"/>
              <a:gd name="connsiteY0" fmla="*/ 7104665 h 7104665"/>
              <a:gd name="connsiteX1" fmla="*/ 3666372 w 4720435"/>
              <a:gd name="connsiteY1" fmla="*/ 0 h 7104665"/>
              <a:gd name="connsiteX2" fmla="*/ 4710205 w 4720435"/>
              <a:gd name="connsiteY2" fmla="*/ 2021948 h 7104665"/>
              <a:gd name="connsiteX3" fmla="*/ 4719025 w 4720435"/>
              <a:gd name="connsiteY3" fmla="*/ 4693853 h 7104665"/>
              <a:gd name="connsiteX4" fmla="*/ 4711719 w 4720435"/>
              <a:gd name="connsiteY4" fmla="*/ 5606186 h 7104665"/>
              <a:gd name="connsiteX5" fmla="*/ 0 w 4720435"/>
              <a:gd name="connsiteY5" fmla="*/ 7104665 h 7104665"/>
              <a:gd name="connsiteX0" fmla="*/ 0 w 3940147"/>
              <a:gd name="connsiteY0" fmla="*/ 5571143 h 5606186"/>
              <a:gd name="connsiteX1" fmla="*/ 2886084 w 3940147"/>
              <a:gd name="connsiteY1" fmla="*/ 0 h 5606186"/>
              <a:gd name="connsiteX2" fmla="*/ 3929917 w 3940147"/>
              <a:gd name="connsiteY2" fmla="*/ 2021948 h 5606186"/>
              <a:gd name="connsiteX3" fmla="*/ 3938737 w 3940147"/>
              <a:gd name="connsiteY3" fmla="*/ 4693853 h 5606186"/>
              <a:gd name="connsiteX4" fmla="*/ 3931431 w 3940147"/>
              <a:gd name="connsiteY4" fmla="*/ 5606186 h 5606186"/>
              <a:gd name="connsiteX5" fmla="*/ 0 w 3940147"/>
              <a:gd name="connsiteY5" fmla="*/ 5571143 h 5606186"/>
              <a:gd name="connsiteX0" fmla="*/ 0 w 3939313"/>
              <a:gd name="connsiteY0" fmla="*/ 5571143 h 5606186"/>
              <a:gd name="connsiteX1" fmla="*/ 2886084 w 3939313"/>
              <a:gd name="connsiteY1" fmla="*/ 0 h 5606186"/>
              <a:gd name="connsiteX2" fmla="*/ 3910886 w 3939313"/>
              <a:gd name="connsiteY2" fmla="*/ 2002898 h 5606186"/>
              <a:gd name="connsiteX3" fmla="*/ 3938737 w 3939313"/>
              <a:gd name="connsiteY3" fmla="*/ 4693853 h 5606186"/>
              <a:gd name="connsiteX4" fmla="*/ 3931431 w 3939313"/>
              <a:gd name="connsiteY4" fmla="*/ 5606186 h 5606186"/>
              <a:gd name="connsiteX5" fmla="*/ 0 w 3939313"/>
              <a:gd name="connsiteY5" fmla="*/ 5571143 h 5606186"/>
              <a:gd name="connsiteX0" fmla="*/ 0 w 3931431"/>
              <a:gd name="connsiteY0" fmla="*/ 5571143 h 5606186"/>
              <a:gd name="connsiteX1" fmla="*/ 2886084 w 3931431"/>
              <a:gd name="connsiteY1" fmla="*/ 0 h 5606186"/>
              <a:gd name="connsiteX2" fmla="*/ 3910886 w 3931431"/>
              <a:gd name="connsiteY2" fmla="*/ 2002898 h 5606186"/>
              <a:gd name="connsiteX3" fmla="*/ 3910192 w 3931431"/>
              <a:gd name="connsiteY3" fmla="*/ 4703381 h 5606186"/>
              <a:gd name="connsiteX4" fmla="*/ 3931431 w 3931431"/>
              <a:gd name="connsiteY4" fmla="*/ 5606186 h 5606186"/>
              <a:gd name="connsiteX5" fmla="*/ 0 w 3931431"/>
              <a:gd name="connsiteY5" fmla="*/ 5571143 h 5606186"/>
              <a:gd name="connsiteX0" fmla="*/ 0 w 3931431"/>
              <a:gd name="connsiteY0" fmla="*/ 5571143 h 5606186"/>
              <a:gd name="connsiteX1" fmla="*/ 2886084 w 3931431"/>
              <a:gd name="connsiteY1" fmla="*/ 0 h 5606186"/>
              <a:gd name="connsiteX2" fmla="*/ 3910886 w 3931431"/>
              <a:gd name="connsiteY2" fmla="*/ 2012295 h 5606186"/>
              <a:gd name="connsiteX3" fmla="*/ 3910192 w 3931431"/>
              <a:gd name="connsiteY3" fmla="*/ 4703381 h 5606186"/>
              <a:gd name="connsiteX4" fmla="*/ 3931431 w 3931431"/>
              <a:gd name="connsiteY4" fmla="*/ 5606186 h 5606186"/>
              <a:gd name="connsiteX5" fmla="*/ 0 w 3931431"/>
              <a:gd name="connsiteY5" fmla="*/ 5571143 h 5606186"/>
              <a:gd name="connsiteX0" fmla="*/ 0 w 3931431"/>
              <a:gd name="connsiteY0" fmla="*/ 5571143 h 5606186"/>
              <a:gd name="connsiteX1" fmla="*/ 2886084 w 3931431"/>
              <a:gd name="connsiteY1" fmla="*/ 0 h 5606186"/>
              <a:gd name="connsiteX2" fmla="*/ 3910886 w 3931431"/>
              <a:gd name="connsiteY2" fmla="*/ 2012295 h 5606186"/>
              <a:gd name="connsiteX3" fmla="*/ 3910192 w 3931431"/>
              <a:gd name="connsiteY3" fmla="*/ 4703381 h 5606186"/>
              <a:gd name="connsiteX4" fmla="*/ 3931431 w 3931431"/>
              <a:gd name="connsiteY4" fmla="*/ 5606186 h 5606186"/>
              <a:gd name="connsiteX5" fmla="*/ 0 w 3931431"/>
              <a:gd name="connsiteY5" fmla="*/ 5571143 h 5606186"/>
              <a:gd name="connsiteX0" fmla="*/ 0 w 3931431"/>
              <a:gd name="connsiteY0" fmla="*/ 5571143 h 5606186"/>
              <a:gd name="connsiteX1" fmla="*/ 2886084 w 3931431"/>
              <a:gd name="connsiteY1" fmla="*/ 0 h 5606186"/>
              <a:gd name="connsiteX2" fmla="*/ 3910886 w 3931431"/>
              <a:gd name="connsiteY2" fmla="*/ 2012295 h 5606186"/>
              <a:gd name="connsiteX3" fmla="*/ 3910192 w 3931431"/>
              <a:gd name="connsiteY3" fmla="*/ 4703381 h 5606186"/>
              <a:gd name="connsiteX4" fmla="*/ 3931431 w 3931431"/>
              <a:gd name="connsiteY4" fmla="*/ 5606186 h 5606186"/>
              <a:gd name="connsiteX5" fmla="*/ 0 w 3931431"/>
              <a:gd name="connsiteY5" fmla="*/ 5571143 h 5606186"/>
              <a:gd name="connsiteX0" fmla="*/ 0 w 3912966"/>
              <a:gd name="connsiteY0" fmla="*/ 5571143 h 5609320"/>
              <a:gd name="connsiteX1" fmla="*/ 2886084 w 3912966"/>
              <a:gd name="connsiteY1" fmla="*/ 0 h 5609320"/>
              <a:gd name="connsiteX2" fmla="*/ 3910886 w 3912966"/>
              <a:gd name="connsiteY2" fmla="*/ 2012295 h 5609320"/>
              <a:gd name="connsiteX3" fmla="*/ 3910192 w 3912966"/>
              <a:gd name="connsiteY3" fmla="*/ 4703381 h 5609320"/>
              <a:gd name="connsiteX4" fmla="*/ 3868863 w 3912966"/>
              <a:gd name="connsiteY4" fmla="*/ 5609320 h 5609320"/>
              <a:gd name="connsiteX5" fmla="*/ 0 w 3912966"/>
              <a:gd name="connsiteY5" fmla="*/ 5571143 h 5609320"/>
              <a:gd name="connsiteX0" fmla="*/ 0 w 3915790"/>
              <a:gd name="connsiteY0" fmla="*/ 5571143 h 5593663"/>
              <a:gd name="connsiteX1" fmla="*/ 2886084 w 3915790"/>
              <a:gd name="connsiteY1" fmla="*/ 0 h 5593663"/>
              <a:gd name="connsiteX2" fmla="*/ 3910886 w 3915790"/>
              <a:gd name="connsiteY2" fmla="*/ 2012295 h 5593663"/>
              <a:gd name="connsiteX3" fmla="*/ 3910192 w 3915790"/>
              <a:gd name="connsiteY3" fmla="*/ 4703381 h 5593663"/>
              <a:gd name="connsiteX4" fmla="*/ 3915790 w 3915790"/>
              <a:gd name="connsiteY4" fmla="*/ 5593663 h 5593663"/>
              <a:gd name="connsiteX5" fmla="*/ 0 w 3915790"/>
              <a:gd name="connsiteY5" fmla="*/ 5571143 h 5593663"/>
              <a:gd name="connsiteX0" fmla="*/ 0 w 3916271"/>
              <a:gd name="connsiteY0" fmla="*/ 5571143 h 5593663"/>
              <a:gd name="connsiteX1" fmla="*/ 2886084 w 3916271"/>
              <a:gd name="connsiteY1" fmla="*/ 0 h 5593663"/>
              <a:gd name="connsiteX2" fmla="*/ 3910886 w 3916271"/>
              <a:gd name="connsiteY2" fmla="*/ 2012295 h 5593663"/>
              <a:gd name="connsiteX3" fmla="*/ 3910192 w 3916271"/>
              <a:gd name="connsiteY3" fmla="*/ 4703381 h 5593663"/>
              <a:gd name="connsiteX4" fmla="*/ 3915790 w 3916271"/>
              <a:gd name="connsiteY4" fmla="*/ 5593663 h 5593663"/>
              <a:gd name="connsiteX5" fmla="*/ 0 w 3916271"/>
              <a:gd name="connsiteY5" fmla="*/ 5571143 h 5593663"/>
              <a:gd name="connsiteX0" fmla="*/ 0 w 3923683"/>
              <a:gd name="connsiteY0" fmla="*/ 5571143 h 5593663"/>
              <a:gd name="connsiteX1" fmla="*/ 2886084 w 3923683"/>
              <a:gd name="connsiteY1" fmla="*/ 0 h 5593663"/>
              <a:gd name="connsiteX2" fmla="*/ 3910886 w 3923683"/>
              <a:gd name="connsiteY2" fmla="*/ 2012295 h 5593663"/>
              <a:gd name="connsiteX3" fmla="*/ 3922709 w 3923683"/>
              <a:gd name="connsiteY3" fmla="*/ 4693990 h 5593663"/>
              <a:gd name="connsiteX4" fmla="*/ 3915790 w 3923683"/>
              <a:gd name="connsiteY4" fmla="*/ 5593663 h 5593663"/>
              <a:gd name="connsiteX5" fmla="*/ 0 w 3923683"/>
              <a:gd name="connsiteY5" fmla="*/ 5571143 h 5593663"/>
              <a:gd name="connsiteX0" fmla="*/ 0 w 3923683"/>
              <a:gd name="connsiteY0" fmla="*/ 5571143 h 5593663"/>
              <a:gd name="connsiteX1" fmla="*/ 2886084 w 3923683"/>
              <a:gd name="connsiteY1" fmla="*/ 0 h 5593663"/>
              <a:gd name="connsiteX2" fmla="*/ 3910886 w 3923683"/>
              <a:gd name="connsiteY2" fmla="*/ 2012295 h 5593663"/>
              <a:gd name="connsiteX3" fmla="*/ 3922709 w 3923683"/>
              <a:gd name="connsiteY3" fmla="*/ 4693990 h 5593663"/>
              <a:gd name="connsiteX4" fmla="*/ 3915790 w 3923683"/>
              <a:gd name="connsiteY4" fmla="*/ 5593663 h 5593663"/>
              <a:gd name="connsiteX5" fmla="*/ 0 w 3923683"/>
              <a:gd name="connsiteY5" fmla="*/ 5571143 h 5593663"/>
              <a:gd name="connsiteX0" fmla="*/ 0 w 3922709"/>
              <a:gd name="connsiteY0" fmla="*/ 5571143 h 5593663"/>
              <a:gd name="connsiteX1" fmla="*/ 2886084 w 3922709"/>
              <a:gd name="connsiteY1" fmla="*/ 0 h 5593663"/>
              <a:gd name="connsiteX2" fmla="*/ 3910886 w 3922709"/>
              <a:gd name="connsiteY2" fmla="*/ 2012295 h 5593663"/>
              <a:gd name="connsiteX3" fmla="*/ 3922709 w 3922709"/>
              <a:gd name="connsiteY3" fmla="*/ 4693990 h 5593663"/>
              <a:gd name="connsiteX4" fmla="*/ 3915790 w 3922709"/>
              <a:gd name="connsiteY4" fmla="*/ 5593663 h 5593663"/>
              <a:gd name="connsiteX5" fmla="*/ 0 w 3922709"/>
              <a:gd name="connsiteY5" fmla="*/ 5571143 h 5593663"/>
              <a:gd name="connsiteX0" fmla="*/ 0 w 3922709"/>
              <a:gd name="connsiteY0" fmla="*/ 5571143 h 5593663"/>
              <a:gd name="connsiteX1" fmla="*/ 2886084 w 3922709"/>
              <a:gd name="connsiteY1" fmla="*/ 0 h 5593663"/>
              <a:gd name="connsiteX2" fmla="*/ 3910886 w 3922709"/>
              <a:gd name="connsiteY2" fmla="*/ 2012295 h 5593663"/>
              <a:gd name="connsiteX3" fmla="*/ 3922709 w 3922709"/>
              <a:gd name="connsiteY3" fmla="*/ 4693990 h 5593663"/>
              <a:gd name="connsiteX4" fmla="*/ 3915790 w 3922709"/>
              <a:gd name="connsiteY4" fmla="*/ 5593663 h 5593663"/>
              <a:gd name="connsiteX5" fmla="*/ 0 w 3922709"/>
              <a:gd name="connsiteY5" fmla="*/ 5571143 h 5593663"/>
              <a:gd name="connsiteX0" fmla="*/ 0 w 3919583"/>
              <a:gd name="connsiteY0" fmla="*/ 5571143 h 5593663"/>
              <a:gd name="connsiteX1" fmla="*/ 2886084 w 3919583"/>
              <a:gd name="connsiteY1" fmla="*/ 0 h 5593663"/>
              <a:gd name="connsiteX2" fmla="*/ 3910886 w 3919583"/>
              <a:gd name="connsiteY2" fmla="*/ 2012295 h 5593663"/>
              <a:gd name="connsiteX3" fmla="*/ 3919583 w 3919583"/>
              <a:gd name="connsiteY3" fmla="*/ 4687730 h 5593663"/>
              <a:gd name="connsiteX4" fmla="*/ 3915790 w 3919583"/>
              <a:gd name="connsiteY4" fmla="*/ 5593663 h 5593663"/>
              <a:gd name="connsiteX5" fmla="*/ 0 w 3919583"/>
              <a:gd name="connsiteY5" fmla="*/ 5571143 h 5593663"/>
              <a:gd name="connsiteX0" fmla="*/ 0 w 3919583"/>
              <a:gd name="connsiteY0" fmla="*/ 5571143 h 5593663"/>
              <a:gd name="connsiteX1" fmla="*/ 2886084 w 3919583"/>
              <a:gd name="connsiteY1" fmla="*/ 0 h 5593663"/>
              <a:gd name="connsiteX2" fmla="*/ 3910886 w 3919583"/>
              <a:gd name="connsiteY2" fmla="*/ 2012295 h 5593663"/>
              <a:gd name="connsiteX3" fmla="*/ 3919583 w 3919583"/>
              <a:gd name="connsiteY3" fmla="*/ 4687730 h 5593663"/>
              <a:gd name="connsiteX4" fmla="*/ 3915790 w 3919583"/>
              <a:gd name="connsiteY4" fmla="*/ 5593663 h 5593663"/>
              <a:gd name="connsiteX5" fmla="*/ 0 w 3919583"/>
              <a:gd name="connsiteY5" fmla="*/ 5571143 h 5593663"/>
              <a:gd name="connsiteX0" fmla="*/ 0 w 3919583"/>
              <a:gd name="connsiteY0" fmla="*/ 5571143 h 5593663"/>
              <a:gd name="connsiteX1" fmla="*/ 2886084 w 3919583"/>
              <a:gd name="connsiteY1" fmla="*/ 0 h 5593663"/>
              <a:gd name="connsiteX2" fmla="*/ 3910886 w 3919583"/>
              <a:gd name="connsiteY2" fmla="*/ 2012295 h 5593663"/>
              <a:gd name="connsiteX3" fmla="*/ 3919583 w 3919583"/>
              <a:gd name="connsiteY3" fmla="*/ 4687730 h 5593663"/>
              <a:gd name="connsiteX4" fmla="*/ 3915790 w 3919583"/>
              <a:gd name="connsiteY4" fmla="*/ 5593663 h 5593663"/>
              <a:gd name="connsiteX5" fmla="*/ 0 w 3919583"/>
              <a:gd name="connsiteY5" fmla="*/ 5571143 h 5593663"/>
              <a:gd name="connsiteX0" fmla="*/ 0 w 3919583"/>
              <a:gd name="connsiteY0" fmla="*/ 5571143 h 5593663"/>
              <a:gd name="connsiteX1" fmla="*/ 2886084 w 3919583"/>
              <a:gd name="connsiteY1" fmla="*/ 0 h 5593663"/>
              <a:gd name="connsiteX2" fmla="*/ 3914014 w 3919583"/>
              <a:gd name="connsiteY2" fmla="*/ 2024821 h 5593663"/>
              <a:gd name="connsiteX3" fmla="*/ 3919583 w 3919583"/>
              <a:gd name="connsiteY3" fmla="*/ 4687730 h 5593663"/>
              <a:gd name="connsiteX4" fmla="*/ 3915790 w 3919583"/>
              <a:gd name="connsiteY4" fmla="*/ 5593663 h 5593663"/>
              <a:gd name="connsiteX5" fmla="*/ 0 w 3919583"/>
              <a:gd name="connsiteY5" fmla="*/ 5571143 h 5593663"/>
              <a:gd name="connsiteX0" fmla="*/ 0 w 3919583"/>
              <a:gd name="connsiteY0" fmla="*/ 5571143 h 5593663"/>
              <a:gd name="connsiteX1" fmla="*/ 2886084 w 3919583"/>
              <a:gd name="connsiteY1" fmla="*/ 0 h 5593663"/>
              <a:gd name="connsiteX2" fmla="*/ 3914014 w 3919583"/>
              <a:gd name="connsiteY2" fmla="*/ 2024821 h 5593663"/>
              <a:gd name="connsiteX3" fmla="*/ 3919583 w 3919583"/>
              <a:gd name="connsiteY3" fmla="*/ 4687730 h 5593663"/>
              <a:gd name="connsiteX4" fmla="*/ 3915790 w 3919583"/>
              <a:gd name="connsiteY4" fmla="*/ 5593663 h 5593663"/>
              <a:gd name="connsiteX5" fmla="*/ 0 w 3919583"/>
              <a:gd name="connsiteY5" fmla="*/ 5571143 h 55936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19583" h="5593663">
                <a:moveTo>
                  <a:pt x="0" y="5571143"/>
                </a:moveTo>
                <a:lnTo>
                  <a:pt x="2886084" y="0"/>
                </a:lnTo>
                <a:cubicBezTo>
                  <a:pt x="3296866" y="781336"/>
                  <a:pt x="3503232" y="1243485"/>
                  <a:pt x="3914014" y="2024821"/>
                </a:cubicBezTo>
                <a:cubicBezTo>
                  <a:pt x="3912240" y="2295005"/>
                  <a:pt x="3918271" y="3614728"/>
                  <a:pt x="3919583" y="4687730"/>
                </a:cubicBezTo>
                <a:cubicBezTo>
                  <a:pt x="3917192" y="5350405"/>
                  <a:pt x="3918181" y="5087563"/>
                  <a:pt x="3915790" y="5593663"/>
                </a:cubicBezTo>
                <a:lnTo>
                  <a:pt x="0" y="5571143"/>
                </a:lnTo>
                <a:close/>
              </a:path>
            </a:pathLst>
          </a:custGeom>
          <a:gradFill flip="none" rotWithShape="1">
            <a:gsLst>
              <a:gs pos="91000">
                <a:srgbClr val="004D6F">
                  <a:alpha val="90000"/>
                </a:srgbClr>
              </a:gs>
              <a:gs pos="100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fr-FR"/>
              <a:t> </a:t>
            </a:r>
          </a:p>
        </p:txBody>
      </p:sp>
      <p:sp>
        <p:nvSpPr>
          <p:cNvPr id="6" name="Triangle isocèle 7"/>
          <p:cNvSpPr/>
          <p:nvPr userDrawn="1"/>
        </p:nvSpPr>
        <p:spPr>
          <a:xfrm rot="16200000">
            <a:off x="6825055" y="-469057"/>
            <a:ext cx="1874105" cy="2802782"/>
          </a:xfrm>
          <a:custGeom>
            <a:avLst/>
            <a:gdLst>
              <a:gd name="connsiteX0" fmla="*/ 0 w 4540840"/>
              <a:gd name="connsiteY0" fmla="*/ 4404897 h 4404897"/>
              <a:gd name="connsiteX1" fmla="*/ 2270420 w 4540840"/>
              <a:gd name="connsiteY1" fmla="*/ 0 h 4404897"/>
              <a:gd name="connsiteX2" fmla="*/ 4540840 w 4540840"/>
              <a:gd name="connsiteY2" fmla="*/ 4404897 h 4404897"/>
              <a:gd name="connsiteX3" fmla="*/ 0 w 4540840"/>
              <a:gd name="connsiteY3" fmla="*/ 4404897 h 4404897"/>
              <a:gd name="connsiteX0" fmla="*/ 0 w 4540840"/>
              <a:gd name="connsiteY0" fmla="*/ 4404897 h 4404897"/>
              <a:gd name="connsiteX1" fmla="*/ 2270420 w 4540840"/>
              <a:gd name="connsiteY1" fmla="*/ 0 h 4404897"/>
              <a:gd name="connsiteX2" fmla="*/ 2933997 w 4540840"/>
              <a:gd name="connsiteY2" fmla="*/ 1284148 h 4404897"/>
              <a:gd name="connsiteX3" fmla="*/ 4540840 w 4540840"/>
              <a:gd name="connsiteY3" fmla="*/ 4404897 h 4404897"/>
              <a:gd name="connsiteX4" fmla="*/ 0 w 4540840"/>
              <a:gd name="connsiteY4" fmla="*/ 4404897 h 4404897"/>
              <a:gd name="connsiteX0" fmla="*/ 0 w 4540840"/>
              <a:gd name="connsiteY0" fmla="*/ 4404897 h 4404897"/>
              <a:gd name="connsiteX1" fmla="*/ 2270420 w 4540840"/>
              <a:gd name="connsiteY1" fmla="*/ 0 h 4404897"/>
              <a:gd name="connsiteX2" fmla="*/ 2933997 w 4540840"/>
              <a:gd name="connsiteY2" fmla="*/ 1284148 h 4404897"/>
              <a:gd name="connsiteX3" fmla="*/ 4540840 w 4540840"/>
              <a:gd name="connsiteY3" fmla="*/ 4404897 h 4404897"/>
              <a:gd name="connsiteX4" fmla="*/ 2933996 w 4540840"/>
              <a:gd name="connsiteY4" fmla="*/ 4404420 h 4404897"/>
              <a:gd name="connsiteX5" fmla="*/ 0 w 4540840"/>
              <a:gd name="connsiteY5" fmla="*/ 4404897 h 4404897"/>
              <a:gd name="connsiteX0" fmla="*/ 0 w 2933997"/>
              <a:gd name="connsiteY0" fmla="*/ 4404897 h 4404897"/>
              <a:gd name="connsiteX1" fmla="*/ 2270420 w 2933997"/>
              <a:gd name="connsiteY1" fmla="*/ 0 h 4404897"/>
              <a:gd name="connsiteX2" fmla="*/ 2933997 w 2933997"/>
              <a:gd name="connsiteY2" fmla="*/ 1284148 h 4404897"/>
              <a:gd name="connsiteX3" fmla="*/ 2933573 w 2933997"/>
              <a:gd name="connsiteY3" fmla="*/ 3532921 h 4404897"/>
              <a:gd name="connsiteX4" fmla="*/ 2933996 w 2933997"/>
              <a:gd name="connsiteY4" fmla="*/ 4404420 h 4404897"/>
              <a:gd name="connsiteX5" fmla="*/ 0 w 2933997"/>
              <a:gd name="connsiteY5" fmla="*/ 4404897 h 4404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33997" h="4404897">
                <a:moveTo>
                  <a:pt x="0" y="4404897"/>
                </a:moveTo>
                <a:lnTo>
                  <a:pt x="2270420" y="0"/>
                </a:lnTo>
                <a:cubicBezTo>
                  <a:pt x="2493183" y="426477"/>
                  <a:pt x="2711234" y="857671"/>
                  <a:pt x="2933997" y="1284148"/>
                </a:cubicBezTo>
                <a:cubicBezTo>
                  <a:pt x="2933856" y="2033739"/>
                  <a:pt x="2933714" y="2783330"/>
                  <a:pt x="2933573" y="3532921"/>
                </a:cubicBezTo>
                <a:lnTo>
                  <a:pt x="2933996" y="4404420"/>
                </a:lnTo>
                <a:lnTo>
                  <a:pt x="0" y="4404897"/>
                </a:lnTo>
                <a:close/>
              </a:path>
            </a:pathLst>
          </a:custGeom>
          <a:gradFill flip="none" rotWithShape="1">
            <a:gsLst>
              <a:gs pos="91000">
                <a:srgbClr val="004D6F">
                  <a:alpha val="86000"/>
                </a:srgbClr>
              </a:gs>
              <a:gs pos="1000">
                <a:schemeClr val="bg1">
                  <a:alpha val="37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fr-FR"/>
              <a:t> </a:t>
            </a:r>
          </a:p>
        </p:txBody>
      </p:sp>
      <p:sp>
        <p:nvSpPr>
          <p:cNvPr id="7" name="Triangle isocèle 8"/>
          <p:cNvSpPr/>
          <p:nvPr userDrawn="1"/>
        </p:nvSpPr>
        <p:spPr>
          <a:xfrm rot="16200000">
            <a:off x="7319312" y="360679"/>
            <a:ext cx="1872209" cy="1816159"/>
          </a:xfrm>
          <a:prstGeom prst="triangle">
            <a:avLst/>
          </a:prstGeom>
          <a:gradFill flip="none" rotWithShape="1">
            <a:gsLst>
              <a:gs pos="81000">
                <a:srgbClr val="004D6F">
                  <a:alpha val="79000"/>
                </a:srgbClr>
              </a:gs>
              <a:gs pos="5000">
                <a:schemeClr val="bg1">
                  <a:alpha val="35000"/>
                </a:schemeClr>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fr-FR"/>
              <a:t> </a:t>
            </a:r>
          </a:p>
        </p:txBody>
      </p:sp>
      <p:pic>
        <p:nvPicPr>
          <p:cNvPr id="8" name="Picture 3"/>
          <p:cNvPicPr>
            <a:picLocks noChangeAspect="1" noChangeArrowheads="1"/>
          </p:cNvPicPr>
          <p:nvPr userDrawn="1"/>
        </p:nvPicPr>
        <p:blipFill>
          <a:blip r:embed="rId2"/>
          <a:srcRect/>
          <a:stretch>
            <a:fillRect/>
          </a:stretch>
        </p:blipFill>
        <p:spPr bwMode="auto">
          <a:xfrm>
            <a:off x="614363" y="369888"/>
            <a:ext cx="2817812" cy="611187"/>
          </a:xfrm>
          <a:prstGeom prst="rect">
            <a:avLst/>
          </a:prstGeom>
          <a:noFill/>
          <a:ln w="9525">
            <a:noFill/>
            <a:miter lim="800000"/>
            <a:headEnd/>
            <a:tailEnd/>
          </a:ln>
        </p:spPr>
      </p:pic>
      <p:pic>
        <p:nvPicPr>
          <p:cNvPr id="9" name="Picture 4" descr="S:\serv_com\01_CHARTE-INSA-Rennes\2014\08_Modèles-PPT\Triangle-bas.eps"/>
          <p:cNvPicPr>
            <a:picLocks noChangeAspect="1" noChangeArrowheads="1"/>
          </p:cNvPicPr>
          <p:nvPr userDrawn="1"/>
        </p:nvPicPr>
        <p:blipFill>
          <a:blip r:embed="rId3"/>
          <a:srcRect b="42645"/>
          <a:stretch>
            <a:fillRect/>
          </a:stretch>
        </p:blipFill>
        <p:spPr bwMode="auto">
          <a:xfrm>
            <a:off x="3419475" y="6353175"/>
            <a:ext cx="2089150" cy="504825"/>
          </a:xfrm>
          <a:prstGeom prst="rect">
            <a:avLst/>
          </a:prstGeom>
          <a:noFill/>
          <a:ln w="9525">
            <a:noFill/>
            <a:miter lim="800000"/>
            <a:headEnd/>
            <a:tailEnd/>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re et contenu">
    <p:spTree>
      <p:nvGrpSpPr>
        <p:cNvPr id="1" name=""/>
        <p:cNvGrpSpPr/>
        <p:nvPr/>
      </p:nvGrpSpPr>
      <p:grpSpPr>
        <a:xfrm>
          <a:off x="0" y="0"/>
          <a:ext cx="0" cy="0"/>
          <a:chOff x="0" y="0"/>
          <a:chExt cx="0" cy="0"/>
        </a:xfrm>
      </p:grpSpPr>
      <p:pic>
        <p:nvPicPr>
          <p:cNvPr id="5" name="Picture 3"/>
          <p:cNvPicPr>
            <a:picLocks noChangeAspect="1" noChangeArrowheads="1"/>
          </p:cNvPicPr>
          <p:nvPr userDrawn="1"/>
        </p:nvPicPr>
        <p:blipFill>
          <a:blip r:embed="rId2"/>
          <a:srcRect/>
          <a:stretch>
            <a:fillRect/>
          </a:stretch>
        </p:blipFill>
        <p:spPr bwMode="auto">
          <a:xfrm>
            <a:off x="252413" y="222250"/>
            <a:ext cx="1366837" cy="295275"/>
          </a:xfrm>
          <a:prstGeom prst="rect">
            <a:avLst/>
          </a:prstGeom>
          <a:noFill/>
          <a:ln w="9525">
            <a:noFill/>
            <a:miter lim="800000"/>
            <a:headEnd/>
            <a:tailEnd/>
          </a:ln>
        </p:spPr>
      </p:pic>
      <p:sp>
        <p:nvSpPr>
          <p:cNvPr id="6" name="Triangle isocèle 10"/>
          <p:cNvSpPr/>
          <p:nvPr userDrawn="1"/>
        </p:nvSpPr>
        <p:spPr>
          <a:xfrm rot="16200000">
            <a:off x="7004517" y="-797387"/>
            <a:ext cx="1342487" cy="2933821"/>
          </a:xfrm>
          <a:custGeom>
            <a:avLst/>
            <a:gdLst>
              <a:gd name="connsiteX0" fmla="*/ 0 w 7304492"/>
              <a:gd name="connsiteY0" fmla="*/ 7085811 h 7085811"/>
              <a:gd name="connsiteX1" fmla="*/ 3652246 w 7304492"/>
              <a:gd name="connsiteY1" fmla="*/ 0 h 7085811"/>
              <a:gd name="connsiteX2" fmla="*/ 7304492 w 7304492"/>
              <a:gd name="connsiteY2" fmla="*/ 7085811 h 7085811"/>
              <a:gd name="connsiteX3" fmla="*/ 0 w 7304492"/>
              <a:gd name="connsiteY3" fmla="*/ 7085811 h 7085811"/>
              <a:gd name="connsiteX0" fmla="*/ 0 w 7304492"/>
              <a:gd name="connsiteY0" fmla="*/ 7085811 h 7085811"/>
              <a:gd name="connsiteX1" fmla="*/ 3652246 w 7304492"/>
              <a:gd name="connsiteY1" fmla="*/ 0 h 7085811"/>
              <a:gd name="connsiteX2" fmla="*/ 4862555 w 7304492"/>
              <a:gd name="connsiteY2" fmla="*/ 2355029 h 7085811"/>
              <a:gd name="connsiteX3" fmla="*/ 7304492 w 7304492"/>
              <a:gd name="connsiteY3" fmla="*/ 7085811 h 7085811"/>
              <a:gd name="connsiteX4" fmla="*/ 0 w 7304492"/>
              <a:gd name="connsiteY4" fmla="*/ 7085811 h 7085811"/>
              <a:gd name="connsiteX0" fmla="*/ 0 w 7304492"/>
              <a:gd name="connsiteY0" fmla="*/ 7085811 h 7092282"/>
              <a:gd name="connsiteX1" fmla="*/ 3652246 w 7304492"/>
              <a:gd name="connsiteY1" fmla="*/ 0 h 7092282"/>
              <a:gd name="connsiteX2" fmla="*/ 4862555 w 7304492"/>
              <a:gd name="connsiteY2" fmla="*/ 2355029 h 7092282"/>
              <a:gd name="connsiteX3" fmla="*/ 7304492 w 7304492"/>
              <a:gd name="connsiteY3" fmla="*/ 7085811 h 7092282"/>
              <a:gd name="connsiteX4" fmla="*/ 4840524 w 7304492"/>
              <a:gd name="connsiteY4" fmla="*/ 7092282 h 7092282"/>
              <a:gd name="connsiteX5" fmla="*/ 0 w 7304492"/>
              <a:gd name="connsiteY5" fmla="*/ 7085811 h 7092282"/>
              <a:gd name="connsiteX0" fmla="*/ 0 w 4862555"/>
              <a:gd name="connsiteY0" fmla="*/ 7085811 h 7092282"/>
              <a:gd name="connsiteX1" fmla="*/ 3652246 w 4862555"/>
              <a:gd name="connsiteY1" fmla="*/ 0 h 7092282"/>
              <a:gd name="connsiteX2" fmla="*/ 4862555 w 4862555"/>
              <a:gd name="connsiteY2" fmla="*/ 2355029 h 7092282"/>
              <a:gd name="connsiteX3" fmla="*/ 4847730 w 4862555"/>
              <a:gd name="connsiteY3" fmla="*/ 4794303 h 7092282"/>
              <a:gd name="connsiteX4" fmla="*/ 4840524 w 4862555"/>
              <a:gd name="connsiteY4" fmla="*/ 7092282 h 7092282"/>
              <a:gd name="connsiteX5" fmla="*/ 0 w 4862555"/>
              <a:gd name="connsiteY5" fmla="*/ 7085811 h 7092282"/>
              <a:gd name="connsiteX0" fmla="*/ 0 w 4862555"/>
              <a:gd name="connsiteY0" fmla="*/ 7085811 h 7092282"/>
              <a:gd name="connsiteX1" fmla="*/ 3652246 w 4862555"/>
              <a:gd name="connsiteY1" fmla="*/ 0 h 7092282"/>
              <a:gd name="connsiteX2" fmla="*/ 4862555 w 4862555"/>
              <a:gd name="connsiteY2" fmla="*/ 2355029 h 7092282"/>
              <a:gd name="connsiteX3" fmla="*/ 4857148 w 4862555"/>
              <a:gd name="connsiteY3" fmla="*/ 4794303 h 7092282"/>
              <a:gd name="connsiteX4" fmla="*/ 4840524 w 4862555"/>
              <a:gd name="connsiteY4" fmla="*/ 7092282 h 7092282"/>
              <a:gd name="connsiteX5" fmla="*/ 0 w 4862555"/>
              <a:gd name="connsiteY5" fmla="*/ 7085811 h 7092282"/>
              <a:gd name="connsiteX0" fmla="*/ 0 w 4862555"/>
              <a:gd name="connsiteY0" fmla="*/ 7085811 h 7111136"/>
              <a:gd name="connsiteX1" fmla="*/ 3652246 w 4862555"/>
              <a:gd name="connsiteY1" fmla="*/ 0 h 7111136"/>
              <a:gd name="connsiteX2" fmla="*/ 4862555 w 4862555"/>
              <a:gd name="connsiteY2" fmla="*/ 2355029 h 7111136"/>
              <a:gd name="connsiteX3" fmla="*/ 4857148 w 4862555"/>
              <a:gd name="connsiteY3" fmla="*/ 4794303 h 7111136"/>
              <a:gd name="connsiteX4" fmla="*/ 4859360 w 4862555"/>
              <a:gd name="connsiteY4" fmla="*/ 7111136 h 7111136"/>
              <a:gd name="connsiteX5" fmla="*/ 0 w 4862555"/>
              <a:gd name="connsiteY5" fmla="*/ 7085811 h 7111136"/>
              <a:gd name="connsiteX0" fmla="*/ 0 w 4876681"/>
              <a:gd name="connsiteY0" fmla="*/ 7104665 h 7111136"/>
              <a:gd name="connsiteX1" fmla="*/ 3666372 w 4876681"/>
              <a:gd name="connsiteY1" fmla="*/ 0 h 7111136"/>
              <a:gd name="connsiteX2" fmla="*/ 4876681 w 4876681"/>
              <a:gd name="connsiteY2" fmla="*/ 2355029 h 7111136"/>
              <a:gd name="connsiteX3" fmla="*/ 4871274 w 4876681"/>
              <a:gd name="connsiteY3" fmla="*/ 4794303 h 7111136"/>
              <a:gd name="connsiteX4" fmla="*/ 4873486 w 4876681"/>
              <a:gd name="connsiteY4" fmla="*/ 7111136 h 7111136"/>
              <a:gd name="connsiteX5" fmla="*/ 0 w 4876681"/>
              <a:gd name="connsiteY5" fmla="*/ 7104665 h 7111136"/>
              <a:gd name="connsiteX0" fmla="*/ 0 w 4876681"/>
              <a:gd name="connsiteY0" fmla="*/ 7104665 h 7111136"/>
              <a:gd name="connsiteX1" fmla="*/ 3666372 w 4876681"/>
              <a:gd name="connsiteY1" fmla="*/ 0 h 7111136"/>
              <a:gd name="connsiteX2" fmla="*/ 4876681 w 4876681"/>
              <a:gd name="connsiteY2" fmla="*/ 2355029 h 7111136"/>
              <a:gd name="connsiteX3" fmla="*/ 4871274 w 4876681"/>
              <a:gd name="connsiteY3" fmla="*/ 4799016 h 7111136"/>
              <a:gd name="connsiteX4" fmla="*/ 4873486 w 4876681"/>
              <a:gd name="connsiteY4" fmla="*/ 7111136 h 7111136"/>
              <a:gd name="connsiteX5" fmla="*/ 0 w 4876681"/>
              <a:gd name="connsiteY5" fmla="*/ 7104665 h 7111136"/>
              <a:gd name="connsiteX0" fmla="*/ 0 w 4886098"/>
              <a:gd name="connsiteY0" fmla="*/ 7104665 h 7111136"/>
              <a:gd name="connsiteX1" fmla="*/ 3666372 w 4886098"/>
              <a:gd name="connsiteY1" fmla="*/ 0 h 7111136"/>
              <a:gd name="connsiteX2" fmla="*/ 4886098 w 4886098"/>
              <a:gd name="connsiteY2" fmla="*/ 2369169 h 7111136"/>
              <a:gd name="connsiteX3" fmla="*/ 4871274 w 4886098"/>
              <a:gd name="connsiteY3" fmla="*/ 4799016 h 7111136"/>
              <a:gd name="connsiteX4" fmla="*/ 4873486 w 4886098"/>
              <a:gd name="connsiteY4" fmla="*/ 7111136 h 7111136"/>
              <a:gd name="connsiteX5" fmla="*/ 0 w 4886098"/>
              <a:gd name="connsiteY5" fmla="*/ 7104665 h 7111136"/>
              <a:gd name="connsiteX0" fmla="*/ 0 w 4886098"/>
              <a:gd name="connsiteY0" fmla="*/ 7104665 h 7111136"/>
              <a:gd name="connsiteX1" fmla="*/ 3666372 w 4886098"/>
              <a:gd name="connsiteY1" fmla="*/ 0 h 7111136"/>
              <a:gd name="connsiteX2" fmla="*/ 4886098 w 4886098"/>
              <a:gd name="connsiteY2" fmla="*/ 2369169 h 7111136"/>
              <a:gd name="connsiteX3" fmla="*/ 4871274 w 4886098"/>
              <a:gd name="connsiteY3" fmla="*/ 4799016 h 7111136"/>
              <a:gd name="connsiteX4" fmla="*/ 4873486 w 4886098"/>
              <a:gd name="connsiteY4" fmla="*/ 7111136 h 7111136"/>
              <a:gd name="connsiteX5" fmla="*/ 0 w 4886098"/>
              <a:gd name="connsiteY5" fmla="*/ 7104665 h 7111136"/>
              <a:gd name="connsiteX0" fmla="*/ 0 w 4873486"/>
              <a:gd name="connsiteY0" fmla="*/ 7104665 h 7111136"/>
              <a:gd name="connsiteX1" fmla="*/ 3666372 w 4873486"/>
              <a:gd name="connsiteY1" fmla="*/ 0 h 7111136"/>
              <a:gd name="connsiteX2" fmla="*/ 4871972 w 4873486"/>
              <a:gd name="connsiteY2" fmla="*/ 2326748 h 7111136"/>
              <a:gd name="connsiteX3" fmla="*/ 4871274 w 4873486"/>
              <a:gd name="connsiteY3" fmla="*/ 4799016 h 7111136"/>
              <a:gd name="connsiteX4" fmla="*/ 4873486 w 4873486"/>
              <a:gd name="connsiteY4" fmla="*/ 7111136 h 7111136"/>
              <a:gd name="connsiteX5" fmla="*/ 0 w 4873486"/>
              <a:gd name="connsiteY5" fmla="*/ 7104665 h 7111136"/>
              <a:gd name="connsiteX0" fmla="*/ 0 w 4875163"/>
              <a:gd name="connsiteY0" fmla="*/ 7104665 h 7111136"/>
              <a:gd name="connsiteX1" fmla="*/ 3666372 w 4875163"/>
              <a:gd name="connsiteY1" fmla="*/ 0 h 7111136"/>
              <a:gd name="connsiteX2" fmla="*/ 4871972 w 4875163"/>
              <a:gd name="connsiteY2" fmla="*/ 2326748 h 7111136"/>
              <a:gd name="connsiteX3" fmla="*/ 4871274 w 4875163"/>
              <a:gd name="connsiteY3" fmla="*/ 4799016 h 7111136"/>
              <a:gd name="connsiteX4" fmla="*/ 4873486 w 4875163"/>
              <a:gd name="connsiteY4" fmla="*/ 7111136 h 7111136"/>
              <a:gd name="connsiteX5" fmla="*/ 0 w 4875163"/>
              <a:gd name="connsiteY5" fmla="*/ 7104665 h 7111136"/>
              <a:gd name="connsiteX0" fmla="*/ 0 w 4984444"/>
              <a:gd name="connsiteY0" fmla="*/ 7104665 h 7111136"/>
              <a:gd name="connsiteX1" fmla="*/ 3666372 w 4984444"/>
              <a:gd name="connsiteY1" fmla="*/ 0 h 7111136"/>
              <a:gd name="connsiteX2" fmla="*/ 4871972 w 4984444"/>
              <a:gd name="connsiteY2" fmla="*/ 2326748 h 7111136"/>
              <a:gd name="connsiteX3" fmla="*/ 4984287 w 4984444"/>
              <a:gd name="connsiteY3" fmla="*/ 4817872 h 7111136"/>
              <a:gd name="connsiteX4" fmla="*/ 4873486 w 4984444"/>
              <a:gd name="connsiteY4" fmla="*/ 7111136 h 7111136"/>
              <a:gd name="connsiteX5" fmla="*/ 0 w 4984444"/>
              <a:gd name="connsiteY5" fmla="*/ 7104665 h 7111136"/>
              <a:gd name="connsiteX0" fmla="*/ 0 w 4875164"/>
              <a:gd name="connsiteY0" fmla="*/ 7104665 h 7111136"/>
              <a:gd name="connsiteX1" fmla="*/ 3666372 w 4875164"/>
              <a:gd name="connsiteY1" fmla="*/ 0 h 7111136"/>
              <a:gd name="connsiteX2" fmla="*/ 4871972 w 4875164"/>
              <a:gd name="connsiteY2" fmla="*/ 2326748 h 7111136"/>
              <a:gd name="connsiteX3" fmla="*/ 4871276 w 4875164"/>
              <a:gd name="connsiteY3" fmla="*/ 4836728 h 7111136"/>
              <a:gd name="connsiteX4" fmla="*/ 4873486 w 4875164"/>
              <a:gd name="connsiteY4" fmla="*/ 7111136 h 7111136"/>
              <a:gd name="connsiteX5" fmla="*/ 0 w 4875164"/>
              <a:gd name="connsiteY5" fmla="*/ 7104665 h 7111136"/>
              <a:gd name="connsiteX0" fmla="*/ 0 w 4873486"/>
              <a:gd name="connsiteY0" fmla="*/ 7104665 h 7111136"/>
              <a:gd name="connsiteX1" fmla="*/ 3666372 w 4873486"/>
              <a:gd name="connsiteY1" fmla="*/ 0 h 7111136"/>
              <a:gd name="connsiteX2" fmla="*/ 4710205 w 4873486"/>
              <a:gd name="connsiteY2" fmla="*/ 2021948 h 7111136"/>
              <a:gd name="connsiteX3" fmla="*/ 4871276 w 4873486"/>
              <a:gd name="connsiteY3" fmla="*/ 4836728 h 7111136"/>
              <a:gd name="connsiteX4" fmla="*/ 4873486 w 4873486"/>
              <a:gd name="connsiteY4" fmla="*/ 7111136 h 7111136"/>
              <a:gd name="connsiteX5" fmla="*/ 0 w 4873486"/>
              <a:gd name="connsiteY5" fmla="*/ 7104665 h 7111136"/>
              <a:gd name="connsiteX0" fmla="*/ 0 w 4873486"/>
              <a:gd name="connsiteY0" fmla="*/ 7104665 h 7111136"/>
              <a:gd name="connsiteX1" fmla="*/ 3666372 w 4873486"/>
              <a:gd name="connsiteY1" fmla="*/ 0 h 7111136"/>
              <a:gd name="connsiteX2" fmla="*/ 4710205 w 4873486"/>
              <a:gd name="connsiteY2" fmla="*/ 2021948 h 7111136"/>
              <a:gd name="connsiteX3" fmla="*/ 4719025 w 4873486"/>
              <a:gd name="connsiteY3" fmla="*/ 4693853 h 7111136"/>
              <a:gd name="connsiteX4" fmla="*/ 4873486 w 4873486"/>
              <a:gd name="connsiteY4" fmla="*/ 7111136 h 7111136"/>
              <a:gd name="connsiteX5" fmla="*/ 0 w 4873486"/>
              <a:gd name="connsiteY5" fmla="*/ 7104665 h 7111136"/>
              <a:gd name="connsiteX0" fmla="*/ 0 w 4720435"/>
              <a:gd name="connsiteY0" fmla="*/ 7104665 h 7104665"/>
              <a:gd name="connsiteX1" fmla="*/ 3666372 w 4720435"/>
              <a:gd name="connsiteY1" fmla="*/ 0 h 7104665"/>
              <a:gd name="connsiteX2" fmla="*/ 4710205 w 4720435"/>
              <a:gd name="connsiteY2" fmla="*/ 2021948 h 7104665"/>
              <a:gd name="connsiteX3" fmla="*/ 4719025 w 4720435"/>
              <a:gd name="connsiteY3" fmla="*/ 4693853 h 7104665"/>
              <a:gd name="connsiteX4" fmla="*/ 4711719 w 4720435"/>
              <a:gd name="connsiteY4" fmla="*/ 5606186 h 7104665"/>
              <a:gd name="connsiteX5" fmla="*/ 0 w 4720435"/>
              <a:gd name="connsiteY5" fmla="*/ 7104665 h 7104665"/>
              <a:gd name="connsiteX0" fmla="*/ 0 w 3940147"/>
              <a:gd name="connsiteY0" fmla="*/ 5571143 h 5606186"/>
              <a:gd name="connsiteX1" fmla="*/ 2886084 w 3940147"/>
              <a:gd name="connsiteY1" fmla="*/ 0 h 5606186"/>
              <a:gd name="connsiteX2" fmla="*/ 3929917 w 3940147"/>
              <a:gd name="connsiteY2" fmla="*/ 2021948 h 5606186"/>
              <a:gd name="connsiteX3" fmla="*/ 3938737 w 3940147"/>
              <a:gd name="connsiteY3" fmla="*/ 4693853 h 5606186"/>
              <a:gd name="connsiteX4" fmla="*/ 3931431 w 3940147"/>
              <a:gd name="connsiteY4" fmla="*/ 5606186 h 5606186"/>
              <a:gd name="connsiteX5" fmla="*/ 0 w 3940147"/>
              <a:gd name="connsiteY5" fmla="*/ 5571143 h 5606186"/>
              <a:gd name="connsiteX0" fmla="*/ 0 w 3939313"/>
              <a:gd name="connsiteY0" fmla="*/ 5571143 h 5606186"/>
              <a:gd name="connsiteX1" fmla="*/ 2886084 w 3939313"/>
              <a:gd name="connsiteY1" fmla="*/ 0 h 5606186"/>
              <a:gd name="connsiteX2" fmla="*/ 3910886 w 3939313"/>
              <a:gd name="connsiteY2" fmla="*/ 2002898 h 5606186"/>
              <a:gd name="connsiteX3" fmla="*/ 3938737 w 3939313"/>
              <a:gd name="connsiteY3" fmla="*/ 4693853 h 5606186"/>
              <a:gd name="connsiteX4" fmla="*/ 3931431 w 3939313"/>
              <a:gd name="connsiteY4" fmla="*/ 5606186 h 5606186"/>
              <a:gd name="connsiteX5" fmla="*/ 0 w 3939313"/>
              <a:gd name="connsiteY5" fmla="*/ 5571143 h 5606186"/>
              <a:gd name="connsiteX0" fmla="*/ 0 w 3931431"/>
              <a:gd name="connsiteY0" fmla="*/ 5571143 h 5606186"/>
              <a:gd name="connsiteX1" fmla="*/ 2886084 w 3931431"/>
              <a:gd name="connsiteY1" fmla="*/ 0 h 5606186"/>
              <a:gd name="connsiteX2" fmla="*/ 3910886 w 3931431"/>
              <a:gd name="connsiteY2" fmla="*/ 2002898 h 5606186"/>
              <a:gd name="connsiteX3" fmla="*/ 3910192 w 3931431"/>
              <a:gd name="connsiteY3" fmla="*/ 4703381 h 5606186"/>
              <a:gd name="connsiteX4" fmla="*/ 3931431 w 3931431"/>
              <a:gd name="connsiteY4" fmla="*/ 5606186 h 5606186"/>
              <a:gd name="connsiteX5" fmla="*/ 0 w 3931431"/>
              <a:gd name="connsiteY5" fmla="*/ 5571143 h 5606186"/>
              <a:gd name="connsiteX0" fmla="*/ 0 w 3931431"/>
              <a:gd name="connsiteY0" fmla="*/ 5571143 h 5606186"/>
              <a:gd name="connsiteX1" fmla="*/ 2886084 w 3931431"/>
              <a:gd name="connsiteY1" fmla="*/ 0 h 5606186"/>
              <a:gd name="connsiteX2" fmla="*/ 3910886 w 3931431"/>
              <a:gd name="connsiteY2" fmla="*/ 2012295 h 5606186"/>
              <a:gd name="connsiteX3" fmla="*/ 3910192 w 3931431"/>
              <a:gd name="connsiteY3" fmla="*/ 4703381 h 5606186"/>
              <a:gd name="connsiteX4" fmla="*/ 3931431 w 3931431"/>
              <a:gd name="connsiteY4" fmla="*/ 5606186 h 5606186"/>
              <a:gd name="connsiteX5" fmla="*/ 0 w 3931431"/>
              <a:gd name="connsiteY5" fmla="*/ 5571143 h 5606186"/>
              <a:gd name="connsiteX0" fmla="*/ 0 w 3931431"/>
              <a:gd name="connsiteY0" fmla="*/ 5571143 h 5606186"/>
              <a:gd name="connsiteX1" fmla="*/ 2886084 w 3931431"/>
              <a:gd name="connsiteY1" fmla="*/ 0 h 5606186"/>
              <a:gd name="connsiteX2" fmla="*/ 3910886 w 3931431"/>
              <a:gd name="connsiteY2" fmla="*/ 2012295 h 5606186"/>
              <a:gd name="connsiteX3" fmla="*/ 3910192 w 3931431"/>
              <a:gd name="connsiteY3" fmla="*/ 4703381 h 5606186"/>
              <a:gd name="connsiteX4" fmla="*/ 3931431 w 3931431"/>
              <a:gd name="connsiteY4" fmla="*/ 5606186 h 5606186"/>
              <a:gd name="connsiteX5" fmla="*/ 0 w 3931431"/>
              <a:gd name="connsiteY5" fmla="*/ 5571143 h 5606186"/>
              <a:gd name="connsiteX0" fmla="*/ 0 w 3931431"/>
              <a:gd name="connsiteY0" fmla="*/ 5571143 h 5606186"/>
              <a:gd name="connsiteX1" fmla="*/ 2886084 w 3931431"/>
              <a:gd name="connsiteY1" fmla="*/ 0 h 5606186"/>
              <a:gd name="connsiteX2" fmla="*/ 3910886 w 3931431"/>
              <a:gd name="connsiteY2" fmla="*/ 2012295 h 5606186"/>
              <a:gd name="connsiteX3" fmla="*/ 3910192 w 3931431"/>
              <a:gd name="connsiteY3" fmla="*/ 4703381 h 5606186"/>
              <a:gd name="connsiteX4" fmla="*/ 3931431 w 3931431"/>
              <a:gd name="connsiteY4" fmla="*/ 5606186 h 5606186"/>
              <a:gd name="connsiteX5" fmla="*/ 0 w 3931431"/>
              <a:gd name="connsiteY5" fmla="*/ 5571143 h 5606186"/>
              <a:gd name="connsiteX0" fmla="*/ 0 w 3912966"/>
              <a:gd name="connsiteY0" fmla="*/ 5571143 h 5609320"/>
              <a:gd name="connsiteX1" fmla="*/ 2886084 w 3912966"/>
              <a:gd name="connsiteY1" fmla="*/ 0 h 5609320"/>
              <a:gd name="connsiteX2" fmla="*/ 3910886 w 3912966"/>
              <a:gd name="connsiteY2" fmla="*/ 2012295 h 5609320"/>
              <a:gd name="connsiteX3" fmla="*/ 3910192 w 3912966"/>
              <a:gd name="connsiteY3" fmla="*/ 4703381 h 5609320"/>
              <a:gd name="connsiteX4" fmla="*/ 3868863 w 3912966"/>
              <a:gd name="connsiteY4" fmla="*/ 5609320 h 5609320"/>
              <a:gd name="connsiteX5" fmla="*/ 0 w 3912966"/>
              <a:gd name="connsiteY5" fmla="*/ 5571143 h 5609320"/>
              <a:gd name="connsiteX0" fmla="*/ 0 w 3915790"/>
              <a:gd name="connsiteY0" fmla="*/ 5571143 h 5593663"/>
              <a:gd name="connsiteX1" fmla="*/ 2886084 w 3915790"/>
              <a:gd name="connsiteY1" fmla="*/ 0 h 5593663"/>
              <a:gd name="connsiteX2" fmla="*/ 3910886 w 3915790"/>
              <a:gd name="connsiteY2" fmla="*/ 2012295 h 5593663"/>
              <a:gd name="connsiteX3" fmla="*/ 3910192 w 3915790"/>
              <a:gd name="connsiteY3" fmla="*/ 4703381 h 5593663"/>
              <a:gd name="connsiteX4" fmla="*/ 3915790 w 3915790"/>
              <a:gd name="connsiteY4" fmla="*/ 5593663 h 5593663"/>
              <a:gd name="connsiteX5" fmla="*/ 0 w 3915790"/>
              <a:gd name="connsiteY5" fmla="*/ 5571143 h 5593663"/>
              <a:gd name="connsiteX0" fmla="*/ 0 w 3916271"/>
              <a:gd name="connsiteY0" fmla="*/ 5571143 h 5593663"/>
              <a:gd name="connsiteX1" fmla="*/ 2886084 w 3916271"/>
              <a:gd name="connsiteY1" fmla="*/ 0 h 5593663"/>
              <a:gd name="connsiteX2" fmla="*/ 3910886 w 3916271"/>
              <a:gd name="connsiteY2" fmla="*/ 2012295 h 5593663"/>
              <a:gd name="connsiteX3" fmla="*/ 3910192 w 3916271"/>
              <a:gd name="connsiteY3" fmla="*/ 4703381 h 5593663"/>
              <a:gd name="connsiteX4" fmla="*/ 3915790 w 3916271"/>
              <a:gd name="connsiteY4" fmla="*/ 5593663 h 5593663"/>
              <a:gd name="connsiteX5" fmla="*/ 0 w 3916271"/>
              <a:gd name="connsiteY5" fmla="*/ 5571143 h 5593663"/>
              <a:gd name="connsiteX0" fmla="*/ 0 w 3923683"/>
              <a:gd name="connsiteY0" fmla="*/ 5571143 h 5593663"/>
              <a:gd name="connsiteX1" fmla="*/ 2886084 w 3923683"/>
              <a:gd name="connsiteY1" fmla="*/ 0 h 5593663"/>
              <a:gd name="connsiteX2" fmla="*/ 3910886 w 3923683"/>
              <a:gd name="connsiteY2" fmla="*/ 2012295 h 5593663"/>
              <a:gd name="connsiteX3" fmla="*/ 3922709 w 3923683"/>
              <a:gd name="connsiteY3" fmla="*/ 4693990 h 5593663"/>
              <a:gd name="connsiteX4" fmla="*/ 3915790 w 3923683"/>
              <a:gd name="connsiteY4" fmla="*/ 5593663 h 5593663"/>
              <a:gd name="connsiteX5" fmla="*/ 0 w 3923683"/>
              <a:gd name="connsiteY5" fmla="*/ 5571143 h 5593663"/>
              <a:gd name="connsiteX0" fmla="*/ 0 w 3923683"/>
              <a:gd name="connsiteY0" fmla="*/ 5571143 h 5593663"/>
              <a:gd name="connsiteX1" fmla="*/ 2886084 w 3923683"/>
              <a:gd name="connsiteY1" fmla="*/ 0 h 5593663"/>
              <a:gd name="connsiteX2" fmla="*/ 3910886 w 3923683"/>
              <a:gd name="connsiteY2" fmla="*/ 2012295 h 5593663"/>
              <a:gd name="connsiteX3" fmla="*/ 3922709 w 3923683"/>
              <a:gd name="connsiteY3" fmla="*/ 4693990 h 5593663"/>
              <a:gd name="connsiteX4" fmla="*/ 3915790 w 3923683"/>
              <a:gd name="connsiteY4" fmla="*/ 5593663 h 5593663"/>
              <a:gd name="connsiteX5" fmla="*/ 0 w 3923683"/>
              <a:gd name="connsiteY5" fmla="*/ 5571143 h 5593663"/>
              <a:gd name="connsiteX0" fmla="*/ 0 w 3922709"/>
              <a:gd name="connsiteY0" fmla="*/ 5571143 h 5593663"/>
              <a:gd name="connsiteX1" fmla="*/ 2886084 w 3922709"/>
              <a:gd name="connsiteY1" fmla="*/ 0 h 5593663"/>
              <a:gd name="connsiteX2" fmla="*/ 3910886 w 3922709"/>
              <a:gd name="connsiteY2" fmla="*/ 2012295 h 5593663"/>
              <a:gd name="connsiteX3" fmla="*/ 3922709 w 3922709"/>
              <a:gd name="connsiteY3" fmla="*/ 4693990 h 5593663"/>
              <a:gd name="connsiteX4" fmla="*/ 3915790 w 3922709"/>
              <a:gd name="connsiteY4" fmla="*/ 5593663 h 5593663"/>
              <a:gd name="connsiteX5" fmla="*/ 0 w 3922709"/>
              <a:gd name="connsiteY5" fmla="*/ 5571143 h 5593663"/>
              <a:gd name="connsiteX0" fmla="*/ 0 w 3922709"/>
              <a:gd name="connsiteY0" fmla="*/ 5571143 h 5593663"/>
              <a:gd name="connsiteX1" fmla="*/ 2886084 w 3922709"/>
              <a:gd name="connsiteY1" fmla="*/ 0 h 5593663"/>
              <a:gd name="connsiteX2" fmla="*/ 3910886 w 3922709"/>
              <a:gd name="connsiteY2" fmla="*/ 2012295 h 5593663"/>
              <a:gd name="connsiteX3" fmla="*/ 3922709 w 3922709"/>
              <a:gd name="connsiteY3" fmla="*/ 4693990 h 5593663"/>
              <a:gd name="connsiteX4" fmla="*/ 3915790 w 3922709"/>
              <a:gd name="connsiteY4" fmla="*/ 5593663 h 5593663"/>
              <a:gd name="connsiteX5" fmla="*/ 0 w 3922709"/>
              <a:gd name="connsiteY5" fmla="*/ 5571143 h 5593663"/>
              <a:gd name="connsiteX0" fmla="*/ 0 w 3919583"/>
              <a:gd name="connsiteY0" fmla="*/ 5571143 h 5593663"/>
              <a:gd name="connsiteX1" fmla="*/ 2886084 w 3919583"/>
              <a:gd name="connsiteY1" fmla="*/ 0 h 5593663"/>
              <a:gd name="connsiteX2" fmla="*/ 3910886 w 3919583"/>
              <a:gd name="connsiteY2" fmla="*/ 2012295 h 5593663"/>
              <a:gd name="connsiteX3" fmla="*/ 3919583 w 3919583"/>
              <a:gd name="connsiteY3" fmla="*/ 4687730 h 5593663"/>
              <a:gd name="connsiteX4" fmla="*/ 3915790 w 3919583"/>
              <a:gd name="connsiteY4" fmla="*/ 5593663 h 5593663"/>
              <a:gd name="connsiteX5" fmla="*/ 0 w 3919583"/>
              <a:gd name="connsiteY5" fmla="*/ 5571143 h 5593663"/>
              <a:gd name="connsiteX0" fmla="*/ 0 w 3919583"/>
              <a:gd name="connsiteY0" fmla="*/ 5571143 h 5593663"/>
              <a:gd name="connsiteX1" fmla="*/ 2886084 w 3919583"/>
              <a:gd name="connsiteY1" fmla="*/ 0 h 5593663"/>
              <a:gd name="connsiteX2" fmla="*/ 3910886 w 3919583"/>
              <a:gd name="connsiteY2" fmla="*/ 2012295 h 5593663"/>
              <a:gd name="connsiteX3" fmla="*/ 3919583 w 3919583"/>
              <a:gd name="connsiteY3" fmla="*/ 4687730 h 5593663"/>
              <a:gd name="connsiteX4" fmla="*/ 3915790 w 3919583"/>
              <a:gd name="connsiteY4" fmla="*/ 5593663 h 5593663"/>
              <a:gd name="connsiteX5" fmla="*/ 0 w 3919583"/>
              <a:gd name="connsiteY5" fmla="*/ 5571143 h 5593663"/>
              <a:gd name="connsiteX0" fmla="*/ 0 w 3919583"/>
              <a:gd name="connsiteY0" fmla="*/ 5571143 h 5593663"/>
              <a:gd name="connsiteX1" fmla="*/ 2886084 w 3919583"/>
              <a:gd name="connsiteY1" fmla="*/ 0 h 5593663"/>
              <a:gd name="connsiteX2" fmla="*/ 3910886 w 3919583"/>
              <a:gd name="connsiteY2" fmla="*/ 2012295 h 5593663"/>
              <a:gd name="connsiteX3" fmla="*/ 3919583 w 3919583"/>
              <a:gd name="connsiteY3" fmla="*/ 4687730 h 5593663"/>
              <a:gd name="connsiteX4" fmla="*/ 3915790 w 3919583"/>
              <a:gd name="connsiteY4" fmla="*/ 5593663 h 5593663"/>
              <a:gd name="connsiteX5" fmla="*/ 0 w 3919583"/>
              <a:gd name="connsiteY5" fmla="*/ 5571143 h 5593663"/>
              <a:gd name="connsiteX0" fmla="*/ 0 w 3919583"/>
              <a:gd name="connsiteY0" fmla="*/ 5571143 h 5593663"/>
              <a:gd name="connsiteX1" fmla="*/ 2886084 w 3919583"/>
              <a:gd name="connsiteY1" fmla="*/ 0 h 5593663"/>
              <a:gd name="connsiteX2" fmla="*/ 3914014 w 3919583"/>
              <a:gd name="connsiteY2" fmla="*/ 2024821 h 5593663"/>
              <a:gd name="connsiteX3" fmla="*/ 3919583 w 3919583"/>
              <a:gd name="connsiteY3" fmla="*/ 4687730 h 5593663"/>
              <a:gd name="connsiteX4" fmla="*/ 3915790 w 3919583"/>
              <a:gd name="connsiteY4" fmla="*/ 5593663 h 5593663"/>
              <a:gd name="connsiteX5" fmla="*/ 0 w 3919583"/>
              <a:gd name="connsiteY5" fmla="*/ 5571143 h 5593663"/>
              <a:gd name="connsiteX0" fmla="*/ 0 w 3919583"/>
              <a:gd name="connsiteY0" fmla="*/ 5571143 h 5593663"/>
              <a:gd name="connsiteX1" fmla="*/ 2886084 w 3919583"/>
              <a:gd name="connsiteY1" fmla="*/ 0 h 5593663"/>
              <a:gd name="connsiteX2" fmla="*/ 3914014 w 3919583"/>
              <a:gd name="connsiteY2" fmla="*/ 2024821 h 5593663"/>
              <a:gd name="connsiteX3" fmla="*/ 3919583 w 3919583"/>
              <a:gd name="connsiteY3" fmla="*/ 4687730 h 5593663"/>
              <a:gd name="connsiteX4" fmla="*/ 3915790 w 3919583"/>
              <a:gd name="connsiteY4" fmla="*/ 5593663 h 5593663"/>
              <a:gd name="connsiteX5" fmla="*/ 0 w 3919583"/>
              <a:gd name="connsiteY5" fmla="*/ 5571143 h 5593663"/>
              <a:gd name="connsiteX0" fmla="*/ 0 w 3919583"/>
              <a:gd name="connsiteY0" fmla="*/ 4148574 h 4171094"/>
              <a:gd name="connsiteX1" fmla="*/ 2153516 w 3919583"/>
              <a:gd name="connsiteY1" fmla="*/ 0 h 4171094"/>
              <a:gd name="connsiteX2" fmla="*/ 3914014 w 3919583"/>
              <a:gd name="connsiteY2" fmla="*/ 602252 h 4171094"/>
              <a:gd name="connsiteX3" fmla="*/ 3919583 w 3919583"/>
              <a:gd name="connsiteY3" fmla="*/ 3265161 h 4171094"/>
              <a:gd name="connsiteX4" fmla="*/ 3915790 w 3919583"/>
              <a:gd name="connsiteY4" fmla="*/ 4171094 h 4171094"/>
              <a:gd name="connsiteX5" fmla="*/ 0 w 3919583"/>
              <a:gd name="connsiteY5" fmla="*/ 4148574 h 4171094"/>
              <a:gd name="connsiteX0" fmla="*/ 0 w 3919583"/>
              <a:gd name="connsiteY0" fmla="*/ 4148574 h 4171094"/>
              <a:gd name="connsiteX1" fmla="*/ 2153516 w 3919583"/>
              <a:gd name="connsiteY1" fmla="*/ 0 h 4171094"/>
              <a:gd name="connsiteX2" fmla="*/ 2170505 w 3919583"/>
              <a:gd name="connsiteY2" fmla="*/ 1892836 h 4171094"/>
              <a:gd name="connsiteX3" fmla="*/ 3919583 w 3919583"/>
              <a:gd name="connsiteY3" fmla="*/ 3265161 h 4171094"/>
              <a:gd name="connsiteX4" fmla="*/ 3915790 w 3919583"/>
              <a:gd name="connsiteY4" fmla="*/ 4171094 h 4171094"/>
              <a:gd name="connsiteX5" fmla="*/ 0 w 3919583"/>
              <a:gd name="connsiteY5" fmla="*/ 4148574 h 4171094"/>
              <a:gd name="connsiteX0" fmla="*/ 0 w 3915793"/>
              <a:gd name="connsiteY0" fmla="*/ 4148574 h 4171094"/>
              <a:gd name="connsiteX1" fmla="*/ 2153516 w 3915793"/>
              <a:gd name="connsiteY1" fmla="*/ 0 h 4171094"/>
              <a:gd name="connsiteX2" fmla="*/ 2170505 w 3915793"/>
              <a:gd name="connsiteY2" fmla="*/ 1892836 h 4171094"/>
              <a:gd name="connsiteX3" fmla="*/ 2190725 w 3915793"/>
              <a:gd name="connsiteY3" fmla="*/ 3265165 h 4171094"/>
              <a:gd name="connsiteX4" fmla="*/ 3915790 w 3915793"/>
              <a:gd name="connsiteY4" fmla="*/ 4171094 h 4171094"/>
              <a:gd name="connsiteX5" fmla="*/ 0 w 3915793"/>
              <a:gd name="connsiteY5" fmla="*/ 4148574 h 4171094"/>
              <a:gd name="connsiteX0" fmla="*/ 0 w 3963302"/>
              <a:gd name="connsiteY0" fmla="*/ 4148574 h 4171094"/>
              <a:gd name="connsiteX1" fmla="*/ 2153516 w 3963302"/>
              <a:gd name="connsiteY1" fmla="*/ 0 h 4171094"/>
              <a:gd name="connsiteX2" fmla="*/ 2170505 w 3963302"/>
              <a:gd name="connsiteY2" fmla="*/ 1892836 h 4171094"/>
              <a:gd name="connsiteX3" fmla="*/ 3915790 w 3963302"/>
              <a:gd name="connsiteY3" fmla="*/ 4171094 h 4171094"/>
              <a:gd name="connsiteX4" fmla="*/ 0 w 3963302"/>
              <a:gd name="connsiteY4" fmla="*/ 4148574 h 4171094"/>
              <a:gd name="connsiteX0" fmla="*/ 0 w 3971475"/>
              <a:gd name="connsiteY0" fmla="*/ 4148574 h 4171094"/>
              <a:gd name="connsiteX1" fmla="*/ 2153516 w 3971475"/>
              <a:gd name="connsiteY1" fmla="*/ 0 h 4171094"/>
              <a:gd name="connsiteX2" fmla="*/ 3915790 w 3971475"/>
              <a:gd name="connsiteY2" fmla="*/ 4171094 h 4171094"/>
              <a:gd name="connsiteX3" fmla="*/ 0 w 3971475"/>
              <a:gd name="connsiteY3" fmla="*/ 4148574 h 4171094"/>
              <a:gd name="connsiteX0" fmla="*/ 0 w 2530710"/>
              <a:gd name="connsiteY0" fmla="*/ 4148574 h 4171098"/>
              <a:gd name="connsiteX1" fmla="*/ 2153516 w 2530710"/>
              <a:gd name="connsiteY1" fmla="*/ 0 h 4171098"/>
              <a:gd name="connsiteX2" fmla="*/ 2128327 w 2530710"/>
              <a:gd name="connsiteY2" fmla="*/ 4171098 h 4171098"/>
              <a:gd name="connsiteX3" fmla="*/ 0 w 2530710"/>
              <a:gd name="connsiteY3" fmla="*/ 4148574 h 4171098"/>
              <a:gd name="connsiteX0" fmla="*/ 0 w 2438750"/>
              <a:gd name="connsiteY0" fmla="*/ 4148574 h 4171098"/>
              <a:gd name="connsiteX1" fmla="*/ 2153516 w 2438750"/>
              <a:gd name="connsiteY1" fmla="*/ 0 h 4171098"/>
              <a:gd name="connsiteX2" fmla="*/ 2128327 w 2438750"/>
              <a:gd name="connsiteY2" fmla="*/ 4171098 h 4171098"/>
              <a:gd name="connsiteX3" fmla="*/ 0 w 2438750"/>
              <a:gd name="connsiteY3" fmla="*/ 4148574 h 4171098"/>
              <a:gd name="connsiteX0" fmla="*/ 0 w 2153516"/>
              <a:gd name="connsiteY0" fmla="*/ 4148574 h 4171098"/>
              <a:gd name="connsiteX1" fmla="*/ 2153516 w 2153516"/>
              <a:gd name="connsiteY1" fmla="*/ 0 h 4171098"/>
              <a:gd name="connsiteX2" fmla="*/ 2128327 w 2153516"/>
              <a:gd name="connsiteY2" fmla="*/ 4171098 h 4171098"/>
              <a:gd name="connsiteX3" fmla="*/ 0 w 2153516"/>
              <a:gd name="connsiteY3" fmla="*/ 4148574 h 4171098"/>
              <a:gd name="connsiteX0" fmla="*/ 0 w 2155023"/>
              <a:gd name="connsiteY0" fmla="*/ 4148574 h 4171098"/>
              <a:gd name="connsiteX1" fmla="*/ 2153516 w 2155023"/>
              <a:gd name="connsiteY1" fmla="*/ 0 h 4171098"/>
              <a:gd name="connsiteX2" fmla="*/ 2128327 w 2155023"/>
              <a:gd name="connsiteY2" fmla="*/ 4171098 h 4171098"/>
              <a:gd name="connsiteX3" fmla="*/ 0 w 2155023"/>
              <a:gd name="connsiteY3" fmla="*/ 4148574 h 4171098"/>
              <a:gd name="connsiteX0" fmla="*/ 0 w 2161634"/>
              <a:gd name="connsiteY0" fmla="*/ 4148574 h 4171098"/>
              <a:gd name="connsiteX1" fmla="*/ 2153516 w 2161634"/>
              <a:gd name="connsiteY1" fmla="*/ 0 h 4171098"/>
              <a:gd name="connsiteX2" fmla="*/ 2157630 w 2161634"/>
              <a:gd name="connsiteY2" fmla="*/ 4171098 h 4171098"/>
              <a:gd name="connsiteX3" fmla="*/ 0 w 2161634"/>
              <a:gd name="connsiteY3" fmla="*/ 4148574 h 4171098"/>
              <a:gd name="connsiteX0" fmla="*/ 0 w 2161634"/>
              <a:gd name="connsiteY0" fmla="*/ 4163240 h 4171098"/>
              <a:gd name="connsiteX1" fmla="*/ 2153516 w 2161634"/>
              <a:gd name="connsiteY1" fmla="*/ 0 h 4171098"/>
              <a:gd name="connsiteX2" fmla="*/ 2157630 w 2161634"/>
              <a:gd name="connsiteY2" fmla="*/ 4171098 h 4171098"/>
              <a:gd name="connsiteX3" fmla="*/ 0 w 2161634"/>
              <a:gd name="connsiteY3" fmla="*/ 4163240 h 4171098"/>
              <a:gd name="connsiteX0" fmla="*/ 0 w 2168034"/>
              <a:gd name="connsiteY0" fmla="*/ 4174397 h 4182255"/>
              <a:gd name="connsiteX1" fmla="*/ 2164660 w 2168034"/>
              <a:gd name="connsiteY1" fmla="*/ 0 h 4182255"/>
              <a:gd name="connsiteX2" fmla="*/ 2157630 w 2168034"/>
              <a:gd name="connsiteY2" fmla="*/ 4182255 h 4182255"/>
              <a:gd name="connsiteX3" fmla="*/ 0 w 2168034"/>
              <a:gd name="connsiteY3" fmla="*/ 4174397 h 4182255"/>
              <a:gd name="connsiteX0" fmla="*/ 0 w 2164660"/>
              <a:gd name="connsiteY0" fmla="*/ 4174397 h 4182255"/>
              <a:gd name="connsiteX1" fmla="*/ 2164660 w 2164660"/>
              <a:gd name="connsiteY1" fmla="*/ 0 h 4182255"/>
              <a:gd name="connsiteX2" fmla="*/ 2157630 w 2164660"/>
              <a:gd name="connsiteY2" fmla="*/ 4182255 h 4182255"/>
              <a:gd name="connsiteX3" fmla="*/ 0 w 2164660"/>
              <a:gd name="connsiteY3" fmla="*/ 4174397 h 4182255"/>
              <a:gd name="connsiteX0" fmla="*/ 0 w 2166133"/>
              <a:gd name="connsiteY0" fmla="*/ 4174397 h 4182255"/>
              <a:gd name="connsiteX1" fmla="*/ 2164660 w 2166133"/>
              <a:gd name="connsiteY1" fmla="*/ 0 h 4182255"/>
              <a:gd name="connsiteX2" fmla="*/ 2163203 w 2166133"/>
              <a:gd name="connsiteY2" fmla="*/ 4182255 h 4182255"/>
              <a:gd name="connsiteX3" fmla="*/ 0 w 2166133"/>
              <a:gd name="connsiteY3" fmla="*/ 4174397 h 4182255"/>
              <a:gd name="connsiteX0" fmla="*/ 0 w 2164660"/>
              <a:gd name="connsiteY0" fmla="*/ 4174397 h 4182255"/>
              <a:gd name="connsiteX1" fmla="*/ 2164660 w 2164660"/>
              <a:gd name="connsiteY1" fmla="*/ 0 h 4182255"/>
              <a:gd name="connsiteX2" fmla="*/ 2163203 w 2164660"/>
              <a:gd name="connsiteY2" fmla="*/ 4182255 h 4182255"/>
              <a:gd name="connsiteX3" fmla="*/ 0 w 2164660"/>
              <a:gd name="connsiteY3" fmla="*/ 4174397 h 4182255"/>
              <a:gd name="connsiteX0" fmla="*/ 0 w 2164660"/>
              <a:gd name="connsiteY0" fmla="*/ 4174397 h 4187832"/>
              <a:gd name="connsiteX1" fmla="*/ 2164660 w 2164660"/>
              <a:gd name="connsiteY1" fmla="*/ 0 h 4187832"/>
              <a:gd name="connsiteX2" fmla="*/ 2163203 w 2164660"/>
              <a:gd name="connsiteY2" fmla="*/ 4187832 h 4187832"/>
              <a:gd name="connsiteX3" fmla="*/ 0 w 2164660"/>
              <a:gd name="connsiteY3" fmla="*/ 4174397 h 4187832"/>
              <a:gd name="connsiteX0" fmla="*/ 0 w 2165734"/>
              <a:gd name="connsiteY0" fmla="*/ 4174397 h 4187832"/>
              <a:gd name="connsiteX1" fmla="*/ 2164660 w 2165734"/>
              <a:gd name="connsiteY1" fmla="*/ 0 h 4187832"/>
              <a:gd name="connsiteX2" fmla="*/ 2163203 w 2165734"/>
              <a:gd name="connsiteY2" fmla="*/ 4187832 h 4187832"/>
              <a:gd name="connsiteX3" fmla="*/ 0 w 2165734"/>
              <a:gd name="connsiteY3" fmla="*/ 4174397 h 4187832"/>
            </a:gdLst>
            <a:ahLst/>
            <a:cxnLst>
              <a:cxn ang="0">
                <a:pos x="connsiteX0" y="connsiteY0"/>
              </a:cxn>
              <a:cxn ang="0">
                <a:pos x="connsiteX1" y="connsiteY1"/>
              </a:cxn>
              <a:cxn ang="0">
                <a:pos x="connsiteX2" y="connsiteY2"/>
              </a:cxn>
              <a:cxn ang="0">
                <a:pos x="connsiteX3" y="connsiteY3"/>
              </a:cxn>
            </a:cxnLst>
            <a:rect l="l" t="t" r="r" b="b"/>
            <a:pathLst>
              <a:path w="2165734" h="4187832">
                <a:moveTo>
                  <a:pt x="0" y="4174397"/>
                </a:moveTo>
                <a:lnTo>
                  <a:pt x="2164660" y="0"/>
                </a:lnTo>
                <a:cubicBezTo>
                  <a:pt x="2167064" y="1400325"/>
                  <a:pt x="2164923" y="2810636"/>
                  <a:pt x="2163203" y="4187832"/>
                </a:cubicBezTo>
                <a:lnTo>
                  <a:pt x="0" y="4174397"/>
                </a:lnTo>
                <a:close/>
              </a:path>
            </a:pathLst>
          </a:custGeom>
          <a:gradFill flip="none" rotWithShape="1">
            <a:gsLst>
              <a:gs pos="91000">
                <a:srgbClr val="004D6F">
                  <a:alpha val="53000"/>
                </a:srgbClr>
              </a:gs>
              <a:gs pos="1000">
                <a:schemeClr val="bg1">
                  <a:alpha val="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fr-FR"/>
              <a:t> </a:t>
            </a:r>
          </a:p>
        </p:txBody>
      </p:sp>
      <p:sp>
        <p:nvSpPr>
          <p:cNvPr id="7" name="Triangle isocèle 7"/>
          <p:cNvSpPr/>
          <p:nvPr userDrawn="1"/>
        </p:nvSpPr>
        <p:spPr>
          <a:xfrm rot="16200000">
            <a:off x="8415064" y="-184611"/>
            <a:ext cx="542117" cy="917174"/>
          </a:xfrm>
          <a:custGeom>
            <a:avLst/>
            <a:gdLst>
              <a:gd name="connsiteX0" fmla="*/ 0 w 4540840"/>
              <a:gd name="connsiteY0" fmla="*/ 4404897 h 4404897"/>
              <a:gd name="connsiteX1" fmla="*/ 2270420 w 4540840"/>
              <a:gd name="connsiteY1" fmla="*/ 0 h 4404897"/>
              <a:gd name="connsiteX2" fmla="*/ 4540840 w 4540840"/>
              <a:gd name="connsiteY2" fmla="*/ 4404897 h 4404897"/>
              <a:gd name="connsiteX3" fmla="*/ 0 w 4540840"/>
              <a:gd name="connsiteY3" fmla="*/ 4404897 h 4404897"/>
              <a:gd name="connsiteX0" fmla="*/ 0 w 4540840"/>
              <a:gd name="connsiteY0" fmla="*/ 4404897 h 4404897"/>
              <a:gd name="connsiteX1" fmla="*/ 2270420 w 4540840"/>
              <a:gd name="connsiteY1" fmla="*/ 0 h 4404897"/>
              <a:gd name="connsiteX2" fmla="*/ 2933997 w 4540840"/>
              <a:gd name="connsiteY2" fmla="*/ 1284148 h 4404897"/>
              <a:gd name="connsiteX3" fmla="*/ 4540840 w 4540840"/>
              <a:gd name="connsiteY3" fmla="*/ 4404897 h 4404897"/>
              <a:gd name="connsiteX4" fmla="*/ 0 w 4540840"/>
              <a:gd name="connsiteY4" fmla="*/ 4404897 h 4404897"/>
              <a:gd name="connsiteX0" fmla="*/ 0 w 4540840"/>
              <a:gd name="connsiteY0" fmla="*/ 4404897 h 4404897"/>
              <a:gd name="connsiteX1" fmla="*/ 2270420 w 4540840"/>
              <a:gd name="connsiteY1" fmla="*/ 0 h 4404897"/>
              <a:gd name="connsiteX2" fmla="*/ 2933997 w 4540840"/>
              <a:gd name="connsiteY2" fmla="*/ 1284148 h 4404897"/>
              <a:gd name="connsiteX3" fmla="*/ 4540840 w 4540840"/>
              <a:gd name="connsiteY3" fmla="*/ 4404897 h 4404897"/>
              <a:gd name="connsiteX4" fmla="*/ 2933996 w 4540840"/>
              <a:gd name="connsiteY4" fmla="*/ 4404420 h 4404897"/>
              <a:gd name="connsiteX5" fmla="*/ 0 w 4540840"/>
              <a:gd name="connsiteY5" fmla="*/ 4404897 h 4404897"/>
              <a:gd name="connsiteX0" fmla="*/ 0 w 2933997"/>
              <a:gd name="connsiteY0" fmla="*/ 4404897 h 4404897"/>
              <a:gd name="connsiteX1" fmla="*/ 2270420 w 2933997"/>
              <a:gd name="connsiteY1" fmla="*/ 0 h 4404897"/>
              <a:gd name="connsiteX2" fmla="*/ 2933997 w 2933997"/>
              <a:gd name="connsiteY2" fmla="*/ 1284148 h 4404897"/>
              <a:gd name="connsiteX3" fmla="*/ 2933573 w 2933997"/>
              <a:gd name="connsiteY3" fmla="*/ 3532921 h 4404897"/>
              <a:gd name="connsiteX4" fmla="*/ 2933996 w 2933997"/>
              <a:gd name="connsiteY4" fmla="*/ 4404420 h 4404897"/>
              <a:gd name="connsiteX5" fmla="*/ 0 w 2933997"/>
              <a:gd name="connsiteY5" fmla="*/ 4404897 h 4404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33997" h="4404897">
                <a:moveTo>
                  <a:pt x="0" y="4404897"/>
                </a:moveTo>
                <a:lnTo>
                  <a:pt x="2270420" y="0"/>
                </a:lnTo>
                <a:cubicBezTo>
                  <a:pt x="2493183" y="426477"/>
                  <a:pt x="2711234" y="857671"/>
                  <a:pt x="2933997" y="1284148"/>
                </a:cubicBezTo>
                <a:cubicBezTo>
                  <a:pt x="2933856" y="2033739"/>
                  <a:pt x="2933714" y="2783330"/>
                  <a:pt x="2933573" y="3532921"/>
                </a:cubicBezTo>
                <a:lnTo>
                  <a:pt x="2933996" y="4404420"/>
                </a:lnTo>
                <a:lnTo>
                  <a:pt x="0" y="4404897"/>
                </a:lnTo>
                <a:close/>
              </a:path>
            </a:pathLst>
          </a:custGeom>
          <a:gradFill flip="none" rotWithShape="1">
            <a:gsLst>
              <a:gs pos="91000">
                <a:srgbClr val="004D6F">
                  <a:alpha val="63000"/>
                </a:srgbClr>
              </a:gs>
              <a:gs pos="1000">
                <a:schemeClr val="bg1">
                  <a:alpha val="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fr-FR"/>
              <a:t> </a:t>
            </a:r>
          </a:p>
        </p:txBody>
      </p:sp>
      <p:sp>
        <p:nvSpPr>
          <p:cNvPr id="8" name="Triangle isocèle 7"/>
          <p:cNvSpPr/>
          <p:nvPr userDrawn="1"/>
        </p:nvSpPr>
        <p:spPr>
          <a:xfrm rot="16200000">
            <a:off x="8490797" y="9746"/>
            <a:ext cx="623545" cy="684275"/>
          </a:xfrm>
          <a:prstGeom prst="triangle">
            <a:avLst/>
          </a:prstGeom>
          <a:gradFill flip="none" rotWithShape="1">
            <a:gsLst>
              <a:gs pos="81000">
                <a:srgbClr val="004D6F">
                  <a:alpha val="48000"/>
                </a:srgbClr>
              </a:gs>
              <a:gs pos="27000">
                <a:schemeClr val="bg1">
                  <a:alpha val="0"/>
                </a:schemeClr>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fr-FR"/>
              <a:t> </a:t>
            </a:r>
          </a:p>
        </p:txBody>
      </p:sp>
      <p:pic>
        <p:nvPicPr>
          <p:cNvPr id="9" name="Picture 4" descr="S:\serv_com\01_CHARTE-INSA-Rennes\2014\08_Modèles-PPT\Triangle-bas.eps"/>
          <p:cNvPicPr>
            <a:picLocks noChangeAspect="1" noChangeArrowheads="1"/>
          </p:cNvPicPr>
          <p:nvPr userDrawn="1"/>
        </p:nvPicPr>
        <p:blipFill>
          <a:blip r:embed="rId3"/>
          <a:srcRect b="42645"/>
          <a:stretch>
            <a:fillRect/>
          </a:stretch>
        </p:blipFill>
        <p:spPr bwMode="auto">
          <a:xfrm>
            <a:off x="1619250" y="6615113"/>
            <a:ext cx="1008063" cy="242887"/>
          </a:xfrm>
          <a:prstGeom prst="rect">
            <a:avLst/>
          </a:prstGeom>
          <a:noFill/>
          <a:ln w="9525">
            <a:noFill/>
            <a:miter lim="800000"/>
            <a:headEnd/>
            <a:tailEnd/>
          </a:ln>
        </p:spPr>
      </p:pic>
      <p:sp>
        <p:nvSpPr>
          <p:cNvPr id="15" name="Espace réservé du contenu 2"/>
          <p:cNvSpPr>
            <a:spLocks noGrp="1"/>
          </p:cNvSpPr>
          <p:nvPr>
            <p:ph idx="1"/>
          </p:nvPr>
        </p:nvSpPr>
        <p:spPr>
          <a:xfrm>
            <a:off x="377633" y="1333549"/>
            <a:ext cx="8424936" cy="4687739"/>
          </a:xfrm>
          <a:prstGeom prst="rect">
            <a:avLst/>
          </a:prstGeom>
        </p:spPr>
        <p:txBody>
          <a:bodyPr/>
          <a:lstStyle>
            <a:lvl1pPr>
              <a:lnSpc>
                <a:spcPct val="150000"/>
              </a:lnSpc>
              <a:defRPr sz="1600" b="1">
                <a:solidFill>
                  <a:schemeClr val="tx1"/>
                </a:solidFill>
                <a:latin typeface="Arial" pitchFamily="34" charset="0"/>
                <a:cs typeface="Arial" pitchFamily="34" charset="0"/>
              </a:defRPr>
            </a:lvl1pPr>
            <a:lvl2pPr marL="457200" indent="0">
              <a:lnSpc>
                <a:spcPct val="150000"/>
              </a:lnSpc>
              <a:buNone/>
              <a:defRPr sz="1400" baseline="0">
                <a:solidFill>
                  <a:srgbClr val="004D6F"/>
                </a:solidFill>
                <a:latin typeface="Arial" pitchFamily="34" charset="0"/>
                <a:cs typeface="Arial" pitchFamily="34" charset="0"/>
              </a:defRPr>
            </a:lvl2pPr>
            <a:lvl3pPr marL="914400" indent="0">
              <a:lnSpc>
                <a:spcPct val="150000"/>
              </a:lnSpc>
              <a:spcBef>
                <a:spcPts val="2400"/>
              </a:spcBef>
              <a:buNone/>
              <a:defRPr sz="1800">
                <a:solidFill>
                  <a:srgbClr val="587F8E"/>
                </a:solidFill>
                <a:latin typeface="Arial" pitchFamily="34" charset="0"/>
                <a:cs typeface="Arial" pitchFamily="34" charset="0"/>
              </a:defRPr>
            </a:lvl3pPr>
          </a:lstStyle>
          <a:p>
            <a:pPr lvl="0"/>
            <a:r>
              <a:rPr lang="en-US"/>
              <a:t>Click to edit Master text styles</a:t>
            </a:r>
          </a:p>
          <a:p>
            <a:pPr lvl="1"/>
            <a:r>
              <a:rPr lang="en-US"/>
              <a:t>Second level</a:t>
            </a:r>
          </a:p>
          <a:p>
            <a:pPr lvl="2"/>
            <a:r>
              <a:rPr lang="en-US"/>
              <a:t>Third level</a:t>
            </a:r>
          </a:p>
        </p:txBody>
      </p:sp>
      <p:sp>
        <p:nvSpPr>
          <p:cNvPr id="16" name="Titre 11"/>
          <p:cNvSpPr>
            <a:spLocks noGrp="1"/>
          </p:cNvSpPr>
          <p:nvPr>
            <p:ph type="title"/>
          </p:nvPr>
        </p:nvSpPr>
        <p:spPr>
          <a:xfrm>
            <a:off x="2555776" y="6573878"/>
            <a:ext cx="5652120" cy="239498"/>
          </a:xfrm>
          <a:prstGeom prst="rect">
            <a:avLst/>
          </a:prstGeom>
        </p:spPr>
        <p:txBody>
          <a:bodyPr anchor="ctr"/>
          <a:lstStyle>
            <a:lvl1pPr algn="l">
              <a:defRPr sz="1050" b="0" baseline="0">
                <a:solidFill>
                  <a:srgbClr val="B2B2B2"/>
                </a:solidFill>
                <a:latin typeface="Arial" pitchFamily="34" charset="0"/>
                <a:cs typeface="Arial" pitchFamily="34" charset="0"/>
              </a:defRPr>
            </a:lvl1pPr>
          </a:lstStyle>
          <a:p>
            <a:r>
              <a:rPr lang="en-US"/>
              <a:t>Click to edit Master title style</a:t>
            </a:r>
            <a:endParaRPr lang="fr-FR"/>
          </a:p>
        </p:txBody>
      </p:sp>
      <p:sp>
        <p:nvSpPr>
          <p:cNvPr id="17" name="Espace réservé du texte 12"/>
          <p:cNvSpPr>
            <a:spLocks noGrp="1"/>
          </p:cNvSpPr>
          <p:nvPr>
            <p:ph type="body" sz="quarter" idx="13"/>
          </p:nvPr>
        </p:nvSpPr>
        <p:spPr>
          <a:xfrm>
            <a:off x="1835696" y="121926"/>
            <a:ext cx="4608512" cy="423109"/>
          </a:xfrm>
          <a:prstGeom prst="rect">
            <a:avLst/>
          </a:prstGeom>
        </p:spPr>
        <p:txBody>
          <a:bodyPr/>
          <a:lstStyle>
            <a:lvl1pPr marL="0" indent="0" algn="r">
              <a:buFontTx/>
              <a:buNone/>
              <a:defRPr sz="1600" b="1" baseline="0">
                <a:solidFill>
                  <a:schemeClr val="tx1"/>
                </a:solidFill>
                <a:latin typeface="Arial" pitchFamily="34" charset="0"/>
                <a:cs typeface="Arial" pitchFamily="34" charset="0"/>
              </a:defRPr>
            </a:lvl1pPr>
          </a:lstStyle>
          <a:p>
            <a:pPr lvl="0"/>
            <a:r>
              <a:rPr lang="en-US"/>
              <a:t>Click to edit Master text styles</a:t>
            </a:r>
          </a:p>
        </p:txBody>
      </p:sp>
    </p:spTree>
  </p:cSld>
  <p:clrMapOvr>
    <a:masterClrMapping/>
  </p:clrMapOvr>
  <p:hf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iapositive de titre">
    <p:spTree>
      <p:nvGrpSpPr>
        <p:cNvPr id="1" name=""/>
        <p:cNvGrpSpPr/>
        <p:nvPr/>
      </p:nvGrpSpPr>
      <p:grpSpPr>
        <a:xfrm>
          <a:off x="0" y="0"/>
          <a:ext cx="0" cy="0"/>
          <a:chOff x="0" y="0"/>
          <a:chExt cx="0" cy="0"/>
        </a:xfrm>
      </p:grpSpPr>
      <p:grpSp>
        <p:nvGrpSpPr>
          <p:cNvPr id="13" name="Groupe 12"/>
          <p:cNvGrpSpPr/>
          <p:nvPr userDrawn="1"/>
        </p:nvGrpSpPr>
        <p:grpSpPr>
          <a:xfrm>
            <a:off x="-1" y="868398"/>
            <a:ext cx="4355976" cy="4633217"/>
            <a:chOff x="-1" y="868398"/>
            <a:chExt cx="4355976" cy="4633217"/>
          </a:xfrm>
        </p:grpSpPr>
        <p:sp>
          <p:nvSpPr>
            <p:cNvPr id="6" name="Triangle isocèle 5"/>
            <p:cNvSpPr/>
            <p:nvPr userDrawn="1"/>
          </p:nvSpPr>
          <p:spPr>
            <a:xfrm rot="5400000">
              <a:off x="-67218" y="1078422"/>
              <a:ext cx="4490410" cy="4355976"/>
            </a:xfrm>
            <a:prstGeom prst="triangle">
              <a:avLst/>
            </a:prstGeom>
            <a:gradFill>
              <a:gsLst>
                <a:gs pos="91000">
                  <a:srgbClr val="004D6F">
                    <a:alpha val="73000"/>
                  </a:srgbClr>
                </a:gs>
                <a:gs pos="1000">
                  <a:schemeClr val="bg1">
                    <a:alpha val="2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a:t> </a:t>
              </a:r>
            </a:p>
          </p:txBody>
        </p:sp>
        <p:sp>
          <p:nvSpPr>
            <p:cNvPr id="3" name="Triangle isocèle 2"/>
            <p:cNvSpPr/>
            <p:nvPr userDrawn="1"/>
          </p:nvSpPr>
          <p:spPr>
            <a:xfrm rot="5400000">
              <a:off x="-47736" y="916134"/>
              <a:ext cx="4248471" cy="4152999"/>
            </a:xfrm>
            <a:prstGeom prst="triangle">
              <a:avLst/>
            </a:prstGeom>
            <a:gradFill flip="none" rotWithShape="1">
              <a:gsLst>
                <a:gs pos="91000">
                  <a:srgbClr val="004D6F">
                    <a:alpha val="83000"/>
                  </a:srgbClr>
                </a:gs>
                <a:gs pos="1000">
                  <a:schemeClr val="bg1">
                    <a:alpha val="77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grpSp>
      <p:sp>
        <p:nvSpPr>
          <p:cNvPr id="11" name="Triangle isocèle 10"/>
          <p:cNvSpPr/>
          <p:nvPr userDrawn="1"/>
        </p:nvSpPr>
        <p:spPr>
          <a:xfrm rot="16200000">
            <a:off x="4399012" y="-842760"/>
            <a:ext cx="3923411" cy="5593663"/>
          </a:xfrm>
          <a:custGeom>
            <a:avLst/>
            <a:gdLst>
              <a:gd name="connsiteX0" fmla="*/ 0 w 7304492"/>
              <a:gd name="connsiteY0" fmla="*/ 7085811 h 7085811"/>
              <a:gd name="connsiteX1" fmla="*/ 3652246 w 7304492"/>
              <a:gd name="connsiteY1" fmla="*/ 0 h 7085811"/>
              <a:gd name="connsiteX2" fmla="*/ 7304492 w 7304492"/>
              <a:gd name="connsiteY2" fmla="*/ 7085811 h 7085811"/>
              <a:gd name="connsiteX3" fmla="*/ 0 w 7304492"/>
              <a:gd name="connsiteY3" fmla="*/ 7085811 h 7085811"/>
              <a:gd name="connsiteX0" fmla="*/ 0 w 7304492"/>
              <a:gd name="connsiteY0" fmla="*/ 7085811 h 7085811"/>
              <a:gd name="connsiteX1" fmla="*/ 3652246 w 7304492"/>
              <a:gd name="connsiteY1" fmla="*/ 0 h 7085811"/>
              <a:gd name="connsiteX2" fmla="*/ 4862555 w 7304492"/>
              <a:gd name="connsiteY2" fmla="*/ 2355029 h 7085811"/>
              <a:gd name="connsiteX3" fmla="*/ 7304492 w 7304492"/>
              <a:gd name="connsiteY3" fmla="*/ 7085811 h 7085811"/>
              <a:gd name="connsiteX4" fmla="*/ 0 w 7304492"/>
              <a:gd name="connsiteY4" fmla="*/ 7085811 h 7085811"/>
              <a:gd name="connsiteX0" fmla="*/ 0 w 7304492"/>
              <a:gd name="connsiteY0" fmla="*/ 7085811 h 7092282"/>
              <a:gd name="connsiteX1" fmla="*/ 3652246 w 7304492"/>
              <a:gd name="connsiteY1" fmla="*/ 0 h 7092282"/>
              <a:gd name="connsiteX2" fmla="*/ 4862555 w 7304492"/>
              <a:gd name="connsiteY2" fmla="*/ 2355029 h 7092282"/>
              <a:gd name="connsiteX3" fmla="*/ 7304492 w 7304492"/>
              <a:gd name="connsiteY3" fmla="*/ 7085811 h 7092282"/>
              <a:gd name="connsiteX4" fmla="*/ 4840524 w 7304492"/>
              <a:gd name="connsiteY4" fmla="*/ 7092282 h 7092282"/>
              <a:gd name="connsiteX5" fmla="*/ 0 w 7304492"/>
              <a:gd name="connsiteY5" fmla="*/ 7085811 h 7092282"/>
              <a:gd name="connsiteX0" fmla="*/ 0 w 4862555"/>
              <a:gd name="connsiteY0" fmla="*/ 7085811 h 7092282"/>
              <a:gd name="connsiteX1" fmla="*/ 3652246 w 4862555"/>
              <a:gd name="connsiteY1" fmla="*/ 0 h 7092282"/>
              <a:gd name="connsiteX2" fmla="*/ 4862555 w 4862555"/>
              <a:gd name="connsiteY2" fmla="*/ 2355029 h 7092282"/>
              <a:gd name="connsiteX3" fmla="*/ 4847730 w 4862555"/>
              <a:gd name="connsiteY3" fmla="*/ 4794303 h 7092282"/>
              <a:gd name="connsiteX4" fmla="*/ 4840524 w 4862555"/>
              <a:gd name="connsiteY4" fmla="*/ 7092282 h 7092282"/>
              <a:gd name="connsiteX5" fmla="*/ 0 w 4862555"/>
              <a:gd name="connsiteY5" fmla="*/ 7085811 h 7092282"/>
              <a:gd name="connsiteX0" fmla="*/ 0 w 4862555"/>
              <a:gd name="connsiteY0" fmla="*/ 7085811 h 7092282"/>
              <a:gd name="connsiteX1" fmla="*/ 3652246 w 4862555"/>
              <a:gd name="connsiteY1" fmla="*/ 0 h 7092282"/>
              <a:gd name="connsiteX2" fmla="*/ 4862555 w 4862555"/>
              <a:gd name="connsiteY2" fmla="*/ 2355029 h 7092282"/>
              <a:gd name="connsiteX3" fmla="*/ 4857148 w 4862555"/>
              <a:gd name="connsiteY3" fmla="*/ 4794303 h 7092282"/>
              <a:gd name="connsiteX4" fmla="*/ 4840524 w 4862555"/>
              <a:gd name="connsiteY4" fmla="*/ 7092282 h 7092282"/>
              <a:gd name="connsiteX5" fmla="*/ 0 w 4862555"/>
              <a:gd name="connsiteY5" fmla="*/ 7085811 h 7092282"/>
              <a:gd name="connsiteX0" fmla="*/ 0 w 4862555"/>
              <a:gd name="connsiteY0" fmla="*/ 7085811 h 7111136"/>
              <a:gd name="connsiteX1" fmla="*/ 3652246 w 4862555"/>
              <a:gd name="connsiteY1" fmla="*/ 0 h 7111136"/>
              <a:gd name="connsiteX2" fmla="*/ 4862555 w 4862555"/>
              <a:gd name="connsiteY2" fmla="*/ 2355029 h 7111136"/>
              <a:gd name="connsiteX3" fmla="*/ 4857148 w 4862555"/>
              <a:gd name="connsiteY3" fmla="*/ 4794303 h 7111136"/>
              <a:gd name="connsiteX4" fmla="*/ 4859360 w 4862555"/>
              <a:gd name="connsiteY4" fmla="*/ 7111136 h 7111136"/>
              <a:gd name="connsiteX5" fmla="*/ 0 w 4862555"/>
              <a:gd name="connsiteY5" fmla="*/ 7085811 h 7111136"/>
              <a:gd name="connsiteX0" fmla="*/ 0 w 4876681"/>
              <a:gd name="connsiteY0" fmla="*/ 7104665 h 7111136"/>
              <a:gd name="connsiteX1" fmla="*/ 3666372 w 4876681"/>
              <a:gd name="connsiteY1" fmla="*/ 0 h 7111136"/>
              <a:gd name="connsiteX2" fmla="*/ 4876681 w 4876681"/>
              <a:gd name="connsiteY2" fmla="*/ 2355029 h 7111136"/>
              <a:gd name="connsiteX3" fmla="*/ 4871274 w 4876681"/>
              <a:gd name="connsiteY3" fmla="*/ 4794303 h 7111136"/>
              <a:gd name="connsiteX4" fmla="*/ 4873486 w 4876681"/>
              <a:gd name="connsiteY4" fmla="*/ 7111136 h 7111136"/>
              <a:gd name="connsiteX5" fmla="*/ 0 w 4876681"/>
              <a:gd name="connsiteY5" fmla="*/ 7104665 h 7111136"/>
              <a:gd name="connsiteX0" fmla="*/ 0 w 4876681"/>
              <a:gd name="connsiteY0" fmla="*/ 7104665 h 7111136"/>
              <a:gd name="connsiteX1" fmla="*/ 3666372 w 4876681"/>
              <a:gd name="connsiteY1" fmla="*/ 0 h 7111136"/>
              <a:gd name="connsiteX2" fmla="*/ 4876681 w 4876681"/>
              <a:gd name="connsiteY2" fmla="*/ 2355029 h 7111136"/>
              <a:gd name="connsiteX3" fmla="*/ 4871274 w 4876681"/>
              <a:gd name="connsiteY3" fmla="*/ 4799016 h 7111136"/>
              <a:gd name="connsiteX4" fmla="*/ 4873486 w 4876681"/>
              <a:gd name="connsiteY4" fmla="*/ 7111136 h 7111136"/>
              <a:gd name="connsiteX5" fmla="*/ 0 w 4876681"/>
              <a:gd name="connsiteY5" fmla="*/ 7104665 h 7111136"/>
              <a:gd name="connsiteX0" fmla="*/ 0 w 4886098"/>
              <a:gd name="connsiteY0" fmla="*/ 7104665 h 7111136"/>
              <a:gd name="connsiteX1" fmla="*/ 3666372 w 4886098"/>
              <a:gd name="connsiteY1" fmla="*/ 0 h 7111136"/>
              <a:gd name="connsiteX2" fmla="*/ 4886098 w 4886098"/>
              <a:gd name="connsiteY2" fmla="*/ 2369169 h 7111136"/>
              <a:gd name="connsiteX3" fmla="*/ 4871274 w 4886098"/>
              <a:gd name="connsiteY3" fmla="*/ 4799016 h 7111136"/>
              <a:gd name="connsiteX4" fmla="*/ 4873486 w 4886098"/>
              <a:gd name="connsiteY4" fmla="*/ 7111136 h 7111136"/>
              <a:gd name="connsiteX5" fmla="*/ 0 w 4886098"/>
              <a:gd name="connsiteY5" fmla="*/ 7104665 h 7111136"/>
              <a:gd name="connsiteX0" fmla="*/ 0 w 4886098"/>
              <a:gd name="connsiteY0" fmla="*/ 7104665 h 7111136"/>
              <a:gd name="connsiteX1" fmla="*/ 3666372 w 4886098"/>
              <a:gd name="connsiteY1" fmla="*/ 0 h 7111136"/>
              <a:gd name="connsiteX2" fmla="*/ 4886098 w 4886098"/>
              <a:gd name="connsiteY2" fmla="*/ 2369169 h 7111136"/>
              <a:gd name="connsiteX3" fmla="*/ 4871274 w 4886098"/>
              <a:gd name="connsiteY3" fmla="*/ 4799016 h 7111136"/>
              <a:gd name="connsiteX4" fmla="*/ 4873486 w 4886098"/>
              <a:gd name="connsiteY4" fmla="*/ 7111136 h 7111136"/>
              <a:gd name="connsiteX5" fmla="*/ 0 w 4886098"/>
              <a:gd name="connsiteY5" fmla="*/ 7104665 h 7111136"/>
              <a:gd name="connsiteX0" fmla="*/ 0 w 4873486"/>
              <a:gd name="connsiteY0" fmla="*/ 7104665 h 7111136"/>
              <a:gd name="connsiteX1" fmla="*/ 3666372 w 4873486"/>
              <a:gd name="connsiteY1" fmla="*/ 0 h 7111136"/>
              <a:gd name="connsiteX2" fmla="*/ 4871972 w 4873486"/>
              <a:gd name="connsiteY2" fmla="*/ 2326748 h 7111136"/>
              <a:gd name="connsiteX3" fmla="*/ 4871274 w 4873486"/>
              <a:gd name="connsiteY3" fmla="*/ 4799016 h 7111136"/>
              <a:gd name="connsiteX4" fmla="*/ 4873486 w 4873486"/>
              <a:gd name="connsiteY4" fmla="*/ 7111136 h 7111136"/>
              <a:gd name="connsiteX5" fmla="*/ 0 w 4873486"/>
              <a:gd name="connsiteY5" fmla="*/ 7104665 h 7111136"/>
              <a:gd name="connsiteX0" fmla="*/ 0 w 4875163"/>
              <a:gd name="connsiteY0" fmla="*/ 7104665 h 7111136"/>
              <a:gd name="connsiteX1" fmla="*/ 3666372 w 4875163"/>
              <a:gd name="connsiteY1" fmla="*/ 0 h 7111136"/>
              <a:gd name="connsiteX2" fmla="*/ 4871972 w 4875163"/>
              <a:gd name="connsiteY2" fmla="*/ 2326748 h 7111136"/>
              <a:gd name="connsiteX3" fmla="*/ 4871274 w 4875163"/>
              <a:gd name="connsiteY3" fmla="*/ 4799016 h 7111136"/>
              <a:gd name="connsiteX4" fmla="*/ 4873486 w 4875163"/>
              <a:gd name="connsiteY4" fmla="*/ 7111136 h 7111136"/>
              <a:gd name="connsiteX5" fmla="*/ 0 w 4875163"/>
              <a:gd name="connsiteY5" fmla="*/ 7104665 h 7111136"/>
              <a:gd name="connsiteX0" fmla="*/ 0 w 4984444"/>
              <a:gd name="connsiteY0" fmla="*/ 7104665 h 7111136"/>
              <a:gd name="connsiteX1" fmla="*/ 3666372 w 4984444"/>
              <a:gd name="connsiteY1" fmla="*/ 0 h 7111136"/>
              <a:gd name="connsiteX2" fmla="*/ 4871972 w 4984444"/>
              <a:gd name="connsiteY2" fmla="*/ 2326748 h 7111136"/>
              <a:gd name="connsiteX3" fmla="*/ 4984287 w 4984444"/>
              <a:gd name="connsiteY3" fmla="*/ 4817872 h 7111136"/>
              <a:gd name="connsiteX4" fmla="*/ 4873486 w 4984444"/>
              <a:gd name="connsiteY4" fmla="*/ 7111136 h 7111136"/>
              <a:gd name="connsiteX5" fmla="*/ 0 w 4984444"/>
              <a:gd name="connsiteY5" fmla="*/ 7104665 h 7111136"/>
              <a:gd name="connsiteX0" fmla="*/ 0 w 4875164"/>
              <a:gd name="connsiteY0" fmla="*/ 7104665 h 7111136"/>
              <a:gd name="connsiteX1" fmla="*/ 3666372 w 4875164"/>
              <a:gd name="connsiteY1" fmla="*/ 0 h 7111136"/>
              <a:gd name="connsiteX2" fmla="*/ 4871972 w 4875164"/>
              <a:gd name="connsiteY2" fmla="*/ 2326748 h 7111136"/>
              <a:gd name="connsiteX3" fmla="*/ 4871276 w 4875164"/>
              <a:gd name="connsiteY3" fmla="*/ 4836728 h 7111136"/>
              <a:gd name="connsiteX4" fmla="*/ 4873486 w 4875164"/>
              <a:gd name="connsiteY4" fmla="*/ 7111136 h 7111136"/>
              <a:gd name="connsiteX5" fmla="*/ 0 w 4875164"/>
              <a:gd name="connsiteY5" fmla="*/ 7104665 h 7111136"/>
              <a:gd name="connsiteX0" fmla="*/ 0 w 4873486"/>
              <a:gd name="connsiteY0" fmla="*/ 7104665 h 7111136"/>
              <a:gd name="connsiteX1" fmla="*/ 3666372 w 4873486"/>
              <a:gd name="connsiteY1" fmla="*/ 0 h 7111136"/>
              <a:gd name="connsiteX2" fmla="*/ 4710205 w 4873486"/>
              <a:gd name="connsiteY2" fmla="*/ 2021948 h 7111136"/>
              <a:gd name="connsiteX3" fmla="*/ 4871276 w 4873486"/>
              <a:gd name="connsiteY3" fmla="*/ 4836728 h 7111136"/>
              <a:gd name="connsiteX4" fmla="*/ 4873486 w 4873486"/>
              <a:gd name="connsiteY4" fmla="*/ 7111136 h 7111136"/>
              <a:gd name="connsiteX5" fmla="*/ 0 w 4873486"/>
              <a:gd name="connsiteY5" fmla="*/ 7104665 h 7111136"/>
              <a:gd name="connsiteX0" fmla="*/ 0 w 4873486"/>
              <a:gd name="connsiteY0" fmla="*/ 7104665 h 7111136"/>
              <a:gd name="connsiteX1" fmla="*/ 3666372 w 4873486"/>
              <a:gd name="connsiteY1" fmla="*/ 0 h 7111136"/>
              <a:gd name="connsiteX2" fmla="*/ 4710205 w 4873486"/>
              <a:gd name="connsiteY2" fmla="*/ 2021948 h 7111136"/>
              <a:gd name="connsiteX3" fmla="*/ 4719025 w 4873486"/>
              <a:gd name="connsiteY3" fmla="*/ 4693853 h 7111136"/>
              <a:gd name="connsiteX4" fmla="*/ 4873486 w 4873486"/>
              <a:gd name="connsiteY4" fmla="*/ 7111136 h 7111136"/>
              <a:gd name="connsiteX5" fmla="*/ 0 w 4873486"/>
              <a:gd name="connsiteY5" fmla="*/ 7104665 h 7111136"/>
              <a:gd name="connsiteX0" fmla="*/ 0 w 4720435"/>
              <a:gd name="connsiteY0" fmla="*/ 7104665 h 7104665"/>
              <a:gd name="connsiteX1" fmla="*/ 3666372 w 4720435"/>
              <a:gd name="connsiteY1" fmla="*/ 0 h 7104665"/>
              <a:gd name="connsiteX2" fmla="*/ 4710205 w 4720435"/>
              <a:gd name="connsiteY2" fmla="*/ 2021948 h 7104665"/>
              <a:gd name="connsiteX3" fmla="*/ 4719025 w 4720435"/>
              <a:gd name="connsiteY3" fmla="*/ 4693853 h 7104665"/>
              <a:gd name="connsiteX4" fmla="*/ 4711719 w 4720435"/>
              <a:gd name="connsiteY4" fmla="*/ 5606186 h 7104665"/>
              <a:gd name="connsiteX5" fmla="*/ 0 w 4720435"/>
              <a:gd name="connsiteY5" fmla="*/ 7104665 h 7104665"/>
              <a:gd name="connsiteX0" fmla="*/ 0 w 3940147"/>
              <a:gd name="connsiteY0" fmla="*/ 5571143 h 5606186"/>
              <a:gd name="connsiteX1" fmla="*/ 2886084 w 3940147"/>
              <a:gd name="connsiteY1" fmla="*/ 0 h 5606186"/>
              <a:gd name="connsiteX2" fmla="*/ 3929917 w 3940147"/>
              <a:gd name="connsiteY2" fmla="*/ 2021948 h 5606186"/>
              <a:gd name="connsiteX3" fmla="*/ 3938737 w 3940147"/>
              <a:gd name="connsiteY3" fmla="*/ 4693853 h 5606186"/>
              <a:gd name="connsiteX4" fmla="*/ 3931431 w 3940147"/>
              <a:gd name="connsiteY4" fmla="*/ 5606186 h 5606186"/>
              <a:gd name="connsiteX5" fmla="*/ 0 w 3940147"/>
              <a:gd name="connsiteY5" fmla="*/ 5571143 h 5606186"/>
              <a:gd name="connsiteX0" fmla="*/ 0 w 3939313"/>
              <a:gd name="connsiteY0" fmla="*/ 5571143 h 5606186"/>
              <a:gd name="connsiteX1" fmla="*/ 2886084 w 3939313"/>
              <a:gd name="connsiteY1" fmla="*/ 0 h 5606186"/>
              <a:gd name="connsiteX2" fmla="*/ 3910886 w 3939313"/>
              <a:gd name="connsiteY2" fmla="*/ 2002898 h 5606186"/>
              <a:gd name="connsiteX3" fmla="*/ 3938737 w 3939313"/>
              <a:gd name="connsiteY3" fmla="*/ 4693853 h 5606186"/>
              <a:gd name="connsiteX4" fmla="*/ 3931431 w 3939313"/>
              <a:gd name="connsiteY4" fmla="*/ 5606186 h 5606186"/>
              <a:gd name="connsiteX5" fmla="*/ 0 w 3939313"/>
              <a:gd name="connsiteY5" fmla="*/ 5571143 h 5606186"/>
              <a:gd name="connsiteX0" fmla="*/ 0 w 3931431"/>
              <a:gd name="connsiteY0" fmla="*/ 5571143 h 5606186"/>
              <a:gd name="connsiteX1" fmla="*/ 2886084 w 3931431"/>
              <a:gd name="connsiteY1" fmla="*/ 0 h 5606186"/>
              <a:gd name="connsiteX2" fmla="*/ 3910886 w 3931431"/>
              <a:gd name="connsiteY2" fmla="*/ 2002898 h 5606186"/>
              <a:gd name="connsiteX3" fmla="*/ 3910192 w 3931431"/>
              <a:gd name="connsiteY3" fmla="*/ 4703381 h 5606186"/>
              <a:gd name="connsiteX4" fmla="*/ 3931431 w 3931431"/>
              <a:gd name="connsiteY4" fmla="*/ 5606186 h 5606186"/>
              <a:gd name="connsiteX5" fmla="*/ 0 w 3931431"/>
              <a:gd name="connsiteY5" fmla="*/ 5571143 h 5606186"/>
              <a:gd name="connsiteX0" fmla="*/ 0 w 3931431"/>
              <a:gd name="connsiteY0" fmla="*/ 5571143 h 5606186"/>
              <a:gd name="connsiteX1" fmla="*/ 2886084 w 3931431"/>
              <a:gd name="connsiteY1" fmla="*/ 0 h 5606186"/>
              <a:gd name="connsiteX2" fmla="*/ 3910886 w 3931431"/>
              <a:gd name="connsiteY2" fmla="*/ 2012295 h 5606186"/>
              <a:gd name="connsiteX3" fmla="*/ 3910192 w 3931431"/>
              <a:gd name="connsiteY3" fmla="*/ 4703381 h 5606186"/>
              <a:gd name="connsiteX4" fmla="*/ 3931431 w 3931431"/>
              <a:gd name="connsiteY4" fmla="*/ 5606186 h 5606186"/>
              <a:gd name="connsiteX5" fmla="*/ 0 w 3931431"/>
              <a:gd name="connsiteY5" fmla="*/ 5571143 h 5606186"/>
              <a:gd name="connsiteX0" fmla="*/ 0 w 3931431"/>
              <a:gd name="connsiteY0" fmla="*/ 5571143 h 5606186"/>
              <a:gd name="connsiteX1" fmla="*/ 2886084 w 3931431"/>
              <a:gd name="connsiteY1" fmla="*/ 0 h 5606186"/>
              <a:gd name="connsiteX2" fmla="*/ 3910886 w 3931431"/>
              <a:gd name="connsiteY2" fmla="*/ 2012295 h 5606186"/>
              <a:gd name="connsiteX3" fmla="*/ 3910192 w 3931431"/>
              <a:gd name="connsiteY3" fmla="*/ 4703381 h 5606186"/>
              <a:gd name="connsiteX4" fmla="*/ 3931431 w 3931431"/>
              <a:gd name="connsiteY4" fmla="*/ 5606186 h 5606186"/>
              <a:gd name="connsiteX5" fmla="*/ 0 w 3931431"/>
              <a:gd name="connsiteY5" fmla="*/ 5571143 h 5606186"/>
              <a:gd name="connsiteX0" fmla="*/ 0 w 3931431"/>
              <a:gd name="connsiteY0" fmla="*/ 5571143 h 5606186"/>
              <a:gd name="connsiteX1" fmla="*/ 2886084 w 3931431"/>
              <a:gd name="connsiteY1" fmla="*/ 0 h 5606186"/>
              <a:gd name="connsiteX2" fmla="*/ 3910886 w 3931431"/>
              <a:gd name="connsiteY2" fmla="*/ 2012295 h 5606186"/>
              <a:gd name="connsiteX3" fmla="*/ 3910192 w 3931431"/>
              <a:gd name="connsiteY3" fmla="*/ 4703381 h 5606186"/>
              <a:gd name="connsiteX4" fmla="*/ 3931431 w 3931431"/>
              <a:gd name="connsiteY4" fmla="*/ 5606186 h 5606186"/>
              <a:gd name="connsiteX5" fmla="*/ 0 w 3931431"/>
              <a:gd name="connsiteY5" fmla="*/ 5571143 h 5606186"/>
              <a:gd name="connsiteX0" fmla="*/ 0 w 3912966"/>
              <a:gd name="connsiteY0" fmla="*/ 5571143 h 5609320"/>
              <a:gd name="connsiteX1" fmla="*/ 2886084 w 3912966"/>
              <a:gd name="connsiteY1" fmla="*/ 0 h 5609320"/>
              <a:gd name="connsiteX2" fmla="*/ 3910886 w 3912966"/>
              <a:gd name="connsiteY2" fmla="*/ 2012295 h 5609320"/>
              <a:gd name="connsiteX3" fmla="*/ 3910192 w 3912966"/>
              <a:gd name="connsiteY3" fmla="*/ 4703381 h 5609320"/>
              <a:gd name="connsiteX4" fmla="*/ 3868863 w 3912966"/>
              <a:gd name="connsiteY4" fmla="*/ 5609320 h 5609320"/>
              <a:gd name="connsiteX5" fmla="*/ 0 w 3912966"/>
              <a:gd name="connsiteY5" fmla="*/ 5571143 h 5609320"/>
              <a:gd name="connsiteX0" fmla="*/ 0 w 3915790"/>
              <a:gd name="connsiteY0" fmla="*/ 5571143 h 5593663"/>
              <a:gd name="connsiteX1" fmla="*/ 2886084 w 3915790"/>
              <a:gd name="connsiteY1" fmla="*/ 0 h 5593663"/>
              <a:gd name="connsiteX2" fmla="*/ 3910886 w 3915790"/>
              <a:gd name="connsiteY2" fmla="*/ 2012295 h 5593663"/>
              <a:gd name="connsiteX3" fmla="*/ 3910192 w 3915790"/>
              <a:gd name="connsiteY3" fmla="*/ 4703381 h 5593663"/>
              <a:gd name="connsiteX4" fmla="*/ 3915790 w 3915790"/>
              <a:gd name="connsiteY4" fmla="*/ 5593663 h 5593663"/>
              <a:gd name="connsiteX5" fmla="*/ 0 w 3915790"/>
              <a:gd name="connsiteY5" fmla="*/ 5571143 h 5593663"/>
              <a:gd name="connsiteX0" fmla="*/ 0 w 3916271"/>
              <a:gd name="connsiteY0" fmla="*/ 5571143 h 5593663"/>
              <a:gd name="connsiteX1" fmla="*/ 2886084 w 3916271"/>
              <a:gd name="connsiteY1" fmla="*/ 0 h 5593663"/>
              <a:gd name="connsiteX2" fmla="*/ 3910886 w 3916271"/>
              <a:gd name="connsiteY2" fmla="*/ 2012295 h 5593663"/>
              <a:gd name="connsiteX3" fmla="*/ 3910192 w 3916271"/>
              <a:gd name="connsiteY3" fmla="*/ 4703381 h 5593663"/>
              <a:gd name="connsiteX4" fmla="*/ 3915790 w 3916271"/>
              <a:gd name="connsiteY4" fmla="*/ 5593663 h 5593663"/>
              <a:gd name="connsiteX5" fmla="*/ 0 w 3916271"/>
              <a:gd name="connsiteY5" fmla="*/ 5571143 h 5593663"/>
              <a:gd name="connsiteX0" fmla="*/ 0 w 3923683"/>
              <a:gd name="connsiteY0" fmla="*/ 5571143 h 5593663"/>
              <a:gd name="connsiteX1" fmla="*/ 2886084 w 3923683"/>
              <a:gd name="connsiteY1" fmla="*/ 0 h 5593663"/>
              <a:gd name="connsiteX2" fmla="*/ 3910886 w 3923683"/>
              <a:gd name="connsiteY2" fmla="*/ 2012295 h 5593663"/>
              <a:gd name="connsiteX3" fmla="*/ 3922709 w 3923683"/>
              <a:gd name="connsiteY3" fmla="*/ 4693990 h 5593663"/>
              <a:gd name="connsiteX4" fmla="*/ 3915790 w 3923683"/>
              <a:gd name="connsiteY4" fmla="*/ 5593663 h 5593663"/>
              <a:gd name="connsiteX5" fmla="*/ 0 w 3923683"/>
              <a:gd name="connsiteY5" fmla="*/ 5571143 h 5593663"/>
              <a:gd name="connsiteX0" fmla="*/ 0 w 3923683"/>
              <a:gd name="connsiteY0" fmla="*/ 5571143 h 5593663"/>
              <a:gd name="connsiteX1" fmla="*/ 2886084 w 3923683"/>
              <a:gd name="connsiteY1" fmla="*/ 0 h 5593663"/>
              <a:gd name="connsiteX2" fmla="*/ 3910886 w 3923683"/>
              <a:gd name="connsiteY2" fmla="*/ 2012295 h 5593663"/>
              <a:gd name="connsiteX3" fmla="*/ 3922709 w 3923683"/>
              <a:gd name="connsiteY3" fmla="*/ 4693990 h 5593663"/>
              <a:gd name="connsiteX4" fmla="*/ 3915790 w 3923683"/>
              <a:gd name="connsiteY4" fmla="*/ 5593663 h 5593663"/>
              <a:gd name="connsiteX5" fmla="*/ 0 w 3923683"/>
              <a:gd name="connsiteY5" fmla="*/ 5571143 h 5593663"/>
              <a:gd name="connsiteX0" fmla="*/ 0 w 3922709"/>
              <a:gd name="connsiteY0" fmla="*/ 5571143 h 5593663"/>
              <a:gd name="connsiteX1" fmla="*/ 2886084 w 3922709"/>
              <a:gd name="connsiteY1" fmla="*/ 0 h 5593663"/>
              <a:gd name="connsiteX2" fmla="*/ 3910886 w 3922709"/>
              <a:gd name="connsiteY2" fmla="*/ 2012295 h 5593663"/>
              <a:gd name="connsiteX3" fmla="*/ 3922709 w 3922709"/>
              <a:gd name="connsiteY3" fmla="*/ 4693990 h 5593663"/>
              <a:gd name="connsiteX4" fmla="*/ 3915790 w 3922709"/>
              <a:gd name="connsiteY4" fmla="*/ 5593663 h 5593663"/>
              <a:gd name="connsiteX5" fmla="*/ 0 w 3922709"/>
              <a:gd name="connsiteY5" fmla="*/ 5571143 h 5593663"/>
              <a:gd name="connsiteX0" fmla="*/ 0 w 3922709"/>
              <a:gd name="connsiteY0" fmla="*/ 5571143 h 5593663"/>
              <a:gd name="connsiteX1" fmla="*/ 2886084 w 3922709"/>
              <a:gd name="connsiteY1" fmla="*/ 0 h 5593663"/>
              <a:gd name="connsiteX2" fmla="*/ 3910886 w 3922709"/>
              <a:gd name="connsiteY2" fmla="*/ 2012295 h 5593663"/>
              <a:gd name="connsiteX3" fmla="*/ 3922709 w 3922709"/>
              <a:gd name="connsiteY3" fmla="*/ 4693990 h 5593663"/>
              <a:gd name="connsiteX4" fmla="*/ 3915790 w 3922709"/>
              <a:gd name="connsiteY4" fmla="*/ 5593663 h 5593663"/>
              <a:gd name="connsiteX5" fmla="*/ 0 w 3922709"/>
              <a:gd name="connsiteY5" fmla="*/ 5571143 h 5593663"/>
              <a:gd name="connsiteX0" fmla="*/ 0 w 3919583"/>
              <a:gd name="connsiteY0" fmla="*/ 5571143 h 5593663"/>
              <a:gd name="connsiteX1" fmla="*/ 2886084 w 3919583"/>
              <a:gd name="connsiteY1" fmla="*/ 0 h 5593663"/>
              <a:gd name="connsiteX2" fmla="*/ 3910886 w 3919583"/>
              <a:gd name="connsiteY2" fmla="*/ 2012295 h 5593663"/>
              <a:gd name="connsiteX3" fmla="*/ 3919583 w 3919583"/>
              <a:gd name="connsiteY3" fmla="*/ 4687730 h 5593663"/>
              <a:gd name="connsiteX4" fmla="*/ 3915790 w 3919583"/>
              <a:gd name="connsiteY4" fmla="*/ 5593663 h 5593663"/>
              <a:gd name="connsiteX5" fmla="*/ 0 w 3919583"/>
              <a:gd name="connsiteY5" fmla="*/ 5571143 h 5593663"/>
              <a:gd name="connsiteX0" fmla="*/ 0 w 3919583"/>
              <a:gd name="connsiteY0" fmla="*/ 5571143 h 5593663"/>
              <a:gd name="connsiteX1" fmla="*/ 2886084 w 3919583"/>
              <a:gd name="connsiteY1" fmla="*/ 0 h 5593663"/>
              <a:gd name="connsiteX2" fmla="*/ 3910886 w 3919583"/>
              <a:gd name="connsiteY2" fmla="*/ 2012295 h 5593663"/>
              <a:gd name="connsiteX3" fmla="*/ 3919583 w 3919583"/>
              <a:gd name="connsiteY3" fmla="*/ 4687730 h 5593663"/>
              <a:gd name="connsiteX4" fmla="*/ 3915790 w 3919583"/>
              <a:gd name="connsiteY4" fmla="*/ 5593663 h 5593663"/>
              <a:gd name="connsiteX5" fmla="*/ 0 w 3919583"/>
              <a:gd name="connsiteY5" fmla="*/ 5571143 h 5593663"/>
              <a:gd name="connsiteX0" fmla="*/ 0 w 3919583"/>
              <a:gd name="connsiteY0" fmla="*/ 5571143 h 5593663"/>
              <a:gd name="connsiteX1" fmla="*/ 2886084 w 3919583"/>
              <a:gd name="connsiteY1" fmla="*/ 0 h 5593663"/>
              <a:gd name="connsiteX2" fmla="*/ 3910886 w 3919583"/>
              <a:gd name="connsiteY2" fmla="*/ 2012295 h 5593663"/>
              <a:gd name="connsiteX3" fmla="*/ 3919583 w 3919583"/>
              <a:gd name="connsiteY3" fmla="*/ 4687730 h 5593663"/>
              <a:gd name="connsiteX4" fmla="*/ 3915790 w 3919583"/>
              <a:gd name="connsiteY4" fmla="*/ 5593663 h 5593663"/>
              <a:gd name="connsiteX5" fmla="*/ 0 w 3919583"/>
              <a:gd name="connsiteY5" fmla="*/ 5571143 h 5593663"/>
              <a:gd name="connsiteX0" fmla="*/ 0 w 3919583"/>
              <a:gd name="connsiteY0" fmla="*/ 5571143 h 5593663"/>
              <a:gd name="connsiteX1" fmla="*/ 2886084 w 3919583"/>
              <a:gd name="connsiteY1" fmla="*/ 0 h 5593663"/>
              <a:gd name="connsiteX2" fmla="*/ 3914014 w 3919583"/>
              <a:gd name="connsiteY2" fmla="*/ 2024821 h 5593663"/>
              <a:gd name="connsiteX3" fmla="*/ 3919583 w 3919583"/>
              <a:gd name="connsiteY3" fmla="*/ 4687730 h 5593663"/>
              <a:gd name="connsiteX4" fmla="*/ 3915790 w 3919583"/>
              <a:gd name="connsiteY4" fmla="*/ 5593663 h 5593663"/>
              <a:gd name="connsiteX5" fmla="*/ 0 w 3919583"/>
              <a:gd name="connsiteY5" fmla="*/ 5571143 h 5593663"/>
              <a:gd name="connsiteX0" fmla="*/ 0 w 3919583"/>
              <a:gd name="connsiteY0" fmla="*/ 5571143 h 5593663"/>
              <a:gd name="connsiteX1" fmla="*/ 2886084 w 3919583"/>
              <a:gd name="connsiteY1" fmla="*/ 0 h 5593663"/>
              <a:gd name="connsiteX2" fmla="*/ 3914014 w 3919583"/>
              <a:gd name="connsiteY2" fmla="*/ 2024821 h 5593663"/>
              <a:gd name="connsiteX3" fmla="*/ 3919583 w 3919583"/>
              <a:gd name="connsiteY3" fmla="*/ 4687730 h 5593663"/>
              <a:gd name="connsiteX4" fmla="*/ 3915790 w 3919583"/>
              <a:gd name="connsiteY4" fmla="*/ 5593663 h 5593663"/>
              <a:gd name="connsiteX5" fmla="*/ 0 w 3919583"/>
              <a:gd name="connsiteY5" fmla="*/ 5571143 h 55936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19583" h="5593663">
                <a:moveTo>
                  <a:pt x="0" y="5571143"/>
                </a:moveTo>
                <a:lnTo>
                  <a:pt x="2886084" y="0"/>
                </a:lnTo>
                <a:cubicBezTo>
                  <a:pt x="3296866" y="781336"/>
                  <a:pt x="3503232" y="1243485"/>
                  <a:pt x="3914014" y="2024821"/>
                </a:cubicBezTo>
                <a:cubicBezTo>
                  <a:pt x="3912240" y="2295005"/>
                  <a:pt x="3918271" y="3614728"/>
                  <a:pt x="3919583" y="4687730"/>
                </a:cubicBezTo>
                <a:cubicBezTo>
                  <a:pt x="3917192" y="5350405"/>
                  <a:pt x="3918181" y="5087563"/>
                  <a:pt x="3915790" y="5593663"/>
                </a:cubicBezTo>
                <a:lnTo>
                  <a:pt x="0" y="5571143"/>
                </a:lnTo>
                <a:close/>
              </a:path>
            </a:pathLst>
          </a:custGeom>
          <a:gradFill flip="none" rotWithShape="1">
            <a:gsLst>
              <a:gs pos="91000">
                <a:srgbClr val="004D6F">
                  <a:alpha val="90000"/>
                </a:srgbClr>
              </a:gs>
              <a:gs pos="100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a:t> </a:t>
            </a:r>
          </a:p>
        </p:txBody>
      </p:sp>
      <p:sp>
        <p:nvSpPr>
          <p:cNvPr id="8" name="Triangle isocèle 7"/>
          <p:cNvSpPr/>
          <p:nvPr userDrawn="1"/>
        </p:nvSpPr>
        <p:spPr>
          <a:xfrm rot="16200000">
            <a:off x="6825055" y="-469057"/>
            <a:ext cx="1874105" cy="2802782"/>
          </a:xfrm>
          <a:custGeom>
            <a:avLst/>
            <a:gdLst>
              <a:gd name="connsiteX0" fmla="*/ 0 w 4540840"/>
              <a:gd name="connsiteY0" fmla="*/ 4404897 h 4404897"/>
              <a:gd name="connsiteX1" fmla="*/ 2270420 w 4540840"/>
              <a:gd name="connsiteY1" fmla="*/ 0 h 4404897"/>
              <a:gd name="connsiteX2" fmla="*/ 4540840 w 4540840"/>
              <a:gd name="connsiteY2" fmla="*/ 4404897 h 4404897"/>
              <a:gd name="connsiteX3" fmla="*/ 0 w 4540840"/>
              <a:gd name="connsiteY3" fmla="*/ 4404897 h 4404897"/>
              <a:gd name="connsiteX0" fmla="*/ 0 w 4540840"/>
              <a:gd name="connsiteY0" fmla="*/ 4404897 h 4404897"/>
              <a:gd name="connsiteX1" fmla="*/ 2270420 w 4540840"/>
              <a:gd name="connsiteY1" fmla="*/ 0 h 4404897"/>
              <a:gd name="connsiteX2" fmla="*/ 2933997 w 4540840"/>
              <a:gd name="connsiteY2" fmla="*/ 1284148 h 4404897"/>
              <a:gd name="connsiteX3" fmla="*/ 4540840 w 4540840"/>
              <a:gd name="connsiteY3" fmla="*/ 4404897 h 4404897"/>
              <a:gd name="connsiteX4" fmla="*/ 0 w 4540840"/>
              <a:gd name="connsiteY4" fmla="*/ 4404897 h 4404897"/>
              <a:gd name="connsiteX0" fmla="*/ 0 w 4540840"/>
              <a:gd name="connsiteY0" fmla="*/ 4404897 h 4404897"/>
              <a:gd name="connsiteX1" fmla="*/ 2270420 w 4540840"/>
              <a:gd name="connsiteY1" fmla="*/ 0 h 4404897"/>
              <a:gd name="connsiteX2" fmla="*/ 2933997 w 4540840"/>
              <a:gd name="connsiteY2" fmla="*/ 1284148 h 4404897"/>
              <a:gd name="connsiteX3" fmla="*/ 4540840 w 4540840"/>
              <a:gd name="connsiteY3" fmla="*/ 4404897 h 4404897"/>
              <a:gd name="connsiteX4" fmla="*/ 2933996 w 4540840"/>
              <a:gd name="connsiteY4" fmla="*/ 4404420 h 4404897"/>
              <a:gd name="connsiteX5" fmla="*/ 0 w 4540840"/>
              <a:gd name="connsiteY5" fmla="*/ 4404897 h 4404897"/>
              <a:gd name="connsiteX0" fmla="*/ 0 w 2933997"/>
              <a:gd name="connsiteY0" fmla="*/ 4404897 h 4404897"/>
              <a:gd name="connsiteX1" fmla="*/ 2270420 w 2933997"/>
              <a:gd name="connsiteY1" fmla="*/ 0 h 4404897"/>
              <a:gd name="connsiteX2" fmla="*/ 2933997 w 2933997"/>
              <a:gd name="connsiteY2" fmla="*/ 1284148 h 4404897"/>
              <a:gd name="connsiteX3" fmla="*/ 2933573 w 2933997"/>
              <a:gd name="connsiteY3" fmla="*/ 3532921 h 4404897"/>
              <a:gd name="connsiteX4" fmla="*/ 2933996 w 2933997"/>
              <a:gd name="connsiteY4" fmla="*/ 4404420 h 4404897"/>
              <a:gd name="connsiteX5" fmla="*/ 0 w 2933997"/>
              <a:gd name="connsiteY5" fmla="*/ 4404897 h 4404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33997" h="4404897">
                <a:moveTo>
                  <a:pt x="0" y="4404897"/>
                </a:moveTo>
                <a:lnTo>
                  <a:pt x="2270420" y="0"/>
                </a:lnTo>
                <a:cubicBezTo>
                  <a:pt x="2493183" y="426477"/>
                  <a:pt x="2711234" y="857671"/>
                  <a:pt x="2933997" y="1284148"/>
                </a:cubicBezTo>
                <a:cubicBezTo>
                  <a:pt x="2933856" y="2033739"/>
                  <a:pt x="2933714" y="2783330"/>
                  <a:pt x="2933573" y="3532921"/>
                </a:cubicBezTo>
                <a:lnTo>
                  <a:pt x="2933996" y="4404420"/>
                </a:lnTo>
                <a:lnTo>
                  <a:pt x="0" y="4404897"/>
                </a:lnTo>
                <a:close/>
              </a:path>
            </a:pathLst>
          </a:custGeom>
          <a:gradFill flip="none" rotWithShape="1">
            <a:gsLst>
              <a:gs pos="91000">
                <a:srgbClr val="004D6F">
                  <a:alpha val="86000"/>
                </a:srgbClr>
              </a:gs>
              <a:gs pos="1000">
                <a:schemeClr val="bg1">
                  <a:alpha val="37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a:t> </a:t>
            </a:r>
          </a:p>
        </p:txBody>
      </p:sp>
      <p:sp>
        <p:nvSpPr>
          <p:cNvPr id="9" name="Triangle isocèle 8"/>
          <p:cNvSpPr/>
          <p:nvPr userDrawn="1"/>
        </p:nvSpPr>
        <p:spPr>
          <a:xfrm rot="16200000">
            <a:off x="7319312" y="360679"/>
            <a:ext cx="1872209" cy="1816159"/>
          </a:xfrm>
          <a:prstGeom prst="triangle">
            <a:avLst/>
          </a:prstGeom>
          <a:gradFill flip="none" rotWithShape="1">
            <a:gsLst>
              <a:gs pos="81000">
                <a:srgbClr val="004D6F">
                  <a:alpha val="79000"/>
                </a:srgbClr>
              </a:gs>
              <a:gs pos="5000">
                <a:schemeClr val="bg1">
                  <a:alpha val="35000"/>
                </a:schemeClr>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a:t> </a:t>
            </a:r>
          </a:p>
        </p:txBody>
      </p:sp>
      <p:pic>
        <p:nvPicPr>
          <p:cNvPr id="10" name="Picture 3"/>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auto">
          <a:xfrm>
            <a:off x="613874" y="369979"/>
            <a:ext cx="2817778" cy="610750"/>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4" descr="S:\serv_com\01_CHARTE-INSA-Rennes\2014\08_Modèles-PPT\Triangle-bas.eps"/>
          <p:cNvPicPr>
            <a:picLocks noChangeAspect="1" noChangeArrowheads="1"/>
          </p:cNvPicPr>
          <p:nvPr userDrawn="1"/>
        </p:nvPicPr>
        <p:blipFill rotWithShape="1">
          <a:blip r:embed="rId3">
            <a:extLst>
              <a:ext uri="{28A0092B-C50C-407E-A947-70E740481C1C}">
                <a14:useLocalDpi xmlns:a14="http://schemas.microsoft.com/office/drawing/2010/main" val="0"/>
              </a:ext>
            </a:extLst>
          </a:blip>
          <a:srcRect b="42646"/>
          <a:stretch/>
        </p:blipFill>
        <p:spPr bwMode="auto">
          <a:xfrm>
            <a:off x="3419871" y="6353714"/>
            <a:ext cx="2088233" cy="50428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9823445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re et contenu">
    <p:spTree>
      <p:nvGrpSpPr>
        <p:cNvPr id="1" name=""/>
        <p:cNvGrpSpPr/>
        <p:nvPr/>
      </p:nvGrpSpPr>
      <p:grpSpPr>
        <a:xfrm>
          <a:off x="0" y="0"/>
          <a:ext cx="0" cy="0"/>
          <a:chOff x="0" y="0"/>
          <a:chExt cx="0" cy="0"/>
        </a:xfrm>
      </p:grpSpPr>
      <p:sp>
        <p:nvSpPr>
          <p:cNvPr id="15" name="Espace réservé du contenu 2"/>
          <p:cNvSpPr>
            <a:spLocks noGrp="1"/>
          </p:cNvSpPr>
          <p:nvPr>
            <p:ph idx="1" hasCustomPrompt="1"/>
          </p:nvPr>
        </p:nvSpPr>
        <p:spPr>
          <a:xfrm>
            <a:off x="377633" y="1333549"/>
            <a:ext cx="8424936" cy="4687739"/>
          </a:xfrm>
          <a:prstGeom prst="rect">
            <a:avLst/>
          </a:prstGeom>
        </p:spPr>
        <p:txBody>
          <a:bodyPr/>
          <a:lstStyle>
            <a:lvl1pPr>
              <a:lnSpc>
                <a:spcPct val="150000"/>
              </a:lnSpc>
              <a:defRPr sz="1600" b="1">
                <a:solidFill>
                  <a:schemeClr val="tx1"/>
                </a:solidFill>
                <a:latin typeface="Arial" pitchFamily="34" charset="0"/>
                <a:cs typeface="Arial" pitchFamily="34" charset="0"/>
              </a:defRPr>
            </a:lvl1pPr>
            <a:lvl2pPr marL="457200" indent="0">
              <a:lnSpc>
                <a:spcPct val="150000"/>
              </a:lnSpc>
              <a:buNone/>
              <a:defRPr sz="1400" baseline="0">
                <a:solidFill>
                  <a:srgbClr val="004D6F"/>
                </a:solidFill>
                <a:latin typeface="Arial" pitchFamily="34" charset="0"/>
                <a:cs typeface="Arial" pitchFamily="34" charset="0"/>
              </a:defRPr>
            </a:lvl2pPr>
            <a:lvl3pPr marL="914400" indent="0">
              <a:lnSpc>
                <a:spcPct val="150000"/>
              </a:lnSpc>
              <a:spcBef>
                <a:spcPts val="2400"/>
              </a:spcBef>
              <a:buNone/>
              <a:defRPr sz="1800">
                <a:solidFill>
                  <a:srgbClr val="587F8E"/>
                </a:solidFill>
                <a:latin typeface="Arial" pitchFamily="34" charset="0"/>
                <a:cs typeface="Arial" pitchFamily="34" charset="0"/>
              </a:defRPr>
            </a:lvl3pPr>
          </a:lstStyle>
          <a:p>
            <a:pPr lvl="0"/>
            <a:r>
              <a:rPr lang="fr-FR"/>
              <a:t>Item 1</a:t>
            </a:r>
          </a:p>
          <a:p>
            <a:pPr lvl="1"/>
            <a:r>
              <a:rPr lang="fr-FR"/>
              <a:t>Sous - item 1.1</a:t>
            </a:r>
          </a:p>
          <a:p>
            <a:pPr lvl="1"/>
            <a:endParaRPr lang="fr-FR"/>
          </a:p>
        </p:txBody>
      </p:sp>
      <p:sp>
        <p:nvSpPr>
          <p:cNvPr id="16" name="Titre 11"/>
          <p:cNvSpPr>
            <a:spLocks noGrp="1"/>
          </p:cNvSpPr>
          <p:nvPr>
            <p:ph type="title" hasCustomPrompt="1"/>
          </p:nvPr>
        </p:nvSpPr>
        <p:spPr>
          <a:xfrm>
            <a:off x="2555776" y="6573878"/>
            <a:ext cx="5652120" cy="239498"/>
          </a:xfrm>
          <a:prstGeom prst="rect">
            <a:avLst/>
          </a:prstGeom>
        </p:spPr>
        <p:txBody>
          <a:bodyPr anchor="ctr"/>
          <a:lstStyle>
            <a:lvl1pPr algn="l">
              <a:defRPr sz="1050" b="0" baseline="0">
                <a:solidFill>
                  <a:srgbClr val="B2B2B2"/>
                </a:solidFill>
                <a:latin typeface="Arial" pitchFamily="34" charset="0"/>
                <a:cs typeface="Arial" pitchFamily="34" charset="0"/>
              </a:defRPr>
            </a:lvl1pPr>
          </a:lstStyle>
          <a:p>
            <a:r>
              <a:rPr lang="fr-FR"/>
              <a:t>TITRE DE PARTIE</a:t>
            </a:r>
          </a:p>
        </p:txBody>
      </p:sp>
      <p:sp>
        <p:nvSpPr>
          <p:cNvPr id="17" name="Espace réservé du texte 12"/>
          <p:cNvSpPr>
            <a:spLocks noGrp="1"/>
          </p:cNvSpPr>
          <p:nvPr>
            <p:ph type="body" sz="quarter" idx="13" hasCustomPrompt="1"/>
          </p:nvPr>
        </p:nvSpPr>
        <p:spPr>
          <a:xfrm>
            <a:off x="1835696" y="121926"/>
            <a:ext cx="4608512" cy="423109"/>
          </a:xfrm>
          <a:prstGeom prst="rect">
            <a:avLst/>
          </a:prstGeom>
        </p:spPr>
        <p:txBody>
          <a:bodyPr/>
          <a:lstStyle>
            <a:lvl1pPr marL="0" indent="0" algn="r">
              <a:buFontTx/>
              <a:buNone/>
              <a:defRPr sz="1600" b="1" baseline="0">
                <a:solidFill>
                  <a:schemeClr val="tx1"/>
                </a:solidFill>
                <a:latin typeface="Arial" pitchFamily="34" charset="0"/>
                <a:cs typeface="Arial" pitchFamily="34" charset="0"/>
              </a:defRPr>
            </a:lvl1pPr>
          </a:lstStyle>
          <a:p>
            <a:pPr lvl="0"/>
            <a:r>
              <a:rPr lang="fr-FR"/>
              <a:t>Titre de page</a:t>
            </a:r>
          </a:p>
        </p:txBody>
      </p:sp>
      <p:pic>
        <p:nvPicPr>
          <p:cNvPr id="5" name="Picture 3"/>
          <p:cNvPicPr>
            <a:picLocks noChangeAspect="1" noChangeArrowheads="1"/>
          </p:cNvPicPr>
          <p:nvPr userDrawn="1"/>
        </p:nvPicPr>
        <p:blipFill>
          <a:blip r:embed="rId2" cstate="print">
            <a:extLst>
              <a:ext uri="{28A0092B-C50C-407E-A947-70E740481C1C}">
                <a14:useLocalDpi xmlns:a14="http://schemas.microsoft.com/office/drawing/2010/main" val="0"/>
              </a:ext>
            </a:extLst>
          </a:blip>
          <a:stretch>
            <a:fillRect/>
          </a:stretch>
        </p:blipFill>
        <p:spPr bwMode="auto">
          <a:xfrm>
            <a:off x="252641" y="221949"/>
            <a:ext cx="1365908" cy="296059"/>
          </a:xfrm>
          <a:prstGeom prst="rect">
            <a:avLst/>
          </a:prstGeom>
          <a:noFill/>
          <a:extLst>
            <a:ext uri="{909E8E84-426E-40DD-AFC4-6F175D3DCCD1}">
              <a14:hiddenFill xmlns:a14="http://schemas.microsoft.com/office/drawing/2010/main">
                <a:solidFill>
                  <a:srgbClr val="FFFFFF"/>
                </a:solidFill>
              </a14:hiddenFill>
            </a:ext>
          </a:extLst>
        </p:spPr>
      </p:pic>
      <p:sp>
        <p:nvSpPr>
          <p:cNvPr id="6" name="Triangle isocèle 10"/>
          <p:cNvSpPr/>
          <p:nvPr userDrawn="1"/>
        </p:nvSpPr>
        <p:spPr>
          <a:xfrm rot="16200000">
            <a:off x="7004517" y="-797387"/>
            <a:ext cx="1342487" cy="2933821"/>
          </a:xfrm>
          <a:custGeom>
            <a:avLst/>
            <a:gdLst>
              <a:gd name="connsiteX0" fmla="*/ 0 w 7304492"/>
              <a:gd name="connsiteY0" fmla="*/ 7085811 h 7085811"/>
              <a:gd name="connsiteX1" fmla="*/ 3652246 w 7304492"/>
              <a:gd name="connsiteY1" fmla="*/ 0 h 7085811"/>
              <a:gd name="connsiteX2" fmla="*/ 7304492 w 7304492"/>
              <a:gd name="connsiteY2" fmla="*/ 7085811 h 7085811"/>
              <a:gd name="connsiteX3" fmla="*/ 0 w 7304492"/>
              <a:gd name="connsiteY3" fmla="*/ 7085811 h 7085811"/>
              <a:gd name="connsiteX0" fmla="*/ 0 w 7304492"/>
              <a:gd name="connsiteY0" fmla="*/ 7085811 h 7085811"/>
              <a:gd name="connsiteX1" fmla="*/ 3652246 w 7304492"/>
              <a:gd name="connsiteY1" fmla="*/ 0 h 7085811"/>
              <a:gd name="connsiteX2" fmla="*/ 4862555 w 7304492"/>
              <a:gd name="connsiteY2" fmla="*/ 2355029 h 7085811"/>
              <a:gd name="connsiteX3" fmla="*/ 7304492 w 7304492"/>
              <a:gd name="connsiteY3" fmla="*/ 7085811 h 7085811"/>
              <a:gd name="connsiteX4" fmla="*/ 0 w 7304492"/>
              <a:gd name="connsiteY4" fmla="*/ 7085811 h 7085811"/>
              <a:gd name="connsiteX0" fmla="*/ 0 w 7304492"/>
              <a:gd name="connsiteY0" fmla="*/ 7085811 h 7092282"/>
              <a:gd name="connsiteX1" fmla="*/ 3652246 w 7304492"/>
              <a:gd name="connsiteY1" fmla="*/ 0 h 7092282"/>
              <a:gd name="connsiteX2" fmla="*/ 4862555 w 7304492"/>
              <a:gd name="connsiteY2" fmla="*/ 2355029 h 7092282"/>
              <a:gd name="connsiteX3" fmla="*/ 7304492 w 7304492"/>
              <a:gd name="connsiteY3" fmla="*/ 7085811 h 7092282"/>
              <a:gd name="connsiteX4" fmla="*/ 4840524 w 7304492"/>
              <a:gd name="connsiteY4" fmla="*/ 7092282 h 7092282"/>
              <a:gd name="connsiteX5" fmla="*/ 0 w 7304492"/>
              <a:gd name="connsiteY5" fmla="*/ 7085811 h 7092282"/>
              <a:gd name="connsiteX0" fmla="*/ 0 w 4862555"/>
              <a:gd name="connsiteY0" fmla="*/ 7085811 h 7092282"/>
              <a:gd name="connsiteX1" fmla="*/ 3652246 w 4862555"/>
              <a:gd name="connsiteY1" fmla="*/ 0 h 7092282"/>
              <a:gd name="connsiteX2" fmla="*/ 4862555 w 4862555"/>
              <a:gd name="connsiteY2" fmla="*/ 2355029 h 7092282"/>
              <a:gd name="connsiteX3" fmla="*/ 4847730 w 4862555"/>
              <a:gd name="connsiteY3" fmla="*/ 4794303 h 7092282"/>
              <a:gd name="connsiteX4" fmla="*/ 4840524 w 4862555"/>
              <a:gd name="connsiteY4" fmla="*/ 7092282 h 7092282"/>
              <a:gd name="connsiteX5" fmla="*/ 0 w 4862555"/>
              <a:gd name="connsiteY5" fmla="*/ 7085811 h 7092282"/>
              <a:gd name="connsiteX0" fmla="*/ 0 w 4862555"/>
              <a:gd name="connsiteY0" fmla="*/ 7085811 h 7092282"/>
              <a:gd name="connsiteX1" fmla="*/ 3652246 w 4862555"/>
              <a:gd name="connsiteY1" fmla="*/ 0 h 7092282"/>
              <a:gd name="connsiteX2" fmla="*/ 4862555 w 4862555"/>
              <a:gd name="connsiteY2" fmla="*/ 2355029 h 7092282"/>
              <a:gd name="connsiteX3" fmla="*/ 4857148 w 4862555"/>
              <a:gd name="connsiteY3" fmla="*/ 4794303 h 7092282"/>
              <a:gd name="connsiteX4" fmla="*/ 4840524 w 4862555"/>
              <a:gd name="connsiteY4" fmla="*/ 7092282 h 7092282"/>
              <a:gd name="connsiteX5" fmla="*/ 0 w 4862555"/>
              <a:gd name="connsiteY5" fmla="*/ 7085811 h 7092282"/>
              <a:gd name="connsiteX0" fmla="*/ 0 w 4862555"/>
              <a:gd name="connsiteY0" fmla="*/ 7085811 h 7111136"/>
              <a:gd name="connsiteX1" fmla="*/ 3652246 w 4862555"/>
              <a:gd name="connsiteY1" fmla="*/ 0 h 7111136"/>
              <a:gd name="connsiteX2" fmla="*/ 4862555 w 4862555"/>
              <a:gd name="connsiteY2" fmla="*/ 2355029 h 7111136"/>
              <a:gd name="connsiteX3" fmla="*/ 4857148 w 4862555"/>
              <a:gd name="connsiteY3" fmla="*/ 4794303 h 7111136"/>
              <a:gd name="connsiteX4" fmla="*/ 4859360 w 4862555"/>
              <a:gd name="connsiteY4" fmla="*/ 7111136 h 7111136"/>
              <a:gd name="connsiteX5" fmla="*/ 0 w 4862555"/>
              <a:gd name="connsiteY5" fmla="*/ 7085811 h 7111136"/>
              <a:gd name="connsiteX0" fmla="*/ 0 w 4876681"/>
              <a:gd name="connsiteY0" fmla="*/ 7104665 h 7111136"/>
              <a:gd name="connsiteX1" fmla="*/ 3666372 w 4876681"/>
              <a:gd name="connsiteY1" fmla="*/ 0 h 7111136"/>
              <a:gd name="connsiteX2" fmla="*/ 4876681 w 4876681"/>
              <a:gd name="connsiteY2" fmla="*/ 2355029 h 7111136"/>
              <a:gd name="connsiteX3" fmla="*/ 4871274 w 4876681"/>
              <a:gd name="connsiteY3" fmla="*/ 4794303 h 7111136"/>
              <a:gd name="connsiteX4" fmla="*/ 4873486 w 4876681"/>
              <a:gd name="connsiteY4" fmla="*/ 7111136 h 7111136"/>
              <a:gd name="connsiteX5" fmla="*/ 0 w 4876681"/>
              <a:gd name="connsiteY5" fmla="*/ 7104665 h 7111136"/>
              <a:gd name="connsiteX0" fmla="*/ 0 w 4876681"/>
              <a:gd name="connsiteY0" fmla="*/ 7104665 h 7111136"/>
              <a:gd name="connsiteX1" fmla="*/ 3666372 w 4876681"/>
              <a:gd name="connsiteY1" fmla="*/ 0 h 7111136"/>
              <a:gd name="connsiteX2" fmla="*/ 4876681 w 4876681"/>
              <a:gd name="connsiteY2" fmla="*/ 2355029 h 7111136"/>
              <a:gd name="connsiteX3" fmla="*/ 4871274 w 4876681"/>
              <a:gd name="connsiteY3" fmla="*/ 4799016 h 7111136"/>
              <a:gd name="connsiteX4" fmla="*/ 4873486 w 4876681"/>
              <a:gd name="connsiteY4" fmla="*/ 7111136 h 7111136"/>
              <a:gd name="connsiteX5" fmla="*/ 0 w 4876681"/>
              <a:gd name="connsiteY5" fmla="*/ 7104665 h 7111136"/>
              <a:gd name="connsiteX0" fmla="*/ 0 w 4886098"/>
              <a:gd name="connsiteY0" fmla="*/ 7104665 h 7111136"/>
              <a:gd name="connsiteX1" fmla="*/ 3666372 w 4886098"/>
              <a:gd name="connsiteY1" fmla="*/ 0 h 7111136"/>
              <a:gd name="connsiteX2" fmla="*/ 4886098 w 4886098"/>
              <a:gd name="connsiteY2" fmla="*/ 2369169 h 7111136"/>
              <a:gd name="connsiteX3" fmla="*/ 4871274 w 4886098"/>
              <a:gd name="connsiteY3" fmla="*/ 4799016 h 7111136"/>
              <a:gd name="connsiteX4" fmla="*/ 4873486 w 4886098"/>
              <a:gd name="connsiteY4" fmla="*/ 7111136 h 7111136"/>
              <a:gd name="connsiteX5" fmla="*/ 0 w 4886098"/>
              <a:gd name="connsiteY5" fmla="*/ 7104665 h 7111136"/>
              <a:gd name="connsiteX0" fmla="*/ 0 w 4886098"/>
              <a:gd name="connsiteY0" fmla="*/ 7104665 h 7111136"/>
              <a:gd name="connsiteX1" fmla="*/ 3666372 w 4886098"/>
              <a:gd name="connsiteY1" fmla="*/ 0 h 7111136"/>
              <a:gd name="connsiteX2" fmla="*/ 4886098 w 4886098"/>
              <a:gd name="connsiteY2" fmla="*/ 2369169 h 7111136"/>
              <a:gd name="connsiteX3" fmla="*/ 4871274 w 4886098"/>
              <a:gd name="connsiteY3" fmla="*/ 4799016 h 7111136"/>
              <a:gd name="connsiteX4" fmla="*/ 4873486 w 4886098"/>
              <a:gd name="connsiteY4" fmla="*/ 7111136 h 7111136"/>
              <a:gd name="connsiteX5" fmla="*/ 0 w 4886098"/>
              <a:gd name="connsiteY5" fmla="*/ 7104665 h 7111136"/>
              <a:gd name="connsiteX0" fmla="*/ 0 w 4873486"/>
              <a:gd name="connsiteY0" fmla="*/ 7104665 h 7111136"/>
              <a:gd name="connsiteX1" fmla="*/ 3666372 w 4873486"/>
              <a:gd name="connsiteY1" fmla="*/ 0 h 7111136"/>
              <a:gd name="connsiteX2" fmla="*/ 4871972 w 4873486"/>
              <a:gd name="connsiteY2" fmla="*/ 2326748 h 7111136"/>
              <a:gd name="connsiteX3" fmla="*/ 4871274 w 4873486"/>
              <a:gd name="connsiteY3" fmla="*/ 4799016 h 7111136"/>
              <a:gd name="connsiteX4" fmla="*/ 4873486 w 4873486"/>
              <a:gd name="connsiteY4" fmla="*/ 7111136 h 7111136"/>
              <a:gd name="connsiteX5" fmla="*/ 0 w 4873486"/>
              <a:gd name="connsiteY5" fmla="*/ 7104665 h 7111136"/>
              <a:gd name="connsiteX0" fmla="*/ 0 w 4875163"/>
              <a:gd name="connsiteY0" fmla="*/ 7104665 h 7111136"/>
              <a:gd name="connsiteX1" fmla="*/ 3666372 w 4875163"/>
              <a:gd name="connsiteY1" fmla="*/ 0 h 7111136"/>
              <a:gd name="connsiteX2" fmla="*/ 4871972 w 4875163"/>
              <a:gd name="connsiteY2" fmla="*/ 2326748 h 7111136"/>
              <a:gd name="connsiteX3" fmla="*/ 4871274 w 4875163"/>
              <a:gd name="connsiteY3" fmla="*/ 4799016 h 7111136"/>
              <a:gd name="connsiteX4" fmla="*/ 4873486 w 4875163"/>
              <a:gd name="connsiteY4" fmla="*/ 7111136 h 7111136"/>
              <a:gd name="connsiteX5" fmla="*/ 0 w 4875163"/>
              <a:gd name="connsiteY5" fmla="*/ 7104665 h 7111136"/>
              <a:gd name="connsiteX0" fmla="*/ 0 w 4984444"/>
              <a:gd name="connsiteY0" fmla="*/ 7104665 h 7111136"/>
              <a:gd name="connsiteX1" fmla="*/ 3666372 w 4984444"/>
              <a:gd name="connsiteY1" fmla="*/ 0 h 7111136"/>
              <a:gd name="connsiteX2" fmla="*/ 4871972 w 4984444"/>
              <a:gd name="connsiteY2" fmla="*/ 2326748 h 7111136"/>
              <a:gd name="connsiteX3" fmla="*/ 4984287 w 4984444"/>
              <a:gd name="connsiteY3" fmla="*/ 4817872 h 7111136"/>
              <a:gd name="connsiteX4" fmla="*/ 4873486 w 4984444"/>
              <a:gd name="connsiteY4" fmla="*/ 7111136 h 7111136"/>
              <a:gd name="connsiteX5" fmla="*/ 0 w 4984444"/>
              <a:gd name="connsiteY5" fmla="*/ 7104665 h 7111136"/>
              <a:gd name="connsiteX0" fmla="*/ 0 w 4875164"/>
              <a:gd name="connsiteY0" fmla="*/ 7104665 h 7111136"/>
              <a:gd name="connsiteX1" fmla="*/ 3666372 w 4875164"/>
              <a:gd name="connsiteY1" fmla="*/ 0 h 7111136"/>
              <a:gd name="connsiteX2" fmla="*/ 4871972 w 4875164"/>
              <a:gd name="connsiteY2" fmla="*/ 2326748 h 7111136"/>
              <a:gd name="connsiteX3" fmla="*/ 4871276 w 4875164"/>
              <a:gd name="connsiteY3" fmla="*/ 4836728 h 7111136"/>
              <a:gd name="connsiteX4" fmla="*/ 4873486 w 4875164"/>
              <a:gd name="connsiteY4" fmla="*/ 7111136 h 7111136"/>
              <a:gd name="connsiteX5" fmla="*/ 0 w 4875164"/>
              <a:gd name="connsiteY5" fmla="*/ 7104665 h 7111136"/>
              <a:gd name="connsiteX0" fmla="*/ 0 w 4873486"/>
              <a:gd name="connsiteY0" fmla="*/ 7104665 h 7111136"/>
              <a:gd name="connsiteX1" fmla="*/ 3666372 w 4873486"/>
              <a:gd name="connsiteY1" fmla="*/ 0 h 7111136"/>
              <a:gd name="connsiteX2" fmla="*/ 4710205 w 4873486"/>
              <a:gd name="connsiteY2" fmla="*/ 2021948 h 7111136"/>
              <a:gd name="connsiteX3" fmla="*/ 4871276 w 4873486"/>
              <a:gd name="connsiteY3" fmla="*/ 4836728 h 7111136"/>
              <a:gd name="connsiteX4" fmla="*/ 4873486 w 4873486"/>
              <a:gd name="connsiteY4" fmla="*/ 7111136 h 7111136"/>
              <a:gd name="connsiteX5" fmla="*/ 0 w 4873486"/>
              <a:gd name="connsiteY5" fmla="*/ 7104665 h 7111136"/>
              <a:gd name="connsiteX0" fmla="*/ 0 w 4873486"/>
              <a:gd name="connsiteY0" fmla="*/ 7104665 h 7111136"/>
              <a:gd name="connsiteX1" fmla="*/ 3666372 w 4873486"/>
              <a:gd name="connsiteY1" fmla="*/ 0 h 7111136"/>
              <a:gd name="connsiteX2" fmla="*/ 4710205 w 4873486"/>
              <a:gd name="connsiteY2" fmla="*/ 2021948 h 7111136"/>
              <a:gd name="connsiteX3" fmla="*/ 4719025 w 4873486"/>
              <a:gd name="connsiteY3" fmla="*/ 4693853 h 7111136"/>
              <a:gd name="connsiteX4" fmla="*/ 4873486 w 4873486"/>
              <a:gd name="connsiteY4" fmla="*/ 7111136 h 7111136"/>
              <a:gd name="connsiteX5" fmla="*/ 0 w 4873486"/>
              <a:gd name="connsiteY5" fmla="*/ 7104665 h 7111136"/>
              <a:gd name="connsiteX0" fmla="*/ 0 w 4720435"/>
              <a:gd name="connsiteY0" fmla="*/ 7104665 h 7104665"/>
              <a:gd name="connsiteX1" fmla="*/ 3666372 w 4720435"/>
              <a:gd name="connsiteY1" fmla="*/ 0 h 7104665"/>
              <a:gd name="connsiteX2" fmla="*/ 4710205 w 4720435"/>
              <a:gd name="connsiteY2" fmla="*/ 2021948 h 7104665"/>
              <a:gd name="connsiteX3" fmla="*/ 4719025 w 4720435"/>
              <a:gd name="connsiteY3" fmla="*/ 4693853 h 7104665"/>
              <a:gd name="connsiteX4" fmla="*/ 4711719 w 4720435"/>
              <a:gd name="connsiteY4" fmla="*/ 5606186 h 7104665"/>
              <a:gd name="connsiteX5" fmla="*/ 0 w 4720435"/>
              <a:gd name="connsiteY5" fmla="*/ 7104665 h 7104665"/>
              <a:gd name="connsiteX0" fmla="*/ 0 w 3940147"/>
              <a:gd name="connsiteY0" fmla="*/ 5571143 h 5606186"/>
              <a:gd name="connsiteX1" fmla="*/ 2886084 w 3940147"/>
              <a:gd name="connsiteY1" fmla="*/ 0 h 5606186"/>
              <a:gd name="connsiteX2" fmla="*/ 3929917 w 3940147"/>
              <a:gd name="connsiteY2" fmla="*/ 2021948 h 5606186"/>
              <a:gd name="connsiteX3" fmla="*/ 3938737 w 3940147"/>
              <a:gd name="connsiteY3" fmla="*/ 4693853 h 5606186"/>
              <a:gd name="connsiteX4" fmla="*/ 3931431 w 3940147"/>
              <a:gd name="connsiteY4" fmla="*/ 5606186 h 5606186"/>
              <a:gd name="connsiteX5" fmla="*/ 0 w 3940147"/>
              <a:gd name="connsiteY5" fmla="*/ 5571143 h 5606186"/>
              <a:gd name="connsiteX0" fmla="*/ 0 w 3939313"/>
              <a:gd name="connsiteY0" fmla="*/ 5571143 h 5606186"/>
              <a:gd name="connsiteX1" fmla="*/ 2886084 w 3939313"/>
              <a:gd name="connsiteY1" fmla="*/ 0 h 5606186"/>
              <a:gd name="connsiteX2" fmla="*/ 3910886 w 3939313"/>
              <a:gd name="connsiteY2" fmla="*/ 2002898 h 5606186"/>
              <a:gd name="connsiteX3" fmla="*/ 3938737 w 3939313"/>
              <a:gd name="connsiteY3" fmla="*/ 4693853 h 5606186"/>
              <a:gd name="connsiteX4" fmla="*/ 3931431 w 3939313"/>
              <a:gd name="connsiteY4" fmla="*/ 5606186 h 5606186"/>
              <a:gd name="connsiteX5" fmla="*/ 0 w 3939313"/>
              <a:gd name="connsiteY5" fmla="*/ 5571143 h 5606186"/>
              <a:gd name="connsiteX0" fmla="*/ 0 w 3931431"/>
              <a:gd name="connsiteY0" fmla="*/ 5571143 h 5606186"/>
              <a:gd name="connsiteX1" fmla="*/ 2886084 w 3931431"/>
              <a:gd name="connsiteY1" fmla="*/ 0 h 5606186"/>
              <a:gd name="connsiteX2" fmla="*/ 3910886 w 3931431"/>
              <a:gd name="connsiteY2" fmla="*/ 2002898 h 5606186"/>
              <a:gd name="connsiteX3" fmla="*/ 3910192 w 3931431"/>
              <a:gd name="connsiteY3" fmla="*/ 4703381 h 5606186"/>
              <a:gd name="connsiteX4" fmla="*/ 3931431 w 3931431"/>
              <a:gd name="connsiteY4" fmla="*/ 5606186 h 5606186"/>
              <a:gd name="connsiteX5" fmla="*/ 0 w 3931431"/>
              <a:gd name="connsiteY5" fmla="*/ 5571143 h 5606186"/>
              <a:gd name="connsiteX0" fmla="*/ 0 w 3931431"/>
              <a:gd name="connsiteY0" fmla="*/ 5571143 h 5606186"/>
              <a:gd name="connsiteX1" fmla="*/ 2886084 w 3931431"/>
              <a:gd name="connsiteY1" fmla="*/ 0 h 5606186"/>
              <a:gd name="connsiteX2" fmla="*/ 3910886 w 3931431"/>
              <a:gd name="connsiteY2" fmla="*/ 2012295 h 5606186"/>
              <a:gd name="connsiteX3" fmla="*/ 3910192 w 3931431"/>
              <a:gd name="connsiteY3" fmla="*/ 4703381 h 5606186"/>
              <a:gd name="connsiteX4" fmla="*/ 3931431 w 3931431"/>
              <a:gd name="connsiteY4" fmla="*/ 5606186 h 5606186"/>
              <a:gd name="connsiteX5" fmla="*/ 0 w 3931431"/>
              <a:gd name="connsiteY5" fmla="*/ 5571143 h 5606186"/>
              <a:gd name="connsiteX0" fmla="*/ 0 w 3931431"/>
              <a:gd name="connsiteY0" fmla="*/ 5571143 h 5606186"/>
              <a:gd name="connsiteX1" fmla="*/ 2886084 w 3931431"/>
              <a:gd name="connsiteY1" fmla="*/ 0 h 5606186"/>
              <a:gd name="connsiteX2" fmla="*/ 3910886 w 3931431"/>
              <a:gd name="connsiteY2" fmla="*/ 2012295 h 5606186"/>
              <a:gd name="connsiteX3" fmla="*/ 3910192 w 3931431"/>
              <a:gd name="connsiteY3" fmla="*/ 4703381 h 5606186"/>
              <a:gd name="connsiteX4" fmla="*/ 3931431 w 3931431"/>
              <a:gd name="connsiteY4" fmla="*/ 5606186 h 5606186"/>
              <a:gd name="connsiteX5" fmla="*/ 0 w 3931431"/>
              <a:gd name="connsiteY5" fmla="*/ 5571143 h 5606186"/>
              <a:gd name="connsiteX0" fmla="*/ 0 w 3931431"/>
              <a:gd name="connsiteY0" fmla="*/ 5571143 h 5606186"/>
              <a:gd name="connsiteX1" fmla="*/ 2886084 w 3931431"/>
              <a:gd name="connsiteY1" fmla="*/ 0 h 5606186"/>
              <a:gd name="connsiteX2" fmla="*/ 3910886 w 3931431"/>
              <a:gd name="connsiteY2" fmla="*/ 2012295 h 5606186"/>
              <a:gd name="connsiteX3" fmla="*/ 3910192 w 3931431"/>
              <a:gd name="connsiteY3" fmla="*/ 4703381 h 5606186"/>
              <a:gd name="connsiteX4" fmla="*/ 3931431 w 3931431"/>
              <a:gd name="connsiteY4" fmla="*/ 5606186 h 5606186"/>
              <a:gd name="connsiteX5" fmla="*/ 0 w 3931431"/>
              <a:gd name="connsiteY5" fmla="*/ 5571143 h 5606186"/>
              <a:gd name="connsiteX0" fmla="*/ 0 w 3912966"/>
              <a:gd name="connsiteY0" fmla="*/ 5571143 h 5609320"/>
              <a:gd name="connsiteX1" fmla="*/ 2886084 w 3912966"/>
              <a:gd name="connsiteY1" fmla="*/ 0 h 5609320"/>
              <a:gd name="connsiteX2" fmla="*/ 3910886 w 3912966"/>
              <a:gd name="connsiteY2" fmla="*/ 2012295 h 5609320"/>
              <a:gd name="connsiteX3" fmla="*/ 3910192 w 3912966"/>
              <a:gd name="connsiteY3" fmla="*/ 4703381 h 5609320"/>
              <a:gd name="connsiteX4" fmla="*/ 3868863 w 3912966"/>
              <a:gd name="connsiteY4" fmla="*/ 5609320 h 5609320"/>
              <a:gd name="connsiteX5" fmla="*/ 0 w 3912966"/>
              <a:gd name="connsiteY5" fmla="*/ 5571143 h 5609320"/>
              <a:gd name="connsiteX0" fmla="*/ 0 w 3915790"/>
              <a:gd name="connsiteY0" fmla="*/ 5571143 h 5593663"/>
              <a:gd name="connsiteX1" fmla="*/ 2886084 w 3915790"/>
              <a:gd name="connsiteY1" fmla="*/ 0 h 5593663"/>
              <a:gd name="connsiteX2" fmla="*/ 3910886 w 3915790"/>
              <a:gd name="connsiteY2" fmla="*/ 2012295 h 5593663"/>
              <a:gd name="connsiteX3" fmla="*/ 3910192 w 3915790"/>
              <a:gd name="connsiteY3" fmla="*/ 4703381 h 5593663"/>
              <a:gd name="connsiteX4" fmla="*/ 3915790 w 3915790"/>
              <a:gd name="connsiteY4" fmla="*/ 5593663 h 5593663"/>
              <a:gd name="connsiteX5" fmla="*/ 0 w 3915790"/>
              <a:gd name="connsiteY5" fmla="*/ 5571143 h 5593663"/>
              <a:gd name="connsiteX0" fmla="*/ 0 w 3916271"/>
              <a:gd name="connsiteY0" fmla="*/ 5571143 h 5593663"/>
              <a:gd name="connsiteX1" fmla="*/ 2886084 w 3916271"/>
              <a:gd name="connsiteY1" fmla="*/ 0 h 5593663"/>
              <a:gd name="connsiteX2" fmla="*/ 3910886 w 3916271"/>
              <a:gd name="connsiteY2" fmla="*/ 2012295 h 5593663"/>
              <a:gd name="connsiteX3" fmla="*/ 3910192 w 3916271"/>
              <a:gd name="connsiteY3" fmla="*/ 4703381 h 5593663"/>
              <a:gd name="connsiteX4" fmla="*/ 3915790 w 3916271"/>
              <a:gd name="connsiteY4" fmla="*/ 5593663 h 5593663"/>
              <a:gd name="connsiteX5" fmla="*/ 0 w 3916271"/>
              <a:gd name="connsiteY5" fmla="*/ 5571143 h 5593663"/>
              <a:gd name="connsiteX0" fmla="*/ 0 w 3923683"/>
              <a:gd name="connsiteY0" fmla="*/ 5571143 h 5593663"/>
              <a:gd name="connsiteX1" fmla="*/ 2886084 w 3923683"/>
              <a:gd name="connsiteY1" fmla="*/ 0 h 5593663"/>
              <a:gd name="connsiteX2" fmla="*/ 3910886 w 3923683"/>
              <a:gd name="connsiteY2" fmla="*/ 2012295 h 5593663"/>
              <a:gd name="connsiteX3" fmla="*/ 3922709 w 3923683"/>
              <a:gd name="connsiteY3" fmla="*/ 4693990 h 5593663"/>
              <a:gd name="connsiteX4" fmla="*/ 3915790 w 3923683"/>
              <a:gd name="connsiteY4" fmla="*/ 5593663 h 5593663"/>
              <a:gd name="connsiteX5" fmla="*/ 0 w 3923683"/>
              <a:gd name="connsiteY5" fmla="*/ 5571143 h 5593663"/>
              <a:gd name="connsiteX0" fmla="*/ 0 w 3923683"/>
              <a:gd name="connsiteY0" fmla="*/ 5571143 h 5593663"/>
              <a:gd name="connsiteX1" fmla="*/ 2886084 w 3923683"/>
              <a:gd name="connsiteY1" fmla="*/ 0 h 5593663"/>
              <a:gd name="connsiteX2" fmla="*/ 3910886 w 3923683"/>
              <a:gd name="connsiteY2" fmla="*/ 2012295 h 5593663"/>
              <a:gd name="connsiteX3" fmla="*/ 3922709 w 3923683"/>
              <a:gd name="connsiteY3" fmla="*/ 4693990 h 5593663"/>
              <a:gd name="connsiteX4" fmla="*/ 3915790 w 3923683"/>
              <a:gd name="connsiteY4" fmla="*/ 5593663 h 5593663"/>
              <a:gd name="connsiteX5" fmla="*/ 0 w 3923683"/>
              <a:gd name="connsiteY5" fmla="*/ 5571143 h 5593663"/>
              <a:gd name="connsiteX0" fmla="*/ 0 w 3922709"/>
              <a:gd name="connsiteY0" fmla="*/ 5571143 h 5593663"/>
              <a:gd name="connsiteX1" fmla="*/ 2886084 w 3922709"/>
              <a:gd name="connsiteY1" fmla="*/ 0 h 5593663"/>
              <a:gd name="connsiteX2" fmla="*/ 3910886 w 3922709"/>
              <a:gd name="connsiteY2" fmla="*/ 2012295 h 5593663"/>
              <a:gd name="connsiteX3" fmla="*/ 3922709 w 3922709"/>
              <a:gd name="connsiteY3" fmla="*/ 4693990 h 5593663"/>
              <a:gd name="connsiteX4" fmla="*/ 3915790 w 3922709"/>
              <a:gd name="connsiteY4" fmla="*/ 5593663 h 5593663"/>
              <a:gd name="connsiteX5" fmla="*/ 0 w 3922709"/>
              <a:gd name="connsiteY5" fmla="*/ 5571143 h 5593663"/>
              <a:gd name="connsiteX0" fmla="*/ 0 w 3922709"/>
              <a:gd name="connsiteY0" fmla="*/ 5571143 h 5593663"/>
              <a:gd name="connsiteX1" fmla="*/ 2886084 w 3922709"/>
              <a:gd name="connsiteY1" fmla="*/ 0 h 5593663"/>
              <a:gd name="connsiteX2" fmla="*/ 3910886 w 3922709"/>
              <a:gd name="connsiteY2" fmla="*/ 2012295 h 5593663"/>
              <a:gd name="connsiteX3" fmla="*/ 3922709 w 3922709"/>
              <a:gd name="connsiteY3" fmla="*/ 4693990 h 5593663"/>
              <a:gd name="connsiteX4" fmla="*/ 3915790 w 3922709"/>
              <a:gd name="connsiteY4" fmla="*/ 5593663 h 5593663"/>
              <a:gd name="connsiteX5" fmla="*/ 0 w 3922709"/>
              <a:gd name="connsiteY5" fmla="*/ 5571143 h 5593663"/>
              <a:gd name="connsiteX0" fmla="*/ 0 w 3919583"/>
              <a:gd name="connsiteY0" fmla="*/ 5571143 h 5593663"/>
              <a:gd name="connsiteX1" fmla="*/ 2886084 w 3919583"/>
              <a:gd name="connsiteY1" fmla="*/ 0 h 5593663"/>
              <a:gd name="connsiteX2" fmla="*/ 3910886 w 3919583"/>
              <a:gd name="connsiteY2" fmla="*/ 2012295 h 5593663"/>
              <a:gd name="connsiteX3" fmla="*/ 3919583 w 3919583"/>
              <a:gd name="connsiteY3" fmla="*/ 4687730 h 5593663"/>
              <a:gd name="connsiteX4" fmla="*/ 3915790 w 3919583"/>
              <a:gd name="connsiteY4" fmla="*/ 5593663 h 5593663"/>
              <a:gd name="connsiteX5" fmla="*/ 0 w 3919583"/>
              <a:gd name="connsiteY5" fmla="*/ 5571143 h 5593663"/>
              <a:gd name="connsiteX0" fmla="*/ 0 w 3919583"/>
              <a:gd name="connsiteY0" fmla="*/ 5571143 h 5593663"/>
              <a:gd name="connsiteX1" fmla="*/ 2886084 w 3919583"/>
              <a:gd name="connsiteY1" fmla="*/ 0 h 5593663"/>
              <a:gd name="connsiteX2" fmla="*/ 3910886 w 3919583"/>
              <a:gd name="connsiteY2" fmla="*/ 2012295 h 5593663"/>
              <a:gd name="connsiteX3" fmla="*/ 3919583 w 3919583"/>
              <a:gd name="connsiteY3" fmla="*/ 4687730 h 5593663"/>
              <a:gd name="connsiteX4" fmla="*/ 3915790 w 3919583"/>
              <a:gd name="connsiteY4" fmla="*/ 5593663 h 5593663"/>
              <a:gd name="connsiteX5" fmla="*/ 0 w 3919583"/>
              <a:gd name="connsiteY5" fmla="*/ 5571143 h 5593663"/>
              <a:gd name="connsiteX0" fmla="*/ 0 w 3919583"/>
              <a:gd name="connsiteY0" fmla="*/ 5571143 h 5593663"/>
              <a:gd name="connsiteX1" fmla="*/ 2886084 w 3919583"/>
              <a:gd name="connsiteY1" fmla="*/ 0 h 5593663"/>
              <a:gd name="connsiteX2" fmla="*/ 3910886 w 3919583"/>
              <a:gd name="connsiteY2" fmla="*/ 2012295 h 5593663"/>
              <a:gd name="connsiteX3" fmla="*/ 3919583 w 3919583"/>
              <a:gd name="connsiteY3" fmla="*/ 4687730 h 5593663"/>
              <a:gd name="connsiteX4" fmla="*/ 3915790 w 3919583"/>
              <a:gd name="connsiteY4" fmla="*/ 5593663 h 5593663"/>
              <a:gd name="connsiteX5" fmla="*/ 0 w 3919583"/>
              <a:gd name="connsiteY5" fmla="*/ 5571143 h 5593663"/>
              <a:gd name="connsiteX0" fmla="*/ 0 w 3919583"/>
              <a:gd name="connsiteY0" fmla="*/ 5571143 h 5593663"/>
              <a:gd name="connsiteX1" fmla="*/ 2886084 w 3919583"/>
              <a:gd name="connsiteY1" fmla="*/ 0 h 5593663"/>
              <a:gd name="connsiteX2" fmla="*/ 3914014 w 3919583"/>
              <a:gd name="connsiteY2" fmla="*/ 2024821 h 5593663"/>
              <a:gd name="connsiteX3" fmla="*/ 3919583 w 3919583"/>
              <a:gd name="connsiteY3" fmla="*/ 4687730 h 5593663"/>
              <a:gd name="connsiteX4" fmla="*/ 3915790 w 3919583"/>
              <a:gd name="connsiteY4" fmla="*/ 5593663 h 5593663"/>
              <a:gd name="connsiteX5" fmla="*/ 0 w 3919583"/>
              <a:gd name="connsiteY5" fmla="*/ 5571143 h 5593663"/>
              <a:gd name="connsiteX0" fmla="*/ 0 w 3919583"/>
              <a:gd name="connsiteY0" fmla="*/ 5571143 h 5593663"/>
              <a:gd name="connsiteX1" fmla="*/ 2886084 w 3919583"/>
              <a:gd name="connsiteY1" fmla="*/ 0 h 5593663"/>
              <a:gd name="connsiteX2" fmla="*/ 3914014 w 3919583"/>
              <a:gd name="connsiteY2" fmla="*/ 2024821 h 5593663"/>
              <a:gd name="connsiteX3" fmla="*/ 3919583 w 3919583"/>
              <a:gd name="connsiteY3" fmla="*/ 4687730 h 5593663"/>
              <a:gd name="connsiteX4" fmla="*/ 3915790 w 3919583"/>
              <a:gd name="connsiteY4" fmla="*/ 5593663 h 5593663"/>
              <a:gd name="connsiteX5" fmla="*/ 0 w 3919583"/>
              <a:gd name="connsiteY5" fmla="*/ 5571143 h 5593663"/>
              <a:gd name="connsiteX0" fmla="*/ 0 w 3919583"/>
              <a:gd name="connsiteY0" fmla="*/ 4148574 h 4171094"/>
              <a:gd name="connsiteX1" fmla="*/ 2153516 w 3919583"/>
              <a:gd name="connsiteY1" fmla="*/ 0 h 4171094"/>
              <a:gd name="connsiteX2" fmla="*/ 3914014 w 3919583"/>
              <a:gd name="connsiteY2" fmla="*/ 602252 h 4171094"/>
              <a:gd name="connsiteX3" fmla="*/ 3919583 w 3919583"/>
              <a:gd name="connsiteY3" fmla="*/ 3265161 h 4171094"/>
              <a:gd name="connsiteX4" fmla="*/ 3915790 w 3919583"/>
              <a:gd name="connsiteY4" fmla="*/ 4171094 h 4171094"/>
              <a:gd name="connsiteX5" fmla="*/ 0 w 3919583"/>
              <a:gd name="connsiteY5" fmla="*/ 4148574 h 4171094"/>
              <a:gd name="connsiteX0" fmla="*/ 0 w 3919583"/>
              <a:gd name="connsiteY0" fmla="*/ 4148574 h 4171094"/>
              <a:gd name="connsiteX1" fmla="*/ 2153516 w 3919583"/>
              <a:gd name="connsiteY1" fmla="*/ 0 h 4171094"/>
              <a:gd name="connsiteX2" fmla="*/ 2170505 w 3919583"/>
              <a:gd name="connsiteY2" fmla="*/ 1892836 h 4171094"/>
              <a:gd name="connsiteX3" fmla="*/ 3919583 w 3919583"/>
              <a:gd name="connsiteY3" fmla="*/ 3265161 h 4171094"/>
              <a:gd name="connsiteX4" fmla="*/ 3915790 w 3919583"/>
              <a:gd name="connsiteY4" fmla="*/ 4171094 h 4171094"/>
              <a:gd name="connsiteX5" fmla="*/ 0 w 3919583"/>
              <a:gd name="connsiteY5" fmla="*/ 4148574 h 4171094"/>
              <a:gd name="connsiteX0" fmla="*/ 0 w 3915793"/>
              <a:gd name="connsiteY0" fmla="*/ 4148574 h 4171094"/>
              <a:gd name="connsiteX1" fmla="*/ 2153516 w 3915793"/>
              <a:gd name="connsiteY1" fmla="*/ 0 h 4171094"/>
              <a:gd name="connsiteX2" fmla="*/ 2170505 w 3915793"/>
              <a:gd name="connsiteY2" fmla="*/ 1892836 h 4171094"/>
              <a:gd name="connsiteX3" fmla="*/ 2190725 w 3915793"/>
              <a:gd name="connsiteY3" fmla="*/ 3265165 h 4171094"/>
              <a:gd name="connsiteX4" fmla="*/ 3915790 w 3915793"/>
              <a:gd name="connsiteY4" fmla="*/ 4171094 h 4171094"/>
              <a:gd name="connsiteX5" fmla="*/ 0 w 3915793"/>
              <a:gd name="connsiteY5" fmla="*/ 4148574 h 4171094"/>
              <a:gd name="connsiteX0" fmla="*/ 0 w 3963302"/>
              <a:gd name="connsiteY0" fmla="*/ 4148574 h 4171094"/>
              <a:gd name="connsiteX1" fmla="*/ 2153516 w 3963302"/>
              <a:gd name="connsiteY1" fmla="*/ 0 h 4171094"/>
              <a:gd name="connsiteX2" fmla="*/ 2170505 w 3963302"/>
              <a:gd name="connsiteY2" fmla="*/ 1892836 h 4171094"/>
              <a:gd name="connsiteX3" fmla="*/ 3915790 w 3963302"/>
              <a:gd name="connsiteY3" fmla="*/ 4171094 h 4171094"/>
              <a:gd name="connsiteX4" fmla="*/ 0 w 3963302"/>
              <a:gd name="connsiteY4" fmla="*/ 4148574 h 4171094"/>
              <a:gd name="connsiteX0" fmla="*/ 0 w 3971475"/>
              <a:gd name="connsiteY0" fmla="*/ 4148574 h 4171094"/>
              <a:gd name="connsiteX1" fmla="*/ 2153516 w 3971475"/>
              <a:gd name="connsiteY1" fmla="*/ 0 h 4171094"/>
              <a:gd name="connsiteX2" fmla="*/ 3915790 w 3971475"/>
              <a:gd name="connsiteY2" fmla="*/ 4171094 h 4171094"/>
              <a:gd name="connsiteX3" fmla="*/ 0 w 3971475"/>
              <a:gd name="connsiteY3" fmla="*/ 4148574 h 4171094"/>
              <a:gd name="connsiteX0" fmla="*/ 0 w 2530710"/>
              <a:gd name="connsiteY0" fmla="*/ 4148574 h 4171098"/>
              <a:gd name="connsiteX1" fmla="*/ 2153516 w 2530710"/>
              <a:gd name="connsiteY1" fmla="*/ 0 h 4171098"/>
              <a:gd name="connsiteX2" fmla="*/ 2128327 w 2530710"/>
              <a:gd name="connsiteY2" fmla="*/ 4171098 h 4171098"/>
              <a:gd name="connsiteX3" fmla="*/ 0 w 2530710"/>
              <a:gd name="connsiteY3" fmla="*/ 4148574 h 4171098"/>
              <a:gd name="connsiteX0" fmla="*/ 0 w 2438750"/>
              <a:gd name="connsiteY0" fmla="*/ 4148574 h 4171098"/>
              <a:gd name="connsiteX1" fmla="*/ 2153516 w 2438750"/>
              <a:gd name="connsiteY1" fmla="*/ 0 h 4171098"/>
              <a:gd name="connsiteX2" fmla="*/ 2128327 w 2438750"/>
              <a:gd name="connsiteY2" fmla="*/ 4171098 h 4171098"/>
              <a:gd name="connsiteX3" fmla="*/ 0 w 2438750"/>
              <a:gd name="connsiteY3" fmla="*/ 4148574 h 4171098"/>
              <a:gd name="connsiteX0" fmla="*/ 0 w 2153516"/>
              <a:gd name="connsiteY0" fmla="*/ 4148574 h 4171098"/>
              <a:gd name="connsiteX1" fmla="*/ 2153516 w 2153516"/>
              <a:gd name="connsiteY1" fmla="*/ 0 h 4171098"/>
              <a:gd name="connsiteX2" fmla="*/ 2128327 w 2153516"/>
              <a:gd name="connsiteY2" fmla="*/ 4171098 h 4171098"/>
              <a:gd name="connsiteX3" fmla="*/ 0 w 2153516"/>
              <a:gd name="connsiteY3" fmla="*/ 4148574 h 4171098"/>
              <a:gd name="connsiteX0" fmla="*/ 0 w 2155023"/>
              <a:gd name="connsiteY0" fmla="*/ 4148574 h 4171098"/>
              <a:gd name="connsiteX1" fmla="*/ 2153516 w 2155023"/>
              <a:gd name="connsiteY1" fmla="*/ 0 h 4171098"/>
              <a:gd name="connsiteX2" fmla="*/ 2128327 w 2155023"/>
              <a:gd name="connsiteY2" fmla="*/ 4171098 h 4171098"/>
              <a:gd name="connsiteX3" fmla="*/ 0 w 2155023"/>
              <a:gd name="connsiteY3" fmla="*/ 4148574 h 4171098"/>
              <a:gd name="connsiteX0" fmla="*/ 0 w 2161634"/>
              <a:gd name="connsiteY0" fmla="*/ 4148574 h 4171098"/>
              <a:gd name="connsiteX1" fmla="*/ 2153516 w 2161634"/>
              <a:gd name="connsiteY1" fmla="*/ 0 h 4171098"/>
              <a:gd name="connsiteX2" fmla="*/ 2157630 w 2161634"/>
              <a:gd name="connsiteY2" fmla="*/ 4171098 h 4171098"/>
              <a:gd name="connsiteX3" fmla="*/ 0 w 2161634"/>
              <a:gd name="connsiteY3" fmla="*/ 4148574 h 4171098"/>
              <a:gd name="connsiteX0" fmla="*/ 0 w 2161634"/>
              <a:gd name="connsiteY0" fmla="*/ 4163240 h 4171098"/>
              <a:gd name="connsiteX1" fmla="*/ 2153516 w 2161634"/>
              <a:gd name="connsiteY1" fmla="*/ 0 h 4171098"/>
              <a:gd name="connsiteX2" fmla="*/ 2157630 w 2161634"/>
              <a:gd name="connsiteY2" fmla="*/ 4171098 h 4171098"/>
              <a:gd name="connsiteX3" fmla="*/ 0 w 2161634"/>
              <a:gd name="connsiteY3" fmla="*/ 4163240 h 4171098"/>
              <a:gd name="connsiteX0" fmla="*/ 0 w 2168034"/>
              <a:gd name="connsiteY0" fmla="*/ 4174397 h 4182255"/>
              <a:gd name="connsiteX1" fmla="*/ 2164660 w 2168034"/>
              <a:gd name="connsiteY1" fmla="*/ 0 h 4182255"/>
              <a:gd name="connsiteX2" fmla="*/ 2157630 w 2168034"/>
              <a:gd name="connsiteY2" fmla="*/ 4182255 h 4182255"/>
              <a:gd name="connsiteX3" fmla="*/ 0 w 2168034"/>
              <a:gd name="connsiteY3" fmla="*/ 4174397 h 4182255"/>
              <a:gd name="connsiteX0" fmla="*/ 0 w 2164660"/>
              <a:gd name="connsiteY0" fmla="*/ 4174397 h 4182255"/>
              <a:gd name="connsiteX1" fmla="*/ 2164660 w 2164660"/>
              <a:gd name="connsiteY1" fmla="*/ 0 h 4182255"/>
              <a:gd name="connsiteX2" fmla="*/ 2157630 w 2164660"/>
              <a:gd name="connsiteY2" fmla="*/ 4182255 h 4182255"/>
              <a:gd name="connsiteX3" fmla="*/ 0 w 2164660"/>
              <a:gd name="connsiteY3" fmla="*/ 4174397 h 4182255"/>
              <a:gd name="connsiteX0" fmla="*/ 0 w 2166133"/>
              <a:gd name="connsiteY0" fmla="*/ 4174397 h 4182255"/>
              <a:gd name="connsiteX1" fmla="*/ 2164660 w 2166133"/>
              <a:gd name="connsiteY1" fmla="*/ 0 h 4182255"/>
              <a:gd name="connsiteX2" fmla="*/ 2163203 w 2166133"/>
              <a:gd name="connsiteY2" fmla="*/ 4182255 h 4182255"/>
              <a:gd name="connsiteX3" fmla="*/ 0 w 2166133"/>
              <a:gd name="connsiteY3" fmla="*/ 4174397 h 4182255"/>
              <a:gd name="connsiteX0" fmla="*/ 0 w 2164660"/>
              <a:gd name="connsiteY0" fmla="*/ 4174397 h 4182255"/>
              <a:gd name="connsiteX1" fmla="*/ 2164660 w 2164660"/>
              <a:gd name="connsiteY1" fmla="*/ 0 h 4182255"/>
              <a:gd name="connsiteX2" fmla="*/ 2163203 w 2164660"/>
              <a:gd name="connsiteY2" fmla="*/ 4182255 h 4182255"/>
              <a:gd name="connsiteX3" fmla="*/ 0 w 2164660"/>
              <a:gd name="connsiteY3" fmla="*/ 4174397 h 4182255"/>
              <a:gd name="connsiteX0" fmla="*/ 0 w 2164660"/>
              <a:gd name="connsiteY0" fmla="*/ 4174397 h 4187832"/>
              <a:gd name="connsiteX1" fmla="*/ 2164660 w 2164660"/>
              <a:gd name="connsiteY1" fmla="*/ 0 h 4187832"/>
              <a:gd name="connsiteX2" fmla="*/ 2163203 w 2164660"/>
              <a:gd name="connsiteY2" fmla="*/ 4187832 h 4187832"/>
              <a:gd name="connsiteX3" fmla="*/ 0 w 2164660"/>
              <a:gd name="connsiteY3" fmla="*/ 4174397 h 4187832"/>
              <a:gd name="connsiteX0" fmla="*/ 0 w 2165734"/>
              <a:gd name="connsiteY0" fmla="*/ 4174397 h 4187832"/>
              <a:gd name="connsiteX1" fmla="*/ 2164660 w 2165734"/>
              <a:gd name="connsiteY1" fmla="*/ 0 h 4187832"/>
              <a:gd name="connsiteX2" fmla="*/ 2163203 w 2165734"/>
              <a:gd name="connsiteY2" fmla="*/ 4187832 h 4187832"/>
              <a:gd name="connsiteX3" fmla="*/ 0 w 2165734"/>
              <a:gd name="connsiteY3" fmla="*/ 4174397 h 4187832"/>
            </a:gdLst>
            <a:ahLst/>
            <a:cxnLst>
              <a:cxn ang="0">
                <a:pos x="connsiteX0" y="connsiteY0"/>
              </a:cxn>
              <a:cxn ang="0">
                <a:pos x="connsiteX1" y="connsiteY1"/>
              </a:cxn>
              <a:cxn ang="0">
                <a:pos x="connsiteX2" y="connsiteY2"/>
              </a:cxn>
              <a:cxn ang="0">
                <a:pos x="connsiteX3" y="connsiteY3"/>
              </a:cxn>
            </a:cxnLst>
            <a:rect l="l" t="t" r="r" b="b"/>
            <a:pathLst>
              <a:path w="2165734" h="4187832">
                <a:moveTo>
                  <a:pt x="0" y="4174397"/>
                </a:moveTo>
                <a:lnTo>
                  <a:pt x="2164660" y="0"/>
                </a:lnTo>
                <a:cubicBezTo>
                  <a:pt x="2167064" y="1400325"/>
                  <a:pt x="2164923" y="2810636"/>
                  <a:pt x="2163203" y="4187832"/>
                </a:cubicBezTo>
                <a:lnTo>
                  <a:pt x="0" y="4174397"/>
                </a:lnTo>
                <a:close/>
              </a:path>
            </a:pathLst>
          </a:custGeom>
          <a:gradFill flip="none" rotWithShape="1">
            <a:gsLst>
              <a:gs pos="91000">
                <a:srgbClr val="004D6F">
                  <a:alpha val="53000"/>
                </a:srgbClr>
              </a:gs>
              <a:gs pos="1000">
                <a:schemeClr val="bg1">
                  <a:alpha val="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a:t> </a:t>
            </a:r>
          </a:p>
        </p:txBody>
      </p:sp>
      <p:sp>
        <p:nvSpPr>
          <p:cNvPr id="7" name="Triangle isocèle 7"/>
          <p:cNvSpPr/>
          <p:nvPr userDrawn="1"/>
        </p:nvSpPr>
        <p:spPr>
          <a:xfrm rot="16200000">
            <a:off x="8415064" y="-184611"/>
            <a:ext cx="542117" cy="917174"/>
          </a:xfrm>
          <a:custGeom>
            <a:avLst/>
            <a:gdLst>
              <a:gd name="connsiteX0" fmla="*/ 0 w 4540840"/>
              <a:gd name="connsiteY0" fmla="*/ 4404897 h 4404897"/>
              <a:gd name="connsiteX1" fmla="*/ 2270420 w 4540840"/>
              <a:gd name="connsiteY1" fmla="*/ 0 h 4404897"/>
              <a:gd name="connsiteX2" fmla="*/ 4540840 w 4540840"/>
              <a:gd name="connsiteY2" fmla="*/ 4404897 h 4404897"/>
              <a:gd name="connsiteX3" fmla="*/ 0 w 4540840"/>
              <a:gd name="connsiteY3" fmla="*/ 4404897 h 4404897"/>
              <a:gd name="connsiteX0" fmla="*/ 0 w 4540840"/>
              <a:gd name="connsiteY0" fmla="*/ 4404897 h 4404897"/>
              <a:gd name="connsiteX1" fmla="*/ 2270420 w 4540840"/>
              <a:gd name="connsiteY1" fmla="*/ 0 h 4404897"/>
              <a:gd name="connsiteX2" fmla="*/ 2933997 w 4540840"/>
              <a:gd name="connsiteY2" fmla="*/ 1284148 h 4404897"/>
              <a:gd name="connsiteX3" fmla="*/ 4540840 w 4540840"/>
              <a:gd name="connsiteY3" fmla="*/ 4404897 h 4404897"/>
              <a:gd name="connsiteX4" fmla="*/ 0 w 4540840"/>
              <a:gd name="connsiteY4" fmla="*/ 4404897 h 4404897"/>
              <a:gd name="connsiteX0" fmla="*/ 0 w 4540840"/>
              <a:gd name="connsiteY0" fmla="*/ 4404897 h 4404897"/>
              <a:gd name="connsiteX1" fmla="*/ 2270420 w 4540840"/>
              <a:gd name="connsiteY1" fmla="*/ 0 h 4404897"/>
              <a:gd name="connsiteX2" fmla="*/ 2933997 w 4540840"/>
              <a:gd name="connsiteY2" fmla="*/ 1284148 h 4404897"/>
              <a:gd name="connsiteX3" fmla="*/ 4540840 w 4540840"/>
              <a:gd name="connsiteY3" fmla="*/ 4404897 h 4404897"/>
              <a:gd name="connsiteX4" fmla="*/ 2933996 w 4540840"/>
              <a:gd name="connsiteY4" fmla="*/ 4404420 h 4404897"/>
              <a:gd name="connsiteX5" fmla="*/ 0 w 4540840"/>
              <a:gd name="connsiteY5" fmla="*/ 4404897 h 4404897"/>
              <a:gd name="connsiteX0" fmla="*/ 0 w 2933997"/>
              <a:gd name="connsiteY0" fmla="*/ 4404897 h 4404897"/>
              <a:gd name="connsiteX1" fmla="*/ 2270420 w 2933997"/>
              <a:gd name="connsiteY1" fmla="*/ 0 h 4404897"/>
              <a:gd name="connsiteX2" fmla="*/ 2933997 w 2933997"/>
              <a:gd name="connsiteY2" fmla="*/ 1284148 h 4404897"/>
              <a:gd name="connsiteX3" fmla="*/ 2933573 w 2933997"/>
              <a:gd name="connsiteY3" fmla="*/ 3532921 h 4404897"/>
              <a:gd name="connsiteX4" fmla="*/ 2933996 w 2933997"/>
              <a:gd name="connsiteY4" fmla="*/ 4404420 h 4404897"/>
              <a:gd name="connsiteX5" fmla="*/ 0 w 2933997"/>
              <a:gd name="connsiteY5" fmla="*/ 4404897 h 4404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33997" h="4404897">
                <a:moveTo>
                  <a:pt x="0" y="4404897"/>
                </a:moveTo>
                <a:lnTo>
                  <a:pt x="2270420" y="0"/>
                </a:lnTo>
                <a:cubicBezTo>
                  <a:pt x="2493183" y="426477"/>
                  <a:pt x="2711234" y="857671"/>
                  <a:pt x="2933997" y="1284148"/>
                </a:cubicBezTo>
                <a:cubicBezTo>
                  <a:pt x="2933856" y="2033739"/>
                  <a:pt x="2933714" y="2783330"/>
                  <a:pt x="2933573" y="3532921"/>
                </a:cubicBezTo>
                <a:lnTo>
                  <a:pt x="2933996" y="4404420"/>
                </a:lnTo>
                <a:lnTo>
                  <a:pt x="0" y="4404897"/>
                </a:lnTo>
                <a:close/>
              </a:path>
            </a:pathLst>
          </a:custGeom>
          <a:gradFill flip="none" rotWithShape="1">
            <a:gsLst>
              <a:gs pos="91000">
                <a:srgbClr val="004D6F">
                  <a:alpha val="63000"/>
                </a:srgbClr>
              </a:gs>
              <a:gs pos="1000">
                <a:schemeClr val="bg1">
                  <a:alpha val="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a:t> </a:t>
            </a:r>
          </a:p>
        </p:txBody>
      </p:sp>
      <p:sp>
        <p:nvSpPr>
          <p:cNvPr id="8" name="Triangle isocèle 7"/>
          <p:cNvSpPr/>
          <p:nvPr userDrawn="1"/>
        </p:nvSpPr>
        <p:spPr>
          <a:xfrm rot="16200000">
            <a:off x="8490797" y="9746"/>
            <a:ext cx="623545" cy="684275"/>
          </a:xfrm>
          <a:prstGeom prst="triangle">
            <a:avLst/>
          </a:prstGeom>
          <a:gradFill flip="none" rotWithShape="1">
            <a:gsLst>
              <a:gs pos="81000">
                <a:srgbClr val="004D6F">
                  <a:alpha val="48000"/>
                </a:srgbClr>
              </a:gs>
              <a:gs pos="27000">
                <a:schemeClr val="bg1">
                  <a:alpha val="0"/>
                </a:schemeClr>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a:t> </a:t>
            </a:r>
          </a:p>
        </p:txBody>
      </p:sp>
      <p:pic>
        <p:nvPicPr>
          <p:cNvPr id="9" name="Picture 4" descr="S:\serv_com\01_CHARTE-INSA-Rennes\2014\08_Modèles-PPT\Triangle-bas.eps"/>
          <p:cNvPicPr>
            <a:picLocks noChangeAspect="1" noChangeArrowheads="1"/>
          </p:cNvPicPr>
          <p:nvPr userDrawn="1"/>
        </p:nvPicPr>
        <p:blipFill rotWithShape="1">
          <a:blip r:embed="rId3">
            <a:extLst>
              <a:ext uri="{28A0092B-C50C-407E-A947-70E740481C1C}">
                <a14:useLocalDpi xmlns:a14="http://schemas.microsoft.com/office/drawing/2010/main" val="0"/>
              </a:ext>
            </a:extLst>
          </a:blip>
          <a:srcRect b="42646"/>
          <a:stretch/>
        </p:blipFill>
        <p:spPr bwMode="auto">
          <a:xfrm>
            <a:off x="1619671" y="6614550"/>
            <a:ext cx="1008113" cy="24344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17554852"/>
      </p:ext>
    </p:extLst>
  </p:cSld>
  <p:clrMapOvr>
    <a:masterClrMapping/>
  </p:clrMapOvr>
  <p:hf hdr="0" ftr="0" dt="0"/>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4.xml"/><Relationship Id="rId1" Type="http://schemas.openxmlformats.org/officeDocument/2006/relationships/slideLayout" Target="../slideLayouts/slideLayout3.xml"/><Relationship Id="rId4" Type="http://schemas.openxmlformats.org/officeDocument/2006/relationships/image" Target="../media/image5.wmf"/></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26" name="Image 7"/>
          <p:cNvPicPr>
            <a:picLocks noChangeAspect="1"/>
          </p:cNvPicPr>
          <p:nvPr userDrawn="1"/>
        </p:nvPicPr>
        <p:blipFill>
          <a:blip r:embed="rId4"/>
          <a:srcRect/>
          <a:stretch>
            <a:fillRect/>
          </a:stretch>
        </p:blipFill>
        <p:spPr bwMode="auto">
          <a:xfrm>
            <a:off x="7642225" y="6237288"/>
            <a:ext cx="1495425" cy="620712"/>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654" r:id="rId1"/>
    <p:sldLayoutId id="2147483655" r:id="rId2"/>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3" name="Picture 4"/>
          <p:cNvPicPr>
            <a:picLocks noChangeAspect="1" noChangeArrowheads="1"/>
          </p:cNvPicPr>
          <p:nvPr userDrawn="1"/>
        </p:nvPicPr>
        <p:blipFill>
          <a:blip r:embed="rId4" cstate="print">
            <a:extLst>
              <a:ext uri="{28A0092B-C50C-407E-A947-70E740481C1C}">
                <a14:useLocalDpi xmlns:a14="http://schemas.microsoft.com/office/drawing/2010/main" val="0"/>
              </a:ext>
            </a:extLst>
          </a:blip>
          <a:stretch>
            <a:fillRect/>
          </a:stretch>
        </p:blipFill>
        <p:spPr bwMode="auto">
          <a:xfrm>
            <a:off x="7956376" y="6163947"/>
            <a:ext cx="1008112" cy="5520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54029707"/>
      </p:ext>
    </p:extLst>
  </p:cSld>
  <p:clrMap bg1="lt1" tx1="dk1" bg2="lt2" tx2="dk2" accent1="accent1" accent2="accent2" accent3="accent3" accent4="accent4" accent5="accent5" accent6="accent6" hlink="hlink" folHlink="folHlink"/>
  <p:sldLayoutIdLst>
    <p:sldLayoutId id="2147483652" r:id="rId1"/>
    <p:sldLayoutId id="2147483653" r:id="rId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microsoft.com/office/2007/relationships/hdphoto" Target="../media/hdphoto2.wdp"/><Relationship Id="rId3" Type="http://schemas.openxmlformats.org/officeDocument/2006/relationships/image" Target="../media/image8.png"/><Relationship Id="rId7" Type="http://schemas.openxmlformats.org/officeDocument/2006/relationships/image" Target="../media/image11.png"/><Relationship Id="rId12" Type="http://schemas.openxmlformats.org/officeDocument/2006/relationships/image" Target="../media/image15.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microsoft.com/office/2007/relationships/hdphoto" Target="../media/hdphoto1.wdp"/><Relationship Id="rId11" Type="http://schemas.openxmlformats.org/officeDocument/2006/relationships/image" Target="../media/image14.png"/><Relationship Id="rId5" Type="http://schemas.openxmlformats.org/officeDocument/2006/relationships/image" Target="../media/image10.png"/><Relationship Id="rId10" Type="http://schemas.openxmlformats.org/officeDocument/2006/relationships/image" Target="../media/image13.png"/><Relationship Id="rId4" Type="http://schemas.openxmlformats.org/officeDocument/2006/relationships/image" Target="../media/image9.png"/><Relationship Id="rId9" Type="http://schemas.openxmlformats.org/officeDocument/2006/relationships/image" Target="../media/image12.png"/></Relationships>
</file>

<file path=ppt/slides/_rels/slide11.xml.rels><?xml version="1.0" encoding="UTF-8" standalone="yes"?>
<Relationships xmlns="http://schemas.openxmlformats.org/package/2006/relationships"><Relationship Id="rId8" Type="http://schemas.microsoft.com/office/2007/relationships/hdphoto" Target="../media/hdphoto2.wdp"/><Relationship Id="rId3" Type="http://schemas.openxmlformats.org/officeDocument/2006/relationships/image" Target="../media/image8.png"/><Relationship Id="rId7" Type="http://schemas.openxmlformats.org/officeDocument/2006/relationships/image" Target="../media/image11.png"/><Relationship Id="rId12" Type="http://schemas.openxmlformats.org/officeDocument/2006/relationships/image" Target="../media/image15.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microsoft.com/office/2007/relationships/hdphoto" Target="../media/hdphoto1.wdp"/><Relationship Id="rId11" Type="http://schemas.openxmlformats.org/officeDocument/2006/relationships/image" Target="../media/image14.png"/><Relationship Id="rId5" Type="http://schemas.openxmlformats.org/officeDocument/2006/relationships/image" Target="../media/image10.png"/><Relationship Id="rId10" Type="http://schemas.openxmlformats.org/officeDocument/2006/relationships/image" Target="../media/image13.png"/><Relationship Id="rId4" Type="http://schemas.openxmlformats.org/officeDocument/2006/relationships/image" Target="../media/image9.png"/><Relationship Id="rId9" Type="http://schemas.openxmlformats.org/officeDocument/2006/relationships/image" Target="../media/image12.png"/></Relationships>
</file>

<file path=ppt/slides/_rels/slide12.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9.png"/><Relationship Id="rId7" Type="http://schemas.microsoft.com/office/2007/relationships/hdphoto" Target="../media/hdphoto2.wdp"/><Relationship Id="rId2" Type="http://schemas.openxmlformats.org/officeDocument/2006/relationships/image" Target="../media/image8.png"/><Relationship Id="rId1" Type="http://schemas.openxmlformats.org/officeDocument/2006/relationships/slideLayout" Target="../slideLayouts/slideLayout2.xml"/><Relationship Id="rId6" Type="http://schemas.openxmlformats.org/officeDocument/2006/relationships/image" Target="../media/image11.png"/><Relationship Id="rId11" Type="http://schemas.openxmlformats.org/officeDocument/2006/relationships/image" Target="../media/image15.png"/><Relationship Id="rId5" Type="http://schemas.microsoft.com/office/2007/relationships/hdphoto" Target="../media/hdphoto1.wdp"/><Relationship Id="rId10" Type="http://schemas.openxmlformats.org/officeDocument/2006/relationships/image" Target="../media/image14.png"/><Relationship Id="rId4" Type="http://schemas.openxmlformats.org/officeDocument/2006/relationships/image" Target="../media/image10.png"/><Relationship Id="rId9" Type="http://schemas.openxmlformats.org/officeDocument/2006/relationships/image" Target="../media/image13.png"/></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9.png"/><Relationship Id="rId7" Type="http://schemas.microsoft.com/office/2007/relationships/hdphoto" Target="../media/hdphoto2.wdp"/><Relationship Id="rId2" Type="http://schemas.openxmlformats.org/officeDocument/2006/relationships/image" Target="../media/image8.png"/><Relationship Id="rId1" Type="http://schemas.openxmlformats.org/officeDocument/2006/relationships/slideLayout" Target="../slideLayouts/slideLayout2.xml"/><Relationship Id="rId6" Type="http://schemas.openxmlformats.org/officeDocument/2006/relationships/image" Target="../media/image11.png"/><Relationship Id="rId11" Type="http://schemas.openxmlformats.org/officeDocument/2006/relationships/image" Target="../media/image15.png"/><Relationship Id="rId5" Type="http://schemas.microsoft.com/office/2007/relationships/hdphoto" Target="../media/hdphoto1.wdp"/><Relationship Id="rId10" Type="http://schemas.openxmlformats.org/officeDocument/2006/relationships/image" Target="../media/image14.png"/><Relationship Id="rId4" Type="http://schemas.openxmlformats.org/officeDocument/2006/relationships/image" Target="../media/image10.png"/><Relationship Id="rId9" Type="http://schemas.openxmlformats.org/officeDocument/2006/relationships/image" Target="../media/image13.png"/></Relationships>
</file>

<file path=ppt/slides/_rels/slide4.xml.rels><?xml version="1.0" encoding="UTF-8" standalone="yes"?>
<Relationships xmlns="http://schemas.openxmlformats.org/package/2006/relationships"><Relationship Id="rId8" Type="http://schemas.microsoft.com/office/2007/relationships/hdphoto" Target="../media/hdphoto2.wdp"/><Relationship Id="rId13" Type="http://schemas.openxmlformats.org/officeDocument/2006/relationships/image" Target="../media/image16.jpeg"/><Relationship Id="rId3" Type="http://schemas.openxmlformats.org/officeDocument/2006/relationships/image" Target="../media/image8.png"/><Relationship Id="rId7" Type="http://schemas.openxmlformats.org/officeDocument/2006/relationships/image" Target="../media/image11.png"/><Relationship Id="rId12" Type="http://schemas.openxmlformats.org/officeDocument/2006/relationships/image" Target="../media/image15.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microsoft.com/office/2007/relationships/hdphoto" Target="../media/hdphoto1.wdp"/><Relationship Id="rId11" Type="http://schemas.openxmlformats.org/officeDocument/2006/relationships/image" Target="../media/image14.png"/><Relationship Id="rId5" Type="http://schemas.openxmlformats.org/officeDocument/2006/relationships/image" Target="../media/image10.png"/><Relationship Id="rId15" Type="http://schemas.openxmlformats.org/officeDocument/2006/relationships/image" Target="../media/image18.png"/><Relationship Id="rId10" Type="http://schemas.openxmlformats.org/officeDocument/2006/relationships/image" Target="../media/image13.png"/><Relationship Id="rId4" Type="http://schemas.openxmlformats.org/officeDocument/2006/relationships/image" Target="../media/image9.png"/><Relationship Id="rId9" Type="http://schemas.openxmlformats.org/officeDocument/2006/relationships/image" Target="../media/image12.png"/><Relationship Id="rId14" Type="http://schemas.openxmlformats.org/officeDocument/2006/relationships/image" Target="../media/image17.png"/></Relationships>
</file>

<file path=ppt/slides/_rels/slide5.xml.rels><?xml version="1.0" encoding="UTF-8" standalone="yes"?>
<Relationships xmlns="http://schemas.openxmlformats.org/package/2006/relationships"><Relationship Id="rId8" Type="http://schemas.microsoft.com/office/2007/relationships/hdphoto" Target="../media/hdphoto2.wdp"/><Relationship Id="rId3" Type="http://schemas.openxmlformats.org/officeDocument/2006/relationships/image" Target="../media/image8.png"/><Relationship Id="rId7" Type="http://schemas.openxmlformats.org/officeDocument/2006/relationships/image" Target="../media/image11.png"/><Relationship Id="rId12" Type="http://schemas.openxmlformats.org/officeDocument/2006/relationships/image" Target="../media/image15.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microsoft.com/office/2007/relationships/hdphoto" Target="../media/hdphoto1.wdp"/><Relationship Id="rId11" Type="http://schemas.openxmlformats.org/officeDocument/2006/relationships/image" Target="../media/image14.png"/><Relationship Id="rId5" Type="http://schemas.openxmlformats.org/officeDocument/2006/relationships/image" Target="../media/image10.png"/><Relationship Id="rId10" Type="http://schemas.openxmlformats.org/officeDocument/2006/relationships/image" Target="../media/image13.png"/><Relationship Id="rId4" Type="http://schemas.openxmlformats.org/officeDocument/2006/relationships/image" Target="../media/image9.png"/><Relationship Id="rId9" Type="http://schemas.openxmlformats.org/officeDocument/2006/relationships/image" Target="../media/image12.png"/></Relationships>
</file>

<file path=ppt/slides/_rels/slide6.xml.rels><?xml version="1.0" encoding="UTF-8" standalone="yes"?>
<Relationships xmlns="http://schemas.openxmlformats.org/package/2006/relationships"><Relationship Id="rId8" Type="http://schemas.openxmlformats.org/officeDocument/2006/relationships/image" Target="../media/image11.png"/><Relationship Id="rId13" Type="http://schemas.openxmlformats.org/officeDocument/2006/relationships/image" Target="../media/image15.png"/><Relationship Id="rId3" Type="http://schemas.openxmlformats.org/officeDocument/2006/relationships/image" Target="../media/image19.jpeg"/><Relationship Id="rId7" Type="http://schemas.microsoft.com/office/2007/relationships/hdphoto" Target="../media/hdphoto1.wdp"/><Relationship Id="rId12" Type="http://schemas.openxmlformats.org/officeDocument/2006/relationships/image" Target="../media/image14.png"/><Relationship Id="rId2" Type="http://schemas.openxmlformats.org/officeDocument/2006/relationships/notesSlide" Target="../notesSlides/notesSlide4.xml"/><Relationship Id="rId16" Type="http://schemas.openxmlformats.org/officeDocument/2006/relationships/image" Target="../media/image22.png"/><Relationship Id="rId1" Type="http://schemas.openxmlformats.org/officeDocument/2006/relationships/slideLayout" Target="../slideLayouts/slideLayout2.xml"/><Relationship Id="rId6" Type="http://schemas.openxmlformats.org/officeDocument/2006/relationships/image" Target="../media/image10.png"/><Relationship Id="rId11" Type="http://schemas.openxmlformats.org/officeDocument/2006/relationships/image" Target="../media/image13.png"/><Relationship Id="rId5" Type="http://schemas.openxmlformats.org/officeDocument/2006/relationships/image" Target="../media/image9.png"/><Relationship Id="rId15" Type="http://schemas.openxmlformats.org/officeDocument/2006/relationships/image" Target="../media/image21.png"/><Relationship Id="rId10" Type="http://schemas.openxmlformats.org/officeDocument/2006/relationships/image" Target="../media/image12.png"/><Relationship Id="rId4" Type="http://schemas.openxmlformats.org/officeDocument/2006/relationships/image" Target="../media/image8.png"/><Relationship Id="rId9" Type="http://schemas.microsoft.com/office/2007/relationships/hdphoto" Target="../media/hdphoto2.wdp"/><Relationship Id="rId14" Type="http://schemas.openxmlformats.org/officeDocument/2006/relationships/image" Target="../media/image20.png"/></Relationships>
</file>

<file path=ppt/slides/_rels/slide7.xml.rels><?xml version="1.0" encoding="UTF-8" standalone="yes"?>
<Relationships xmlns="http://schemas.openxmlformats.org/package/2006/relationships"><Relationship Id="rId8" Type="http://schemas.microsoft.com/office/2007/relationships/hdphoto" Target="../media/hdphoto2.wdp"/><Relationship Id="rId13" Type="http://schemas.openxmlformats.org/officeDocument/2006/relationships/image" Target="../media/image23.png"/><Relationship Id="rId3" Type="http://schemas.openxmlformats.org/officeDocument/2006/relationships/image" Target="../media/image8.png"/><Relationship Id="rId7" Type="http://schemas.openxmlformats.org/officeDocument/2006/relationships/image" Target="../media/image11.png"/><Relationship Id="rId12" Type="http://schemas.openxmlformats.org/officeDocument/2006/relationships/image" Target="../media/image15.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microsoft.com/office/2007/relationships/hdphoto" Target="../media/hdphoto1.wdp"/><Relationship Id="rId11" Type="http://schemas.openxmlformats.org/officeDocument/2006/relationships/image" Target="../media/image14.png"/><Relationship Id="rId5" Type="http://schemas.openxmlformats.org/officeDocument/2006/relationships/image" Target="../media/image10.png"/><Relationship Id="rId10" Type="http://schemas.openxmlformats.org/officeDocument/2006/relationships/image" Target="../media/image13.png"/><Relationship Id="rId4" Type="http://schemas.openxmlformats.org/officeDocument/2006/relationships/image" Target="../media/image9.png"/><Relationship Id="rId9" Type="http://schemas.openxmlformats.org/officeDocument/2006/relationships/image" Target="../media/image12.png"/><Relationship Id="rId14" Type="http://schemas.openxmlformats.org/officeDocument/2006/relationships/image" Target="../media/image24.png"/></Relationships>
</file>

<file path=ppt/slides/_rels/slide8.xml.rels><?xml version="1.0" encoding="UTF-8" standalone="yes"?>
<Relationships xmlns="http://schemas.openxmlformats.org/package/2006/relationships"><Relationship Id="rId8" Type="http://schemas.microsoft.com/office/2007/relationships/hdphoto" Target="../media/hdphoto2.wdp"/><Relationship Id="rId13" Type="http://schemas.openxmlformats.org/officeDocument/2006/relationships/image" Target="../media/image25.png"/><Relationship Id="rId3" Type="http://schemas.openxmlformats.org/officeDocument/2006/relationships/image" Target="../media/image8.png"/><Relationship Id="rId7" Type="http://schemas.openxmlformats.org/officeDocument/2006/relationships/image" Target="../media/image11.png"/><Relationship Id="rId12" Type="http://schemas.openxmlformats.org/officeDocument/2006/relationships/image" Target="../media/image15.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microsoft.com/office/2007/relationships/hdphoto" Target="../media/hdphoto1.wdp"/><Relationship Id="rId11" Type="http://schemas.openxmlformats.org/officeDocument/2006/relationships/image" Target="../media/image14.png"/><Relationship Id="rId5" Type="http://schemas.openxmlformats.org/officeDocument/2006/relationships/image" Target="../media/image10.png"/><Relationship Id="rId10" Type="http://schemas.openxmlformats.org/officeDocument/2006/relationships/image" Target="../media/image13.png"/><Relationship Id="rId4" Type="http://schemas.openxmlformats.org/officeDocument/2006/relationships/image" Target="../media/image9.png"/><Relationship Id="rId9" Type="http://schemas.openxmlformats.org/officeDocument/2006/relationships/image" Target="../media/image12.png"/><Relationship Id="rId14" Type="http://schemas.openxmlformats.org/officeDocument/2006/relationships/image" Target="../media/image26.png"/></Relationships>
</file>

<file path=ppt/slides/_rels/slide9.xml.rels><?xml version="1.0" encoding="UTF-8" standalone="yes"?>
<Relationships xmlns="http://schemas.openxmlformats.org/package/2006/relationships"><Relationship Id="rId8" Type="http://schemas.microsoft.com/office/2007/relationships/hdphoto" Target="../media/hdphoto2.wdp"/><Relationship Id="rId3" Type="http://schemas.openxmlformats.org/officeDocument/2006/relationships/image" Target="../media/image8.png"/><Relationship Id="rId7" Type="http://schemas.openxmlformats.org/officeDocument/2006/relationships/image" Target="../media/image11.png"/><Relationship Id="rId12" Type="http://schemas.openxmlformats.org/officeDocument/2006/relationships/image" Target="../media/image15.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microsoft.com/office/2007/relationships/hdphoto" Target="../media/hdphoto1.wdp"/><Relationship Id="rId11" Type="http://schemas.openxmlformats.org/officeDocument/2006/relationships/image" Target="../media/image14.png"/><Relationship Id="rId5" Type="http://schemas.openxmlformats.org/officeDocument/2006/relationships/image" Target="../media/image10.png"/><Relationship Id="rId10" Type="http://schemas.openxmlformats.org/officeDocument/2006/relationships/image" Target="../media/image13.png"/><Relationship Id="rId4" Type="http://schemas.openxmlformats.org/officeDocument/2006/relationships/image" Target="../media/image9.png"/><Relationship Id="rId9"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Titre 17"/>
          <p:cNvSpPr txBox="1">
            <a:spLocks/>
          </p:cNvSpPr>
          <p:nvPr/>
        </p:nvSpPr>
        <p:spPr bwMode="auto">
          <a:xfrm>
            <a:off x="260430" y="1513514"/>
            <a:ext cx="8642350" cy="4176713"/>
          </a:xfrm>
          <a:prstGeom prst="rect">
            <a:avLst/>
          </a:prstGeom>
          <a:noFill/>
          <a:ln w="9525">
            <a:noFill/>
            <a:miter lim="800000"/>
            <a:headEnd/>
            <a:tailEnd/>
          </a:ln>
        </p:spPr>
        <p:txBody>
          <a:bodyPr anchor="ctr"/>
          <a:lstStyle/>
          <a:p>
            <a:endParaRPr lang="fr-FR" sz="2400" b="1"/>
          </a:p>
          <a:p>
            <a:endParaRPr lang="fr-FR" sz="2800" b="1" i="1"/>
          </a:p>
        </p:txBody>
      </p:sp>
      <p:pic>
        <p:nvPicPr>
          <p:cNvPr id="3" name="Picture 4" descr="Rangée d'éoliennes PNG transparents - StickPNG">
            <a:extLst>
              <a:ext uri="{FF2B5EF4-FFF2-40B4-BE49-F238E27FC236}">
                <a16:creationId xmlns:a16="http://schemas.microsoft.com/office/drawing/2014/main" id="{852B5B28-73E5-4E61-86DE-AB15939C77C9}"/>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r="71411"/>
          <a:stretch/>
        </p:blipFill>
        <p:spPr bwMode="auto">
          <a:xfrm>
            <a:off x="115467" y="3789040"/>
            <a:ext cx="1373366" cy="3152502"/>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4" descr="Rangée d'éoliennes PNG transparents - StickPNG">
            <a:extLst>
              <a:ext uri="{FF2B5EF4-FFF2-40B4-BE49-F238E27FC236}">
                <a16:creationId xmlns:a16="http://schemas.microsoft.com/office/drawing/2014/main" id="{32196645-122F-4FFB-9284-F820412FFCB5}"/>
              </a:ext>
            </a:extLst>
          </p:cNvPr>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r="71411"/>
          <a:stretch/>
        </p:blipFill>
        <p:spPr bwMode="auto">
          <a:xfrm>
            <a:off x="1895420" y="4581128"/>
            <a:ext cx="1022045" cy="234606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Rangée d'éoliennes PNG transparents - StickPNG">
            <a:extLst>
              <a:ext uri="{FF2B5EF4-FFF2-40B4-BE49-F238E27FC236}">
                <a16:creationId xmlns:a16="http://schemas.microsoft.com/office/drawing/2014/main" id="{3CE892A5-1E77-41F4-9EAC-E3F9C24778E6}"/>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r="71411"/>
          <a:stretch/>
        </p:blipFill>
        <p:spPr bwMode="auto">
          <a:xfrm>
            <a:off x="1000695" y="4278743"/>
            <a:ext cx="1153777" cy="2648446"/>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4" descr="Rangée d'éoliennes PNG transparents - StickPNG">
            <a:extLst>
              <a:ext uri="{FF2B5EF4-FFF2-40B4-BE49-F238E27FC236}">
                <a16:creationId xmlns:a16="http://schemas.microsoft.com/office/drawing/2014/main" id="{347054F9-02F4-4FA8-8348-1F4EB6BC9E0B}"/>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r="71411"/>
          <a:stretch/>
        </p:blipFill>
        <p:spPr bwMode="auto">
          <a:xfrm>
            <a:off x="2555776" y="4278743"/>
            <a:ext cx="1153777" cy="2648445"/>
          </a:xfrm>
          <a:prstGeom prst="rect">
            <a:avLst/>
          </a:prstGeom>
          <a:noFill/>
          <a:extLst>
            <a:ext uri="{909E8E84-426E-40DD-AFC4-6F175D3DCCD1}">
              <a14:hiddenFill xmlns:a14="http://schemas.microsoft.com/office/drawing/2010/main">
                <a:solidFill>
                  <a:srgbClr val="FFFFFF"/>
                </a:solidFill>
              </a14:hiddenFill>
            </a:ext>
          </a:extLst>
        </p:spPr>
      </p:pic>
      <p:sp>
        <p:nvSpPr>
          <p:cNvPr id="7" name="TextShape 2">
            <a:extLst>
              <a:ext uri="{FF2B5EF4-FFF2-40B4-BE49-F238E27FC236}">
                <a16:creationId xmlns:a16="http://schemas.microsoft.com/office/drawing/2014/main" id="{08797542-C5EE-4FD3-BB04-973923C6E85A}"/>
              </a:ext>
            </a:extLst>
          </p:cNvPr>
          <p:cNvSpPr txBox="1"/>
          <p:nvPr/>
        </p:nvSpPr>
        <p:spPr>
          <a:xfrm>
            <a:off x="2627784" y="3568247"/>
            <a:ext cx="6048672" cy="1075544"/>
          </a:xfrm>
          <a:prstGeom prst="rect">
            <a:avLst/>
          </a:prstGeom>
          <a:noFill/>
          <a:ln>
            <a:noFill/>
          </a:ln>
        </p:spPr>
        <p:txBody>
          <a:bodyPr lIns="90000" tIns="45000" rIns="90000" bIns="45000"/>
          <a:lstStyle/>
          <a:p>
            <a:pPr algn="ctr"/>
            <a:r>
              <a:rPr lang="fr-FR" sz="2800" spc="-1">
                <a:solidFill>
                  <a:schemeClr val="tx1">
                    <a:lumMod val="50000"/>
                  </a:schemeClr>
                </a:solidFill>
              </a:rPr>
              <a:t>Point QSE n°1</a:t>
            </a:r>
          </a:p>
          <a:p>
            <a:pPr algn="ctr"/>
            <a:r>
              <a:rPr lang="fr-FR" sz="2800" spc="-1">
                <a:solidFill>
                  <a:schemeClr val="tx1">
                    <a:lumMod val="50000"/>
                  </a:schemeClr>
                </a:solidFill>
              </a:rPr>
              <a:t>03/03/2021</a:t>
            </a:r>
          </a:p>
          <a:p>
            <a:pPr algn="ctr"/>
            <a:r>
              <a:rPr lang="fr-FR" sz="2000" strike="noStrike" spc="-1">
                <a:solidFill>
                  <a:schemeClr val="tx1">
                    <a:lumMod val="50000"/>
                  </a:schemeClr>
                </a:solidFill>
              </a:rPr>
              <a:t> </a:t>
            </a:r>
          </a:p>
          <a:p>
            <a:pPr algn="ctr"/>
            <a:endParaRPr lang="fr-FR" sz="2000" strike="noStrike" spc="-1">
              <a:solidFill>
                <a:schemeClr val="tx1">
                  <a:lumMod val="50000"/>
                </a:schemeClr>
              </a:solidFill>
              <a:latin typeface="Arial"/>
            </a:endParaRPr>
          </a:p>
        </p:txBody>
      </p:sp>
      <p:sp>
        <p:nvSpPr>
          <p:cNvPr id="8" name="TextShape 3">
            <a:extLst>
              <a:ext uri="{FF2B5EF4-FFF2-40B4-BE49-F238E27FC236}">
                <a16:creationId xmlns:a16="http://schemas.microsoft.com/office/drawing/2014/main" id="{7D39C871-56AA-4096-B4CA-9CBACC3FAFEF}"/>
              </a:ext>
            </a:extLst>
          </p:cNvPr>
          <p:cNvSpPr txBox="1"/>
          <p:nvPr/>
        </p:nvSpPr>
        <p:spPr>
          <a:xfrm>
            <a:off x="5434449" y="6237022"/>
            <a:ext cx="2664000" cy="556240"/>
          </a:xfrm>
          <a:prstGeom prst="rect">
            <a:avLst/>
          </a:prstGeom>
          <a:noFill/>
          <a:ln>
            <a:noFill/>
          </a:ln>
        </p:spPr>
        <p:txBody>
          <a:bodyPr lIns="90000" tIns="45000" rIns="90000" bIns="45000"/>
          <a:lstStyle/>
          <a:p>
            <a:r>
              <a:rPr lang="fr-FR" sz="1600" spc="-1">
                <a:latin typeface="Arial"/>
              </a:rPr>
              <a:t>Projet PJ81 – Groupe 2</a:t>
            </a:r>
          </a:p>
          <a:p>
            <a:r>
              <a:rPr lang="fr-FR" sz="1600" b="0" strike="noStrike" spc="-1">
                <a:latin typeface="Arial"/>
              </a:rPr>
              <a:t>INSA 4GM-IM 2021</a:t>
            </a:r>
          </a:p>
        </p:txBody>
      </p:sp>
      <p:pic>
        <p:nvPicPr>
          <p:cNvPr id="9" name="Image 9">
            <a:extLst>
              <a:ext uri="{FF2B5EF4-FFF2-40B4-BE49-F238E27FC236}">
                <a16:creationId xmlns:a16="http://schemas.microsoft.com/office/drawing/2014/main" id="{3E566F64-D356-4C84-8F13-371500005FA4}"/>
              </a:ext>
            </a:extLst>
          </p:cNvPr>
          <p:cNvPicPr>
            <a:picLocks noChangeAspect="1"/>
          </p:cNvPicPr>
          <p:nvPr/>
        </p:nvPicPr>
        <p:blipFill>
          <a:blip r:embed="rId3"/>
          <a:stretch>
            <a:fillRect/>
          </a:stretch>
        </p:blipFill>
        <p:spPr>
          <a:xfrm>
            <a:off x="7762795" y="85005"/>
            <a:ext cx="1071923" cy="1078647"/>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idx="1"/>
          </p:nvPr>
        </p:nvSpPr>
        <p:spPr>
          <a:xfrm>
            <a:off x="46530" y="538504"/>
            <a:ext cx="7994531" cy="504056"/>
          </a:xfrm>
        </p:spPr>
        <p:txBody>
          <a:bodyPr/>
          <a:lstStyle/>
          <a:p>
            <a:pPr marL="0" indent="0">
              <a:lnSpc>
                <a:spcPct val="200000"/>
              </a:lnSpc>
              <a:spcBef>
                <a:spcPts val="1200"/>
              </a:spcBef>
              <a:buNone/>
            </a:pPr>
            <a:r>
              <a:rPr lang="fr-FR" sz="1800">
                <a:solidFill>
                  <a:srgbClr val="B96007"/>
                </a:solidFill>
              </a:rPr>
              <a:t>VII] Composants de machines</a:t>
            </a:r>
          </a:p>
          <a:p>
            <a:pPr marL="0" indent="0">
              <a:buNone/>
            </a:pPr>
            <a:endParaRPr lang="fr-FR" sz="1800"/>
          </a:p>
          <a:p>
            <a:pPr marL="0" indent="0">
              <a:buNone/>
            </a:pPr>
            <a:endParaRPr lang="fr-FR" sz="1800"/>
          </a:p>
        </p:txBody>
      </p:sp>
      <p:sp>
        <p:nvSpPr>
          <p:cNvPr id="19" name="ZoneTexte 18">
            <a:extLst>
              <a:ext uri="{FF2B5EF4-FFF2-40B4-BE49-F238E27FC236}">
                <a16:creationId xmlns:a16="http://schemas.microsoft.com/office/drawing/2014/main" id="{962E65AA-9B64-4319-8860-34FAE56ACF3B}"/>
              </a:ext>
            </a:extLst>
          </p:cNvPr>
          <p:cNvSpPr txBox="1"/>
          <p:nvPr/>
        </p:nvSpPr>
        <p:spPr>
          <a:xfrm>
            <a:off x="4709189" y="6479058"/>
            <a:ext cx="312906" cy="369332"/>
          </a:xfrm>
          <a:prstGeom prst="rect">
            <a:avLst/>
          </a:prstGeom>
          <a:noFill/>
        </p:spPr>
        <p:txBody>
          <a:bodyPr wrap="none" lIns="91440" tIns="45720" rIns="91440" bIns="45720" rtlCol="0" anchor="t">
            <a:spAutoFit/>
          </a:bodyPr>
          <a:lstStyle/>
          <a:p>
            <a:r>
              <a:rPr lang="fr-FR"/>
              <a:t>7</a:t>
            </a:r>
          </a:p>
        </p:txBody>
      </p:sp>
      <p:pic>
        <p:nvPicPr>
          <p:cNvPr id="14" name="Image 13">
            <a:extLst>
              <a:ext uri="{FF2B5EF4-FFF2-40B4-BE49-F238E27FC236}">
                <a16:creationId xmlns:a16="http://schemas.microsoft.com/office/drawing/2014/main" id="{282DEFEA-EC62-4C52-97CA-FAA8F2A3E5EC}"/>
              </a:ext>
            </a:extLst>
          </p:cNvPr>
          <p:cNvPicPr>
            <a:picLocks noChangeAspect="1"/>
          </p:cNvPicPr>
          <p:nvPr/>
        </p:nvPicPr>
        <p:blipFill rotWithShape="1">
          <a:blip r:embed="rId3">
            <a:lum bright="70000" contrast="-70000"/>
            <a:extLst>
              <a:ext uri="{28A0092B-C50C-407E-A947-70E740481C1C}">
                <a14:useLocalDpi xmlns:a14="http://schemas.microsoft.com/office/drawing/2010/main" val="0"/>
              </a:ext>
            </a:extLst>
          </a:blip>
          <a:srcRect b="14023"/>
          <a:stretch/>
        </p:blipFill>
        <p:spPr>
          <a:xfrm>
            <a:off x="1591150" y="125622"/>
            <a:ext cx="576548" cy="495699"/>
          </a:xfrm>
          <a:prstGeom prst="rect">
            <a:avLst/>
          </a:prstGeom>
        </p:spPr>
      </p:pic>
      <p:pic>
        <p:nvPicPr>
          <p:cNvPr id="15" name="Image 14">
            <a:extLst>
              <a:ext uri="{FF2B5EF4-FFF2-40B4-BE49-F238E27FC236}">
                <a16:creationId xmlns:a16="http://schemas.microsoft.com/office/drawing/2014/main" id="{E7888A85-4B3E-41D6-B11F-64F4925F3E92}"/>
              </a:ext>
            </a:extLst>
          </p:cNvPr>
          <p:cNvPicPr>
            <a:picLocks noChangeAspect="1"/>
          </p:cNvPicPr>
          <p:nvPr/>
        </p:nvPicPr>
        <p:blipFill rotWithShape="1">
          <a:blip r:embed="rId4">
            <a:lum bright="70000" contrast="-70000"/>
            <a:extLst>
              <a:ext uri="{28A0092B-C50C-407E-A947-70E740481C1C}">
                <a14:useLocalDpi xmlns:a14="http://schemas.microsoft.com/office/drawing/2010/main" val="0"/>
              </a:ext>
            </a:extLst>
          </a:blip>
          <a:srcRect b="21686"/>
          <a:stretch/>
        </p:blipFill>
        <p:spPr>
          <a:xfrm>
            <a:off x="2032956" y="115313"/>
            <a:ext cx="632961" cy="495699"/>
          </a:xfrm>
          <a:prstGeom prst="rect">
            <a:avLst/>
          </a:prstGeom>
        </p:spPr>
      </p:pic>
      <p:pic>
        <p:nvPicPr>
          <p:cNvPr id="16" name="Image 15">
            <a:extLst>
              <a:ext uri="{FF2B5EF4-FFF2-40B4-BE49-F238E27FC236}">
                <a16:creationId xmlns:a16="http://schemas.microsoft.com/office/drawing/2014/main" id="{E1AB5134-AB52-4041-A597-E78FA77BEB94}"/>
              </a:ext>
            </a:extLst>
          </p:cNvPr>
          <p:cNvPicPr>
            <a:picLocks noChangeAspect="1"/>
          </p:cNvPicPr>
          <p:nvPr/>
        </p:nvPicPr>
        <p:blipFill rotWithShape="1">
          <a:blip r:embed="rId5" cstate="print">
            <a:lum bright="70000" contrast="-70000"/>
            <a:extLst>
              <a:ext uri="{BEBA8EAE-BF5A-486C-A8C5-ECC9F3942E4B}">
                <a14:imgProps xmlns:a14="http://schemas.microsoft.com/office/drawing/2010/main">
                  <a14:imgLayer r:embed="rId6">
                    <a14:imgEffect>
                      <a14:colorTemperature colorTemp="1500"/>
                    </a14:imgEffect>
                    <a14:imgEffect>
                      <a14:saturation sat="400000"/>
                    </a14:imgEffect>
                  </a14:imgLayer>
                </a14:imgProps>
              </a:ext>
              <a:ext uri="{28A0092B-C50C-407E-A947-70E740481C1C}">
                <a14:useLocalDpi xmlns:a14="http://schemas.microsoft.com/office/drawing/2010/main" val="0"/>
              </a:ext>
            </a:extLst>
          </a:blip>
          <a:srcRect l="7350" t="-876" r="7601" b="16704"/>
          <a:stretch/>
        </p:blipFill>
        <p:spPr>
          <a:xfrm>
            <a:off x="2680481" y="203987"/>
            <a:ext cx="421683" cy="417334"/>
          </a:xfrm>
          <a:prstGeom prst="rect">
            <a:avLst/>
          </a:prstGeom>
        </p:spPr>
      </p:pic>
      <p:pic>
        <p:nvPicPr>
          <p:cNvPr id="17" name="Image 16">
            <a:extLst>
              <a:ext uri="{FF2B5EF4-FFF2-40B4-BE49-F238E27FC236}">
                <a16:creationId xmlns:a16="http://schemas.microsoft.com/office/drawing/2014/main" id="{99262EC8-AB0A-4206-9BA3-B6F490BA9476}"/>
              </a:ext>
            </a:extLst>
          </p:cNvPr>
          <p:cNvPicPr>
            <a:picLocks noChangeAspect="1"/>
          </p:cNvPicPr>
          <p:nvPr/>
        </p:nvPicPr>
        <p:blipFill rotWithShape="1">
          <a:blip r:embed="rId7">
            <a:lum bright="70000" contrast="-70000"/>
            <a:extLst>
              <a:ext uri="{BEBA8EAE-BF5A-486C-A8C5-ECC9F3942E4B}">
                <a14:imgProps xmlns:a14="http://schemas.microsoft.com/office/drawing/2010/main">
                  <a14:imgLayer r:embed="rId8">
                    <a14:imgEffect>
                      <a14:colorTemperature colorTemp="5900"/>
                    </a14:imgEffect>
                  </a14:imgLayer>
                </a14:imgProps>
              </a:ext>
              <a:ext uri="{28A0092B-C50C-407E-A947-70E740481C1C}">
                <a14:useLocalDpi xmlns:a14="http://schemas.microsoft.com/office/drawing/2010/main" val="0"/>
              </a:ext>
            </a:extLst>
          </a:blip>
          <a:srcRect b="26743"/>
          <a:stretch/>
        </p:blipFill>
        <p:spPr>
          <a:xfrm>
            <a:off x="3059511" y="-26868"/>
            <a:ext cx="870745" cy="637880"/>
          </a:xfrm>
          <a:prstGeom prst="rect">
            <a:avLst/>
          </a:prstGeom>
        </p:spPr>
      </p:pic>
      <p:pic>
        <p:nvPicPr>
          <p:cNvPr id="23" name="Image 22">
            <a:extLst>
              <a:ext uri="{FF2B5EF4-FFF2-40B4-BE49-F238E27FC236}">
                <a16:creationId xmlns:a16="http://schemas.microsoft.com/office/drawing/2014/main" id="{2943A606-9307-4AA0-93B0-89B8F33C8E71}"/>
              </a:ext>
            </a:extLst>
          </p:cNvPr>
          <p:cNvPicPr>
            <a:picLocks noChangeAspect="1"/>
          </p:cNvPicPr>
          <p:nvPr/>
        </p:nvPicPr>
        <p:blipFill rotWithShape="1">
          <a:blip r:embed="rId9">
            <a:lum bright="70000" contrast="-70000"/>
            <a:extLst>
              <a:ext uri="{28A0092B-C50C-407E-A947-70E740481C1C}">
                <a14:useLocalDpi xmlns:a14="http://schemas.microsoft.com/office/drawing/2010/main" val="0"/>
              </a:ext>
            </a:extLst>
          </a:blip>
          <a:srcRect b="14526"/>
          <a:stretch/>
        </p:blipFill>
        <p:spPr>
          <a:xfrm>
            <a:off x="4190631" y="73854"/>
            <a:ext cx="615388" cy="526000"/>
          </a:xfrm>
          <a:prstGeom prst="rect">
            <a:avLst/>
          </a:prstGeom>
        </p:spPr>
      </p:pic>
      <p:pic>
        <p:nvPicPr>
          <p:cNvPr id="24" name="Image 23">
            <a:extLst>
              <a:ext uri="{FF2B5EF4-FFF2-40B4-BE49-F238E27FC236}">
                <a16:creationId xmlns:a16="http://schemas.microsoft.com/office/drawing/2014/main" id="{718EF0E0-9A14-4C3C-9E29-4721D5CB3A75}"/>
              </a:ext>
            </a:extLst>
          </p:cNvPr>
          <p:cNvPicPr>
            <a:picLocks noChangeAspect="1"/>
          </p:cNvPicPr>
          <p:nvPr/>
        </p:nvPicPr>
        <p:blipFill rotWithShape="1">
          <a:blip r:embed="rId10">
            <a:duotone>
              <a:schemeClr val="accent1">
                <a:shade val="45000"/>
                <a:satMod val="135000"/>
              </a:schemeClr>
              <a:prstClr val="white"/>
            </a:duotone>
            <a:extLst>
              <a:ext uri="{28A0092B-C50C-407E-A947-70E740481C1C}">
                <a14:useLocalDpi xmlns:a14="http://schemas.microsoft.com/office/drawing/2010/main" val="0"/>
              </a:ext>
            </a:extLst>
          </a:blip>
          <a:srcRect b="14526"/>
          <a:stretch/>
        </p:blipFill>
        <p:spPr>
          <a:xfrm>
            <a:off x="4665342" y="106195"/>
            <a:ext cx="615388" cy="526001"/>
          </a:xfrm>
          <a:prstGeom prst="rect">
            <a:avLst/>
          </a:prstGeom>
        </p:spPr>
      </p:pic>
      <p:pic>
        <p:nvPicPr>
          <p:cNvPr id="25" name="Image 24">
            <a:extLst>
              <a:ext uri="{FF2B5EF4-FFF2-40B4-BE49-F238E27FC236}">
                <a16:creationId xmlns:a16="http://schemas.microsoft.com/office/drawing/2014/main" id="{022A7A75-01F0-42A9-9AE6-859FDCCD63CD}"/>
              </a:ext>
            </a:extLst>
          </p:cNvPr>
          <p:cNvPicPr>
            <a:picLocks noChangeAspect="1"/>
          </p:cNvPicPr>
          <p:nvPr/>
        </p:nvPicPr>
        <p:blipFill rotWithShape="1">
          <a:blip r:embed="rId11">
            <a:lum bright="70000" contrast="-70000"/>
            <a:extLst>
              <a:ext uri="{28A0092B-C50C-407E-A947-70E740481C1C}">
                <a14:useLocalDpi xmlns:a14="http://schemas.microsoft.com/office/drawing/2010/main" val="0"/>
              </a:ext>
            </a:extLst>
          </a:blip>
          <a:srcRect b="16015"/>
          <a:stretch/>
        </p:blipFill>
        <p:spPr>
          <a:xfrm>
            <a:off x="5233410" y="85012"/>
            <a:ext cx="615389" cy="526000"/>
          </a:xfrm>
          <a:prstGeom prst="rect">
            <a:avLst/>
          </a:prstGeom>
        </p:spPr>
      </p:pic>
      <p:pic>
        <p:nvPicPr>
          <p:cNvPr id="26" name="Image 25">
            <a:extLst>
              <a:ext uri="{FF2B5EF4-FFF2-40B4-BE49-F238E27FC236}">
                <a16:creationId xmlns:a16="http://schemas.microsoft.com/office/drawing/2014/main" id="{956675A1-7419-4ED5-9704-BB80660E0342}"/>
              </a:ext>
            </a:extLst>
          </p:cNvPr>
          <p:cNvPicPr>
            <a:picLocks noChangeAspect="1"/>
          </p:cNvPicPr>
          <p:nvPr/>
        </p:nvPicPr>
        <p:blipFill rotWithShape="1">
          <a:blip r:embed="rId12">
            <a:lum bright="70000" contrast="-70000"/>
            <a:extLst>
              <a:ext uri="{28A0092B-C50C-407E-A947-70E740481C1C}">
                <a14:useLocalDpi xmlns:a14="http://schemas.microsoft.com/office/drawing/2010/main" val="0"/>
              </a:ext>
            </a:extLst>
          </a:blip>
          <a:srcRect b="24292"/>
          <a:stretch/>
        </p:blipFill>
        <p:spPr>
          <a:xfrm>
            <a:off x="5825541" y="32989"/>
            <a:ext cx="748744" cy="566865"/>
          </a:xfrm>
          <a:prstGeom prst="rect">
            <a:avLst/>
          </a:prstGeom>
        </p:spPr>
      </p:pic>
      <p:grpSp>
        <p:nvGrpSpPr>
          <p:cNvPr id="18" name="Groupe 17">
            <a:extLst>
              <a:ext uri="{FF2B5EF4-FFF2-40B4-BE49-F238E27FC236}">
                <a16:creationId xmlns:a16="http://schemas.microsoft.com/office/drawing/2014/main" id="{4B583E53-27BD-40FD-9D95-281DF64CDF58}"/>
              </a:ext>
            </a:extLst>
          </p:cNvPr>
          <p:cNvGrpSpPr/>
          <p:nvPr/>
        </p:nvGrpSpPr>
        <p:grpSpPr>
          <a:xfrm>
            <a:off x="3804993" y="209273"/>
            <a:ext cx="504293" cy="307777"/>
            <a:chOff x="3804993" y="209273"/>
            <a:chExt cx="504293" cy="307777"/>
          </a:xfrm>
        </p:grpSpPr>
        <p:sp>
          <p:nvSpPr>
            <p:cNvPr id="27" name="ZoneTexte 26">
              <a:extLst>
                <a:ext uri="{FF2B5EF4-FFF2-40B4-BE49-F238E27FC236}">
                  <a16:creationId xmlns:a16="http://schemas.microsoft.com/office/drawing/2014/main" id="{98956F6A-8F8B-4843-9427-373A75B86AE2}"/>
                </a:ext>
              </a:extLst>
            </p:cNvPr>
            <p:cNvSpPr txBox="1"/>
            <p:nvPr/>
          </p:nvSpPr>
          <p:spPr>
            <a:xfrm>
              <a:off x="3896961" y="209273"/>
              <a:ext cx="293670" cy="307777"/>
            </a:xfrm>
            <a:prstGeom prst="rect">
              <a:avLst/>
            </a:prstGeom>
            <a:noFill/>
            <a:ln>
              <a:noFill/>
            </a:ln>
          </p:spPr>
          <p:txBody>
            <a:bodyPr wrap="none" rtlCol="0">
              <a:spAutoFit/>
            </a:bodyPr>
            <a:lstStyle/>
            <a:p>
              <a:r>
                <a:rPr lang="fr-FR" sz="1400" b="1">
                  <a:solidFill>
                    <a:schemeClr val="accent6">
                      <a:lumMod val="40000"/>
                      <a:lumOff val="60000"/>
                    </a:schemeClr>
                  </a:solidFill>
                </a:rPr>
                <a:t>F</a:t>
              </a:r>
            </a:p>
          </p:txBody>
        </p:sp>
        <p:cxnSp>
          <p:nvCxnSpPr>
            <p:cNvPr id="28" name="Connecteur droit avec flèche 27">
              <a:extLst>
                <a:ext uri="{FF2B5EF4-FFF2-40B4-BE49-F238E27FC236}">
                  <a16:creationId xmlns:a16="http://schemas.microsoft.com/office/drawing/2014/main" id="{5A181697-F7A1-40B0-8869-98C61D35707A}"/>
                </a:ext>
              </a:extLst>
            </p:cNvPr>
            <p:cNvCxnSpPr>
              <a:cxnSpLocks/>
            </p:cNvCxnSpPr>
            <p:nvPr/>
          </p:nvCxnSpPr>
          <p:spPr>
            <a:xfrm flipV="1">
              <a:off x="3804993" y="484218"/>
              <a:ext cx="504293" cy="10912"/>
            </a:xfrm>
            <a:prstGeom prst="straightConnector1">
              <a:avLst/>
            </a:prstGeom>
            <a:ln w="38100">
              <a:solidFill>
                <a:schemeClr val="accent6">
                  <a:lumMod val="40000"/>
                  <a:lumOff val="60000"/>
                </a:schemeClr>
              </a:solidFill>
              <a:tailEnd type="triangle"/>
            </a:ln>
          </p:spPr>
          <p:style>
            <a:lnRef idx="1">
              <a:schemeClr val="accent1"/>
            </a:lnRef>
            <a:fillRef idx="0">
              <a:schemeClr val="accent1"/>
            </a:fillRef>
            <a:effectRef idx="0">
              <a:schemeClr val="accent1"/>
            </a:effectRef>
            <a:fontRef idx="minor">
              <a:schemeClr val="tx1"/>
            </a:fontRef>
          </p:style>
        </p:cxnSp>
      </p:grpSp>
      <p:sp>
        <p:nvSpPr>
          <p:cNvPr id="3" name="ZoneTexte 2">
            <a:extLst>
              <a:ext uri="{FF2B5EF4-FFF2-40B4-BE49-F238E27FC236}">
                <a16:creationId xmlns:a16="http://schemas.microsoft.com/office/drawing/2014/main" id="{9368B405-8B18-4144-8CD8-2187BC15BB02}"/>
              </a:ext>
            </a:extLst>
          </p:cNvPr>
          <p:cNvSpPr txBox="1"/>
          <p:nvPr/>
        </p:nvSpPr>
        <p:spPr>
          <a:xfrm>
            <a:off x="591444" y="1708132"/>
            <a:ext cx="3448312" cy="923330"/>
          </a:xfrm>
          <a:prstGeom prst="rect">
            <a:avLst/>
          </a:prstGeom>
          <a:noFill/>
        </p:spPr>
        <p:txBody>
          <a:bodyPr wrap="square" lIns="91440" tIns="45720" rIns="91440" bIns="45720" rtlCol="0" anchor="t">
            <a:spAutoFit/>
          </a:bodyPr>
          <a:lstStyle/>
          <a:p>
            <a:pPr algn="ctr"/>
            <a:r>
              <a:rPr lang="fr-FR">
                <a:latin typeface="Arial"/>
                <a:cs typeface="Arial"/>
              </a:rPr>
              <a:t>Fournir les dessins techniques de tous les éléments importants de l’éolienne</a:t>
            </a:r>
          </a:p>
        </p:txBody>
      </p:sp>
      <p:sp>
        <p:nvSpPr>
          <p:cNvPr id="20" name="ZoneTexte 19">
            <a:extLst>
              <a:ext uri="{FF2B5EF4-FFF2-40B4-BE49-F238E27FC236}">
                <a16:creationId xmlns:a16="http://schemas.microsoft.com/office/drawing/2014/main" id="{B36753FF-A43F-4FC4-A31C-8D6017823163}"/>
              </a:ext>
            </a:extLst>
          </p:cNvPr>
          <p:cNvSpPr txBox="1"/>
          <p:nvPr/>
        </p:nvSpPr>
        <p:spPr>
          <a:xfrm>
            <a:off x="443542" y="4443878"/>
            <a:ext cx="3448312" cy="646331"/>
          </a:xfrm>
          <a:prstGeom prst="rect">
            <a:avLst/>
          </a:prstGeom>
          <a:noFill/>
        </p:spPr>
        <p:txBody>
          <a:bodyPr wrap="square" rtlCol="0">
            <a:spAutoFit/>
          </a:bodyPr>
          <a:lstStyle/>
          <a:p>
            <a:pPr algn="ctr"/>
            <a:r>
              <a:rPr lang="fr-FR"/>
              <a:t>Assurer le transport des éléments jusqu’au site</a:t>
            </a:r>
          </a:p>
        </p:txBody>
      </p:sp>
      <p:sp>
        <p:nvSpPr>
          <p:cNvPr id="21" name="ZoneTexte 20">
            <a:extLst>
              <a:ext uri="{FF2B5EF4-FFF2-40B4-BE49-F238E27FC236}">
                <a16:creationId xmlns:a16="http://schemas.microsoft.com/office/drawing/2014/main" id="{68241460-052A-44F5-92CC-328D1C423158}"/>
              </a:ext>
            </a:extLst>
          </p:cNvPr>
          <p:cNvSpPr txBox="1"/>
          <p:nvPr/>
        </p:nvSpPr>
        <p:spPr>
          <a:xfrm>
            <a:off x="587607" y="3105834"/>
            <a:ext cx="3448312" cy="646331"/>
          </a:xfrm>
          <a:prstGeom prst="rect">
            <a:avLst/>
          </a:prstGeom>
          <a:noFill/>
        </p:spPr>
        <p:txBody>
          <a:bodyPr wrap="square" rtlCol="0">
            <a:spAutoFit/>
          </a:bodyPr>
          <a:lstStyle/>
          <a:p>
            <a:pPr algn="ctr"/>
            <a:r>
              <a:rPr lang="fr-FR"/>
              <a:t>Mettre en place les méthodes de montages des éléments</a:t>
            </a:r>
          </a:p>
        </p:txBody>
      </p:sp>
      <p:sp>
        <p:nvSpPr>
          <p:cNvPr id="22" name="ZoneTexte 21">
            <a:extLst>
              <a:ext uri="{FF2B5EF4-FFF2-40B4-BE49-F238E27FC236}">
                <a16:creationId xmlns:a16="http://schemas.microsoft.com/office/drawing/2014/main" id="{47BE3133-924E-4F3F-837A-852E85718027}"/>
              </a:ext>
            </a:extLst>
          </p:cNvPr>
          <p:cNvSpPr txBox="1"/>
          <p:nvPr/>
        </p:nvSpPr>
        <p:spPr>
          <a:xfrm>
            <a:off x="4665342" y="1770369"/>
            <a:ext cx="4012987" cy="2862322"/>
          </a:xfrm>
          <a:prstGeom prst="rect">
            <a:avLst/>
          </a:prstGeom>
          <a:noFill/>
        </p:spPr>
        <p:txBody>
          <a:bodyPr wrap="square" rtlCol="0">
            <a:spAutoFit/>
          </a:bodyPr>
          <a:lstStyle/>
          <a:p>
            <a:r>
              <a:rPr lang="fr-FR"/>
              <a:t>Des éléments avec des contraintes plus fortes :</a:t>
            </a:r>
          </a:p>
          <a:p>
            <a:endParaRPr lang="fr-FR"/>
          </a:p>
          <a:p>
            <a:pPr marL="285750" indent="-285750">
              <a:buFontTx/>
              <a:buChar char="-"/>
            </a:pPr>
            <a:r>
              <a:rPr lang="fr-FR"/>
              <a:t>Système de tangage des pales</a:t>
            </a:r>
          </a:p>
          <a:p>
            <a:pPr marL="285750" indent="-285750">
              <a:buFontTx/>
              <a:buChar char="-"/>
            </a:pPr>
            <a:r>
              <a:rPr lang="fr-FR"/>
              <a:t>Les roulements </a:t>
            </a:r>
          </a:p>
          <a:p>
            <a:pPr marL="285750" indent="-285750">
              <a:buFontTx/>
              <a:buChar char="-"/>
            </a:pPr>
            <a:r>
              <a:rPr lang="fr-FR"/>
              <a:t>Le réducteur</a:t>
            </a:r>
          </a:p>
          <a:p>
            <a:pPr marL="285750" indent="-285750">
              <a:buFontTx/>
              <a:buChar char="-"/>
            </a:pPr>
            <a:r>
              <a:rPr lang="fr-FR"/>
              <a:t>Les freins mécaniques et dispositif de verrouillage</a:t>
            </a:r>
          </a:p>
          <a:p>
            <a:pPr marL="285750" indent="-285750">
              <a:buFontTx/>
              <a:buChar char="-"/>
            </a:pPr>
            <a:endParaRPr lang="fr-FR"/>
          </a:p>
          <a:p>
            <a:endParaRPr lang="fr-FR"/>
          </a:p>
        </p:txBody>
      </p:sp>
      <p:sp>
        <p:nvSpPr>
          <p:cNvPr id="29" name="Arrow: Right 7">
            <a:extLst>
              <a:ext uri="{FF2B5EF4-FFF2-40B4-BE49-F238E27FC236}">
                <a16:creationId xmlns:a16="http://schemas.microsoft.com/office/drawing/2014/main" id="{96EB0EA9-A9F8-4195-9C61-4BF19C29DB4B}"/>
              </a:ext>
            </a:extLst>
          </p:cNvPr>
          <p:cNvSpPr/>
          <p:nvPr/>
        </p:nvSpPr>
        <p:spPr>
          <a:xfrm>
            <a:off x="4709189" y="4506230"/>
            <a:ext cx="700020" cy="360948"/>
          </a:xfrm>
          <a:prstGeom prst="rightArrow">
            <a:avLst/>
          </a:prstGeom>
          <a:solidFill>
            <a:srgbClr val="E29100"/>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ZoneTexte 3">
            <a:extLst>
              <a:ext uri="{FF2B5EF4-FFF2-40B4-BE49-F238E27FC236}">
                <a16:creationId xmlns:a16="http://schemas.microsoft.com/office/drawing/2014/main" id="{3E272EE3-746D-48CE-9C6E-4B72DA77C223}"/>
              </a:ext>
            </a:extLst>
          </p:cNvPr>
          <p:cNvSpPr txBox="1"/>
          <p:nvPr/>
        </p:nvSpPr>
        <p:spPr>
          <a:xfrm>
            <a:off x="5873865" y="4362178"/>
            <a:ext cx="2540246" cy="646331"/>
          </a:xfrm>
          <a:prstGeom prst="rect">
            <a:avLst/>
          </a:prstGeom>
          <a:noFill/>
        </p:spPr>
        <p:txBody>
          <a:bodyPr wrap="square" rtlCol="0">
            <a:spAutoFit/>
          </a:bodyPr>
          <a:lstStyle/>
          <a:p>
            <a:pPr algn="ctr"/>
            <a:r>
              <a:rPr lang="fr-FR"/>
              <a:t>Facteurs de sécurité supplémentaire</a:t>
            </a:r>
          </a:p>
        </p:txBody>
      </p:sp>
      <p:sp>
        <p:nvSpPr>
          <p:cNvPr id="30" name="Arrow: Bent-Up 3">
            <a:extLst>
              <a:ext uri="{FF2B5EF4-FFF2-40B4-BE49-F238E27FC236}">
                <a16:creationId xmlns:a16="http://schemas.microsoft.com/office/drawing/2014/main" id="{72265DC2-B32C-4E93-952A-6A9B10D42ED5}"/>
              </a:ext>
            </a:extLst>
          </p:cNvPr>
          <p:cNvSpPr/>
          <p:nvPr/>
        </p:nvSpPr>
        <p:spPr>
          <a:xfrm rot="5400000">
            <a:off x="248024" y="1795635"/>
            <a:ext cx="382824" cy="207819"/>
          </a:xfrm>
          <a:prstGeom prst="bentUpArrow">
            <a:avLst/>
          </a:prstGeom>
          <a:solidFill>
            <a:srgbClr val="E29100"/>
          </a:solidFill>
          <a:ln>
            <a:solidFill>
              <a:srgbClr val="B96007"/>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a:p>
        </p:txBody>
      </p:sp>
      <p:sp>
        <p:nvSpPr>
          <p:cNvPr id="31" name="Arrow: Bent-Up 3">
            <a:extLst>
              <a:ext uri="{FF2B5EF4-FFF2-40B4-BE49-F238E27FC236}">
                <a16:creationId xmlns:a16="http://schemas.microsoft.com/office/drawing/2014/main" id="{C4B25346-096D-4C60-B546-9C1E3F876698}"/>
              </a:ext>
            </a:extLst>
          </p:cNvPr>
          <p:cNvSpPr/>
          <p:nvPr/>
        </p:nvSpPr>
        <p:spPr>
          <a:xfrm rot="5400000">
            <a:off x="248023" y="3175919"/>
            <a:ext cx="382824" cy="207819"/>
          </a:xfrm>
          <a:prstGeom prst="bentUpArrow">
            <a:avLst/>
          </a:prstGeom>
          <a:solidFill>
            <a:srgbClr val="E29100"/>
          </a:solidFill>
          <a:ln>
            <a:solidFill>
              <a:srgbClr val="B96007"/>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a:p>
        </p:txBody>
      </p:sp>
      <p:sp>
        <p:nvSpPr>
          <p:cNvPr id="32" name="Arrow: Bent-Up 3">
            <a:extLst>
              <a:ext uri="{FF2B5EF4-FFF2-40B4-BE49-F238E27FC236}">
                <a16:creationId xmlns:a16="http://schemas.microsoft.com/office/drawing/2014/main" id="{D41C8DC0-3F9B-4758-AE2F-5CBD7391E9C0}"/>
              </a:ext>
            </a:extLst>
          </p:cNvPr>
          <p:cNvSpPr/>
          <p:nvPr/>
        </p:nvSpPr>
        <p:spPr>
          <a:xfrm rot="5400000">
            <a:off x="248023" y="4591040"/>
            <a:ext cx="382824" cy="207819"/>
          </a:xfrm>
          <a:prstGeom prst="bentUpArrow">
            <a:avLst/>
          </a:prstGeom>
          <a:solidFill>
            <a:srgbClr val="E29100"/>
          </a:solidFill>
          <a:ln>
            <a:solidFill>
              <a:srgbClr val="B96007"/>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a:p>
        </p:txBody>
      </p:sp>
    </p:spTree>
    <p:extLst>
      <p:ext uri="{BB962C8B-B14F-4D97-AF65-F5344CB8AC3E}">
        <p14:creationId xmlns:p14="http://schemas.microsoft.com/office/powerpoint/2010/main" val="20193198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idx="1"/>
          </p:nvPr>
        </p:nvSpPr>
        <p:spPr>
          <a:xfrm>
            <a:off x="46530" y="538504"/>
            <a:ext cx="7994531" cy="504056"/>
          </a:xfrm>
        </p:spPr>
        <p:txBody>
          <a:bodyPr/>
          <a:lstStyle/>
          <a:p>
            <a:pPr marL="0" indent="0">
              <a:lnSpc>
                <a:spcPct val="200000"/>
              </a:lnSpc>
              <a:spcBef>
                <a:spcPts val="1200"/>
              </a:spcBef>
              <a:buNone/>
            </a:pPr>
            <a:r>
              <a:rPr lang="fr-FR" sz="1800">
                <a:solidFill>
                  <a:srgbClr val="A61239"/>
                </a:solidFill>
              </a:rPr>
              <a:t>VIII] Prévention des risques</a:t>
            </a:r>
          </a:p>
          <a:p>
            <a:pPr marL="0" indent="0">
              <a:buNone/>
            </a:pPr>
            <a:endParaRPr lang="fr-FR" sz="1800"/>
          </a:p>
          <a:p>
            <a:pPr marL="0" indent="0">
              <a:buNone/>
            </a:pPr>
            <a:endParaRPr lang="fr-FR" sz="1800"/>
          </a:p>
        </p:txBody>
      </p:sp>
      <p:sp>
        <p:nvSpPr>
          <p:cNvPr id="19" name="ZoneTexte 18">
            <a:extLst>
              <a:ext uri="{FF2B5EF4-FFF2-40B4-BE49-F238E27FC236}">
                <a16:creationId xmlns:a16="http://schemas.microsoft.com/office/drawing/2014/main" id="{962E65AA-9B64-4319-8860-34FAE56ACF3B}"/>
              </a:ext>
            </a:extLst>
          </p:cNvPr>
          <p:cNvSpPr txBox="1"/>
          <p:nvPr/>
        </p:nvSpPr>
        <p:spPr>
          <a:xfrm>
            <a:off x="4709189" y="6479058"/>
            <a:ext cx="312906" cy="369332"/>
          </a:xfrm>
          <a:prstGeom prst="rect">
            <a:avLst/>
          </a:prstGeom>
          <a:noFill/>
        </p:spPr>
        <p:txBody>
          <a:bodyPr wrap="none" lIns="91440" tIns="45720" rIns="91440" bIns="45720" rtlCol="0" anchor="t">
            <a:spAutoFit/>
          </a:bodyPr>
          <a:lstStyle/>
          <a:p>
            <a:r>
              <a:rPr lang="fr-FR"/>
              <a:t>8</a:t>
            </a:r>
          </a:p>
        </p:txBody>
      </p:sp>
      <p:pic>
        <p:nvPicPr>
          <p:cNvPr id="14" name="Image 13">
            <a:extLst>
              <a:ext uri="{FF2B5EF4-FFF2-40B4-BE49-F238E27FC236}">
                <a16:creationId xmlns:a16="http://schemas.microsoft.com/office/drawing/2014/main" id="{282DEFEA-EC62-4C52-97CA-FAA8F2A3E5EC}"/>
              </a:ext>
            </a:extLst>
          </p:cNvPr>
          <p:cNvPicPr>
            <a:picLocks noChangeAspect="1"/>
          </p:cNvPicPr>
          <p:nvPr/>
        </p:nvPicPr>
        <p:blipFill rotWithShape="1">
          <a:blip r:embed="rId3">
            <a:lum bright="70000" contrast="-70000"/>
            <a:extLst>
              <a:ext uri="{28A0092B-C50C-407E-A947-70E740481C1C}">
                <a14:useLocalDpi xmlns:a14="http://schemas.microsoft.com/office/drawing/2010/main" val="0"/>
              </a:ext>
            </a:extLst>
          </a:blip>
          <a:srcRect b="14023"/>
          <a:stretch/>
        </p:blipFill>
        <p:spPr>
          <a:xfrm>
            <a:off x="1591150" y="125622"/>
            <a:ext cx="576548" cy="495699"/>
          </a:xfrm>
          <a:prstGeom prst="rect">
            <a:avLst/>
          </a:prstGeom>
        </p:spPr>
      </p:pic>
      <p:pic>
        <p:nvPicPr>
          <p:cNvPr id="15" name="Image 14">
            <a:extLst>
              <a:ext uri="{FF2B5EF4-FFF2-40B4-BE49-F238E27FC236}">
                <a16:creationId xmlns:a16="http://schemas.microsoft.com/office/drawing/2014/main" id="{E7888A85-4B3E-41D6-B11F-64F4925F3E92}"/>
              </a:ext>
            </a:extLst>
          </p:cNvPr>
          <p:cNvPicPr>
            <a:picLocks noChangeAspect="1"/>
          </p:cNvPicPr>
          <p:nvPr/>
        </p:nvPicPr>
        <p:blipFill rotWithShape="1">
          <a:blip r:embed="rId4">
            <a:lum bright="70000" contrast="-70000"/>
            <a:extLst>
              <a:ext uri="{28A0092B-C50C-407E-A947-70E740481C1C}">
                <a14:useLocalDpi xmlns:a14="http://schemas.microsoft.com/office/drawing/2010/main" val="0"/>
              </a:ext>
            </a:extLst>
          </a:blip>
          <a:srcRect b="21686"/>
          <a:stretch/>
        </p:blipFill>
        <p:spPr>
          <a:xfrm>
            <a:off x="2032956" y="115313"/>
            <a:ext cx="632961" cy="495699"/>
          </a:xfrm>
          <a:prstGeom prst="rect">
            <a:avLst/>
          </a:prstGeom>
        </p:spPr>
      </p:pic>
      <p:pic>
        <p:nvPicPr>
          <p:cNvPr id="16" name="Image 15">
            <a:extLst>
              <a:ext uri="{FF2B5EF4-FFF2-40B4-BE49-F238E27FC236}">
                <a16:creationId xmlns:a16="http://schemas.microsoft.com/office/drawing/2014/main" id="{E1AB5134-AB52-4041-A597-E78FA77BEB94}"/>
              </a:ext>
            </a:extLst>
          </p:cNvPr>
          <p:cNvPicPr>
            <a:picLocks noChangeAspect="1"/>
          </p:cNvPicPr>
          <p:nvPr/>
        </p:nvPicPr>
        <p:blipFill rotWithShape="1">
          <a:blip r:embed="rId5" cstate="print">
            <a:lum bright="70000" contrast="-70000"/>
            <a:extLst>
              <a:ext uri="{BEBA8EAE-BF5A-486C-A8C5-ECC9F3942E4B}">
                <a14:imgProps xmlns:a14="http://schemas.microsoft.com/office/drawing/2010/main">
                  <a14:imgLayer r:embed="rId6">
                    <a14:imgEffect>
                      <a14:colorTemperature colorTemp="1500"/>
                    </a14:imgEffect>
                    <a14:imgEffect>
                      <a14:saturation sat="400000"/>
                    </a14:imgEffect>
                  </a14:imgLayer>
                </a14:imgProps>
              </a:ext>
              <a:ext uri="{28A0092B-C50C-407E-A947-70E740481C1C}">
                <a14:useLocalDpi xmlns:a14="http://schemas.microsoft.com/office/drawing/2010/main" val="0"/>
              </a:ext>
            </a:extLst>
          </a:blip>
          <a:srcRect l="7350" t="-876" r="7601" b="16704"/>
          <a:stretch/>
        </p:blipFill>
        <p:spPr>
          <a:xfrm>
            <a:off x="2680481" y="203987"/>
            <a:ext cx="421683" cy="417334"/>
          </a:xfrm>
          <a:prstGeom prst="rect">
            <a:avLst/>
          </a:prstGeom>
        </p:spPr>
      </p:pic>
      <p:pic>
        <p:nvPicPr>
          <p:cNvPr id="17" name="Image 16">
            <a:extLst>
              <a:ext uri="{FF2B5EF4-FFF2-40B4-BE49-F238E27FC236}">
                <a16:creationId xmlns:a16="http://schemas.microsoft.com/office/drawing/2014/main" id="{99262EC8-AB0A-4206-9BA3-B6F490BA9476}"/>
              </a:ext>
            </a:extLst>
          </p:cNvPr>
          <p:cNvPicPr>
            <a:picLocks noChangeAspect="1"/>
          </p:cNvPicPr>
          <p:nvPr/>
        </p:nvPicPr>
        <p:blipFill rotWithShape="1">
          <a:blip r:embed="rId7">
            <a:lum bright="70000" contrast="-70000"/>
            <a:extLst>
              <a:ext uri="{BEBA8EAE-BF5A-486C-A8C5-ECC9F3942E4B}">
                <a14:imgProps xmlns:a14="http://schemas.microsoft.com/office/drawing/2010/main">
                  <a14:imgLayer r:embed="rId8">
                    <a14:imgEffect>
                      <a14:colorTemperature colorTemp="5900"/>
                    </a14:imgEffect>
                  </a14:imgLayer>
                </a14:imgProps>
              </a:ext>
              <a:ext uri="{28A0092B-C50C-407E-A947-70E740481C1C}">
                <a14:useLocalDpi xmlns:a14="http://schemas.microsoft.com/office/drawing/2010/main" val="0"/>
              </a:ext>
            </a:extLst>
          </a:blip>
          <a:srcRect b="26743"/>
          <a:stretch/>
        </p:blipFill>
        <p:spPr>
          <a:xfrm>
            <a:off x="3059511" y="-26868"/>
            <a:ext cx="870745" cy="637880"/>
          </a:xfrm>
          <a:prstGeom prst="rect">
            <a:avLst/>
          </a:prstGeom>
        </p:spPr>
      </p:pic>
      <p:pic>
        <p:nvPicPr>
          <p:cNvPr id="23" name="Image 22">
            <a:extLst>
              <a:ext uri="{FF2B5EF4-FFF2-40B4-BE49-F238E27FC236}">
                <a16:creationId xmlns:a16="http://schemas.microsoft.com/office/drawing/2014/main" id="{2943A606-9307-4AA0-93B0-89B8F33C8E71}"/>
              </a:ext>
            </a:extLst>
          </p:cNvPr>
          <p:cNvPicPr>
            <a:picLocks noChangeAspect="1"/>
          </p:cNvPicPr>
          <p:nvPr/>
        </p:nvPicPr>
        <p:blipFill rotWithShape="1">
          <a:blip r:embed="rId9">
            <a:lum bright="70000" contrast="-70000"/>
            <a:extLst>
              <a:ext uri="{28A0092B-C50C-407E-A947-70E740481C1C}">
                <a14:useLocalDpi xmlns:a14="http://schemas.microsoft.com/office/drawing/2010/main" val="0"/>
              </a:ext>
            </a:extLst>
          </a:blip>
          <a:srcRect b="14526"/>
          <a:stretch/>
        </p:blipFill>
        <p:spPr>
          <a:xfrm>
            <a:off x="4190631" y="73854"/>
            <a:ext cx="615388" cy="526000"/>
          </a:xfrm>
          <a:prstGeom prst="rect">
            <a:avLst/>
          </a:prstGeom>
        </p:spPr>
      </p:pic>
      <p:pic>
        <p:nvPicPr>
          <p:cNvPr id="24" name="Image 23">
            <a:extLst>
              <a:ext uri="{FF2B5EF4-FFF2-40B4-BE49-F238E27FC236}">
                <a16:creationId xmlns:a16="http://schemas.microsoft.com/office/drawing/2014/main" id="{718EF0E0-9A14-4C3C-9E29-4721D5CB3A75}"/>
              </a:ext>
            </a:extLst>
          </p:cNvPr>
          <p:cNvPicPr>
            <a:picLocks noChangeAspect="1"/>
          </p:cNvPicPr>
          <p:nvPr/>
        </p:nvPicPr>
        <p:blipFill rotWithShape="1">
          <a:blip r:embed="rId10">
            <a:lum bright="70000" contrast="-70000"/>
            <a:extLst>
              <a:ext uri="{28A0092B-C50C-407E-A947-70E740481C1C}">
                <a14:useLocalDpi xmlns:a14="http://schemas.microsoft.com/office/drawing/2010/main" val="0"/>
              </a:ext>
            </a:extLst>
          </a:blip>
          <a:srcRect b="14526"/>
          <a:stretch/>
        </p:blipFill>
        <p:spPr>
          <a:xfrm>
            <a:off x="4665342" y="106195"/>
            <a:ext cx="615388" cy="526001"/>
          </a:xfrm>
          <a:prstGeom prst="rect">
            <a:avLst/>
          </a:prstGeom>
        </p:spPr>
      </p:pic>
      <p:pic>
        <p:nvPicPr>
          <p:cNvPr id="25" name="Image 24">
            <a:extLst>
              <a:ext uri="{FF2B5EF4-FFF2-40B4-BE49-F238E27FC236}">
                <a16:creationId xmlns:a16="http://schemas.microsoft.com/office/drawing/2014/main" id="{022A7A75-01F0-42A9-9AE6-859FDCCD63CD}"/>
              </a:ext>
            </a:extLst>
          </p:cNvPr>
          <p:cNvPicPr>
            <a:picLocks noChangeAspect="1"/>
          </p:cNvPicPr>
          <p:nvPr/>
        </p:nvPicPr>
        <p:blipFill rotWithShape="1">
          <a:blip r:embed="rId11">
            <a:duotone>
              <a:schemeClr val="accent3">
                <a:shade val="45000"/>
                <a:satMod val="135000"/>
              </a:schemeClr>
              <a:prstClr val="white"/>
            </a:duotone>
            <a:extLst>
              <a:ext uri="{28A0092B-C50C-407E-A947-70E740481C1C}">
                <a14:useLocalDpi xmlns:a14="http://schemas.microsoft.com/office/drawing/2010/main" val="0"/>
              </a:ext>
            </a:extLst>
          </a:blip>
          <a:srcRect b="16015"/>
          <a:stretch/>
        </p:blipFill>
        <p:spPr>
          <a:xfrm>
            <a:off x="5233410" y="85012"/>
            <a:ext cx="615389" cy="526000"/>
          </a:xfrm>
          <a:prstGeom prst="rect">
            <a:avLst/>
          </a:prstGeom>
        </p:spPr>
      </p:pic>
      <p:pic>
        <p:nvPicPr>
          <p:cNvPr id="26" name="Image 25">
            <a:extLst>
              <a:ext uri="{FF2B5EF4-FFF2-40B4-BE49-F238E27FC236}">
                <a16:creationId xmlns:a16="http://schemas.microsoft.com/office/drawing/2014/main" id="{956675A1-7419-4ED5-9704-BB80660E0342}"/>
              </a:ext>
            </a:extLst>
          </p:cNvPr>
          <p:cNvPicPr>
            <a:picLocks noChangeAspect="1"/>
          </p:cNvPicPr>
          <p:nvPr/>
        </p:nvPicPr>
        <p:blipFill rotWithShape="1">
          <a:blip r:embed="rId12">
            <a:lum bright="70000" contrast="-70000"/>
            <a:extLst>
              <a:ext uri="{28A0092B-C50C-407E-A947-70E740481C1C}">
                <a14:useLocalDpi xmlns:a14="http://schemas.microsoft.com/office/drawing/2010/main" val="0"/>
              </a:ext>
            </a:extLst>
          </a:blip>
          <a:srcRect b="24292"/>
          <a:stretch/>
        </p:blipFill>
        <p:spPr>
          <a:xfrm>
            <a:off x="5825541" y="32989"/>
            <a:ext cx="748744" cy="566865"/>
          </a:xfrm>
          <a:prstGeom prst="rect">
            <a:avLst/>
          </a:prstGeom>
        </p:spPr>
      </p:pic>
      <p:grpSp>
        <p:nvGrpSpPr>
          <p:cNvPr id="18" name="Groupe 17">
            <a:extLst>
              <a:ext uri="{FF2B5EF4-FFF2-40B4-BE49-F238E27FC236}">
                <a16:creationId xmlns:a16="http://schemas.microsoft.com/office/drawing/2014/main" id="{80ED458E-F82D-4694-A1BD-0F4516461725}"/>
              </a:ext>
            </a:extLst>
          </p:cNvPr>
          <p:cNvGrpSpPr/>
          <p:nvPr/>
        </p:nvGrpSpPr>
        <p:grpSpPr>
          <a:xfrm>
            <a:off x="3804993" y="209273"/>
            <a:ext cx="504293" cy="307777"/>
            <a:chOff x="3804993" y="209273"/>
            <a:chExt cx="504293" cy="307777"/>
          </a:xfrm>
        </p:grpSpPr>
        <p:sp>
          <p:nvSpPr>
            <p:cNvPr id="27" name="ZoneTexte 26">
              <a:extLst>
                <a:ext uri="{FF2B5EF4-FFF2-40B4-BE49-F238E27FC236}">
                  <a16:creationId xmlns:a16="http://schemas.microsoft.com/office/drawing/2014/main" id="{1A837CAC-B0D3-4D9C-BBA6-64540549AB22}"/>
                </a:ext>
              </a:extLst>
            </p:cNvPr>
            <p:cNvSpPr txBox="1"/>
            <p:nvPr/>
          </p:nvSpPr>
          <p:spPr>
            <a:xfrm>
              <a:off x="3896961" y="209273"/>
              <a:ext cx="293670" cy="307777"/>
            </a:xfrm>
            <a:prstGeom prst="rect">
              <a:avLst/>
            </a:prstGeom>
            <a:noFill/>
            <a:ln>
              <a:noFill/>
            </a:ln>
          </p:spPr>
          <p:txBody>
            <a:bodyPr wrap="none" rtlCol="0">
              <a:spAutoFit/>
            </a:bodyPr>
            <a:lstStyle/>
            <a:p>
              <a:r>
                <a:rPr lang="fr-FR" sz="1400" b="1">
                  <a:solidFill>
                    <a:schemeClr val="accent6">
                      <a:lumMod val="40000"/>
                      <a:lumOff val="60000"/>
                    </a:schemeClr>
                  </a:solidFill>
                </a:rPr>
                <a:t>F</a:t>
              </a:r>
            </a:p>
          </p:txBody>
        </p:sp>
        <p:cxnSp>
          <p:nvCxnSpPr>
            <p:cNvPr id="28" name="Connecteur droit avec flèche 27">
              <a:extLst>
                <a:ext uri="{FF2B5EF4-FFF2-40B4-BE49-F238E27FC236}">
                  <a16:creationId xmlns:a16="http://schemas.microsoft.com/office/drawing/2014/main" id="{157A599E-F5F6-40A1-A8B5-7390A43F85D9}"/>
                </a:ext>
              </a:extLst>
            </p:cNvPr>
            <p:cNvCxnSpPr>
              <a:cxnSpLocks/>
            </p:cNvCxnSpPr>
            <p:nvPr/>
          </p:nvCxnSpPr>
          <p:spPr>
            <a:xfrm flipV="1">
              <a:off x="3804993" y="484218"/>
              <a:ext cx="504293" cy="10912"/>
            </a:xfrm>
            <a:prstGeom prst="straightConnector1">
              <a:avLst/>
            </a:prstGeom>
            <a:ln w="38100">
              <a:solidFill>
                <a:schemeClr val="accent6">
                  <a:lumMod val="40000"/>
                  <a:lumOff val="60000"/>
                </a:schemeClr>
              </a:solidFill>
              <a:tailEnd type="triangle"/>
            </a:ln>
          </p:spPr>
          <p:style>
            <a:lnRef idx="1">
              <a:schemeClr val="accent1"/>
            </a:lnRef>
            <a:fillRef idx="0">
              <a:schemeClr val="accent1"/>
            </a:fillRef>
            <a:effectRef idx="0">
              <a:schemeClr val="accent1"/>
            </a:effectRef>
            <a:fontRef idx="minor">
              <a:schemeClr val="tx1"/>
            </a:fontRef>
          </p:style>
        </p:cxnSp>
      </p:grpSp>
      <p:sp>
        <p:nvSpPr>
          <p:cNvPr id="3" name="Rectangle 2">
            <a:extLst>
              <a:ext uri="{FF2B5EF4-FFF2-40B4-BE49-F238E27FC236}">
                <a16:creationId xmlns:a16="http://schemas.microsoft.com/office/drawing/2014/main" id="{FD1AF343-EDFB-4379-BA55-99F8494F99F6}"/>
              </a:ext>
            </a:extLst>
          </p:cNvPr>
          <p:cNvSpPr/>
          <p:nvPr/>
        </p:nvSpPr>
        <p:spPr>
          <a:xfrm>
            <a:off x="511914" y="1832121"/>
            <a:ext cx="2312580" cy="513907"/>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fr-FR">
                <a:solidFill>
                  <a:schemeClr val="tx1">
                    <a:lumMod val="50000"/>
                  </a:schemeClr>
                </a:solidFill>
                <a:cs typeface="Calibri"/>
              </a:rPr>
              <a:t>Isolation</a:t>
            </a:r>
            <a:endParaRPr lang="fr-FR">
              <a:solidFill>
                <a:schemeClr val="tx1">
                  <a:lumMod val="50000"/>
                </a:schemeClr>
              </a:solidFill>
            </a:endParaRPr>
          </a:p>
        </p:txBody>
      </p:sp>
      <p:sp>
        <p:nvSpPr>
          <p:cNvPr id="4" name="Rectangle 3">
            <a:extLst>
              <a:ext uri="{FF2B5EF4-FFF2-40B4-BE49-F238E27FC236}">
                <a16:creationId xmlns:a16="http://schemas.microsoft.com/office/drawing/2014/main" id="{5950CB49-2697-4876-9931-E1F09A56AA30}"/>
              </a:ext>
            </a:extLst>
          </p:cNvPr>
          <p:cNvSpPr/>
          <p:nvPr/>
        </p:nvSpPr>
        <p:spPr>
          <a:xfrm>
            <a:off x="511913" y="2470074"/>
            <a:ext cx="2312579" cy="2870790"/>
          </a:xfrm>
          <a:prstGeom prst="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fr-FR">
                <a:solidFill>
                  <a:schemeClr val="tx1">
                    <a:lumMod val="50000"/>
                  </a:schemeClr>
                </a:solidFill>
                <a:cs typeface="Calibri"/>
              </a:rPr>
              <a:t>Température </a:t>
            </a:r>
            <a:endParaRPr lang="fr-FR">
              <a:solidFill>
                <a:schemeClr val="tx1">
                  <a:lumMod val="50000"/>
                </a:schemeClr>
              </a:solidFill>
            </a:endParaRPr>
          </a:p>
          <a:p>
            <a:pPr algn="ctr"/>
            <a:r>
              <a:rPr lang="fr-FR">
                <a:solidFill>
                  <a:schemeClr val="tx1">
                    <a:lumMod val="50000"/>
                  </a:schemeClr>
                </a:solidFill>
                <a:cs typeface="Calibri"/>
              </a:rPr>
              <a:t>intérieure = 20°C</a:t>
            </a:r>
          </a:p>
          <a:p>
            <a:pPr algn="ctr"/>
            <a:r>
              <a:rPr lang="fr-FR">
                <a:solidFill>
                  <a:schemeClr val="tx1">
                    <a:lumMod val="50000"/>
                  </a:schemeClr>
                </a:solidFill>
                <a:cs typeface="Calibri"/>
              </a:rPr>
              <a:t>-&gt; Isolation thermique</a:t>
            </a:r>
          </a:p>
          <a:p>
            <a:pPr algn="ctr"/>
            <a:endParaRPr lang="fr-FR">
              <a:solidFill>
                <a:schemeClr val="tx1">
                  <a:lumMod val="50000"/>
                </a:schemeClr>
              </a:solidFill>
              <a:cs typeface="Calibri"/>
            </a:endParaRPr>
          </a:p>
          <a:p>
            <a:pPr algn="ctr"/>
            <a:r>
              <a:rPr lang="fr-FR">
                <a:solidFill>
                  <a:schemeClr val="tx1">
                    <a:lumMod val="50000"/>
                  </a:schemeClr>
                </a:solidFill>
                <a:cs typeface="Calibri"/>
              </a:rPr>
              <a:t>Surfaces accessibles protégées</a:t>
            </a:r>
          </a:p>
          <a:p>
            <a:pPr algn="ctr"/>
            <a:endParaRPr lang="fr-FR">
              <a:solidFill>
                <a:schemeClr val="tx1">
                  <a:lumMod val="50000"/>
                </a:schemeClr>
              </a:solidFill>
              <a:cs typeface="Calibri"/>
            </a:endParaRPr>
          </a:p>
          <a:p>
            <a:pPr algn="ctr"/>
            <a:r>
              <a:rPr lang="fr-FR">
                <a:solidFill>
                  <a:schemeClr val="tx1">
                    <a:lumMod val="50000"/>
                  </a:schemeClr>
                </a:solidFill>
                <a:cs typeface="Calibri"/>
              </a:rPr>
              <a:t>Système de ventilation</a:t>
            </a:r>
          </a:p>
        </p:txBody>
      </p:sp>
      <p:sp>
        <p:nvSpPr>
          <p:cNvPr id="22" name="Rectangle 21">
            <a:extLst>
              <a:ext uri="{FF2B5EF4-FFF2-40B4-BE49-F238E27FC236}">
                <a16:creationId xmlns:a16="http://schemas.microsoft.com/office/drawing/2014/main" id="{81EDECBD-97E3-4EB3-9404-2945E566E837}"/>
              </a:ext>
            </a:extLst>
          </p:cNvPr>
          <p:cNvSpPr/>
          <p:nvPr/>
        </p:nvSpPr>
        <p:spPr>
          <a:xfrm>
            <a:off x="2930821" y="1823261"/>
            <a:ext cx="1816394" cy="513907"/>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fr-FR">
                <a:solidFill>
                  <a:schemeClr val="tx1">
                    <a:lumMod val="50000"/>
                  </a:schemeClr>
                </a:solidFill>
                <a:cs typeface="Calibri"/>
              </a:rPr>
              <a:t>Accessibilité</a:t>
            </a:r>
            <a:endParaRPr lang="fr-FR" err="1"/>
          </a:p>
        </p:txBody>
      </p:sp>
      <p:sp>
        <p:nvSpPr>
          <p:cNvPr id="29" name="Rectangle 28">
            <a:extLst>
              <a:ext uri="{FF2B5EF4-FFF2-40B4-BE49-F238E27FC236}">
                <a16:creationId xmlns:a16="http://schemas.microsoft.com/office/drawing/2014/main" id="{8F2AA439-8A4E-4774-86A8-D1274BAB89B2}"/>
              </a:ext>
            </a:extLst>
          </p:cNvPr>
          <p:cNvSpPr/>
          <p:nvPr/>
        </p:nvSpPr>
        <p:spPr>
          <a:xfrm>
            <a:off x="2930818" y="2470074"/>
            <a:ext cx="1816394" cy="2870790"/>
          </a:xfrm>
          <a:prstGeom prst="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fr-FR">
                <a:solidFill>
                  <a:schemeClr val="tx1">
                    <a:lumMod val="50000"/>
                  </a:schemeClr>
                </a:solidFill>
                <a:cs typeface="Calibri"/>
              </a:rPr>
              <a:t>Elévateur</a:t>
            </a:r>
          </a:p>
          <a:p>
            <a:pPr algn="ctr"/>
            <a:r>
              <a:rPr lang="fr-FR">
                <a:solidFill>
                  <a:schemeClr val="tx1">
                    <a:lumMod val="50000"/>
                  </a:schemeClr>
                </a:solidFill>
                <a:cs typeface="Calibri"/>
              </a:rPr>
              <a:t>(Int ou Ext)</a:t>
            </a:r>
          </a:p>
          <a:p>
            <a:pPr algn="ctr"/>
            <a:endParaRPr lang="fr-FR">
              <a:solidFill>
                <a:schemeClr val="tx1">
                  <a:lumMod val="50000"/>
                </a:schemeClr>
              </a:solidFill>
              <a:cs typeface="Calibri"/>
            </a:endParaRPr>
          </a:p>
          <a:p>
            <a:pPr algn="ctr"/>
            <a:r>
              <a:rPr lang="fr-FR">
                <a:solidFill>
                  <a:schemeClr val="tx1">
                    <a:lumMod val="50000"/>
                  </a:schemeClr>
                </a:solidFill>
                <a:cs typeface="Calibri"/>
              </a:rPr>
              <a:t>Palan pour pièces</a:t>
            </a:r>
          </a:p>
          <a:p>
            <a:pPr algn="ctr"/>
            <a:endParaRPr lang="fr-FR">
              <a:solidFill>
                <a:schemeClr val="tx1">
                  <a:lumMod val="50000"/>
                </a:schemeClr>
              </a:solidFill>
              <a:cs typeface="Calibri"/>
            </a:endParaRPr>
          </a:p>
          <a:p>
            <a:pPr algn="ctr"/>
            <a:r>
              <a:rPr lang="fr-FR">
                <a:solidFill>
                  <a:schemeClr val="tx1">
                    <a:lumMod val="50000"/>
                  </a:schemeClr>
                </a:solidFill>
                <a:cs typeface="Calibri"/>
              </a:rPr>
              <a:t>Echelle en cas d'urgence uniquement</a:t>
            </a:r>
          </a:p>
        </p:txBody>
      </p:sp>
      <p:sp>
        <p:nvSpPr>
          <p:cNvPr id="30" name="Rectangle 29">
            <a:extLst>
              <a:ext uri="{FF2B5EF4-FFF2-40B4-BE49-F238E27FC236}">
                <a16:creationId xmlns:a16="http://schemas.microsoft.com/office/drawing/2014/main" id="{835329ED-681E-4C71-88CF-206427880820}"/>
              </a:ext>
            </a:extLst>
          </p:cNvPr>
          <p:cNvSpPr/>
          <p:nvPr/>
        </p:nvSpPr>
        <p:spPr>
          <a:xfrm>
            <a:off x="4835821" y="1832121"/>
            <a:ext cx="1816394" cy="513907"/>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fr-FR">
                <a:solidFill>
                  <a:schemeClr val="tx1">
                    <a:lumMod val="50000"/>
                  </a:schemeClr>
                </a:solidFill>
                <a:cs typeface="Calibri"/>
              </a:rPr>
              <a:t>Encombrement</a:t>
            </a:r>
          </a:p>
        </p:txBody>
      </p:sp>
      <p:sp>
        <p:nvSpPr>
          <p:cNvPr id="31" name="Rectangle 30">
            <a:extLst>
              <a:ext uri="{FF2B5EF4-FFF2-40B4-BE49-F238E27FC236}">
                <a16:creationId xmlns:a16="http://schemas.microsoft.com/office/drawing/2014/main" id="{47AF7C23-4BE1-4DE1-A25F-FB52941A2F33}"/>
              </a:ext>
            </a:extLst>
          </p:cNvPr>
          <p:cNvSpPr/>
          <p:nvPr/>
        </p:nvSpPr>
        <p:spPr>
          <a:xfrm>
            <a:off x="4835819" y="2478934"/>
            <a:ext cx="1816394" cy="2870790"/>
          </a:xfrm>
          <a:prstGeom prst="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fr-FR">
                <a:solidFill>
                  <a:schemeClr val="tx1">
                    <a:lumMod val="50000"/>
                  </a:schemeClr>
                </a:solidFill>
                <a:cs typeface="Calibri"/>
              </a:rPr>
              <a:t>Plain-pied</a:t>
            </a:r>
          </a:p>
          <a:p>
            <a:pPr algn="ctr"/>
            <a:endParaRPr lang="fr-FR">
              <a:solidFill>
                <a:schemeClr val="tx1">
                  <a:lumMod val="50000"/>
                </a:schemeClr>
              </a:solidFill>
              <a:cs typeface="Calibri"/>
            </a:endParaRPr>
          </a:p>
          <a:p>
            <a:pPr algn="ctr"/>
            <a:r>
              <a:rPr lang="fr-FR">
                <a:solidFill>
                  <a:schemeClr val="tx1">
                    <a:lumMod val="50000"/>
                  </a:schemeClr>
                </a:solidFill>
                <a:cs typeface="Calibri"/>
              </a:rPr>
              <a:t>Eviter enjambement</a:t>
            </a:r>
          </a:p>
          <a:p>
            <a:pPr algn="ctr"/>
            <a:endParaRPr lang="fr-FR">
              <a:solidFill>
                <a:schemeClr val="tx1">
                  <a:lumMod val="50000"/>
                </a:schemeClr>
              </a:solidFill>
              <a:cs typeface="Calibri"/>
            </a:endParaRPr>
          </a:p>
          <a:p>
            <a:pPr algn="ctr"/>
            <a:r>
              <a:rPr lang="fr-FR">
                <a:solidFill>
                  <a:schemeClr val="tx1">
                    <a:lumMod val="50000"/>
                  </a:schemeClr>
                </a:solidFill>
                <a:cs typeface="Calibri"/>
              </a:rPr>
              <a:t>Ligne de vie vers trappes d'accès</a:t>
            </a:r>
          </a:p>
        </p:txBody>
      </p:sp>
      <p:sp>
        <p:nvSpPr>
          <p:cNvPr id="32" name="Rectangle 31">
            <a:extLst>
              <a:ext uri="{FF2B5EF4-FFF2-40B4-BE49-F238E27FC236}">
                <a16:creationId xmlns:a16="http://schemas.microsoft.com/office/drawing/2014/main" id="{F4AE2A88-5A32-4C73-B264-45EA95EC1D23}"/>
              </a:ext>
            </a:extLst>
          </p:cNvPr>
          <p:cNvSpPr/>
          <p:nvPr/>
        </p:nvSpPr>
        <p:spPr>
          <a:xfrm>
            <a:off x="6749681" y="1832122"/>
            <a:ext cx="1904998" cy="513907"/>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fr-FR">
                <a:solidFill>
                  <a:schemeClr val="tx1">
                    <a:lumMod val="50000"/>
                  </a:schemeClr>
                </a:solidFill>
                <a:cs typeface="Calibri"/>
              </a:rPr>
              <a:t>Secours immédiat</a:t>
            </a:r>
          </a:p>
        </p:txBody>
      </p:sp>
      <p:sp>
        <p:nvSpPr>
          <p:cNvPr id="33" name="Rectangle 32">
            <a:extLst>
              <a:ext uri="{FF2B5EF4-FFF2-40B4-BE49-F238E27FC236}">
                <a16:creationId xmlns:a16="http://schemas.microsoft.com/office/drawing/2014/main" id="{18BC13BC-24C5-4A4D-AFC9-F810F3122246}"/>
              </a:ext>
            </a:extLst>
          </p:cNvPr>
          <p:cNvSpPr/>
          <p:nvPr/>
        </p:nvSpPr>
        <p:spPr>
          <a:xfrm>
            <a:off x="6749679" y="2478935"/>
            <a:ext cx="1904998" cy="2870790"/>
          </a:xfrm>
          <a:prstGeom prst="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fr-FR">
                <a:solidFill>
                  <a:schemeClr val="tx1">
                    <a:lumMod val="50000"/>
                  </a:schemeClr>
                </a:solidFill>
                <a:cs typeface="Calibri"/>
              </a:rPr>
              <a:t>Trappes = issues de secours</a:t>
            </a:r>
          </a:p>
          <a:p>
            <a:pPr algn="ctr"/>
            <a:endParaRPr lang="fr-FR">
              <a:solidFill>
                <a:schemeClr val="tx1">
                  <a:lumMod val="50000"/>
                </a:schemeClr>
              </a:solidFill>
              <a:cs typeface="Calibri"/>
            </a:endParaRPr>
          </a:p>
          <a:p>
            <a:pPr algn="ctr"/>
            <a:r>
              <a:rPr lang="fr-FR">
                <a:solidFill>
                  <a:schemeClr val="tx1">
                    <a:lumMod val="50000"/>
                  </a:schemeClr>
                </a:solidFill>
                <a:cs typeface="Calibri"/>
              </a:rPr>
              <a:t>Ouverture facile et rapide</a:t>
            </a:r>
          </a:p>
          <a:p>
            <a:pPr algn="ctr"/>
            <a:endParaRPr lang="fr-FR">
              <a:solidFill>
                <a:schemeClr val="tx1">
                  <a:lumMod val="50000"/>
                </a:schemeClr>
              </a:solidFill>
              <a:cs typeface="Calibri"/>
            </a:endParaRPr>
          </a:p>
          <a:p>
            <a:pPr algn="ctr"/>
            <a:r>
              <a:rPr lang="fr-FR">
                <a:solidFill>
                  <a:schemeClr val="tx1">
                    <a:lumMod val="50000"/>
                  </a:schemeClr>
                </a:solidFill>
                <a:cs typeface="Calibri"/>
              </a:rPr>
              <a:t>Extincteurs</a:t>
            </a:r>
          </a:p>
        </p:txBody>
      </p:sp>
    </p:spTree>
    <p:extLst>
      <p:ext uri="{BB962C8B-B14F-4D97-AF65-F5344CB8AC3E}">
        <p14:creationId xmlns:p14="http://schemas.microsoft.com/office/powerpoint/2010/main" val="240804144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idx="1"/>
          </p:nvPr>
        </p:nvSpPr>
        <p:spPr>
          <a:xfrm>
            <a:off x="46530" y="538504"/>
            <a:ext cx="7994531" cy="504056"/>
          </a:xfrm>
        </p:spPr>
        <p:txBody>
          <a:bodyPr/>
          <a:lstStyle/>
          <a:p>
            <a:pPr marL="0" indent="0">
              <a:lnSpc>
                <a:spcPct val="200000"/>
              </a:lnSpc>
              <a:spcBef>
                <a:spcPts val="1200"/>
              </a:spcBef>
              <a:buNone/>
            </a:pPr>
            <a:r>
              <a:rPr lang="fr-FR" sz="1800">
                <a:solidFill>
                  <a:srgbClr val="208998"/>
                </a:solidFill>
              </a:rPr>
              <a:t>IX] Organisation</a:t>
            </a:r>
          </a:p>
          <a:p>
            <a:pPr marL="0" indent="0">
              <a:buNone/>
            </a:pPr>
            <a:endParaRPr lang="fr-FR" sz="1800"/>
          </a:p>
          <a:p>
            <a:pPr marL="0" indent="0">
              <a:buNone/>
            </a:pPr>
            <a:endParaRPr lang="fr-FR" sz="1800"/>
          </a:p>
        </p:txBody>
      </p:sp>
      <p:sp>
        <p:nvSpPr>
          <p:cNvPr id="19" name="ZoneTexte 18">
            <a:extLst>
              <a:ext uri="{FF2B5EF4-FFF2-40B4-BE49-F238E27FC236}">
                <a16:creationId xmlns:a16="http://schemas.microsoft.com/office/drawing/2014/main" id="{962E65AA-9B64-4319-8860-34FAE56ACF3B}"/>
              </a:ext>
            </a:extLst>
          </p:cNvPr>
          <p:cNvSpPr txBox="1"/>
          <p:nvPr/>
        </p:nvSpPr>
        <p:spPr>
          <a:xfrm>
            <a:off x="4709189" y="6479058"/>
            <a:ext cx="312906" cy="369332"/>
          </a:xfrm>
          <a:prstGeom prst="rect">
            <a:avLst/>
          </a:prstGeom>
          <a:noFill/>
        </p:spPr>
        <p:txBody>
          <a:bodyPr wrap="none" lIns="91440" tIns="45720" rIns="91440" bIns="45720" rtlCol="0" anchor="t">
            <a:spAutoFit/>
          </a:bodyPr>
          <a:lstStyle/>
          <a:p>
            <a:r>
              <a:rPr lang="fr-FR"/>
              <a:t>9</a:t>
            </a:r>
          </a:p>
        </p:txBody>
      </p:sp>
      <p:pic>
        <p:nvPicPr>
          <p:cNvPr id="14" name="Image 13">
            <a:extLst>
              <a:ext uri="{FF2B5EF4-FFF2-40B4-BE49-F238E27FC236}">
                <a16:creationId xmlns:a16="http://schemas.microsoft.com/office/drawing/2014/main" id="{282DEFEA-EC62-4C52-97CA-FAA8F2A3E5EC}"/>
              </a:ext>
            </a:extLst>
          </p:cNvPr>
          <p:cNvPicPr>
            <a:picLocks noChangeAspect="1"/>
          </p:cNvPicPr>
          <p:nvPr/>
        </p:nvPicPr>
        <p:blipFill rotWithShape="1">
          <a:blip r:embed="rId2">
            <a:lum bright="70000" contrast="-70000"/>
            <a:extLst>
              <a:ext uri="{28A0092B-C50C-407E-A947-70E740481C1C}">
                <a14:useLocalDpi xmlns:a14="http://schemas.microsoft.com/office/drawing/2010/main" val="0"/>
              </a:ext>
            </a:extLst>
          </a:blip>
          <a:srcRect b="14023"/>
          <a:stretch/>
        </p:blipFill>
        <p:spPr>
          <a:xfrm>
            <a:off x="1591150" y="125622"/>
            <a:ext cx="576548" cy="495699"/>
          </a:xfrm>
          <a:prstGeom prst="rect">
            <a:avLst/>
          </a:prstGeom>
        </p:spPr>
      </p:pic>
      <p:pic>
        <p:nvPicPr>
          <p:cNvPr id="15" name="Image 14">
            <a:extLst>
              <a:ext uri="{FF2B5EF4-FFF2-40B4-BE49-F238E27FC236}">
                <a16:creationId xmlns:a16="http://schemas.microsoft.com/office/drawing/2014/main" id="{E7888A85-4B3E-41D6-B11F-64F4925F3E92}"/>
              </a:ext>
            </a:extLst>
          </p:cNvPr>
          <p:cNvPicPr>
            <a:picLocks noChangeAspect="1"/>
          </p:cNvPicPr>
          <p:nvPr/>
        </p:nvPicPr>
        <p:blipFill rotWithShape="1">
          <a:blip r:embed="rId3">
            <a:lum bright="70000" contrast="-70000"/>
            <a:extLst>
              <a:ext uri="{28A0092B-C50C-407E-A947-70E740481C1C}">
                <a14:useLocalDpi xmlns:a14="http://schemas.microsoft.com/office/drawing/2010/main" val="0"/>
              </a:ext>
            </a:extLst>
          </a:blip>
          <a:srcRect b="21686"/>
          <a:stretch/>
        </p:blipFill>
        <p:spPr>
          <a:xfrm>
            <a:off x="2032956" y="115313"/>
            <a:ext cx="632961" cy="495699"/>
          </a:xfrm>
          <a:prstGeom prst="rect">
            <a:avLst/>
          </a:prstGeom>
        </p:spPr>
      </p:pic>
      <p:pic>
        <p:nvPicPr>
          <p:cNvPr id="16" name="Image 15">
            <a:extLst>
              <a:ext uri="{FF2B5EF4-FFF2-40B4-BE49-F238E27FC236}">
                <a16:creationId xmlns:a16="http://schemas.microsoft.com/office/drawing/2014/main" id="{E1AB5134-AB52-4041-A597-E78FA77BEB94}"/>
              </a:ext>
            </a:extLst>
          </p:cNvPr>
          <p:cNvPicPr>
            <a:picLocks noChangeAspect="1"/>
          </p:cNvPicPr>
          <p:nvPr/>
        </p:nvPicPr>
        <p:blipFill rotWithShape="1">
          <a:blip r:embed="rId4" cstate="print">
            <a:lum bright="70000" contrast="-70000"/>
            <a:extLst>
              <a:ext uri="{BEBA8EAE-BF5A-486C-A8C5-ECC9F3942E4B}">
                <a14:imgProps xmlns:a14="http://schemas.microsoft.com/office/drawing/2010/main">
                  <a14:imgLayer r:embed="rId5">
                    <a14:imgEffect>
                      <a14:colorTemperature colorTemp="1500"/>
                    </a14:imgEffect>
                    <a14:imgEffect>
                      <a14:saturation sat="400000"/>
                    </a14:imgEffect>
                  </a14:imgLayer>
                </a14:imgProps>
              </a:ext>
              <a:ext uri="{28A0092B-C50C-407E-A947-70E740481C1C}">
                <a14:useLocalDpi xmlns:a14="http://schemas.microsoft.com/office/drawing/2010/main" val="0"/>
              </a:ext>
            </a:extLst>
          </a:blip>
          <a:srcRect l="7350" t="-876" r="7601" b="16704"/>
          <a:stretch/>
        </p:blipFill>
        <p:spPr>
          <a:xfrm>
            <a:off x="2680481" y="203987"/>
            <a:ext cx="421683" cy="417334"/>
          </a:xfrm>
          <a:prstGeom prst="rect">
            <a:avLst/>
          </a:prstGeom>
        </p:spPr>
      </p:pic>
      <p:pic>
        <p:nvPicPr>
          <p:cNvPr id="17" name="Image 16">
            <a:extLst>
              <a:ext uri="{FF2B5EF4-FFF2-40B4-BE49-F238E27FC236}">
                <a16:creationId xmlns:a16="http://schemas.microsoft.com/office/drawing/2014/main" id="{99262EC8-AB0A-4206-9BA3-B6F490BA9476}"/>
              </a:ext>
            </a:extLst>
          </p:cNvPr>
          <p:cNvPicPr>
            <a:picLocks noChangeAspect="1"/>
          </p:cNvPicPr>
          <p:nvPr/>
        </p:nvPicPr>
        <p:blipFill rotWithShape="1">
          <a:blip r:embed="rId6">
            <a:lum bright="70000" contrast="-70000"/>
            <a:extLst>
              <a:ext uri="{BEBA8EAE-BF5A-486C-A8C5-ECC9F3942E4B}">
                <a14:imgProps xmlns:a14="http://schemas.microsoft.com/office/drawing/2010/main">
                  <a14:imgLayer r:embed="rId7">
                    <a14:imgEffect>
                      <a14:colorTemperature colorTemp="5900"/>
                    </a14:imgEffect>
                  </a14:imgLayer>
                </a14:imgProps>
              </a:ext>
              <a:ext uri="{28A0092B-C50C-407E-A947-70E740481C1C}">
                <a14:useLocalDpi xmlns:a14="http://schemas.microsoft.com/office/drawing/2010/main" val="0"/>
              </a:ext>
            </a:extLst>
          </a:blip>
          <a:srcRect b="26743"/>
          <a:stretch/>
        </p:blipFill>
        <p:spPr>
          <a:xfrm>
            <a:off x="3059511" y="-26868"/>
            <a:ext cx="870745" cy="637880"/>
          </a:xfrm>
          <a:prstGeom prst="rect">
            <a:avLst/>
          </a:prstGeom>
        </p:spPr>
      </p:pic>
      <p:pic>
        <p:nvPicPr>
          <p:cNvPr id="23" name="Image 22">
            <a:extLst>
              <a:ext uri="{FF2B5EF4-FFF2-40B4-BE49-F238E27FC236}">
                <a16:creationId xmlns:a16="http://schemas.microsoft.com/office/drawing/2014/main" id="{2943A606-9307-4AA0-93B0-89B8F33C8E71}"/>
              </a:ext>
            </a:extLst>
          </p:cNvPr>
          <p:cNvPicPr>
            <a:picLocks noChangeAspect="1"/>
          </p:cNvPicPr>
          <p:nvPr/>
        </p:nvPicPr>
        <p:blipFill rotWithShape="1">
          <a:blip r:embed="rId8">
            <a:lum bright="70000" contrast="-70000"/>
            <a:extLst>
              <a:ext uri="{28A0092B-C50C-407E-A947-70E740481C1C}">
                <a14:useLocalDpi xmlns:a14="http://schemas.microsoft.com/office/drawing/2010/main" val="0"/>
              </a:ext>
            </a:extLst>
          </a:blip>
          <a:srcRect b="14526"/>
          <a:stretch/>
        </p:blipFill>
        <p:spPr>
          <a:xfrm>
            <a:off x="4190631" y="73854"/>
            <a:ext cx="615388" cy="526000"/>
          </a:xfrm>
          <a:prstGeom prst="rect">
            <a:avLst/>
          </a:prstGeom>
        </p:spPr>
      </p:pic>
      <p:pic>
        <p:nvPicPr>
          <p:cNvPr id="24" name="Image 23">
            <a:extLst>
              <a:ext uri="{FF2B5EF4-FFF2-40B4-BE49-F238E27FC236}">
                <a16:creationId xmlns:a16="http://schemas.microsoft.com/office/drawing/2014/main" id="{718EF0E0-9A14-4C3C-9E29-4721D5CB3A75}"/>
              </a:ext>
            </a:extLst>
          </p:cNvPr>
          <p:cNvPicPr>
            <a:picLocks noChangeAspect="1"/>
          </p:cNvPicPr>
          <p:nvPr/>
        </p:nvPicPr>
        <p:blipFill rotWithShape="1">
          <a:blip r:embed="rId9">
            <a:lum bright="70000" contrast="-70000"/>
            <a:extLst>
              <a:ext uri="{28A0092B-C50C-407E-A947-70E740481C1C}">
                <a14:useLocalDpi xmlns:a14="http://schemas.microsoft.com/office/drawing/2010/main" val="0"/>
              </a:ext>
            </a:extLst>
          </a:blip>
          <a:srcRect b="14526"/>
          <a:stretch/>
        </p:blipFill>
        <p:spPr>
          <a:xfrm>
            <a:off x="4665342" y="106195"/>
            <a:ext cx="615388" cy="526001"/>
          </a:xfrm>
          <a:prstGeom prst="rect">
            <a:avLst/>
          </a:prstGeom>
        </p:spPr>
      </p:pic>
      <p:pic>
        <p:nvPicPr>
          <p:cNvPr id="25" name="Image 24">
            <a:extLst>
              <a:ext uri="{FF2B5EF4-FFF2-40B4-BE49-F238E27FC236}">
                <a16:creationId xmlns:a16="http://schemas.microsoft.com/office/drawing/2014/main" id="{022A7A75-01F0-42A9-9AE6-859FDCCD63CD}"/>
              </a:ext>
            </a:extLst>
          </p:cNvPr>
          <p:cNvPicPr>
            <a:picLocks noChangeAspect="1"/>
          </p:cNvPicPr>
          <p:nvPr/>
        </p:nvPicPr>
        <p:blipFill rotWithShape="1">
          <a:blip r:embed="rId10">
            <a:lum bright="70000" contrast="-70000"/>
            <a:extLst>
              <a:ext uri="{28A0092B-C50C-407E-A947-70E740481C1C}">
                <a14:useLocalDpi xmlns:a14="http://schemas.microsoft.com/office/drawing/2010/main" val="0"/>
              </a:ext>
            </a:extLst>
          </a:blip>
          <a:srcRect b="16015"/>
          <a:stretch/>
        </p:blipFill>
        <p:spPr>
          <a:xfrm>
            <a:off x="5233410" y="85012"/>
            <a:ext cx="615389" cy="526000"/>
          </a:xfrm>
          <a:prstGeom prst="rect">
            <a:avLst/>
          </a:prstGeom>
        </p:spPr>
      </p:pic>
      <p:pic>
        <p:nvPicPr>
          <p:cNvPr id="26" name="Image 25">
            <a:extLst>
              <a:ext uri="{FF2B5EF4-FFF2-40B4-BE49-F238E27FC236}">
                <a16:creationId xmlns:a16="http://schemas.microsoft.com/office/drawing/2014/main" id="{956675A1-7419-4ED5-9704-BB80660E0342}"/>
              </a:ext>
            </a:extLst>
          </p:cNvPr>
          <p:cNvPicPr>
            <a:picLocks noChangeAspect="1"/>
          </p:cNvPicPr>
          <p:nvPr/>
        </p:nvPicPr>
        <p:blipFill rotWithShape="1">
          <a:blip r:embed="rId11">
            <a:duotone>
              <a:schemeClr val="accent4">
                <a:shade val="45000"/>
                <a:satMod val="135000"/>
              </a:schemeClr>
              <a:prstClr val="white"/>
            </a:duotone>
            <a:extLst>
              <a:ext uri="{28A0092B-C50C-407E-A947-70E740481C1C}">
                <a14:useLocalDpi xmlns:a14="http://schemas.microsoft.com/office/drawing/2010/main" val="0"/>
              </a:ext>
            </a:extLst>
          </a:blip>
          <a:srcRect b="24292"/>
          <a:stretch/>
        </p:blipFill>
        <p:spPr>
          <a:xfrm>
            <a:off x="5825541" y="32989"/>
            <a:ext cx="748744" cy="566865"/>
          </a:xfrm>
          <a:prstGeom prst="rect">
            <a:avLst/>
          </a:prstGeom>
        </p:spPr>
      </p:pic>
      <p:grpSp>
        <p:nvGrpSpPr>
          <p:cNvPr id="18" name="Groupe 17">
            <a:extLst>
              <a:ext uri="{FF2B5EF4-FFF2-40B4-BE49-F238E27FC236}">
                <a16:creationId xmlns:a16="http://schemas.microsoft.com/office/drawing/2014/main" id="{94412901-8545-4A7B-A422-D650B3D6B626}"/>
              </a:ext>
            </a:extLst>
          </p:cNvPr>
          <p:cNvGrpSpPr/>
          <p:nvPr/>
        </p:nvGrpSpPr>
        <p:grpSpPr>
          <a:xfrm>
            <a:off x="3804993" y="209273"/>
            <a:ext cx="504293" cy="307777"/>
            <a:chOff x="3804993" y="209273"/>
            <a:chExt cx="504293" cy="307777"/>
          </a:xfrm>
        </p:grpSpPr>
        <p:sp>
          <p:nvSpPr>
            <p:cNvPr id="27" name="ZoneTexte 26">
              <a:extLst>
                <a:ext uri="{FF2B5EF4-FFF2-40B4-BE49-F238E27FC236}">
                  <a16:creationId xmlns:a16="http://schemas.microsoft.com/office/drawing/2014/main" id="{1D9E684C-1DD3-41D4-816A-C0CC5018A393}"/>
                </a:ext>
              </a:extLst>
            </p:cNvPr>
            <p:cNvSpPr txBox="1"/>
            <p:nvPr/>
          </p:nvSpPr>
          <p:spPr>
            <a:xfrm>
              <a:off x="3896961" y="209273"/>
              <a:ext cx="293670" cy="307777"/>
            </a:xfrm>
            <a:prstGeom prst="rect">
              <a:avLst/>
            </a:prstGeom>
            <a:noFill/>
            <a:ln>
              <a:noFill/>
            </a:ln>
          </p:spPr>
          <p:txBody>
            <a:bodyPr wrap="none" rtlCol="0">
              <a:spAutoFit/>
            </a:bodyPr>
            <a:lstStyle/>
            <a:p>
              <a:r>
                <a:rPr lang="fr-FR" sz="1400" b="1">
                  <a:solidFill>
                    <a:schemeClr val="accent6">
                      <a:lumMod val="40000"/>
                      <a:lumOff val="60000"/>
                    </a:schemeClr>
                  </a:solidFill>
                </a:rPr>
                <a:t>F</a:t>
              </a:r>
            </a:p>
          </p:txBody>
        </p:sp>
        <p:cxnSp>
          <p:nvCxnSpPr>
            <p:cNvPr id="28" name="Connecteur droit avec flèche 27">
              <a:extLst>
                <a:ext uri="{FF2B5EF4-FFF2-40B4-BE49-F238E27FC236}">
                  <a16:creationId xmlns:a16="http://schemas.microsoft.com/office/drawing/2014/main" id="{2D6AA624-EEE5-4443-A38E-A66F777D6DAD}"/>
                </a:ext>
              </a:extLst>
            </p:cNvPr>
            <p:cNvCxnSpPr>
              <a:cxnSpLocks/>
            </p:cNvCxnSpPr>
            <p:nvPr/>
          </p:nvCxnSpPr>
          <p:spPr>
            <a:xfrm flipV="1">
              <a:off x="3804993" y="484218"/>
              <a:ext cx="504293" cy="10912"/>
            </a:xfrm>
            <a:prstGeom prst="straightConnector1">
              <a:avLst/>
            </a:prstGeom>
            <a:ln w="38100">
              <a:solidFill>
                <a:schemeClr val="accent6">
                  <a:lumMod val="40000"/>
                  <a:lumOff val="60000"/>
                </a:schemeClr>
              </a:solidFill>
              <a:tailEnd type="triangle"/>
            </a:ln>
          </p:spPr>
          <p:style>
            <a:lnRef idx="1">
              <a:schemeClr val="accent1"/>
            </a:lnRef>
            <a:fillRef idx="0">
              <a:schemeClr val="accent1"/>
            </a:fillRef>
            <a:effectRef idx="0">
              <a:schemeClr val="accent1"/>
            </a:effectRef>
            <a:fontRef idx="minor">
              <a:schemeClr val="tx1"/>
            </a:fontRef>
          </p:style>
        </p:cxnSp>
      </p:grpSp>
      <p:sp>
        <p:nvSpPr>
          <p:cNvPr id="29" name="Titre 17">
            <a:extLst>
              <a:ext uri="{FF2B5EF4-FFF2-40B4-BE49-F238E27FC236}">
                <a16:creationId xmlns:a16="http://schemas.microsoft.com/office/drawing/2014/main" id="{DAF446D6-8622-42DC-AD27-B310CD7C2146}"/>
              </a:ext>
            </a:extLst>
          </p:cNvPr>
          <p:cNvSpPr txBox="1">
            <a:spLocks/>
          </p:cNvSpPr>
          <p:nvPr/>
        </p:nvSpPr>
        <p:spPr bwMode="auto">
          <a:xfrm>
            <a:off x="46530" y="1330354"/>
            <a:ext cx="8928100" cy="4687887"/>
          </a:xfrm>
          <a:prstGeom prst="rect">
            <a:avLst/>
          </a:prstGeom>
          <a:noFill/>
          <a:ln>
            <a:miter lim="800000"/>
            <a:headEnd/>
            <a:tailEnd/>
          </a:ln>
        </p:spPr>
        <p:txBody>
          <a:bodyPr/>
          <a:lst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eaLnBrk="1" hangingPunct="1">
              <a:spcBef>
                <a:spcPct val="0"/>
              </a:spcBef>
              <a:buFontTx/>
              <a:buNone/>
            </a:pPr>
            <a:endParaRPr lang="fr-FR" sz="1800" b="1">
              <a:latin typeface="Arial" charset="0"/>
              <a:cs typeface="Arial" charset="0"/>
            </a:endParaRPr>
          </a:p>
          <a:p>
            <a:pPr eaLnBrk="1" hangingPunct="1">
              <a:spcBef>
                <a:spcPct val="0"/>
              </a:spcBef>
              <a:buFontTx/>
              <a:buNone/>
            </a:pPr>
            <a:endParaRPr lang="fr-FR" sz="1800" b="1">
              <a:latin typeface="Arial" charset="0"/>
              <a:cs typeface="Arial" charset="0"/>
            </a:endParaRPr>
          </a:p>
          <a:p>
            <a:pPr eaLnBrk="1" hangingPunct="1">
              <a:spcBef>
                <a:spcPct val="0"/>
              </a:spcBef>
              <a:buFontTx/>
              <a:buNone/>
            </a:pPr>
            <a:endParaRPr lang="fr-FR" sz="2800" b="1" i="1">
              <a:latin typeface="Arial" charset="0"/>
              <a:cs typeface="Arial" charset="0"/>
            </a:endParaRPr>
          </a:p>
        </p:txBody>
      </p:sp>
      <p:sp>
        <p:nvSpPr>
          <p:cNvPr id="30" name="ZoneTexte 29">
            <a:extLst>
              <a:ext uri="{FF2B5EF4-FFF2-40B4-BE49-F238E27FC236}">
                <a16:creationId xmlns:a16="http://schemas.microsoft.com/office/drawing/2014/main" id="{0ABD392B-45A3-46E2-A715-BA8C8D39B2E1}"/>
              </a:ext>
            </a:extLst>
          </p:cNvPr>
          <p:cNvSpPr txBox="1"/>
          <p:nvPr/>
        </p:nvSpPr>
        <p:spPr>
          <a:xfrm>
            <a:off x="971580" y="1926462"/>
            <a:ext cx="4536504" cy="369332"/>
          </a:xfrm>
          <a:prstGeom prst="rect">
            <a:avLst/>
          </a:prstGeom>
          <a:noFill/>
        </p:spPr>
        <p:txBody>
          <a:bodyPr wrap="square" rtlCol="0">
            <a:spAutoFit/>
          </a:bodyPr>
          <a:lstStyle/>
          <a:p>
            <a:r>
              <a:rPr lang="fr-FR"/>
              <a:t>Prise en compte de la norme</a:t>
            </a:r>
          </a:p>
        </p:txBody>
      </p:sp>
      <p:sp>
        <p:nvSpPr>
          <p:cNvPr id="31" name="Espace réservé du contenu 1">
            <a:extLst>
              <a:ext uri="{FF2B5EF4-FFF2-40B4-BE49-F238E27FC236}">
                <a16:creationId xmlns:a16="http://schemas.microsoft.com/office/drawing/2014/main" id="{A09FC5F3-C6FF-4D0C-A0F0-31245428F3E9}"/>
              </a:ext>
            </a:extLst>
          </p:cNvPr>
          <p:cNvSpPr txBox="1">
            <a:spLocks/>
          </p:cNvSpPr>
          <p:nvPr/>
        </p:nvSpPr>
        <p:spPr>
          <a:xfrm>
            <a:off x="355813" y="2435683"/>
            <a:ext cx="8424936" cy="2225893"/>
          </a:xfrm>
          <a:prstGeom prst="rect">
            <a:avLst/>
          </a:prstGeom>
        </p:spPr>
        <p:txBody>
          <a:bodyPr/>
          <a:lstStyle>
            <a:lvl1pPr marL="342900" indent="-342900" algn="l" rtl="0" eaLnBrk="0" fontAlgn="base" hangingPunct="0">
              <a:lnSpc>
                <a:spcPct val="150000"/>
              </a:lnSpc>
              <a:spcBef>
                <a:spcPct val="20000"/>
              </a:spcBef>
              <a:spcAft>
                <a:spcPct val="0"/>
              </a:spcAft>
              <a:buFont typeface="Arial" charset="0"/>
              <a:buChar char="•"/>
              <a:defRPr sz="1600" b="1" kern="1200">
                <a:solidFill>
                  <a:schemeClr val="tx1"/>
                </a:solidFill>
                <a:latin typeface="Arial" pitchFamily="34" charset="0"/>
                <a:ea typeface="+mn-ea"/>
                <a:cs typeface="Arial" pitchFamily="34" charset="0"/>
              </a:defRPr>
            </a:lvl1pPr>
            <a:lvl2pPr marL="457200" indent="0" algn="l" rtl="0" eaLnBrk="0" fontAlgn="base" hangingPunct="0">
              <a:lnSpc>
                <a:spcPct val="150000"/>
              </a:lnSpc>
              <a:spcBef>
                <a:spcPct val="20000"/>
              </a:spcBef>
              <a:spcAft>
                <a:spcPct val="0"/>
              </a:spcAft>
              <a:buFont typeface="Arial" charset="0"/>
              <a:buNone/>
              <a:defRPr sz="1400" kern="1200" baseline="0">
                <a:solidFill>
                  <a:srgbClr val="004D6F"/>
                </a:solidFill>
                <a:latin typeface="Arial" pitchFamily="34" charset="0"/>
                <a:ea typeface="+mn-ea"/>
                <a:cs typeface="Arial" pitchFamily="34" charset="0"/>
              </a:defRPr>
            </a:lvl2pPr>
            <a:lvl3pPr marL="914400" indent="0" algn="l" rtl="0" eaLnBrk="0" fontAlgn="base" hangingPunct="0">
              <a:lnSpc>
                <a:spcPct val="150000"/>
              </a:lnSpc>
              <a:spcBef>
                <a:spcPts val="2400"/>
              </a:spcBef>
              <a:spcAft>
                <a:spcPct val="0"/>
              </a:spcAft>
              <a:buFont typeface="Arial" charset="0"/>
              <a:buNone/>
              <a:defRPr sz="1800" kern="1200">
                <a:solidFill>
                  <a:srgbClr val="587F8E"/>
                </a:solidFill>
                <a:latin typeface="Arial" pitchFamily="34" charset="0"/>
                <a:ea typeface="+mn-ea"/>
                <a:cs typeface="Arial" pitchFamily="34" charset="0"/>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fr-FR"/>
              <a:t>Principe de base pour la conception</a:t>
            </a:r>
          </a:p>
          <a:p>
            <a:r>
              <a:rPr lang="fr-FR"/>
              <a:t>Systèmes de sécurité, dispositif de protection et surveillance</a:t>
            </a:r>
          </a:p>
          <a:p>
            <a:r>
              <a:rPr lang="fr-FR"/>
              <a:t>Exigence pour les fabricants, gestion de la qualité, matériaux et production</a:t>
            </a:r>
          </a:p>
          <a:p>
            <a:r>
              <a:rPr lang="fr-FR"/>
              <a:t>…</a:t>
            </a:r>
          </a:p>
          <a:p>
            <a:endParaRPr lang="fr-FR"/>
          </a:p>
        </p:txBody>
      </p:sp>
    </p:spTree>
    <p:extLst>
      <p:ext uri="{BB962C8B-B14F-4D97-AF65-F5344CB8AC3E}">
        <p14:creationId xmlns:p14="http://schemas.microsoft.com/office/powerpoint/2010/main" val="195707913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ous-titre 2">
            <a:extLst>
              <a:ext uri="{FF2B5EF4-FFF2-40B4-BE49-F238E27FC236}">
                <a16:creationId xmlns:a16="http://schemas.microsoft.com/office/drawing/2014/main" id="{3968C95E-8DD8-4F03-9BB2-5E9BE494AE9F}"/>
              </a:ext>
            </a:extLst>
          </p:cNvPr>
          <p:cNvSpPr txBox="1">
            <a:spLocks/>
          </p:cNvSpPr>
          <p:nvPr/>
        </p:nvSpPr>
        <p:spPr>
          <a:xfrm>
            <a:off x="-15767" y="27859"/>
            <a:ext cx="9144000" cy="5561381"/>
          </a:xfrm>
          <a:prstGeom prst="rect">
            <a:avLst/>
          </a:prstGeom>
        </p:spPr>
        <p:txBody>
          <a:bodyPr anchor="ctr"/>
          <a:lstStyle>
            <a:lvl1pPr algn="l" defTabSz="914400" rtl="0" eaLnBrk="1" latinLnBrk="0" hangingPunct="1">
              <a:spcBef>
                <a:spcPct val="0"/>
              </a:spcBef>
              <a:buNone/>
              <a:defRPr sz="1050" b="0" kern="1200" baseline="0">
                <a:solidFill>
                  <a:srgbClr val="B2B2B2"/>
                </a:solidFill>
                <a:latin typeface="Arial" pitchFamily="34" charset="0"/>
                <a:ea typeface="+mj-ea"/>
                <a:cs typeface="Arial" pitchFamily="34" charset="0"/>
              </a:defRPr>
            </a:lvl1pPr>
          </a:lstStyle>
          <a:p>
            <a:pPr algn="ctr"/>
            <a:r>
              <a:rPr lang="fr-FR" sz="3600">
                <a:solidFill>
                  <a:schemeClr val="tx1">
                    <a:lumMod val="50000"/>
                  </a:schemeClr>
                </a:solidFill>
              </a:rPr>
              <a:t>Merci pour votre attention,</a:t>
            </a:r>
          </a:p>
          <a:p>
            <a:pPr algn="ctr"/>
            <a:r>
              <a:rPr lang="fr-FR" sz="3600">
                <a:solidFill>
                  <a:schemeClr val="tx1">
                    <a:lumMod val="50000"/>
                  </a:schemeClr>
                </a:solidFill>
              </a:rPr>
              <a:t>Avez-vous des questions ?</a:t>
            </a:r>
          </a:p>
        </p:txBody>
      </p:sp>
      <p:pic>
        <p:nvPicPr>
          <p:cNvPr id="10" name="Picture 4" descr="Rangée d'éoliennes PNG transparents - StickPNG">
            <a:extLst>
              <a:ext uri="{FF2B5EF4-FFF2-40B4-BE49-F238E27FC236}">
                <a16:creationId xmlns:a16="http://schemas.microsoft.com/office/drawing/2014/main" id="{2FB5CA74-AC42-4C76-BDEA-6E4BA225766C}"/>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r="71411"/>
          <a:stretch/>
        </p:blipFill>
        <p:spPr bwMode="auto">
          <a:xfrm>
            <a:off x="-87293" y="3774686"/>
            <a:ext cx="1373366" cy="3152502"/>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4" descr="Rangée d'éoliennes PNG transparents - StickPNG">
            <a:extLst>
              <a:ext uri="{FF2B5EF4-FFF2-40B4-BE49-F238E27FC236}">
                <a16:creationId xmlns:a16="http://schemas.microsoft.com/office/drawing/2014/main" id="{0956E869-5408-4540-B2EF-6BED4BD297C7}"/>
              </a:ext>
            </a:extLst>
          </p:cNvPr>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r="71411"/>
          <a:stretch/>
        </p:blipFill>
        <p:spPr bwMode="auto">
          <a:xfrm>
            <a:off x="1895420" y="4581128"/>
            <a:ext cx="1022045" cy="2346060"/>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4" descr="Rangée d'éoliennes PNG transparents - StickPNG">
            <a:extLst>
              <a:ext uri="{FF2B5EF4-FFF2-40B4-BE49-F238E27FC236}">
                <a16:creationId xmlns:a16="http://schemas.microsoft.com/office/drawing/2014/main" id="{4243FA6F-DF3A-4F7B-8281-5C66A8DB8F08}"/>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r="71411"/>
          <a:stretch/>
        </p:blipFill>
        <p:spPr bwMode="auto">
          <a:xfrm>
            <a:off x="797935" y="4264389"/>
            <a:ext cx="1153777" cy="2648446"/>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4" descr="Rangée d'éoliennes PNG transparents - StickPNG">
            <a:extLst>
              <a:ext uri="{FF2B5EF4-FFF2-40B4-BE49-F238E27FC236}">
                <a16:creationId xmlns:a16="http://schemas.microsoft.com/office/drawing/2014/main" id="{8014C594-DA6A-4FBD-9119-C9C8B64E515A}"/>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r="71411"/>
          <a:stretch/>
        </p:blipFill>
        <p:spPr bwMode="auto">
          <a:xfrm>
            <a:off x="2555776" y="4278743"/>
            <a:ext cx="1153777" cy="2648445"/>
          </a:xfrm>
          <a:prstGeom prst="rect">
            <a:avLst/>
          </a:prstGeom>
          <a:noFill/>
          <a:extLst>
            <a:ext uri="{909E8E84-426E-40DD-AFC4-6F175D3DCCD1}">
              <a14:hiddenFill xmlns:a14="http://schemas.microsoft.com/office/drawing/2010/main">
                <a:solidFill>
                  <a:srgbClr val="FFFFFF"/>
                </a:solidFill>
              </a14:hiddenFill>
            </a:ext>
          </a:extLst>
        </p:spPr>
      </p:pic>
      <p:sp>
        <p:nvSpPr>
          <p:cNvPr id="14" name="TextShape 3">
            <a:extLst>
              <a:ext uri="{FF2B5EF4-FFF2-40B4-BE49-F238E27FC236}">
                <a16:creationId xmlns:a16="http://schemas.microsoft.com/office/drawing/2014/main" id="{E4FBFB78-7820-4AD2-8B59-D95BC4CBEBCF}"/>
              </a:ext>
            </a:extLst>
          </p:cNvPr>
          <p:cNvSpPr txBox="1"/>
          <p:nvPr/>
        </p:nvSpPr>
        <p:spPr>
          <a:xfrm>
            <a:off x="5665939" y="6165304"/>
            <a:ext cx="2664000" cy="556240"/>
          </a:xfrm>
          <a:prstGeom prst="rect">
            <a:avLst/>
          </a:prstGeom>
          <a:noFill/>
          <a:ln>
            <a:noFill/>
          </a:ln>
        </p:spPr>
        <p:txBody>
          <a:bodyPr lIns="90000" tIns="45000" rIns="90000" bIns="45000"/>
          <a:lstStyle/>
          <a:p>
            <a:r>
              <a:rPr lang="fr-FR" sz="1600" spc="-1">
                <a:latin typeface="Arial"/>
              </a:rPr>
              <a:t>Projet PJ81 – Groupe 2</a:t>
            </a:r>
          </a:p>
          <a:p>
            <a:r>
              <a:rPr lang="fr-FR" sz="1600" b="0" strike="noStrike" spc="-1">
                <a:latin typeface="Arial"/>
              </a:rPr>
              <a:t>INSA 4GM-IM 2021</a:t>
            </a:r>
          </a:p>
        </p:txBody>
      </p:sp>
      <p:sp>
        <p:nvSpPr>
          <p:cNvPr id="15" name="TextShape 2">
            <a:extLst>
              <a:ext uri="{FF2B5EF4-FFF2-40B4-BE49-F238E27FC236}">
                <a16:creationId xmlns:a16="http://schemas.microsoft.com/office/drawing/2014/main" id="{F5A40647-E5EE-4DB9-87AB-2683E43E4883}"/>
              </a:ext>
            </a:extLst>
          </p:cNvPr>
          <p:cNvSpPr txBox="1"/>
          <p:nvPr/>
        </p:nvSpPr>
        <p:spPr>
          <a:xfrm>
            <a:off x="745271" y="638454"/>
            <a:ext cx="6134202" cy="1075544"/>
          </a:xfrm>
          <a:prstGeom prst="rect">
            <a:avLst/>
          </a:prstGeom>
          <a:noFill/>
          <a:ln>
            <a:noFill/>
          </a:ln>
        </p:spPr>
        <p:txBody>
          <a:bodyPr lIns="90000" tIns="45000" rIns="90000" bIns="45000" anchor="t"/>
          <a:lstStyle/>
          <a:p>
            <a:pPr algn="ctr"/>
            <a:r>
              <a:rPr lang="fr-FR" sz="2800" spc="-1">
                <a:solidFill>
                  <a:schemeClr val="tx1">
                    <a:lumMod val="50000"/>
                  </a:schemeClr>
                </a:solidFill>
                <a:latin typeface="Arial"/>
                <a:cs typeface="Arial"/>
              </a:rPr>
              <a:t>Point QSE n°1 </a:t>
            </a:r>
            <a:r>
              <a:rPr lang="fr-FR" sz="2400" spc="-1">
                <a:solidFill>
                  <a:schemeClr val="tx1">
                    <a:lumMod val="50000"/>
                  </a:schemeClr>
                </a:solidFill>
                <a:latin typeface="Arial"/>
                <a:cs typeface="Arial"/>
              </a:rPr>
              <a:t>03/03/2021</a:t>
            </a:r>
            <a:endParaRPr lang="fr-FR" sz="2800" spc="-1">
              <a:solidFill>
                <a:schemeClr val="tx1">
                  <a:lumMod val="50000"/>
                </a:schemeClr>
              </a:solidFill>
            </a:endParaRPr>
          </a:p>
          <a:p>
            <a:pPr algn="ctr"/>
            <a:endParaRPr lang="fr-FR" sz="2000" strike="noStrike" spc="-1">
              <a:solidFill>
                <a:schemeClr val="tx1">
                  <a:lumMod val="50000"/>
                </a:schemeClr>
              </a:solidFill>
            </a:endParaRPr>
          </a:p>
          <a:p>
            <a:pPr algn="ctr"/>
            <a:endParaRPr lang="fr-FR" sz="2000" strike="noStrike" spc="-1">
              <a:solidFill>
                <a:schemeClr val="tx1">
                  <a:lumMod val="50000"/>
                </a:schemeClr>
              </a:solidFill>
              <a:latin typeface="Arial"/>
            </a:endParaRPr>
          </a:p>
        </p:txBody>
      </p:sp>
      <p:pic>
        <p:nvPicPr>
          <p:cNvPr id="2" name="Image 9">
            <a:extLst>
              <a:ext uri="{FF2B5EF4-FFF2-40B4-BE49-F238E27FC236}">
                <a16:creationId xmlns:a16="http://schemas.microsoft.com/office/drawing/2014/main" id="{00FFCBAC-5A83-4398-806D-5C9E59F91C29}"/>
              </a:ext>
            </a:extLst>
          </p:cNvPr>
          <p:cNvPicPr>
            <a:picLocks noChangeAspect="1"/>
          </p:cNvPicPr>
          <p:nvPr/>
        </p:nvPicPr>
        <p:blipFill>
          <a:blip r:embed="rId3"/>
          <a:stretch>
            <a:fillRect/>
          </a:stretch>
        </p:blipFill>
        <p:spPr>
          <a:xfrm>
            <a:off x="7762795" y="85005"/>
            <a:ext cx="1071923" cy="1078647"/>
          </a:xfrm>
          <a:prstGeom prst="rect">
            <a:avLst/>
          </a:prstGeom>
        </p:spPr>
      </p:pic>
    </p:spTree>
    <p:extLst>
      <p:ext uri="{BB962C8B-B14F-4D97-AF65-F5344CB8AC3E}">
        <p14:creationId xmlns:p14="http://schemas.microsoft.com/office/powerpoint/2010/main" val="68342812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a:extLst>
              <a:ext uri="{FF2B5EF4-FFF2-40B4-BE49-F238E27FC236}">
                <a16:creationId xmlns:a16="http://schemas.microsoft.com/office/drawing/2014/main" id="{5D8E1EA9-BB46-4474-ADDA-8B94F55A1673}"/>
              </a:ext>
            </a:extLst>
          </p:cNvPr>
          <p:cNvSpPr>
            <a:spLocks noGrp="1"/>
          </p:cNvSpPr>
          <p:nvPr>
            <p:ph type="title"/>
          </p:nvPr>
        </p:nvSpPr>
        <p:spPr>
          <a:xfrm>
            <a:off x="2328166" y="6316579"/>
            <a:ext cx="5652120" cy="239498"/>
          </a:xfrm>
        </p:spPr>
        <p:txBody>
          <a:bodyPr/>
          <a:lstStyle/>
          <a:p>
            <a:endParaRPr lang="fr-FR"/>
          </a:p>
        </p:txBody>
      </p:sp>
      <p:sp>
        <p:nvSpPr>
          <p:cNvPr id="4" name="Espace réservé du texte 3">
            <a:extLst>
              <a:ext uri="{FF2B5EF4-FFF2-40B4-BE49-F238E27FC236}">
                <a16:creationId xmlns:a16="http://schemas.microsoft.com/office/drawing/2014/main" id="{5336340B-72C6-45D5-B96A-40C9B40FAE4E}"/>
              </a:ext>
            </a:extLst>
          </p:cNvPr>
          <p:cNvSpPr>
            <a:spLocks noGrp="1"/>
          </p:cNvSpPr>
          <p:nvPr>
            <p:ph type="body" sz="quarter" idx="13"/>
          </p:nvPr>
        </p:nvSpPr>
        <p:spPr>
          <a:xfrm>
            <a:off x="1677358" y="270368"/>
            <a:ext cx="1768331" cy="423109"/>
          </a:xfrm>
        </p:spPr>
        <p:txBody>
          <a:bodyPr lIns="91440" tIns="45720" rIns="91440" bIns="45720" anchor="t"/>
          <a:lstStyle/>
          <a:p>
            <a:r>
              <a:rPr lang="fr-FR">
                <a:latin typeface="Arial"/>
                <a:cs typeface="Arial"/>
              </a:rPr>
              <a:t>INTRODUCTION</a:t>
            </a:r>
            <a:endParaRPr lang="fr-FR"/>
          </a:p>
        </p:txBody>
      </p:sp>
      <p:sp>
        <p:nvSpPr>
          <p:cNvPr id="5" name="ZoneTexte 4">
            <a:extLst>
              <a:ext uri="{FF2B5EF4-FFF2-40B4-BE49-F238E27FC236}">
                <a16:creationId xmlns:a16="http://schemas.microsoft.com/office/drawing/2014/main" id="{C9E9FC44-553F-408A-9477-29CC0D7A8F04}"/>
              </a:ext>
            </a:extLst>
          </p:cNvPr>
          <p:cNvSpPr txBox="1"/>
          <p:nvPr/>
        </p:nvSpPr>
        <p:spPr>
          <a:xfrm>
            <a:off x="327849" y="1835418"/>
            <a:ext cx="2551459" cy="369332"/>
          </a:xfrm>
          <a:prstGeom prst="rect">
            <a:avLst/>
          </a:prstGeom>
          <a:noFill/>
        </p:spPr>
        <p:txBody>
          <a:bodyPr wrap="square" lIns="91440" tIns="45720" rIns="91440" bIns="45720" rtlCol="0" anchor="t">
            <a:spAutoFit/>
          </a:bodyPr>
          <a:lstStyle/>
          <a:p>
            <a:r>
              <a:rPr lang="fr-FR" b="1">
                <a:solidFill>
                  <a:schemeClr val="bg1">
                    <a:lumMod val="50000"/>
                  </a:schemeClr>
                </a:solidFill>
                <a:latin typeface="Arial"/>
                <a:cs typeface="Arial"/>
              </a:rPr>
              <a:t>Importance du QSE</a:t>
            </a:r>
          </a:p>
        </p:txBody>
      </p:sp>
      <p:sp>
        <p:nvSpPr>
          <p:cNvPr id="6" name="ZoneTexte 4">
            <a:extLst>
              <a:ext uri="{FF2B5EF4-FFF2-40B4-BE49-F238E27FC236}">
                <a16:creationId xmlns:a16="http://schemas.microsoft.com/office/drawing/2014/main" id="{F7A3EEFD-A9B6-487F-B34F-46D926AA03F9}"/>
              </a:ext>
            </a:extLst>
          </p:cNvPr>
          <p:cNvSpPr txBox="1"/>
          <p:nvPr/>
        </p:nvSpPr>
        <p:spPr>
          <a:xfrm>
            <a:off x="1959010" y="3829022"/>
            <a:ext cx="4779948" cy="369332"/>
          </a:xfrm>
          <a:prstGeom prst="rect">
            <a:avLst/>
          </a:prstGeom>
          <a:noFill/>
        </p:spPr>
        <p:txBody>
          <a:bodyPr wrap="square" lIns="91440" tIns="45720" rIns="91440" bIns="45720" rtlCol="0" anchor="t">
            <a:spAutoFit/>
          </a:bodyPr>
          <a:lstStyle/>
          <a:p>
            <a:r>
              <a:rPr lang="fr-FR" b="1">
                <a:solidFill>
                  <a:schemeClr val="bg1">
                    <a:lumMod val="50000"/>
                  </a:schemeClr>
                </a:solidFill>
                <a:latin typeface="Arial"/>
                <a:cs typeface="Arial"/>
              </a:rPr>
              <a:t>Objectifs de la présentation d'aujourd'hui </a:t>
            </a:r>
          </a:p>
        </p:txBody>
      </p:sp>
      <p:sp>
        <p:nvSpPr>
          <p:cNvPr id="7" name="TextBox 6">
            <a:extLst>
              <a:ext uri="{FF2B5EF4-FFF2-40B4-BE49-F238E27FC236}">
                <a16:creationId xmlns:a16="http://schemas.microsoft.com/office/drawing/2014/main" id="{5B56B9D6-4581-45B0-B910-974FB2D4EB4B}"/>
              </a:ext>
            </a:extLst>
          </p:cNvPr>
          <p:cNvSpPr txBox="1"/>
          <p:nvPr/>
        </p:nvSpPr>
        <p:spPr>
          <a:xfrm>
            <a:off x="1529036" y="4459744"/>
            <a:ext cx="4936750" cy="147732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a:latin typeface="Arial"/>
                <a:cs typeface="Arial"/>
              </a:rPr>
              <a:t>Points </a:t>
            </a:r>
            <a:r>
              <a:rPr lang="en-US" err="1">
                <a:latin typeface="Arial"/>
                <a:cs typeface="Arial"/>
              </a:rPr>
              <a:t>importants</a:t>
            </a:r>
            <a:r>
              <a:rPr lang="en-US">
                <a:latin typeface="Arial"/>
                <a:cs typeface="Arial"/>
              </a:rPr>
              <a:t> de la </a:t>
            </a:r>
            <a:r>
              <a:rPr lang="en-US" err="1">
                <a:latin typeface="Arial"/>
                <a:cs typeface="Arial"/>
              </a:rPr>
              <a:t>Norme</a:t>
            </a:r>
            <a:r>
              <a:rPr lang="en-US">
                <a:latin typeface="Arial"/>
                <a:cs typeface="Arial"/>
              </a:rPr>
              <a:t> Allemande</a:t>
            </a:r>
            <a:endParaRPr lang="en-US"/>
          </a:p>
          <a:p>
            <a:endParaRPr lang="en-US">
              <a:latin typeface="Arial"/>
              <a:cs typeface="Arial"/>
            </a:endParaRPr>
          </a:p>
          <a:p>
            <a:r>
              <a:rPr lang="en-US">
                <a:latin typeface="Arial"/>
                <a:cs typeface="Arial"/>
              </a:rPr>
              <a:t>                           Fil </a:t>
            </a:r>
            <a:r>
              <a:rPr lang="en-US" err="1">
                <a:latin typeface="Arial"/>
                <a:cs typeface="Arial"/>
              </a:rPr>
              <a:t>d'Ariane</a:t>
            </a:r>
            <a:r>
              <a:rPr lang="en-US">
                <a:latin typeface="Arial"/>
                <a:cs typeface="Arial"/>
              </a:rPr>
              <a:t> du </a:t>
            </a:r>
            <a:r>
              <a:rPr lang="en-US" err="1">
                <a:latin typeface="Arial"/>
                <a:cs typeface="Arial"/>
              </a:rPr>
              <a:t>projet</a:t>
            </a:r>
            <a:r>
              <a:rPr lang="en-US">
                <a:latin typeface="Arial"/>
                <a:cs typeface="Arial"/>
              </a:rPr>
              <a:t> </a:t>
            </a:r>
            <a:endParaRPr lang="en-US"/>
          </a:p>
          <a:p>
            <a:endParaRPr lang="en-US"/>
          </a:p>
          <a:p>
            <a:r>
              <a:rPr lang="en-US">
                <a:latin typeface="Arial"/>
                <a:cs typeface="Arial"/>
              </a:rPr>
              <a:t>                                            Certification CE </a:t>
            </a:r>
            <a:endParaRPr lang="en-US"/>
          </a:p>
        </p:txBody>
      </p:sp>
      <p:sp>
        <p:nvSpPr>
          <p:cNvPr id="9" name="Rectangle 8">
            <a:extLst>
              <a:ext uri="{FF2B5EF4-FFF2-40B4-BE49-F238E27FC236}">
                <a16:creationId xmlns:a16="http://schemas.microsoft.com/office/drawing/2014/main" id="{045A5018-D6AD-4C70-A5C0-70BAD324CC21}"/>
              </a:ext>
            </a:extLst>
          </p:cNvPr>
          <p:cNvSpPr/>
          <p:nvPr/>
        </p:nvSpPr>
        <p:spPr>
          <a:xfrm>
            <a:off x="3350024" y="1114078"/>
            <a:ext cx="4997300" cy="513907"/>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fr-FR">
                <a:solidFill>
                  <a:schemeClr val="tx1">
                    <a:lumMod val="50000"/>
                  </a:schemeClr>
                </a:solidFill>
                <a:cs typeface="Calibri"/>
              </a:rPr>
              <a:t>Prévenir l'ensemble des risques</a:t>
            </a:r>
          </a:p>
        </p:txBody>
      </p:sp>
      <p:sp>
        <p:nvSpPr>
          <p:cNvPr id="10" name="Rectangle 9">
            <a:extLst>
              <a:ext uri="{FF2B5EF4-FFF2-40B4-BE49-F238E27FC236}">
                <a16:creationId xmlns:a16="http://schemas.microsoft.com/office/drawing/2014/main" id="{F53849E4-FF9D-430B-B4A4-262F9663F3A9}"/>
              </a:ext>
            </a:extLst>
          </p:cNvPr>
          <p:cNvSpPr/>
          <p:nvPr/>
        </p:nvSpPr>
        <p:spPr>
          <a:xfrm>
            <a:off x="3350024" y="1743171"/>
            <a:ext cx="4997300" cy="513907"/>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fr-FR">
                <a:solidFill>
                  <a:schemeClr val="tx1">
                    <a:lumMod val="50000"/>
                  </a:schemeClr>
                </a:solidFill>
                <a:cs typeface="Calibri"/>
              </a:rPr>
              <a:t>Assurer la qualité du produit</a:t>
            </a:r>
            <a:endParaRPr lang="fr-FR">
              <a:solidFill>
                <a:schemeClr val="tx1">
                  <a:lumMod val="50000"/>
                </a:schemeClr>
              </a:solidFill>
            </a:endParaRPr>
          </a:p>
        </p:txBody>
      </p:sp>
      <p:sp>
        <p:nvSpPr>
          <p:cNvPr id="11" name="Rectangle 10">
            <a:extLst>
              <a:ext uri="{FF2B5EF4-FFF2-40B4-BE49-F238E27FC236}">
                <a16:creationId xmlns:a16="http://schemas.microsoft.com/office/drawing/2014/main" id="{7A76F469-0CAE-44D0-BAC4-EE711809EBE2}"/>
              </a:ext>
            </a:extLst>
          </p:cNvPr>
          <p:cNvSpPr/>
          <p:nvPr/>
        </p:nvSpPr>
        <p:spPr>
          <a:xfrm>
            <a:off x="3350024" y="2372263"/>
            <a:ext cx="4997299" cy="513907"/>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fr-FR">
                <a:solidFill>
                  <a:schemeClr val="tx1">
                    <a:lumMod val="50000"/>
                  </a:schemeClr>
                </a:solidFill>
                <a:cs typeface="Calibri"/>
              </a:rPr>
              <a:t>Prendre en compte les impacts environnementaux</a:t>
            </a:r>
            <a:endParaRPr lang="fr-FR" err="1">
              <a:solidFill>
                <a:schemeClr val="tx1">
                  <a:lumMod val="50000"/>
                </a:schemeClr>
              </a:solidFill>
            </a:endParaRPr>
          </a:p>
        </p:txBody>
      </p:sp>
      <p:cxnSp>
        <p:nvCxnSpPr>
          <p:cNvPr id="12" name="Connecteur droit avec flèche 11">
            <a:extLst>
              <a:ext uri="{FF2B5EF4-FFF2-40B4-BE49-F238E27FC236}">
                <a16:creationId xmlns:a16="http://schemas.microsoft.com/office/drawing/2014/main" id="{39988353-CDF1-4FE6-8F95-3E5EA64ADEAE}"/>
              </a:ext>
            </a:extLst>
          </p:cNvPr>
          <p:cNvCxnSpPr/>
          <p:nvPr/>
        </p:nvCxnSpPr>
        <p:spPr>
          <a:xfrm flipH="1">
            <a:off x="2815072" y="1367709"/>
            <a:ext cx="1" cy="1258186"/>
          </a:xfrm>
          <a:prstGeom prst="straightConnector1">
            <a:avLst/>
          </a:prstGeom>
        </p:spPr>
        <p:style>
          <a:lnRef idx="1">
            <a:schemeClr val="dk1"/>
          </a:lnRef>
          <a:fillRef idx="0">
            <a:schemeClr val="dk1"/>
          </a:fillRef>
          <a:effectRef idx="0">
            <a:schemeClr val="dk1"/>
          </a:effectRef>
          <a:fontRef idx="minor">
            <a:schemeClr val="tx1"/>
          </a:fontRef>
        </p:style>
      </p:cxnSp>
      <p:cxnSp>
        <p:nvCxnSpPr>
          <p:cNvPr id="13" name="Connecteur droit avec flèche 12">
            <a:extLst>
              <a:ext uri="{FF2B5EF4-FFF2-40B4-BE49-F238E27FC236}">
                <a16:creationId xmlns:a16="http://schemas.microsoft.com/office/drawing/2014/main" id="{68545DE9-F576-48C9-8866-614437BD1317}"/>
              </a:ext>
            </a:extLst>
          </p:cNvPr>
          <p:cNvCxnSpPr/>
          <p:nvPr/>
        </p:nvCxnSpPr>
        <p:spPr>
          <a:xfrm>
            <a:off x="2816181" y="1368819"/>
            <a:ext cx="533401" cy="1772"/>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14" name="Connecteur droit avec flèche 13">
            <a:extLst>
              <a:ext uri="{FF2B5EF4-FFF2-40B4-BE49-F238E27FC236}">
                <a16:creationId xmlns:a16="http://schemas.microsoft.com/office/drawing/2014/main" id="{E5403521-BE63-430C-9B3C-9D0C61873A58}"/>
              </a:ext>
            </a:extLst>
          </p:cNvPr>
          <p:cNvCxnSpPr>
            <a:cxnSpLocks/>
          </p:cNvCxnSpPr>
          <p:nvPr/>
        </p:nvCxnSpPr>
        <p:spPr>
          <a:xfrm>
            <a:off x="2816181" y="1980191"/>
            <a:ext cx="533401" cy="1772"/>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15" name="Connecteur droit avec flèche 14">
            <a:extLst>
              <a:ext uri="{FF2B5EF4-FFF2-40B4-BE49-F238E27FC236}">
                <a16:creationId xmlns:a16="http://schemas.microsoft.com/office/drawing/2014/main" id="{90A50A08-1680-4371-A430-32FBDD8F9CBA}"/>
              </a:ext>
            </a:extLst>
          </p:cNvPr>
          <p:cNvCxnSpPr>
            <a:cxnSpLocks/>
          </p:cNvCxnSpPr>
          <p:nvPr/>
        </p:nvCxnSpPr>
        <p:spPr>
          <a:xfrm>
            <a:off x="2816180" y="2627004"/>
            <a:ext cx="533401" cy="1772"/>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76317585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idx="1"/>
          </p:nvPr>
        </p:nvSpPr>
        <p:spPr>
          <a:xfrm>
            <a:off x="2704046" y="226501"/>
            <a:ext cx="8095488" cy="6404998"/>
          </a:xfrm>
        </p:spPr>
        <p:txBody>
          <a:bodyPr/>
          <a:lstStyle/>
          <a:p>
            <a:pPr marL="0" indent="0">
              <a:lnSpc>
                <a:spcPct val="200000"/>
              </a:lnSpc>
              <a:spcBef>
                <a:spcPts val="1200"/>
              </a:spcBef>
              <a:buNone/>
            </a:pPr>
            <a:r>
              <a:rPr lang="fr-FR" sz="1800">
                <a:solidFill>
                  <a:srgbClr val="C00000"/>
                </a:solidFill>
              </a:rPr>
              <a:t>I] Principes de base pour la conception</a:t>
            </a:r>
          </a:p>
          <a:p>
            <a:pPr marL="0" indent="0">
              <a:lnSpc>
                <a:spcPct val="200000"/>
              </a:lnSpc>
              <a:spcBef>
                <a:spcPts val="1200"/>
              </a:spcBef>
              <a:buNone/>
            </a:pPr>
            <a:r>
              <a:rPr lang="fr-FR" sz="1800">
                <a:solidFill>
                  <a:srgbClr val="E29100"/>
                </a:solidFill>
              </a:rPr>
              <a:t>II] Systèmes de sécurité</a:t>
            </a:r>
          </a:p>
          <a:p>
            <a:pPr marL="0" indent="0">
              <a:lnSpc>
                <a:spcPct val="200000"/>
              </a:lnSpc>
              <a:spcBef>
                <a:spcPts val="1200"/>
              </a:spcBef>
              <a:buNone/>
            </a:pPr>
            <a:r>
              <a:rPr lang="fr-FR" sz="1800">
                <a:solidFill>
                  <a:srgbClr val="00B050"/>
                </a:solidFill>
              </a:rPr>
              <a:t>III] Exigences pour les fabricants</a:t>
            </a:r>
          </a:p>
          <a:p>
            <a:pPr marL="0" indent="0">
              <a:lnSpc>
                <a:spcPct val="200000"/>
              </a:lnSpc>
              <a:spcBef>
                <a:spcPts val="1200"/>
              </a:spcBef>
              <a:buNone/>
            </a:pPr>
            <a:r>
              <a:rPr lang="fr-FR" sz="1800">
                <a:solidFill>
                  <a:srgbClr val="00B0F0"/>
                </a:solidFill>
              </a:rPr>
              <a:t>IV] Hypothèses de chargement</a:t>
            </a:r>
          </a:p>
          <a:p>
            <a:pPr marL="0" indent="0">
              <a:lnSpc>
                <a:spcPct val="200000"/>
              </a:lnSpc>
              <a:spcBef>
                <a:spcPts val="1200"/>
              </a:spcBef>
              <a:buNone/>
            </a:pPr>
            <a:r>
              <a:rPr lang="fr-FR" sz="1800">
                <a:solidFill>
                  <a:srgbClr val="0DAB7E"/>
                </a:solidFill>
              </a:rPr>
              <a:t>V] Analyses de forces</a:t>
            </a:r>
          </a:p>
          <a:p>
            <a:pPr marL="0" indent="0">
              <a:lnSpc>
                <a:spcPct val="200000"/>
              </a:lnSpc>
              <a:spcBef>
                <a:spcPts val="1200"/>
              </a:spcBef>
              <a:buNone/>
            </a:pPr>
            <a:r>
              <a:rPr lang="fr-FR" sz="1800">
                <a:solidFill>
                  <a:srgbClr val="146AA4"/>
                </a:solidFill>
              </a:rPr>
              <a:t>VI] Structures</a:t>
            </a:r>
          </a:p>
          <a:p>
            <a:pPr marL="0" indent="0">
              <a:lnSpc>
                <a:spcPct val="200000"/>
              </a:lnSpc>
              <a:spcBef>
                <a:spcPts val="1200"/>
              </a:spcBef>
              <a:buNone/>
            </a:pPr>
            <a:r>
              <a:rPr lang="fr-FR" sz="1800">
                <a:solidFill>
                  <a:srgbClr val="B96007"/>
                </a:solidFill>
              </a:rPr>
              <a:t>VII] Composants de machines</a:t>
            </a:r>
          </a:p>
          <a:p>
            <a:pPr marL="0" indent="0">
              <a:lnSpc>
                <a:spcPct val="200000"/>
              </a:lnSpc>
              <a:spcBef>
                <a:spcPts val="1200"/>
              </a:spcBef>
              <a:buNone/>
            </a:pPr>
            <a:r>
              <a:rPr lang="fr-FR" sz="1800">
                <a:solidFill>
                  <a:srgbClr val="A61239"/>
                </a:solidFill>
              </a:rPr>
              <a:t>VIII] Prévention des risques</a:t>
            </a:r>
          </a:p>
          <a:p>
            <a:pPr marL="0" indent="0">
              <a:lnSpc>
                <a:spcPct val="200000"/>
              </a:lnSpc>
              <a:spcBef>
                <a:spcPts val="1200"/>
              </a:spcBef>
              <a:buNone/>
            </a:pPr>
            <a:r>
              <a:rPr lang="fr-FR" sz="1800">
                <a:solidFill>
                  <a:srgbClr val="208998"/>
                </a:solidFill>
              </a:rPr>
              <a:t>IX] Organisation</a:t>
            </a:r>
          </a:p>
        </p:txBody>
      </p:sp>
      <p:sp>
        <p:nvSpPr>
          <p:cNvPr id="3" name="Titre 2"/>
          <p:cNvSpPr>
            <a:spLocks noGrp="1"/>
          </p:cNvSpPr>
          <p:nvPr>
            <p:ph type="title"/>
          </p:nvPr>
        </p:nvSpPr>
        <p:spPr/>
        <p:txBody>
          <a:bodyPr/>
          <a:lstStyle/>
          <a:p>
            <a:endParaRPr lang="fr-FR"/>
          </a:p>
        </p:txBody>
      </p:sp>
      <p:pic>
        <p:nvPicPr>
          <p:cNvPr id="11" name="Image 10">
            <a:extLst>
              <a:ext uri="{FF2B5EF4-FFF2-40B4-BE49-F238E27FC236}">
                <a16:creationId xmlns:a16="http://schemas.microsoft.com/office/drawing/2014/main" id="{3BD578A7-D118-43CC-BE9A-2D6CDFAB2BF2}"/>
              </a:ext>
            </a:extLst>
          </p:cNvPr>
          <p:cNvPicPr>
            <a:picLocks noChangeAspect="1"/>
          </p:cNvPicPr>
          <p:nvPr/>
        </p:nvPicPr>
        <p:blipFill rotWithShape="1">
          <a:blip r:embed="rId2">
            <a:duotone>
              <a:schemeClr val="accent3">
                <a:shade val="45000"/>
                <a:satMod val="135000"/>
              </a:schemeClr>
              <a:prstClr val="white"/>
            </a:duotone>
            <a:extLst>
              <a:ext uri="{28A0092B-C50C-407E-A947-70E740481C1C}">
                <a14:useLocalDpi xmlns:a14="http://schemas.microsoft.com/office/drawing/2010/main" val="0"/>
              </a:ext>
            </a:extLst>
          </a:blip>
          <a:srcRect b="14023"/>
          <a:stretch/>
        </p:blipFill>
        <p:spPr>
          <a:xfrm>
            <a:off x="1943511" y="369096"/>
            <a:ext cx="643759" cy="553485"/>
          </a:xfrm>
          <a:prstGeom prst="rect">
            <a:avLst/>
          </a:prstGeom>
        </p:spPr>
      </p:pic>
      <p:pic>
        <p:nvPicPr>
          <p:cNvPr id="13" name="Image 12">
            <a:extLst>
              <a:ext uri="{FF2B5EF4-FFF2-40B4-BE49-F238E27FC236}">
                <a16:creationId xmlns:a16="http://schemas.microsoft.com/office/drawing/2014/main" id="{A9027108-E287-438B-B229-A9F0D4B3AABA}"/>
              </a:ext>
            </a:extLst>
          </p:cNvPr>
          <p:cNvPicPr>
            <a:picLocks noChangeAspect="1"/>
          </p:cNvPicPr>
          <p:nvPr/>
        </p:nvPicPr>
        <p:blipFill rotWithShape="1">
          <a:blip r:embed="rId3">
            <a:duotone>
              <a:schemeClr val="accent1">
                <a:shade val="45000"/>
                <a:satMod val="135000"/>
              </a:schemeClr>
              <a:prstClr val="white"/>
            </a:duotone>
            <a:extLst>
              <a:ext uri="{28A0092B-C50C-407E-A947-70E740481C1C}">
                <a14:useLocalDpi xmlns:a14="http://schemas.microsoft.com/office/drawing/2010/main" val="0"/>
              </a:ext>
            </a:extLst>
          </a:blip>
          <a:srcRect b="21686"/>
          <a:stretch/>
        </p:blipFill>
        <p:spPr>
          <a:xfrm>
            <a:off x="1938910" y="996153"/>
            <a:ext cx="706748" cy="553485"/>
          </a:xfrm>
          <a:prstGeom prst="rect">
            <a:avLst/>
          </a:prstGeom>
        </p:spPr>
      </p:pic>
      <p:pic>
        <p:nvPicPr>
          <p:cNvPr id="14" name="Image 13">
            <a:extLst>
              <a:ext uri="{FF2B5EF4-FFF2-40B4-BE49-F238E27FC236}">
                <a16:creationId xmlns:a16="http://schemas.microsoft.com/office/drawing/2014/main" id="{952F83CD-5068-41C1-9D84-87C82F30A39C}"/>
              </a:ext>
            </a:extLst>
          </p:cNvPr>
          <p:cNvPicPr>
            <a:picLocks noChangeAspect="1"/>
          </p:cNvPicPr>
          <p:nvPr/>
        </p:nvPicPr>
        <p:blipFill rotWithShape="1">
          <a:blip r:embed="rId4" cstate="print">
            <a:duotone>
              <a:schemeClr val="accent4">
                <a:shade val="45000"/>
                <a:satMod val="135000"/>
              </a:schemeClr>
              <a:prstClr val="white"/>
            </a:duotone>
            <a:extLst>
              <a:ext uri="{BEBA8EAE-BF5A-486C-A8C5-ECC9F3942E4B}">
                <a14:imgProps xmlns:a14="http://schemas.microsoft.com/office/drawing/2010/main">
                  <a14:imgLayer r:embed="rId5">
                    <a14:imgEffect>
                      <a14:colorTemperature colorTemp="1500"/>
                    </a14:imgEffect>
                    <a14:imgEffect>
                      <a14:saturation sat="400000"/>
                    </a14:imgEffect>
                  </a14:imgLayer>
                </a14:imgProps>
              </a:ext>
              <a:ext uri="{28A0092B-C50C-407E-A947-70E740481C1C}">
                <a14:useLocalDpi xmlns:a14="http://schemas.microsoft.com/office/drawing/2010/main" val="0"/>
              </a:ext>
            </a:extLst>
          </a:blip>
          <a:srcRect l="7350" t="-876" r="7601" b="16704"/>
          <a:stretch/>
        </p:blipFill>
        <p:spPr>
          <a:xfrm>
            <a:off x="2054911" y="1768641"/>
            <a:ext cx="500865" cy="495699"/>
          </a:xfrm>
          <a:prstGeom prst="rect">
            <a:avLst/>
          </a:prstGeom>
        </p:spPr>
      </p:pic>
      <p:pic>
        <p:nvPicPr>
          <p:cNvPr id="16" name="Image 15">
            <a:extLst>
              <a:ext uri="{FF2B5EF4-FFF2-40B4-BE49-F238E27FC236}">
                <a16:creationId xmlns:a16="http://schemas.microsoft.com/office/drawing/2014/main" id="{00318564-3D05-4DE9-A57A-B00E83776616}"/>
              </a:ext>
            </a:extLst>
          </p:cNvPr>
          <p:cNvPicPr>
            <a:picLocks noChangeAspect="1"/>
          </p:cNvPicPr>
          <p:nvPr/>
        </p:nvPicPr>
        <p:blipFill rotWithShape="1">
          <a:blip r:embed="rId6">
            <a:duotone>
              <a:schemeClr val="accent4">
                <a:shade val="45000"/>
                <a:satMod val="135000"/>
              </a:schemeClr>
              <a:prstClr val="white"/>
            </a:duotone>
            <a:extLst>
              <a:ext uri="{BEBA8EAE-BF5A-486C-A8C5-ECC9F3942E4B}">
                <a14:imgProps xmlns:a14="http://schemas.microsoft.com/office/drawing/2010/main">
                  <a14:imgLayer r:embed="rId7">
                    <a14:imgEffect>
                      <a14:colorTemperature colorTemp="5900"/>
                    </a14:imgEffect>
                  </a14:imgLayer>
                </a14:imgProps>
              </a:ext>
              <a:ext uri="{28A0092B-C50C-407E-A947-70E740481C1C}">
                <a14:useLocalDpi xmlns:a14="http://schemas.microsoft.com/office/drawing/2010/main" val="0"/>
              </a:ext>
            </a:extLst>
          </a:blip>
          <a:srcRect b="26743"/>
          <a:stretch/>
        </p:blipFill>
        <p:spPr>
          <a:xfrm>
            <a:off x="1879424" y="2264340"/>
            <a:ext cx="911911" cy="668036"/>
          </a:xfrm>
          <a:prstGeom prst="rect">
            <a:avLst/>
          </a:prstGeom>
        </p:spPr>
      </p:pic>
      <p:grpSp>
        <p:nvGrpSpPr>
          <p:cNvPr id="23" name="Groupe 22">
            <a:extLst>
              <a:ext uri="{FF2B5EF4-FFF2-40B4-BE49-F238E27FC236}">
                <a16:creationId xmlns:a16="http://schemas.microsoft.com/office/drawing/2014/main" id="{4C3CB085-0A43-46F1-930A-22671ED76833}"/>
              </a:ext>
            </a:extLst>
          </p:cNvPr>
          <p:cNvGrpSpPr/>
          <p:nvPr/>
        </p:nvGrpSpPr>
        <p:grpSpPr>
          <a:xfrm>
            <a:off x="2083232" y="3132511"/>
            <a:ext cx="504293" cy="307777"/>
            <a:chOff x="2052932" y="3142218"/>
            <a:chExt cx="504293" cy="307777"/>
          </a:xfrm>
        </p:grpSpPr>
        <p:cxnSp>
          <p:nvCxnSpPr>
            <p:cNvPr id="18" name="Connecteur droit avec flèche 17">
              <a:extLst>
                <a:ext uri="{FF2B5EF4-FFF2-40B4-BE49-F238E27FC236}">
                  <a16:creationId xmlns:a16="http://schemas.microsoft.com/office/drawing/2014/main" id="{F7CAF49A-BC6F-4776-A3DD-E148B3D264DC}"/>
                </a:ext>
              </a:extLst>
            </p:cNvPr>
            <p:cNvCxnSpPr>
              <a:cxnSpLocks/>
            </p:cNvCxnSpPr>
            <p:nvPr/>
          </p:nvCxnSpPr>
          <p:spPr>
            <a:xfrm flipV="1">
              <a:off x="2052932" y="3417163"/>
              <a:ext cx="504293" cy="10912"/>
            </a:xfrm>
            <a:prstGeom prst="straightConnector1">
              <a:avLst/>
            </a:prstGeom>
            <a:ln w="38100">
              <a:solidFill>
                <a:srgbClr val="0DAB7E"/>
              </a:solidFill>
              <a:tailEnd type="triangle"/>
            </a:ln>
          </p:spPr>
          <p:style>
            <a:lnRef idx="1">
              <a:schemeClr val="accent1"/>
            </a:lnRef>
            <a:fillRef idx="0">
              <a:schemeClr val="accent1"/>
            </a:fillRef>
            <a:effectRef idx="0">
              <a:schemeClr val="accent1"/>
            </a:effectRef>
            <a:fontRef idx="minor">
              <a:schemeClr val="tx1"/>
            </a:fontRef>
          </p:style>
        </p:cxnSp>
        <p:sp>
          <p:nvSpPr>
            <p:cNvPr id="21" name="ZoneTexte 20">
              <a:extLst>
                <a:ext uri="{FF2B5EF4-FFF2-40B4-BE49-F238E27FC236}">
                  <a16:creationId xmlns:a16="http://schemas.microsoft.com/office/drawing/2014/main" id="{A4368788-F3E7-4CC2-BF67-8A5FF2E82A54}"/>
                </a:ext>
              </a:extLst>
            </p:cNvPr>
            <p:cNvSpPr txBox="1"/>
            <p:nvPr/>
          </p:nvSpPr>
          <p:spPr>
            <a:xfrm>
              <a:off x="2144900" y="3142218"/>
              <a:ext cx="293670" cy="307777"/>
            </a:xfrm>
            <a:prstGeom prst="rect">
              <a:avLst/>
            </a:prstGeom>
            <a:noFill/>
            <a:ln>
              <a:noFill/>
            </a:ln>
          </p:spPr>
          <p:txBody>
            <a:bodyPr wrap="none" rtlCol="0">
              <a:spAutoFit/>
            </a:bodyPr>
            <a:lstStyle/>
            <a:p>
              <a:r>
                <a:rPr lang="fr-FR" sz="1400" b="1">
                  <a:solidFill>
                    <a:srgbClr val="0DAB7E"/>
                  </a:solidFill>
                </a:rPr>
                <a:t>F</a:t>
              </a:r>
            </a:p>
          </p:txBody>
        </p:sp>
      </p:grpSp>
      <p:pic>
        <p:nvPicPr>
          <p:cNvPr id="25" name="Image 24">
            <a:extLst>
              <a:ext uri="{FF2B5EF4-FFF2-40B4-BE49-F238E27FC236}">
                <a16:creationId xmlns:a16="http://schemas.microsoft.com/office/drawing/2014/main" id="{FE50A5CB-CDC2-4907-A7AD-791A70C0E957}"/>
              </a:ext>
            </a:extLst>
          </p:cNvPr>
          <p:cNvPicPr>
            <a:picLocks noChangeAspect="1"/>
          </p:cNvPicPr>
          <p:nvPr/>
        </p:nvPicPr>
        <p:blipFill rotWithShape="1">
          <a:blip r:embed="rId8">
            <a:duotone>
              <a:schemeClr val="accent2">
                <a:shade val="45000"/>
                <a:satMod val="135000"/>
              </a:schemeClr>
              <a:prstClr val="white"/>
            </a:duotone>
            <a:extLst>
              <a:ext uri="{28A0092B-C50C-407E-A947-70E740481C1C}">
                <a14:useLocalDpi xmlns:a14="http://schemas.microsoft.com/office/drawing/2010/main" val="0"/>
              </a:ext>
            </a:extLst>
          </a:blip>
          <a:srcRect b="14526"/>
          <a:stretch/>
        </p:blipFill>
        <p:spPr>
          <a:xfrm>
            <a:off x="1915572" y="3673386"/>
            <a:ext cx="875763" cy="748555"/>
          </a:xfrm>
          <a:prstGeom prst="rect">
            <a:avLst/>
          </a:prstGeom>
        </p:spPr>
      </p:pic>
      <p:pic>
        <p:nvPicPr>
          <p:cNvPr id="27" name="Image 26">
            <a:extLst>
              <a:ext uri="{FF2B5EF4-FFF2-40B4-BE49-F238E27FC236}">
                <a16:creationId xmlns:a16="http://schemas.microsoft.com/office/drawing/2014/main" id="{74A104C5-6ECB-42A1-82B3-C03894C244AE}"/>
              </a:ext>
            </a:extLst>
          </p:cNvPr>
          <p:cNvPicPr>
            <a:picLocks noChangeAspect="1"/>
          </p:cNvPicPr>
          <p:nvPr/>
        </p:nvPicPr>
        <p:blipFill rotWithShape="1">
          <a:blip r:embed="rId9">
            <a:duotone>
              <a:schemeClr val="accent1">
                <a:shade val="45000"/>
                <a:satMod val="135000"/>
              </a:schemeClr>
              <a:prstClr val="white"/>
            </a:duotone>
            <a:extLst>
              <a:ext uri="{28A0092B-C50C-407E-A947-70E740481C1C}">
                <a14:useLocalDpi xmlns:a14="http://schemas.microsoft.com/office/drawing/2010/main" val="0"/>
              </a:ext>
            </a:extLst>
          </a:blip>
          <a:srcRect b="14526"/>
          <a:stretch/>
        </p:blipFill>
        <p:spPr>
          <a:xfrm>
            <a:off x="2009097" y="4579496"/>
            <a:ext cx="620814" cy="530638"/>
          </a:xfrm>
          <a:prstGeom prst="rect">
            <a:avLst/>
          </a:prstGeom>
        </p:spPr>
      </p:pic>
      <p:pic>
        <p:nvPicPr>
          <p:cNvPr id="29" name="Image 28">
            <a:extLst>
              <a:ext uri="{FF2B5EF4-FFF2-40B4-BE49-F238E27FC236}">
                <a16:creationId xmlns:a16="http://schemas.microsoft.com/office/drawing/2014/main" id="{C8D85AB9-A398-45B4-AD3E-1E2D3ED37905}"/>
              </a:ext>
            </a:extLst>
          </p:cNvPr>
          <p:cNvPicPr>
            <a:picLocks noChangeAspect="1"/>
          </p:cNvPicPr>
          <p:nvPr/>
        </p:nvPicPr>
        <p:blipFill rotWithShape="1">
          <a:blip r:embed="rId10">
            <a:duotone>
              <a:schemeClr val="accent3">
                <a:shade val="45000"/>
                <a:satMod val="135000"/>
              </a:schemeClr>
              <a:prstClr val="white"/>
            </a:duotone>
            <a:extLst>
              <a:ext uri="{28A0092B-C50C-407E-A947-70E740481C1C}">
                <a14:useLocalDpi xmlns:a14="http://schemas.microsoft.com/office/drawing/2010/main" val="0"/>
              </a:ext>
            </a:extLst>
          </a:blip>
          <a:srcRect b="16015"/>
          <a:stretch/>
        </p:blipFill>
        <p:spPr>
          <a:xfrm>
            <a:off x="1992015" y="5255300"/>
            <a:ext cx="674963" cy="566865"/>
          </a:xfrm>
          <a:prstGeom prst="rect">
            <a:avLst/>
          </a:prstGeom>
        </p:spPr>
      </p:pic>
      <p:pic>
        <p:nvPicPr>
          <p:cNvPr id="31" name="Image 30">
            <a:extLst>
              <a:ext uri="{FF2B5EF4-FFF2-40B4-BE49-F238E27FC236}">
                <a16:creationId xmlns:a16="http://schemas.microsoft.com/office/drawing/2014/main" id="{8D53BA66-25FF-4D29-B52D-B3255EEE6195}"/>
              </a:ext>
            </a:extLst>
          </p:cNvPr>
          <p:cNvPicPr>
            <a:picLocks noChangeAspect="1"/>
          </p:cNvPicPr>
          <p:nvPr/>
        </p:nvPicPr>
        <p:blipFill rotWithShape="1">
          <a:blip r:embed="rId11">
            <a:duotone>
              <a:schemeClr val="accent4">
                <a:shade val="45000"/>
                <a:satMod val="135000"/>
              </a:schemeClr>
              <a:prstClr val="white"/>
            </a:duotone>
            <a:extLst>
              <a:ext uri="{28A0092B-C50C-407E-A947-70E740481C1C}">
                <a14:useLocalDpi xmlns:a14="http://schemas.microsoft.com/office/drawing/2010/main" val="0"/>
              </a:ext>
            </a:extLst>
          </a:blip>
          <a:srcRect b="24292"/>
          <a:stretch/>
        </p:blipFill>
        <p:spPr>
          <a:xfrm>
            <a:off x="1926108" y="5854716"/>
            <a:ext cx="748744" cy="566865"/>
          </a:xfrm>
          <a:prstGeom prst="rect">
            <a:avLst/>
          </a:prstGeom>
        </p:spPr>
      </p:pic>
    </p:spTree>
    <p:extLst>
      <p:ext uri="{BB962C8B-B14F-4D97-AF65-F5344CB8AC3E}">
        <p14:creationId xmlns:p14="http://schemas.microsoft.com/office/powerpoint/2010/main" val="174383100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idx="1"/>
          </p:nvPr>
        </p:nvSpPr>
        <p:spPr>
          <a:xfrm>
            <a:off x="46530" y="538504"/>
            <a:ext cx="7994531" cy="504056"/>
          </a:xfrm>
        </p:spPr>
        <p:txBody>
          <a:bodyPr/>
          <a:lstStyle/>
          <a:p>
            <a:pPr marL="0" indent="0">
              <a:lnSpc>
                <a:spcPct val="200000"/>
              </a:lnSpc>
              <a:spcBef>
                <a:spcPts val="1200"/>
              </a:spcBef>
              <a:buNone/>
            </a:pPr>
            <a:r>
              <a:rPr lang="fr-FR" sz="1800">
                <a:solidFill>
                  <a:srgbClr val="C00000"/>
                </a:solidFill>
              </a:rPr>
              <a:t>I] Principes de base pour la conception</a:t>
            </a:r>
          </a:p>
          <a:p>
            <a:pPr marL="0" indent="0">
              <a:buNone/>
            </a:pPr>
            <a:endParaRPr lang="fr-FR" sz="1800"/>
          </a:p>
          <a:p>
            <a:pPr marL="0" indent="0">
              <a:buNone/>
            </a:pPr>
            <a:endParaRPr lang="fr-FR" sz="1800"/>
          </a:p>
        </p:txBody>
      </p:sp>
      <p:sp>
        <p:nvSpPr>
          <p:cNvPr id="19" name="ZoneTexte 18">
            <a:extLst>
              <a:ext uri="{FF2B5EF4-FFF2-40B4-BE49-F238E27FC236}">
                <a16:creationId xmlns:a16="http://schemas.microsoft.com/office/drawing/2014/main" id="{962E65AA-9B64-4319-8860-34FAE56ACF3B}"/>
              </a:ext>
            </a:extLst>
          </p:cNvPr>
          <p:cNvSpPr txBox="1"/>
          <p:nvPr/>
        </p:nvSpPr>
        <p:spPr>
          <a:xfrm>
            <a:off x="4709189" y="6479058"/>
            <a:ext cx="301686" cy="369332"/>
          </a:xfrm>
          <a:prstGeom prst="rect">
            <a:avLst/>
          </a:prstGeom>
          <a:noFill/>
        </p:spPr>
        <p:txBody>
          <a:bodyPr wrap="none" rtlCol="0">
            <a:spAutoFit/>
          </a:bodyPr>
          <a:lstStyle/>
          <a:p>
            <a:r>
              <a:rPr lang="fr-FR"/>
              <a:t>1</a:t>
            </a:r>
          </a:p>
        </p:txBody>
      </p:sp>
      <p:pic>
        <p:nvPicPr>
          <p:cNvPr id="14" name="Image 13">
            <a:extLst>
              <a:ext uri="{FF2B5EF4-FFF2-40B4-BE49-F238E27FC236}">
                <a16:creationId xmlns:a16="http://schemas.microsoft.com/office/drawing/2014/main" id="{282DEFEA-EC62-4C52-97CA-FAA8F2A3E5EC}"/>
              </a:ext>
            </a:extLst>
          </p:cNvPr>
          <p:cNvPicPr>
            <a:picLocks noChangeAspect="1"/>
          </p:cNvPicPr>
          <p:nvPr/>
        </p:nvPicPr>
        <p:blipFill rotWithShape="1">
          <a:blip r:embed="rId3">
            <a:duotone>
              <a:schemeClr val="accent3">
                <a:shade val="45000"/>
                <a:satMod val="135000"/>
              </a:schemeClr>
              <a:prstClr val="white"/>
            </a:duotone>
            <a:extLst>
              <a:ext uri="{28A0092B-C50C-407E-A947-70E740481C1C}">
                <a14:useLocalDpi xmlns:a14="http://schemas.microsoft.com/office/drawing/2010/main" val="0"/>
              </a:ext>
            </a:extLst>
          </a:blip>
          <a:srcRect b="14023"/>
          <a:stretch/>
        </p:blipFill>
        <p:spPr>
          <a:xfrm>
            <a:off x="1591150" y="125622"/>
            <a:ext cx="576548" cy="495699"/>
          </a:xfrm>
          <a:prstGeom prst="rect">
            <a:avLst/>
          </a:prstGeom>
        </p:spPr>
      </p:pic>
      <p:pic>
        <p:nvPicPr>
          <p:cNvPr id="15" name="Image 14">
            <a:extLst>
              <a:ext uri="{FF2B5EF4-FFF2-40B4-BE49-F238E27FC236}">
                <a16:creationId xmlns:a16="http://schemas.microsoft.com/office/drawing/2014/main" id="{E7888A85-4B3E-41D6-B11F-64F4925F3E92}"/>
              </a:ext>
            </a:extLst>
          </p:cNvPr>
          <p:cNvPicPr>
            <a:picLocks noChangeAspect="1"/>
          </p:cNvPicPr>
          <p:nvPr/>
        </p:nvPicPr>
        <p:blipFill rotWithShape="1">
          <a:blip r:embed="rId4">
            <a:lum bright="70000" contrast="-70000"/>
            <a:extLst>
              <a:ext uri="{28A0092B-C50C-407E-A947-70E740481C1C}">
                <a14:useLocalDpi xmlns:a14="http://schemas.microsoft.com/office/drawing/2010/main" val="0"/>
              </a:ext>
            </a:extLst>
          </a:blip>
          <a:srcRect b="21686"/>
          <a:stretch/>
        </p:blipFill>
        <p:spPr>
          <a:xfrm>
            <a:off x="2032956" y="115313"/>
            <a:ext cx="632961" cy="495699"/>
          </a:xfrm>
          <a:prstGeom prst="rect">
            <a:avLst/>
          </a:prstGeom>
        </p:spPr>
      </p:pic>
      <p:pic>
        <p:nvPicPr>
          <p:cNvPr id="16" name="Image 15">
            <a:extLst>
              <a:ext uri="{FF2B5EF4-FFF2-40B4-BE49-F238E27FC236}">
                <a16:creationId xmlns:a16="http://schemas.microsoft.com/office/drawing/2014/main" id="{E1AB5134-AB52-4041-A597-E78FA77BEB94}"/>
              </a:ext>
            </a:extLst>
          </p:cNvPr>
          <p:cNvPicPr>
            <a:picLocks noChangeAspect="1"/>
          </p:cNvPicPr>
          <p:nvPr/>
        </p:nvPicPr>
        <p:blipFill rotWithShape="1">
          <a:blip r:embed="rId5" cstate="print">
            <a:lum bright="70000" contrast="-70000"/>
            <a:extLst>
              <a:ext uri="{BEBA8EAE-BF5A-486C-A8C5-ECC9F3942E4B}">
                <a14:imgProps xmlns:a14="http://schemas.microsoft.com/office/drawing/2010/main">
                  <a14:imgLayer r:embed="rId6">
                    <a14:imgEffect>
                      <a14:colorTemperature colorTemp="1500"/>
                    </a14:imgEffect>
                    <a14:imgEffect>
                      <a14:saturation sat="400000"/>
                    </a14:imgEffect>
                  </a14:imgLayer>
                </a14:imgProps>
              </a:ext>
              <a:ext uri="{28A0092B-C50C-407E-A947-70E740481C1C}">
                <a14:useLocalDpi xmlns:a14="http://schemas.microsoft.com/office/drawing/2010/main" val="0"/>
              </a:ext>
            </a:extLst>
          </a:blip>
          <a:srcRect l="7350" t="-876" r="7601" b="16704"/>
          <a:stretch/>
        </p:blipFill>
        <p:spPr>
          <a:xfrm>
            <a:off x="2680481" y="203987"/>
            <a:ext cx="421683" cy="417334"/>
          </a:xfrm>
          <a:prstGeom prst="rect">
            <a:avLst/>
          </a:prstGeom>
        </p:spPr>
      </p:pic>
      <p:pic>
        <p:nvPicPr>
          <p:cNvPr id="17" name="Image 16">
            <a:extLst>
              <a:ext uri="{FF2B5EF4-FFF2-40B4-BE49-F238E27FC236}">
                <a16:creationId xmlns:a16="http://schemas.microsoft.com/office/drawing/2014/main" id="{99262EC8-AB0A-4206-9BA3-B6F490BA9476}"/>
              </a:ext>
            </a:extLst>
          </p:cNvPr>
          <p:cNvPicPr>
            <a:picLocks noChangeAspect="1"/>
          </p:cNvPicPr>
          <p:nvPr/>
        </p:nvPicPr>
        <p:blipFill rotWithShape="1">
          <a:blip r:embed="rId7">
            <a:lum bright="70000" contrast="-70000"/>
            <a:extLst>
              <a:ext uri="{BEBA8EAE-BF5A-486C-A8C5-ECC9F3942E4B}">
                <a14:imgProps xmlns:a14="http://schemas.microsoft.com/office/drawing/2010/main">
                  <a14:imgLayer r:embed="rId8">
                    <a14:imgEffect>
                      <a14:colorTemperature colorTemp="5900"/>
                    </a14:imgEffect>
                  </a14:imgLayer>
                </a14:imgProps>
              </a:ext>
              <a:ext uri="{28A0092B-C50C-407E-A947-70E740481C1C}">
                <a14:useLocalDpi xmlns:a14="http://schemas.microsoft.com/office/drawing/2010/main" val="0"/>
              </a:ext>
            </a:extLst>
          </a:blip>
          <a:srcRect b="26743"/>
          <a:stretch/>
        </p:blipFill>
        <p:spPr>
          <a:xfrm>
            <a:off x="3059511" y="-26868"/>
            <a:ext cx="870745" cy="637880"/>
          </a:xfrm>
          <a:prstGeom prst="rect">
            <a:avLst/>
          </a:prstGeom>
        </p:spPr>
      </p:pic>
      <p:grpSp>
        <p:nvGrpSpPr>
          <p:cNvPr id="5" name="Groupe 4">
            <a:extLst>
              <a:ext uri="{FF2B5EF4-FFF2-40B4-BE49-F238E27FC236}">
                <a16:creationId xmlns:a16="http://schemas.microsoft.com/office/drawing/2014/main" id="{1CA577E9-3BD1-457E-A79E-4DDDE84177B3}"/>
              </a:ext>
            </a:extLst>
          </p:cNvPr>
          <p:cNvGrpSpPr/>
          <p:nvPr/>
        </p:nvGrpSpPr>
        <p:grpSpPr>
          <a:xfrm>
            <a:off x="3804993" y="209273"/>
            <a:ext cx="504293" cy="307777"/>
            <a:chOff x="3804993" y="209273"/>
            <a:chExt cx="504293" cy="307777"/>
          </a:xfrm>
        </p:grpSpPr>
        <p:sp>
          <p:nvSpPr>
            <p:cNvPr id="22" name="ZoneTexte 21">
              <a:extLst>
                <a:ext uri="{FF2B5EF4-FFF2-40B4-BE49-F238E27FC236}">
                  <a16:creationId xmlns:a16="http://schemas.microsoft.com/office/drawing/2014/main" id="{FAF13834-E260-4815-AFE2-12490B91738E}"/>
                </a:ext>
              </a:extLst>
            </p:cNvPr>
            <p:cNvSpPr txBox="1"/>
            <p:nvPr/>
          </p:nvSpPr>
          <p:spPr>
            <a:xfrm>
              <a:off x="3896961" y="209273"/>
              <a:ext cx="293670" cy="307777"/>
            </a:xfrm>
            <a:prstGeom prst="rect">
              <a:avLst/>
            </a:prstGeom>
            <a:noFill/>
            <a:ln>
              <a:noFill/>
            </a:ln>
          </p:spPr>
          <p:txBody>
            <a:bodyPr wrap="none" rtlCol="0">
              <a:spAutoFit/>
            </a:bodyPr>
            <a:lstStyle/>
            <a:p>
              <a:r>
                <a:rPr lang="fr-FR" sz="1400" b="1">
                  <a:solidFill>
                    <a:schemeClr val="accent6">
                      <a:lumMod val="40000"/>
                      <a:lumOff val="60000"/>
                    </a:schemeClr>
                  </a:solidFill>
                </a:rPr>
                <a:t>F</a:t>
              </a:r>
            </a:p>
          </p:txBody>
        </p:sp>
        <p:cxnSp>
          <p:nvCxnSpPr>
            <p:cNvPr id="21" name="Connecteur droit avec flèche 20">
              <a:extLst>
                <a:ext uri="{FF2B5EF4-FFF2-40B4-BE49-F238E27FC236}">
                  <a16:creationId xmlns:a16="http://schemas.microsoft.com/office/drawing/2014/main" id="{2E8181C9-DF0A-43D0-B5B5-62EC5F89958B}"/>
                </a:ext>
              </a:extLst>
            </p:cNvPr>
            <p:cNvCxnSpPr>
              <a:cxnSpLocks/>
            </p:cNvCxnSpPr>
            <p:nvPr/>
          </p:nvCxnSpPr>
          <p:spPr>
            <a:xfrm flipV="1">
              <a:off x="3804993" y="484218"/>
              <a:ext cx="504293" cy="10912"/>
            </a:xfrm>
            <a:prstGeom prst="straightConnector1">
              <a:avLst/>
            </a:prstGeom>
            <a:ln w="38100">
              <a:solidFill>
                <a:schemeClr val="accent6">
                  <a:lumMod val="40000"/>
                  <a:lumOff val="60000"/>
                </a:schemeClr>
              </a:solidFill>
              <a:tailEnd type="triangle"/>
            </a:ln>
          </p:spPr>
          <p:style>
            <a:lnRef idx="1">
              <a:schemeClr val="accent1"/>
            </a:lnRef>
            <a:fillRef idx="0">
              <a:schemeClr val="accent1"/>
            </a:fillRef>
            <a:effectRef idx="0">
              <a:schemeClr val="accent1"/>
            </a:effectRef>
            <a:fontRef idx="minor">
              <a:schemeClr val="tx1"/>
            </a:fontRef>
          </p:style>
        </p:cxnSp>
      </p:grpSp>
      <p:pic>
        <p:nvPicPr>
          <p:cNvPr id="23" name="Image 22">
            <a:extLst>
              <a:ext uri="{FF2B5EF4-FFF2-40B4-BE49-F238E27FC236}">
                <a16:creationId xmlns:a16="http://schemas.microsoft.com/office/drawing/2014/main" id="{2943A606-9307-4AA0-93B0-89B8F33C8E71}"/>
              </a:ext>
            </a:extLst>
          </p:cNvPr>
          <p:cNvPicPr>
            <a:picLocks noChangeAspect="1"/>
          </p:cNvPicPr>
          <p:nvPr/>
        </p:nvPicPr>
        <p:blipFill rotWithShape="1">
          <a:blip r:embed="rId9">
            <a:lum bright="70000" contrast="-70000"/>
            <a:extLst>
              <a:ext uri="{28A0092B-C50C-407E-A947-70E740481C1C}">
                <a14:useLocalDpi xmlns:a14="http://schemas.microsoft.com/office/drawing/2010/main" val="0"/>
              </a:ext>
            </a:extLst>
          </a:blip>
          <a:srcRect b="14526"/>
          <a:stretch/>
        </p:blipFill>
        <p:spPr>
          <a:xfrm>
            <a:off x="4190631" y="73854"/>
            <a:ext cx="615388" cy="526000"/>
          </a:xfrm>
          <a:prstGeom prst="rect">
            <a:avLst/>
          </a:prstGeom>
        </p:spPr>
      </p:pic>
      <p:pic>
        <p:nvPicPr>
          <p:cNvPr id="24" name="Image 23">
            <a:extLst>
              <a:ext uri="{FF2B5EF4-FFF2-40B4-BE49-F238E27FC236}">
                <a16:creationId xmlns:a16="http://schemas.microsoft.com/office/drawing/2014/main" id="{718EF0E0-9A14-4C3C-9E29-4721D5CB3A75}"/>
              </a:ext>
            </a:extLst>
          </p:cNvPr>
          <p:cNvPicPr>
            <a:picLocks noChangeAspect="1"/>
          </p:cNvPicPr>
          <p:nvPr/>
        </p:nvPicPr>
        <p:blipFill rotWithShape="1">
          <a:blip r:embed="rId10">
            <a:lum bright="70000" contrast="-70000"/>
            <a:extLst>
              <a:ext uri="{28A0092B-C50C-407E-A947-70E740481C1C}">
                <a14:useLocalDpi xmlns:a14="http://schemas.microsoft.com/office/drawing/2010/main" val="0"/>
              </a:ext>
            </a:extLst>
          </a:blip>
          <a:srcRect b="14526"/>
          <a:stretch/>
        </p:blipFill>
        <p:spPr>
          <a:xfrm>
            <a:off x="4665342" y="106195"/>
            <a:ext cx="615388" cy="526001"/>
          </a:xfrm>
          <a:prstGeom prst="rect">
            <a:avLst/>
          </a:prstGeom>
        </p:spPr>
      </p:pic>
      <p:pic>
        <p:nvPicPr>
          <p:cNvPr id="25" name="Image 24">
            <a:extLst>
              <a:ext uri="{FF2B5EF4-FFF2-40B4-BE49-F238E27FC236}">
                <a16:creationId xmlns:a16="http://schemas.microsoft.com/office/drawing/2014/main" id="{022A7A75-01F0-42A9-9AE6-859FDCCD63CD}"/>
              </a:ext>
            </a:extLst>
          </p:cNvPr>
          <p:cNvPicPr>
            <a:picLocks noChangeAspect="1"/>
          </p:cNvPicPr>
          <p:nvPr/>
        </p:nvPicPr>
        <p:blipFill rotWithShape="1">
          <a:blip r:embed="rId11">
            <a:lum bright="70000" contrast="-70000"/>
            <a:extLst>
              <a:ext uri="{28A0092B-C50C-407E-A947-70E740481C1C}">
                <a14:useLocalDpi xmlns:a14="http://schemas.microsoft.com/office/drawing/2010/main" val="0"/>
              </a:ext>
            </a:extLst>
          </a:blip>
          <a:srcRect b="16015"/>
          <a:stretch/>
        </p:blipFill>
        <p:spPr>
          <a:xfrm>
            <a:off x="5233410" y="85012"/>
            <a:ext cx="615389" cy="526000"/>
          </a:xfrm>
          <a:prstGeom prst="rect">
            <a:avLst/>
          </a:prstGeom>
        </p:spPr>
      </p:pic>
      <p:pic>
        <p:nvPicPr>
          <p:cNvPr id="26" name="Image 25">
            <a:extLst>
              <a:ext uri="{FF2B5EF4-FFF2-40B4-BE49-F238E27FC236}">
                <a16:creationId xmlns:a16="http://schemas.microsoft.com/office/drawing/2014/main" id="{956675A1-7419-4ED5-9704-BB80660E0342}"/>
              </a:ext>
            </a:extLst>
          </p:cNvPr>
          <p:cNvPicPr>
            <a:picLocks noChangeAspect="1"/>
          </p:cNvPicPr>
          <p:nvPr/>
        </p:nvPicPr>
        <p:blipFill rotWithShape="1">
          <a:blip r:embed="rId12">
            <a:lum bright="70000" contrast="-70000"/>
            <a:extLst>
              <a:ext uri="{28A0092B-C50C-407E-A947-70E740481C1C}">
                <a14:useLocalDpi xmlns:a14="http://schemas.microsoft.com/office/drawing/2010/main" val="0"/>
              </a:ext>
            </a:extLst>
          </a:blip>
          <a:srcRect b="24292"/>
          <a:stretch/>
        </p:blipFill>
        <p:spPr>
          <a:xfrm>
            <a:off x="5825541" y="32989"/>
            <a:ext cx="748744" cy="566865"/>
          </a:xfrm>
          <a:prstGeom prst="rect">
            <a:avLst/>
          </a:prstGeom>
        </p:spPr>
      </p:pic>
      <p:sp>
        <p:nvSpPr>
          <p:cNvPr id="27" name="Espace réservé du contenu 1">
            <a:extLst>
              <a:ext uri="{FF2B5EF4-FFF2-40B4-BE49-F238E27FC236}">
                <a16:creationId xmlns:a16="http://schemas.microsoft.com/office/drawing/2014/main" id="{68BA96D1-8002-48B5-9984-AC58ED5CA791}"/>
              </a:ext>
            </a:extLst>
          </p:cNvPr>
          <p:cNvSpPr txBox="1">
            <a:spLocks/>
          </p:cNvSpPr>
          <p:nvPr/>
        </p:nvSpPr>
        <p:spPr>
          <a:xfrm>
            <a:off x="377633" y="1333549"/>
            <a:ext cx="8424936" cy="4687739"/>
          </a:xfrm>
          <a:prstGeom prst="rect">
            <a:avLst/>
          </a:prstGeom>
        </p:spPr>
        <p:txBody>
          <a:bodyPr lIns="91440" tIns="45720" rIns="91440" bIns="45720" anchor="t"/>
          <a:lstStyle>
            <a:lvl1pPr marL="342900" indent="-342900" algn="l" rtl="0" eaLnBrk="0" fontAlgn="base" hangingPunct="0">
              <a:lnSpc>
                <a:spcPct val="150000"/>
              </a:lnSpc>
              <a:spcBef>
                <a:spcPct val="20000"/>
              </a:spcBef>
              <a:spcAft>
                <a:spcPct val="0"/>
              </a:spcAft>
              <a:buFont typeface="Arial" charset="0"/>
              <a:buChar char="•"/>
              <a:defRPr sz="1600" b="1" kern="1200">
                <a:solidFill>
                  <a:schemeClr val="tx1"/>
                </a:solidFill>
                <a:latin typeface="Arial" pitchFamily="34" charset="0"/>
                <a:ea typeface="+mn-ea"/>
                <a:cs typeface="Arial" pitchFamily="34" charset="0"/>
              </a:defRPr>
            </a:lvl1pPr>
            <a:lvl2pPr marL="457200" indent="0" algn="l" rtl="0" eaLnBrk="0" fontAlgn="base" hangingPunct="0">
              <a:lnSpc>
                <a:spcPct val="150000"/>
              </a:lnSpc>
              <a:spcBef>
                <a:spcPct val="20000"/>
              </a:spcBef>
              <a:spcAft>
                <a:spcPct val="0"/>
              </a:spcAft>
              <a:buFont typeface="Arial" charset="0"/>
              <a:buNone/>
              <a:defRPr sz="1400" kern="1200" baseline="0">
                <a:solidFill>
                  <a:srgbClr val="004D6F"/>
                </a:solidFill>
                <a:latin typeface="Arial" pitchFamily="34" charset="0"/>
                <a:ea typeface="+mn-ea"/>
                <a:cs typeface="Arial" pitchFamily="34" charset="0"/>
              </a:defRPr>
            </a:lvl2pPr>
            <a:lvl3pPr marL="914400" indent="0" algn="l" rtl="0" eaLnBrk="0" fontAlgn="base" hangingPunct="0">
              <a:lnSpc>
                <a:spcPct val="150000"/>
              </a:lnSpc>
              <a:spcBef>
                <a:spcPts val="2400"/>
              </a:spcBef>
              <a:spcAft>
                <a:spcPct val="0"/>
              </a:spcAft>
              <a:buFont typeface="Arial" charset="0"/>
              <a:buNone/>
              <a:defRPr sz="1800" kern="1200">
                <a:solidFill>
                  <a:srgbClr val="587F8E"/>
                </a:solidFill>
                <a:latin typeface="Arial" pitchFamily="34" charset="0"/>
                <a:ea typeface="+mn-ea"/>
                <a:cs typeface="Arial" pitchFamily="34" charset="0"/>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fr-FR">
                <a:latin typeface="Arial"/>
                <a:cs typeface="Arial"/>
              </a:rPr>
              <a:t>Obligation de certification de l’aérogénérateurs</a:t>
            </a:r>
          </a:p>
          <a:p>
            <a:pPr lvl="1"/>
            <a:endParaRPr lang="fr-FR">
              <a:latin typeface="Arial"/>
              <a:cs typeface="Arial"/>
            </a:endParaRPr>
          </a:p>
          <a:p>
            <a:pPr lvl="1"/>
            <a:endParaRPr lang="fr-FR">
              <a:latin typeface="Arial"/>
              <a:cs typeface="Arial"/>
            </a:endParaRPr>
          </a:p>
          <a:p>
            <a:pPr lvl="1"/>
            <a:endParaRPr lang="fr-FR">
              <a:latin typeface="Arial"/>
              <a:cs typeface="Arial"/>
            </a:endParaRPr>
          </a:p>
          <a:p>
            <a:pPr lvl="1"/>
            <a:endParaRPr lang="fr-FR">
              <a:latin typeface="Arial"/>
              <a:cs typeface="Arial"/>
            </a:endParaRPr>
          </a:p>
          <a:p>
            <a:pPr lvl="1"/>
            <a:endParaRPr lang="fr-FR">
              <a:latin typeface="Arial"/>
              <a:cs typeface="Arial"/>
            </a:endParaRPr>
          </a:p>
          <a:p>
            <a:pPr lvl="1"/>
            <a:endParaRPr lang="fr-FR">
              <a:latin typeface="Arial"/>
              <a:cs typeface="Arial"/>
            </a:endParaRPr>
          </a:p>
          <a:p>
            <a:r>
              <a:rPr lang="fr-FR">
                <a:latin typeface="Arial"/>
                <a:cs typeface="Arial"/>
              </a:rPr>
              <a:t>Eolienne capable de résister aux cas de charges imposé par la norme</a:t>
            </a:r>
          </a:p>
        </p:txBody>
      </p:sp>
      <p:pic>
        <p:nvPicPr>
          <p:cNvPr id="3" name="Picture 3">
            <a:extLst>
              <a:ext uri="{FF2B5EF4-FFF2-40B4-BE49-F238E27FC236}">
                <a16:creationId xmlns:a16="http://schemas.microsoft.com/office/drawing/2014/main" id="{EBAF37FF-FC59-4B21-AD68-25692397874A}"/>
              </a:ext>
            </a:extLst>
          </p:cNvPr>
          <p:cNvPicPr>
            <a:picLocks noChangeAspect="1"/>
          </p:cNvPicPr>
          <p:nvPr/>
        </p:nvPicPr>
        <p:blipFill>
          <a:blip r:embed="rId13"/>
          <a:stretch>
            <a:fillRect/>
          </a:stretch>
        </p:blipFill>
        <p:spPr>
          <a:xfrm>
            <a:off x="4249946" y="1920557"/>
            <a:ext cx="2700068" cy="1837944"/>
          </a:xfrm>
          <a:prstGeom prst="rect">
            <a:avLst/>
          </a:prstGeom>
        </p:spPr>
      </p:pic>
      <p:pic>
        <p:nvPicPr>
          <p:cNvPr id="4" name="Picture 5">
            <a:extLst>
              <a:ext uri="{FF2B5EF4-FFF2-40B4-BE49-F238E27FC236}">
                <a16:creationId xmlns:a16="http://schemas.microsoft.com/office/drawing/2014/main" id="{11FD767E-8B74-4FE3-8473-A91A9C3049F5}"/>
              </a:ext>
            </a:extLst>
          </p:cNvPr>
          <p:cNvPicPr>
            <a:picLocks noChangeAspect="1"/>
          </p:cNvPicPr>
          <p:nvPr/>
        </p:nvPicPr>
        <p:blipFill>
          <a:blip r:embed="rId14"/>
          <a:stretch>
            <a:fillRect/>
          </a:stretch>
        </p:blipFill>
        <p:spPr>
          <a:xfrm>
            <a:off x="439947" y="1841113"/>
            <a:ext cx="2743200" cy="1996831"/>
          </a:xfrm>
          <a:prstGeom prst="rect">
            <a:avLst/>
          </a:prstGeom>
        </p:spPr>
      </p:pic>
      <p:sp>
        <p:nvSpPr>
          <p:cNvPr id="6" name="TextBox 5">
            <a:extLst>
              <a:ext uri="{FF2B5EF4-FFF2-40B4-BE49-F238E27FC236}">
                <a16:creationId xmlns:a16="http://schemas.microsoft.com/office/drawing/2014/main" id="{1C5FABE7-8208-44C9-B9AF-3C0D37A8A0A0}"/>
              </a:ext>
            </a:extLst>
          </p:cNvPr>
          <p:cNvSpPr txBox="1"/>
          <p:nvPr/>
        </p:nvSpPr>
        <p:spPr>
          <a:xfrm rot="-2460000">
            <a:off x="4231672" y="2474647"/>
            <a:ext cx="1564257" cy="369332"/>
          </a:xfrm>
          <a:prstGeom prst="rect">
            <a:avLst/>
          </a:prstGeom>
          <a:noFill/>
          <a:ln>
            <a:solidFill>
              <a:srgbClr val="FF0000"/>
            </a:solidFill>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a:solidFill>
                  <a:srgbClr val="FF0000"/>
                </a:solidFill>
                <a:latin typeface="Arial"/>
                <a:cs typeface="Arial"/>
              </a:rPr>
              <a:t>APPROUVE</a:t>
            </a:r>
            <a:endParaRPr lang="en-US">
              <a:solidFill>
                <a:srgbClr val="FF0000"/>
              </a:solidFill>
            </a:endParaRPr>
          </a:p>
        </p:txBody>
      </p:sp>
      <p:sp>
        <p:nvSpPr>
          <p:cNvPr id="7" name="TextBox 6">
            <a:extLst>
              <a:ext uri="{FF2B5EF4-FFF2-40B4-BE49-F238E27FC236}">
                <a16:creationId xmlns:a16="http://schemas.microsoft.com/office/drawing/2014/main" id="{D3549F34-A20E-44A9-836D-4D09CD06F440}"/>
              </a:ext>
            </a:extLst>
          </p:cNvPr>
          <p:cNvSpPr txBox="1"/>
          <p:nvPr/>
        </p:nvSpPr>
        <p:spPr>
          <a:xfrm>
            <a:off x="980710" y="4612060"/>
            <a:ext cx="2743200"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a:latin typeface="Arial"/>
                <a:cs typeface="Arial"/>
              </a:rPr>
              <a:t>Identification des </a:t>
            </a:r>
            <a:r>
              <a:rPr lang="en-US" err="1">
                <a:latin typeface="Arial"/>
                <a:cs typeface="Arial"/>
              </a:rPr>
              <a:t>cas</a:t>
            </a:r>
            <a:r>
              <a:rPr lang="en-US">
                <a:latin typeface="Arial"/>
                <a:cs typeface="Arial"/>
              </a:rPr>
              <a:t> de charge maximums </a:t>
            </a:r>
            <a:endParaRPr lang="en-US"/>
          </a:p>
        </p:txBody>
      </p:sp>
      <p:sp>
        <p:nvSpPr>
          <p:cNvPr id="8" name="Arrow: Right 7">
            <a:extLst>
              <a:ext uri="{FF2B5EF4-FFF2-40B4-BE49-F238E27FC236}">
                <a16:creationId xmlns:a16="http://schemas.microsoft.com/office/drawing/2014/main" id="{AB2439A1-50C6-4D3B-A74D-DF5A312E4E34}"/>
              </a:ext>
            </a:extLst>
          </p:cNvPr>
          <p:cNvSpPr/>
          <p:nvPr/>
        </p:nvSpPr>
        <p:spPr>
          <a:xfrm>
            <a:off x="3898220" y="4806844"/>
            <a:ext cx="700020" cy="360948"/>
          </a:xfrm>
          <a:prstGeom prst="rightArrow">
            <a:avLst/>
          </a:prstGeom>
          <a:solidFill>
            <a:schemeClr val="tx2">
              <a:lumMod val="60000"/>
              <a:lumOff val="40000"/>
            </a:scheme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TextBox 27">
            <a:extLst>
              <a:ext uri="{FF2B5EF4-FFF2-40B4-BE49-F238E27FC236}">
                <a16:creationId xmlns:a16="http://schemas.microsoft.com/office/drawing/2014/main" id="{F7932841-0409-41E2-9204-03D41A69F7F3}"/>
              </a:ext>
            </a:extLst>
          </p:cNvPr>
          <p:cNvSpPr txBox="1"/>
          <p:nvPr/>
        </p:nvSpPr>
        <p:spPr>
          <a:xfrm>
            <a:off x="4973006" y="4666749"/>
            <a:ext cx="2743200"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a:latin typeface="Arial"/>
                <a:cs typeface="Arial"/>
              </a:rPr>
              <a:t>Tous les </a:t>
            </a:r>
            <a:r>
              <a:rPr lang="en-US" err="1">
                <a:latin typeface="Arial"/>
                <a:cs typeface="Arial"/>
              </a:rPr>
              <a:t>éléments</a:t>
            </a:r>
            <a:r>
              <a:rPr lang="en-US">
                <a:latin typeface="Arial"/>
                <a:cs typeface="Arial"/>
              </a:rPr>
              <a:t> </a:t>
            </a:r>
            <a:r>
              <a:rPr lang="en-US" err="1">
                <a:latin typeface="Arial"/>
                <a:cs typeface="Arial"/>
              </a:rPr>
              <a:t>doivent</a:t>
            </a:r>
            <a:r>
              <a:rPr lang="en-US">
                <a:latin typeface="Arial"/>
                <a:cs typeface="Arial"/>
              </a:rPr>
              <a:t> y </a:t>
            </a:r>
            <a:r>
              <a:rPr lang="en-US" err="1">
                <a:latin typeface="Arial"/>
                <a:cs typeface="Arial"/>
              </a:rPr>
              <a:t>résister</a:t>
            </a:r>
            <a:endParaRPr lang="en-US" err="1"/>
          </a:p>
        </p:txBody>
      </p:sp>
      <p:sp>
        <p:nvSpPr>
          <p:cNvPr id="29" name="TextBox 28">
            <a:extLst>
              <a:ext uri="{FF2B5EF4-FFF2-40B4-BE49-F238E27FC236}">
                <a16:creationId xmlns:a16="http://schemas.microsoft.com/office/drawing/2014/main" id="{A85BF32A-CED0-4C0B-9753-6FD2A954A55D}"/>
              </a:ext>
            </a:extLst>
          </p:cNvPr>
          <p:cNvSpPr txBox="1"/>
          <p:nvPr/>
        </p:nvSpPr>
        <p:spPr>
          <a:xfrm>
            <a:off x="1811981" y="5629274"/>
            <a:ext cx="5116702"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a:latin typeface="Arial"/>
                <a:cs typeface="Arial"/>
              </a:rPr>
              <a:t>Les </a:t>
            </a:r>
            <a:r>
              <a:rPr lang="en-US" err="1">
                <a:latin typeface="Arial"/>
                <a:cs typeface="Arial"/>
              </a:rPr>
              <a:t>composants</a:t>
            </a:r>
            <a:r>
              <a:rPr lang="en-US">
                <a:latin typeface="Arial"/>
                <a:cs typeface="Arial"/>
              </a:rPr>
              <a:t> de </a:t>
            </a:r>
            <a:r>
              <a:rPr lang="en-US" err="1">
                <a:latin typeface="Arial"/>
                <a:cs typeface="Arial"/>
              </a:rPr>
              <a:t>défaillance</a:t>
            </a:r>
            <a:r>
              <a:rPr lang="en-US">
                <a:latin typeface="Arial"/>
                <a:cs typeface="Arial"/>
              </a:rPr>
              <a:t> </a:t>
            </a:r>
            <a:r>
              <a:rPr lang="en-US" err="1">
                <a:latin typeface="Arial"/>
                <a:cs typeface="Arial"/>
              </a:rPr>
              <a:t>mineure</a:t>
            </a:r>
            <a:r>
              <a:rPr lang="en-US">
                <a:latin typeface="Arial"/>
                <a:cs typeface="Arial"/>
              </a:rPr>
              <a:t> ne </a:t>
            </a:r>
            <a:r>
              <a:rPr lang="en-US" err="1">
                <a:latin typeface="Arial"/>
                <a:cs typeface="Arial"/>
              </a:rPr>
              <a:t>doivent</a:t>
            </a:r>
            <a:r>
              <a:rPr lang="en-US">
                <a:latin typeface="Arial"/>
                <a:cs typeface="Arial"/>
              </a:rPr>
              <a:t> pas </a:t>
            </a:r>
            <a:r>
              <a:rPr lang="en-US" err="1">
                <a:latin typeface="Arial"/>
                <a:cs typeface="Arial"/>
              </a:rPr>
              <a:t>engendrer</a:t>
            </a:r>
            <a:r>
              <a:rPr lang="en-US">
                <a:latin typeface="Arial"/>
                <a:cs typeface="Arial"/>
              </a:rPr>
              <a:t> des </a:t>
            </a:r>
            <a:r>
              <a:rPr lang="en-US" err="1">
                <a:latin typeface="Arial"/>
                <a:cs typeface="Arial"/>
              </a:rPr>
              <a:t>dégâts</a:t>
            </a:r>
            <a:r>
              <a:rPr lang="en-US">
                <a:latin typeface="Arial"/>
                <a:cs typeface="Arial"/>
              </a:rPr>
              <a:t> plus graves </a:t>
            </a:r>
            <a:endParaRPr lang="en-US"/>
          </a:p>
        </p:txBody>
      </p:sp>
      <p:pic>
        <p:nvPicPr>
          <p:cNvPr id="9" name="Picture 9">
            <a:extLst>
              <a:ext uri="{FF2B5EF4-FFF2-40B4-BE49-F238E27FC236}">
                <a16:creationId xmlns:a16="http://schemas.microsoft.com/office/drawing/2014/main" id="{2E4B8D09-25A4-48F4-B4F9-DF2067CC539F}"/>
              </a:ext>
            </a:extLst>
          </p:cNvPr>
          <p:cNvPicPr>
            <a:picLocks noChangeAspect="1"/>
          </p:cNvPicPr>
          <p:nvPr/>
        </p:nvPicPr>
        <p:blipFill rotWithShape="1">
          <a:blip r:embed="rId15"/>
          <a:srcRect r="909" b="14859"/>
          <a:stretch/>
        </p:blipFill>
        <p:spPr>
          <a:xfrm>
            <a:off x="903462" y="5655935"/>
            <a:ext cx="697855" cy="595949"/>
          </a:xfrm>
          <a:prstGeom prst="rect">
            <a:avLst/>
          </a:prstGeom>
        </p:spPr>
      </p:pic>
    </p:spTree>
    <p:extLst>
      <p:ext uri="{BB962C8B-B14F-4D97-AF65-F5344CB8AC3E}">
        <p14:creationId xmlns:p14="http://schemas.microsoft.com/office/powerpoint/2010/main" val="419827609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idx="1"/>
          </p:nvPr>
        </p:nvSpPr>
        <p:spPr>
          <a:xfrm>
            <a:off x="46530" y="538504"/>
            <a:ext cx="7994531" cy="504056"/>
          </a:xfrm>
        </p:spPr>
        <p:txBody>
          <a:bodyPr/>
          <a:lstStyle/>
          <a:p>
            <a:pPr marL="0" indent="0">
              <a:lnSpc>
                <a:spcPct val="200000"/>
              </a:lnSpc>
              <a:spcBef>
                <a:spcPts val="1200"/>
              </a:spcBef>
              <a:buNone/>
            </a:pPr>
            <a:r>
              <a:rPr lang="fr-FR" sz="1800">
                <a:solidFill>
                  <a:srgbClr val="E29100"/>
                </a:solidFill>
              </a:rPr>
              <a:t>II] Systèmes de sécurité</a:t>
            </a:r>
          </a:p>
          <a:p>
            <a:pPr marL="0" indent="0">
              <a:buNone/>
            </a:pPr>
            <a:endParaRPr lang="fr-FR" sz="1800"/>
          </a:p>
          <a:p>
            <a:pPr marL="0" indent="0">
              <a:buNone/>
            </a:pPr>
            <a:endParaRPr lang="fr-FR" sz="1800"/>
          </a:p>
        </p:txBody>
      </p:sp>
      <p:sp>
        <p:nvSpPr>
          <p:cNvPr id="19" name="ZoneTexte 18">
            <a:extLst>
              <a:ext uri="{FF2B5EF4-FFF2-40B4-BE49-F238E27FC236}">
                <a16:creationId xmlns:a16="http://schemas.microsoft.com/office/drawing/2014/main" id="{962E65AA-9B64-4319-8860-34FAE56ACF3B}"/>
              </a:ext>
            </a:extLst>
          </p:cNvPr>
          <p:cNvSpPr txBox="1"/>
          <p:nvPr/>
        </p:nvSpPr>
        <p:spPr>
          <a:xfrm>
            <a:off x="4709189" y="6479058"/>
            <a:ext cx="312906" cy="369332"/>
          </a:xfrm>
          <a:prstGeom prst="rect">
            <a:avLst/>
          </a:prstGeom>
          <a:noFill/>
        </p:spPr>
        <p:txBody>
          <a:bodyPr wrap="none" lIns="91440" tIns="45720" rIns="91440" bIns="45720" rtlCol="0" anchor="t">
            <a:spAutoFit/>
          </a:bodyPr>
          <a:lstStyle/>
          <a:p>
            <a:r>
              <a:rPr lang="fr-FR">
                <a:latin typeface="Arial"/>
                <a:cs typeface="Arial"/>
              </a:rPr>
              <a:t>2</a:t>
            </a:r>
            <a:endParaRPr lang="fr-FR"/>
          </a:p>
        </p:txBody>
      </p:sp>
      <p:pic>
        <p:nvPicPr>
          <p:cNvPr id="14" name="Image 13">
            <a:extLst>
              <a:ext uri="{FF2B5EF4-FFF2-40B4-BE49-F238E27FC236}">
                <a16:creationId xmlns:a16="http://schemas.microsoft.com/office/drawing/2014/main" id="{282DEFEA-EC62-4C52-97CA-FAA8F2A3E5EC}"/>
              </a:ext>
            </a:extLst>
          </p:cNvPr>
          <p:cNvPicPr>
            <a:picLocks noChangeAspect="1"/>
          </p:cNvPicPr>
          <p:nvPr/>
        </p:nvPicPr>
        <p:blipFill rotWithShape="1">
          <a:blip r:embed="rId3">
            <a:lum bright="70000" contrast="-70000"/>
            <a:extLst>
              <a:ext uri="{28A0092B-C50C-407E-A947-70E740481C1C}">
                <a14:useLocalDpi xmlns:a14="http://schemas.microsoft.com/office/drawing/2010/main" val="0"/>
              </a:ext>
            </a:extLst>
          </a:blip>
          <a:srcRect b="14023"/>
          <a:stretch/>
        </p:blipFill>
        <p:spPr>
          <a:xfrm>
            <a:off x="1591150" y="125622"/>
            <a:ext cx="576548" cy="495699"/>
          </a:xfrm>
          <a:prstGeom prst="rect">
            <a:avLst/>
          </a:prstGeom>
        </p:spPr>
      </p:pic>
      <p:pic>
        <p:nvPicPr>
          <p:cNvPr id="15" name="Image 14">
            <a:extLst>
              <a:ext uri="{FF2B5EF4-FFF2-40B4-BE49-F238E27FC236}">
                <a16:creationId xmlns:a16="http://schemas.microsoft.com/office/drawing/2014/main" id="{E7888A85-4B3E-41D6-B11F-64F4925F3E92}"/>
              </a:ext>
            </a:extLst>
          </p:cNvPr>
          <p:cNvPicPr>
            <a:picLocks noChangeAspect="1"/>
          </p:cNvPicPr>
          <p:nvPr/>
        </p:nvPicPr>
        <p:blipFill rotWithShape="1">
          <a:blip r:embed="rId4">
            <a:duotone>
              <a:schemeClr val="accent1">
                <a:shade val="45000"/>
                <a:satMod val="135000"/>
              </a:schemeClr>
              <a:prstClr val="white"/>
            </a:duotone>
            <a:extLst>
              <a:ext uri="{28A0092B-C50C-407E-A947-70E740481C1C}">
                <a14:useLocalDpi xmlns:a14="http://schemas.microsoft.com/office/drawing/2010/main" val="0"/>
              </a:ext>
            </a:extLst>
          </a:blip>
          <a:srcRect b="21686"/>
          <a:stretch/>
        </p:blipFill>
        <p:spPr>
          <a:xfrm>
            <a:off x="2043466" y="115313"/>
            <a:ext cx="632961" cy="495699"/>
          </a:xfrm>
          <a:prstGeom prst="rect">
            <a:avLst/>
          </a:prstGeom>
        </p:spPr>
      </p:pic>
      <p:pic>
        <p:nvPicPr>
          <p:cNvPr id="16" name="Image 15">
            <a:extLst>
              <a:ext uri="{FF2B5EF4-FFF2-40B4-BE49-F238E27FC236}">
                <a16:creationId xmlns:a16="http://schemas.microsoft.com/office/drawing/2014/main" id="{E1AB5134-AB52-4041-A597-E78FA77BEB94}"/>
              </a:ext>
            </a:extLst>
          </p:cNvPr>
          <p:cNvPicPr>
            <a:picLocks noChangeAspect="1"/>
          </p:cNvPicPr>
          <p:nvPr/>
        </p:nvPicPr>
        <p:blipFill rotWithShape="1">
          <a:blip r:embed="rId5" cstate="print">
            <a:lum bright="70000" contrast="-70000"/>
            <a:extLst>
              <a:ext uri="{BEBA8EAE-BF5A-486C-A8C5-ECC9F3942E4B}">
                <a14:imgProps xmlns:a14="http://schemas.microsoft.com/office/drawing/2010/main">
                  <a14:imgLayer r:embed="rId6">
                    <a14:imgEffect>
                      <a14:colorTemperature colorTemp="1500"/>
                    </a14:imgEffect>
                    <a14:imgEffect>
                      <a14:saturation sat="400000"/>
                    </a14:imgEffect>
                  </a14:imgLayer>
                </a14:imgProps>
              </a:ext>
              <a:ext uri="{28A0092B-C50C-407E-A947-70E740481C1C}">
                <a14:useLocalDpi xmlns:a14="http://schemas.microsoft.com/office/drawing/2010/main" val="0"/>
              </a:ext>
            </a:extLst>
          </a:blip>
          <a:srcRect l="7350" t="-876" r="7601" b="16704"/>
          <a:stretch/>
        </p:blipFill>
        <p:spPr>
          <a:xfrm>
            <a:off x="2680481" y="203987"/>
            <a:ext cx="421683" cy="417334"/>
          </a:xfrm>
          <a:prstGeom prst="rect">
            <a:avLst/>
          </a:prstGeom>
        </p:spPr>
      </p:pic>
      <p:pic>
        <p:nvPicPr>
          <p:cNvPr id="17" name="Image 16">
            <a:extLst>
              <a:ext uri="{FF2B5EF4-FFF2-40B4-BE49-F238E27FC236}">
                <a16:creationId xmlns:a16="http://schemas.microsoft.com/office/drawing/2014/main" id="{99262EC8-AB0A-4206-9BA3-B6F490BA9476}"/>
              </a:ext>
            </a:extLst>
          </p:cNvPr>
          <p:cNvPicPr>
            <a:picLocks noChangeAspect="1"/>
          </p:cNvPicPr>
          <p:nvPr/>
        </p:nvPicPr>
        <p:blipFill rotWithShape="1">
          <a:blip r:embed="rId7">
            <a:lum bright="70000" contrast="-70000"/>
            <a:extLst>
              <a:ext uri="{BEBA8EAE-BF5A-486C-A8C5-ECC9F3942E4B}">
                <a14:imgProps xmlns:a14="http://schemas.microsoft.com/office/drawing/2010/main">
                  <a14:imgLayer r:embed="rId8">
                    <a14:imgEffect>
                      <a14:colorTemperature colorTemp="5900"/>
                    </a14:imgEffect>
                  </a14:imgLayer>
                </a14:imgProps>
              </a:ext>
              <a:ext uri="{28A0092B-C50C-407E-A947-70E740481C1C}">
                <a14:useLocalDpi xmlns:a14="http://schemas.microsoft.com/office/drawing/2010/main" val="0"/>
              </a:ext>
            </a:extLst>
          </a:blip>
          <a:srcRect b="26743"/>
          <a:stretch/>
        </p:blipFill>
        <p:spPr>
          <a:xfrm>
            <a:off x="3059511" y="-26868"/>
            <a:ext cx="870745" cy="637880"/>
          </a:xfrm>
          <a:prstGeom prst="rect">
            <a:avLst/>
          </a:prstGeom>
        </p:spPr>
      </p:pic>
      <p:pic>
        <p:nvPicPr>
          <p:cNvPr id="23" name="Image 22">
            <a:extLst>
              <a:ext uri="{FF2B5EF4-FFF2-40B4-BE49-F238E27FC236}">
                <a16:creationId xmlns:a16="http://schemas.microsoft.com/office/drawing/2014/main" id="{2943A606-9307-4AA0-93B0-89B8F33C8E71}"/>
              </a:ext>
            </a:extLst>
          </p:cNvPr>
          <p:cNvPicPr>
            <a:picLocks noChangeAspect="1"/>
          </p:cNvPicPr>
          <p:nvPr/>
        </p:nvPicPr>
        <p:blipFill rotWithShape="1">
          <a:blip r:embed="rId9">
            <a:lum bright="70000" contrast="-70000"/>
            <a:extLst>
              <a:ext uri="{28A0092B-C50C-407E-A947-70E740481C1C}">
                <a14:useLocalDpi xmlns:a14="http://schemas.microsoft.com/office/drawing/2010/main" val="0"/>
              </a:ext>
            </a:extLst>
          </a:blip>
          <a:srcRect b="14526"/>
          <a:stretch/>
        </p:blipFill>
        <p:spPr>
          <a:xfrm>
            <a:off x="4190631" y="73854"/>
            <a:ext cx="615388" cy="526000"/>
          </a:xfrm>
          <a:prstGeom prst="rect">
            <a:avLst/>
          </a:prstGeom>
        </p:spPr>
      </p:pic>
      <p:pic>
        <p:nvPicPr>
          <p:cNvPr id="24" name="Image 23">
            <a:extLst>
              <a:ext uri="{FF2B5EF4-FFF2-40B4-BE49-F238E27FC236}">
                <a16:creationId xmlns:a16="http://schemas.microsoft.com/office/drawing/2014/main" id="{718EF0E0-9A14-4C3C-9E29-4721D5CB3A75}"/>
              </a:ext>
            </a:extLst>
          </p:cNvPr>
          <p:cNvPicPr>
            <a:picLocks noChangeAspect="1"/>
          </p:cNvPicPr>
          <p:nvPr/>
        </p:nvPicPr>
        <p:blipFill rotWithShape="1">
          <a:blip r:embed="rId10">
            <a:lum bright="70000" contrast="-70000"/>
            <a:extLst>
              <a:ext uri="{28A0092B-C50C-407E-A947-70E740481C1C}">
                <a14:useLocalDpi xmlns:a14="http://schemas.microsoft.com/office/drawing/2010/main" val="0"/>
              </a:ext>
            </a:extLst>
          </a:blip>
          <a:srcRect b="14526"/>
          <a:stretch/>
        </p:blipFill>
        <p:spPr>
          <a:xfrm>
            <a:off x="4665342" y="106195"/>
            <a:ext cx="615388" cy="526001"/>
          </a:xfrm>
          <a:prstGeom prst="rect">
            <a:avLst/>
          </a:prstGeom>
        </p:spPr>
      </p:pic>
      <p:pic>
        <p:nvPicPr>
          <p:cNvPr id="25" name="Image 24">
            <a:extLst>
              <a:ext uri="{FF2B5EF4-FFF2-40B4-BE49-F238E27FC236}">
                <a16:creationId xmlns:a16="http://schemas.microsoft.com/office/drawing/2014/main" id="{022A7A75-01F0-42A9-9AE6-859FDCCD63CD}"/>
              </a:ext>
            </a:extLst>
          </p:cNvPr>
          <p:cNvPicPr>
            <a:picLocks noChangeAspect="1"/>
          </p:cNvPicPr>
          <p:nvPr/>
        </p:nvPicPr>
        <p:blipFill rotWithShape="1">
          <a:blip r:embed="rId11">
            <a:lum bright="70000" contrast="-70000"/>
            <a:extLst>
              <a:ext uri="{28A0092B-C50C-407E-A947-70E740481C1C}">
                <a14:useLocalDpi xmlns:a14="http://schemas.microsoft.com/office/drawing/2010/main" val="0"/>
              </a:ext>
            </a:extLst>
          </a:blip>
          <a:srcRect b="16015"/>
          <a:stretch/>
        </p:blipFill>
        <p:spPr>
          <a:xfrm>
            <a:off x="5233410" y="85012"/>
            <a:ext cx="615389" cy="526000"/>
          </a:xfrm>
          <a:prstGeom prst="rect">
            <a:avLst/>
          </a:prstGeom>
        </p:spPr>
      </p:pic>
      <p:pic>
        <p:nvPicPr>
          <p:cNvPr id="26" name="Image 25">
            <a:extLst>
              <a:ext uri="{FF2B5EF4-FFF2-40B4-BE49-F238E27FC236}">
                <a16:creationId xmlns:a16="http://schemas.microsoft.com/office/drawing/2014/main" id="{956675A1-7419-4ED5-9704-BB80660E0342}"/>
              </a:ext>
            </a:extLst>
          </p:cNvPr>
          <p:cNvPicPr>
            <a:picLocks noChangeAspect="1"/>
          </p:cNvPicPr>
          <p:nvPr/>
        </p:nvPicPr>
        <p:blipFill rotWithShape="1">
          <a:blip r:embed="rId12">
            <a:lum bright="70000" contrast="-70000"/>
            <a:extLst>
              <a:ext uri="{28A0092B-C50C-407E-A947-70E740481C1C}">
                <a14:useLocalDpi xmlns:a14="http://schemas.microsoft.com/office/drawing/2010/main" val="0"/>
              </a:ext>
            </a:extLst>
          </a:blip>
          <a:srcRect b="24292"/>
          <a:stretch/>
        </p:blipFill>
        <p:spPr>
          <a:xfrm>
            <a:off x="5825541" y="32989"/>
            <a:ext cx="748744" cy="566865"/>
          </a:xfrm>
          <a:prstGeom prst="rect">
            <a:avLst/>
          </a:prstGeom>
        </p:spPr>
      </p:pic>
      <p:grpSp>
        <p:nvGrpSpPr>
          <p:cNvPr id="18" name="Groupe 17">
            <a:extLst>
              <a:ext uri="{FF2B5EF4-FFF2-40B4-BE49-F238E27FC236}">
                <a16:creationId xmlns:a16="http://schemas.microsoft.com/office/drawing/2014/main" id="{AFA08E6D-B2AC-49C1-89AF-A21F4BCD9574}"/>
              </a:ext>
            </a:extLst>
          </p:cNvPr>
          <p:cNvGrpSpPr/>
          <p:nvPr/>
        </p:nvGrpSpPr>
        <p:grpSpPr>
          <a:xfrm>
            <a:off x="3804993" y="209273"/>
            <a:ext cx="504293" cy="307777"/>
            <a:chOff x="3804993" y="209273"/>
            <a:chExt cx="504293" cy="307777"/>
          </a:xfrm>
        </p:grpSpPr>
        <p:sp>
          <p:nvSpPr>
            <p:cNvPr id="27" name="ZoneTexte 26">
              <a:extLst>
                <a:ext uri="{FF2B5EF4-FFF2-40B4-BE49-F238E27FC236}">
                  <a16:creationId xmlns:a16="http://schemas.microsoft.com/office/drawing/2014/main" id="{115931E3-1700-4E7C-A59C-5BF0F680A7CD}"/>
                </a:ext>
              </a:extLst>
            </p:cNvPr>
            <p:cNvSpPr txBox="1"/>
            <p:nvPr/>
          </p:nvSpPr>
          <p:spPr>
            <a:xfrm>
              <a:off x="3896961" y="209273"/>
              <a:ext cx="293670" cy="307777"/>
            </a:xfrm>
            <a:prstGeom prst="rect">
              <a:avLst/>
            </a:prstGeom>
            <a:noFill/>
            <a:ln>
              <a:noFill/>
            </a:ln>
          </p:spPr>
          <p:txBody>
            <a:bodyPr wrap="none" rtlCol="0">
              <a:spAutoFit/>
            </a:bodyPr>
            <a:lstStyle/>
            <a:p>
              <a:r>
                <a:rPr lang="fr-FR" sz="1400" b="1">
                  <a:solidFill>
                    <a:schemeClr val="accent6">
                      <a:lumMod val="40000"/>
                      <a:lumOff val="60000"/>
                    </a:schemeClr>
                  </a:solidFill>
                </a:rPr>
                <a:t>F</a:t>
              </a:r>
            </a:p>
          </p:txBody>
        </p:sp>
        <p:cxnSp>
          <p:nvCxnSpPr>
            <p:cNvPr id="28" name="Connecteur droit avec flèche 27">
              <a:extLst>
                <a:ext uri="{FF2B5EF4-FFF2-40B4-BE49-F238E27FC236}">
                  <a16:creationId xmlns:a16="http://schemas.microsoft.com/office/drawing/2014/main" id="{996D771B-AF57-4856-9ABC-C306EA7C1BA3}"/>
                </a:ext>
              </a:extLst>
            </p:cNvPr>
            <p:cNvCxnSpPr>
              <a:cxnSpLocks/>
            </p:cNvCxnSpPr>
            <p:nvPr/>
          </p:nvCxnSpPr>
          <p:spPr>
            <a:xfrm flipV="1">
              <a:off x="3804993" y="484218"/>
              <a:ext cx="504293" cy="10912"/>
            </a:xfrm>
            <a:prstGeom prst="straightConnector1">
              <a:avLst/>
            </a:prstGeom>
            <a:ln w="38100">
              <a:solidFill>
                <a:schemeClr val="accent6">
                  <a:lumMod val="40000"/>
                  <a:lumOff val="60000"/>
                </a:schemeClr>
              </a:solidFill>
              <a:tailEnd type="triangle"/>
            </a:ln>
          </p:spPr>
          <p:style>
            <a:lnRef idx="1">
              <a:schemeClr val="accent1"/>
            </a:lnRef>
            <a:fillRef idx="0">
              <a:schemeClr val="accent1"/>
            </a:fillRef>
            <a:effectRef idx="0">
              <a:schemeClr val="accent1"/>
            </a:effectRef>
            <a:fontRef idx="minor">
              <a:schemeClr val="tx1"/>
            </a:fontRef>
          </p:style>
        </p:cxnSp>
      </p:grpSp>
      <p:sp>
        <p:nvSpPr>
          <p:cNvPr id="29" name="Espace réservé du texte 3">
            <a:extLst>
              <a:ext uri="{FF2B5EF4-FFF2-40B4-BE49-F238E27FC236}">
                <a16:creationId xmlns:a16="http://schemas.microsoft.com/office/drawing/2014/main" id="{79225DF0-9BEC-4F8C-8958-EE8B6B79999F}"/>
              </a:ext>
            </a:extLst>
          </p:cNvPr>
          <p:cNvSpPr>
            <a:spLocks noGrp="1"/>
          </p:cNvSpPr>
          <p:nvPr>
            <p:ph type="body" sz="quarter" idx="13"/>
          </p:nvPr>
        </p:nvSpPr>
        <p:spPr>
          <a:xfrm>
            <a:off x="346841" y="1082422"/>
            <a:ext cx="3843790" cy="423109"/>
          </a:xfrm>
        </p:spPr>
        <p:txBody>
          <a:bodyPr/>
          <a:lstStyle/>
          <a:p>
            <a:pPr algn="l"/>
            <a:r>
              <a:rPr lang="fr-FR">
                <a:solidFill>
                  <a:schemeClr val="tx1">
                    <a:lumMod val="50000"/>
                  </a:schemeClr>
                </a:solidFill>
              </a:rPr>
              <a:t>Dispositifs de protection</a:t>
            </a:r>
          </a:p>
        </p:txBody>
      </p:sp>
      <p:sp>
        <p:nvSpPr>
          <p:cNvPr id="3" name="TextBox 2">
            <a:extLst>
              <a:ext uri="{FF2B5EF4-FFF2-40B4-BE49-F238E27FC236}">
                <a16:creationId xmlns:a16="http://schemas.microsoft.com/office/drawing/2014/main" id="{2E9060F4-8869-4B09-88EF-C3EED5094537}"/>
              </a:ext>
            </a:extLst>
          </p:cNvPr>
          <p:cNvSpPr txBox="1"/>
          <p:nvPr/>
        </p:nvSpPr>
        <p:spPr>
          <a:xfrm>
            <a:off x="673768" y="1876926"/>
            <a:ext cx="3246338"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b="1" err="1">
                <a:latin typeface="Arial"/>
                <a:cs typeface="Arial"/>
              </a:rPr>
              <a:t>Système</a:t>
            </a:r>
            <a:r>
              <a:rPr lang="en-US" b="1">
                <a:latin typeface="Arial"/>
                <a:cs typeface="Arial"/>
              </a:rPr>
              <a:t> de </a:t>
            </a:r>
            <a:r>
              <a:rPr lang="en-US" b="1" err="1">
                <a:latin typeface="Arial"/>
                <a:cs typeface="Arial"/>
              </a:rPr>
              <a:t>commande</a:t>
            </a:r>
            <a:r>
              <a:rPr lang="en-US" b="1">
                <a:latin typeface="Arial"/>
                <a:cs typeface="Arial"/>
              </a:rPr>
              <a:t> </a:t>
            </a:r>
            <a:endParaRPr lang="en-US" b="1"/>
          </a:p>
        </p:txBody>
      </p:sp>
      <p:sp>
        <p:nvSpPr>
          <p:cNvPr id="20" name="TextBox 19">
            <a:extLst>
              <a:ext uri="{FF2B5EF4-FFF2-40B4-BE49-F238E27FC236}">
                <a16:creationId xmlns:a16="http://schemas.microsoft.com/office/drawing/2014/main" id="{A9E407C4-07A9-4240-AB53-AB5E54B39F92}"/>
              </a:ext>
            </a:extLst>
          </p:cNvPr>
          <p:cNvSpPr txBox="1"/>
          <p:nvPr/>
        </p:nvSpPr>
        <p:spPr>
          <a:xfrm>
            <a:off x="4709817" y="1876926"/>
            <a:ext cx="2743200"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b="1" err="1">
                <a:latin typeface="Arial"/>
                <a:cs typeface="Arial"/>
              </a:rPr>
              <a:t>Système</a:t>
            </a:r>
            <a:r>
              <a:rPr lang="en-US" b="1">
                <a:latin typeface="Arial"/>
                <a:cs typeface="Arial"/>
              </a:rPr>
              <a:t> de </a:t>
            </a:r>
            <a:r>
              <a:rPr lang="en-US" b="1" err="1">
                <a:latin typeface="Arial"/>
                <a:cs typeface="Arial"/>
              </a:rPr>
              <a:t>sécurité</a:t>
            </a:r>
            <a:endParaRPr lang="en-US" b="1"/>
          </a:p>
        </p:txBody>
      </p:sp>
      <p:sp>
        <p:nvSpPr>
          <p:cNvPr id="21" name="TextBox 20">
            <a:extLst>
              <a:ext uri="{FF2B5EF4-FFF2-40B4-BE49-F238E27FC236}">
                <a16:creationId xmlns:a16="http://schemas.microsoft.com/office/drawing/2014/main" id="{C72BD191-DA8C-4D8D-9232-578A1F3CFB83}"/>
              </a:ext>
            </a:extLst>
          </p:cNvPr>
          <p:cNvSpPr txBox="1"/>
          <p:nvPr/>
        </p:nvSpPr>
        <p:spPr>
          <a:xfrm>
            <a:off x="990964" y="2412878"/>
            <a:ext cx="2743200" cy="92333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err="1">
                <a:latin typeface="Arial"/>
                <a:cs typeface="Arial"/>
              </a:rPr>
              <a:t>Fonctionnement</a:t>
            </a:r>
            <a:r>
              <a:rPr lang="en-US">
                <a:latin typeface="Arial"/>
                <a:cs typeface="Arial"/>
              </a:rPr>
              <a:t> normal </a:t>
            </a:r>
          </a:p>
          <a:p>
            <a:endParaRPr lang="en-US">
              <a:latin typeface="Arial"/>
              <a:cs typeface="Arial"/>
            </a:endParaRPr>
          </a:p>
          <a:p>
            <a:r>
              <a:rPr lang="en-US" err="1">
                <a:latin typeface="Arial"/>
                <a:cs typeface="Arial"/>
              </a:rPr>
              <a:t>Sécurisé</a:t>
            </a:r>
            <a:r>
              <a:rPr lang="en-US">
                <a:latin typeface="Arial"/>
                <a:cs typeface="Arial"/>
              </a:rPr>
              <a:t> </a:t>
            </a:r>
            <a:endParaRPr lang="en-US"/>
          </a:p>
        </p:txBody>
      </p:sp>
      <p:sp>
        <p:nvSpPr>
          <p:cNvPr id="22" name="TextBox 21">
            <a:extLst>
              <a:ext uri="{FF2B5EF4-FFF2-40B4-BE49-F238E27FC236}">
                <a16:creationId xmlns:a16="http://schemas.microsoft.com/office/drawing/2014/main" id="{AE0A8D59-FDA8-4377-ACC6-EAAD85C7EE34}"/>
              </a:ext>
            </a:extLst>
          </p:cNvPr>
          <p:cNvSpPr txBox="1"/>
          <p:nvPr/>
        </p:nvSpPr>
        <p:spPr>
          <a:xfrm>
            <a:off x="5180139" y="2412878"/>
            <a:ext cx="3760415"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err="1">
                <a:latin typeface="Arial"/>
                <a:cs typeface="Arial"/>
              </a:rPr>
              <a:t>Dépassement</a:t>
            </a:r>
            <a:r>
              <a:rPr lang="en-US">
                <a:latin typeface="Arial"/>
                <a:cs typeface="Arial"/>
              </a:rPr>
              <a:t> </a:t>
            </a:r>
            <a:r>
              <a:rPr lang="en-US" err="1">
                <a:latin typeface="Arial"/>
                <a:cs typeface="Arial"/>
              </a:rPr>
              <a:t>d'une</a:t>
            </a:r>
            <a:r>
              <a:rPr lang="en-US">
                <a:latin typeface="Arial"/>
                <a:cs typeface="Arial"/>
              </a:rPr>
              <a:t> </a:t>
            </a:r>
            <a:r>
              <a:rPr lang="en-US" err="1">
                <a:latin typeface="Arial"/>
                <a:cs typeface="Arial"/>
              </a:rPr>
              <a:t>valeur</a:t>
            </a:r>
            <a:r>
              <a:rPr lang="en-US">
                <a:latin typeface="Arial"/>
                <a:cs typeface="Arial"/>
              </a:rPr>
              <a:t> </a:t>
            </a:r>
            <a:r>
              <a:rPr lang="en-US" err="1">
                <a:latin typeface="Arial"/>
                <a:cs typeface="Arial"/>
              </a:rPr>
              <a:t>limite</a:t>
            </a:r>
            <a:r>
              <a:rPr lang="en-US">
                <a:latin typeface="Arial"/>
                <a:cs typeface="Arial"/>
              </a:rPr>
              <a:t> </a:t>
            </a:r>
            <a:endParaRPr lang="en-US"/>
          </a:p>
        </p:txBody>
      </p:sp>
      <p:sp>
        <p:nvSpPr>
          <p:cNvPr id="4" name="Arrow: Bent-Up 3">
            <a:extLst>
              <a:ext uri="{FF2B5EF4-FFF2-40B4-BE49-F238E27FC236}">
                <a16:creationId xmlns:a16="http://schemas.microsoft.com/office/drawing/2014/main" id="{500614ED-00F9-441F-B1B7-D50C95CD4EE9}"/>
              </a:ext>
            </a:extLst>
          </p:cNvPr>
          <p:cNvSpPr/>
          <p:nvPr/>
        </p:nvSpPr>
        <p:spPr>
          <a:xfrm rot="5400000">
            <a:off x="695929" y="2412440"/>
            <a:ext cx="382824" cy="207819"/>
          </a:xfrm>
          <a:prstGeom prst="bentUpArrow">
            <a:avLst/>
          </a:prstGeom>
          <a:solidFill>
            <a:schemeClr val="accent1">
              <a:lumMod val="60000"/>
              <a:lumOff val="40000"/>
            </a:schemeClr>
          </a:solidFill>
        </p:spPr>
        <p:style>
          <a:lnRef idx="2">
            <a:schemeClr val="accent1"/>
          </a:lnRef>
          <a:fillRef idx="1">
            <a:schemeClr val="lt1"/>
          </a:fillRef>
          <a:effectRef idx="0">
            <a:schemeClr val="accent1"/>
          </a:effectRef>
          <a:fontRef idx="minor">
            <a:schemeClr val="dk1"/>
          </a:fontRef>
        </p:style>
        <p:txBody>
          <a:bodyPr rtlCol="0" anchor="ctr"/>
          <a:lstStyle/>
          <a:p>
            <a:pPr algn="ctr"/>
            <a:endParaRPr lang="en-US"/>
          </a:p>
        </p:txBody>
      </p:sp>
      <p:sp>
        <p:nvSpPr>
          <p:cNvPr id="30" name="Arrow: Bent-Up 29">
            <a:extLst>
              <a:ext uri="{FF2B5EF4-FFF2-40B4-BE49-F238E27FC236}">
                <a16:creationId xmlns:a16="http://schemas.microsoft.com/office/drawing/2014/main" id="{3BA009AA-90E6-4B95-80E5-B15CC0FB7265}"/>
              </a:ext>
            </a:extLst>
          </p:cNvPr>
          <p:cNvSpPr/>
          <p:nvPr/>
        </p:nvSpPr>
        <p:spPr>
          <a:xfrm rot="5400000">
            <a:off x="4885106" y="2412440"/>
            <a:ext cx="382824" cy="207819"/>
          </a:xfrm>
          <a:prstGeom prst="bentUpArrow">
            <a:avLst/>
          </a:prstGeom>
          <a:solidFill>
            <a:schemeClr val="accent1">
              <a:lumMod val="60000"/>
              <a:lumOff val="40000"/>
            </a:schemeClr>
          </a:solidFill>
        </p:spPr>
        <p:style>
          <a:lnRef idx="2">
            <a:schemeClr val="accent1"/>
          </a:lnRef>
          <a:fillRef idx="1">
            <a:schemeClr val="lt1"/>
          </a:fillRef>
          <a:effectRef idx="0">
            <a:schemeClr val="accent1"/>
          </a:effectRef>
          <a:fontRef idx="minor">
            <a:schemeClr val="dk1"/>
          </a:fontRef>
        </p:style>
        <p:txBody>
          <a:bodyPr rtlCol="0" anchor="ctr"/>
          <a:lstStyle/>
          <a:p>
            <a:pPr algn="ctr"/>
            <a:endParaRPr lang="en-US"/>
          </a:p>
        </p:txBody>
      </p:sp>
      <p:sp>
        <p:nvSpPr>
          <p:cNvPr id="31" name="TextBox 30">
            <a:extLst>
              <a:ext uri="{FF2B5EF4-FFF2-40B4-BE49-F238E27FC236}">
                <a16:creationId xmlns:a16="http://schemas.microsoft.com/office/drawing/2014/main" id="{066B81DC-F843-44B9-B360-EDE051B6F13E}"/>
              </a:ext>
            </a:extLst>
          </p:cNvPr>
          <p:cNvSpPr txBox="1"/>
          <p:nvPr/>
        </p:nvSpPr>
        <p:spPr>
          <a:xfrm>
            <a:off x="5234830" y="2937893"/>
            <a:ext cx="3311967"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a:latin typeface="Arial"/>
                <a:cs typeface="Arial"/>
              </a:rPr>
              <a:t>Deux syst. de </a:t>
            </a:r>
            <a:r>
              <a:rPr lang="en-US" err="1">
                <a:latin typeface="Arial"/>
                <a:cs typeface="Arial"/>
              </a:rPr>
              <a:t>freinage</a:t>
            </a:r>
            <a:r>
              <a:rPr lang="en-US">
                <a:latin typeface="Arial"/>
                <a:cs typeface="Arial"/>
              </a:rPr>
              <a:t> </a:t>
            </a:r>
            <a:r>
              <a:rPr lang="en-US" err="1">
                <a:latin typeface="Arial"/>
                <a:cs typeface="Arial"/>
              </a:rPr>
              <a:t>indépendants</a:t>
            </a:r>
            <a:r>
              <a:rPr lang="en-US">
                <a:latin typeface="Arial"/>
                <a:cs typeface="Arial"/>
              </a:rPr>
              <a:t> </a:t>
            </a:r>
            <a:endParaRPr lang="en-US"/>
          </a:p>
        </p:txBody>
      </p:sp>
      <p:sp>
        <p:nvSpPr>
          <p:cNvPr id="32" name="TextBox 31">
            <a:extLst>
              <a:ext uri="{FF2B5EF4-FFF2-40B4-BE49-F238E27FC236}">
                <a16:creationId xmlns:a16="http://schemas.microsoft.com/office/drawing/2014/main" id="{B1CD3A60-0EC8-4D0D-BA24-65D70C14CD1E}"/>
              </a:ext>
            </a:extLst>
          </p:cNvPr>
          <p:cNvSpPr txBox="1"/>
          <p:nvPr/>
        </p:nvSpPr>
        <p:spPr>
          <a:xfrm>
            <a:off x="5234830" y="3583223"/>
            <a:ext cx="3311967"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a:latin typeface="Arial"/>
                <a:cs typeface="Arial"/>
              </a:rPr>
              <a:t>Energie pour un </a:t>
            </a:r>
            <a:r>
              <a:rPr lang="en-US" err="1">
                <a:latin typeface="Arial"/>
                <a:cs typeface="Arial"/>
              </a:rPr>
              <a:t>freinage</a:t>
            </a:r>
            <a:r>
              <a:rPr lang="en-US">
                <a:latin typeface="Arial"/>
                <a:cs typeface="Arial"/>
              </a:rPr>
              <a:t> </a:t>
            </a:r>
            <a:r>
              <a:rPr lang="en-US" err="1">
                <a:latin typeface="Arial"/>
                <a:cs typeface="Arial"/>
              </a:rPr>
              <a:t>d'urgence</a:t>
            </a:r>
            <a:endParaRPr lang="en-US" err="1"/>
          </a:p>
        </p:txBody>
      </p:sp>
      <p:sp>
        <p:nvSpPr>
          <p:cNvPr id="33" name="TextBox 32">
            <a:extLst>
              <a:ext uri="{FF2B5EF4-FFF2-40B4-BE49-F238E27FC236}">
                <a16:creationId xmlns:a16="http://schemas.microsoft.com/office/drawing/2014/main" id="{6E47E760-6284-4F5F-B01F-0B0FE9AC11A3}"/>
              </a:ext>
            </a:extLst>
          </p:cNvPr>
          <p:cNvSpPr txBox="1"/>
          <p:nvPr/>
        </p:nvSpPr>
        <p:spPr>
          <a:xfrm>
            <a:off x="673768" y="3670725"/>
            <a:ext cx="3246338"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b="1" err="1">
                <a:latin typeface="Arial"/>
                <a:cs typeface="Arial"/>
              </a:rPr>
              <a:t>Système</a:t>
            </a:r>
            <a:r>
              <a:rPr lang="en-US" b="1">
                <a:latin typeface="Arial"/>
                <a:cs typeface="Arial"/>
              </a:rPr>
              <a:t> de surveillance</a:t>
            </a:r>
            <a:endParaRPr lang="en-US" b="1"/>
          </a:p>
        </p:txBody>
      </p:sp>
      <p:sp>
        <p:nvSpPr>
          <p:cNvPr id="37" name="Arrow: Bent-Up 36">
            <a:extLst>
              <a:ext uri="{FF2B5EF4-FFF2-40B4-BE49-F238E27FC236}">
                <a16:creationId xmlns:a16="http://schemas.microsoft.com/office/drawing/2014/main" id="{6391CE6D-032D-4D61-8505-D80DFBE10E67}"/>
              </a:ext>
            </a:extLst>
          </p:cNvPr>
          <p:cNvSpPr/>
          <p:nvPr/>
        </p:nvSpPr>
        <p:spPr>
          <a:xfrm rot="5400000">
            <a:off x="695929" y="4206239"/>
            <a:ext cx="382824" cy="207819"/>
          </a:xfrm>
          <a:prstGeom prst="bentUpArrow">
            <a:avLst/>
          </a:prstGeom>
          <a:solidFill>
            <a:schemeClr val="accent1">
              <a:lumMod val="60000"/>
              <a:lumOff val="40000"/>
            </a:schemeClr>
          </a:solidFill>
        </p:spPr>
        <p:style>
          <a:lnRef idx="2">
            <a:schemeClr val="accent1"/>
          </a:lnRef>
          <a:fillRef idx="1">
            <a:schemeClr val="lt1"/>
          </a:fillRef>
          <a:effectRef idx="0">
            <a:schemeClr val="accent1"/>
          </a:effectRef>
          <a:fontRef idx="minor">
            <a:schemeClr val="dk1"/>
          </a:fontRef>
        </p:style>
        <p:txBody>
          <a:bodyPr rtlCol="0" anchor="ctr"/>
          <a:lstStyle/>
          <a:p>
            <a:pPr algn="ctr"/>
            <a:endParaRPr lang="en-US"/>
          </a:p>
        </p:txBody>
      </p:sp>
      <p:sp>
        <p:nvSpPr>
          <p:cNvPr id="38" name="TextBox 37">
            <a:extLst>
              <a:ext uri="{FF2B5EF4-FFF2-40B4-BE49-F238E27FC236}">
                <a16:creationId xmlns:a16="http://schemas.microsoft.com/office/drawing/2014/main" id="{1605368A-0B1B-4590-A636-C74FF8EF95A0}"/>
              </a:ext>
            </a:extLst>
          </p:cNvPr>
          <p:cNvSpPr txBox="1"/>
          <p:nvPr/>
        </p:nvSpPr>
        <p:spPr>
          <a:xfrm>
            <a:off x="1023777" y="4228553"/>
            <a:ext cx="3311967"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err="1">
                <a:latin typeface="Arial"/>
                <a:cs typeface="Arial"/>
              </a:rPr>
              <a:t>Capteurs</a:t>
            </a:r>
            <a:r>
              <a:rPr lang="en-US">
                <a:latin typeface="Arial"/>
                <a:cs typeface="Arial"/>
              </a:rPr>
              <a:t> en temps </a:t>
            </a:r>
            <a:r>
              <a:rPr lang="en-US" err="1">
                <a:latin typeface="Arial"/>
                <a:cs typeface="Arial"/>
              </a:rPr>
              <a:t>réel</a:t>
            </a:r>
            <a:endParaRPr lang="en-US" err="1"/>
          </a:p>
        </p:txBody>
      </p:sp>
      <p:sp>
        <p:nvSpPr>
          <p:cNvPr id="39" name="TextBox 38">
            <a:extLst>
              <a:ext uri="{FF2B5EF4-FFF2-40B4-BE49-F238E27FC236}">
                <a16:creationId xmlns:a16="http://schemas.microsoft.com/office/drawing/2014/main" id="{0507B5D8-882F-4542-8A20-BC1FA99847B5}"/>
              </a:ext>
            </a:extLst>
          </p:cNvPr>
          <p:cNvSpPr txBox="1"/>
          <p:nvPr/>
        </p:nvSpPr>
        <p:spPr>
          <a:xfrm>
            <a:off x="1023777" y="4786380"/>
            <a:ext cx="3311967"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err="1">
                <a:latin typeface="Arial"/>
                <a:cs typeface="Arial"/>
              </a:rPr>
              <a:t>Algorithme</a:t>
            </a:r>
            <a:r>
              <a:rPr lang="en-US">
                <a:latin typeface="Arial"/>
                <a:cs typeface="Arial"/>
              </a:rPr>
              <a:t> de </a:t>
            </a:r>
            <a:r>
              <a:rPr lang="en-US" err="1">
                <a:latin typeface="Arial"/>
                <a:cs typeface="Arial"/>
              </a:rPr>
              <a:t>traitement</a:t>
            </a:r>
            <a:r>
              <a:rPr lang="en-US">
                <a:latin typeface="Arial"/>
                <a:cs typeface="Arial"/>
              </a:rPr>
              <a:t> de </a:t>
            </a:r>
            <a:r>
              <a:rPr lang="en-US" err="1">
                <a:latin typeface="Arial"/>
                <a:cs typeface="Arial"/>
              </a:rPr>
              <a:t>données</a:t>
            </a:r>
            <a:r>
              <a:rPr lang="en-US">
                <a:latin typeface="Arial"/>
                <a:cs typeface="Arial"/>
              </a:rPr>
              <a:t> </a:t>
            </a:r>
            <a:endParaRPr lang="en-US"/>
          </a:p>
        </p:txBody>
      </p:sp>
    </p:spTree>
    <p:extLst>
      <p:ext uri="{BB962C8B-B14F-4D97-AF65-F5344CB8AC3E}">
        <p14:creationId xmlns:p14="http://schemas.microsoft.com/office/powerpoint/2010/main" val="122348841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descr="Norme ISO 9001 version 2015, comprendre la norme - ND ...">
            <a:extLst>
              <a:ext uri="{FF2B5EF4-FFF2-40B4-BE49-F238E27FC236}">
                <a16:creationId xmlns:a16="http://schemas.microsoft.com/office/drawing/2014/main" id="{2EA689DC-E0A7-4FDD-9E69-001D2367834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78131" y="3428999"/>
            <a:ext cx="1680302" cy="1038812"/>
          </a:xfrm>
          <a:prstGeom prst="rect">
            <a:avLst/>
          </a:prstGeom>
          <a:noFill/>
          <a:extLst>
            <a:ext uri="{909E8E84-426E-40DD-AFC4-6F175D3DCCD1}">
              <a14:hiddenFill xmlns:a14="http://schemas.microsoft.com/office/drawing/2010/main">
                <a:solidFill>
                  <a:srgbClr val="FFFFFF"/>
                </a:solidFill>
              </a14:hiddenFill>
            </a:ext>
          </a:extLst>
        </p:spPr>
      </p:pic>
      <p:sp>
        <p:nvSpPr>
          <p:cNvPr id="2" name="Espace réservé du contenu 1"/>
          <p:cNvSpPr>
            <a:spLocks noGrp="1"/>
          </p:cNvSpPr>
          <p:nvPr>
            <p:ph idx="1"/>
          </p:nvPr>
        </p:nvSpPr>
        <p:spPr>
          <a:xfrm>
            <a:off x="46530" y="538504"/>
            <a:ext cx="7994531" cy="504056"/>
          </a:xfrm>
        </p:spPr>
        <p:txBody>
          <a:bodyPr/>
          <a:lstStyle/>
          <a:p>
            <a:pPr marL="0" indent="0">
              <a:lnSpc>
                <a:spcPct val="200000"/>
              </a:lnSpc>
              <a:spcBef>
                <a:spcPts val="1200"/>
              </a:spcBef>
              <a:buNone/>
            </a:pPr>
            <a:r>
              <a:rPr lang="fr-FR" sz="1800">
                <a:solidFill>
                  <a:srgbClr val="00B050"/>
                </a:solidFill>
              </a:rPr>
              <a:t>III] Exigences pour les fabricants</a:t>
            </a:r>
          </a:p>
          <a:p>
            <a:pPr marL="0" indent="0">
              <a:buNone/>
            </a:pPr>
            <a:endParaRPr lang="fr-FR" sz="1800"/>
          </a:p>
          <a:p>
            <a:pPr marL="0" indent="0">
              <a:buNone/>
            </a:pPr>
            <a:endParaRPr lang="fr-FR" sz="1800"/>
          </a:p>
        </p:txBody>
      </p:sp>
      <p:sp>
        <p:nvSpPr>
          <p:cNvPr id="19" name="ZoneTexte 18">
            <a:extLst>
              <a:ext uri="{FF2B5EF4-FFF2-40B4-BE49-F238E27FC236}">
                <a16:creationId xmlns:a16="http://schemas.microsoft.com/office/drawing/2014/main" id="{962E65AA-9B64-4319-8860-34FAE56ACF3B}"/>
              </a:ext>
            </a:extLst>
          </p:cNvPr>
          <p:cNvSpPr txBox="1"/>
          <p:nvPr/>
        </p:nvSpPr>
        <p:spPr>
          <a:xfrm>
            <a:off x="4709189" y="6479058"/>
            <a:ext cx="312906" cy="646331"/>
          </a:xfrm>
          <a:prstGeom prst="rect">
            <a:avLst/>
          </a:prstGeom>
          <a:noFill/>
        </p:spPr>
        <p:txBody>
          <a:bodyPr wrap="none" lIns="91440" tIns="45720" rIns="91440" bIns="45720" rtlCol="0" anchor="t">
            <a:spAutoFit/>
          </a:bodyPr>
          <a:lstStyle/>
          <a:p>
            <a:r>
              <a:rPr lang="fr-FR">
                <a:latin typeface="Arial"/>
                <a:cs typeface="Arial"/>
              </a:rPr>
              <a:t>3</a:t>
            </a:r>
          </a:p>
          <a:p>
            <a:endParaRPr lang="fr-FR"/>
          </a:p>
        </p:txBody>
      </p:sp>
      <p:pic>
        <p:nvPicPr>
          <p:cNvPr id="14" name="Image 13">
            <a:extLst>
              <a:ext uri="{FF2B5EF4-FFF2-40B4-BE49-F238E27FC236}">
                <a16:creationId xmlns:a16="http://schemas.microsoft.com/office/drawing/2014/main" id="{282DEFEA-EC62-4C52-97CA-FAA8F2A3E5EC}"/>
              </a:ext>
            </a:extLst>
          </p:cNvPr>
          <p:cNvPicPr>
            <a:picLocks noChangeAspect="1"/>
          </p:cNvPicPr>
          <p:nvPr/>
        </p:nvPicPr>
        <p:blipFill rotWithShape="1">
          <a:blip r:embed="rId4">
            <a:lum bright="70000" contrast="-70000"/>
            <a:extLst>
              <a:ext uri="{28A0092B-C50C-407E-A947-70E740481C1C}">
                <a14:useLocalDpi xmlns:a14="http://schemas.microsoft.com/office/drawing/2010/main" val="0"/>
              </a:ext>
            </a:extLst>
          </a:blip>
          <a:srcRect b="14023"/>
          <a:stretch/>
        </p:blipFill>
        <p:spPr>
          <a:xfrm>
            <a:off x="1591150" y="125622"/>
            <a:ext cx="576548" cy="495699"/>
          </a:xfrm>
          <a:prstGeom prst="rect">
            <a:avLst/>
          </a:prstGeom>
        </p:spPr>
      </p:pic>
      <p:pic>
        <p:nvPicPr>
          <p:cNvPr id="15" name="Image 14">
            <a:extLst>
              <a:ext uri="{FF2B5EF4-FFF2-40B4-BE49-F238E27FC236}">
                <a16:creationId xmlns:a16="http://schemas.microsoft.com/office/drawing/2014/main" id="{E7888A85-4B3E-41D6-B11F-64F4925F3E92}"/>
              </a:ext>
            </a:extLst>
          </p:cNvPr>
          <p:cNvPicPr>
            <a:picLocks noChangeAspect="1"/>
          </p:cNvPicPr>
          <p:nvPr/>
        </p:nvPicPr>
        <p:blipFill rotWithShape="1">
          <a:blip r:embed="rId5">
            <a:lum bright="70000" contrast="-70000"/>
            <a:extLst>
              <a:ext uri="{28A0092B-C50C-407E-A947-70E740481C1C}">
                <a14:useLocalDpi xmlns:a14="http://schemas.microsoft.com/office/drawing/2010/main" val="0"/>
              </a:ext>
            </a:extLst>
          </a:blip>
          <a:srcRect b="21686"/>
          <a:stretch/>
        </p:blipFill>
        <p:spPr>
          <a:xfrm>
            <a:off x="2032956" y="115313"/>
            <a:ext cx="632961" cy="495699"/>
          </a:xfrm>
          <a:prstGeom prst="rect">
            <a:avLst/>
          </a:prstGeom>
        </p:spPr>
      </p:pic>
      <p:pic>
        <p:nvPicPr>
          <p:cNvPr id="16" name="Image 15">
            <a:extLst>
              <a:ext uri="{FF2B5EF4-FFF2-40B4-BE49-F238E27FC236}">
                <a16:creationId xmlns:a16="http://schemas.microsoft.com/office/drawing/2014/main" id="{E1AB5134-AB52-4041-A597-E78FA77BEB94}"/>
              </a:ext>
            </a:extLst>
          </p:cNvPr>
          <p:cNvPicPr>
            <a:picLocks noChangeAspect="1"/>
          </p:cNvPicPr>
          <p:nvPr/>
        </p:nvPicPr>
        <p:blipFill rotWithShape="1">
          <a:blip r:embed="rId6" cstate="print">
            <a:duotone>
              <a:schemeClr val="accent4">
                <a:shade val="45000"/>
                <a:satMod val="135000"/>
              </a:schemeClr>
              <a:prstClr val="white"/>
            </a:duotone>
            <a:extLst>
              <a:ext uri="{BEBA8EAE-BF5A-486C-A8C5-ECC9F3942E4B}">
                <a14:imgProps xmlns:a14="http://schemas.microsoft.com/office/drawing/2010/main">
                  <a14:imgLayer r:embed="rId7">
                    <a14:imgEffect>
                      <a14:colorTemperature colorTemp="1500"/>
                    </a14:imgEffect>
                    <a14:imgEffect>
                      <a14:saturation sat="400000"/>
                    </a14:imgEffect>
                  </a14:imgLayer>
                </a14:imgProps>
              </a:ext>
              <a:ext uri="{28A0092B-C50C-407E-A947-70E740481C1C}">
                <a14:useLocalDpi xmlns:a14="http://schemas.microsoft.com/office/drawing/2010/main" val="0"/>
              </a:ext>
            </a:extLst>
          </a:blip>
          <a:srcRect l="7350" t="-876" r="7601" b="16704"/>
          <a:stretch/>
        </p:blipFill>
        <p:spPr>
          <a:xfrm>
            <a:off x="2680481" y="203987"/>
            <a:ext cx="421683" cy="417334"/>
          </a:xfrm>
          <a:prstGeom prst="rect">
            <a:avLst/>
          </a:prstGeom>
        </p:spPr>
      </p:pic>
      <p:pic>
        <p:nvPicPr>
          <p:cNvPr id="17" name="Image 16">
            <a:extLst>
              <a:ext uri="{FF2B5EF4-FFF2-40B4-BE49-F238E27FC236}">
                <a16:creationId xmlns:a16="http://schemas.microsoft.com/office/drawing/2014/main" id="{99262EC8-AB0A-4206-9BA3-B6F490BA9476}"/>
              </a:ext>
            </a:extLst>
          </p:cNvPr>
          <p:cNvPicPr>
            <a:picLocks noChangeAspect="1"/>
          </p:cNvPicPr>
          <p:nvPr/>
        </p:nvPicPr>
        <p:blipFill rotWithShape="1">
          <a:blip r:embed="rId8">
            <a:lum bright="70000" contrast="-70000"/>
            <a:extLst>
              <a:ext uri="{BEBA8EAE-BF5A-486C-A8C5-ECC9F3942E4B}">
                <a14:imgProps xmlns:a14="http://schemas.microsoft.com/office/drawing/2010/main">
                  <a14:imgLayer r:embed="rId9">
                    <a14:imgEffect>
                      <a14:colorTemperature colorTemp="5900"/>
                    </a14:imgEffect>
                  </a14:imgLayer>
                </a14:imgProps>
              </a:ext>
              <a:ext uri="{28A0092B-C50C-407E-A947-70E740481C1C}">
                <a14:useLocalDpi xmlns:a14="http://schemas.microsoft.com/office/drawing/2010/main" val="0"/>
              </a:ext>
            </a:extLst>
          </a:blip>
          <a:srcRect b="26743"/>
          <a:stretch/>
        </p:blipFill>
        <p:spPr>
          <a:xfrm>
            <a:off x="3059511" y="-26868"/>
            <a:ext cx="870745" cy="637880"/>
          </a:xfrm>
          <a:prstGeom prst="rect">
            <a:avLst/>
          </a:prstGeom>
        </p:spPr>
      </p:pic>
      <p:pic>
        <p:nvPicPr>
          <p:cNvPr id="23" name="Image 22">
            <a:extLst>
              <a:ext uri="{FF2B5EF4-FFF2-40B4-BE49-F238E27FC236}">
                <a16:creationId xmlns:a16="http://schemas.microsoft.com/office/drawing/2014/main" id="{2943A606-9307-4AA0-93B0-89B8F33C8E71}"/>
              </a:ext>
            </a:extLst>
          </p:cNvPr>
          <p:cNvPicPr>
            <a:picLocks noChangeAspect="1"/>
          </p:cNvPicPr>
          <p:nvPr/>
        </p:nvPicPr>
        <p:blipFill rotWithShape="1">
          <a:blip r:embed="rId10">
            <a:lum bright="70000" contrast="-70000"/>
            <a:extLst>
              <a:ext uri="{28A0092B-C50C-407E-A947-70E740481C1C}">
                <a14:useLocalDpi xmlns:a14="http://schemas.microsoft.com/office/drawing/2010/main" val="0"/>
              </a:ext>
            </a:extLst>
          </a:blip>
          <a:srcRect b="14526"/>
          <a:stretch/>
        </p:blipFill>
        <p:spPr>
          <a:xfrm>
            <a:off x="4190631" y="73854"/>
            <a:ext cx="615388" cy="526000"/>
          </a:xfrm>
          <a:prstGeom prst="rect">
            <a:avLst/>
          </a:prstGeom>
        </p:spPr>
      </p:pic>
      <p:pic>
        <p:nvPicPr>
          <p:cNvPr id="24" name="Image 23">
            <a:extLst>
              <a:ext uri="{FF2B5EF4-FFF2-40B4-BE49-F238E27FC236}">
                <a16:creationId xmlns:a16="http://schemas.microsoft.com/office/drawing/2014/main" id="{718EF0E0-9A14-4C3C-9E29-4721D5CB3A75}"/>
              </a:ext>
            </a:extLst>
          </p:cNvPr>
          <p:cNvPicPr>
            <a:picLocks noChangeAspect="1"/>
          </p:cNvPicPr>
          <p:nvPr/>
        </p:nvPicPr>
        <p:blipFill rotWithShape="1">
          <a:blip r:embed="rId11">
            <a:lum bright="70000" contrast="-70000"/>
            <a:extLst>
              <a:ext uri="{28A0092B-C50C-407E-A947-70E740481C1C}">
                <a14:useLocalDpi xmlns:a14="http://schemas.microsoft.com/office/drawing/2010/main" val="0"/>
              </a:ext>
            </a:extLst>
          </a:blip>
          <a:srcRect b="14526"/>
          <a:stretch/>
        </p:blipFill>
        <p:spPr>
          <a:xfrm>
            <a:off x="4665342" y="106195"/>
            <a:ext cx="615388" cy="526001"/>
          </a:xfrm>
          <a:prstGeom prst="rect">
            <a:avLst/>
          </a:prstGeom>
        </p:spPr>
      </p:pic>
      <p:pic>
        <p:nvPicPr>
          <p:cNvPr id="25" name="Image 24">
            <a:extLst>
              <a:ext uri="{FF2B5EF4-FFF2-40B4-BE49-F238E27FC236}">
                <a16:creationId xmlns:a16="http://schemas.microsoft.com/office/drawing/2014/main" id="{022A7A75-01F0-42A9-9AE6-859FDCCD63CD}"/>
              </a:ext>
            </a:extLst>
          </p:cNvPr>
          <p:cNvPicPr>
            <a:picLocks noChangeAspect="1"/>
          </p:cNvPicPr>
          <p:nvPr/>
        </p:nvPicPr>
        <p:blipFill rotWithShape="1">
          <a:blip r:embed="rId12">
            <a:lum bright="70000" contrast="-70000"/>
            <a:extLst>
              <a:ext uri="{28A0092B-C50C-407E-A947-70E740481C1C}">
                <a14:useLocalDpi xmlns:a14="http://schemas.microsoft.com/office/drawing/2010/main" val="0"/>
              </a:ext>
            </a:extLst>
          </a:blip>
          <a:srcRect b="16015"/>
          <a:stretch/>
        </p:blipFill>
        <p:spPr>
          <a:xfrm>
            <a:off x="5233410" y="85012"/>
            <a:ext cx="615389" cy="526000"/>
          </a:xfrm>
          <a:prstGeom prst="rect">
            <a:avLst/>
          </a:prstGeom>
        </p:spPr>
      </p:pic>
      <p:pic>
        <p:nvPicPr>
          <p:cNvPr id="26" name="Image 25">
            <a:extLst>
              <a:ext uri="{FF2B5EF4-FFF2-40B4-BE49-F238E27FC236}">
                <a16:creationId xmlns:a16="http://schemas.microsoft.com/office/drawing/2014/main" id="{956675A1-7419-4ED5-9704-BB80660E0342}"/>
              </a:ext>
            </a:extLst>
          </p:cNvPr>
          <p:cNvPicPr>
            <a:picLocks noChangeAspect="1"/>
          </p:cNvPicPr>
          <p:nvPr/>
        </p:nvPicPr>
        <p:blipFill rotWithShape="1">
          <a:blip r:embed="rId13">
            <a:lum bright="70000" contrast="-70000"/>
            <a:extLst>
              <a:ext uri="{28A0092B-C50C-407E-A947-70E740481C1C}">
                <a14:useLocalDpi xmlns:a14="http://schemas.microsoft.com/office/drawing/2010/main" val="0"/>
              </a:ext>
            </a:extLst>
          </a:blip>
          <a:srcRect b="24292"/>
          <a:stretch/>
        </p:blipFill>
        <p:spPr>
          <a:xfrm>
            <a:off x="5825541" y="32989"/>
            <a:ext cx="748744" cy="566865"/>
          </a:xfrm>
          <a:prstGeom prst="rect">
            <a:avLst/>
          </a:prstGeom>
        </p:spPr>
      </p:pic>
      <p:grpSp>
        <p:nvGrpSpPr>
          <p:cNvPr id="18" name="Groupe 17">
            <a:extLst>
              <a:ext uri="{FF2B5EF4-FFF2-40B4-BE49-F238E27FC236}">
                <a16:creationId xmlns:a16="http://schemas.microsoft.com/office/drawing/2014/main" id="{A2785199-AE07-4AF8-B5C9-C3B4BCBF9CAB}"/>
              </a:ext>
            </a:extLst>
          </p:cNvPr>
          <p:cNvGrpSpPr/>
          <p:nvPr/>
        </p:nvGrpSpPr>
        <p:grpSpPr>
          <a:xfrm>
            <a:off x="3804993" y="209273"/>
            <a:ext cx="504293" cy="307777"/>
            <a:chOff x="3804993" y="209273"/>
            <a:chExt cx="504293" cy="307777"/>
          </a:xfrm>
        </p:grpSpPr>
        <p:sp>
          <p:nvSpPr>
            <p:cNvPr id="27" name="ZoneTexte 26">
              <a:extLst>
                <a:ext uri="{FF2B5EF4-FFF2-40B4-BE49-F238E27FC236}">
                  <a16:creationId xmlns:a16="http://schemas.microsoft.com/office/drawing/2014/main" id="{DA475815-3350-482F-8603-7C71D18FF273}"/>
                </a:ext>
              </a:extLst>
            </p:cNvPr>
            <p:cNvSpPr txBox="1"/>
            <p:nvPr/>
          </p:nvSpPr>
          <p:spPr>
            <a:xfrm>
              <a:off x="3896961" y="209273"/>
              <a:ext cx="293670" cy="307777"/>
            </a:xfrm>
            <a:prstGeom prst="rect">
              <a:avLst/>
            </a:prstGeom>
            <a:noFill/>
            <a:ln>
              <a:noFill/>
            </a:ln>
          </p:spPr>
          <p:txBody>
            <a:bodyPr wrap="none" rtlCol="0">
              <a:spAutoFit/>
            </a:bodyPr>
            <a:lstStyle/>
            <a:p>
              <a:r>
                <a:rPr lang="fr-FR" sz="1400" b="1">
                  <a:solidFill>
                    <a:schemeClr val="accent6">
                      <a:lumMod val="40000"/>
                      <a:lumOff val="60000"/>
                    </a:schemeClr>
                  </a:solidFill>
                </a:rPr>
                <a:t>F</a:t>
              </a:r>
            </a:p>
          </p:txBody>
        </p:sp>
        <p:cxnSp>
          <p:nvCxnSpPr>
            <p:cNvPr id="28" name="Connecteur droit avec flèche 27">
              <a:extLst>
                <a:ext uri="{FF2B5EF4-FFF2-40B4-BE49-F238E27FC236}">
                  <a16:creationId xmlns:a16="http://schemas.microsoft.com/office/drawing/2014/main" id="{71A07901-13ED-4EA3-912A-61158A86652D}"/>
                </a:ext>
              </a:extLst>
            </p:cNvPr>
            <p:cNvCxnSpPr>
              <a:cxnSpLocks/>
            </p:cNvCxnSpPr>
            <p:nvPr/>
          </p:nvCxnSpPr>
          <p:spPr>
            <a:xfrm flipV="1">
              <a:off x="3804993" y="484218"/>
              <a:ext cx="504293" cy="10912"/>
            </a:xfrm>
            <a:prstGeom prst="straightConnector1">
              <a:avLst/>
            </a:prstGeom>
            <a:ln w="38100">
              <a:solidFill>
                <a:schemeClr val="accent6">
                  <a:lumMod val="40000"/>
                  <a:lumOff val="60000"/>
                </a:schemeClr>
              </a:solidFill>
              <a:tailEnd type="triangle"/>
            </a:ln>
          </p:spPr>
          <p:style>
            <a:lnRef idx="1">
              <a:schemeClr val="accent1"/>
            </a:lnRef>
            <a:fillRef idx="0">
              <a:schemeClr val="accent1"/>
            </a:fillRef>
            <a:effectRef idx="0">
              <a:schemeClr val="accent1"/>
            </a:effectRef>
            <a:fontRef idx="minor">
              <a:schemeClr val="tx1"/>
            </a:fontRef>
          </p:style>
        </p:cxnSp>
      </p:grpSp>
      <p:sp>
        <p:nvSpPr>
          <p:cNvPr id="29" name="Espace réservé du texte 3">
            <a:extLst>
              <a:ext uri="{FF2B5EF4-FFF2-40B4-BE49-F238E27FC236}">
                <a16:creationId xmlns:a16="http://schemas.microsoft.com/office/drawing/2014/main" id="{F35734B0-FC37-4165-B841-1D70595AED99}"/>
              </a:ext>
            </a:extLst>
          </p:cNvPr>
          <p:cNvSpPr>
            <a:spLocks noGrp="1"/>
          </p:cNvSpPr>
          <p:nvPr>
            <p:ph type="body" sz="quarter" idx="13"/>
          </p:nvPr>
        </p:nvSpPr>
        <p:spPr>
          <a:xfrm>
            <a:off x="346841" y="1082422"/>
            <a:ext cx="3843790" cy="423109"/>
          </a:xfrm>
        </p:spPr>
        <p:txBody>
          <a:bodyPr/>
          <a:lstStyle/>
          <a:p>
            <a:pPr algn="l"/>
            <a:r>
              <a:rPr lang="fr-FR">
                <a:solidFill>
                  <a:schemeClr val="tx1">
                    <a:lumMod val="50000"/>
                  </a:schemeClr>
                </a:solidFill>
              </a:rPr>
              <a:t>Certification Fabricant</a:t>
            </a:r>
          </a:p>
        </p:txBody>
      </p:sp>
      <p:pic>
        <p:nvPicPr>
          <p:cNvPr id="4" name="Image 3">
            <a:extLst>
              <a:ext uri="{FF2B5EF4-FFF2-40B4-BE49-F238E27FC236}">
                <a16:creationId xmlns:a16="http://schemas.microsoft.com/office/drawing/2014/main" id="{6ED13EEF-A753-4E42-ABA9-27BFEB64F768}"/>
              </a:ext>
            </a:extLst>
          </p:cNvPr>
          <p:cNvPicPr>
            <a:picLocks noChangeAspect="1"/>
          </p:cNvPicPr>
          <p:nvPr/>
        </p:nvPicPr>
        <p:blipFill>
          <a:blip r:embed="rId14"/>
          <a:stretch>
            <a:fillRect/>
          </a:stretch>
        </p:blipFill>
        <p:spPr>
          <a:xfrm>
            <a:off x="395696" y="2996531"/>
            <a:ext cx="2620768" cy="1748032"/>
          </a:xfrm>
          <a:prstGeom prst="rect">
            <a:avLst/>
          </a:prstGeom>
        </p:spPr>
      </p:pic>
      <p:pic>
        <p:nvPicPr>
          <p:cNvPr id="1026" name="Picture 2" descr="Comment être certifié sur Instagram en 2020 ? (Le guide ...">
            <a:extLst>
              <a:ext uri="{FF2B5EF4-FFF2-40B4-BE49-F238E27FC236}">
                <a16:creationId xmlns:a16="http://schemas.microsoft.com/office/drawing/2014/main" id="{C4B9CC64-C5E2-4AAC-8574-CD08A4B9A785}"/>
              </a:ext>
            </a:extLst>
          </p:cNvPr>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3846036" y="3193619"/>
            <a:ext cx="445243" cy="296289"/>
          </a:xfrm>
          <a:prstGeom prst="rect">
            <a:avLst/>
          </a:prstGeom>
          <a:noFill/>
          <a:extLst>
            <a:ext uri="{909E8E84-426E-40DD-AFC4-6F175D3DCCD1}">
              <a14:hiddenFill xmlns:a14="http://schemas.microsoft.com/office/drawing/2010/main">
                <a:solidFill>
                  <a:srgbClr val="FFFFFF"/>
                </a:solidFill>
              </a14:hiddenFill>
            </a:ext>
          </a:extLst>
        </p:spPr>
      </p:pic>
      <p:sp>
        <p:nvSpPr>
          <p:cNvPr id="5" name="ZoneTexte 4">
            <a:extLst>
              <a:ext uri="{FF2B5EF4-FFF2-40B4-BE49-F238E27FC236}">
                <a16:creationId xmlns:a16="http://schemas.microsoft.com/office/drawing/2014/main" id="{C53FB697-008F-4656-A884-D22AFE7DFC98}"/>
              </a:ext>
            </a:extLst>
          </p:cNvPr>
          <p:cNvSpPr txBox="1"/>
          <p:nvPr/>
        </p:nvSpPr>
        <p:spPr>
          <a:xfrm>
            <a:off x="706140" y="1789639"/>
            <a:ext cx="3286592" cy="830997"/>
          </a:xfrm>
          <a:prstGeom prst="rect">
            <a:avLst/>
          </a:prstGeom>
          <a:noFill/>
        </p:spPr>
        <p:txBody>
          <a:bodyPr wrap="square" lIns="91440" tIns="45720" rIns="91440" bIns="45720" rtlCol="0" anchor="t">
            <a:spAutoFit/>
          </a:bodyPr>
          <a:lstStyle/>
          <a:p>
            <a:pPr algn="ctr"/>
            <a:r>
              <a:rPr lang="fr-FR" sz="1600">
                <a:latin typeface="Arial"/>
                <a:cs typeface="Arial"/>
              </a:rPr>
              <a:t>Les fabricants devront être certifiés pour garantir la qualité de leur fabrication</a:t>
            </a:r>
          </a:p>
        </p:txBody>
      </p:sp>
      <p:sp>
        <p:nvSpPr>
          <p:cNvPr id="6" name="ZoneTexte 5">
            <a:extLst>
              <a:ext uri="{FF2B5EF4-FFF2-40B4-BE49-F238E27FC236}">
                <a16:creationId xmlns:a16="http://schemas.microsoft.com/office/drawing/2014/main" id="{196234B3-3C60-4BE0-96F6-543B246383C5}"/>
              </a:ext>
            </a:extLst>
          </p:cNvPr>
          <p:cNvSpPr txBox="1"/>
          <p:nvPr/>
        </p:nvSpPr>
        <p:spPr>
          <a:xfrm>
            <a:off x="1058335" y="5045350"/>
            <a:ext cx="2985460" cy="830997"/>
          </a:xfrm>
          <a:prstGeom prst="rect">
            <a:avLst/>
          </a:prstGeom>
          <a:noFill/>
        </p:spPr>
        <p:txBody>
          <a:bodyPr wrap="square" lIns="91440" tIns="45720" rIns="91440" bIns="45720" rtlCol="0" anchor="t">
            <a:spAutoFit/>
          </a:bodyPr>
          <a:lstStyle/>
          <a:p>
            <a:pPr algn="ctr"/>
            <a:r>
              <a:rPr lang="fr-FR" sz="1600">
                <a:latin typeface="Arial"/>
                <a:cs typeface="Arial"/>
              </a:rPr>
              <a:t>Assurer la traçabilité de fabrication de tous les éléments</a:t>
            </a:r>
          </a:p>
        </p:txBody>
      </p:sp>
      <p:sp>
        <p:nvSpPr>
          <p:cNvPr id="31" name="ZoneTexte 30">
            <a:extLst>
              <a:ext uri="{FF2B5EF4-FFF2-40B4-BE49-F238E27FC236}">
                <a16:creationId xmlns:a16="http://schemas.microsoft.com/office/drawing/2014/main" id="{2CC33D8C-EB1F-431A-85AF-629DF716FE90}"/>
              </a:ext>
            </a:extLst>
          </p:cNvPr>
          <p:cNvSpPr txBox="1"/>
          <p:nvPr/>
        </p:nvSpPr>
        <p:spPr>
          <a:xfrm>
            <a:off x="5512058" y="2220840"/>
            <a:ext cx="3202776" cy="830997"/>
          </a:xfrm>
          <a:prstGeom prst="rect">
            <a:avLst/>
          </a:prstGeom>
          <a:noFill/>
        </p:spPr>
        <p:txBody>
          <a:bodyPr wrap="square" lIns="91440" tIns="45720" rIns="91440" bIns="45720" rtlCol="0" anchor="t">
            <a:spAutoFit/>
          </a:bodyPr>
          <a:lstStyle/>
          <a:p>
            <a:pPr algn="ctr"/>
            <a:r>
              <a:rPr lang="fr-FR" sz="1600">
                <a:latin typeface="Arial"/>
                <a:cs typeface="Arial"/>
              </a:rPr>
              <a:t>Avoir une protection anti-corrosion sur les éléments mécaniques et électriques.</a:t>
            </a:r>
          </a:p>
        </p:txBody>
      </p:sp>
      <p:pic>
        <p:nvPicPr>
          <p:cNvPr id="7" name="Image 6">
            <a:extLst>
              <a:ext uri="{FF2B5EF4-FFF2-40B4-BE49-F238E27FC236}">
                <a16:creationId xmlns:a16="http://schemas.microsoft.com/office/drawing/2014/main" id="{692B5446-8D44-45D4-923C-1A78309485DB}"/>
              </a:ext>
            </a:extLst>
          </p:cNvPr>
          <p:cNvPicPr>
            <a:picLocks noChangeAspect="1"/>
          </p:cNvPicPr>
          <p:nvPr/>
        </p:nvPicPr>
        <p:blipFill>
          <a:blip r:embed="rId16"/>
          <a:stretch>
            <a:fillRect/>
          </a:stretch>
        </p:blipFill>
        <p:spPr>
          <a:xfrm>
            <a:off x="3886174" y="4132720"/>
            <a:ext cx="683194" cy="422326"/>
          </a:xfrm>
          <a:prstGeom prst="rect">
            <a:avLst/>
          </a:prstGeom>
        </p:spPr>
      </p:pic>
      <p:sp>
        <p:nvSpPr>
          <p:cNvPr id="32" name="Espace réservé du texte 3">
            <a:extLst>
              <a:ext uri="{FF2B5EF4-FFF2-40B4-BE49-F238E27FC236}">
                <a16:creationId xmlns:a16="http://schemas.microsoft.com/office/drawing/2014/main" id="{88940CD8-E5F7-49BB-811A-BDE7CBF31194}"/>
              </a:ext>
            </a:extLst>
          </p:cNvPr>
          <p:cNvSpPr txBox="1">
            <a:spLocks/>
          </p:cNvSpPr>
          <p:nvPr/>
        </p:nvSpPr>
        <p:spPr>
          <a:xfrm>
            <a:off x="5300210" y="1517740"/>
            <a:ext cx="3843790" cy="423109"/>
          </a:xfrm>
          <a:prstGeom prst="rect">
            <a:avLst/>
          </a:prstGeom>
        </p:spPr>
        <p:txBody>
          <a:bodyPr/>
          <a:lstStyle>
            <a:lvl1pPr marL="0" indent="0" algn="r" rtl="0" eaLnBrk="0" fontAlgn="base" hangingPunct="0">
              <a:spcBef>
                <a:spcPct val="20000"/>
              </a:spcBef>
              <a:spcAft>
                <a:spcPct val="0"/>
              </a:spcAft>
              <a:buFontTx/>
              <a:buNone/>
              <a:defRPr sz="1600" b="1" kern="1200" baseline="0">
                <a:solidFill>
                  <a:schemeClr val="tx1"/>
                </a:solidFill>
                <a:latin typeface="Arial" pitchFamily="34" charset="0"/>
                <a:ea typeface="+mn-ea"/>
                <a:cs typeface="Arial" pitchFamily="34" charset="0"/>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l"/>
            <a:r>
              <a:rPr lang="fr-FR">
                <a:solidFill>
                  <a:schemeClr val="tx1">
                    <a:lumMod val="50000"/>
                  </a:schemeClr>
                </a:solidFill>
              </a:rPr>
              <a:t>Matériaux et Production</a:t>
            </a:r>
          </a:p>
        </p:txBody>
      </p:sp>
      <p:sp>
        <p:nvSpPr>
          <p:cNvPr id="33" name="ZoneTexte 32">
            <a:extLst>
              <a:ext uri="{FF2B5EF4-FFF2-40B4-BE49-F238E27FC236}">
                <a16:creationId xmlns:a16="http://schemas.microsoft.com/office/drawing/2014/main" id="{1B15C995-73AA-4783-B8ED-E26A0FA90018}"/>
              </a:ext>
            </a:extLst>
          </p:cNvPr>
          <p:cNvSpPr txBox="1"/>
          <p:nvPr/>
        </p:nvSpPr>
        <p:spPr>
          <a:xfrm>
            <a:off x="5512058" y="3367249"/>
            <a:ext cx="2985460" cy="584775"/>
          </a:xfrm>
          <a:prstGeom prst="rect">
            <a:avLst/>
          </a:prstGeom>
          <a:noFill/>
        </p:spPr>
        <p:txBody>
          <a:bodyPr wrap="square" rtlCol="0">
            <a:spAutoFit/>
          </a:bodyPr>
          <a:lstStyle/>
          <a:p>
            <a:pPr algn="ctr"/>
            <a:r>
              <a:rPr lang="fr-FR" sz="1600"/>
              <a:t>Tout élément corrodé devra être remplacé</a:t>
            </a:r>
          </a:p>
        </p:txBody>
      </p:sp>
      <p:sp>
        <p:nvSpPr>
          <p:cNvPr id="34" name="Arrow: Bent-Up 3">
            <a:extLst>
              <a:ext uri="{FF2B5EF4-FFF2-40B4-BE49-F238E27FC236}">
                <a16:creationId xmlns:a16="http://schemas.microsoft.com/office/drawing/2014/main" id="{83D6747B-DEE0-476A-90A5-C0D247F42D1A}"/>
              </a:ext>
            </a:extLst>
          </p:cNvPr>
          <p:cNvSpPr/>
          <p:nvPr/>
        </p:nvSpPr>
        <p:spPr>
          <a:xfrm rot="5400000">
            <a:off x="5371022" y="2248346"/>
            <a:ext cx="382824" cy="207819"/>
          </a:xfrm>
          <a:prstGeom prst="bentUpArrow">
            <a:avLst/>
          </a:prstGeom>
          <a:solidFill>
            <a:srgbClr val="00B050"/>
          </a:solidFill>
          <a:ln>
            <a:solidFill>
              <a:srgbClr val="00B050"/>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a:p>
        </p:txBody>
      </p:sp>
      <p:sp>
        <p:nvSpPr>
          <p:cNvPr id="35" name="Arrow: Bent-Up 3">
            <a:extLst>
              <a:ext uri="{FF2B5EF4-FFF2-40B4-BE49-F238E27FC236}">
                <a16:creationId xmlns:a16="http://schemas.microsoft.com/office/drawing/2014/main" id="{F671B16C-643C-4A86-9272-D303F624EFF5}"/>
              </a:ext>
            </a:extLst>
          </p:cNvPr>
          <p:cNvSpPr/>
          <p:nvPr/>
        </p:nvSpPr>
        <p:spPr>
          <a:xfrm rot="5400000">
            <a:off x="380455" y="1893069"/>
            <a:ext cx="382824" cy="207819"/>
          </a:xfrm>
          <a:prstGeom prst="bentUpArrow">
            <a:avLst/>
          </a:prstGeom>
          <a:solidFill>
            <a:srgbClr val="00B050"/>
          </a:solidFill>
          <a:ln>
            <a:solidFill>
              <a:srgbClr val="00B050"/>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a:p>
        </p:txBody>
      </p:sp>
    </p:spTree>
    <p:extLst>
      <p:ext uri="{BB962C8B-B14F-4D97-AF65-F5344CB8AC3E}">
        <p14:creationId xmlns:p14="http://schemas.microsoft.com/office/powerpoint/2010/main" val="87286657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idx="1"/>
          </p:nvPr>
        </p:nvSpPr>
        <p:spPr>
          <a:xfrm>
            <a:off x="46530" y="538504"/>
            <a:ext cx="7994531" cy="504056"/>
          </a:xfrm>
        </p:spPr>
        <p:txBody>
          <a:bodyPr/>
          <a:lstStyle/>
          <a:p>
            <a:pPr marL="0" indent="0">
              <a:lnSpc>
                <a:spcPct val="200000"/>
              </a:lnSpc>
              <a:spcBef>
                <a:spcPts val="1200"/>
              </a:spcBef>
              <a:buNone/>
            </a:pPr>
            <a:r>
              <a:rPr lang="fr-FR" sz="1800">
                <a:solidFill>
                  <a:srgbClr val="00B0F0"/>
                </a:solidFill>
              </a:rPr>
              <a:t>IV] Hypothèses de chargement</a:t>
            </a:r>
          </a:p>
          <a:p>
            <a:pPr marL="0" indent="0">
              <a:buNone/>
            </a:pPr>
            <a:endParaRPr lang="fr-FR" sz="1800"/>
          </a:p>
          <a:p>
            <a:pPr marL="0" indent="0">
              <a:buNone/>
            </a:pPr>
            <a:endParaRPr lang="fr-FR" sz="1800"/>
          </a:p>
        </p:txBody>
      </p:sp>
      <p:sp>
        <p:nvSpPr>
          <p:cNvPr id="19" name="ZoneTexte 18">
            <a:extLst>
              <a:ext uri="{FF2B5EF4-FFF2-40B4-BE49-F238E27FC236}">
                <a16:creationId xmlns:a16="http://schemas.microsoft.com/office/drawing/2014/main" id="{962E65AA-9B64-4319-8860-34FAE56ACF3B}"/>
              </a:ext>
            </a:extLst>
          </p:cNvPr>
          <p:cNvSpPr txBox="1"/>
          <p:nvPr/>
        </p:nvSpPr>
        <p:spPr>
          <a:xfrm>
            <a:off x="4709189" y="6479058"/>
            <a:ext cx="312906" cy="369332"/>
          </a:xfrm>
          <a:prstGeom prst="rect">
            <a:avLst/>
          </a:prstGeom>
          <a:noFill/>
        </p:spPr>
        <p:txBody>
          <a:bodyPr wrap="none" lIns="91440" tIns="45720" rIns="91440" bIns="45720" rtlCol="0" anchor="t">
            <a:spAutoFit/>
          </a:bodyPr>
          <a:lstStyle/>
          <a:p>
            <a:r>
              <a:rPr lang="fr-FR"/>
              <a:t>4</a:t>
            </a:r>
          </a:p>
        </p:txBody>
      </p:sp>
      <p:pic>
        <p:nvPicPr>
          <p:cNvPr id="14" name="Image 13">
            <a:extLst>
              <a:ext uri="{FF2B5EF4-FFF2-40B4-BE49-F238E27FC236}">
                <a16:creationId xmlns:a16="http://schemas.microsoft.com/office/drawing/2014/main" id="{282DEFEA-EC62-4C52-97CA-FAA8F2A3E5EC}"/>
              </a:ext>
            </a:extLst>
          </p:cNvPr>
          <p:cNvPicPr>
            <a:picLocks noChangeAspect="1"/>
          </p:cNvPicPr>
          <p:nvPr/>
        </p:nvPicPr>
        <p:blipFill rotWithShape="1">
          <a:blip r:embed="rId3">
            <a:lum bright="70000" contrast="-70000"/>
            <a:extLst>
              <a:ext uri="{28A0092B-C50C-407E-A947-70E740481C1C}">
                <a14:useLocalDpi xmlns:a14="http://schemas.microsoft.com/office/drawing/2010/main" val="0"/>
              </a:ext>
            </a:extLst>
          </a:blip>
          <a:srcRect b="14023"/>
          <a:stretch/>
        </p:blipFill>
        <p:spPr>
          <a:xfrm>
            <a:off x="1591150" y="125622"/>
            <a:ext cx="576548" cy="495699"/>
          </a:xfrm>
          <a:prstGeom prst="rect">
            <a:avLst/>
          </a:prstGeom>
        </p:spPr>
      </p:pic>
      <p:pic>
        <p:nvPicPr>
          <p:cNvPr id="15" name="Image 14">
            <a:extLst>
              <a:ext uri="{FF2B5EF4-FFF2-40B4-BE49-F238E27FC236}">
                <a16:creationId xmlns:a16="http://schemas.microsoft.com/office/drawing/2014/main" id="{E7888A85-4B3E-41D6-B11F-64F4925F3E92}"/>
              </a:ext>
            </a:extLst>
          </p:cNvPr>
          <p:cNvPicPr>
            <a:picLocks noChangeAspect="1"/>
          </p:cNvPicPr>
          <p:nvPr/>
        </p:nvPicPr>
        <p:blipFill rotWithShape="1">
          <a:blip r:embed="rId4">
            <a:lum bright="70000" contrast="-70000"/>
            <a:extLst>
              <a:ext uri="{28A0092B-C50C-407E-A947-70E740481C1C}">
                <a14:useLocalDpi xmlns:a14="http://schemas.microsoft.com/office/drawing/2010/main" val="0"/>
              </a:ext>
            </a:extLst>
          </a:blip>
          <a:srcRect b="21686"/>
          <a:stretch/>
        </p:blipFill>
        <p:spPr>
          <a:xfrm>
            <a:off x="2032956" y="115313"/>
            <a:ext cx="632961" cy="495699"/>
          </a:xfrm>
          <a:prstGeom prst="rect">
            <a:avLst/>
          </a:prstGeom>
        </p:spPr>
      </p:pic>
      <p:pic>
        <p:nvPicPr>
          <p:cNvPr id="16" name="Image 15">
            <a:extLst>
              <a:ext uri="{FF2B5EF4-FFF2-40B4-BE49-F238E27FC236}">
                <a16:creationId xmlns:a16="http://schemas.microsoft.com/office/drawing/2014/main" id="{E1AB5134-AB52-4041-A597-E78FA77BEB94}"/>
              </a:ext>
            </a:extLst>
          </p:cNvPr>
          <p:cNvPicPr>
            <a:picLocks noChangeAspect="1"/>
          </p:cNvPicPr>
          <p:nvPr/>
        </p:nvPicPr>
        <p:blipFill rotWithShape="1">
          <a:blip r:embed="rId5" cstate="print">
            <a:lum bright="70000" contrast="-70000"/>
            <a:extLst>
              <a:ext uri="{BEBA8EAE-BF5A-486C-A8C5-ECC9F3942E4B}">
                <a14:imgProps xmlns:a14="http://schemas.microsoft.com/office/drawing/2010/main">
                  <a14:imgLayer r:embed="rId6">
                    <a14:imgEffect>
                      <a14:colorTemperature colorTemp="1500"/>
                    </a14:imgEffect>
                    <a14:imgEffect>
                      <a14:saturation sat="400000"/>
                    </a14:imgEffect>
                  </a14:imgLayer>
                </a14:imgProps>
              </a:ext>
              <a:ext uri="{28A0092B-C50C-407E-A947-70E740481C1C}">
                <a14:useLocalDpi xmlns:a14="http://schemas.microsoft.com/office/drawing/2010/main" val="0"/>
              </a:ext>
            </a:extLst>
          </a:blip>
          <a:srcRect l="7350" t="-876" r="7601" b="16704"/>
          <a:stretch/>
        </p:blipFill>
        <p:spPr>
          <a:xfrm>
            <a:off x="2680481" y="203987"/>
            <a:ext cx="421683" cy="417334"/>
          </a:xfrm>
          <a:prstGeom prst="rect">
            <a:avLst/>
          </a:prstGeom>
        </p:spPr>
      </p:pic>
      <p:pic>
        <p:nvPicPr>
          <p:cNvPr id="17" name="Image 16">
            <a:extLst>
              <a:ext uri="{FF2B5EF4-FFF2-40B4-BE49-F238E27FC236}">
                <a16:creationId xmlns:a16="http://schemas.microsoft.com/office/drawing/2014/main" id="{99262EC8-AB0A-4206-9BA3-B6F490BA9476}"/>
              </a:ext>
            </a:extLst>
          </p:cNvPr>
          <p:cNvPicPr>
            <a:picLocks noChangeAspect="1"/>
          </p:cNvPicPr>
          <p:nvPr/>
        </p:nvPicPr>
        <p:blipFill rotWithShape="1">
          <a:blip r:embed="rId7">
            <a:duotone>
              <a:schemeClr val="accent4">
                <a:shade val="45000"/>
                <a:satMod val="135000"/>
              </a:schemeClr>
              <a:prstClr val="white"/>
            </a:duotone>
            <a:extLst>
              <a:ext uri="{BEBA8EAE-BF5A-486C-A8C5-ECC9F3942E4B}">
                <a14:imgProps xmlns:a14="http://schemas.microsoft.com/office/drawing/2010/main">
                  <a14:imgLayer r:embed="rId8">
                    <a14:imgEffect>
                      <a14:colorTemperature colorTemp="5900"/>
                    </a14:imgEffect>
                  </a14:imgLayer>
                </a14:imgProps>
              </a:ext>
              <a:ext uri="{28A0092B-C50C-407E-A947-70E740481C1C}">
                <a14:useLocalDpi xmlns:a14="http://schemas.microsoft.com/office/drawing/2010/main" val="0"/>
              </a:ext>
            </a:extLst>
          </a:blip>
          <a:srcRect b="26743"/>
          <a:stretch/>
        </p:blipFill>
        <p:spPr>
          <a:xfrm>
            <a:off x="3059511" y="-26868"/>
            <a:ext cx="870745" cy="637880"/>
          </a:xfrm>
          <a:prstGeom prst="rect">
            <a:avLst/>
          </a:prstGeom>
        </p:spPr>
      </p:pic>
      <p:pic>
        <p:nvPicPr>
          <p:cNvPr id="23" name="Image 22">
            <a:extLst>
              <a:ext uri="{FF2B5EF4-FFF2-40B4-BE49-F238E27FC236}">
                <a16:creationId xmlns:a16="http://schemas.microsoft.com/office/drawing/2014/main" id="{2943A606-9307-4AA0-93B0-89B8F33C8E71}"/>
              </a:ext>
            </a:extLst>
          </p:cNvPr>
          <p:cNvPicPr>
            <a:picLocks noChangeAspect="1"/>
          </p:cNvPicPr>
          <p:nvPr/>
        </p:nvPicPr>
        <p:blipFill rotWithShape="1">
          <a:blip r:embed="rId9">
            <a:lum bright="70000" contrast="-70000"/>
            <a:extLst>
              <a:ext uri="{28A0092B-C50C-407E-A947-70E740481C1C}">
                <a14:useLocalDpi xmlns:a14="http://schemas.microsoft.com/office/drawing/2010/main" val="0"/>
              </a:ext>
            </a:extLst>
          </a:blip>
          <a:srcRect b="14526"/>
          <a:stretch/>
        </p:blipFill>
        <p:spPr>
          <a:xfrm>
            <a:off x="4190631" y="73854"/>
            <a:ext cx="615388" cy="526000"/>
          </a:xfrm>
          <a:prstGeom prst="rect">
            <a:avLst/>
          </a:prstGeom>
        </p:spPr>
      </p:pic>
      <p:pic>
        <p:nvPicPr>
          <p:cNvPr id="24" name="Image 23">
            <a:extLst>
              <a:ext uri="{FF2B5EF4-FFF2-40B4-BE49-F238E27FC236}">
                <a16:creationId xmlns:a16="http://schemas.microsoft.com/office/drawing/2014/main" id="{718EF0E0-9A14-4C3C-9E29-4721D5CB3A75}"/>
              </a:ext>
            </a:extLst>
          </p:cNvPr>
          <p:cNvPicPr>
            <a:picLocks noChangeAspect="1"/>
          </p:cNvPicPr>
          <p:nvPr/>
        </p:nvPicPr>
        <p:blipFill rotWithShape="1">
          <a:blip r:embed="rId10">
            <a:lum bright="70000" contrast="-70000"/>
            <a:extLst>
              <a:ext uri="{28A0092B-C50C-407E-A947-70E740481C1C}">
                <a14:useLocalDpi xmlns:a14="http://schemas.microsoft.com/office/drawing/2010/main" val="0"/>
              </a:ext>
            </a:extLst>
          </a:blip>
          <a:srcRect b="14526"/>
          <a:stretch/>
        </p:blipFill>
        <p:spPr>
          <a:xfrm>
            <a:off x="4665342" y="106195"/>
            <a:ext cx="615388" cy="526001"/>
          </a:xfrm>
          <a:prstGeom prst="rect">
            <a:avLst/>
          </a:prstGeom>
        </p:spPr>
      </p:pic>
      <p:pic>
        <p:nvPicPr>
          <p:cNvPr id="25" name="Image 24">
            <a:extLst>
              <a:ext uri="{FF2B5EF4-FFF2-40B4-BE49-F238E27FC236}">
                <a16:creationId xmlns:a16="http://schemas.microsoft.com/office/drawing/2014/main" id="{022A7A75-01F0-42A9-9AE6-859FDCCD63CD}"/>
              </a:ext>
            </a:extLst>
          </p:cNvPr>
          <p:cNvPicPr>
            <a:picLocks noChangeAspect="1"/>
          </p:cNvPicPr>
          <p:nvPr/>
        </p:nvPicPr>
        <p:blipFill rotWithShape="1">
          <a:blip r:embed="rId11">
            <a:lum bright="70000" contrast="-70000"/>
            <a:extLst>
              <a:ext uri="{28A0092B-C50C-407E-A947-70E740481C1C}">
                <a14:useLocalDpi xmlns:a14="http://schemas.microsoft.com/office/drawing/2010/main" val="0"/>
              </a:ext>
            </a:extLst>
          </a:blip>
          <a:srcRect b="16015"/>
          <a:stretch/>
        </p:blipFill>
        <p:spPr>
          <a:xfrm>
            <a:off x="5233410" y="85012"/>
            <a:ext cx="615389" cy="526000"/>
          </a:xfrm>
          <a:prstGeom prst="rect">
            <a:avLst/>
          </a:prstGeom>
        </p:spPr>
      </p:pic>
      <p:pic>
        <p:nvPicPr>
          <p:cNvPr id="26" name="Image 25">
            <a:extLst>
              <a:ext uri="{FF2B5EF4-FFF2-40B4-BE49-F238E27FC236}">
                <a16:creationId xmlns:a16="http://schemas.microsoft.com/office/drawing/2014/main" id="{956675A1-7419-4ED5-9704-BB80660E0342}"/>
              </a:ext>
            </a:extLst>
          </p:cNvPr>
          <p:cNvPicPr>
            <a:picLocks noChangeAspect="1"/>
          </p:cNvPicPr>
          <p:nvPr/>
        </p:nvPicPr>
        <p:blipFill rotWithShape="1">
          <a:blip r:embed="rId12">
            <a:lum bright="70000" contrast="-70000"/>
            <a:extLst>
              <a:ext uri="{28A0092B-C50C-407E-A947-70E740481C1C}">
                <a14:useLocalDpi xmlns:a14="http://schemas.microsoft.com/office/drawing/2010/main" val="0"/>
              </a:ext>
            </a:extLst>
          </a:blip>
          <a:srcRect b="24292"/>
          <a:stretch/>
        </p:blipFill>
        <p:spPr>
          <a:xfrm>
            <a:off x="5825541" y="32989"/>
            <a:ext cx="748744" cy="566865"/>
          </a:xfrm>
          <a:prstGeom prst="rect">
            <a:avLst/>
          </a:prstGeom>
        </p:spPr>
      </p:pic>
      <p:grpSp>
        <p:nvGrpSpPr>
          <p:cNvPr id="18" name="Groupe 17">
            <a:extLst>
              <a:ext uri="{FF2B5EF4-FFF2-40B4-BE49-F238E27FC236}">
                <a16:creationId xmlns:a16="http://schemas.microsoft.com/office/drawing/2014/main" id="{85A3A1E9-4C91-49DF-92E1-53DA8A99CF71}"/>
              </a:ext>
            </a:extLst>
          </p:cNvPr>
          <p:cNvGrpSpPr/>
          <p:nvPr/>
        </p:nvGrpSpPr>
        <p:grpSpPr>
          <a:xfrm>
            <a:off x="3804993" y="209273"/>
            <a:ext cx="504293" cy="307777"/>
            <a:chOff x="3804993" y="209273"/>
            <a:chExt cx="504293" cy="307777"/>
          </a:xfrm>
        </p:grpSpPr>
        <p:sp>
          <p:nvSpPr>
            <p:cNvPr id="27" name="ZoneTexte 26">
              <a:extLst>
                <a:ext uri="{FF2B5EF4-FFF2-40B4-BE49-F238E27FC236}">
                  <a16:creationId xmlns:a16="http://schemas.microsoft.com/office/drawing/2014/main" id="{997DF5FD-2E24-45AB-A95D-194FEC20A21E}"/>
                </a:ext>
              </a:extLst>
            </p:cNvPr>
            <p:cNvSpPr txBox="1"/>
            <p:nvPr/>
          </p:nvSpPr>
          <p:spPr>
            <a:xfrm>
              <a:off x="3896961" y="209273"/>
              <a:ext cx="293670" cy="307777"/>
            </a:xfrm>
            <a:prstGeom prst="rect">
              <a:avLst/>
            </a:prstGeom>
            <a:noFill/>
            <a:ln>
              <a:noFill/>
            </a:ln>
          </p:spPr>
          <p:txBody>
            <a:bodyPr wrap="none" rtlCol="0">
              <a:spAutoFit/>
            </a:bodyPr>
            <a:lstStyle/>
            <a:p>
              <a:r>
                <a:rPr lang="fr-FR" sz="1400" b="1">
                  <a:solidFill>
                    <a:schemeClr val="accent6">
                      <a:lumMod val="40000"/>
                      <a:lumOff val="60000"/>
                    </a:schemeClr>
                  </a:solidFill>
                </a:rPr>
                <a:t>F</a:t>
              </a:r>
            </a:p>
          </p:txBody>
        </p:sp>
        <p:cxnSp>
          <p:nvCxnSpPr>
            <p:cNvPr id="28" name="Connecteur droit avec flèche 27">
              <a:extLst>
                <a:ext uri="{FF2B5EF4-FFF2-40B4-BE49-F238E27FC236}">
                  <a16:creationId xmlns:a16="http://schemas.microsoft.com/office/drawing/2014/main" id="{95D71D95-41EA-4697-AC37-BC4FF68099B9}"/>
                </a:ext>
              </a:extLst>
            </p:cNvPr>
            <p:cNvCxnSpPr>
              <a:cxnSpLocks/>
            </p:cNvCxnSpPr>
            <p:nvPr/>
          </p:nvCxnSpPr>
          <p:spPr>
            <a:xfrm flipV="1">
              <a:off x="3804993" y="484218"/>
              <a:ext cx="504293" cy="10912"/>
            </a:xfrm>
            <a:prstGeom prst="straightConnector1">
              <a:avLst/>
            </a:prstGeom>
            <a:ln w="38100">
              <a:solidFill>
                <a:schemeClr val="accent6">
                  <a:lumMod val="40000"/>
                  <a:lumOff val="60000"/>
                </a:schemeClr>
              </a:solidFill>
              <a:tailEnd type="triangle"/>
            </a:ln>
          </p:spPr>
          <p:style>
            <a:lnRef idx="1">
              <a:schemeClr val="accent1"/>
            </a:lnRef>
            <a:fillRef idx="0">
              <a:schemeClr val="accent1"/>
            </a:fillRef>
            <a:effectRef idx="0">
              <a:schemeClr val="accent1"/>
            </a:effectRef>
            <a:fontRef idx="minor">
              <a:schemeClr val="tx1"/>
            </a:fontRef>
          </p:style>
        </p:cxnSp>
      </p:grpSp>
      <p:sp>
        <p:nvSpPr>
          <p:cNvPr id="3" name="TextBox 2">
            <a:extLst>
              <a:ext uri="{FF2B5EF4-FFF2-40B4-BE49-F238E27FC236}">
                <a16:creationId xmlns:a16="http://schemas.microsoft.com/office/drawing/2014/main" id="{D2489A7B-FE74-4390-BA81-7A510BB80022}"/>
              </a:ext>
            </a:extLst>
          </p:cNvPr>
          <p:cNvSpPr txBox="1"/>
          <p:nvPr/>
        </p:nvSpPr>
        <p:spPr>
          <a:xfrm>
            <a:off x="1111281" y="1373787"/>
            <a:ext cx="4941696"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a:latin typeface="Arial"/>
                <a:cs typeface="Arial"/>
              </a:rPr>
              <a:t>Conditions </a:t>
            </a:r>
            <a:r>
              <a:rPr lang="en-US" err="1">
                <a:latin typeface="Arial"/>
                <a:cs typeface="Arial"/>
              </a:rPr>
              <a:t>environnementales</a:t>
            </a:r>
            <a:r>
              <a:rPr lang="en-US">
                <a:latin typeface="Arial"/>
                <a:cs typeface="Arial"/>
              </a:rPr>
              <a:t> </a:t>
            </a:r>
            <a:r>
              <a:rPr lang="en-US" err="1">
                <a:latin typeface="Arial"/>
                <a:cs typeface="Arial"/>
              </a:rPr>
              <a:t>moyennes</a:t>
            </a:r>
            <a:r>
              <a:rPr lang="en-US">
                <a:latin typeface="Arial"/>
                <a:cs typeface="Arial"/>
              </a:rPr>
              <a:t> </a:t>
            </a:r>
            <a:endParaRPr lang="en-US"/>
          </a:p>
        </p:txBody>
      </p:sp>
      <p:sp>
        <p:nvSpPr>
          <p:cNvPr id="20" name="TextBox 19">
            <a:extLst>
              <a:ext uri="{FF2B5EF4-FFF2-40B4-BE49-F238E27FC236}">
                <a16:creationId xmlns:a16="http://schemas.microsoft.com/office/drawing/2014/main" id="{335DF2C3-C7C7-4B4D-9DF1-2BFF8DC7F49A}"/>
              </a:ext>
            </a:extLst>
          </p:cNvPr>
          <p:cNvSpPr txBox="1"/>
          <p:nvPr/>
        </p:nvSpPr>
        <p:spPr>
          <a:xfrm>
            <a:off x="1155031" y="3462907"/>
            <a:ext cx="3454156"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a:latin typeface="Arial"/>
                <a:cs typeface="Arial"/>
              </a:rPr>
              <a:t>Conditions </a:t>
            </a:r>
            <a:r>
              <a:rPr lang="en-US" err="1">
                <a:latin typeface="Arial"/>
                <a:cs typeface="Arial"/>
              </a:rPr>
              <a:t>exceptionnelles</a:t>
            </a:r>
            <a:r>
              <a:rPr lang="en-US">
                <a:latin typeface="Arial"/>
                <a:cs typeface="Arial"/>
              </a:rPr>
              <a:t> </a:t>
            </a:r>
            <a:endParaRPr lang="en-US"/>
          </a:p>
        </p:txBody>
      </p:sp>
      <p:pic>
        <p:nvPicPr>
          <p:cNvPr id="5" name="Picture 5">
            <a:extLst>
              <a:ext uri="{FF2B5EF4-FFF2-40B4-BE49-F238E27FC236}">
                <a16:creationId xmlns:a16="http://schemas.microsoft.com/office/drawing/2014/main" id="{16A4145F-DCE7-4CFB-8F0E-2940F8BBF3D7}"/>
              </a:ext>
            </a:extLst>
          </p:cNvPr>
          <p:cNvPicPr>
            <a:picLocks noChangeAspect="1"/>
          </p:cNvPicPr>
          <p:nvPr/>
        </p:nvPicPr>
        <p:blipFill rotWithShape="1">
          <a:blip r:embed="rId13"/>
          <a:srcRect r="398" b="21520"/>
          <a:stretch/>
        </p:blipFill>
        <p:spPr>
          <a:xfrm>
            <a:off x="-4375" y="3041802"/>
            <a:ext cx="1233794" cy="960644"/>
          </a:xfrm>
          <a:prstGeom prst="rect">
            <a:avLst/>
          </a:prstGeom>
        </p:spPr>
      </p:pic>
      <p:pic>
        <p:nvPicPr>
          <p:cNvPr id="7" name="Picture 7">
            <a:extLst>
              <a:ext uri="{FF2B5EF4-FFF2-40B4-BE49-F238E27FC236}">
                <a16:creationId xmlns:a16="http://schemas.microsoft.com/office/drawing/2014/main" id="{23D6673B-D591-46F5-A90E-62F06F73C93E}"/>
              </a:ext>
            </a:extLst>
          </p:cNvPr>
          <p:cNvPicPr>
            <a:picLocks noChangeAspect="1"/>
          </p:cNvPicPr>
          <p:nvPr/>
        </p:nvPicPr>
        <p:blipFill rotWithShape="1">
          <a:blip r:embed="rId14"/>
          <a:srcRect r="398" b="17440"/>
          <a:stretch/>
        </p:blipFill>
        <p:spPr>
          <a:xfrm>
            <a:off x="61252" y="1094874"/>
            <a:ext cx="1102540" cy="908499"/>
          </a:xfrm>
          <a:prstGeom prst="rect">
            <a:avLst/>
          </a:prstGeom>
        </p:spPr>
      </p:pic>
      <p:sp>
        <p:nvSpPr>
          <p:cNvPr id="8" name="TextBox 7">
            <a:extLst>
              <a:ext uri="{FF2B5EF4-FFF2-40B4-BE49-F238E27FC236}">
                <a16:creationId xmlns:a16="http://schemas.microsoft.com/office/drawing/2014/main" id="{C1B1DFD8-F6D8-4BD4-904D-26DB3D8FDAF1}"/>
              </a:ext>
            </a:extLst>
          </p:cNvPr>
          <p:cNvSpPr txBox="1"/>
          <p:nvPr/>
        </p:nvSpPr>
        <p:spPr>
          <a:xfrm>
            <a:off x="2030739" y="1997926"/>
            <a:ext cx="4777630"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err="1">
                <a:latin typeface="Arial"/>
                <a:cs typeface="Arial"/>
              </a:rPr>
              <a:t>Profils</a:t>
            </a:r>
            <a:r>
              <a:rPr lang="en-US">
                <a:latin typeface="Arial"/>
                <a:cs typeface="Arial"/>
              </a:rPr>
              <a:t> de vent et de </a:t>
            </a:r>
            <a:r>
              <a:rPr lang="en-US" err="1">
                <a:latin typeface="Arial"/>
                <a:cs typeface="Arial"/>
              </a:rPr>
              <a:t>turbulance</a:t>
            </a:r>
            <a:r>
              <a:rPr lang="en-US">
                <a:latin typeface="Arial"/>
                <a:cs typeface="Arial"/>
              </a:rPr>
              <a:t> </a:t>
            </a:r>
            <a:r>
              <a:rPr lang="en-US" err="1">
                <a:latin typeface="Arial"/>
                <a:cs typeface="Arial"/>
              </a:rPr>
              <a:t>normaux</a:t>
            </a:r>
            <a:endParaRPr lang="en-US" err="1"/>
          </a:p>
        </p:txBody>
      </p:sp>
      <p:sp>
        <p:nvSpPr>
          <p:cNvPr id="22" name="TextBox 21">
            <a:extLst>
              <a:ext uri="{FF2B5EF4-FFF2-40B4-BE49-F238E27FC236}">
                <a16:creationId xmlns:a16="http://schemas.microsoft.com/office/drawing/2014/main" id="{6BF6EA22-52DE-48F2-842B-90F634950A71}"/>
              </a:ext>
            </a:extLst>
          </p:cNvPr>
          <p:cNvSpPr txBox="1"/>
          <p:nvPr/>
        </p:nvSpPr>
        <p:spPr>
          <a:xfrm>
            <a:off x="2030739" y="2457313"/>
            <a:ext cx="4777630"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err="1">
                <a:latin typeface="Arial"/>
                <a:cs typeface="Arial"/>
              </a:rPr>
              <a:t>Changements</a:t>
            </a:r>
            <a:r>
              <a:rPr lang="en-US">
                <a:latin typeface="Arial"/>
                <a:cs typeface="Arial"/>
              </a:rPr>
              <a:t> </a:t>
            </a:r>
            <a:r>
              <a:rPr lang="en-US" err="1">
                <a:latin typeface="Arial"/>
                <a:cs typeface="Arial"/>
              </a:rPr>
              <a:t>aléatoires</a:t>
            </a:r>
            <a:r>
              <a:rPr lang="en-US">
                <a:latin typeface="Arial"/>
                <a:cs typeface="Arial"/>
              </a:rPr>
              <a:t> du vent </a:t>
            </a:r>
            <a:endParaRPr lang="en-US"/>
          </a:p>
        </p:txBody>
      </p:sp>
      <p:sp>
        <p:nvSpPr>
          <p:cNvPr id="29" name="TextBox 28">
            <a:extLst>
              <a:ext uri="{FF2B5EF4-FFF2-40B4-BE49-F238E27FC236}">
                <a16:creationId xmlns:a16="http://schemas.microsoft.com/office/drawing/2014/main" id="{64C4997B-D80B-4287-A45B-5855FB8B238D}"/>
              </a:ext>
            </a:extLst>
          </p:cNvPr>
          <p:cNvSpPr txBox="1"/>
          <p:nvPr/>
        </p:nvSpPr>
        <p:spPr>
          <a:xfrm>
            <a:off x="1976049" y="4010480"/>
            <a:ext cx="4777630"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a:latin typeface="Arial"/>
                <a:cs typeface="Arial"/>
              </a:rPr>
              <a:t>Vitesses de vent </a:t>
            </a:r>
            <a:r>
              <a:rPr lang="en-US" err="1">
                <a:latin typeface="Arial"/>
                <a:cs typeface="Arial"/>
              </a:rPr>
              <a:t>extrêmes</a:t>
            </a:r>
          </a:p>
        </p:txBody>
      </p:sp>
      <p:sp>
        <p:nvSpPr>
          <p:cNvPr id="30" name="TextBox 29">
            <a:extLst>
              <a:ext uri="{FF2B5EF4-FFF2-40B4-BE49-F238E27FC236}">
                <a16:creationId xmlns:a16="http://schemas.microsoft.com/office/drawing/2014/main" id="{9B2397EE-5044-492B-AB59-9A321B0F03E0}"/>
              </a:ext>
            </a:extLst>
          </p:cNvPr>
          <p:cNvSpPr txBox="1"/>
          <p:nvPr/>
        </p:nvSpPr>
        <p:spPr>
          <a:xfrm>
            <a:off x="1976050" y="4491744"/>
            <a:ext cx="4777630"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a:latin typeface="Arial"/>
                <a:cs typeface="Arial"/>
              </a:rPr>
              <a:t>Rafales, </a:t>
            </a:r>
            <a:r>
              <a:rPr lang="en-US" err="1">
                <a:latin typeface="Arial"/>
                <a:cs typeface="Arial"/>
              </a:rPr>
              <a:t>cisaillements</a:t>
            </a:r>
            <a:r>
              <a:rPr lang="en-US">
                <a:latin typeface="Arial"/>
                <a:cs typeface="Arial"/>
              </a:rPr>
              <a:t> </a:t>
            </a:r>
            <a:r>
              <a:rPr lang="en-US" err="1">
                <a:latin typeface="Arial"/>
                <a:cs typeface="Arial"/>
              </a:rPr>
              <a:t>extrêmes</a:t>
            </a:r>
            <a:endParaRPr lang="en-US" err="1"/>
          </a:p>
        </p:txBody>
      </p:sp>
      <p:sp>
        <p:nvSpPr>
          <p:cNvPr id="9" name="TextBox 8">
            <a:extLst>
              <a:ext uri="{FF2B5EF4-FFF2-40B4-BE49-F238E27FC236}">
                <a16:creationId xmlns:a16="http://schemas.microsoft.com/office/drawing/2014/main" id="{3283632A-2ABF-4678-A6A2-BB5B88A9B4C6}"/>
              </a:ext>
            </a:extLst>
          </p:cNvPr>
          <p:cNvSpPr txBox="1"/>
          <p:nvPr/>
        </p:nvSpPr>
        <p:spPr>
          <a:xfrm>
            <a:off x="707949" y="5378389"/>
            <a:ext cx="7905840"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a:latin typeface="Arial"/>
                <a:cs typeface="Arial"/>
              </a:rPr>
              <a:t>A prendre en </a:t>
            </a:r>
            <a:r>
              <a:rPr lang="en-US" err="1">
                <a:latin typeface="Arial"/>
                <a:cs typeface="Arial"/>
              </a:rPr>
              <a:t>compte</a:t>
            </a:r>
            <a:r>
              <a:rPr lang="en-US">
                <a:latin typeface="Arial"/>
                <a:cs typeface="Arial"/>
              </a:rPr>
              <a:t> pour le </a:t>
            </a:r>
            <a:r>
              <a:rPr lang="en-US" err="1">
                <a:latin typeface="Arial"/>
                <a:cs typeface="Arial"/>
              </a:rPr>
              <a:t>fonctionnement</a:t>
            </a:r>
            <a:r>
              <a:rPr lang="en-US">
                <a:latin typeface="Arial"/>
                <a:cs typeface="Arial"/>
              </a:rPr>
              <a:t> normal + les cycles de </a:t>
            </a:r>
            <a:r>
              <a:rPr lang="en-US" err="1">
                <a:latin typeface="Arial"/>
                <a:cs typeface="Arial"/>
              </a:rPr>
              <a:t>démarrage</a:t>
            </a:r>
            <a:r>
              <a:rPr lang="en-US">
                <a:latin typeface="Arial"/>
                <a:cs typeface="Arial"/>
              </a:rPr>
              <a:t> et </a:t>
            </a:r>
            <a:r>
              <a:rPr lang="en-US" err="1">
                <a:latin typeface="Arial"/>
                <a:cs typeface="Arial"/>
              </a:rPr>
              <a:t>d'arrêt</a:t>
            </a:r>
            <a:r>
              <a:rPr lang="en-US">
                <a:latin typeface="Arial"/>
                <a:cs typeface="Arial"/>
              </a:rPr>
              <a:t> sur un an </a:t>
            </a:r>
            <a:endParaRPr lang="en-US" err="1"/>
          </a:p>
        </p:txBody>
      </p:sp>
    </p:spTree>
    <p:extLst>
      <p:ext uri="{BB962C8B-B14F-4D97-AF65-F5344CB8AC3E}">
        <p14:creationId xmlns:p14="http://schemas.microsoft.com/office/powerpoint/2010/main" val="226470947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idx="1"/>
          </p:nvPr>
        </p:nvSpPr>
        <p:spPr>
          <a:xfrm>
            <a:off x="46530" y="538504"/>
            <a:ext cx="7994531" cy="504056"/>
          </a:xfrm>
        </p:spPr>
        <p:txBody>
          <a:bodyPr/>
          <a:lstStyle/>
          <a:p>
            <a:pPr marL="0" indent="0">
              <a:lnSpc>
                <a:spcPct val="200000"/>
              </a:lnSpc>
              <a:spcBef>
                <a:spcPts val="1200"/>
              </a:spcBef>
              <a:buNone/>
            </a:pPr>
            <a:r>
              <a:rPr lang="fr-FR" sz="1800">
                <a:solidFill>
                  <a:srgbClr val="0DAB7E"/>
                </a:solidFill>
              </a:rPr>
              <a:t>V] Analyses de forces</a:t>
            </a:r>
          </a:p>
          <a:p>
            <a:pPr marL="0" indent="0">
              <a:buNone/>
            </a:pPr>
            <a:endParaRPr lang="fr-FR" sz="1800"/>
          </a:p>
          <a:p>
            <a:pPr marL="0" indent="0">
              <a:buNone/>
            </a:pPr>
            <a:endParaRPr lang="fr-FR" sz="1800"/>
          </a:p>
        </p:txBody>
      </p:sp>
      <p:sp>
        <p:nvSpPr>
          <p:cNvPr id="19" name="ZoneTexte 18">
            <a:extLst>
              <a:ext uri="{FF2B5EF4-FFF2-40B4-BE49-F238E27FC236}">
                <a16:creationId xmlns:a16="http://schemas.microsoft.com/office/drawing/2014/main" id="{962E65AA-9B64-4319-8860-34FAE56ACF3B}"/>
              </a:ext>
            </a:extLst>
          </p:cNvPr>
          <p:cNvSpPr txBox="1"/>
          <p:nvPr/>
        </p:nvSpPr>
        <p:spPr>
          <a:xfrm>
            <a:off x="4709189" y="6479058"/>
            <a:ext cx="312906" cy="369332"/>
          </a:xfrm>
          <a:prstGeom prst="rect">
            <a:avLst/>
          </a:prstGeom>
          <a:noFill/>
        </p:spPr>
        <p:txBody>
          <a:bodyPr wrap="none" lIns="91440" tIns="45720" rIns="91440" bIns="45720" rtlCol="0" anchor="t">
            <a:spAutoFit/>
          </a:bodyPr>
          <a:lstStyle/>
          <a:p>
            <a:r>
              <a:rPr lang="fr-FR"/>
              <a:t>5</a:t>
            </a:r>
          </a:p>
        </p:txBody>
      </p:sp>
      <p:pic>
        <p:nvPicPr>
          <p:cNvPr id="14" name="Image 13">
            <a:extLst>
              <a:ext uri="{FF2B5EF4-FFF2-40B4-BE49-F238E27FC236}">
                <a16:creationId xmlns:a16="http://schemas.microsoft.com/office/drawing/2014/main" id="{282DEFEA-EC62-4C52-97CA-FAA8F2A3E5EC}"/>
              </a:ext>
            </a:extLst>
          </p:cNvPr>
          <p:cNvPicPr>
            <a:picLocks noChangeAspect="1"/>
          </p:cNvPicPr>
          <p:nvPr/>
        </p:nvPicPr>
        <p:blipFill rotWithShape="1">
          <a:blip r:embed="rId3">
            <a:lum bright="70000" contrast="-70000"/>
            <a:extLst>
              <a:ext uri="{28A0092B-C50C-407E-A947-70E740481C1C}">
                <a14:useLocalDpi xmlns:a14="http://schemas.microsoft.com/office/drawing/2010/main" val="0"/>
              </a:ext>
            </a:extLst>
          </a:blip>
          <a:srcRect b="14023"/>
          <a:stretch/>
        </p:blipFill>
        <p:spPr>
          <a:xfrm>
            <a:off x="1591150" y="125622"/>
            <a:ext cx="576548" cy="495699"/>
          </a:xfrm>
          <a:prstGeom prst="rect">
            <a:avLst/>
          </a:prstGeom>
        </p:spPr>
      </p:pic>
      <p:pic>
        <p:nvPicPr>
          <p:cNvPr id="15" name="Image 14">
            <a:extLst>
              <a:ext uri="{FF2B5EF4-FFF2-40B4-BE49-F238E27FC236}">
                <a16:creationId xmlns:a16="http://schemas.microsoft.com/office/drawing/2014/main" id="{E7888A85-4B3E-41D6-B11F-64F4925F3E92}"/>
              </a:ext>
            </a:extLst>
          </p:cNvPr>
          <p:cNvPicPr>
            <a:picLocks noChangeAspect="1"/>
          </p:cNvPicPr>
          <p:nvPr/>
        </p:nvPicPr>
        <p:blipFill rotWithShape="1">
          <a:blip r:embed="rId4">
            <a:lum bright="70000" contrast="-70000"/>
            <a:extLst>
              <a:ext uri="{28A0092B-C50C-407E-A947-70E740481C1C}">
                <a14:useLocalDpi xmlns:a14="http://schemas.microsoft.com/office/drawing/2010/main" val="0"/>
              </a:ext>
            </a:extLst>
          </a:blip>
          <a:srcRect b="21686"/>
          <a:stretch/>
        </p:blipFill>
        <p:spPr>
          <a:xfrm>
            <a:off x="2032956" y="115313"/>
            <a:ext cx="632961" cy="495699"/>
          </a:xfrm>
          <a:prstGeom prst="rect">
            <a:avLst/>
          </a:prstGeom>
        </p:spPr>
      </p:pic>
      <p:pic>
        <p:nvPicPr>
          <p:cNvPr id="16" name="Image 15">
            <a:extLst>
              <a:ext uri="{FF2B5EF4-FFF2-40B4-BE49-F238E27FC236}">
                <a16:creationId xmlns:a16="http://schemas.microsoft.com/office/drawing/2014/main" id="{E1AB5134-AB52-4041-A597-E78FA77BEB94}"/>
              </a:ext>
            </a:extLst>
          </p:cNvPr>
          <p:cNvPicPr>
            <a:picLocks noChangeAspect="1"/>
          </p:cNvPicPr>
          <p:nvPr/>
        </p:nvPicPr>
        <p:blipFill rotWithShape="1">
          <a:blip r:embed="rId5" cstate="print">
            <a:lum bright="70000" contrast="-70000"/>
            <a:extLst>
              <a:ext uri="{BEBA8EAE-BF5A-486C-A8C5-ECC9F3942E4B}">
                <a14:imgProps xmlns:a14="http://schemas.microsoft.com/office/drawing/2010/main">
                  <a14:imgLayer r:embed="rId6">
                    <a14:imgEffect>
                      <a14:colorTemperature colorTemp="1500"/>
                    </a14:imgEffect>
                    <a14:imgEffect>
                      <a14:saturation sat="400000"/>
                    </a14:imgEffect>
                  </a14:imgLayer>
                </a14:imgProps>
              </a:ext>
              <a:ext uri="{28A0092B-C50C-407E-A947-70E740481C1C}">
                <a14:useLocalDpi xmlns:a14="http://schemas.microsoft.com/office/drawing/2010/main" val="0"/>
              </a:ext>
            </a:extLst>
          </a:blip>
          <a:srcRect l="7350" t="-876" r="7601" b="16704"/>
          <a:stretch/>
        </p:blipFill>
        <p:spPr>
          <a:xfrm>
            <a:off x="2680481" y="203987"/>
            <a:ext cx="421683" cy="417334"/>
          </a:xfrm>
          <a:prstGeom prst="rect">
            <a:avLst/>
          </a:prstGeom>
        </p:spPr>
      </p:pic>
      <p:pic>
        <p:nvPicPr>
          <p:cNvPr id="17" name="Image 16">
            <a:extLst>
              <a:ext uri="{FF2B5EF4-FFF2-40B4-BE49-F238E27FC236}">
                <a16:creationId xmlns:a16="http://schemas.microsoft.com/office/drawing/2014/main" id="{99262EC8-AB0A-4206-9BA3-B6F490BA9476}"/>
              </a:ext>
            </a:extLst>
          </p:cNvPr>
          <p:cNvPicPr>
            <a:picLocks noChangeAspect="1"/>
          </p:cNvPicPr>
          <p:nvPr/>
        </p:nvPicPr>
        <p:blipFill rotWithShape="1">
          <a:blip r:embed="rId7">
            <a:lum bright="70000" contrast="-70000"/>
            <a:extLst>
              <a:ext uri="{BEBA8EAE-BF5A-486C-A8C5-ECC9F3942E4B}">
                <a14:imgProps xmlns:a14="http://schemas.microsoft.com/office/drawing/2010/main">
                  <a14:imgLayer r:embed="rId8">
                    <a14:imgEffect>
                      <a14:colorTemperature colorTemp="5900"/>
                    </a14:imgEffect>
                  </a14:imgLayer>
                </a14:imgProps>
              </a:ext>
              <a:ext uri="{28A0092B-C50C-407E-A947-70E740481C1C}">
                <a14:useLocalDpi xmlns:a14="http://schemas.microsoft.com/office/drawing/2010/main" val="0"/>
              </a:ext>
            </a:extLst>
          </a:blip>
          <a:srcRect b="26743"/>
          <a:stretch/>
        </p:blipFill>
        <p:spPr>
          <a:xfrm>
            <a:off x="3059511" y="-26868"/>
            <a:ext cx="870745" cy="637880"/>
          </a:xfrm>
          <a:prstGeom prst="rect">
            <a:avLst/>
          </a:prstGeom>
        </p:spPr>
      </p:pic>
      <p:grpSp>
        <p:nvGrpSpPr>
          <p:cNvPr id="20" name="Groupe 19">
            <a:extLst>
              <a:ext uri="{FF2B5EF4-FFF2-40B4-BE49-F238E27FC236}">
                <a16:creationId xmlns:a16="http://schemas.microsoft.com/office/drawing/2014/main" id="{73EDF37F-43F4-4EDA-8AFD-3EE46F7986E8}"/>
              </a:ext>
            </a:extLst>
          </p:cNvPr>
          <p:cNvGrpSpPr/>
          <p:nvPr/>
        </p:nvGrpSpPr>
        <p:grpSpPr>
          <a:xfrm>
            <a:off x="3804993" y="209273"/>
            <a:ext cx="504293" cy="307777"/>
            <a:chOff x="2052932" y="3142218"/>
            <a:chExt cx="504293" cy="307777"/>
          </a:xfrm>
        </p:grpSpPr>
        <p:cxnSp>
          <p:nvCxnSpPr>
            <p:cNvPr id="21" name="Connecteur droit avec flèche 20">
              <a:extLst>
                <a:ext uri="{FF2B5EF4-FFF2-40B4-BE49-F238E27FC236}">
                  <a16:creationId xmlns:a16="http://schemas.microsoft.com/office/drawing/2014/main" id="{2E8181C9-DF0A-43D0-B5B5-62EC5F89958B}"/>
                </a:ext>
              </a:extLst>
            </p:cNvPr>
            <p:cNvCxnSpPr>
              <a:cxnSpLocks/>
            </p:cNvCxnSpPr>
            <p:nvPr/>
          </p:nvCxnSpPr>
          <p:spPr>
            <a:xfrm flipV="1">
              <a:off x="2052932" y="3417163"/>
              <a:ext cx="504293" cy="10912"/>
            </a:xfrm>
            <a:prstGeom prst="straightConnector1">
              <a:avLst/>
            </a:prstGeom>
            <a:ln w="38100">
              <a:solidFill>
                <a:srgbClr val="0DAB7E"/>
              </a:solidFill>
              <a:tailEnd type="triangle"/>
            </a:ln>
          </p:spPr>
          <p:style>
            <a:lnRef idx="1">
              <a:schemeClr val="accent1"/>
            </a:lnRef>
            <a:fillRef idx="0">
              <a:schemeClr val="accent1"/>
            </a:fillRef>
            <a:effectRef idx="0">
              <a:schemeClr val="accent1"/>
            </a:effectRef>
            <a:fontRef idx="minor">
              <a:schemeClr val="tx1"/>
            </a:fontRef>
          </p:style>
        </p:cxnSp>
        <p:sp>
          <p:nvSpPr>
            <p:cNvPr id="22" name="ZoneTexte 21">
              <a:extLst>
                <a:ext uri="{FF2B5EF4-FFF2-40B4-BE49-F238E27FC236}">
                  <a16:creationId xmlns:a16="http://schemas.microsoft.com/office/drawing/2014/main" id="{FAF13834-E260-4815-AFE2-12490B91738E}"/>
                </a:ext>
              </a:extLst>
            </p:cNvPr>
            <p:cNvSpPr txBox="1"/>
            <p:nvPr/>
          </p:nvSpPr>
          <p:spPr>
            <a:xfrm>
              <a:off x="2144900" y="3142218"/>
              <a:ext cx="293670" cy="307777"/>
            </a:xfrm>
            <a:prstGeom prst="rect">
              <a:avLst/>
            </a:prstGeom>
            <a:noFill/>
            <a:ln>
              <a:noFill/>
            </a:ln>
          </p:spPr>
          <p:txBody>
            <a:bodyPr wrap="none" rtlCol="0">
              <a:spAutoFit/>
            </a:bodyPr>
            <a:lstStyle/>
            <a:p>
              <a:r>
                <a:rPr lang="fr-FR" sz="1400" b="1">
                  <a:solidFill>
                    <a:srgbClr val="0DAB7E"/>
                  </a:solidFill>
                </a:rPr>
                <a:t>F</a:t>
              </a:r>
            </a:p>
          </p:txBody>
        </p:sp>
      </p:grpSp>
      <p:pic>
        <p:nvPicPr>
          <p:cNvPr id="23" name="Image 22">
            <a:extLst>
              <a:ext uri="{FF2B5EF4-FFF2-40B4-BE49-F238E27FC236}">
                <a16:creationId xmlns:a16="http://schemas.microsoft.com/office/drawing/2014/main" id="{2943A606-9307-4AA0-93B0-89B8F33C8E71}"/>
              </a:ext>
            </a:extLst>
          </p:cNvPr>
          <p:cNvPicPr>
            <a:picLocks noChangeAspect="1"/>
          </p:cNvPicPr>
          <p:nvPr/>
        </p:nvPicPr>
        <p:blipFill rotWithShape="1">
          <a:blip r:embed="rId9">
            <a:lum bright="70000" contrast="-70000"/>
            <a:extLst>
              <a:ext uri="{28A0092B-C50C-407E-A947-70E740481C1C}">
                <a14:useLocalDpi xmlns:a14="http://schemas.microsoft.com/office/drawing/2010/main" val="0"/>
              </a:ext>
            </a:extLst>
          </a:blip>
          <a:srcRect b="14526"/>
          <a:stretch/>
        </p:blipFill>
        <p:spPr>
          <a:xfrm>
            <a:off x="4190631" y="73854"/>
            <a:ext cx="615388" cy="526000"/>
          </a:xfrm>
          <a:prstGeom prst="rect">
            <a:avLst/>
          </a:prstGeom>
        </p:spPr>
      </p:pic>
      <p:pic>
        <p:nvPicPr>
          <p:cNvPr id="24" name="Image 23">
            <a:extLst>
              <a:ext uri="{FF2B5EF4-FFF2-40B4-BE49-F238E27FC236}">
                <a16:creationId xmlns:a16="http://schemas.microsoft.com/office/drawing/2014/main" id="{718EF0E0-9A14-4C3C-9E29-4721D5CB3A75}"/>
              </a:ext>
            </a:extLst>
          </p:cNvPr>
          <p:cNvPicPr>
            <a:picLocks noChangeAspect="1"/>
          </p:cNvPicPr>
          <p:nvPr/>
        </p:nvPicPr>
        <p:blipFill rotWithShape="1">
          <a:blip r:embed="rId10">
            <a:lum bright="70000" contrast="-70000"/>
            <a:extLst>
              <a:ext uri="{28A0092B-C50C-407E-A947-70E740481C1C}">
                <a14:useLocalDpi xmlns:a14="http://schemas.microsoft.com/office/drawing/2010/main" val="0"/>
              </a:ext>
            </a:extLst>
          </a:blip>
          <a:srcRect b="14526"/>
          <a:stretch/>
        </p:blipFill>
        <p:spPr>
          <a:xfrm>
            <a:off x="4665342" y="106195"/>
            <a:ext cx="615388" cy="526001"/>
          </a:xfrm>
          <a:prstGeom prst="rect">
            <a:avLst/>
          </a:prstGeom>
        </p:spPr>
      </p:pic>
      <p:pic>
        <p:nvPicPr>
          <p:cNvPr id="25" name="Image 24">
            <a:extLst>
              <a:ext uri="{FF2B5EF4-FFF2-40B4-BE49-F238E27FC236}">
                <a16:creationId xmlns:a16="http://schemas.microsoft.com/office/drawing/2014/main" id="{022A7A75-01F0-42A9-9AE6-859FDCCD63CD}"/>
              </a:ext>
            </a:extLst>
          </p:cNvPr>
          <p:cNvPicPr>
            <a:picLocks noChangeAspect="1"/>
          </p:cNvPicPr>
          <p:nvPr/>
        </p:nvPicPr>
        <p:blipFill rotWithShape="1">
          <a:blip r:embed="rId11">
            <a:lum bright="70000" contrast="-70000"/>
            <a:extLst>
              <a:ext uri="{28A0092B-C50C-407E-A947-70E740481C1C}">
                <a14:useLocalDpi xmlns:a14="http://schemas.microsoft.com/office/drawing/2010/main" val="0"/>
              </a:ext>
            </a:extLst>
          </a:blip>
          <a:srcRect b="16015"/>
          <a:stretch/>
        </p:blipFill>
        <p:spPr>
          <a:xfrm>
            <a:off x="5233410" y="85012"/>
            <a:ext cx="615389" cy="526000"/>
          </a:xfrm>
          <a:prstGeom prst="rect">
            <a:avLst/>
          </a:prstGeom>
        </p:spPr>
      </p:pic>
      <p:pic>
        <p:nvPicPr>
          <p:cNvPr id="26" name="Image 25">
            <a:extLst>
              <a:ext uri="{FF2B5EF4-FFF2-40B4-BE49-F238E27FC236}">
                <a16:creationId xmlns:a16="http://schemas.microsoft.com/office/drawing/2014/main" id="{956675A1-7419-4ED5-9704-BB80660E0342}"/>
              </a:ext>
            </a:extLst>
          </p:cNvPr>
          <p:cNvPicPr>
            <a:picLocks noChangeAspect="1"/>
          </p:cNvPicPr>
          <p:nvPr/>
        </p:nvPicPr>
        <p:blipFill rotWithShape="1">
          <a:blip r:embed="rId12">
            <a:lum bright="70000" contrast="-70000"/>
            <a:extLst>
              <a:ext uri="{28A0092B-C50C-407E-A947-70E740481C1C}">
                <a14:useLocalDpi xmlns:a14="http://schemas.microsoft.com/office/drawing/2010/main" val="0"/>
              </a:ext>
            </a:extLst>
          </a:blip>
          <a:srcRect b="24292"/>
          <a:stretch/>
        </p:blipFill>
        <p:spPr>
          <a:xfrm>
            <a:off x="5825541" y="32989"/>
            <a:ext cx="748744" cy="566865"/>
          </a:xfrm>
          <a:prstGeom prst="rect">
            <a:avLst/>
          </a:prstGeom>
        </p:spPr>
      </p:pic>
      <p:sp>
        <p:nvSpPr>
          <p:cNvPr id="3" name="TextBox 2">
            <a:extLst>
              <a:ext uri="{FF2B5EF4-FFF2-40B4-BE49-F238E27FC236}">
                <a16:creationId xmlns:a16="http://schemas.microsoft.com/office/drawing/2014/main" id="{689480A0-8868-48C8-9D47-DD3EFCF63FCE}"/>
              </a:ext>
            </a:extLst>
          </p:cNvPr>
          <p:cNvSpPr txBox="1"/>
          <p:nvPr/>
        </p:nvSpPr>
        <p:spPr>
          <a:xfrm>
            <a:off x="2030739" y="1604165"/>
            <a:ext cx="5444835"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285750" indent="-285750">
              <a:buFont typeface="Arial"/>
              <a:buChar char="•"/>
            </a:pPr>
            <a:r>
              <a:rPr lang="en-US" err="1">
                <a:latin typeface="Arial"/>
                <a:cs typeface="Arial"/>
              </a:rPr>
              <a:t>Méthodes</a:t>
            </a:r>
            <a:r>
              <a:rPr lang="en-US">
                <a:latin typeface="Arial"/>
                <a:cs typeface="Arial"/>
              </a:rPr>
              <a:t> de </a:t>
            </a:r>
            <a:r>
              <a:rPr lang="en-US" err="1">
                <a:latin typeface="Arial"/>
                <a:cs typeface="Arial"/>
              </a:rPr>
              <a:t>calculs</a:t>
            </a:r>
            <a:r>
              <a:rPr lang="en-US">
                <a:latin typeface="Arial"/>
                <a:cs typeface="Arial"/>
              </a:rPr>
              <a:t> : (</a:t>
            </a:r>
            <a:r>
              <a:rPr lang="en-US" err="1">
                <a:latin typeface="Arial"/>
                <a:cs typeface="Arial"/>
              </a:rPr>
              <a:t>contraintes</a:t>
            </a:r>
            <a:r>
              <a:rPr lang="en-US">
                <a:latin typeface="Arial"/>
                <a:cs typeface="Arial"/>
              </a:rPr>
              <a:t>, </a:t>
            </a:r>
            <a:r>
              <a:rPr lang="en-US" err="1">
                <a:latin typeface="Arial"/>
                <a:cs typeface="Arial"/>
              </a:rPr>
              <a:t>dynamique</a:t>
            </a:r>
            <a:r>
              <a:rPr lang="en-US">
                <a:latin typeface="Arial"/>
                <a:cs typeface="Arial"/>
              </a:rPr>
              <a:t>, quasi-</a:t>
            </a:r>
            <a:r>
              <a:rPr lang="en-US" err="1">
                <a:latin typeface="Arial"/>
                <a:cs typeface="Arial"/>
              </a:rPr>
              <a:t>statique</a:t>
            </a:r>
            <a:r>
              <a:rPr lang="en-US">
                <a:latin typeface="Arial"/>
                <a:cs typeface="Arial"/>
              </a:rPr>
              <a:t>) </a:t>
            </a:r>
            <a:endParaRPr lang="en-US"/>
          </a:p>
        </p:txBody>
      </p:sp>
      <p:sp>
        <p:nvSpPr>
          <p:cNvPr id="27" name="TextBox 26">
            <a:extLst>
              <a:ext uri="{FF2B5EF4-FFF2-40B4-BE49-F238E27FC236}">
                <a16:creationId xmlns:a16="http://schemas.microsoft.com/office/drawing/2014/main" id="{996F2D7D-AA32-4939-9971-F63522EA663E}"/>
              </a:ext>
            </a:extLst>
          </p:cNvPr>
          <p:cNvSpPr txBox="1"/>
          <p:nvPr/>
        </p:nvSpPr>
        <p:spPr>
          <a:xfrm>
            <a:off x="2030739" y="2566691"/>
            <a:ext cx="5444835"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285750" indent="-285750">
              <a:buFont typeface="Arial"/>
              <a:buChar char="•"/>
            </a:pPr>
            <a:r>
              <a:rPr lang="en-US" err="1">
                <a:latin typeface="Arial"/>
                <a:cs typeface="Arial"/>
              </a:rPr>
              <a:t>Vérification</a:t>
            </a:r>
            <a:r>
              <a:rPr lang="en-US">
                <a:latin typeface="Arial"/>
                <a:cs typeface="Arial"/>
              </a:rPr>
              <a:t> des </a:t>
            </a:r>
            <a:r>
              <a:rPr lang="en-US" err="1">
                <a:latin typeface="Arial"/>
                <a:cs typeface="Arial"/>
              </a:rPr>
              <a:t>états</a:t>
            </a:r>
            <a:r>
              <a:rPr lang="en-US">
                <a:latin typeface="Arial"/>
                <a:cs typeface="Arial"/>
              </a:rPr>
              <a:t> </a:t>
            </a:r>
            <a:r>
              <a:rPr lang="en-US" err="1">
                <a:latin typeface="Arial"/>
                <a:cs typeface="Arial"/>
              </a:rPr>
              <a:t>limites</a:t>
            </a:r>
            <a:r>
              <a:rPr lang="en-US">
                <a:latin typeface="Arial"/>
                <a:cs typeface="Arial"/>
              </a:rPr>
              <a:t> et dates </a:t>
            </a:r>
            <a:r>
              <a:rPr lang="en-US" err="1">
                <a:latin typeface="Arial"/>
                <a:cs typeface="Arial"/>
              </a:rPr>
              <a:t>d'entretien</a:t>
            </a:r>
            <a:endParaRPr lang="en-US" err="1"/>
          </a:p>
        </p:txBody>
      </p:sp>
      <p:sp>
        <p:nvSpPr>
          <p:cNvPr id="28" name="TextBox 27">
            <a:extLst>
              <a:ext uri="{FF2B5EF4-FFF2-40B4-BE49-F238E27FC236}">
                <a16:creationId xmlns:a16="http://schemas.microsoft.com/office/drawing/2014/main" id="{05B1462B-E634-4B07-B8D5-51C93502947E}"/>
              </a:ext>
            </a:extLst>
          </p:cNvPr>
          <p:cNvSpPr txBox="1"/>
          <p:nvPr/>
        </p:nvSpPr>
        <p:spPr>
          <a:xfrm>
            <a:off x="2030739" y="3244835"/>
            <a:ext cx="5444835"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285750" indent="-285750">
              <a:buFont typeface="Arial" panose="020B0604020202020204" pitchFamily="34" charset="0"/>
              <a:buChar char="•"/>
            </a:pPr>
            <a:r>
              <a:rPr lang="en-US">
                <a:latin typeface="Arial"/>
                <a:cs typeface="Arial"/>
              </a:rPr>
              <a:t>Analyse de forces par EF</a:t>
            </a:r>
            <a:endParaRPr lang="en-US"/>
          </a:p>
        </p:txBody>
      </p:sp>
      <p:sp>
        <p:nvSpPr>
          <p:cNvPr id="29" name="TextBox 28">
            <a:extLst>
              <a:ext uri="{FF2B5EF4-FFF2-40B4-BE49-F238E27FC236}">
                <a16:creationId xmlns:a16="http://schemas.microsoft.com/office/drawing/2014/main" id="{F8A53018-C2F2-4702-9D06-A90CE22DBE15}"/>
              </a:ext>
            </a:extLst>
          </p:cNvPr>
          <p:cNvSpPr txBox="1"/>
          <p:nvPr/>
        </p:nvSpPr>
        <p:spPr>
          <a:xfrm>
            <a:off x="2030739" y="3922978"/>
            <a:ext cx="5444835"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285750" indent="-285750">
              <a:buFont typeface="Arial"/>
              <a:buChar char="•"/>
            </a:pPr>
            <a:r>
              <a:rPr lang="en-US" err="1">
                <a:latin typeface="Arial"/>
                <a:cs typeface="Arial"/>
              </a:rPr>
              <a:t>Facteurs</a:t>
            </a:r>
            <a:r>
              <a:rPr lang="en-US">
                <a:latin typeface="Arial"/>
                <a:cs typeface="Arial"/>
              </a:rPr>
              <a:t> de </a:t>
            </a:r>
            <a:r>
              <a:rPr lang="en-US" err="1">
                <a:latin typeface="Arial"/>
                <a:cs typeface="Arial"/>
              </a:rPr>
              <a:t>sécurité</a:t>
            </a:r>
            <a:r>
              <a:rPr lang="en-US">
                <a:latin typeface="Arial"/>
                <a:cs typeface="Arial"/>
              </a:rPr>
              <a:t> de RDM </a:t>
            </a:r>
            <a:endParaRPr lang="en-US"/>
          </a:p>
        </p:txBody>
      </p:sp>
      <p:pic>
        <p:nvPicPr>
          <p:cNvPr id="4" name="Picture 4">
            <a:extLst>
              <a:ext uri="{FF2B5EF4-FFF2-40B4-BE49-F238E27FC236}">
                <a16:creationId xmlns:a16="http://schemas.microsoft.com/office/drawing/2014/main" id="{D6C98577-5FD8-4F1E-A2F3-40329E0DC575}"/>
              </a:ext>
            </a:extLst>
          </p:cNvPr>
          <p:cNvPicPr>
            <a:picLocks noChangeAspect="1"/>
          </p:cNvPicPr>
          <p:nvPr/>
        </p:nvPicPr>
        <p:blipFill>
          <a:blip r:embed="rId13"/>
          <a:stretch>
            <a:fillRect/>
          </a:stretch>
        </p:blipFill>
        <p:spPr>
          <a:xfrm>
            <a:off x="214381" y="4860416"/>
            <a:ext cx="3924482" cy="1610726"/>
          </a:xfrm>
          <a:prstGeom prst="rect">
            <a:avLst/>
          </a:prstGeom>
        </p:spPr>
      </p:pic>
      <p:sp>
        <p:nvSpPr>
          <p:cNvPr id="5" name="TextBox 4">
            <a:extLst>
              <a:ext uri="{FF2B5EF4-FFF2-40B4-BE49-F238E27FC236}">
                <a16:creationId xmlns:a16="http://schemas.microsoft.com/office/drawing/2014/main" id="{5B203A44-A6F2-4F6E-98E1-4C3ED5459082}"/>
              </a:ext>
            </a:extLst>
          </p:cNvPr>
          <p:cNvSpPr txBox="1"/>
          <p:nvPr/>
        </p:nvSpPr>
        <p:spPr>
          <a:xfrm>
            <a:off x="452034" y="4501998"/>
            <a:ext cx="2743200"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a:latin typeface="Arial"/>
                <a:cs typeface="Arial"/>
              </a:rPr>
              <a:t>Ex : </a:t>
            </a:r>
            <a:endParaRPr lang="en-US"/>
          </a:p>
        </p:txBody>
      </p:sp>
      <p:pic>
        <p:nvPicPr>
          <p:cNvPr id="6" name="Picture 6">
            <a:extLst>
              <a:ext uri="{FF2B5EF4-FFF2-40B4-BE49-F238E27FC236}">
                <a16:creationId xmlns:a16="http://schemas.microsoft.com/office/drawing/2014/main" id="{41813311-5D36-4684-9CDD-3EE9442AEF18}"/>
              </a:ext>
            </a:extLst>
          </p:cNvPr>
          <p:cNvPicPr>
            <a:picLocks noChangeAspect="1"/>
          </p:cNvPicPr>
          <p:nvPr/>
        </p:nvPicPr>
        <p:blipFill>
          <a:blip r:embed="rId14"/>
          <a:stretch>
            <a:fillRect/>
          </a:stretch>
        </p:blipFill>
        <p:spPr>
          <a:xfrm>
            <a:off x="2702079" y="4504241"/>
            <a:ext cx="5675905" cy="1967078"/>
          </a:xfrm>
          <a:prstGeom prst="rect">
            <a:avLst/>
          </a:prstGeom>
        </p:spPr>
      </p:pic>
      <p:sp>
        <p:nvSpPr>
          <p:cNvPr id="7" name="Arrow: Right 6">
            <a:extLst>
              <a:ext uri="{FF2B5EF4-FFF2-40B4-BE49-F238E27FC236}">
                <a16:creationId xmlns:a16="http://schemas.microsoft.com/office/drawing/2014/main" id="{C9FFA433-E9C8-4492-9EF1-F13EA8052705}"/>
              </a:ext>
            </a:extLst>
          </p:cNvPr>
          <p:cNvSpPr/>
          <p:nvPr/>
        </p:nvSpPr>
        <p:spPr>
          <a:xfrm>
            <a:off x="65320" y="4589969"/>
            <a:ext cx="294237" cy="192386"/>
          </a:xfrm>
          <a:prstGeom prst="rightArrow">
            <a:avLst/>
          </a:prstGeom>
          <a:solidFill>
            <a:srgbClr val="0DAB7E"/>
          </a:solidFill>
          <a:ln>
            <a:solidFill>
              <a:srgbClr val="0DAB7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28951266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p:cNvSpPr>
            <a:spLocks noGrp="1"/>
          </p:cNvSpPr>
          <p:nvPr>
            <p:ph idx="1"/>
          </p:nvPr>
        </p:nvSpPr>
        <p:spPr>
          <a:xfrm>
            <a:off x="46530" y="538504"/>
            <a:ext cx="7994531" cy="504056"/>
          </a:xfrm>
        </p:spPr>
        <p:txBody>
          <a:bodyPr/>
          <a:lstStyle/>
          <a:p>
            <a:pPr marL="0" indent="0">
              <a:lnSpc>
                <a:spcPct val="200000"/>
              </a:lnSpc>
              <a:spcBef>
                <a:spcPts val="1200"/>
              </a:spcBef>
              <a:buNone/>
            </a:pPr>
            <a:r>
              <a:rPr lang="fr-FR" sz="1800">
                <a:solidFill>
                  <a:srgbClr val="146AA4"/>
                </a:solidFill>
              </a:rPr>
              <a:t>VI] Structures</a:t>
            </a:r>
          </a:p>
          <a:p>
            <a:pPr marL="0" indent="0">
              <a:buNone/>
            </a:pPr>
            <a:endParaRPr lang="fr-FR" sz="1800"/>
          </a:p>
          <a:p>
            <a:pPr marL="0" indent="0">
              <a:buNone/>
            </a:pPr>
            <a:endParaRPr lang="fr-FR" sz="1800"/>
          </a:p>
        </p:txBody>
      </p:sp>
      <p:sp>
        <p:nvSpPr>
          <p:cNvPr id="19" name="ZoneTexte 18">
            <a:extLst>
              <a:ext uri="{FF2B5EF4-FFF2-40B4-BE49-F238E27FC236}">
                <a16:creationId xmlns:a16="http://schemas.microsoft.com/office/drawing/2014/main" id="{962E65AA-9B64-4319-8860-34FAE56ACF3B}"/>
              </a:ext>
            </a:extLst>
          </p:cNvPr>
          <p:cNvSpPr txBox="1"/>
          <p:nvPr/>
        </p:nvSpPr>
        <p:spPr>
          <a:xfrm>
            <a:off x="4709189" y="6479058"/>
            <a:ext cx="312906" cy="369332"/>
          </a:xfrm>
          <a:prstGeom prst="rect">
            <a:avLst/>
          </a:prstGeom>
          <a:noFill/>
        </p:spPr>
        <p:txBody>
          <a:bodyPr wrap="none" lIns="91440" tIns="45720" rIns="91440" bIns="45720" rtlCol="0" anchor="t">
            <a:spAutoFit/>
          </a:bodyPr>
          <a:lstStyle/>
          <a:p>
            <a:r>
              <a:rPr lang="fr-FR"/>
              <a:t>6</a:t>
            </a:r>
          </a:p>
        </p:txBody>
      </p:sp>
      <p:pic>
        <p:nvPicPr>
          <p:cNvPr id="14" name="Image 13">
            <a:extLst>
              <a:ext uri="{FF2B5EF4-FFF2-40B4-BE49-F238E27FC236}">
                <a16:creationId xmlns:a16="http://schemas.microsoft.com/office/drawing/2014/main" id="{282DEFEA-EC62-4C52-97CA-FAA8F2A3E5EC}"/>
              </a:ext>
            </a:extLst>
          </p:cNvPr>
          <p:cNvPicPr>
            <a:picLocks noChangeAspect="1"/>
          </p:cNvPicPr>
          <p:nvPr/>
        </p:nvPicPr>
        <p:blipFill rotWithShape="1">
          <a:blip r:embed="rId3">
            <a:lum bright="70000" contrast="-70000"/>
            <a:extLst>
              <a:ext uri="{28A0092B-C50C-407E-A947-70E740481C1C}">
                <a14:useLocalDpi xmlns:a14="http://schemas.microsoft.com/office/drawing/2010/main" val="0"/>
              </a:ext>
            </a:extLst>
          </a:blip>
          <a:srcRect b="14023"/>
          <a:stretch/>
        </p:blipFill>
        <p:spPr>
          <a:xfrm>
            <a:off x="1591150" y="125622"/>
            <a:ext cx="576548" cy="495699"/>
          </a:xfrm>
          <a:prstGeom prst="rect">
            <a:avLst/>
          </a:prstGeom>
        </p:spPr>
      </p:pic>
      <p:pic>
        <p:nvPicPr>
          <p:cNvPr id="15" name="Image 14">
            <a:extLst>
              <a:ext uri="{FF2B5EF4-FFF2-40B4-BE49-F238E27FC236}">
                <a16:creationId xmlns:a16="http://schemas.microsoft.com/office/drawing/2014/main" id="{E7888A85-4B3E-41D6-B11F-64F4925F3E92}"/>
              </a:ext>
            </a:extLst>
          </p:cNvPr>
          <p:cNvPicPr>
            <a:picLocks noChangeAspect="1"/>
          </p:cNvPicPr>
          <p:nvPr/>
        </p:nvPicPr>
        <p:blipFill rotWithShape="1">
          <a:blip r:embed="rId4">
            <a:lum bright="70000" contrast="-70000"/>
            <a:extLst>
              <a:ext uri="{28A0092B-C50C-407E-A947-70E740481C1C}">
                <a14:useLocalDpi xmlns:a14="http://schemas.microsoft.com/office/drawing/2010/main" val="0"/>
              </a:ext>
            </a:extLst>
          </a:blip>
          <a:srcRect b="21686"/>
          <a:stretch/>
        </p:blipFill>
        <p:spPr>
          <a:xfrm>
            <a:off x="2032956" y="115313"/>
            <a:ext cx="632961" cy="495699"/>
          </a:xfrm>
          <a:prstGeom prst="rect">
            <a:avLst/>
          </a:prstGeom>
        </p:spPr>
      </p:pic>
      <p:pic>
        <p:nvPicPr>
          <p:cNvPr id="16" name="Image 15">
            <a:extLst>
              <a:ext uri="{FF2B5EF4-FFF2-40B4-BE49-F238E27FC236}">
                <a16:creationId xmlns:a16="http://schemas.microsoft.com/office/drawing/2014/main" id="{E1AB5134-AB52-4041-A597-E78FA77BEB94}"/>
              </a:ext>
            </a:extLst>
          </p:cNvPr>
          <p:cNvPicPr>
            <a:picLocks noChangeAspect="1"/>
          </p:cNvPicPr>
          <p:nvPr/>
        </p:nvPicPr>
        <p:blipFill rotWithShape="1">
          <a:blip r:embed="rId5" cstate="print">
            <a:lum bright="70000" contrast="-70000"/>
            <a:extLst>
              <a:ext uri="{BEBA8EAE-BF5A-486C-A8C5-ECC9F3942E4B}">
                <a14:imgProps xmlns:a14="http://schemas.microsoft.com/office/drawing/2010/main">
                  <a14:imgLayer r:embed="rId6">
                    <a14:imgEffect>
                      <a14:colorTemperature colorTemp="1500"/>
                    </a14:imgEffect>
                    <a14:imgEffect>
                      <a14:saturation sat="400000"/>
                    </a14:imgEffect>
                  </a14:imgLayer>
                </a14:imgProps>
              </a:ext>
              <a:ext uri="{28A0092B-C50C-407E-A947-70E740481C1C}">
                <a14:useLocalDpi xmlns:a14="http://schemas.microsoft.com/office/drawing/2010/main" val="0"/>
              </a:ext>
            </a:extLst>
          </a:blip>
          <a:srcRect l="7350" t="-876" r="7601" b="16704"/>
          <a:stretch/>
        </p:blipFill>
        <p:spPr>
          <a:xfrm>
            <a:off x="2680481" y="203987"/>
            <a:ext cx="421683" cy="417334"/>
          </a:xfrm>
          <a:prstGeom prst="rect">
            <a:avLst/>
          </a:prstGeom>
        </p:spPr>
      </p:pic>
      <p:pic>
        <p:nvPicPr>
          <p:cNvPr id="17" name="Image 16">
            <a:extLst>
              <a:ext uri="{FF2B5EF4-FFF2-40B4-BE49-F238E27FC236}">
                <a16:creationId xmlns:a16="http://schemas.microsoft.com/office/drawing/2014/main" id="{99262EC8-AB0A-4206-9BA3-B6F490BA9476}"/>
              </a:ext>
            </a:extLst>
          </p:cNvPr>
          <p:cNvPicPr>
            <a:picLocks noChangeAspect="1"/>
          </p:cNvPicPr>
          <p:nvPr/>
        </p:nvPicPr>
        <p:blipFill rotWithShape="1">
          <a:blip r:embed="rId7">
            <a:lum bright="70000" contrast="-70000"/>
            <a:extLst>
              <a:ext uri="{BEBA8EAE-BF5A-486C-A8C5-ECC9F3942E4B}">
                <a14:imgProps xmlns:a14="http://schemas.microsoft.com/office/drawing/2010/main">
                  <a14:imgLayer r:embed="rId8">
                    <a14:imgEffect>
                      <a14:colorTemperature colorTemp="5900"/>
                    </a14:imgEffect>
                  </a14:imgLayer>
                </a14:imgProps>
              </a:ext>
              <a:ext uri="{28A0092B-C50C-407E-A947-70E740481C1C}">
                <a14:useLocalDpi xmlns:a14="http://schemas.microsoft.com/office/drawing/2010/main" val="0"/>
              </a:ext>
            </a:extLst>
          </a:blip>
          <a:srcRect b="26743"/>
          <a:stretch/>
        </p:blipFill>
        <p:spPr>
          <a:xfrm>
            <a:off x="3059511" y="-26868"/>
            <a:ext cx="870745" cy="637880"/>
          </a:xfrm>
          <a:prstGeom prst="rect">
            <a:avLst/>
          </a:prstGeom>
        </p:spPr>
      </p:pic>
      <p:pic>
        <p:nvPicPr>
          <p:cNvPr id="23" name="Image 22">
            <a:extLst>
              <a:ext uri="{FF2B5EF4-FFF2-40B4-BE49-F238E27FC236}">
                <a16:creationId xmlns:a16="http://schemas.microsoft.com/office/drawing/2014/main" id="{2943A606-9307-4AA0-93B0-89B8F33C8E71}"/>
              </a:ext>
            </a:extLst>
          </p:cNvPr>
          <p:cNvPicPr>
            <a:picLocks noChangeAspect="1"/>
          </p:cNvPicPr>
          <p:nvPr/>
        </p:nvPicPr>
        <p:blipFill rotWithShape="1">
          <a:blip r:embed="rId9">
            <a:duotone>
              <a:schemeClr val="accent2">
                <a:shade val="45000"/>
                <a:satMod val="135000"/>
              </a:schemeClr>
              <a:prstClr val="white"/>
            </a:duotone>
            <a:extLst>
              <a:ext uri="{28A0092B-C50C-407E-A947-70E740481C1C}">
                <a14:useLocalDpi xmlns:a14="http://schemas.microsoft.com/office/drawing/2010/main" val="0"/>
              </a:ext>
            </a:extLst>
          </a:blip>
          <a:srcRect b="14526"/>
          <a:stretch/>
        </p:blipFill>
        <p:spPr>
          <a:xfrm>
            <a:off x="4190631" y="73854"/>
            <a:ext cx="615388" cy="526000"/>
          </a:xfrm>
          <a:prstGeom prst="rect">
            <a:avLst/>
          </a:prstGeom>
        </p:spPr>
      </p:pic>
      <p:pic>
        <p:nvPicPr>
          <p:cNvPr id="24" name="Image 23">
            <a:extLst>
              <a:ext uri="{FF2B5EF4-FFF2-40B4-BE49-F238E27FC236}">
                <a16:creationId xmlns:a16="http://schemas.microsoft.com/office/drawing/2014/main" id="{718EF0E0-9A14-4C3C-9E29-4721D5CB3A75}"/>
              </a:ext>
            </a:extLst>
          </p:cNvPr>
          <p:cNvPicPr>
            <a:picLocks noChangeAspect="1"/>
          </p:cNvPicPr>
          <p:nvPr/>
        </p:nvPicPr>
        <p:blipFill rotWithShape="1">
          <a:blip r:embed="rId10">
            <a:lum bright="70000" contrast="-70000"/>
            <a:extLst>
              <a:ext uri="{28A0092B-C50C-407E-A947-70E740481C1C}">
                <a14:useLocalDpi xmlns:a14="http://schemas.microsoft.com/office/drawing/2010/main" val="0"/>
              </a:ext>
            </a:extLst>
          </a:blip>
          <a:srcRect b="14526"/>
          <a:stretch/>
        </p:blipFill>
        <p:spPr>
          <a:xfrm>
            <a:off x="4665342" y="106195"/>
            <a:ext cx="615388" cy="526001"/>
          </a:xfrm>
          <a:prstGeom prst="rect">
            <a:avLst/>
          </a:prstGeom>
        </p:spPr>
      </p:pic>
      <p:pic>
        <p:nvPicPr>
          <p:cNvPr id="25" name="Image 24">
            <a:extLst>
              <a:ext uri="{FF2B5EF4-FFF2-40B4-BE49-F238E27FC236}">
                <a16:creationId xmlns:a16="http://schemas.microsoft.com/office/drawing/2014/main" id="{022A7A75-01F0-42A9-9AE6-859FDCCD63CD}"/>
              </a:ext>
            </a:extLst>
          </p:cNvPr>
          <p:cNvPicPr>
            <a:picLocks noChangeAspect="1"/>
          </p:cNvPicPr>
          <p:nvPr/>
        </p:nvPicPr>
        <p:blipFill rotWithShape="1">
          <a:blip r:embed="rId11">
            <a:lum bright="70000" contrast="-70000"/>
            <a:extLst>
              <a:ext uri="{28A0092B-C50C-407E-A947-70E740481C1C}">
                <a14:useLocalDpi xmlns:a14="http://schemas.microsoft.com/office/drawing/2010/main" val="0"/>
              </a:ext>
            </a:extLst>
          </a:blip>
          <a:srcRect b="16015"/>
          <a:stretch/>
        </p:blipFill>
        <p:spPr>
          <a:xfrm>
            <a:off x="5233410" y="85012"/>
            <a:ext cx="615389" cy="526000"/>
          </a:xfrm>
          <a:prstGeom prst="rect">
            <a:avLst/>
          </a:prstGeom>
        </p:spPr>
      </p:pic>
      <p:pic>
        <p:nvPicPr>
          <p:cNvPr id="26" name="Image 25">
            <a:extLst>
              <a:ext uri="{FF2B5EF4-FFF2-40B4-BE49-F238E27FC236}">
                <a16:creationId xmlns:a16="http://schemas.microsoft.com/office/drawing/2014/main" id="{956675A1-7419-4ED5-9704-BB80660E0342}"/>
              </a:ext>
            </a:extLst>
          </p:cNvPr>
          <p:cNvPicPr>
            <a:picLocks noChangeAspect="1"/>
          </p:cNvPicPr>
          <p:nvPr/>
        </p:nvPicPr>
        <p:blipFill rotWithShape="1">
          <a:blip r:embed="rId12">
            <a:lum bright="70000" contrast="-70000"/>
            <a:extLst>
              <a:ext uri="{28A0092B-C50C-407E-A947-70E740481C1C}">
                <a14:useLocalDpi xmlns:a14="http://schemas.microsoft.com/office/drawing/2010/main" val="0"/>
              </a:ext>
            </a:extLst>
          </a:blip>
          <a:srcRect b="24292"/>
          <a:stretch/>
        </p:blipFill>
        <p:spPr>
          <a:xfrm>
            <a:off x="5825541" y="32989"/>
            <a:ext cx="748744" cy="566865"/>
          </a:xfrm>
          <a:prstGeom prst="rect">
            <a:avLst/>
          </a:prstGeom>
        </p:spPr>
      </p:pic>
      <p:grpSp>
        <p:nvGrpSpPr>
          <p:cNvPr id="18" name="Groupe 17">
            <a:extLst>
              <a:ext uri="{FF2B5EF4-FFF2-40B4-BE49-F238E27FC236}">
                <a16:creationId xmlns:a16="http://schemas.microsoft.com/office/drawing/2014/main" id="{15717B63-D221-4CFB-B89B-DA8C1F9A1F21}"/>
              </a:ext>
            </a:extLst>
          </p:cNvPr>
          <p:cNvGrpSpPr/>
          <p:nvPr/>
        </p:nvGrpSpPr>
        <p:grpSpPr>
          <a:xfrm>
            <a:off x="3804993" y="209273"/>
            <a:ext cx="504293" cy="307777"/>
            <a:chOff x="3804993" y="209273"/>
            <a:chExt cx="504293" cy="307777"/>
          </a:xfrm>
        </p:grpSpPr>
        <p:sp>
          <p:nvSpPr>
            <p:cNvPr id="27" name="ZoneTexte 26">
              <a:extLst>
                <a:ext uri="{FF2B5EF4-FFF2-40B4-BE49-F238E27FC236}">
                  <a16:creationId xmlns:a16="http://schemas.microsoft.com/office/drawing/2014/main" id="{7F0C46E8-72FD-44F1-9D84-5716370CA0E6}"/>
                </a:ext>
              </a:extLst>
            </p:cNvPr>
            <p:cNvSpPr txBox="1"/>
            <p:nvPr/>
          </p:nvSpPr>
          <p:spPr>
            <a:xfrm>
              <a:off x="3896961" y="209273"/>
              <a:ext cx="293670" cy="307777"/>
            </a:xfrm>
            <a:prstGeom prst="rect">
              <a:avLst/>
            </a:prstGeom>
            <a:noFill/>
            <a:ln>
              <a:noFill/>
            </a:ln>
          </p:spPr>
          <p:txBody>
            <a:bodyPr wrap="none" rtlCol="0">
              <a:spAutoFit/>
            </a:bodyPr>
            <a:lstStyle/>
            <a:p>
              <a:r>
                <a:rPr lang="fr-FR" sz="1400" b="1">
                  <a:solidFill>
                    <a:schemeClr val="accent6">
                      <a:lumMod val="40000"/>
                      <a:lumOff val="60000"/>
                    </a:schemeClr>
                  </a:solidFill>
                </a:rPr>
                <a:t>F</a:t>
              </a:r>
            </a:p>
          </p:txBody>
        </p:sp>
        <p:cxnSp>
          <p:nvCxnSpPr>
            <p:cNvPr id="28" name="Connecteur droit avec flèche 27">
              <a:extLst>
                <a:ext uri="{FF2B5EF4-FFF2-40B4-BE49-F238E27FC236}">
                  <a16:creationId xmlns:a16="http://schemas.microsoft.com/office/drawing/2014/main" id="{6D0420D6-34DC-40D7-B9B7-816C1F777AD9}"/>
                </a:ext>
              </a:extLst>
            </p:cNvPr>
            <p:cNvCxnSpPr>
              <a:cxnSpLocks/>
            </p:cNvCxnSpPr>
            <p:nvPr/>
          </p:nvCxnSpPr>
          <p:spPr>
            <a:xfrm flipV="1">
              <a:off x="3804993" y="484218"/>
              <a:ext cx="504293" cy="10912"/>
            </a:xfrm>
            <a:prstGeom prst="straightConnector1">
              <a:avLst/>
            </a:prstGeom>
            <a:ln w="38100">
              <a:solidFill>
                <a:schemeClr val="accent6">
                  <a:lumMod val="40000"/>
                  <a:lumOff val="60000"/>
                </a:schemeClr>
              </a:solidFill>
              <a:tailEnd type="triangle"/>
            </a:ln>
          </p:spPr>
          <p:style>
            <a:lnRef idx="1">
              <a:schemeClr val="accent1"/>
            </a:lnRef>
            <a:fillRef idx="0">
              <a:schemeClr val="accent1"/>
            </a:fillRef>
            <a:effectRef idx="0">
              <a:schemeClr val="accent1"/>
            </a:effectRef>
            <a:fontRef idx="minor">
              <a:schemeClr val="tx1"/>
            </a:fontRef>
          </p:style>
        </p:cxnSp>
      </p:grpSp>
      <p:sp>
        <p:nvSpPr>
          <p:cNvPr id="3" name="Espace réservé du texte 3">
            <a:extLst>
              <a:ext uri="{FF2B5EF4-FFF2-40B4-BE49-F238E27FC236}">
                <a16:creationId xmlns:a16="http://schemas.microsoft.com/office/drawing/2014/main" id="{24C550C6-8662-4BEB-A0D9-173B0CDF3D3C}"/>
              </a:ext>
            </a:extLst>
          </p:cNvPr>
          <p:cNvSpPr>
            <a:spLocks noGrp="1"/>
          </p:cNvSpPr>
          <p:nvPr>
            <p:ph type="body" sz="quarter" idx="13"/>
          </p:nvPr>
        </p:nvSpPr>
        <p:spPr>
          <a:xfrm>
            <a:off x="346841" y="1082422"/>
            <a:ext cx="3843790" cy="423109"/>
          </a:xfrm>
        </p:spPr>
        <p:txBody>
          <a:bodyPr lIns="91440" tIns="45720" rIns="91440" bIns="45720" anchor="t"/>
          <a:lstStyle/>
          <a:p>
            <a:pPr algn="l"/>
            <a:r>
              <a:rPr lang="fr-FR">
                <a:solidFill>
                  <a:schemeClr val="tx1">
                    <a:lumMod val="50000"/>
                  </a:schemeClr>
                </a:solidFill>
                <a:latin typeface="Arial"/>
                <a:cs typeface="Arial"/>
              </a:rPr>
              <a:t>Généralités et mât</a:t>
            </a:r>
            <a:endParaRPr lang="fr-FR">
              <a:solidFill>
                <a:schemeClr val="tx1">
                  <a:lumMod val="50000"/>
                </a:schemeClr>
              </a:solidFill>
            </a:endParaRPr>
          </a:p>
        </p:txBody>
      </p:sp>
      <p:sp>
        <p:nvSpPr>
          <p:cNvPr id="4" name="ZoneTexte 3">
            <a:extLst>
              <a:ext uri="{FF2B5EF4-FFF2-40B4-BE49-F238E27FC236}">
                <a16:creationId xmlns:a16="http://schemas.microsoft.com/office/drawing/2014/main" id="{A886F1B9-5D7B-4BDF-84A3-16FFB20A7311}"/>
              </a:ext>
            </a:extLst>
          </p:cNvPr>
          <p:cNvSpPr txBox="1"/>
          <p:nvPr/>
        </p:nvSpPr>
        <p:spPr>
          <a:xfrm>
            <a:off x="967563" y="1632098"/>
            <a:ext cx="4869711" cy="120032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fr-FR">
                <a:latin typeface="Arial"/>
                <a:cs typeface="Arial"/>
              </a:rPr>
              <a:t>Résistance à deux phénomènes naturels :</a:t>
            </a:r>
          </a:p>
          <a:p>
            <a:endParaRPr lang="fr-FR">
              <a:latin typeface="Arial"/>
              <a:cs typeface="Arial"/>
            </a:endParaRPr>
          </a:p>
          <a:p>
            <a:r>
              <a:rPr lang="fr-FR">
                <a:latin typeface="Arial"/>
                <a:cs typeface="Arial"/>
              </a:rPr>
              <a:t>- Foudre (paratonnerre)</a:t>
            </a:r>
          </a:p>
          <a:p>
            <a:r>
              <a:rPr lang="fr-FR">
                <a:latin typeface="Arial"/>
                <a:cs typeface="Arial"/>
              </a:rPr>
              <a:t>- Tremblement de terre</a:t>
            </a:r>
            <a:endParaRPr lang="fr-FR"/>
          </a:p>
        </p:txBody>
      </p:sp>
      <p:sp>
        <p:nvSpPr>
          <p:cNvPr id="149" name="Rectangle 148">
            <a:extLst>
              <a:ext uri="{FF2B5EF4-FFF2-40B4-BE49-F238E27FC236}">
                <a16:creationId xmlns:a16="http://schemas.microsoft.com/office/drawing/2014/main" id="{7EAC3E80-548F-440D-B4AD-3822B8E3D2A8}"/>
              </a:ext>
            </a:extLst>
          </p:cNvPr>
          <p:cNvSpPr/>
          <p:nvPr/>
        </p:nvSpPr>
        <p:spPr>
          <a:xfrm>
            <a:off x="760006" y="4171284"/>
            <a:ext cx="1816394" cy="513907"/>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a:solidFill>
                  <a:schemeClr val="tx1">
                    <a:lumMod val="50000"/>
                  </a:schemeClr>
                </a:solidFill>
                <a:cs typeface="Calibri"/>
              </a:rPr>
              <a:t>RDM</a:t>
            </a:r>
            <a:endParaRPr lang="fr-FR"/>
          </a:p>
        </p:txBody>
      </p:sp>
      <p:sp>
        <p:nvSpPr>
          <p:cNvPr id="150" name="Rectangle : coins arrondis 149">
            <a:extLst>
              <a:ext uri="{FF2B5EF4-FFF2-40B4-BE49-F238E27FC236}">
                <a16:creationId xmlns:a16="http://schemas.microsoft.com/office/drawing/2014/main" id="{B6395505-0A28-4A7A-9637-AACC22E7E4D4}"/>
              </a:ext>
            </a:extLst>
          </p:cNvPr>
          <p:cNvSpPr/>
          <p:nvPr/>
        </p:nvSpPr>
        <p:spPr>
          <a:xfrm>
            <a:off x="3463556" y="3002811"/>
            <a:ext cx="2002463" cy="717697"/>
          </a:xfrm>
          <a:prstGeom prst="round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a:solidFill>
                  <a:schemeClr val="tx1">
                    <a:lumMod val="50000"/>
                  </a:schemeClr>
                </a:solidFill>
                <a:cs typeface="Calibri"/>
              </a:rPr>
              <a:t>mât</a:t>
            </a:r>
          </a:p>
        </p:txBody>
      </p:sp>
      <p:sp>
        <p:nvSpPr>
          <p:cNvPr id="151" name="Rectangle 150">
            <a:extLst>
              <a:ext uri="{FF2B5EF4-FFF2-40B4-BE49-F238E27FC236}">
                <a16:creationId xmlns:a16="http://schemas.microsoft.com/office/drawing/2014/main" id="{4C22F4D7-E8B4-4FDB-B0C1-623B56619FBC}"/>
              </a:ext>
            </a:extLst>
          </p:cNvPr>
          <p:cNvSpPr/>
          <p:nvPr/>
        </p:nvSpPr>
        <p:spPr>
          <a:xfrm>
            <a:off x="6519308" y="4171284"/>
            <a:ext cx="1816394" cy="513907"/>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fr-FR">
                <a:solidFill>
                  <a:srgbClr val="272628"/>
                </a:solidFill>
                <a:cs typeface="Calibri"/>
              </a:rPr>
              <a:t>Durabilité</a:t>
            </a:r>
            <a:endParaRPr lang="fr-FR">
              <a:solidFill>
                <a:srgbClr val="272628"/>
              </a:solidFill>
            </a:endParaRPr>
          </a:p>
        </p:txBody>
      </p:sp>
      <p:sp>
        <p:nvSpPr>
          <p:cNvPr id="152" name="Rectangle 151">
            <a:extLst>
              <a:ext uri="{FF2B5EF4-FFF2-40B4-BE49-F238E27FC236}">
                <a16:creationId xmlns:a16="http://schemas.microsoft.com/office/drawing/2014/main" id="{7691B09F-D6A3-40A5-A204-92AB81EBEEDA}"/>
              </a:ext>
            </a:extLst>
          </p:cNvPr>
          <p:cNvSpPr/>
          <p:nvPr/>
        </p:nvSpPr>
        <p:spPr>
          <a:xfrm>
            <a:off x="2682726" y="4171283"/>
            <a:ext cx="1816394" cy="513907"/>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fr-FR">
                <a:solidFill>
                  <a:schemeClr val="tx1">
                    <a:lumMod val="50000"/>
                  </a:schemeClr>
                </a:solidFill>
                <a:cs typeface="Calibri"/>
              </a:rPr>
              <a:t>Vibration</a:t>
            </a:r>
            <a:endParaRPr lang="fr-FR">
              <a:solidFill>
                <a:schemeClr val="tx1">
                  <a:lumMod val="50000"/>
                </a:schemeClr>
              </a:solidFill>
            </a:endParaRPr>
          </a:p>
        </p:txBody>
      </p:sp>
      <p:sp>
        <p:nvSpPr>
          <p:cNvPr id="153" name="Rectangle 152">
            <a:extLst>
              <a:ext uri="{FF2B5EF4-FFF2-40B4-BE49-F238E27FC236}">
                <a16:creationId xmlns:a16="http://schemas.microsoft.com/office/drawing/2014/main" id="{689875E7-0BD8-464D-AA17-FB40DC36709E}"/>
              </a:ext>
            </a:extLst>
          </p:cNvPr>
          <p:cNvSpPr/>
          <p:nvPr/>
        </p:nvSpPr>
        <p:spPr>
          <a:xfrm>
            <a:off x="4596587" y="4171284"/>
            <a:ext cx="1816394" cy="513907"/>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fr-FR">
                <a:solidFill>
                  <a:srgbClr val="272628"/>
                </a:solidFill>
                <a:cs typeface="Calibri"/>
              </a:rPr>
              <a:t>Transport</a:t>
            </a:r>
            <a:endParaRPr lang="fr-FR">
              <a:solidFill>
                <a:srgbClr val="272628"/>
              </a:solidFill>
            </a:endParaRPr>
          </a:p>
        </p:txBody>
      </p:sp>
      <p:sp>
        <p:nvSpPr>
          <p:cNvPr id="154" name="Rectangle 153">
            <a:extLst>
              <a:ext uri="{FF2B5EF4-FFF2-40B4-BE49-F238E27FC236}">
                <a16:creationId xmlns:a16="http://schemas.microsoft.com/office/drawing/2014/main" id="{2B99250C-BC84-44CB-9ECE-1920DD8A3F8C}"/>
              </a:ext>
            </a:extLst>
          </p:cNvPr>
          <p:cNvSpPr/>
          <p:nvPr/>
        </p:nvSpPr>
        <p:spPr>
          <a:xfrm>
            <a:off x="760005" y="4818097"/>
            <a:ext cx="1816394" cy="956930"/>
          </a:xfrm>
          <a:prstGeom prst="rect">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fr-FR">
                <a:solidFill>
                  <a:schemeClr val="tx1">
                    <a:lumMod val="50000"/>
                  </a:schemeClr>
                </a:solidFill>
                <a:cs typeface="Calibri"/>
              </a:rPr>
              <a:t>Fleche : max 5mm/m</a:t>
            </a:r>
          </a:p>
        </p:txBody>
      </p:sp>
      <p:sp>
        <p:nvSpPr>
          <p:cNvPr id="155" name="Rectangle 154">
            <a:extLst>
              <a:ext uri="{FF2B5EF4-FFF2-40B4-BE49-F238E27FC236}">
                <a16:creationId xmlns:a16="http://schemas.microsoft.com/office/drawing/2014/main" id="{721028EF-2536-4144-8A67-1637E364C797}"/>
              </a:ext>
            </a:extLst>
          </p:cNvPr>
          <p:cNvSpPr/>
          <p:nvPr/>
        </p:nvSpPr>
        <p:spPr>
          <a:xfrm>
            <a:off x="2682725" y="4818097"/>
            <a:ext cx="1816394" cy="956930"/>
          </a:xfrm>
          <a:prstGeom prst="rect">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fr-FR" sz="1400">
                <a:solidFill>
                  <a:schemeClr val="tx1">
                    <a:lumMod val="50000"/>
                  </a:schemeClr>
                </a:solidFill>
                <a:cs typeface="Calibri"/>
              </a:rPr>
              <a:t>Fréquence naturelle : 20% supérieure aux pâles</a:t>
            </a:r>
            <a:endParaRPr lang="fr-FR" sz="1400">
              <a:solidFill>
                <a:schemeClr val="tx1">
                  <a:lumMod val="50000"/>
                </a:schemeClr>
              </a:solidFill>
            </a:endParaRPr>
          </a:p>
        </p:txBody>
      </p:sp>
      <p:sp>
        <p:nvSpPr>
          <p:cNvPr id="156" name="Rectangle 155">
            <a:extLst>
              <a:ext uri="{FF2B5EF4-FFF2-40B4-BE49-F238E27FC236}">
                <a16:creationId xmlns:a16="http://schemas.microsoft.com/office/drawing/2014/main" id="{52896792-A177-47B4-B600-6C3ED66EC1B0}"/>
              </a:ext>
            </a:extLst>
          </p:cNvPr>
          <p:cNvSpPr/>
          <p:nvPr/>
        </p:nvSpPr>
        <p:spPr>
          <a:xfrm>
            <a:off x="4605447" y="4826957"/>
            <a:ext cx="1816394" cy="956930"/>
          </a:xfrm>
          <a:prstGeom prst="rect">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fr-FR">
                <a:solidFill>
                  <a:srgbClr val="272628"/>
                </a:solidFill>
                <a:cs typeface="Calibri"/>
              </a:rPr>
              <a:t>e = 1/20 de r</a:t>
            </a:r>
          </a:p>
          <a:p>
            <a:pPr algn="ctr"/>
            <a:r>
              <a:rPr lang="fr-FR">
                <a:solidFill>
                  <a:srgbClr val="272628"/>
                </a:solidFill>
                <a:cs typeface="Calibri"/>
              </a:rPr>
              <a:t>Section 20/30 m</a:t>
            </a:r>
          </a:p>
        </p:txBody>
      </p:sp>
      <p:sp>
        <p:nvSpPr>
          <p:cNvPr id="157" name="Rectangle 156">
            <a:extLst>
              <a:ext uri="{FF2B5EF4-FFF2-40B4-BE49-F238E27FC236}">
                <a16:creationId xmlns:a16="http://schemas.microsoft.com/office/drawing/2014/main" id="{8B46A5C0-4B8F-4347-A6FC-D4C7048E96D4}"/>
              </a:ext>
            </a:extLst>
          </p:cNvPr>
          <p:cNvSpPr/>
          <p:nvPr/>
        </p:nvSpPr>
        <p:spPr>
          <a:xfrm>
            <a:off x="6528167" y="4826957"/>
            <a:ext cx="1816394" cy="956930"/>
          </a:xfrm>
          <a:prstGeom prst="rect">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fr-FR">
                <a:solidFill>
                  <a:schemeClr val="tx1">
                    <a:lumMod val="50000"/>
                  </a:schemeClr>
                </a:solidFill>
                <a:cs typeface="Calibri"/>
              </a:rPr>
              <a:t>Entretien non régulier</a:t>
            </a:r>
          </a:p>
        </p:txBody>
      </p:sp>
      <p:cxnSp>
        <p:nvCxnSpPr>
          <p:cNvPr id="158" name="Connecteur droit avec flèche 157">
            <a:extLst>
              <a:ext uri="{FF2B5EF4-FFF2-40B4-BE49-F238E27FC236}">
                <a16:creationId xmlns:a16="http://schemas.microsoft.com/office/drawing/2014/main" id="{A14094FB-D5C1-457C-BCD6-2A9E5C6BBA3B}"/>
              </a:ext>
            </a:extLst>
          </p:cNvPr>
          <p:cNvCxnSpPr/>
          <p:nvPr/>
        </p:nvCxnSpPr>
        <p:spPr>
          <a:xfrm flipV="1">
            <a:off x="1665989" y="3934267"/>
            <a:ext cx="5759300" cy="8860"/>
          </a:xfrm>
          <a:prstGeom prst="straightConnector1">
            <a:avLst/>
          </a:prstGeom>
          <a:ln w="12700"/>
        </p:spPr>
        <p:style>
          <a:lnRef idx="1">
            <a:schemeClr val="dk1"/>
          </a:lnRef>
          <a:fillRef idx="0">
            <a:schemeClr val="dk1"/>
          </a:fillRef>
          <a:effectRef idx="0">
            <a:schemeClr val="dk1"/>
          </a:effectRef>
          <a:fontRef idx="minor">
            <a:schemeClr val="tx1"/>
          </a:fontRef>
        </p:style>
      </p:cxnSp>
      <p:cxnSp>
        <p:nvCxnSpPr>
          <p:cNvPr id="160" name="Connecteur droit avec flèche 159">
            <a:extLst>
              <a:ext uri="{FF2B5EF4-FFF2-40B4-BE49-F238E27FC236}">
                <a16:creationId xmlns:a16="http://schemas.microsoft.com/office/drawing/2014/main" id="{EFBCC96D-9D8C-4BA8-B382-50A8CCF9720D}"/>
              </a:ext>
            </a:extLst>
          </p:cNvPr>
          <p:cNvCxnSpPr/>
          <p:nvPr/>
        </p:nvCxnSpPr>
        <p:spPr>
          <a:xfrm>
            <a:off x="3589817" y="3953096"/>
            <a:ext cx="1773" cy="232145"/>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161" name="Connecteur droit avec flèche 160">
            <a:extLst>
              <a:ext uri="{FF2B5EF4-FFF2-40B4-BE49-F238E27FC236}">
                <a16:creationId xmlns:a16="http://schemas.microsoft.com/office/drawing/2014/main" id="{70ADD8A2-6F7F-4B1E-8C85-830E064B3E77}"/>
              </a:ext>
            </a:extLst>
          </p:cNvPr>
          <p:cNvCxnSpPr>
            <a:cxnSpLocks/>
          </p:cNvCxnSpPr>
          <p:nvPr/>
        </p:nvCxnSpPr>
        <p:spPr>
          <a:xfrm>
            <a:off x="1667096" y="3944235"/>
            <a:ext cx="1773" cy="232145"/>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162" name="Connecteur droit avec flèche 161">
            <a:extLst>
              <a:ext uri="{FF2B5EF4-FFF2-40B4-BE49-F238E27FC236}">
                <a16:creationId xmlns:a16="http://schemas.microsoft.com/office/drawing/2014/main" id="{FFFF1040-7252-4DD0-87B6-13175E700AE2}"/>
              </a:ext>
            </a:extLst>
          </p:cNvPr>
          <p:cNvCxnSpPr>
            <a:cxnSpLocks/>
          </p:cNvCxnSpPr>
          <p:nvPr/>
        </p:nvCxnSpPr>
        <p:spPr>
          <a:xfrm>
            <a:off x="5512537" y="3935374"/>
            <a:ext cx="1773" cy="232145"/>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163" name="Connecteur droit avec flèche 162">
            <a:extLst>
              <a:ext uri="{FF2B5EF4-FFF2-40B4-BE49-F238E27FC236}">
                <a16:creationId xmlns:a16="http://schemas.microsoft.com/office/drawing/2014/main" id="{5978DE93-25C7-4C51-AB3A-C582402DF567}"/>
              </a:ext>
            </a:extLst>
          </p:cNvPr>
          <p:cNvCxnSpPr>
            <a:cxnSpLocks/>
          </p:cNvCxnSpPr>
          <p:nvPr/>
        </p:nvCxnSpPr>
        <p:spPr>
          <a:xfrm>
            <a:off x="7426398" y="3953096"/>
            <a:ext cx="1773" cy="232145"/>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165" name="Connecteur droit avec flèche 164">
            <a:extLst>
              <a:ext uri="{FF2B5EF4-FFF2-40B4-BE49-F238E27FC236}">
                <a16:creationId xmlns:a16="http://schemas.microsoft.com/office/drawing/2014/main" id="{92EEC25F-DCA4-4384-8E04-47386BCCF1D9}"/>
              </a:ext>
            </a:extLst>
          </p:cNvPr>
          <p:cNvCxnSpPr>
            <a:cxnSpLocks/>
          </p:cNvCxnSpPr>
          <p:nvPr/>
        </p:nvCxnSpPr>
        <p:spPr>
          <a:xfrm>
            <a:off x="4546745" y="3713861"/>
            <a:ext cx="1773" cy="232145"/>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371178684"/>
      </p:ext>
    </p:extLst>
  </p:cSld>
  <p:clrMapOvr>
    <a:masterClrMapping/>
  </p:clrMapOvr>
</p:sld>
</file>

<file path=ppt/theme/theme1.xml><?xml version="1.0" encoding="utf-8"?>
<a:theme xmlns:a="http://schemas.openxmlformats.org/drawingml/2006/main" name="Institution">
  <a:themeElements>
    <a:clrScheme name="Charte INSA">
      <a:dk1>
        <a:srgbClr val="4F4D50"/>
      </a:dk1>
      <a:lt1>
        <a:sysClr val="window" lastClr="FFFFFF"/>
      </a:lt1>
      <a:dk2>
        <a:srgbClr val="E42618"/>
      </a:dk2>
      <a:lt2>
        <a:srgbClr val="EEECE1"/>
      </a:lt2>
      <a:accent1>
        <a:srgbClr val="E29100"/>
      </a:accent1>
      <a:accent2>
        <a:srgbClr val="004D6F"/>
      </a:accent2>
      <a:accent3>
        <a:srgbClr val="9D1747"/>
      </a:accent3>
      <a:accent4>
        <a:srgbClr val="208998"/>
      </a:accent4>
      <a:accent5>
        <a:srgbClr val="866D5F"/>
      </a:accent5>
      <a:accent6>
        <a:srgbClr val="81989C"/>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Institution">
  <a:themeElements>
    <a:clrScheme name="Charte INSA">
      <a:dk1>
        <a:srgbClr val="4F4D50"/>
      </a:dk1>
      <a:lt1>
        <a:sysClr val="window" lastClr="FFFFFF"/>
      </a:lt1>
      <a:dk2>
        <a:srgbClr val="E42618"/>
      </a:dk2>
      <a:lt2>
        <a:srgbClr val="EEECE1"/>
      </a:lt2>
      <a:accent1>
        <a:srgbClr val="E29100"/>
      </a:accent1>
      <a:accent2>
        <a:srgbClr val="004D6F"/>
      </a:accent2>
      <a:accent3>
        <a:srgbClr val="9D1747"/>
      </a:accent3>
      <a:accent4>
        <a:srgbClr val="208998"/>
      </a:accent4>
      <a:accent5>
        <a:srgbClr val="866D5F"/>
      </a:accent5>
      <a:accent6>
        <a:srgbClr val="81989C"/>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Application>Microsoft Office PowerPoint</Application>
  <PresentationFormat>On-screen Show (4:3)</PresentationFormat>
  <Slides>13</Slides>
  <Notes>9</Notes>
  <HiddenSlides>0</HiddenSlides>
  <ScaleCrop>false</ScaleCrop>
  <HeadingPairs>
    <vt:vector size="4" baseType="variant">
      <vt:variant>
        <vt:lpstr>Theme</vt:lpstr>
      </vt:variant>
      <vt:variant>
        <vt:i4>2</vt:i4>
      </vt:variant>
      <vt:variant>
        <vt:lpstr>Slide Titles</vt:lpstr>
      </vt:variant>
      <vt:variant>
        <vt:i4>13</vt:i4>
      </vt:variant>
    </vt:vector>
  </HeadingPairs>
  <TitlesOfParts>
    <vt:vector size="15" baseType="lpstr">
      <vt:lpstr>Institution</vt:lpstr>
      <vt:lpstr>Institution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Seb</dc:creator>
  <cp:revision>1</cp:revision>
  <dcterms:created xsi:type="dcterms:W3CDTF">2012-05-04T07:41:45Z</dcterms:created>
  <dcterms:modified xsi:type="dcterms:W3CDTF">2021-03-02T21:44:33Z</dcterms:modified>
</cp:coreProperties>
</file>