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7099300" cy="10234613"/>
  <p:embeddedFontLst>
    <p:embeddedFont>
      <p:font typeface="Amatic SC" panose="020B0604020202020204" charset="-79"/>
      <p:regular r:id="rId11"/>
      <p:bold r:id="rId12"/>
    </p:embeddedFont>
    <p:embeddedFont>
      <p:font typeface="Source Code Pro" panose="020B0509030403020204" pitchFamily="49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jyC4bJ9gjR4M85gHLee5LrS3YB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01250BD-1262-429D-BD91-31B3AF841E9C}">
  <a:tblStyle styleId="{B01250BD-1262-429D-BD91-31B3AF841E9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72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8312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32" tIns="99032" rIns="99032" bIns="99032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119624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p1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9733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2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9262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1270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86673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79" name="Google Shape;7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55810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e53118a5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e53118a5d_0_0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0637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e53118a5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e53118a5d_0_5:notes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7849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7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6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6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9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" name="Google Shape;38;p14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14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5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lipboard.com/@elodiechanthery/escape-game-vttans5q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 txBox="1">
            <a:spLocks noGrp="1"/>
          </p:cNvSpPr>
          <p:nvPr>
            <p:ph type="ctrTitle"/>
          </p:nvPr>
        </p:nvSpPr>
        <p:spPr>
          <a:xfrm>
            <a:off x="-110400" y="405500"/>
            <a:ext cx="8942700" cy="26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</a:pPr>
            <a:r>
              <a:rPr lang="en-GB"/>
              <a:t>Séance 2 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</a:pPr>
            <a:r>
              <a:rPr lang="en-GB"/>
              <a:t>MO </a:t>
            </a:r>
            <a:endParaRPr/>
          </a:p>
        </p:txBody>
      </p:sp>
      <p:sp>
        <p:nvSpPr>
          <p:cNvPr id="57" name="Google Shape;57;p1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GB">
                <a:solidFill>
                  <a:schemeClr val="lt1"/>
                </a:solidFill>
              </a:rPr>
              <a:t>INSA de Toulouse - 2019-2020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58" name="Google Shape;58;p1"/>
          <p:cNvPicPr preferRelativeResize="0"/>
          <p:nvPr/>
        </p:nvPicPr>
        <p:blipFill rotWithShape="1">
          <a:blip r:embed="rId3">
            <a:alphaModFix/>
          </a:blip>
          <a:srcRect l="12063" t="12454" r="33000" b="42824"/>
          <a:stretch/>
        </p:blipFill>
        <p:spPr>
          <a:xfrm>
            <a:off x="4915700" y="1804950"/>
            <a:ext cx="3171425" cy="104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/>
              <a:t>Plan de séance</a:t>
            </a:r>
            <a:endParaRPr/>
          </a:p>
        </p:txBody>
      </p:sp>
      <p:sp>
        <p:nvSpPr>
          <p:cNvPr id="64" name="Google Shape;64;p2"/>
          <p:cNvSpPr txBox="1">
            <a:spLocks noGrp="1"/>
          </p:cNvSpPr>
          <p:nvPr>
            <p:ph type="body" idx="1"/>
          </p:nvPr>
        </p:nvSpPr>
        <p:spPr>
          <a:xfrm>
            <a:off x="311700" y="1181850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14h05 - 15h10 : jeu par équipe sur les énigmes existantes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GB"/>
              <a:t>15h10 - 15h40 : debrief par équipe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GB"/>
              <a:t>15h50 – 16h50 : débrief par énigme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GB"/>
              <a:t>16h50 - 17h : positionnement sur chacune des énigmes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/>
              <a:t>Début de séance – 14h05– 15h10</a:t>
            </a:r>
            <a:endParaRPr/>
          </a:p>
        </p:txBody>
      </p:sp>
      <p:sp>
        <p:nvSpPr>
          <p:cNvPr id="70" name="Google Shape;70;p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/>
              <a:t>Faire </a:t>
            </a:r>
            <a:r>
              <a:rPr lang="en-GB" dirty="0" smtClean="0"/>
              <a:t>7 </a:t>
            </a:r>
            <a:r>
              <a:rPr lang="en-GB" dirty="0" err="1"/>
              <a:t>groupes</a:t>
            </a:r>
            <a:r>
              <a:rPr lang="en-GB" dirty="0"/>
              <a:t> de </a:t>
            </a:r>
            <a:r>
              <a:rPr lang="en-GB" dirty="0" smtClean="0"/>
              <a:t>3</a:t>
            </a:r>
            <a:endParaRPr dirty="0"/>
          </a:p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err="1"/>
              <a:t>Tourner</a:t>
            </a:r>
            <a:r>
              <a:rPr lang="en-GB" dirty="0"/>
              <a:t> sur </a:t>
            </a:r>
            <a:r>
              <a:rPr lang="en-GB" dirty="0" err="1"/>
              <a:t>tous</a:t>
            </a:r>
            <a:r>
              <a:rPr lang="en-GB" dirty="0"/>
              <a:t> les stands de </a:t>
            </a:r>
            <a:r>
              <a:rPr lang="en-GB" dirty="0" err="1"/>
              <a:t>présentation</a:t>
            </a:r>
            <a:r>
              <a:rPr lang="en-GB" dirty="0"/>
              <a:t> </a:t>
            </a:r>
            <a:r>
              <a:rPr lang="en-GB" dirty="0" err="1"/>
              <a:t>d’énigme</a:t>
            </a:r>
            <a:r>
              <a:rPr lang="en-GB" dirty="0"/>
              <a:t> (environ 10 minutes par </a:t>
            </a:r>
            <a:r>
              <a:rPr lang="en-GB" dirty="0" err="1"/>
              <a:t>énigme</a:t>
            </a:r>
            <a:r>
              <a:rPr lang="en-GB" dirty="0"/>
              <a:t>)</a:t>
            </a:r>
            <a:endParaRPr dirty="0"/>
          </a:p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err="1"/>
              <a:t>Réfléchir</a:t>
            </a:r>
            <a:r>
              <a:rPr lang="en-GB" dirty="0"/>
              <a:t> : 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/>
              <a:t>Comment on a </a:t>
            </a:r>
            <a:r>
              <a:rPr lang="en-GB" dirty="0" err="1"/>
              <a:t>vécu</a:t>
            </a:r>
            <a:r>
              <a:rPr lang="en-GB" dirty="0"/>
              <a:t> </a:t>
            </a:r>
            <a:r>
              <a:rPr lang="en-GB" dirty="0" err="1"/>
              <a:t>cette</a:t>
            </a:r>
            <a:r>
              <a:rPr lang="en-GB" dirty="0"/>
              <a:t> </a:t>
            </a:r>
            <a:r>
              <a:rPr lang="en-GB" dirty="0" err="1"/>
              <a:t>énigme</a:t>
            </a:r>
            <a:r>
              <a:rPr lang="en-GB" dirty="0"/>
              <a:t>? 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 err="1"/>
              <a:t>Quelles</a:t>
            </a:r>
            <a:r>
              <a:rPr lang="en-GB" dirty="0"/>
              <a:t> </a:t>
            </a:r>
            <a:r>
              <a:rPr lang="en-GB" dirty="0" err="1"/>
              <a:t>sont</a:t>
            </a:r>
            <a:r>
              <a:rPr lang="en-GB" dirty="0"/>
              <a:t> les critiques? 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 err="1"/>
              <a:t>Quelles</a:t>
            </a:r>
            <a:r>
              <a:rPr lang="en-GB" dirty="0"/>
              <a:t> </a:t>
            </a:r>
            <a:r>
              <a:rPr lang="en-GB" dirty="0" err="1"/>
              <a:t>sont</a:t>
            </a:r>
            <a:r>
              <a:rPr lang="en-GB" dirty="0"/>
              <a:t> les </a:t>
            </a:r>
            <a:r>
              <a:rPr lang="en-GB" dirty="0" err="1"/>
              <a:t>améliorations</a:t>
            </a:r>
            <a:r>
              <a:rPr lang="en-GB" dirty="0"/>
              <a:t> </a:t>
            </a:r>
            <a:r>
              <a:rPr lang="en-GB" dirty="0" err="1"/>
              <a:t>possibles</a:t>
            </a:r>
            <a:r>
              <a:rPr lang="en-GB" dirty="0"/>
              <a:t>? Idée pour la </a:t>
            </a:r>
            <a:r>
              <a:rPr lang="en-GB" dirty="0" err="1"/>
              <a:t>reprendre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/>
              <a:t>A </a:t>
            </a:r>
            <a:r>
              <a:rPr lang="en-GB" dirty="0" err="1"/>
              <a:t>votre</a:t>
            </a:r>
            <a:r>
              <a:rPr lang="en-GB" dirty="0"/>
              <a:t> </a:t>
            </a:r>
            <a:r>
              <a:rPr lang="en-GB" dirty="0" err="1"/>
              <a:t>avis</a:t>
            </a:r>
            <a:r>
              <a:rPr lang="en-GB" dirty="0"/>
              <a:t>, </a:t>
            </a:r>
            <a:r>
              <a:rPr lang="en-GB" dirty="0" err="1"/>
              <a:t>quel</a:t>
            </a:r>
            <a:r>
              <a:rPr lang="en-GB" dirty="0"/>
              <a:t> concept </a:t>
            </a:r>
            <a:r>
              <a:rPr lang="en-GB" dirty="0" err="1"/>
              <a:t>scientifique</a:t>
            </a:r>
            <a:r>
              <a:rPr lang="en-GB" dirty="0"/>
              <a:t> se cache derrière la </a:t>
            </a:r>
            <a:r>
              <a:rPr lang="en-GB" dirty="0" err="1"/>
              <a:t>résolution</a:t>
            </a:r>
            <a:r>
              <a:rPr lang="en-GB" dirty="0"/>
              <a:t>?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/>
              <a:t>Débrief par équipe – 15h10 - 15h40</a:t>
            </a:r>
            <a:endParaRPr/>
          </a:p>
        </p:txBody>
      </p:sp>
      <p:sp>
        <p:nvSpPr>
          <p:cNvPr id="76" name="Google Shape;76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Sur le tableau, </a:t>
            </a:r>
            <a:r>
              <a:rPr lang="en-GB" dirty="0" err="1"/>
              <a:t>aller</a:t>
            </a:r>
            <a:r>
              <a:rPr lang="en-GB" dirty="0"/>
              <a:t> </a:t>
            </a:r>
            <a:r>
              <a:rPr lang="en-GB" dirty="0" err="1"/>
              <a:t>positionner</a:t>
            </a:r>
            <a:r>
              <a:rPr lang="en-GB" dirty="0"/>
              <a:t> des post-its pour </a:t>
            </a:r>
            <a:r>
              <a:rPr lang="en-GB" dirty="0" err="1"/>
              <a:t>chacune</a:t>
            </a:r>
            <a:r>
              <a:rPr lang="en-GB" dirty="0"/>
              <a:t> des </a:t>
            </a:r>
            <a:r>
              <a:rPr lang="en-GB" dirty="0" err="1"/>
              <a:t>énigmes</a:t>
            </a:r>
            <a:r>
              <a:rPr lang="en-GB" dirty="0"/>
              <a:t> :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 smtClean="0"/>
              <a:t>On </a:t>
            </a:r>
            <a:r>
              <a:rPr lang="en-GB" dirty="0" err="1" smtClean="0"/>
              <a:t>aime</a:t>
            </a:r>
            <a:r>
              <a:rPr lang="en-GB" dirty="0" smtClean="0"/>
              <a:t> </a:t>
            </a:r>
            <a:r>
              <a:rPr lang="en-GB" dirty="0" err="1" smtClean="0"/>
              <a:t>cette</a:t>
            </a:r>
            <a:r>
              <a:rPr lang="en-GB" dirty="0" smtClean="0"/>
              <a:t> </a:t>
            </a:r>
            <a:r>
              <a:rPr lang="en-GB" dirty="0" err="1" smtClean="0"/>
              <a:t>énigme</a:t>
            </a:r>
            <a:r>
              <a:rPr lang="en-GB" dirty="0" smtClean="0"/>
              <a:t> (0 – 10)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 smtClean="0"/>
              <a:t>Comment </a:t>
            </a:r>
            <a:r>
              <a:rPr lang="en-GB" dirty="0"/>
              <a:t>on a </a:t>
            </a:r>
            <a:r>
              <a:rPr lang="en-GB" dirty="0" err="1"/>
              <a:t>vécu</a:t>
            </a:r>
            <a:r>
              <a:rPr lang="en-GB" dirty="0"/>
              <a:t> </a:t>
            </a:r>
            <a:r>
              <a:rPr lang="en-GB" dirty="0" err="1"/>
              <a:t>cette</a:t>
            </a:r>
            <a:r>
              <a:rPr lang="en-GB" dirty="0"/>
              <a:t> </a:t>
            </a:r>
            <a:r>
              <a:rPr lang="en-GB" dirty="0" err="1"/>
              <a:t>énigme</a:t>
            </a:r>
            <a:r>
              <a:rPr lang="en-GB" dirty="0"/>
              <a:t>?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 err="1" smtClean="0"/>
              <a:t>Quels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les points </a:t>
            </a:r>
            <a:r>
              <a:rPr lang="en-GB" dirty="0" err="1" smtClean="0"/>
              <a:t>positifs</a:t>
            </a:r>
            <a:r>
              <a:rPr lang="en-GB" dirty="0" smtClean="0"/>
              <a:t>? 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 err="1" smtClean="0"/>
              <a:t>Quelles</a:t>
            </a:r>
            <a:r>
              <a:rPr lang="en-GB" dirty="0" smtClean="0"/>
              <a:t> </a:t>
            </a:r>
            <a:r>
              <a:rPr lang="en-GB" dirty="0" err="1"/>
              <a:t>sont</a:t>
            </a:r>
            <a:r>
              <a:rPr lang="en-GB" dirty="0"/>
              <a:t> les critiques?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 err="1"/>
              <a:t>Quelles</a:t>
            </a:r>
            <a:r>
              <a:rPr lang="en-GB" dirty="0"/>
              <a:t> </a:t>
            </a:r>
            <a:r>
              <a:rPr lang="en-GB" dirty="0" err="1"/>
              <a:t>sont</a:t>
            </a:r>
            <a:r>
              <a:rPr lang="en-GB" dirty="0"/>
              <a:t> les </a:t>
            </a:r>
            <a:r>
              <a:rPr lang="en-GB" dirty="0" err="1"/>
              <a:t>améliorations</a:t>
            </a:r>
            <a:r>
              <a:rPr lang="en-GB" dirty="0"/>
              <a:t> </a:t>
            </a:r>
            <a:r>
              <a:rPr lang="en-GB" dirty="0" err="1"/>
              <a:t>possibles</a:t>
            </a:r>
            <a:r>
              <a:rPr lang="en-GB" dirty="0"/>
              <a:t>? Idée pour la </a:t>
            </a:r>
            <a:r>
              <a:rPr lang="en-GB" dirty="0" err="1"/>
              <a:t>reprendre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dirty="0"/>
              <a:t>A </a:t>
            </a:r>
            <a:r>
              <a:rPr lang="en-GB" dirty="0" err="1"/>
              <a:t>votre</a:t>
            </a:r>
            <a:r>
              <a:rPr lang="en-GB" dirty="0"/>
              <a:t> </a:t>
            </a:r>
            <a:r>
              <a:rPr lang="en-GB" dirty="0" err="1"/>
              <a:t>avis</a:t>
            </a:r>
            <a:r>
              <a:rPr lang="en-GB" dirty="0"/>
              <a:t>, </a:t>
            </a:r>
            <a:r>
              <a:rPr lang="en-GB" dirty="0" err="1"/>
              <a:t>quel</a:t>
            </a:r>
            <a:r>
              <a:rPr lang="en-GB" dirty="0"/>
              <a:t> concept </a:t>
            </a:r>
            <a:r>
              <a:rPr lang="en-GB" dirty="0" err="1"/>
              <a:t>scientifique</a:t>
            </a:r>
            <a:r>
              <a:rPr lang="en-GB" dirty="0"/>
              <a:t> se cache derrière la </a:t>
            </a:r>
            <a:r>
              <a:rPr lang="en-GB" dirty="0" err="1"/>
              <a:t>résolution</a:t>
            </a:r>
            <a:r>
              <a:rPr lang="en-GB" dirty="0"/>
              <a:t>?</a:t>
            </a:r>
            <a:endParaRPr dirty="0"/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/>
              <a:t>Débrief par enigme, discussion groupe entier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/>
              <a:t>15h50 - 16h50</a:t>
            </a:r>
            <a:endParaRPr/>
          </a:p>
        </p:txBody>
      </p:sp>
      <p:sp>
        <p:nvSpPr>
          <p:cNvPr id="82" name="Google Shape;82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Pour chaque énigme, discussion</a:t>
            </a:r>
            <a:endParaRPr/>
          </a:p>
          <a:p>
            <a:pPr marL="11430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e53118a5d_0_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Choix des énigmes - 16h50 - 17h00</a:t>
            </a:r>
            <a:endParaRPr/>
          </a:p>
        </p:txBody>
      </p:sp>
      <p:sp>
        <p:nvSpPr>
          <p:cNvPr id="88" name="Google Shape;88;g6e53118a5d_0_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/>
              <a:t>Positionnement</a:t>
            </a:r>
            <a:r>
              <a:rPr lang="en-GB" dirty="0"/>
              <a:t> sur </a:t>
            </a:r>
            <a:r>
              <a:rPr lang="en-GB" dirty="0" err="1"/>
              <a:t>chaque</a:t>
            </a:r>
            <a:r>
              <a:rPr lang="en-GB" dirty="0"/>
              <a:t> </a:t>
            </a:r>
            <a:r>
              <a:rPr lang="en-GB" dirty="0" err="1"/>
              <a:t>énigme</a:t>
            </a:r>
            <a:r>
              <a:rPr lang="en-GB" dirty="0"/>
              <a:t> :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Il </a:t>
            </a:r>
            <a:r>
              <a:rPr lang="en-GB" dirty="0" err="1"/>
              <a:t>faut</a:t>
            </a:r>
            <a:r>
              <a:rPr lang="en-GB" dirty="0"/>
              <a:t> </a:t>
            </a:r>
            <a:r>
              <a:rPr lang="en-GB" dirty="0" smtClean="0"/>
              <a:t>7 </a:t>
            </a:r>
            <a:r>
              <a:rPr lang="en-GB" dirty="0" err="1"/>
              <a:t>équipes</a:t>
            </a:r>
            <a:r>
              <a:rPr lang="en-GB" dirty="0"/>
              <a:t> de </a:t>
            </a:r>
            <a:r>
              <a:rPr lang="en-GB" b="1" dirty="0" smtClean="0"/>
              <a:t>3</a:t>
            </a:r>
            <a:r>
              <a:rPr lang="en-GB" dirty="0" smtClean="0"/>
              <a:t>, </a:t>
            </a:r>
            <a:r>
              <a:rPr lang="en-GB" dirty="0" err="1"/>
              <a:t>répartie</a:t>
            </a:r>
            <a:r>
              <a:rPr lang="en-GB" dirty="0"/>
              <a:t> sur </a:t>
            </a:r>
            <a:r>
              <a:rPr lang="en-GB" dirty="0" err="1"/>
              <a:t>chaque</a:t>
            </a:r>
            <a:r>
              <a:rPr lang="en-GB" dirty="0"/>
              <a:t> </a:t>
            </a:r>
            <a:r>
              <a:rPr lang="en-GB" dirty="0" err="1"/>
              <a:t>énigme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e53118a5d_0_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Equipe, énigme, référents</a:t>
            </a:r>
            <a:endParaRPr/>
          </a:p>
        </p:txBody>
      </p:sp>
      <p:graphicFrame>
        <p:nvGraphicFramePr>
          <p:cNvPr id="94" name="Google Shape;94;g6e53118a5d_0_5"/>
          <p:cNvGraphicFramePr/>
          <p:nvPr>
            <p:extLst>
              <p:ext uri="{D42A27DB-BD31-4B8C-83A1-F6EECF244321}">
                <p14:modId xmlns:p14="http://schemas.microsoft.com/office/powerpoint/2010/main" val="3376466707"/>
              </p:ext>
            </p:extLst>
          </p:nvPr>
        </p:nvGraphicFramePr>
        <p:xfrm>
          <a:off x="952500" y="1238250"/>
          <a:ext cx="7239000" cy="2773470"/>
        </p:xfrm>
        <a:graphic>
          <a:graphicData uri="http://schemas.openxmlformats.org/drawingml/2006/table">
            <a:tbl>
              <a:tblPr>
                <a:noFill/>
                <a:tableStyleId>{B01250BD-1262-429D-BD91-31B3AF841E9C}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Le portrait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dirty="0" smtClean="0"/>
                        <a:t>2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G. Le Corre, G. Auriol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Arbre généalogique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dirty="0" smtClean="0"/>
                        <a:t>7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PE. Hladik, D. Le Botlan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Voyage autour du monde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dirty="0" smtClean="0"/>
                        <a:t>6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S. Ben </a:t>
                      </a:r>
                      <a:r>
                        <a:rPr lang="en-GB" dirty="0" err="1"/>
                        <a:t>Dhia</a:t>
                      </a:r>
                      <a:r>
                        <a:rPr lang="en-GB" dirty="0"/>
                        <a:t>, D. </a:t>
                      </a:r>
                      <a:r>
                        <a:rPr lang="en-GB" dirty="0" err="1"/>
                        <a:t>Vignolles</a:t>
                      </a:r>
                      <a:endParaRPr dirty="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Echec et mat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dirty="0" smtClean="0"/>
                        <a:t>5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PE. </a:t>
                      </a:r>
                      <a:r>
                        <a:rPr lang="en-GB" dirty="0" err="1"/>
                        <a:t>Hladik</a:t>
                      </a:r>
                      <a:r>
                        <a:rPr lang="en-GB" dirty="0"/>
                        <a:t>, G. Auriol</a:t>
                      </a:r>
                      <a:endParaRPr dirty="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Dosage de PH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dirty="0" smtClean="0"/>
                        <a:t>3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G. Le </a:t>
                      </a:r>
                      <a:r>
                        <a:rPr lang="en-GB" dirty="0" err="1"/>
                        <a:t>Corre</a:t>
                      </a:r>
                      <a:r>
                        <a:rPr lang="en-GB" dirty="0"/>
                        <a:t>, E. Chanthery</a:t>
                      </a:r>
                      <a:endParaRPr dirty="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La boîte à couleur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dirty="0" smtClean="0"/>
                        <a:t>4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D. Le Botlan, E. Chanthery</a:t>
                      </a:r>
                      <a:endParaRPr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Ne t’emmèle pas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dirty="0" smtClean="0"/>
                        <a:t>1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S. Vignolles, S. Ben Dhia</a:t>
                      </a: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Pour la </a:t>
            </a:r>
            <a:r>
              <a:rPr lang="en-US" dirty="0" err="1" smtClean="0"/>
              <a:t>prochaine</a:t>
            </a:r>
            <a:r>
              <a:rPr lang="en-US" dirty="0" smtClean="0"/>
              <a:t> </a:t>
            </a:r>
            <a:r>
              <a:rPr lang="en-US" dirty="0" err="1" smtClean="0"/>
              <a:t>fois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 smtClean="0"/>
              <a:t>Prenez</a:t>
            </a:r>
            <a:r>
              <a:rPr lang="en-US" dirty="0" smtClean="0"/>
              <a:t> </a:t>
            </a:r>
            <a:r>
              <a:rPr lang="en-US" dirty="0" err="1" smtClean="0"/>
              <a:t>vos</a:t>
            </a:r>
            <a:r>
              <a:rPr lang="en-US" dirty="0" smtClean="0"/>
              <a:t> </a:t>
            </a:r>
            <a:r>
              <a:rPr lang="en-US" dirty="0" err="1" smtClean="0"/>
              <a:t>ordinateurs</a:t>
            </a:r>
            <a:r>
              <a:rPr lang="en-US" dirty="0" smtClean="0"/>
              <a:t>!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fr-FR" dirty="0"/>
              <a:t> </a:t>
            </a:r>
            <a:r>
              <a:rPr lang="fr-FR" u="sng" dirty="0">
                <a:hlinkClick r:id="rId2"/>
              </a:rPr>
              <a:t>https://flipboard.com/@elodiechanthery/escape-game-vttans5qy</a:t>
            </a:r>
            <a:endParaRPr lang="fr-FR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06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313</Words>
  <Application>Microsoft Office PowerPoint</Application>
  <PresentationFormat>Affichage à l'écran (16:9)</PresentationFormat>
  <Paragraphs>57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Amatic SC</vt:lpstr>
      <vt:lpstr>Arial</vt:lpstr>
      <vt:lpstr>Source Code Pro</vt:lpstr>
      <vt:lpstr>Beach Day</vt:lpstr>
      <vt:lpstr>Séance 2  MO </vt:lpstr>
      <vt:lpstr>Plan de séance</vt:lpstr>
      <vt:lpstr>Début de séance – 14h05– 15h10</vt:lpstr>
      <vt:lpstr>Débrief par équipe – 15h10 - 15h40</vt:lpstr>
      <vt:lpstr>Débrief par enigme, discussion groupe entier 15h50 - 16h50</vt:lpstr>
      <vt:lpstr>Choix des énigmes - 16h50 - 17h00</vt:lpstr>
      <vt:lpstr>Equipe, énigme, référents</vt:lpstr>
      <vt:lpstr>Pour la prochaine fois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Séance 2  MO </dc:title>
  <dc:creator>Elodie Chanthery</dc:creator>
  <cp:lastModifiedBy>Elodie Chanthery</cp:lastModifiedBy>
  <cp:revision>7</cp:revision>
  <cp:lastPrinted>2020-02-10T16:31:52Z</cp:lastPrinted>
  <dcterms:modified xsi:type="dcterms:W3CDTF">2020-02-10T16:32:15Z</dcterms:modified>
</cp:coreProperties>
</file>