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1" r:id="rId1"/>
  </p:sldMasterIdLst>
  <p:notesMasterIdLst>
    <p:notesMasterId r:id="rId20"/>
  </p:notesMasterIdLst>
  <p:handoutMasterIdLst>
    <p:handoutMasterId r:id="rId21"/>
  </p:handoutMasterIdLst>
  <p:sldIdLst>
    <p:sldId id="280" r:id="rId2"/>
    <p:sldId id="295" r:id="rId3"/>
    <p:sldId id="294" r:id="rId4"/>
    <p:sldId id="297" r:id="rId5"/>
    <p:sldId id="299" r:id="rId6"/>
    <p:sldId id="282" r:id="rId7"/>
    <p:sldId id="298" r:id="rId8"/>
    <p:sldId id="291" r:id="rId9"/>
    <p:sldId id="296" r:id="rId10"/>
    <p:sldId id="283" r:id="rId11"/>
    <p:sldId id="288" r:id="rId12"/>
    <p:sldId id="293" r:id="rId13"/>
    <p:sldId id="290" r:id="rId14"/>
    <p:sldId id="278" r:id="rId15"/>
    <p:sldId id="285" r:id="rId16"/>
    <p:sldId id="292" r:id="rId17"/>
    <p:sldId id="289" r:id="rId18"/>
    <p:sldId id="284" r:id="rId1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Modèles INSA" id="{339B715A-A4F6-482F-9E8F-E995A152AF53}">
          <p14:sldIdLst>
            <p14:sldId id="280"/>
            <p14:sldId id="295"/>
            <p14:sldId id="294"/>
            <p14:sldId id="297"/>
            <p14:sldId id="299"/>
            <p14:sldId id="282"/>
            <p14:sldId id="298"/>
            <p14:sldId id="291"/>
            <p14:sldId id="296"/>
            <p14:sldId id="283"/>
            <p14:sldId id="288"/>
            <p14:sldId id="293"/>
            <p14:sldId id="290"/>
            <p14:sldId id="278"/>
            <p14:sldId id="285"/>
            <p14:sldId id="292"/>
            <p14:sldId id="289"/>
            <p14:sldId id="28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4D6F"/>
    <a:srgbClr val="208998"/>
    <a:srgbClr val="B2B2B2"/>
    <a:srgbClr val="E29100"/>
    <a:srgbClr val="81989C"/>
    <a:srgbClr val="866D5F"/>
    <a:srgbClr val="9D1747"/>
    <a:srgbClr val="E50051"/>
    <a:srgbClr val="737B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7881D8E-CF06-4491-A80B-FE07552B0E4C}" v="402" dt="2021-05-21T11:55:25.3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84E427A-3D55-4303-BF80-6455036E1DE7}" styleName="Style à thème 1 - Accentuation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Style à thème 2 - Accentuation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Style léger 2 - Accentuation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1094" y="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ca cerulli" userId="S::cerulli@etud.insa-toulouse.fr::ba83affd-400c-4a23-98ab-82fd5f095048" providerId="AD" clId="Web-{496FC0B9-529A-4C88-8D57-758E286A36D5}"/>
    <pc:docChg chg="modSld sldOrd">
      <pc:chgData name="luca cerulli" userId="S::cerulli@etud.insa-toulouse.fr::ba83affd-400c-4a23-98ab-82fd5f095048" providerId="AD" clId="Web-{496FC0B9-529A-4C88-8D57-758E286A36D5}" dt="2021-03-22T21:41:28.741" v="318"/>
      <pc:docMkLst>
        <pc:docMk/>
      </pc:docMkLst>
      <pc:sldChg chg="modSp">
        <pc:chgData name="luca cerulli" userId="S::cerulli@etud.insa-toulouse.fr::ba83affd-400c-4a23-98ab-82fd5f095048" providerId="AD" clId="Web-{496FC0B9-529A-4C88-8D57-758E286A36D5}" dt="2021-03-22T21:38:37.686" v="314"/>
        <pc:sldMkLst>
          <pc:docMk/>
          <pc:sldMk cId="567487214" sldId="282"/>
        </pc:sldMkLst>
        <pc:graphicFrameChg chg="mod modGraphic">
          <ac:chgData name="luca cerulli" userId="S::cerulli@etud.insa-toulouse.fr::ba83affd-400c-4a23-98ab-82fd5f095048" providerId="AD" clId="Web-{496FC0B9-529A-4C88-8D57-758E286A36D5}" dt="2021-03-22T21:36:47.809" v="294"/>
          <ac:graphicFrameMkLst>
            <pc:docMk/>
            <pc:sldMk cId="567487214" sldId="282"/>
            <ac:graphicFrameMk id="5" creationId="{66E91BFC-F08A-4864-9FAD-8860F1629DD4}"/>
          </ac:graphicFrameMkLst>
        </pc:graphicFrameChg>
        <pc:graphicFrameChg chg="mod modGraphic">
          <ac:chgData name="luca cerulli" userId="S::cerulli@etud.insa-toulouse.fr::ba83affd-400c-4a23-98ab-82fd5f095048" providerId="AD" clId="Web-{496FC0B9-529A-4C88-8D57-758E286A36D5}" dt="2021-03-22T21:37:10.794" v="297"/>
          <ac:graphicFrameMkLst>
            <pc:docMk/>
            <pc:sldMk cId="567487214" sldId="282"/>
            <ac:graphicFrameMk id="12" creationId="{5432AD3D-1BE4-47F7-A89A-59DCD435C447}"/>
          </ac:graphicFrameMkLst>
        </pc:graphicFrameChg>
        <pc:graphicFrameChg chg="mod modGraphic">
          <ac:chgData name="luca cerulli" userId="S::cerulli@etud.insa-toulouse.fr::ba83affd-400c-4a23-98ab-82fd5f095048" providerId="AD" clId="Web-{496FC0B9-529A-4C88-8D57-758E286A36D5}" dt="2021-03-22T21:38:21.467" v="312"/>
          <ac:graphicFrameMkLst>
            <pc:docMk/>
            <pc:sldMk cId="567487214" sldId="282"/>
            <ac:graphicFrameMk id="13" creationId="{1EF7D099-689F-4C62-87E2-0E04E7DC16EC}"/>
          </ac:graphicFrameMkLst>
        </pc:graphicFrameChg>
        <pc:graphicFrameChg chg="modGraphic">
          <ac:chgData name="luca cerulli" userId="S::cerulli@etud.insa-toulouse.fr::ba83affd-400c-4a23-98ab-82fd5f095048" providerId="AD" clId="Web-{496FC0B9-529A-4C88-8D57-758E286A36D5}" dt="2021-03-22T21:38:31.498" v="313"/>
          <ac:graphicFrameMkLst>
            <pc:docMk/>
            <pc:sldMk cId="567487214" sldId="282"/>
            <ac:graphicFrameMk id="14" creationId="{09C21863-E6A0-4489-81F7-4D981051438A}"/>
          </ac:graphicFrameMkLst>
        </pc:graphicFrameChg>
        <pc:graphicFrameChg chg="mod modGraphic">
          <ac:chgData name="luca cerulli" userId="S::cerulli@etud.insa-toulouse.fr::ba83affd-400c-4a23-98ab-82fd5f095048" providerId="AD" clId="Web-{496FC0B9-529A-4C88-8D57-758E286A36D5}" dt="2021-03-22T21:38:09.779" v="310" actId="1076"/>
          <ac:graphicFrameMkLst>
            <pc:docMk/>
            <pc:sldMk cId="567487214" sldId="282"/>
            <ac:graphicFrameMk id="15" creationId="{AFF624A1-3BC3-44D2-8CF0-FBE03C3C3335}"/>
          </ac:graphicFrameMkLst>
        </pc:graphicFrameChg>
        <pc:graphicFrameChg chg="mod modGraphic">
          <ac:chgData name="luca cerulli" userId="S::cerulli@etud.insa-toulouse.fr::ba83affd-400c-4a23-98ab-82fd5f095048" providerId="AD" clId="Web-{496FC0B9-529A-4C88-8D57-758E286A36D5}" dt="2021-03-22T21:38:37.686" v="314"/>
          <ac:graphicFrameMkLst>
            <pc:docMk/>
            <pc:sldMk cId="567487214" sldId="282"/>
            <ac:graphicFrameMk id="16" creationId="{9EA4E0FD-B034-49E4-BD1F-3524C6FE413D}"/>
          </ac:graphicFrameMkLst>
        </pc:graphicFrameChg>
      </pc:sldChg>
      <pc:sldChg chg="ord">
        <pc:chgData name="luca cerulli" userId="S::cerulli@etud.insa-toulouse.fr::ba83affd-400c-4a23-98ab-82fd5f095048" providerId="AD" clId="Web-{496FC0B9-529A-4C88-8D57-758E286A36D5}" dt="2021-03-22T21:17:26.879" v="135"/>
        <pc:sldMkLst>
          <pc:docMk/>
          <pc:sldMk cId="4198276098" sldId="284"/>
        </pc:sldMkLst>
      </pc:sldChg>
      <pc:sldChg chg="ord">
        <pc:chgData name="luca cerulli" userId="S::cerulli@etud.insa-toulouse.fr::ba83affd-400c-4a23-98ab-82fd5f095048" providerId="AD" clId="Web-{496FC0B9-529A-4C88-8D57-758E286A36D5}" dt="2021-03-22T21:20:06.492" v="139"/>
        <pc:sldMkLst>
          <pc:docMk/>
          <pc:sldMk cId="565109173" sldId="290"/>
        </pc:sldMkLst>
      </pc:sldChg>
      <pc:sldChg chg="modSp">
        <pc:chgData name="luca cerulli" userId="S::cerulli@etud.insa-toulouse.fr::ba83affd-400c-4a23-98ab-82fd5f095048" providerId="AD" clId="Web-{496FC0B9-529A-4C88-8D57-758E286A36D5}" dt="2021-03-22T20:37:48.680" v="120" actId="1076"/>
        <pc:sldMkLst>
          <pc:docMk/>
          <pc:sldMk cId="1557939574" sldId="291"/>
        </pc:sldMkLst>
        <pc:spChg chg="mod">
          <ac:chgData name="luca cerulli" userId="S::cerulli@etud.insa-toulouse.fr::ba83affd-400c-4a23-98ab-82fd5f095048" providerId="AD" clId="Web-{496FC0B9-529A-4C88-8D57-758E286A36D5}" dt="2021-03-22T20:32:46.204" v="40" actId="20577"/>
          <ac:spMkLst>
            <pc:docMk/>
            <pc:sldMk cId="1557939574" sldId="291"/>
            <ac:spMk id="41" creationId="{CD0B75FB-005F-4175-B9B4-9305D32EF285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2:24.173" v="25" actId="1076"/>
          <ac:spMkLst>
            <pc:docMk/>
            <pc:sldMk cId="1557939574" sldId="291"/>
            <ac:spMk id="47" creationId="{F3B65971-EB12-40D9-ABFB-9853A270665E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7:26.429" v="118" actId="1076"/>
          <ac:spMkLst>
            <pc:docMk/>
            <pc:sldMk cId="1557939574" sldId="291"/>
            <ac:spMk id="50" creationId="{56EB7BBE-6A10-4A05-889B-66776783F58A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7:22.211" v="117" actId="1076"/>
          <ac:spMkLst>
            <pc:docMk/>
            <pc:sldMk cId="1557939574" sldId="291"/>
            <ac:spMk id="56" creationId="{025FA0FB-9FD1-4F31-87BF-40051F816B79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3:45.503" v="72" actId="20577"/>
          <ac:spMkLst>
            <pc:docMk/>
            <pc:sldMk cId="1557939574" sldId="291"/>
            <ac:spMk id="59" creationId="{9AC38CF9-E2DB-41A5-8F50-F2377277342A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6:07.537" v="109" actId="1076"/>
          <ac:spMkLst>
            <pc:docMk/>
            <pc:sldMk cId="1557939574" sldId="291"/>
            <ac:spMk id="68" creationId="{38595251-4E4C-41BA-BC42-204FA520A455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6:11.225" v="110" actId="1076"/>
          <ac:spMkLst>
            <pc:docMk/>
            <pc:sldMk cId="1557939574" sldId="291"/>
            <ac:spMk id="72" creationId="{E872D5EC-9EB0-4D2E-AB90-2DC59FE241E3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7:37.914" v="119" actId="1076"/>
          <ac:spMkLst>
            <pc:docMk/>
            <pc:sldMk cId="1557939574" sldId="291"/>
            <ac:spMk id="73" creationId="{E3D66EF2-1997-4D30-A5DA-A5BCF18DAD54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37:48.680" v="120" actId="1076"/>
          <ac:spMkLst>
            <pc:docMk/>
            <pc:sldMk cId="1557939574" sldId="291"/>
            <ac:spMk id="74" creationId="{65F18010-AF7B-4318-A645-11F94D4E38D1}"/>
          </ac:spMkLst>
        </pc:spChg>
        <pc:grpChg chg="mod">
          <ac:chgData name="luca cerulli" userId="S::cerulli@etud.insa-toulouse.fr::ba83affd-400c-4a23-98ab-82fd5f095048" providerId="AD" clId="Web-{496FC0B9-529A-4C88-8D57-758E286A36D5}" dt="2021-03-22T20:35:49.755" v="105" actId="1076"/>
          <ac:grpSpMkLst>
            <pc:docMk/>
            <pc:sldMk cId="1557939574" sldId="291"/>
            <ac:grpSpMk id="95" creationId="{E10C3C9D-3955-4606-996D-91F52C01D8CE}"/>
          </ac:grpSpMkLst>
        </pc:grpChg>
        <pc:cxnChg chg="mod">
          <ac:chgData name="luca cerulli" userId="S::cerulli@etud.insa-toulouse.fr::ba83affd-400c-4a23-98ab-82fd5f095048" providerId="AD" clId="Web-{496FC0B9-529A-4C88-8D57-758E286A36D5}" dt="2021-03-22T20:37:26.429" v="118" actId="1076"/>
          <ac:cxnSpMkLst>
            <pc:docMk/>
            <pc:sldMk cId="1557939574" sldId="291"/>
            <ac:cxnSpMk id="83" creationId="{8C4EDCD2-2E88-46EF-B2B1-3ADD00E44C02}"/>
          </ac:cxnSpMkLst>
        </pc:cxnChg>
        <pc:cxnChg chg="mod">
          <ac:chgData name="luca cerulli" userId="S::cerulli@etud.insa-toulouse.fr::ba83affd-400c-4a23-98ab-82fd5f095048" providerId="AD" clId="Web-{496FC0B9-529A-4C88-8D57-758E286A36D5}" dt="2021-03-22T20:36:57.460" v="116" actId="14100"/>
          <ac:cxnSpMkLst>
            <pc:docMk/>
            <pc:sldMk cId="1557939574" sldId="291"/>
            <ac:cxnSpMk id="88" creationId="{25EF8056-36B6-45CF-B446-6BC4F73B6B46}"/>
          </ac:cxnSpMkLst>
        </pc:cxnChg>
      </pc:sldChg>
      <pc:sldChg chg="addSp delSp modSp">
        <pc:chgData name="luca cerulli" userId="S::cerulli@etud.insa-toulouse.fr::ba83affd-400c-4a23-98ab-82fd5f095048" providerId="AD" clId="Web-{496FC0B9-529A-4C88-8D57-758E286A36D5}" dt="2021-03-22T21:16:11.237" v="134" actId="14100"/>
        <pc:sldMkLst>
          <pc:docMk/>
          <pc:sldMk cId="2759269377" sldId="293"/>
        </pc:sldMkLst>
        <pc:spChg chg="add del mod">
          <ac:chgData name="luca cerulli" userId="S::cerulli@etud.insa-toulouse.fr::ba83affd-400c-4a23-98ab-82fd5f095048" providerId="AD" clId="Web-{496FC0B9-529A-4C88-8D57-758E286A36D5}" dt="2021-03-22T21:16:05.659" v="133"/>
          <ac:spMkLst>
            <pc:docMk/>
            <pc:sldMk cId="2759269377" sldId="293"/>
            <ac:spMk id="7" creationId="{990EA9E5-0E45-4997-AC64-D90D7C88F6C0}"/>
          </ac:spMkLst>
        </pc:spChg>
        <pc:picChg chg="add mod">
          <ac:chgData name="luca cerulli" userId="S::cerulli@etud.insa-toulouse.fr::ba83affd-400c-4a23-98ab-82fd5f095048" providerId="AD" clId="Web-{496FC0B9-529A-4C88-8D57-758E286A36D5}" dt="2021-03-22T21:16:11.237" v="134" actId="14100"/>
          <ac:picMkLst>
            <pc:docMk/>
            <pc:sldMk cId="2759269377" sldId="293"/>
            <ac:picMk id="2" creationId="{9DD2E237-A26D-43D0-9F8D-42055A1E3EF4}"/>
          </ac:picMkLst>
        </pc:picChg>
        <pc:picChg chg="del">
          <ac:chgData name="luca cerulli" userId="S::cerulli@etud.insa-toulouse.fr::ba83affd-400c-4a23-98ab-82fd5f095048" providerId="AD" clId="Web-{496FC0B9-529A-4C88-8D57-758E286A36D5}" dt="2021-03-22T21:15:56.815" v="130"/>
          <ac:picMkLst>
            <pc:docMk/>
            <pc:sldMk cId="2759269377" sldId="293"/>
            <ac:picMk id="5" creationId="{FA1F6699-B0A1-40B7-A191-E12255C7CF08}"/>
          </ac:picMkLst>
        </pc:picChg>
      </pc:sldChg>
      <pc:sldChg chg="modSp ord">
        <pc:chgData name="luca cerulli" userId="S::cerulli@etud.insa-toulouse.fr::ba83affd-400c-4a23-98ab-82fd5f095048" providerId="AD" clId="Web-{496FC0B9-529A-4C88-8D57-758E286A36D5}" dt="2021-03-22T20:26:28.946" v="20"/>
        <pc:sldMkLst>
          <pc:docMk/>
          <pc:sldMk cId="582084775" sldId="294"/>
        </pc:sldMkLst>
        <pc:spChg chg="mod">
          <ac:chgData name="luca cerulli" userId="S::cerulli@etud.insa-toulouse.fr::ba83affd-400c-4a23-98ab-82fd5f095048" providerId="AD" clId="Web-{496FC0B9-529A-4C88-8D57-758E286A36D5}" dt="2021-03-22T20:26:28.946" v="20"/>
          <ac:spMkLst>
            <pc:docMk/>
            <pc:sldMk cId="582084775" sldId="294"/>
            <ac:spMk id="12" creationId="{3EBD28AF-EFF3-4BEB-8E1D-E6091A1AEB72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26:23.321" v="19"/>
          <ac:spMkLst>
            <pc:docMk/>
            <pc:sldMk cId="582084775" sldId="294"/>
            <ac:spMk id="13" creationId="{42BC9ABB-8A4E-4DF6-A249-E0BD2B08513A}"/>
          </ac:spMkLst>
        </pc:spChg>
      </pc:sldChg>
      <pc:sldChg chg="addSp delSp modSp">
        <pc:chgData name="luca cerulli" userId="S::cerulli@etud.insa-toulouse.fr::ba83affd-400c-4a23-98ab-82fd5f095048" providerId="AD" clId="Web-{496FC0B9-529A-4C88-8D57-758E286A36D5}" dt="2021-03-22T20:25:20.210" v="15" actId="20577"/>
        <pc:sldMkLst>
          <pc:docMk/>
          <pc:sldMk cId="2945394017" sldId="297"/>
        </pc:sldMkLst>
        <pc:spChg chg="add mod">
          <ac:chgData name="luca cerulli" userId="S::cerulli@etud.insa-toulouse.fr::ba83affd-400c-4a23-98ab-82fd5f095048" providerId="AD" clId="Web-{496FC0B9-529A-4C88-8D57-758E286A36D5}" dt="2021-03-22T20:23:43.677" v="12" actId="688"/>
          <ac:spMkLst>
            <pc:docMk/>
            <pc:sldMk cId="2945394017" sldId="297"/>
            <ac:spMk id="18" creationId="{1F4CC54E-C75B-4219-A67C-C393D8F9227D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21:04.361" v="1" actId="1076"/>
          <ac:spMkLst>
            <pc:docMk/>
            <pc:sldMk cId="2945394017" sldId="297"/>
            <ac:spMk id="34" creationId="{B7FAFFEF-C357-43FD-8502-6C22F5A14930}"/>
          </ac:spMkLst>
        </pc:spChg>
        <pc:spChg chg="del mod">
          <ac:chgData name="luca cerulli" userId="S::cerulli@etud.insa-toulouse.fr::ba83affd-400c-4a23-98ab-82fd5f095048" providerId="AD" clId="Web-{496FC0B9-529A-4C88-8D57-758E286A36D5}" dt="2021-03-22T20:22:13.268" v="6"/>
          <ac:spMkLst>
            <pc:docMk/>
            <pc:sldMk cId="2945394017" sldId="297"/>
            <ac:spMk id="35" creationId="{4D3405E3-D2D2-47F0-9F3D-B541957D5EA3}"/>
          </ac:spMkLst>
        </pc:spChg>
        <pc:spChg chg="mod">
          <ac:chgData name="luca cerulli" userId="S::cerulli@etud.insa-toulouse.fr::ba83affd-400c-4a23-98ab-82fd5f095048" providerId="AD" clId="Web-{496FC0B9-529A-4C88-8D57-758E286A36D5}" dt="2021-03-22T20:25:20.210" v="15" actId="20577"/>
          <ac:spMkLst>
            <pc:docMk/>
            <pc:sldMk cId="2945394017" sldId="297"/>
            <ac:spMk id="36" creationId="{5804C6D3-5095-42D0-8CE2-22DECC8EACB9}"/>
          </ac:spMkLst>
        </pc:spChg>
      </pc:sldChg>
      <pc:sldChg chg="modSp">
        <pc:chgData name="luca cerulli" userId="S::cerulli@etud.insa-toulouse.fr::ba83affd-400c-4a23-98ab-82fd5f095048" providerId="AD" clId="Web-{496FC0B9-529A-4C88-8D57-758E286A36D5}" dt="2021-03-22T21:41:28.741" v="318"/>
        <pc:sldMkLst>
          <pc:docMk/>
          <pc:sldMk cId="4011415154" sldId="298"/>
        </pc:sldMkLst>
        <pc:graphicFrameChg chg="mod modGraphic">
          <ac:chgData name="luca cerulli" userId="S::cerulli@etud.insa-toulouse.fr::ba83affd-400c-4a23-98ab-82fd5f095048" providerId="AD" clId="Web-{496FC0B9-529A-4C88-8D57-758E286A36D5}" dt="2021-03-22T21:11:44.201" v="128"/>
          <ac:graphicFrameMkLst>
            <pc:docMk/>
            <pc:sldMk cId="4011415154" sldId="298"/>
            <ac:graphicFrameMk id="5" creationId="{FD60363D-ACDB-4C39-AC2C-17F09F7250CB}"/>
          </ac:graphicFrameMkLst>
        </pc:graphicFrameChg>
        <pc:graphicFrameChg chg="mod modGraphic">
          <ac:chgData name="luca cerulli" userId="S::cerulli@etud.insa-toulouse.fr::ba83affd-400c-4a23-98ab-82fd5f095048" providerId="AD" clId="Web-{496FC0B9-529A-4C88-8D57-758E286A36D5}" dt="2021-03-22T21:41:28.741" v="318"/>
          <ac:graphicFrameMkLst>
            <pc:docMk/>
            <pc:sldMk cId="4011415154" sldId="298"/>
            <ac:graphicFrameMk id="7" creationId="{9923070E-CC46-436E-83B7-2FA9B9D1C73F}"/>
          </ac:graphicFrameMkLst>
        </pc:graphicFrameChg>
      </pc:sldChg>
    </pc:docChg>
  </pc:docChgLst>
  <pc:docChgLst>
    <pc:chgData name="Ludovic FERRANDI" userId="e47aa821-b978-4087-99fd-991fe6578897" providerId="ADAL" clId="{C6985360-F10B-44E0-81B5-90B51D779AD8}"/>
    <pc:docChg chg="custSel addSld modSld modSection">
      <pc:chgData name="Ludovic FERRANDI" userId="e47aa821-b978-4087-99fd-991fe6578897" providerId="ADAL" clId="{C6985360-F10B-44E0-81B5-90B51D779AD8}" dt="2021-03-02T20:35:14.164" v="59" actId="20577"/>
      <pc:docMkLst>
        <pc:docMk/>
      </pc:docMkLst>
      <pc:sldChg chg="modSp mod">
        <pc:chgData name="Ludovic FERRANDI" userId="e47aa821-b978-4087-99fd-991fe6578897" providerId="ADAL" clId="{C6985360-F10B-44E0-81B5-90B51D779AD8}" dt="2021-02-26T16:57:16.057" v="19" actId="20577"/>
        <pc:sldMkLst>
          <pc:docMk/>
          <pc:sldMk cId="2699111742" sldId="289"/>
        </pc:sldMkLst>
        <pc:spChg chg="mod">
          <ac:chgData name="Ludovic FERRANDI" userId="e47aa821-b978-4087-99fd-991fe6578897" providerId="ADAL" clId="{C6985360-F10B-44E0-81B5-90B51D779AD8}" dt="2021-02-26T16:57:16.057" v="19" actId="20577"/>
          <ac:spMkLst>
            <pc:docMk/>
            <pc:sldMk cId="2699111742" sldId="289"/>
            <ac:spMk id="2" creationId="{00000000-0000-0000-0000-000000000000}"/>
          </ac:spMkLst>
        </pc:spChg>
      </pc:sldChg>
      <pc:sldChg chg="modSp mod">
        <pc:chgData name="Ludovic FERRANDI" userId="e47aa821-b978-4087-99fd-991fe6578897" providerId="ADAL" clId="{C6985360-F10B-44E0-81B5-90B51D779AD8}" dt="2021-03-02T20:35:14.164" v="59" actId="20577"/>
        <pc:sldMkLst>
          <pc:docMk/>
          <pc:sldMk cId="1557939574" sldId="291"/>
        </pc:sldMkLst>
        <pc:spChg chg="mod">
          <ac:chgData name="Ludovic FERRANDI" userId="e47aa821-b978-4087-99fd-991fe6578897" providerId="ADAL" clId="{C6985360-F10B-44E0-81B5-90B51D779AD8}" dt="2021-03-02T20:35:14.164" v="59" actId="20577"/>
          <ac:spMkLst>
            <pc:docMk/>
            <pc:sldMk cId="1557939574" sldId="291"/>
            <ac:spMk id="53" creationId="{3F5D583C-F591-4499-B791-B05CDFF3646A}"/>
          </ac:spMkLst>
        </pc:spChg>
        <pc:spChg chg="mod">
          <ac:chgData name="Ludovic FERRANDI" userId="e47aa821-b978-4087-99fd-991fe6578897" providerId="ADAL" clId="{C6985360-F10B-44E0-81B5-90B51D779AD8}" dt="2021-02-26T16:54:14.899" v="1" actId="20577"/>
          <ac:spMkLst>
            <pc:docMk/>
            <pc:sldMk cId="1557939574" sldId="291"/>
            <ac:spMk id="70" creationId="{4F11D872-1377-4D45-A234-96114A731A24}"/>
          </ac:spMkLst>
        </pc:spChg>
        <pc:grpChg chg="mod">
          <ac:chgData name="Ludovic FERRANDI" userId="e47aa821-b978-4087-99fd-991fe6578897" providerId="ADAL" clId="{C6985360-F10B-44E0-81B5-90B51D779AD8}" dt="2021-03-02T20:35:08.338" v="55" actId="1076"/>
          <ac:grpSpMkLst>
            <pc:docMk/>
            <pc:sldMk cId="1557939574" sldId="291"/>
            <ac:grpSpMk id="95" creationId="{E10C3C9D-3955-4606-996D-91F52C01D8CE}"/>
          </ac:grpSpMkLst>
        </pc:grpChg>
      </pc:sldChg>
      <pc:sldChg chg="addSp delSp modSp new mod modTransition">
        <pc:chgData name="Ludovic FERRANDI" userId="e47aa821-b978-4087-99fd-991fe6578897" providerId="ADAL" clId="{C6985360-F10B-44E0-81B5-90B51D779AD8}" dt="2021-03-01T21:10:27.146" v="46" actId="20577"/>
        <pc:sldMkLst>
          <pc:docMk/>
          <pc:sldMk cId="1429904442" sldId="292"/>
        </pc:sldMkLst>
        <pc:spChg chg="del">
          <ac:chgData name="Ludovic FERRANDI" userId="e47aa821-b978-4087-99fd-991fe6578897" providerId="ADAL" clId="{C6985360-F10B-44E0-81B5-90B51D779AD8}" dt="2021-03-01T21:09:42.673" v="26"/>
          <ac:spMkLst>
            <pc:docMk/>
            <pc:sldMk cId="1429904442" sldId="292"/>
            <ac:spMk id="2" creationId="{C0D6C403-62DF-4577-BD9E-8BA62DCFF935}"/>
          </ac:spMkLst>
        </pc:spChg>
        <pc:spChg chg="mod">
          <ac:chgData name="Ludovic FERRANDI" userId="e47aa821-b978-4087-99fd-991fe6578897" providerId="ADAL" clId="{C6985360-F10B-44E0-81B5-90B51D779AD8}" dt="2021-03-01T21:10:27.146" v="46" actId="20577"/>
          <ac:spMkLst>
            <pc:docMk/>
            <pc:sldMk cId="1429904442" sldId="292"/>
            <ac:spMk id="4" creationId="{BC13C339-32BA-46D8-AD4B-1954B2AF464B}"/>
          </ac:spMkLst>
        </pc:spChg>
        <pc:picChg chg="add mod modCrop">
          <ac:chgData name="Ludovic FERRANDI" userId="e47aa821-b978-4087-99fd-991fe6578897" providerId="ADAL" clId="{C6985360-F10B-44E0-81B5-90B51D779AD8}" dt="2021-03-01T21:10:12.270" v="31" actId="732"/>
          <ac:picMkLst>
            <pc:docMk/>
            <pc:sldMk cId="1429904442" sldId="292"/>
            <ac:picMk id="5" creationId="{F795E7F0-3D29-4C5C-B6D2-A2104622C0FC}"/>
          </ac:picMkLst>
        </pc:picChg>
      </pc:sldChg>
    </pc:docChg>
  </pc:docChgLst>
  <pc:docChgLst>
    <pc:chgData name="Hugo De Vincenz" userId="S::devincen@etud.insa-toulouse.fr::9147f480-3921-4164-a5a4-272499f06e69" providerId="AD" clId="Web-{1AB8E9FA-456B-65F0-508C-0F0125F78EE5}"/>
    <pc:docChg chg="modSld">
      <pc:chgData name="Hugo De Vincenz" userId="S::devincen@etud.insa-toulouse.fr::9147f480-3921-4164-a5a4-272499f06e69" providerId="AD" clId="Web-{1AB8E9FA-456B-65F0-508C-0F0125F78EE5}" dt="2021-03-02T21:44:30.095" v="2"/>
      <pc:docMkLst>
        <pc:docMk/>
      </pc:docMkLst>
      <pc:sldChg chg="addSp modSp">
        <pc:chgData name="Hugo De Vincenz" userId="S::devincen@etud.insa-toulouse.fr::9147f480-3921-4164-a5a4-272499f06e69" providerId="AD" clId="Web-{1AB8E9FA-456B-65F0-508C-0F0125F78EE5}" dt="2021-03-02T19:36:18.371" v="1" actId="1076"/>
        <pc:sldMkLst>
          <pc:docMk/>
          <pc:sldMk cId="470032918" sldId="280"/>
        </pc:sldMkLst>
        <pc:picChg chg="add mod">
          <ac:chgData name="Hugo De Vincenz" userId="S::devincen@etud.insa-toulouse.fr::9147f480-3921-4164-a5a4-272499f06e69" providerId="AD" clId="Web-{1AB8E9FA-456B-65F0-508C-0F0125F78EE5}" dt="2021-03-02T19:36:18.371" v="1" actId="1076"/>
          <ac:picMkLst>
            <pc:docMk/>
            <pc:sldMk cId="470032918" sldId="280"/>
            <ac:picMk id="4" creationId="{C2E49A0C-269F-4745-9DDB-0A7D0E292E05}"/>
          </ac:picMkLst>
        </pc:picChg>
      </pc:sldChg>
      <pc:sldChg chg="addSp">
        <pc:chgData name="Hugo De Vincenz" userId="S::devincen@etud.insa-toulouse.fr::9147f480-3921-4164-a5a4-272499f06e69" providerId="AD" clId="Web-{1AB8E9FA-456B-65F0-508C-0F0125F78EE5}" dt="2021-03-02T21:44:30.095" v="2"/>
        <pc:sldMkLst>
          <pc:docMk/>
          <pc:sldMk cId="565109173" sldId="290"/>
        </pc:sldMkLst>
        <pc:picChg chg="add">
          <ac:chgData name="Hugo De Vincenz" userId="S::devincen@etud.insa-toulouse.fr::9147f480-3921-4164-a5a4-272499f06e69" providerId="AD" clId="Web-{1AB8E9FA-456B-65F0-508C-0F0125F78EE5}" dt="2021-03-02T21:44:30.095" v="2"/>
          <ac:picMkLst>
            <pc:docMk/>
            <pc:sldMk cId="565109173" sldId="290"/>
            <ac:picMk id="2" creationId="{01623142-5186-46C9-BA56-3CD76D308ACE}"/>
          </ac:picMkLst>
        </pc:picChg>
      </pc:sldChg>
    </pc:docChg>
  </pc:docChgLst>
  <pc:docChgLst>
    <pc:chgData name="Elio Tognacca" userId="S::tognacca@etud.insa-toulouse.fr::7d81dc1c-eb42-4112-b953-fbd6cbec9ce0" providerId="AD" clId="Web-{3EF0B65A-8D43-0AF7-1D9A-A214E4C40AC9}"/>
    <pc:docChg chg="sldOrd">
      <pc:chgData name="Elio Tognacca" userId="S::tognacca@etud.insa-toulouse.fr::7d81dc1c-eb42-4112-b953-fbd6cbec9ce0" providerId="AD" clId="Web-{3EF0B65A-8D43-0AF7-1D9A-A214E4C40AC9}" dt="2021-03-01T08:38:28.195" v="1"/>
      <pc:docMkLst>
        <pc:docMk/>
      </pc:docMkLst>
      <pc:sldChg chg="ord">
        <pc:chgData name="Elio Tognacca" userId="S::tognacca@etud.insa-toulouse.fr::7d81dc1c-eb42-4112-b953-fbd6cbec9ce0" providerId="AD" clId="Web-{3EF0B65A-8D43-0AF7-1D9A-A214E4C40AC9}" dt="2021-03-01T08:38:28.195" v="1"/>
        <pc:sldMkLst>
          <pc:docMk/>
          <pc:sldMk cId="565109173" sldId="290"/>
        </pc:sldMkLst>
      </pc:sldChg>
    </pc:docChg>
  </pc:docChgLst>
  <pc:docChgLst>
    <pc:chgData name="luca cerulli" userId="ba83affd-400c-4a23-98ab-82fd5f095048" providerId="ADAL" clId="{CCABF8E1-F8D7-4E46-813D-4E53DC9B2DA2}"/>
    <pc:docChg chg="undo custSel addSld modSld sldOrd">
      <pc:chgData name="luca cerulli" userId="ba83affd-400c-4a23-98ab-82fd5f095048" providerId="ADAL" clId="{CCABF8E1-F8D7-4E46-813D-4E53DC9B2DA2}" dt="2021-03-23T18:18:58.330" v="2317"/>
      <pc:docMkLst>
        <pc:docMk/>
      </pc:docMkLst>
      <pc:sldChg chg="addSp modSp mod">
        <pc:chgData name="luca cerulli" userId="ba83affd-400c-4a23-98ab-82fd5f095048" providerId="ADAL" clId="{CCABF8E1-F8D7-4E46-813D-4E53DC9B2DA2}" dt="2021-03-23T16:58:25.162" v="273" actId="1036"/>
        <pc:sldMkLst>
          <pc:docMk/>
          <pc:sldMk cId="470032918" sldId="280"/>
        </pc:sldMkLst>
        <pc:spChg chg="mod">
          <ac:chgData name="luca cerulli" userId="ba83affd-400c-4a23-98ab-82fd5f095048" providerId="ADAL" clId="{CCABF8E1-F8D7-4E46-813D-4E53DC9B2DA2}" dt="2021-03-23T16:58:18.820" v="268" actId="1036"/>
          <ac:spMkLst>
            <pc:docMk/>
            <pc:sldMk cId="470032918" sldId="280"/>
            <ac:spMk id="3" creationId="{FD8B61E8-75CF-4357-A759-AD2EE15D555F}"/>
          </ac:spMkLst>
        </pc:spChg>
        <pc:spChg chg="mod">
          <ac:chgData name="luca cerulli" userId="ba83affd-400c-4a23-98ab-82fd5f095048" providerId="ADAL" clId="{CCABF8E1-F8D7-4E46-813D-4E53DC9B2DA2}" dt="2021-03-23T16:58:21.736" v="270" actId="1036"/>
          <ac:spMkLst>
            <pc:docMk/>
            <pc:sldMk cId="470032918" sldId="280"/>
            <ac:spMk id="9" creationId="{3057DF04-873D-4529-AAD1-09D58D927E06}"/>
          </ac:spMkLst>
        </pc:spChg>
        <pc:spChg chg="add mod">
          <ac:chgData name="luca cerulli" userId="ba83affd-400c-4a23-98ab-82fd5f095048" providerId="ADAL" clId="{CCABF8E1-F8D7-4E46-813D-4E53DC9B2DA2}" dt="2021-03-23T16:58:25.162" v="273" actId="1036"/>
          <ac:spMkLst>
            <pc:docMk/>
            <pc:sldMk cId="470032918" sldId="280"/>
            <ac:spMk id="10" creationId="{B179A3D6-298E-F24A-870D-D816A928D777}"/>
          </ac:spMkLst>
        </pc:spChg>
      </pc:sldChg>
      <pc:sldChg chg="modSp mod">
        <pc:chgData name="luca cerulli" userId="ba83affd-400c-4a23-98ab-82fd5f095048" providerId="ADAL" clId="{CCABF8E1-F8D7-4E46-813D-4E53DC9B2DA2}" dt="2021-03-23T17:05:00.614" v="296" actId="255"/>
        <pc:sldMkLst>
          <pc:docMk/>
          <pc:sldMk cId="567487214" sldId="282"/>
        </pc:sldMkLst>
        <pc:graphicFrameChg chg="modGraphic">
          <ac:chgData name="luca cerulli" userId="ba83affd-400c-4a23-98ab-82fd5f095048" providerId="ADAL" clId="{CCABF8E1-F8D7-4E46-813D-4E53DC9B2DA2}" dt="2021-03-23T17:05:00.614" v="296" actId="255"/>
          <ac:graphicFrameMkLst>
            <pc:docMk/>
            <pc:sldMk cId="567487214" sldId="282"/>
            <ac:graphicFrameMk id="12" creationId="{5432AD3D-1BE4-47F7-A89A-59DCD435C447}"/>
          </ac:graphicFrameMkLst>
        </pc:graphicFrameChg>
        <pc:graphicFrameChg chg="modGraphic">
          <ac:chgData name="luca cerulli" userId="ba83affd-400c-4a23-98ab-82fd5f095048" providerId="ADAL" clId="{CCABF8E1-F8D7-4E46-813D-4E53DC9B2DA2}" dt="2021-03-23T17:04:36.784" v="293" actId="255"/>
          <ac:graphicFrameMkLst>
            <pc:docMk/>
            <pc:sldMk cId="567487214" sldId="282"/>
            <ac:graphicFrameMk id="14" creationId="{09C21863-E6A0-4489-81F7-4D981051438A}"/>
          </ac:graphicFrameMkLst>
        </pc:graphicFrameChg>
      </pc:sldChg>
      <pc:sldChg chg="addSp modSp mod">
        <pc:chgData name="luca cerulli" userId="ba83affd-400c-4a23-98ab-82fd5f095048" providerId="ADAL" clId="{CCABF8E1-F8D7-4E46-813D-4E53DC9B2DA2}" dt="2021-03-23T18:17:07.177" v="2316" actId="1035"/>
        <pc:sldMkLst>
          <pc:docMk/>
          <pc:sldMk cId="3612201405" sldId="288"/>
        </pc:sldMkLst>
        <pc:spChg chg="mod">
          <ac:chgData name="luca cerulli" userId="ba83affd-400c-4a23-98ab-82fd5f095048" providerId="ADAL" clId="{CCABF8E1-F8D7-4E46-813D-4E53DC9B2DA2}" dt="2021-03-23T18:15:53.316" v="2251" actId="1035"/>
          <ac:spMkLst>
            <pc:docMk/>
            <pc:sldMk cId="3612201405" sldId="288"/>
            <ac:spMk id="6" creationId="{5F6E825C-2DF0-4AA3-B74F-86690CFE4B16}"/>
          </ac:spMkLst>
        </pc:spChg>
        <pc:spChg chg="mod">
          <ac:chgData name="luca cerulli" userId="ba83affd-400c-4a23-98ab-82fd5f095048" providerId="ADAL" clId="{CCABF8E1-F8D7-4E46-813D-4E53DC9B2DA2}" dt="2021-03-23T18:15:15.064" v="2243" actId="164"/>
          <ac:spMkLst>
            <pc:docMk/>
            <pc:sldMk cId="3612201405" sldId="288"/>
            <ac:spMk id="11" creationId="{1587D242-7468-4041-B040-0957C53EF559}"/>
          </ac:spMkLst>
        </pc:spChg>
        <pc:spChg chg="mod">
          <ac:chgData name="luca cerulli" userId="ba83affd-400c-4a23-98ab-82fd5f095048" providerId="ADAL" clId="{CCABF8E1-F8D7-4E46-813D-4E53DC9B2DA2}" dt="2021-03-23T18:15:15.064" v="2243" actId="164"/>
          <ac:spMkLst>
            <pc:docMk/>
            <pc:sldMk cId="3612201405" sldId="288"/>
            <ac:spMk id="12" creationId="{275ABC4B-A793-466D-867C-4859A5D9A2EF}"/>
          </ac:spMkLst>
        </pc:spChg>
        <pc:spChg chg="mod">
          <ac:chgData name="luca cerulli" userId="ba83affd-400c-4a23-98ab-82fd5f095048" providerId="ADAL" clId="{CCABF8E1-F8D7-4E46-813D-4E53DC9B2DA2}" dt="2021-03-23T18:15:15.064" v="2243" actId="164"/>
          <ac:spMkLst>
            <pc:docMk/>
            <pc:sldMk cId="3612201405" sldId="288"/>
            <ac:spMk id="13" creationId="{70D31ED2-45D4-42BA-812F-C9FF74A84345}"/>
          </ac:spMkLst>
        </pc:spChg>
        <pc:spChg chg="mod">
          <ac:chgData name="luca cerulli" userId="ba83affd-400c-4a23-98ab-82fd5f095048" providerId="ADAL" clId="{CCABF8E1-F8D7-4E46-813D-4E53DC9B2DA2}" dt="2021-03-23T18:15:15.064" v="2243" actId="164"/>
          <ac:spMkLst>
            <pc:docMk/>
            <pc:sldMk cId="3612201405" sldId="288"/>
            <ac:spMk id="14" creationId="{26648E34-A7CE-4253-B9C2-75E016580567}"/>
          </ac:spMkLst>
        </pc:spChg>
        <pc:spChg chg="mod">
          <ac:chgData name="luca cerulli" userId="ba83affd-400c-4a23-98ab-82fd5f095048" providerId="ADAL" clId="{CCABF8E1-F8D7-4E46-813D-4E53DC9B2DA2}" dt="2021-03-23T18:15:15.064" v="2243" actId="164"/>
          <ac:spMkLst>
            <pc:docMk/>
            <pc:sldMk cId="3612201405" sldId="288"/>
            <ac:spMk id="15" creationId="{766B651D-EAB9-4E6A-A579-97F14A3EAC4A}"/>
          </ac:spMkLst>
        </pc:spChg>
        <pc:spChg chg="mod">
          <ac:chgData name="luca cerulli" userId="ba83affd-400c-4a23-98ab-82fd5f095048" providerId="ADAL" clId="{CCABF8E1-F8D7-4E46-813D-4E53DC9B2DA2}" dt="2021-03-23T18:13:27.614" v="2098" actId="164"/>
          <ac:spMkLst>
            <pc:docMk/>
            <pc:sldMk cId="3612201405" sldId="288"/>
            <ac:spMk id="16" creationId="{B205FB01-AC39-41B3-9C28-903E5A60CA56}"/>
          </ac:spMkLst>
        </pc:spChg>
        <pc:spChg chg="mod">
          <ac:chgData name="luca cerulli" userId="ba83affd-400c-4a23-98ab-82fd5f095048" providerId="ADAL" clId="{CCABF8E1-F8D7-4E46-813D-4E53DC9B2DA2}" dt="2021-03-23T18:13:27.614" v="2098" actId="164"/>
          <ac:spMkLst>
            <pc:docMk/>
            <pc:sldMk cId="3612201405" sldId="288"/>
            <ac:spMk id="17" creationId="{9F6080E7-57F0-410D-B8EC-A72F611855DA}"/>
          </ac:spMkLst>
        </pc:spChg>
        <pc:spChg chg="mod">
          <ac:chgData name="luca cerulli" userId="ba83affd-400c-4a23-98ab-82fd5f095048" providerId="ADAL" clId="{CCABF8E1-F8D7-4E46-813D-4E53DC9B2DA2}" dt="2021-03-23T18:13:27.614" v="2098" actId="164"/>
          <ac:spMkLst>
            <pc:docMk/>
            <pc:sldMk cId="3612201405" sldId="288"/>
            <ac:spMk id="18" creationId="{A4E7670B-6466-409A-877A-4565E7CCD837}"/>
          </ac:spMkLst>
        </pc:spChg>
        <pc:spChg chg="mod">
          <ac:chgData name="luca cerulli" userId="ba83affd-400c-4a23-98ab-82fd5f095048" providerId="ADAL" clId="{CCABF8E1-F8D7-4E46-813D-4E53DC9B2DA2}" dt="2021-03-23T18:13:27.614" v="2098" actId="164"/>
          <ac:spMkLst>
            <pc:docMk/>
            <pc:sldMk cId="3612201405" sldId="288"/>
            <ac:spMk id="19" creationId="{00FB12DC-8CFB-40C6-9304-E0378AD92230}"/>
          </ac:spMkLst>
        </pc:spChg>
        <pc:spChg chg="mod">
          <ac:chgData name="luca cerulli" userId="ba83affd-400c-4a23-98ab-82fd5f095048" providerId="ADAL" clId="{CCABF8E1-F8D7-4E46-813D-4E53DC9B2DA2}" dt="2021-03-23T18:13:27.614" v="2098" actId="164"/>
          <ac:spMkLst>
            <pc:docMk/>
            <pc:sldMk cId="3612201405" sldId="288"/>
            <ac:spMk id="20" creationId="{F99EA8BA-80B7-4EFD-91FB-6ADC534DD3AD}"/>
          </ac:spMkLst>
        </pc:spChg>
        <pc:spChg chg="mod">
          <ac:chgData name="luca cerulli" userId="ba83affd-400c-4a23-98ab-82fd5f095048" providerId="ADAL" clId="{CCABF8E1-F8D7-4E46-813D-4E53DC9B2DA2}" dt="2021-03-23T18:15:15.064" v="2243" actId="164"/>
          <ac:spMkLst>
            <pc:docMk/>
            <pc:sldMk cId="3612201405" sldId="288"/>
            <ac:spMk id="21" creationId="{82CDF9BE-5489-4133-9CAF-5FDFBFC5E9B3}"/>
          </ac:spMkLst>
        </pc:spChg>
        <pc:spChg chg="mod">
          <ac:chgData name="luca cerulli" userId="ba83affd-400c-4a23-98ab-82fd5f095048" providerId="ADAL" clId="{CCABF8E1-F8D7-4E46-813D-4E53DC9B2DA2}" dt="2021-03-23T18:15:22.573" v="2244" actId="164"/>
          <ac:spMkLst>
            <pc:docMk/>
            <pc:sldMk cId="3612201405" sldId="288"/>
            <ac:spMk id="22" creationId="{35C8CB93-FC08-4DF8-B846-B45C47F7ABD9}"/>
          </ac:spMkLst>
        </pc:spChg>
        <pc:spChg chg="mod">
          <ac:chgData name="luca cerulli" userId="ba83affd-400c-4a23-98ab-82fd5f095048" providerId="ADAL" clId="{CCABF8E1-F8D7-4E46-813D-4E53DC9B2DA2}" dt="2021-03-23T18:17:07.177" v="2316" actId="1035"/>
          <ac:spMkLst>
            <pc:docMk/>
            <pc:sldMk cId="3612201405" sldId="288"/>
            <ac:spMk id="23" creationId="{4E862BCF-4D59-4A5B-9EBE-4027A837BF32}"/>
          </ac:spMkLst>
        </pc:spChg>
        <pc:spChg chg="add mod">
          <ac:chgData name="luca cerulli" userId="ba83affd-400c-4a23-98ab-82fd5f095048" providerId="ADAL" clId="{CCABF8E1-F8D7-4E46-813D-4E53DC9B2DA2}" dt="2021-03-23T18:15:46.196" v="2245"/>
          <ac:spMkLst>
            <pc:docMk/>
            <pc:sldMk cId="3612201405" sldId="288"/>
            <ac:spMk id="29" creationId="{F7FF6F18-B1F1-F44C-AF3D-71446673E6CC}"/>
          </ac:spMkLst>
        </pc:spChg>
        <pc:grpChg chg="add mod">
          <ac:chgData name="luca cerulli" userId="ba83affd-400c-4a23-98ab-82fd5f095048" providerId="ADAL" clId="{CCABF8E1-F8D7-4E46-813D-4E53DC9B2DA2}" dt="2021-03-23T18:15:22.573" v="2244" actId="164"/>
          <ac:grpSpMkLst>
            <pc:docMk/>
            <pc:sldMk cId="3612201405" sldId="288"/>
            <ac:grpSpMk id="3" creationId="{2C2457D7-2492-934D-B15C-D6D34488E78E}"/>
          </ac:grpSpMkLst>
        </pc:grpChg>
        <pc:grpChg chg="add mod">
          <ac:chgData name="luca cerulli" userId="ba83affd-400c-4a23-98ab-82fd5f095048" providerId="ADAL" clId="{CCABF8E1-F8D7-4E46-813D-4E53DC9B2DA2}" dt="2021-03-23T18:16:08.962" v="2262" actId="1035"/>
          <ac:grpSpMkLst>
            <pc:docMk/>
            <pc:sldMk cId="3612201405" sldId="288"/>
            <ac:grpSpMk id="5" creationId="{7704AFDC-957B-4F43-B7DA-6CAB96163246}"/>
          </ac:grpSpMkLst>
        </pc:grpChg>
        <pc:grpChg chg="add mod">
          <ac:chgData name="luca cerulli" userId="ba83affd-400c-4a23-98ab-82fd5f095048" providerId="ADAL" clId="{CCABF8E1-F8D7-4E46-813D-4E53DC9B2DA2}" dt="2021-03-23T18:16:08.962" v="2262" actId="1035"/>
          <ac:grpSpMkLst>
            <pc:docMk/>
            <pc:sldMk cId="3612201405" sldId="288"/>
            <ac:grpSpMk id="28" creationId="{C6E39ECF-7F7E-FC45-AA6D-03D923D51AEF}"/>
          </ac:grpSpMkLst>
        </pc:grpChg>
        <pc:graphicFrameChg chg="mod modGraphic">
          <ac:chgData name="luca cerulli" userId="ba83affd-400c-4a23-98ab-82fd5f095048" providerId="ADAL" clId="{CCABF8E1-F8D7-4E46-813D-4E53DC9B2DA2}" dt="2021-03-23T18:16:08.962" v="2262" actId="1035"/>
          <ac:graphicFrameMkLst>
            <pc:docMk/>
            <pc:sldMk cId="3612201405" sldId="288"/>
            <ac:graphicFrameMk id="9" creationId="{80E737F8-D7EF-462B-A92B-B05AD4272CB6}"/>
          </ac:graphicFrameMkLst>
        </pc:graphicFrameChg>
      </pc:sldChg>
      <pc:sldChg chg="addSp modSp mod">
        <pc:chgData name="luca cerulli" userId="ba83affd-400c-4a23-98ab-82fd5f095048" providerId="ADAL" clId="{CCABF8E1-F8D7-4E46-813D-4E53DC9B2DA2}" dt="2021-03-23T18:18:58.330" v="2317"/>
        <pc:sldMkLst>
          <pc:docMk/>
          <pc:sldMk cId="1557939574" sldId="291"/>
        </pc:sldMkLst>
        <pc:spChg chg="mod">
          <ac:chgData name="luca cerulli" userId="ba83affd-400c-4a23-98ab-82fd5f095048" providerId="ADAL" clId="{CCABF8E1-F8D7-4E46-813D-4E53DC9B2DA2}" dt="2021-03-23T18:09:06.588" v="2047" actId="1035"/>
          <ac:spMkLst>
            <pc:docMk/>
            <pc:sldMk cId="1557939574" sldId="291"/>
            <ac:spMk id="14" creationId="{9D4F2634-6823-4A9B-BEE0-28819DF6201E}"/>
          </ac:spMkLst>
        </pc:spChg>
        <pc:spChg chg="mod">
          <ac:chgData name="luca cerulli" userId="ba83affd-400c-4a23-98ab-82fd5f095048" providerId="ADAL" clId="{CCABF8E1-F8D7-4E46-813D-4E53DC9B2DA2}" dt="2021-03-23T18:09:06.588" v="2047" actId="1035"/>
          <ac:spMkLst>
            <pc:docMk/>
            <pc:sldMk cId="1557939574" sldId="291"/>
            <ac:spMk id="19" creationId="{962E65AA-9B64-4319-8860-34FAE56ACF3B}"/>
          </ac:spMkLst>
        </pc:spChg>
        <pc:spChg chg="mod">
          <ac:chgData name="luca cerulli" userId="ba83affd-400c-4a23-98ab-82fd5f095048" providerId="ADAL" clId="{CCABF8E1-F8D7-4E46-813D-4E53DC9B2DA2}" dt="2021-03-23T18:09:06.588" v="2047" actId="1035"/>
          <ac:spMkLst>
            <pc:docMk/>
            <pc:sldMk cId="1557939574" sldId="291"/>
            <ac:spMk id="31" creationId="{2D679C66-5204-4161-ABCA-283C33642AE7}"/>
          </ac:spMkLst>
        </pc:spChg>
        <pc:spChg chg="mod">
          <ac:chgData name="luca cerulli" userId="ba83affd-400c-4a23-98ab-82fd5f095048" providerId="ADAL" clId="{CCABF8E1-F8D7-4E46-813D-4E53DC9B2DA2}" dt="2021-03-23T18:09:06.588" v="2047" actId="1035"/>
          <ac:spMkLst>
            <pc:docMk/>
            <pc:sldMk cId="1557939574" sldId="291"/>
            <ac:spMk id="33" creationId="{BE288DCD-5D8F-4E58-95AE-94DCE58A4EC7}"/>
          </ac:spMkLst>
        </pc:spChg>
        <pc:spChg chg="mod">
          <ac:chgData name="luca cerulli" userId="ba83affd-400c-4a23-98ab-82fd5f095048" providerId="ADAL" clId="{CCABF8E1-F8D7-4E46-813D-4E53DC9B2DA2}" dt="2021-03-23T18:09:06.588" v="2047" actId="1035"/>
          <ac:spMkLst>
            <pc:docMk/>
            <pc:sldMk cId="1557939574" sldId="291"/>
            <ac:spMk id="40" creationId="{823A27F3-572B-495F-A344-23C9B965B0E5}"/>
          </ac:spMkLst>
        </pc:spChg>
        <pc:spChg chg="add mod">
          <ac:chgData name="luca cerulli" userId="ba83affd-400c-4a23-98ab-82fd5f095048" providerId="ADAL" clId="{CCABF8E1-F8D7-4E46-813D-4E53DC9B2DA2}" dt="2021-03-23T18:18:58.330" v="2317"/>
          <ac:spMkLst>
            <pc:docMk/>
            <pc:sldMk cId="1557939574" sldId="291"/>
            <ac:spMk id="43" creationId="{0B9BA1AF-08C1-8543-B66A-BAD405EA0FBA}"/>
          </ac:spMkLst>
        </pc:spChg>
        <pc:spChg chg="mod">
          <ac:chgData name="luca cerulli" userId="ba83affd-400c-4a23-98ab-82fd5f095048" providerId="ADAL" clId="{CCABF8E1-F8D7-4E46-813D-4E53DC9B2DA2}" dt="2021-03-23T18:09:06.588" v="2047" actId="1035"/>
          <ac:spMkLst>
            <pc:docMk/>
            <pc:sldMk cId="1557939574" sldId="291"/>
            <ac:spMk id="45" creationId="{706DD387-CC18-4D95-8C14-A888544D2E60}"/>
          </ac:spMkLst>
        </pc:spChg>
        <pc:cxnChg chg="mod">
          <ac:chgData name="luca cerulli" userId="ba83affd-400c-4a23-98ab-82fd5f095048" providerId="ADAL" clId="{CCABF8E1-F8D7-4E46-813D-4E53DC9B2DA2}" dt="2021-03-23T18:09:06.588" v="2047" actId="1035"/>
          <ac:cxnSpMkLst>
            <pc:docMk/>
            <pc:sldMk cId="1557939574" sldId="291"/>
            <ac:cxnSpMk id="32" creationId="{8D5E0E36-3758-47B5-A5FE-C006FDB731B6}"/>
          </ac:cxnSpMkLst>
        </pc:cxnChg>
        <pc:cxnChg chg="mod">
          <ac:chgData name="luca cerulli" userId="ba83affd-400c-4a23-98ab-82fd5f095048" providerId="ADAL" clId="{CCABF8E1-F8D7-4E46-813D-4E53DC9B2DA2}" dt="2021-03-23T18:09:06.588" v="2047" actId="1035"/>
          <ac:cxnSpMkLst>
            <pc:docMk/>
            <pc:sldMk cId="1557939574" sldId="291"/>
            <ac:cxnSpMk id="36" creationId="{C1CEF4F4-E7E1-4463-A333-502CECDA4663}"/>
          </ac:cxnSpMkLst>
        </pc:cxnChg>
      </pc:sldChg>
      <pc:sldChg chg="modSp mod">
        <pc:chgData name="luca cerulli" userId="ba83affd-400c-4a23-98ab-82fd5f095048" providerId="ADAL" clId="{CCABF8E1-F8D7-4E46-813D-4E53DC9B2DA2}" dt="2021-03-23T18:03:33.742" v="1904" actId="20577"/>
        <pc:sldMkLst>
          <pc:docMk/>
          <pc:sldMk cId="582084775" sldId="294"/>
        </pc:sldMkLst>
        <pc:spChg chg="mod">
          <ac:chgData name="luca cerulli" userId="ba83affd-400c-4a23-98ab-82fd5f095048" providerId="ADAL" clId="{CCABF8E1-F8D7-4E46-813D-4E53DC9B2DA2}" dt="2021-03-23T18:03:33.742" v="1904" actId="20577"/>
          <ac:spMkLst>
            <pc:docMk/>
            <pc:sldMk cId="582084775" sldId="294"/>
            <ac:spMk id="4" creationId="{34A4D8DB-625C-4C59-A13F-7E7170FC909B}"/>
          </ac:spMkLst>
        </pc:spChg>
      </pc:sldChg>
      <pc:sldChg chg="addSp delSp modSp mod ord">
        <pc:chgData name="luca cerulli" userId="ba83affd-400c-4a23-98ab-82fd5f095048" providerId="ADAL" clId="{CCABF8E1-F8D7-4E46-813D-4E53DC9B2DA2}" dt="2021-03-23T18:07:22.552" v="2030" actId="20577"/>
        <pc:sldMkLst>
          <pc:docMk/>
          <pc:sldMk cId="528102565" sldId="295"/>
        </pc:sldMkLst>
        <pc:spChg chg="mod">
          <ac:chgData name="luca cerulli" userId="ba83affd-400c-4a23-98ab-82fd5f095048" providerId="ADAL" clId="{CCABF8E1-F8D7-4E46-813D-4E53DC9B2DA2}" dt="2021-03-23T18:07:22.552" v="2030" actId="20577"/>
          <ac:spMkLst>
            <pc:docMk/>
            <pc:sldMk cId="528102565" sldId="295"/>
            <ac:spMk id="2" creationId="{5D657481-994F-4943-9313-21A43D3821D4}"/>
          </ac:spMkLst>
        </pc:spChg>
        <pc:spChg chg="del mod">
          <ac:chgData name="luca cerulli" userId="ba83affd-400c-4a23-98ab-82fd5f095048" providerId="ADAL" clId="{CCABF8E1-F8D7-4E46-813D-4E53DC9B2DA2}" dt="2021-03-23T17:14:21.887" v="299" actId="478"/>
          <ac:spMkLst>
            <pc:docMk/>
            <pc:sldMk cId="528102565" sldId="295"/>
            <ac:spMk id="4" creationId="{0DB9585E-1569-4EB0-8A5D-B438D8CA3E5A}"/>
          </ac:spMkLst>
        </pc:spChg>
        <pc:spChg chg="add del mod">
          <ac:chgData name="luca cerulli" userId="ba83affd-400c-4a23-98ab-82fd5f095048" providerId="ADAL" clId="{CCABF8E1-F8D7-4E46-813D-4E53DC9B2DA2}" dt="2021-03-23T17:14:24.217" v="300" actId="478"/>
          <ac:spMkLst>
            <pc:docMk/>
            <pc:sldMk cId="528102565" sldId="295"/>
            <ac:spMk id="7" creationId="{2D44EFAE-3B74-1547-8C26-55ED3A5ABB49}"/>
          </ac:spMkLst>
        </pc:spChg>
        <pc:spChg chg="add del mod">
          <ac:chgData name="luca cerulli" userId="ba83affd-400c-4a23-98ab-82fd5f095048" providerId="ADAL" clId="{CCABF8E1-F8D7-4E46-813D-4E53DC9B2DA2}" dt="2021-03-23T17:26:58.912" v="827" actId="478"/>
          <ac:spMkLst>
            <pc:docMk/>
            <pc:sldMk cId="528102565" sldId="295"/>
            <ac:spMk id="8" creationId="{131A2F68-6CD8-404E-A05B-A34A64FCB607}"/>
          </ac:spMkLst>
        </pc:spChg>
        <pc:spChg chg="add del mod">
          <ac:chgData name="luca cerulli" userId="ba83affd-400c-4a23-98ab-82fd5f095048" providerId="ADAL" clId="{CCABF8E1-F8D7-4E46-813D-4E53DC9B2DA2}" dt="2021-03-23T17:28:18.695" v="836"/>
          <ac:spMkLst>
            <pc:docMk/>
            <pc:sldMk cId="528102565" sldId="295"/>
            <ac:spMk id="10" creationId="{B6BDCA7A-68C3-4A44-94B7-B6E6AF0598D2}"/>
          </ac:spMkLst>
        </pc:spChg>
        <pc:spChg chg="add del mod">
          <ac:chgData name="luca cerulli" userId="ba83affd-400c-4a23-98ab-82fd5f095048" providerId="ADAL" clId="{CCABF8E1-F8D7-4E46-813D-4E53DC9B2DA2}" dt="2021-03-23T17:28:15.013" v="833"/>
          <ac:spMkLst>
            <pc:docMk/>
            <pc:sldMk cId="528102565" sldId="295"/>
            <ac:spMk id="11" creationId="{3FB2AE85-5476-BA43-AF2A-20544B807C3F}"/>
          </ac:spMkLst>
        </pc:spChg>
        <pc:spChg chg="add del mod">
          <ac:chgData name="luca cerulli" userId="ba83affd-400c-4a23-98ab-82fd5f095048" providerId="ADAL" clId="{CCABF8E1-F8D7-4E46-813D-4E53DC9B2DA2}" dt="2021-03-23T17:39:43.074" v="1072" actId="478"/>
          <ac:spMkLst>
            <pc:docMk/>
            <pc:sldMk cId="528102565" sldId="295"/>
            <ac:spMk id="12" creationId="{887BD187-364A-0C4C-A326-AEDC018A71FF}"/>
          </ac:spMkLst>
        </pc:spChg>
        <pc:spChg chg="mod">
          <ac:chgData name="luca cerulli" userId="ba83affd-400c-4a23-98ab-82fd5f095048" providerId="ADAL" clId="{CCABF8E1-F8D7-4E46-813D-4E53DC9B2DA2}" dt="2021-03-23T18:02:42.594" v="1875" actId="1038"/>
          <ac:spMkLst>
            <pc:docMk/>
            <pc:sldMk cId="528102565" sldId="295"/>
            <ac:spMk id="13" creationId="{ABF22B34-90BD-49B5-B2EE-3BDB88D0B7F1}"/>
          </ac:spMkLst>
        </pc:spChg>
      </pc:sldChg>
      <pc:sldChg chg="modSp mod">
        <pc:chgData name="luca cerulli" userId="ba83affd-400c-4a23-98ab-82fd5f095048" providerId="ADAL" clId="{CCABF8E1-F8D7-4E46-813D-4E53DC9B2DA2}" dt="2021-03-23T18:12:30.018" v="2061" actId="20577"/>
        <pc:sldMkLst>
          <pc:docMk/>
          <pc:sldMk cId="556003988" sldId="296"/>
        </pc:sldMkLst>
        <pc:spChg chg="mod">
          <ac:chgData name="luca cerulli" userId="ba83affd-400c-4a23-98ab-82fd5f095048" providerId="ADAL" clId="{CCABF8E1-F8D7-4E46-813D-4E53DC9B2DA2}" dt="2021-03-23T18:12:30.018" v="2061" actId="20577"/>
          <ac:spMkLst>
            <pc:docMk/>
            <pc:sldMk cId="556003988" sldId="296"/>
            <ac:spMk id="32" creationId="{E6F7629C-D4BC-4098-A966-BA81FE1AABD7}"/>
          </ac:spMkLst>
        </pc:spChg>
        <pc:picChg chg="mod">
          <ac:chgData name="luca cerulli" userId="ba83affd-400c-4a23-98ab-82fd5f095048" providerId="ADAL" clId="{CCABF8E1-F8D7-4E46-813D-4E53DC9B2DA2}" dt="2021-03-23T18:09:13.028" v="2050" actId="1076"/>
          <ac:picMkLst>
            <pc:docMk/>
            <pc:sldMk cId="556003988" sldId="296"/>
            <ac:picMk id="5" creationId="{36BD5EF7-290D-4E4D-8FF2-960CEE906CE3}"/>
          </ac:picMkLst>
        </pc:picChg>
      </pc:sldChg>
      <pc:sldChg chg="addSp delSp modSp mod">
        <pc:chgData name="luca cerulli" userId="ba83affd-400c-4a23-98ab-82fd5f095048" providerId="ADAL" clId="{CCABF8E1-F8D7-4E46-813D-4E53DC9B2DA2}" dt="2021-03-23T18:04:36.877" v="1909"/>
        <pc:sldMkLst>
          <pc:docMk/>
          <pc:sldMk cId="2945394017" sldId="297"/>
        </pc:sldMkLst>
        <pc:spChg chg="mod">
          <ac:chgData name="luca cerulli" userId="ba83affd-400c-4a23-98ab-82fd5f095048" providerId="ADAL" clId="{CCABF8E1-F8D7-4E46-813D-4E53DC9B2DA2}" dt="2021-03-23T17:56:42.029" v="1717" actId="14100"/>
          <ac:spMkLst>
            <pc:docMk/>
            <pc:sldMk cId="2945394017" sldId="297"/>
            <ac:spMk id="2" creationId="{CDAD3438-5942-46FF-9DB6-E4B8C7F337F4}"/>
          </ac:spMkLst>
        </pc:spChg>
        <pc:spChg chg="mod">
          <ac:chgData name="luca cerulli" userId="ba83affd-400c-4a23-98ab-82fd5f095048" providerId="ADAL" clId="{CCABF8E1-F8D7-4E46-813D-4E53DC9B2DA2}" dt="2021-03-23T17:12:58.295" v="298" actId="1076"/>
          <ac:spMkLst>
            <pc:docMk/>
            <pc:sldMk cId="2945394017" sldId="297"/>
            <ac:spMk id="4" creationId="{34A4D8DB-625C-4C59-A13F-7E7170FC909B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5" creationId="{A59293FF-AADA-401C-AB6D-8748CE3EE497}"/>
          </ac:spMkLst>
        </pc:spChg>
        <pc:spChg chg="add del mod">
          <ac:chgData name="luca cerulli" userId="ba83affd-400c-4a23-98ab-82fd5f095048" providerId="ADAL" clId="{CCABF8E1-F8D7-4E46-813D-4E53DC9B2DA2}" dt="2021-03-23T18:04:11.726" v="1906" actId="478"/>
          <ac:spMkLst>
            <pc:docMk/>
            <pc:sldMk cId="2945394017" sldId="297"/>
            <ac:spMk id="7" creationId="{268EB249-F326-4F4C-8668-9CF695F64041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11" creationId="{16D276AD-5026-46E5-A9E5-1E01F3685B30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18" creationId="{1F4CC54E-C75B-4219-A67C-C393D8F9227D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19" creationId="{76FB32C0-7E79-4241-985D-396827101CFD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21" creationId="{ADEB9467-9E35-4A05-8647-58B0BAA7A84C}"/>
          </ac:spMkLst>
        </pc:spChg>
        <pc:spChg chg="del">
          <ac:chgData name="luca cerulli" userId="ba83affd-400c-4a23-98ab-82fd5f095048" providerId="ADAL" clId="{CCABF8E1-F8D7-4E46-813D-4E53DC9B2DA2}" dt="2021-03-23T18:04:08.719" v="1905" actId="478"/>
          <ac:spMkLst>
            <pc:docMk/>
            <pc:sldMk cId="2945394017" sldId="297"/>
            <ac:spMk id="23" creationId="{397D5BF7-ADBC-4436-B621-B8B2C8CE1BC3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26" creationId="{DEB5C4E2-37C5-4FD9-9649-BE0E91274FC9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27" creationId="{EF13FD7B-DAE6-46AD-9F09-2F2173D77856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28" creationId="{85AAC9A0-8235-4AD6-9156-90DD4E1924ED}"/>
          </ac:spMkLst>
        </pc:spChg>
        <pc:spChg chg="mod">
          <ac:chgData name="luca cerulli" userId="ba83affd-400c-4a23-98ab-82fd5f095048" providerId="ADAL" clId="{CCABF8E1-F8D7-4E46-813D-4E53DC9B2DA2}" dt="2021-03-23T17:56:58.670" v="1739" actId="1036"/>
          <ac:spMkLst>
            <pc:docMk/>
            <pc:sldMk cId="2945394017" sldId="297"/>
            <ac:spMk id="29" creationId="{79AF3478-49AA-4DA6-9FF2-7E9A26D5DFA7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30" creationId="{D66FB4BA-A25D-4105-A732-A4A69A685236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31" creationId="{97C8274F-3EE7-4A90-BB6D-5DCD7CCA671D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34" creationId="{B7FAFFEF-C357-43FD-8502-6C22F5A14930}"/>
          </ac:spMkLst>
        </pc:spChg>
        <pc:spChg chg="add mod">
          <ac:chgData name="luca cerulli" userId="ba83affd-400c-4a23-98ab-82fd5f095048" providerId="ADAL" clId="{CCABF8E1-F8D7-4E46-813D-4E53DC9B2DA2}" dt="2021-03-23T18:01:11.424" v="1841" actId="114"/>
          <ac:spMkLst>
            <pc:docMk/>
            <pc:sldMk cId="2945394017" sldId="297"/>
            <ac:spMk id="35" creationId="{6AAF7A65-6C70-704A-B397-3A7B61CBAD34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36" creationId="{5804C6D3-5095-42D0-8CE2-22DECC8EACB9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37" creationId="{EC2DB88E-6438-4E2B-83AE-0D816686C2FB}"/>
          </ac:spMkLst>
        </pc:spChg>
        <pc:spChg chg="mod">
          <ac:chgData name="luca cerulli" userId="ba83affd-400c-4a23-98ab-82fd5f095048" providerId="ADAL" clId="{CCABF8E1-F8D7-4E46-813D-4E53DC9B2DA2}" dt="2021-03-23T18:01:33.219" v="1861" actId="1038"/>
          <ac:spMkLst>
            <pc:docMk/>
            <pc:sldMk cId="2945394017" sldId="297"/>
            <ac:spMk id="38" creationId="{2B32D395-FB8F-451D-BAA7-ABA7634FA40C}"/>
          </ac:spMkLst>
        </pc:spChg>
        <pc:spChg chg="add del mod">
          <ac:chgData name="luca cerulli" userId="ba83affd-400c-4a23-98ab-82fd5f095048" providerId="ADAL" clId="{CCABF8E1-F8D7-4E46-813D-4E53DC9B2DA2}" dt="2021-03-23T17:59:51.373" v="1819"/>
          <ac:spMkLst>
            <pc:docMk/>
            <pc:sldMk cId="2945394017" sldId="297"/>
            <ac:spMk id="39" creationId="{3C5FFE65-ECA4-FD4E-B8AA-AF31A83C8F7E}"/>
          </ac:spMkLst>
        </pc:spChg>
        <pc:spChg chg="add mod">
          <ac:chgData name="luca cerulli" userId="ba83affd-400c-4a23-98ab-82fd5f095048" providerId="ADAL" clId="{CCABF8E1-F8D7-4E46-813D-4E53DC9B2DA2}" dt="2021-03-23T18:04:13.053" v="1907"/>
          <ac:spMkLst>
            <pc:docMk/>
            <pc:sldMk cId="2945394017" sldId="297"/>
            <ac:spMk id="40" creationId="{5A300791-4CCF-2142-896A-E2C6BF0B8291}"/>
          </ac:spMkLst>
        </pc:spChg>
        <pc:spChg chg="add del mod">
          <ac:chgData name="luca cerulli" userId="ba83affd-400c-4a23-98ab-82fd5f095048" providerId="ADAL" clId="{CCABF8E1-F8D7-4E46-813D-4E53DC9B2DA2}" dt="2021-03-23T18:04:36.877" v="1909"/>
          <ac:spMkLst>
            <pc:docMk/>
            <pc:sldMk cId="2945394017" sldId="297"/>
            <ac:spMk id="41" creationId="{058C1218-C40C-6A43-8C7D-394C473991B5}"/>
          </ac:spMkLst>
        </pc:spChg>
        <pc:picChg chg="add mod">
          <ac:chgData name="luca cerulli" userId="ba83affd-400c-4a23-98ab-82fd5f095048" providerId="ADAL" clId="{CCABF8E1-F8D7-4E46-813D-4E53DC9B2DA2}" dt="2021-03-23T17:59:23.762" v="1813" actId="1076"/>
          <ac:picMkLst>
            <pc:docMk/>
            <pc:sldMk cId="2945394017" sldId="297"/>
            <ac:picMk id="1026" creationId="{85A883E5-DACE-8A45-A102-98572CFC8253}"/>
          </ac:picMkLst>
        </pc:picChg>
      </pc:sldChg>
      <pc:sldChg chg="addSp delSp modSp add mod">
        <pc:chgData name="luca cerulli" userId="ba83affd-400c-4a23-98ab-82fd5f095048" providerId="ADAL" clId="{CCABF8E1-F8D7-4E46-813D-4E53DC9B2DA2}" dt="2021-03-23T18:09:14.829" v="2051" actId="1076"/>
        <pc:sldMkLst>
          <pc:docMk/>
          <pc:sldMk cId="4032301353" sldId="299"/>
        </pc:sldMkLst>
        <pc:spChg chg="mod">
          <ac:chgData name="luca cerulli" userId="ba83affd-400c-4a23-98ab-82fd5f095048" providerId="ADAL" clId="{CCABF8E1-F8D7-4E46-813D-4E53DC9B2DA2}" dt="2021-03-23T18:09:14.829" v="2051" actId="1076"/>
          <ac:spMkLst>
            <pc:docMk/>
            <pc:sldMk cId="4032301353" sldId="299"/>
            <ac:spMk id="2" creationId="{5D657481-994F-4943-9313-21A43D3821D4}"/>
          </ac:spMkLst>
        </pc:spChg>
        <pc:spChg chg="add del mod">
          <ac:chgData name="luca cerulli" userId="ba83affd-400c-4a23-98ab-82fd5f095048" providerId="ADAL" clId="{CCABF8E1-F8D7-4E46-813D-4E53DC9B2DA2}" dt="2021-03-23T18:05:01.346" v="1912" actId="478"/>
          <ac:spMkLst>
            <pc:docMk/>
            <pc:sldMk cId="4032301353" sldId="299"/>
            <ac:spMk id="6" creationId="{7231FE19-EA1B-164E-896F-80BD9F01D896}"/>
          </ac:spMkLst>
        </pc:spChg>
        <pc:spChg chg="del mod">
          <ac:chgData name="luca cerulli" userId="ba83affd-400c-4a23-98ab-82fd5f095048" providerId="ADAL" clId="{CCABF8E1-F8D7-4E46-813D-4E53DC9B2DA2}" dt="2021-03-23T17:38:48.433" v="1071" actId="478"/>
          <ac:spMkLst>
            <pc:docMk/>
            <pc:sldMk cId="4032301353" sldId="299"/>
            <ac:spMk id="12" creationId="{887BD187-364A-0C4C-A326-AEDC018A71FF}"/>
          </ac:spMkLst>
        </pc:spChg>
        <pc:spChg chg="del mod">
          <ac:chgData name="luca cerulli" userId="ba83affd-400c-4a23-98ab-82fd5f095048" providerId="ADAL" clId="{CCABF8E1-F8D7-4E46-813D-4E53DC9B2DA2}" dt="2021-03-23T18:04:55.195" v="1910" actId="478"/>
          <ac:spMkLst>
            <pc:docMk/>
            <pc:sldMk cId="4032301353" sldId="299"/>
            <ac:spMk id="13" creationId="{ABF22B34-90BD-49B5-B2EE-3BDB88D0B7F1}"/>
          </ac:spMkLst>
        </pc:spChg>
        <pc:spChg chg="add mod">
          <ac:chgData name="luca cerulli" userId="ba83affd-400c-4a23-98ab-82fd5f095048" providerId="ADAL" clId="{CCABF8E1-F8D7-4E46-813D-4E53DC9B2DA2}" dt="2021-03-23T18:05:49.320" v="1958" actId="20577"/>
          <ac:spMkLst>
            <pc:docMk/>
            <pc:sldMk cId="4032301353" sldId="299"/>
            <ac:spMk id="14" creationId="{E05248BC-AAB5-DC4D-883C-5D178269D036}"/>
          </ac:spMkLst>
        </pc:spChg>
        <pc:picChg chg="mod">
          <ac:chgData name="luca cerulli" userId="ba83affd-400c-4a23-98ab-82fd5f095048" providerId="ADAL" clId="{CCABF8E1-F8D7-4E46-813D-4E53DC9B2DA2}" dt="2021-03-23T17:35:21.793" v="989" actId="1037"/>
          <ac:picMkLst>
            <pc:docMk/>
            <pc:sldMk cId="4032301353" sldId="299"/>
            <ac:picMk id="9" creationId="{5EF2C66C-DA58-4AA0-8510-0ACDF1AE213D}"/>
          </ac:picMkLst>
        </pc:picChg>
      </pc:sldChg>
    </pc:docChg>
  </pc:docChgLst>
  <pc:docChgLst>
    <pc:chgData name="Oumaima TAOUBI" userId="S::taoubi@etud.insa-toulouse.fr::d82d42f3-608a-4adc-8344-f7fc3566a49e" providerId="AD" clId="Web-{D6F78A36-0C4D-1247-8DD4-7D2D71FE44C7}"/>
    <pc:docChg chg="modSld">
      <pc:chgData name="Oumaima TAOUBI" userId="S::taoubi@etud.insa-toulouse.fr::d82d42f3-608a-4adc-8344-f7fc3566a49e" providerId="AD" clId="Web-{D6F78A36-0C4D-1247-8DD4-7D2D71FE44C7}" dt="2021-04-06T17:13:25.852" v="2" actId="1076"/>
      <pc:docMkLst>
        <pc:docMk/>
      </pc:docMkLst>
      <pc:sldChg chg="modSp">
        <pc:chgData name="Oumaima TAOUBI" userId="S::taoubi@etud.insa-toulouse.fr::d82d42f3-608a-4adc-8344-f7fc3566a49e" providerId="AD" clId="Web-{D6F78A36-0C4D-1247-8DD4-7D2D71FE44C7}" dt="2021-04-06T17:13:25.852" v="2" actId="1076"/>
        <pc:sldMkLst>
          <pc:docMk/>
          <pc:sldMk cId="2374475552" sldId="283"/>
        </pc:sldMkLst>
        <pc:picChg chg="mod">
          <ac:chgData name="Oumaima TAOUBI" userId="S::taoubi@etud.insa-toulouse.fr::d82d42f3-608a-4adc-8344-f7fc3566a49e" providerId="AD" clId="Web-{D6F78A36-0C4D-1247-8DD4-7D2D71FE44C7}" dt="2021-04-06T17:13:25.852" v="2" actId="1076"/>
          <ac:picMkLst>
            <pc:docMk/>
            <pc:sldMk cId="2374475552" sldId="283"/>
            <ac:picMk id="4" creationId="{4D4912D3-2E1D-40A0-9CCD-D5050C3783E2}"/>
          </ac:picMkLst>
        </pc:picChg>
      </pc:sldChg>
    </pc:docChg>
  </pc:docChgLst>
  <pc:docChgLst>
    <pc:chgData name="Ludovic FERRANDI" userId="S::lferrand@etud.insa-toulouse.fr::e47aa821-b978-4087-99fd-991fe6578897" providerId="AD" clId="Web-{26DE8D11-71FC-877D-4114-3357665EB450}"/>
    <pc:docChg chg="modSld">
      <pc:chgData name="Ludovic FERRANDI" userId="S::lferrand@etud.insa-toulouse.fr::e47aa821-b978-4087-99fd-991fe6578897" providerId="AD" clId="Web-{26DE8D11-71FC-877D-4114-3357665EB450}" dt="2021-03-22T21:52:33.530" v="10" actId="20577"/>
      <pc:docMkLst>
        <pc:docMk/>
      </pc:docMkLst>
      <pc:sldChg chg="modSp">
        <pc:chgData name="Ludovic FERRANDI" userId="S::lferrand@etud.insa-toulouse.fr::e47aa821-b978-4087-99fd-991fe6578897" providerId="AD" clId="Web-{26DE8D11-71FC-877D-4114-3357665EB450}" dt="2021-03-22T21:50:52.966" v="6" actId="20577"/>
        <pc:sldMkLst>
          <pc:docMk/>
          <pc:sldMk cId="470032918" sldId="280"/>
        </pc:sldMkLst>
        <pc:spChg chg="mod">
          <ac:chgData name="Ludovic FERRANDI" userId="S::lferrand@etud.insa-toulouse.fr::e47aa821-b978-4087-99fd-991fe6578897" providerId="AD" clId="Web-{26DE8D11-71FC-877D-4114-3357665EB450}" dt="2021-03-22T21:50:52.966" v="6" actId="20577"/>
          <ac:spMkLst>
            <pc:docMk/>
            <pc:sldMk cId="470032918" sldId="280"/>
            <ac:spMk id="3" creationId="{FD8B61E8-75CF-4357-A759-AD2EE15D555F}"/>
          </ac:spMkLst>
        </pc:spChg>
      </pc:sldChg>
      <pc:sldChg chg="modSp">
        <pc:chgData name="Ludovic FERRANDI" userId="S::lferrand@etud.insa-toulouse.fr::e47aa821-b978-4087-99fd-991fe6578897" providerId="AD" clId="Web-{26DE8D11-71FC-877D-4114-3357665EB450}" dt="2021-03-22T21:52:33.530" v="10" actId="20577"/>
        <pc:sldMkLst>
          <pc:docMk/>
          <pc:sldMk cId="565109173" sldId="290"/>
        </pc:sldMkLst>
        <pc:spChg chg="mod">
          <ac:chgData name="Ludovic FERRANDI" userId="S::lferrand@etud.insa-toulouse.fr::e47aa821-b978-4087-99fd-991fe6578897" providerId="AD" clId="Web-{26DE8D11-71FC-877D-4114-3357665EB450}" dt="2021-03-22T21:52:33.530" v="10" actId="20577"/>
          <ac:spMkLst>
            <pc:docMk/>
            <pc:sldMk cId="565109173" sldId="290"/>
            <ac:spMk id="15" creationId="{F5A40647-E5EE-4DB9-87AB-2683E43E4883}"/>
          </ac:spMkLst>
        </pc:spChg>
      </pc:sldChg>
    </pc:docChg>
  </pc:docChgLst>
  <pc:docChgLst>
    <pc:chgData name="Elio Tognacca" userId="S::tognacca@etud.insa-toulouse.fr::7d81dc1c-eb42-4112-b953-fbd6cbec9ce0" providerId="AD" clId="Web-{1D2669BC-A063-697D-1502-4B6AD9BB2D64}"/>
    <pc:docChg chg="modSld">
      <pc:chgData name="Elio Tognacca" userId="S::tognacca@etud.insa-toulouse.fr::7d81dc1c-eb42-4112-b953-fbd6cbec9ce0" providerId="AD" clId="Web-{1D2669BC-A063-697D-1502-4B6AD9BB2D64}" dt="2021-02-27T18:02:19.193" v="3"/>
      <pc:docMkLst>
        <pc:docMk/>
      </pc:docMkLst>
      <pc:sldChg chg="modSp">
        <pc:chgData name="Elio Tognacca" userId="S::tognacca@etud.insa-toulouse.fr::7d81dc1c-eb42-4112-b953-fbd6cbec9ce0" providerId="AD" clId="Web-{1D2669BC-A063-697D-1502-4B6AD9BB2D64}" dt="2021-02-27T18:02:19.193" v="3"/>
        <pc:sldMkLst>
          <pc:docMk/>
          <pc:sldMk cId="567487214" sldId="282"/>
        </pc:sldMkLst>
        <pc:graphicFrameChg chg="mod modGraphic">
          <ac:chgData name="Elio Tognacca" userId="S::tognacca@etud.insa-toulouse.fr::7d81dc1c-eb42-4112-b953-fbd6cbec9ce0" providerId="AD" clId="Web-{1D2669BC-A063-697D-1502-4B6AD9BB2D64}" dt="2021-02-27T18:02:19.193" v="3"/>
          <ac:graphicFrameMkLst>
            <pc:docMk/>
            <pc:sldMk cId="567487214" sldId="282"/>
            <ac:graphicFrameMk id="14" creationId="{09C21863-E6A0-4489-81F7-4D981051438A}"/>
          </ac:graphicFrameMkLst>
        </pc:graphicFrameChg>
      </pc:sldChg>
    </pc:docChg>
  </pc:docChgLst>
  <pc:docChgLst>
    <pc:chgData name="Léo Sudriès" userId="S::sudries@etud.insa-toulouse.fr::cd1a3081-d675-4996-9fd2-0387c00cfc21" providerId="AD" clId="Web-{B116AF9F-60BC-B000-CBB9-8E80151DBD7A}"/>
    <pc:docChg chg="modSld">
      <pc:chgData name="Léo Sudriès" userId="S::sudries@etud.insa-toulouse.fr::cd1a3081-d675-4996-9fd2-0387c00cfc21" providerId="AD" clId="Web-{B116AF9F-60BC-B000-CBB9-8E80151DBD7A}" dt="2021-02-26T16:56:56.177" v="2" actId="20577"/>
      <pc:docMkLst>
        <pc:docMk/>
      </pc:docMkLst>
      <pc:sldChg chg="modSp">
        <pc:chgData name="Léo Sudriès" userId="S::sudries@etud.insa-toulouse.fr::cd1a3081-d675-4996-9fd2-0387c00cfc21" providerId="AD" clId="Web-{B116AF9F-60BC-B000-CBB9-8E80151DBD7A}" dt="2021-02-26T16:56:56.177" v="2" actId="20577"/>
        <pc:sldMkLst>
          <pc:docMk/>
          <pc:sldMk cId="4198276098" sldId="284"/>
        </pc:sldMkLst>
        <pc:spChg chg="mod">
          <ac:chgData name="Léo Sudriès" userId="S::sudries@etud.insa-toulouse.fr::cd1a3081-d675-4996-9fd2-0387c00cfc21" providerId="AD" clId="Web-{B116AF9F-60BC-B000-CBB9-8E80151DBD7A}" dt="2021-02-26T16:56:56.177" v="2" actId="20577"/>
          <ac:spMkLst>
            <pc:docMk/>
            <pc:sldMk cId="4198276098" sldId="284"/>
            <ac:spMk id="4" creationId="{FC9180EB-50C8-4257-8B26-CC0F6DA450C9}"/>
          </ac:spMkLst>
        </pc:spChg>
      </pc:sldChg>
      <pc:sldChg chg="modSp">
        <pc:chgData name="Léo Sudriès" userId="S::sudries@etud.insa-toulouse.fr::cd1a3081-d675-4996-9fd2-0387c00cfc21" providerId="AD" clId="Web-{B116AF9F-60BC-B000-CBB9-8E80151DBD7A}" dt="2021-02-26T16:53:52.953" v="0" actId="20577"/>
        <pc:sldMkLst>
          <pc:docMk/>
          <pc:sldMk cId="1557939574" sldId="291"/>
        </pc:sldMkLst>
        <pc:spChg chg="mod">
          <ac:chgData name="Léo Sudriès" userId="S::sudries@etud.insa-toulouse.fr::cd1a3081-d675-4996-9fd2-0387c00cfc21" providerId="AD" clId="Web-{B116AF9F-60BC-B000-CBB9-8E80151DBD7A}" dt="2021-02-26T16:53:52.953" v="0" actId="20577"/>
          <ac:spMkLst>
            <pc:docMk/>
            <pc:sldMk cId="1557939574" sldId="291"/>
            <ac:spMk id="53" creationId="{3F5D583C-F591-4499-B791-B05CDFF3646A}"/>
          </ac:spMkLst>
        </pc:spChg>
      </pc:sldChg>
    </pc:docChg>
  </pc:docChgLst>
  <pc:docChgLst>
    <pc:chgData name="luca cerulli" userId="S::cerulli@etud.insa-toulouse.fr::ba83affd-400c-4a23-98ab-82fd5f095048" providerId="AD" clId="Web-{64E017A7-6571-0CDE-9497-96EB09836029}"/>
    <pc:docChg chg="addSld modSld modSection">
      <pc:chgData name="luca cerulli" userId="S::cerulli@etud.insa-toulouse.fr::ba83affd-400c-4a23-98ab-82fd5f095048" providerId="AD" clId="Web-{64E017A7-6571-0CDE-9497-96EB09836029}" dt="2021-03-21T21:55:25.180" v="933"/>
      <pc:docMkLst>
        <pc:docMk/>
      </pc:docMkLst>
      <pc:sldChg chg="addSp delSp modSp">
        <pc:chgData name="luca cerulli" userId="S::cerulli@etud.insa-toulouse.fr::ba83affd-400c-4a23-98ab-82fd5f095048" providerId="AD" clId="Web-{64E017A7-6571-0CDE-9497-96EB09836029}" dt="2021-03-21T21:09:19.170" v="703" actId="1076"/>
        <pc:sldMkLst>
          <pc:docMk/>
          <pc:sldMk cId="582084775" sldId="294"/>
        </pc:sldMkLst>
        <pc:spChg chg="mod">
          <ac:chgData name="luca cerulli" userId="S::cerulli@etud.insa-toulouse.fr::ba83affd-400c-4a23-98ab-82fd5f095048" providerId="AD" clId="Web-{64E017A7-6571-0CDE-9497-96EB09836029}" dt="2021-03-21T20:52:00.470" v="556" actId="14100"/>
          <ac:spMkLst>
            <pc:docMk/>
            <pc:sldMk cId="582084775" sldId="294"/>
            <ac:spMk id="2" creationId="{CDAD3438-5942-46FF-9DB6-E4B8C7F337F4}"/>
          </ac:spMkLst>
        </pc:spChg>
        <pc:spChg chg="del mod">
          <ac:chgData name="luca cerulli" userId="S::cerulli@etud.insa-toulouse.fr::ba83affd-400c-4a23-98ab-82fd5f095048" providerId="AD" clId="Web-{64E017A7-6571-0CDE-9497-96EB09836029}" dt="2021-03-21T21:03:58.224" v="677"/>
          <ac:spMkLst>
            <pc:docMk/>
            <pc:sldMk cId="582084775" sldId="294"/>
            <ac:spMk id="3" creationId="{CFB3DD77-3E2B-4E58-B67B-A5FA84A0D3F8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6:33.306" v="693" actId="1076"/>
          <ac:spMkLst>
            <pc:docMk/>
            <pc:sldMk cId="582084775" sldId="294"/>
            <ac:spMk id="6" creationId="{B8115018-7745-4B1C-911F-64FD9F4B40DF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6:43.135" v="695" actId="1076"/>
          <ac:spMkLst>
            <pc:docMk/>
            <pc:sldMk cId="582084775" sldId="294"/>
            <ac:spMk id="7" creationId="{B4A68533-C74E-430D-967F-5B705C246F51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2:39.596" v="564" actId="1076"/>
          <ac:spMkLst>
            <pc:docMk/>
            <pc:sldMk cId="582084775" sldId="294"/>
            <ac:spMk id="8" creationId="{697DA065-003B-4EBA-A16D-FFA674E808EB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6:44.822" v="606" actId="1076"/>
          <ac:spMkLst>
            <pc:docMk/>
            <pc:sldMk cId="582084775" sldId="294"/>
            <ac:spMk id="9" creationId="{6B60CC57-B8CB-478F-88EC-60F1764CDE19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4:05.958" v="580" actId="1076"/>
          <ac:spMkLst>
            <pc:docMk/>
            <pc:sldMk cId="582084775" sldId="294"/>
            <ac:spMk id="10" creationId="{DE6C1E56-B6A4-4E46-83E1-77691F1CDAC6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0:46.375" v="646" actId="1076"/>
          <ac:spMkLst>
            <pc:docMk/>
            <pc:sldMk cId="582084775" sldId="294"/>
            <ac:spMk id="11" creationId="{16D276AD-5026-46E5-A9E5-1E01F3685B30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8:43.575" v="623"/>
          <ac:spMkLst>
            <pc:docMk/>
            <pc:sldMk cId="582084775" sldId="294"/>
            <ac:spMk id="12" creationId="{3EBD28AF-EFF3-4BEB-8E1D-E6091A1AEB72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8:52.950" v="624"/>
          <ac:spMkLst>
            <pc:docMk/>
            <pc:sldMk cId="582084775" sldId="294"/>
            <ac:spMk id="13" creationId="{42BC9ABB-8A4E-4DF6-A249-E0BD2B08513A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8:39.247" v="622"/>
          <ac:spMkLst>
            <pc:docMk/>
            <pc:sldMk cId="582084775" sldId="294"/>
            <ac:spMk id="14" creationId="{EF7E998D-ED72-43D8-9E97-901987D528AB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8:56.107" v="625"/>
          <ac:spMkLst>
            <pc:docMk/>
            <pc:sldMk cId="582084775" sldId="294"/>
            <ac:spMk id="15" creationId="{CE070092-A3C6-46B5-9349-4FAB54E5B479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0:58:59.091" v="626"/>
          <ac:spMkLst>
            <pc:docMk/>
            <pc:sldMk cId="582084775" sldId="294"/>
            <ac:spMk id="16" creationId="{AC99C3D2-9EC3-4421-821D-C267034F0C45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2:17.815" v="670" actId="20577"/>
          <ac:spMkLst>
            <pc:docMk/>
            <pc:sldMk cId="582084775" sldId="294"/>
            <ac:spMk id="18" creationId="{A5227D97-EB93-4975-9EF1-0071082EF071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2:39.519" v="674" actId="14100"/>
          <ac:spMkLst>
            <pc:docMk/>
            <pc:sldMk cId="582084775" sldId="294"/>
            <ac:spMk id="20" creationId="{589B9C32-771E-459C-9B3D-77377052CD01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2:01.893" v="662" actId="1076"/>
          <ac:spMkLst>
            <pc:docMk/>
            <pc:sldMk cId="582084775" sldId="294"/>
            <ac:spMk id="22" creationId="{3F55E86D-D967-4313-8E90-117DE4AFCD94}"/>
          </ac:spMkLst>
        </pc:spChg>
        <pc:spChg chg="add del">
          <ac:chgData name="luca cerulli" userId="S::cerulli@etud.insa-toulouse.fr::ba83affd-400c-4a23-98ab-82fd5f095048" providerId="AD" clId="Web-{64E017A7-6571-0CDE-9497-96EB09836029}" dt="2021-03-21T21:02:21.550" v="671"/>
          <ac:spMkLst>
            <pc:docMk/>
            <pc:sldMk cId="582084775" sldId="294"/>
            <ac:spMk id="23" creationId="{658FAA36-70BE-4773-A4D2-7797833CCD41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2:14.925" v="666" actId="14100"/>
          <ac:spMkLst>
            <pc:docMk/>
            <pc:sldMk cId="582084775" sldId="294"/>
            <ac:spMk id="24" creationId="{6A1C4664-3854-45B8-A9C3-CB7F97802FDA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9:19.170" v="703" actId="1076"/>
          <ac:spMkLst>
            <pc:docMk/>
            <pc:sldMk cId="582084775" sldId="294"/>
            <ac:spMk id="26" creationId="{995FE19C-9C1B-457C-9274-5C7C56E0BCA0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07:12.839" v="701" actId="14100"/>
          <ac:spMkLst>
            <pc:docMk/>
            <pc:sldMk cId="582084775" sldId="294"/>
            <ac:spMk id="27" creationId="{F4319544-90F4-4B26-B46D-434370E755E7}"/>
          </ac:spMkLst>
        </pc:spChg>
        <pc:grpChg chg="add mod">
          <ac:chgData name="luca cerulli" userId="S::cerulli@etud.insa-toulouse.fr::ba83affd-400c-4a23-98ab-82fd5f095048" providerId="AD" clId="Web-{64E017A7-6571-0CDE-9497-96EB09836029}" dt="2021-03-21T21:00:00.827" v="641" actId="1076"/>
          <ac:grpSpMkLst>
            <pc:docMk/>
            <pc:sldMk cId="582084775" sldId="294"/>
            <ac:grpSpMk id="17" creationId="{538E5C46-068A-48CC-B0DB-EF5B1A17EC08}"/>
          </ac:grpSpMkLst>
        </pc:grpChg>
      </pc:sldChg>
      <pc:sldChg chg="addSp delSp modSp add replId">
        <pc:chgData name="luca cerulli" userId="S::cerulli@etud.insa-toulouse.fr::ba83affd-400c-4a23-98ab-82fd5f095048" providerId="AD" clId="Web-{64E017A7-6571-0CDE-9497-96EB09836029}" dt="2021-03-21T21:55:25.180" v="933"/>
        <pc:sldMkLst>
          <pc:docMk/>
          <pc:sldMk cId="2945394017" sldId="297"/>
        </pc:sldMkLst>
        <pc:spChg chg="mod">
          <ac:chgData name="luca cerulli" userId="S::cerulli@etud.insa-toulouse.fr::ba83affd-400c-4a23-98ab-82fd5f095048" providerId="AD" clId="Web-{64E017A7-6571-0CDE-9497-96EB09836029}" dt="2021-03-21T21:28:57.474" v="752" actId="1076"/>
          <ac:spMkLst>
            <pc:docMk/>
            <pc:sldMk cId="2945394017" sldId="297"/>
            <ac:spMk id="2" creationId="{CDAD3438-5942-46FF-9DB6-E4B8C7F337F4}"/>
          </ac:spMkLst>
        </pc:spChg>
        <pc:spChg chg="del mod">
          <ac:chgData name="luca cerulli" userId="S::cerulli@etud.insa-toulouse.fr::ba83affd-400c-4a23-98ab-82fd5f095048" providerId="AD" clId="Web-{64E017A7-6571-0CDE-9497-96EB09836029}" dt="2021-03-21T21:47:17.521" v="824"/>
          <ac:spMkLst>
            <pc:docMk/>
            <pc:sldMk cId="2945394017" sldId="297"/>
            <ac:spMk id="3" creationId="{CFB3DD77-3E2B-4E58-B67B-A5FA84A0D3F8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1:49.997" v="887" actId="1076"/>
          <ac:spMkLst>
            <pc:docMk/>
            <pc:sldMk cId="2945394017" sldId="297"/>
            <ac:spMk id="5" creationId="{A59293FF-AADA-401C-AB6D-8748CE3EE497}"/>
          </ac:spMkLst>
        </pc:spChg>
        <pc:spChg chg="del mod">
          <ac:chgData name="luca cerulli" userId="S::cerulli@etud.insa-toulouse.fr::ba83affd-400c-4a23-98ab-82fd5f095048" providerId="AD" clId="Web-{64E017A7-6571-0CDE-9497-96EB09836029}" dt="2021-03-21T21:37:55.801" v="785"/>
          <ac:spMkLst>
            <pc:docMk/>
            <pc:sldMk cId="2945394017" sldId="297"/>
            <ac:spMk id="6" creationId="{B8115018-7745-4B1C-911F-64FD9F4B40DF}"/>
          </ac:spMkLst>
        </pc:spChg>
        <pc:spChg chg="del mod">
          <ac:chgData name="luca cerulli" userId="S::cerulli@etud.insa-toulouse.fr::ba83affd-400c-4a23-98ab-82fd5f095048" providerId="AD" clId="Web-{64E017A7-6571-0CDE-9497-96EB09836029}" dt="2021-03-21T21:38:03.988" v="787"/>
          <ac:spMkLst>
            <pc:docMk/>
            <pc:sldMk cId="2945394017" sldId="297"/>
            <ac:spMk id="7" creationId="{B4A68533-C74E-430D-967F-5B705C246F51}"/>
          </ac:spMkLst>
        </pc:spChg>
        <pc:spChg chg="add del mod">
          <ac:chgData name="luca cerulli" userId="S::cerulli@etud.insa-toulouse.fr::ba83affd-400c-4a23-98ab-82fd5f095048" providerId="AD" clId="Web-{64E017A7-6571-0CDE-9497-96EB09836029}" dt="2021-03-21T21:30:03.398" v="758"/>
          <ac:spMkLst>
            <pc:docMk/>
            <pc:sldMk cId="2945394017" sldId="297"/>
            <ac:spMk id="8" creationId="{697DA065-003B-4EBA-A16D-FFA674E808EB}"/>
          </ac:spMkLst>
        </pc:spChg>
        <pc:spChg chg="add del mod">
          <ac:chgData name="luca cerulli" userId="S::cerulli@etud.insa-toulouse.fr::ba83affd-400c-4a23-98ab-82fd5f095048" providerId="AD" clId="Web-{64E017A7-6571-0CDE-9497-96EB09836029}" dt="2021-03-21T21:30:09.742" v="761"/>
          <ac:spMkLst>
            <pc:docMk/>
            <pc:sldMk cId="2945394017" sldId="297"/>
            <ac:spMk id="9" creationId="{6B60CC57-B8CB-478F-88EC-60F1764CDE19}"/>
          </ac:spMkLst>
        </pc:spChg>
        <pc:spChg chg="add del mod">
          <ac:chgData name="luca cerulli" userId="S::cerulli@etud.insa-toulouse.fr::ba83affd-400c-4a23-98ab-82fd5f095048" providerId="AD" clId="Web-{64E017A7-6571-0CDE-9497-96EB09836029}" dt="2021-03-21T21:30:07.976" v="760"/>
          <ac:spMkLst>
            <pc:docMk/>
            <pc:sldMk cId="2945394017" sldId="297"/>
            <ac:spMk id="10" creationId="{DE6C1E56-B6A4-4E46-83E1-77691F1CDAC6}"/>
          </ac:spMkLst>
        </pc:spChg>
        <pc:spChg chg="mod">
          <ac:chgData name="luca cerulli" userId="S::cerulli@etud.insa-toulouse.fr::ba83affd-400c-4a23-98ab-82fd5f095048" providerId="AD" clId="Web-{64E017A7-6571-0CDE-9497-96EB09836029}" dt="2021-03-21T21:52:17.263" v="898" actId="1076"/>
          <ac:spMkLst>
            <pc:docMk/>
            <pc:sldMk cId="2945394017" sldId="297"/>
            <ac:spMk id="11" creationId="{16D276AD-5026-46E5-A9E5-1E01F3685B30}"/>
          </ac:spMkLst>
        </pc:spChg>
        <pc:spChg chg="mod">
          <ac:chgData name="luca cerulli" userId="S::cerulli@etud.insa-toulouse.fr::ba83affd-400c-4a23-98ab-82fd5f095048" providerId="AD" clId="Web-{64E017A7-6571-0CDE-9497-96EB09836029}" dt="2021-03-21T21:14:01.230" v="704"/>
          <ac:spMkLst>
            <pc:docMk/>
            <pc:sldMk cId="2945394017" sldId="297"/>
            <ac:spMk id="12" creationId="{3EBD28AF-EFF3-4BEB-8E1D-E6091A1AEB72}"/>
          </ac:spMkLst>
        </pc:spChg>
        <pc:spChg chg="mod">
          <ac:chgData name="luca cerulli" userId="S::cerulli@etud.insa-toulouse.fr::ba83affd-400c-4a23-98ab-82fd5f095048" providerId="AD" clId="Web-{64E017A7-6571-0CDE-9497-96EB09836029}" dt="2021-03-21T21:14:05.105" v="705"/>
          <ac:spMkLst>
            <pc:docMk/>
            <pc:sldMk cId="2945394017" sldId="297"/>
            <ac:spMk id="13" creationId="{42BC9ABB-8A4E-4DF6-A249-E0BD2B08513A}"/>
          </ac:spMkLst>
        </pc:spChg>
        <pc:spChg chg="del">
          <ac:chgData name="luca cerulli" userId="S::cerulli@etud.insa-toulouse.fr::ba83affd-400c-4a23-98ab-82fd5f095048" providerId="AD" clId="Web-{64E017A7-6571-0CDE-9497-96EB09836029}" dt="2021-03-21T21:37:51.144" v="784"/>
          <ac:spMkLst>
            <pc:docMk/>
            <pc:sldMk cId="2945394017" sldId="297"/>
            <ac:spMk id="18" creationId="{A5227D97-EB93-4975-9EF1-0071082EF071}"/>
          </ac:spMkLst>
        </pc:spChg>
        <pc:spChg chg="del">
          <ac:chgData name="luca cerulli" userId="S::cerulli@etud.insa-toulouse.fr::ba83affd-400c-4a23-98ab-82fd5f095048" providerId="AD" clId="Web-{64E017A7-6571-0CDE-9497-96EB09836029}" dt="2021-03-21T21:30:27.992" v="765"/>
          <ac:spMkLst>
            <pc:docMk/>
            <pc:sldMk cId="2945394017" sldId="297"/>
            <ac:spMk id="20" creationId="{589B9C32-771E-459C-9B3D-77377052CD01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1:49.981" v="886" actId="1076"/>
          <ac:spMkLst>
            <pc:docMk/>
            <pc:sldMk cId="2945394017" sldId="297"/>
            <ac:spMk id="21" creationId="{ADEB9467-9E35-4A05-8647-58B0BAA7A84C}"/>
          </ac:spMkLst>
        </pc:spChg>
        <pc:spChg chg="del">
          <ac:chgData name="luca cerulli" userId="S::cerulli@etud.insa-toulouse.fr::ba83affd-400c-4a23-98ab-82fd5f095048" providerId="AD" clId="Web-{64E017A7-6571-0CDE-9497-96EB09836029}" dt="2021-03-21T21:30:29.070" v="766"/>
          <ac:spMkLst>
            <pc:docMk/>
            <pc:sldMk cId="2945394017" sldId="297"/>
            <ac:spMk id="22" creationId="{3F55E86D-D967-4313-8E90-117DE4AFCD94}"/>
          </ac:spMkLst>
        </pc:spChg>
        <pc:spChg chg="add del mod">
          <ac:chgData name="luca cerulli" userId="S::cerulli@etud.insa-toulouse.fr::ba83affd-400c-4a23-98ab-82fd5f095048" providerId="AD" clId="Web-{64E017A7-6571-0CDE-9497-96EB09836029}" dt="2021-03-21T21:54:31.476" v="921"/>
          <ac:spMkLst>
            <pc:docMk/>
            <pc:sldMk cId="2945394017" sldId="297"/>
            <ac:spMk id="23" creationId="{924632EC-8315-43F9-9ABC-D9E8C7B4286D}"/>
          </ac:spMkLst>
        </pc:spChg>
        <pc:spChg chg="del">
          <ac:chgData name="luca cerulli" userId="S::cerulli@etud.insa-toulouse.fr::ba83affd-400c-4a23-98ab-82fd5f095048" providerId="AD" clId="Web-{64E017A7-6571-0CDE-9497-96EB09836029}" dt="2021-03-21T21:30:26.601" v="764"/>
          <ac:spMkLst>
            <pc:docMk/>
            <pc:sldMk cId="2945394017" sldId="297"/>
            <ac:spMk id="24" creationId="{6A1C4664-3854-45B8-A9C3-CB7F97802FDA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1:49.997" v="888" actId="1076"/>
          <ac:spMkLst>
            <pc:docMk/>
            <pc:sldMk cId="2945394017" sldId="297"/>
            <ac:spMk id="26" creationId="{DEB5C4E2-37C5-4FD9-9649-BE0E91274FC9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49:49.978" v="857" actId="1076"/>
          <ac:spMkLst>
            <pc:docMk/>
            <pc:sldMk cId="2945394017" sldId="297"/>
            <ac:spMk id="27" creationId="{EF13FD7B-DAE6-46AD-9F09-2F2173D77856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4:51.007" v="924" actId="1076"/>
          <ac:spMkLst>
            <pc:docMk/>
            <pc:sldMk cId="2945394017" sldId="297"/>
            <ac:spMk id="28" creationId="{85AAC9A0-8235-4AD6-9156-90DD4E1924ED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47:17.521" v="824"/>
          <ac:spMkLst>
            <pc:docMk/>
            <pc:sldMk cId="2945394017" sldId="297"/>
            <ac:spMk id="29" creationId="{79AF3478-49AA-4DA6-9FF2-7E9A26D5DFA7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2:12.138" v="897" actId="1076"/>
          <ac:spMkLst>
            <pc:docMk/>
            <pc:sldMk cId="2945394017" sldId="297"/>
            <ac:spMk id="30" creationId="{D66FB4BA-A25D-4105-A732-A4A69A685236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1:50.012" v="889" actId="1076"/>
          <ac:spMkLst>
            <pc:docMk/>
            <pc:sldMk cId="2945394017" sldId="297"/>
            <ac:spMk id="31" creationId="{97C8274F-3EE7-4A90-BB6D-5DCD7CCA671D}"/>
          </ac:spMkLst>
        </pc:spChg>
        <pc:spChg chg="add del mod">
          <ac:chgData name="luca cerulli" userId="S::cerulli@etud.insa-toulouse.fr::ba83affd-400c-4a23-98ab-82fd5f095048" providerId="AD" clId="Web-{64E017A7-6571-0CDE-9497-96EB09836029}" dt="2021-03-21T21:50:45.339" v="870"/>
          <ac:spMkLst>
            <pc:docMk/>
            <pc:sldMk cId="2945394017" sldId="297"/>
            <ac:spMk id="33" creationId="{BDE5B033-ADF3-4446-9A0D-40366BA89463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1:50.012" v="890" actId="1076"/>
          <ac:spMkLst>
            <pc:docMk/>
            <pc:sldMk cId="2945394017" sldId="297"/>
            <ac:spMk id="34" creationId="{B7FAFFEF-C357-43FD-8502-6C22F5A14930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2:01.231" v="896" actId="1076"/>
          <ac:spMkLst>
            <pc:docMk/>
            <pc:sldMk cId="2945394017" sldId="297"/>
            <ac:spMk id="35" creationId="{4D3405E3-D2D2-47F0-9F3D-B541957D5EA3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2:37.826" v="902" actId="1076"/>
          <ac:spMkLst>
            <pc:docMk/>
            <pc:sldMk cId="2945394017" sldId="297"/>
            <ac:spMk id="36" creationId="{5804C6D3-5095-42D0-8CE2-22DECC8EACB9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4:39.148" v="922" actId="1076"/>
          <ac:spMkLst>
            <pc:docMk/>
            <pc:sldMk cId="2945394017" sldId="297"/>
            <ac:spMk id="37" creationId="{EC2DB88E-6438-4E2B-83AE-0D816686C2FB}"/>
          </ac:spMkLst>
        </pc:spChg>
        <pc:spChg chg="add mod">
          <ac:chgData name="luca cerulli" userId="S::cerulli@etud.insa-toulouse.fr::ba83affd-400c-4a23-98ab-82fd5f095048" providerId="AD" clId="Web-{64E017A7-6571-0CDE-9497-96EB09836029}" dt="2021-03-21T21:55:25.180" v="933"/>
          <ac:spMkLst>
            <pc:docMk/>
            <pc:sldMk cId="2945394017" sldId="297"/>
            <ac:spMk id="38" creationId="{2B32D395-FB8F-451D-BAA7-ABA7634FA40C}"/>
          </ac:spMkLst>
        </pc:spChg>
        <pc:grpChg chg="add del mod">
          <ac:chgData name="luca cerulli" userId="S::cerulli@etud.insa-toulouse.fr::ba83affd-400c-4a23-98ab-82fd5f095048" providerId="AD" clId="Web-{64E017A7-6571-0CDE-9497-96EB09836029}" dt="2021-03-21T21:16:27.843" v="721"/>
          <ac:grpSpMkLst>
            <pc:docMk/>
            <pc:sldMk cId="2945394017" sldId="297"/>
            <ac:grpSpMk id="17" creationId="{538E5C46-068A-48CC-B0DB-EF5B1A17EC08}"/>
          </ac:grpSpMkLst>
        </pc:grpChg>
      </pc:sldChg>
    </pc:docChg>
  </pc:docChgLst>
  <pc:docChgLst>
    <pc:chgData name="Léo Sudriès" userId="S::sudries@etud.insa-toulouse.fr::cd1a3081-d675-4996-9fd2-0387c00cfc21" providerId="AD" clId="Web-{2F2C1A98-BBE5-EAF6-87E9-777D741245F9}"/>
    <pc:docChg chg="modSld">
      <pc:chgData name="Léo Sudriès" userId="S::sudries@etud.insa-toulouse.fr::cd1a3081-d675-4996-9fd2-0387c00cfc21" providerId="AD" clId="Web-{2F2C1A98-BBE5-EAF6-87E9-777D741245F9}" dt="2021-02-26T16:02:31.611" v="3" actId="14100"/>
      <pc:docMkLst>
        <pc:docMk/>
      </pc:docMkLst>
      <pc:sldChg chg="modSp">
        <pc:chgData name="Léo Sudriès" userId="S::sudries@etud.insa-toulouse.fr::cd1a3081-d675-4996-9fd2-0387c00cfc21" providerId="AD" clId="Web-{2F2C1A98-BBE5-EAF6-87E9-777D741245F9}" dt="2021-02-26T16:02:31.611" v="3" actId="14100"/>
        <pc:sldMkLst>
          <pc:docMk/>
          <pc:sldMk cId="1557939574" sldId="291"/>
        </pc:sldMkLst>
        <pc:spChg chg="mod">
          <ac:chgData name="Léo Sudriès" userId="S::sudries@etud.insa-toulouse.fr::cd1a3081-d675-4996-9fd2-0387c00cfc21" providerId="AD" clId="Web-{2F2C1A98-BBE5-EAF6-87E9-777D741245F9}" dt="2021-02-26T16:01:53.907" v="1" actId="1076"/>
          <ac:spMkLst>
            <pc:docMk/>
            <pc:sldMk cId="1557939574" sldId="291"/>
            <ac:spMk id="50" creationId="{56EB7BBE-6A10-4A05-889B-66776783F58A}"/>
          </ac:spMkLst>
        </pc:spChg>
        <pc:spChg chg="mod">
          <ac:chgData name="Léo Sudriès" userId="S::sudries@etud.insa-toulouse.fr::cd1a3081-d675-4996-9fd2-0387c00cfc21" providerId="AD" clId="Web-{2F2C1A98-BBE5-EAF6-87E9-777D741245F9}" dt="2021-02-26T16:01:49.125" v="0" actId="1076"/>
          <ac:spMkLst>
            <pc:docMk/>
            <pc:sldMk cId="1557939574" sldId="291"/>
            <ac:spMk id="68" creationId="{38595251-4E4C-41BA-BC42-204FA520A455}"/>
          </ac:spMkLst>
        </pc:spChg>
        <pc:cxnChg chg="mod">
          <ac:chgData name="Léo Sudriès" userId="S::sudries@etud.insa-toulouse.fr::cd1a3081-d675-4996-9fd2-0387c00cfc21" providerId="AD" clId="Web-{2F2C1A98-BBE5-EAF6-87E9-777D741245F9}" dt="2021-02-26T16:01:53.907" v="1" actId="1076"/>
          <ac:cxnSpMkLst>
            <pc:docMk/>
            <pc:sldMk cId="1557939574" sldId="291"/>
            <ac:cxnSpMk id="83" creationId="{8C4EDCD2-2E88-46EF-B2B1-3ADD00E44C02}"/>
          </ac:cxnSpMkLst>
        </pc:cxnChg>
        <pc:cxnChg chg="mod">
          <ac:chgData name="Léo Sudriès" userId="S::sudries@etud.insa-toulouse.fr::cd1a3081-d675-4996-9fd2-0387c00cfc21" providerId="AD" clId="Web-{2F2C1A98-BBE5-EAF6-87E9-777D741245F9}" dt="2021-02-26T16:02:31.611" v="3" actId="14100"/>
          <ac:cxnSpMkLst>
            <pc:docMk/>
            <pc:sldMk cId="1557939574" sldId="291"/>
            <ac:cxnSpMk id="88" creationId="{25EF8056-36B6-45CF-B446-6BC4F73B6B46}"/>
          </ac:cxnSpMkLst>
        </pc:cxnChg>
      </pc:sldChg>
    </pc:docChg>
  </pc:docChgLst>
  <pc:docChgLst>
    <pc:chgData name="Léo Sudriès" userId="S::sudries@etud.insa-toulouse.fr::cd1a3081-d675-4996-9fd2-0387c00cfc21" providerId="AD" clId="Web-{2569C035-BDFB-B0C5-F63B-DBA978F41A3A}"/>
    <pc:docChg chg="modSld">
      <pc:chgData name="Léo Sudriès" userId="S::sudries@etud.insa-toulouse.fr::cd1a3081-d675-4996-9fd2-0387c00cfc21" providerId="AD" clId="Web-{2569C035-BDFB-B0C5-F63B-DBA978F41A3A}" dt="2021-03-02T20:33:43.382" v="65"/>
      <pc:docMkLst>
        <pc:docMk/>
      </pc:docMkLst>
      <pc:sldChg chg="modSp">
        <pc:chgData name="Léo Sudriès" userId="S::sudries@etud.insa-toulouse.fr::cd1a3081-d675-4996-9fd2-0387c00cfc21" providerId="AD" clId="Web-{2569C035-BDFB-B0C5-F63B-DBA978F41A3A}" dt="2021-03-02T20:26:57.170" v="39" actId="1076"/>
        <pc:sldMkLst>
          <pc:docMk/>
          <pc:sldMk cId="470032918" sldId="280"/>
        </pc:sldMkLst>
        <pc:picChg chg="mod">
          <ac:chgData name="Léo Sudriès" userId="S::sudries@etud.insa-toulouse.fr::cd1a3081-d675-4996-9fd2-0387c00cfc21" providerId="AD" clId="Web-{2569C035-BDFB-B0C5-F63B-DBA978F41A3A}" dt="2021-03-02T20:26:57.170" v="39" actId="1076"/>
          <ac:picMkLst>
            <pc:docMk/>
            <pc:sldMk cId="470032918" sldId="280"/>
            <ac:picMk id="4" creationId="{C2E49A0C-269F-4745-9DDB-0A7D0E292E05}"/>
          </ac:picMkLst>
        </pc:picChg>
      </pc:sldChg>
      <pc:sldChg chg="modSp modNotes">
        <pc:chgData name="Léo Sudriès" userId="S::sudries@etud.insa-toulouse.fr::cd1a3081-d675-4996-9fd2-0387c00cfc21" providerId="AD" clId="Web-{2569C035-BDFB-B0C5-F63B-DBA978F41A3A}" dt="2021-03-02T20:19:13.939" v="37"/>
        <pc:sldMkLst>
          <pc:docMk/>
          <pc:sldMk cId="567487214" sldId="282"/>
        </pc:sldMkLst>
        <pc:graphicFrameChg chg="mod modGraphic">
          <ac:chgData name="Léo Sudriès" userId="S::sudries@etud.insa-toulouse.fr::cd1a3081-d675-4996-9fd2-0387c00cfc21" providerId="AD" clId="Web-{2569C035-BDFB-B0C5-F63B-DBA978F41A3A}" dt="2021-03-02T20:19:13.939" v="37"/>
          <ac:graphicFrameMkLst>
            <pc:docMk/>
            <pc:sldMk cId="567487214" sldId="282"/>
            <ac:graphicFrameMk id="14" creationId="{09C21863-E6A0-4489-81F7-4D981051438A}"/>
          </ac:graphicFrameMkLst>
        </pc:graphicFrameChg>
      </pc:sldChg>
      <pc:sldChg chg="modNotes">
        <pc:chgData name="Léo Sudriès" userId="S::sudries@etud.insa-toulouse.fr::cd1a3081-d675-4996-9fd2-0387c00cfc21" providerId="AD" clId="Web-{2569C035-BDFB-B0C5-F63B-DBA978F41A3A}" dt="2021-03-02T20:31:35.078" v="54"/>
        <pc:sldMkLst>
          <pc:docMk/>
          <pc:sldMk cId="2374475552" sldId="283"/>
        </pc:sldMkLst>
      </pc:sldChg>
      <pc:sldChg chg="modNotes">
        <pc:chgData name="Léo Sudriès" userId="S::sudries@etud.insa-toulouse.fr::cd1a3081-d675-4996-9fd2-0387c00cfc21" providerId="AD" clId="Web-{2569C035-BDFB-B0C5-F63B-DBA978F41A3A}" dt="2021-03-02T19:41:22.716" v="1"/>
        <pc:sldMkLst>
          <pc:docMk/>
          <pc:sldMk cId="4198276098" sldId="284"/>
        </pc:sldMkLst>
      </pc:sldChg>
      <pc:sldChg chg="modNotes">
        <pc:chgData name="Léo Sudriès" userId="S::sudries@etud.insa-toulouse.fr::cd1a3081-d675-4996-9fd2-0387c00cfc21" providerId="AD" clId="Web-{2569C035-BDFB-B0C5-F63B-DBA978F41A3A}" dt="2021-03-02T20:33:43.382" v="65"/>
        <pc:sldMkLst>
          <pc:docMk/>
          <pc:sldMk cId="636290154" sldId="285"/>
        </pc:sldMkLst>
      </pc:sldChg>
      <pc:sldChg chg="modNotes">
        <pc:chgData name="Léo Sudriès" userId="S::sudries@etud.insa-toulouse.fr::cd1a3081-d675-4996-9fd2-0387c00cfc21" providerId="AD" clId="Web-{2569C035-BDFB-B0C5-F63B-DBA978F41A3A}" dt="2021-03-02T20:18:05.903" v="21"/>
        <pc:sldMkLst>
          <pc:docMk/>
          <pc:sldMk cId="1557939574" sldId="291"/>
        </pc:sldMkLst>
      </pc:sldChg>
    </pc:docChg>
  </pc:docChgLst>
  <pc:docChgLst>
    <pc:chgData name="luca cerulli" userId="S::cerulli@etud.insa-toulouse.fr::ba83affd-400c-4a23-98ab-82fd5f095048" providerId="AD" clId="Web-{4E80D1A0-3205-497B-711F-943AB14F8CE3}"/>
    <pc:docChg chg="modSld">
      <pc:chgData name="luca cerulli" userId="S::cerulli@etud.insa-toulouse.fr::ba83affd-400c-4a23-98ab-82fd5f095048" providerId="AD" clId="Web-{4E80D1A0-3205-497B-711F-943AB14F8CE3}" dt="2021-03-23T16:53:08.179" v="20" actId="20577"/>
      <pc:docMkLst>
        <pc:docMk/>
      </pc:docMkLst>
      <pc:sldChg chg="addSp modSp">
        <pc:chgData name="luca cerulli" userId="S::cerulli@etud.insa-toulouse.fr::ba83affd-400c-4a23-98ab-82fd5f095048" providerId="AD" clId="Web-{4E80D1A0-3205-497B-711F-943AB14F8CE3}" dt="2021-03-23T16:53:08.179" v="20" actId="20577"/>
        <pc:sldMkLst>
          <pc:docMk/>
          <pc:sldMk cId="470032918" sldId="280"/>
        </pc:sldMkLst>
        <pc:spChg chg="add mod">
          <ac:chgData name="luca cerulli" userId="S::cerulli@etud.insa-toulouse.fr::ba83affd-400c-4a23-98ab-82fd5f095048" providerId="AD" clId="Web-{4E80D1A0-3205-497B-711F-943AB14F8CE3}" dt="2021-03-23T16:53:08.179" v="20" actId="20577"/>
          <ac:spMkLst>
            <pc:docMk/>
            <pc:sldMk cId="470032918" sldId="280"/>
            <ac:spMk id="9" creationId="{3057DF04-873D-4529-AAD1-09D58D927E06}"/>
          </ac:spMkLst>
        </pc:spChg>
      </pc:sldChg>
      <pc:sldChg chg="modSp">
        <pc:chgData name="luca cerulli" userId="S::cerulli@etud.insa-toulouse.fr::ba83affd-400c-4a23-98ab-82fd5f095048" providerId="AD" clId="Web-{4E80D1A0-3205-497B-711F-943AB14F8CE3}" dt="2021-03-23T16:51:10.786" v="10" actId="1076"/>
        <pc:sldMkLst>
          <pc:docMk/>
          <pc:sldMk cId="567487214" sldId="282"/>
        </pc:sldMkLst>
        <pc:graphicFrameChg chg="mod">
          <ac:chgData name="luca cerulli" userId="S::cerulli@etud.insa-toulouse.fr::ba83affd-400c-4a23-98ab-82fd5f095048" providerId="AD" clId="Web-{4E80D1A0-3205-497B-711F-943AB14F8CE3}" dt="2021-03-23T16:50:33.097" v="5" actId="1076"/>
          <ac:graphicFrameMkLst>
            <pc:docMk/>
            <pc:sldMk cId="567487214" sldId="282"/>
            <ac:graphicFrameMk id="12" creationId="{5432AD3D-1BE4-47F7-A89A-59DCD435C447}"/>
          </ac:graphicFrameMkLst>
        </pc:graphicFrameChg>
        <pc:graphicFrameChg chg="mod">
          <ac:chgData name="luca cerulli" userId="S::cerulli@etud.insa-toulouse.fr::ba83affd-400c-4a23-98ab-82fd5f095048" providerId="AD" clId="Web-{4E80D1A0-3205-497B-711F-943AB14F8CE3}" dt="2021-03-23T16:50:37.941" v="7" actId="1076"/>
          <ac:graphicFrameMkLst>
            <pc:docMk/>
            <pc:sldMk cId="567487214" sldId="282"/>
            <ac:graphicFrameMk id="13" creationId="{1EF7D099-689F-4C62-87E2-0E04E7DC16EC}"/>
          </ac:graphicFrameMkLst>
        </pc:graphicFrameChg>
        <pc:graphicFrameChg chg="mod">
          <ac:chgData name="luca cerulli" userId="S::cerulli@etud.insa-toulouse.fr::ba83affd-400c-4a23-98ab-82fd5f095048" providerId="AD" clId="Web-{4E80D1A0-3205-497B-711F-943AB14F8CE3}" dt="2021-03-23T16:50:41.504" v="8" actId="1076"/>
          <ac:graphicFrameMkLst>
            <pc:docMk/>
            <pc:sldMk cId="567487214" sldId="282"/>
            <ac:graphicFrameMk id="14" creationId="{09C21863-E6A0-4489-81F7-4D981051438A}"/>
          </ac:graphicFrameMkLst>
        </pc:graphicFrameChg>
        <pc:graphicFrameChg chg="mod">
          <ac:chgData name="luca cerulli" userId="S::cerulli@etud.insa-toulouse.fr::ba83affd-400c-4a23-98ab-82fd5f095048" providerId="AD" clId="Web-{4E80D1A0-3205-497B-711F-943AB14F8CE3}" dt="2021-03-23T16:50:45.848" v="9" actId="1076"/>
          <ac:graphicFrameMkLst>
            <pc:docMk/>
            <pc:sldMk cId="567487214" sldId="282"/>
            <ac:graphicFrameMk id="15" creationId="{AFF624A1-3BC3-44D2-8CF0-FBE03C3C3335}"/>
          </ac:graphicFrameMkLst>
        </pc:graphicFrameChg>
        <pc:graphicFrameChg chg="mod">
          <ac:chgData name="luca cerulli" userId="S::cerulli@etud.insa-toulouse.fr::ba83affd-400c-4a23-98ab-82fd5f095048" providerId="AD" clId="Web-{4E80D1A0-3205-497B-711F-943AB14F8CE3}" dt="2021-03-23T16:51:10.786" v="10" actId="1076"/>
          <ac:graphicFrameMkLst>
            <pc:docMk/>
            <pc:sldMk cId="567487214" sldId="282"/>
            <ac:graphicFrameMk id="16" creationId="{9EA4E0FD-B034-49E4-BD1F-3524C6FE413D}"/>
          </ac:graphicFrameMkLst>
        </pc:graphicFrameChg>
      </pc:sldChg>
      <pc:sldChg chg="modSp">
        <pc:chgData name="luca cerulli" userId="S::cerulli@etud.insa-toulouse.fr::ba83affd-400c-4a23-98ab-82fd5f095048" providerId="AD" clId="Web-{4E80D1A0-3205-497B-711F-943AB14F8CE3}" dt="2021-03-23T16:48:57.595" v="3" actId="1076"/>
        <pc:sldMkLst>
          <pc:docMk/>
          <pc:sldMk cId="2945394017" sldId="297"/>
        </pc:sldMkLst>
        <pc:spChg chg="mod">
          <ac:chgData name="luca cerulli" userId="S::cerulli@etud.insa-toulouse.fr::ba83affd-400c-4a23-98ab-82fd5f095048" providerId="AD" clId="Web-{4E80D1A0-3205-497B-711F-943AB14F8CE3}" dt="2021-03-23T16:48:53.157" v="2" actId="20577"/>
          <ac:spMkLst>
            <pc:docMk/>
            <pc:sldMk cId="2945394017" sldId="297"/>
            <ac:spMk id="27" creationId="{EF13FD7B-DAE6-46AD-9F09-2F2173D77856}"/>
          </ac:spMkLst>
        </pc:spChg>
        <pc:spChg chg="mod">
          <ac:chgData name="luca cerulli" userId="S::cerulli@etud.insa-toulouse.fr::ba83affd-400c-4a23-98ab-82fd5f095048" providerId="AD" clId="Web-{4E80D1A0-3205-497B-711F-943AB14F8CE3}" dt="2021-03-23T16:48:57.595" v="3" actId="1076"/>
          <ac:spMkLst>
            <pc:docMk/>
            <pc:sldMk cId="2945394017" sldId="297"/>
            <ac:spMk id="36" creationId="{5804C6D3-5095-42D0-8CE2-22DECC8EACB9}"/>
          </ac:spMkLst>
        </pc:spChg>
      </pc:sldChg>
    </pc:docChg>
  </pc:docChgLst>
  <pc:docChgLst>
    <pc:chgData name="Léo Sudriès" userId="S::sudries@etud.insa-toulouse.fr::cd1a3081-d675-4996-9fd2-0387c00cfc21" providerId="AD" clId="Web-{3ABFAF9F-70BF-B000-CB41-54262832D618}"/>
    <pc:docChg chg="modSld">
      <pc:chgData name="Léo Sudriès" userId="S::sudries@etud.insa-toulouse.fr::cd1a3081-d675-4996-9fd2-0387c00cfc21" providerId="AD" clId="Web-{3ABFAF9F-70BF-B000-CB41-54262832D618}" dt="2021-02-28T17:55:37.056" v="2" actId="1076"/>
      <pc:docMkLst>
        <pc:docMk/>
      </pc:docMkLst>
      <pc:sldChg chg="modSp">
        <pc:chgData name="Léo Sudriès" userId="S::sudries@etud.insa-toulouse.fr::cd1a3081-d675-4996-9fd2-0387c00cfc21" providerId="AD" clId="Web-{3ABFAF9F-70BF-B000-CB41-54262832D618}" dt="2021-02-28T17:55:37.056" v="2" actId="1076"/>
        <pc:sldMkLst>
          <pc:docMk/>
          <pc:sldMk cId="1743831006" sldId="278"/>
        </pc:sldMkLst>
        <pc:spChg chg="mod">
          <ac:chgData name="Léo Sudriès" userId="S::sudries@etud.insa-toulouse.fr::cd1a3081-d675-4996-9fd2-0387c00cfc21" providerId="AD" clId="Web-{3ABFAF9F-70BF-B000-CB41-54262832D618}" dt="2021-02-28T17:55:37.056" v="2" actId="1076"/>
          <ac:spMkLst>
            <pc:docMk/>
            <pc:sldMk cId="1743831006" sldId="278"/>
            <ac:spMk id="4" creationId="{00000000-0000-0000-0000-000000000000}"/>
          </ac:spMkLst>
        </pc:spChg>
      </pc:sldChg>
    </pc:docChg>
  </pc:docChgLst>
  <pc:docChgLst>
    <pc:chgData name="Ludovic FERRANDI" userId="e47aa821-b978-4087-99fd-991fe6578897" providerId="ADAL" clId="{E7881D8E-CF06-4491-A80B-FE07552B0E4C}"/>
    <pc:docChg chg="custSel modSld">
      <pc:chgData name="Ludovic FERRANDI" userId="e47aa821-b978-4087-99fd-991fe6578897" providerId="ADAL" clId="{E7881D8E-CF06-4491-A80B-FE07552B0E4C}" dt="2021-05-21T12:00:25.599" v="439" actId="1076"/>
      <pc:docMkLst>
        <pc:docMk/>
      </pc:docMkLst>
      <pc:sldChg chg="modTransition">
        <pc:chgData name="Ludovic FERRANDI" userId="e47aa821-b978-4087-99fd-991fe6578897" providerId="ADAL" clId="{E7881D8E-CF06-4491-A80B-FE07552B0E4C}" dt="2021-03-23T17:56:39.901" v="253"/>
        <pc:sldMkLst>
          <pc:docMk/>
          <pc:sldMk cId="1743831006" sldId="278"/>
        </pc:sldMkLst>
      </pc:sldChg>
      <pc:sldChg chg="modSp mod">
        <pc:chgData name="Ludovic FERRANDI" userId="e47aa821-b978-4087-99fd-991fe6578897" providerId="ADAL" clId="{E7881D8E-CF06-4491-A80B-FE07552B0E4C}" dt="2021-03-23T19:39:38.207" v="396" actId="20577"/>
        <pc:sldMkLst>
          <pc:docMk/>
          <pc:sldMk cId="470032918" sldId="280"/>
        </pc:sldMkLst>
        <pc:spChg chg="mod">
          <ac:chgData name="Ludovic FERRANDI" userId="e47aa821-b978-4087-99fd-991fe6578897" providerId="ADAL" clId="{E7881D8E-CF06-4491-A80B-FE07552B0E4C}" dt="2021-03-23T19:39:38.207" v="396" actId="20577"/>
          <ac:spMkLst>
            <pc:docMk/>
            <pc:sldMk cId="470032918" sldId="280"/>
            <ac:spMk id="10" creationId="{B179A3D6-298E-F24A-870D-D816A928D777}"/>
          </ac:spMkLst>
        </pc:spChg>
      </pc:sldChg>
      <pc:sldChg chg="addSp delSp modSp mod modNotesTx">
        <pc:chgData name="Ludovic FERRANDI" userId="e47aa821-b978-4087-99fd-991fe6578897" providerId="ADAL" clId="{E7881D8E-CF06-4491-A80B-FE07552B0E4C}" dt="2021-05-21T12:00:25.599" v="439" actId="1076"/>
        <pc:sldMkLst>
          <pc:docMk/>
          <pc:sldMk cId="567487214" sldId="282"/>
        </pc:sldMkLst>
        <pc:spChg chg="del mod">
          <ac:chgData name="Ludovic FERRANDI" userId="e47aa821-b978-4087-99fd-991fe6578897" providerId="ADAL" clId="{E7881D8E-CF06-4491-A80B-FE07552B0E4C}" dt="2021-03-23T17:30:55.485" v="102" actId="478"/>
          <ac:spMkLst>
            <pc:docMk/>
            <pc:sldMk cId="567487214" sldId="282"/>
            <ac:spMk id="2" creationId="{00000000-0000-0000-0000-000000000000}"/>
          </ac:spMkLst>
        </pc:spChg>
        <pc:spChg chg="add del mod">
          <ac:chgData name="Ludovic FERRANDI" userId="e47aa821-b978-4087-99fd-991fe6578897" providerId="ADAL" clId="{E7881D8E-CF06-4491-A80B-FE07552B0E4C}" dt="2021-03-23T17:31:02.859" v="104" actId="478"/>
          <ac:spMkLst>
            <pc:docMk/>
            <pc:sldMk cId="567487214" sldId="282"/>
            <ac:spMk id="4" creationId="{3E610726-CDF8-4E8D-AE8F-4FE42DAC166F}"/>
          </ac:spMkLst>
        </pc:spChg>
        <pc:spChg chg="mod">
          <ac:chgData name="Ludovic FERRANDI" userId="e47aa821-b978-4087-99fd-991fe6578897" providerId="ADAL" clId="{E7881D8E-CF06-4491-A80B-FE07552B0E4C}" dt="2021-05-21T11:51:54.630" v="408" actId="1076"/>
          <ac:spMkLst>
            <pc:docMk/>
            <pc:sldMk cId="567487214" sldId="282"/>
            <ac:spMk id="9" creationId="{9A184445-8247-4448-ADAF-10BD60951F4D}"/>
          </ac:spMkLst>
        </pc:spChg>
        <pc:spChg chg="mod">
          <ac:chgData name="Ludovic FERRANDI" userId="e47aa821-b978-4087-99fd-991fe6578897" providerId="ADAL" clId="{E7881D8E-CF06-4491-A80B-FE07552B0E4C}" dt="2021-03-23T18:02:25.281" v="329" actId="20577"/>
          <ac:spMkLst>
            <pc:docMk/>
            <pc:sldMk cId="567487214" sldId="282"/>
            <ac:spMk id="17" creationId="{7CDDCA36-89D9-400B-8A1C-A4755701B19F}"/>
          </ac:spMkLst>
        </pc:spChg>
        <pc:spChg chg="add mod">
          <ac:chgData name="Ludovic FERRANDI" userId="e47aa821-b978-4087-99fd-991fe6578897" providerId="ADAL" clId="{E7881D8E-CF06-4491-A80B-FE07552B0E4C}" dt="2021-03-23T18:05:47.651" v="361" actId="403"/>
          <ac:spMkLst>
            <pc:docMk/>
            <pc:sldMk cId="567487214" sldId="282"/>
            <ac:spMk id="18" creationId="{BB89324C-929D-4A74-A2E8-C84AA3A01B74}"/>
          </ac:spMkLst>
        </pc:spChg>
        <pc:spChg chg="add mod">
          <ac:chgData name="Ludovic FERRANDI" userId="e47aa821-b978-4087-99fd-991fe6578897" providerId="ADAL" clId="{E7881D8E-CF06-4491-A80B-FE07552B0E4C}" dt="2021-05-21T11:59:14.790" v="437" actId="1076"/>
          <ac:spMkLst>
            <pc:docMk/>
            <pc:sldMk cId="567487214" sldId="282"/>
            <ac:spMk id="21" creationId="{BAD220CD-7347-4ED4-A2F9-3DD4F67BEF73}"/>
          </ac:spMkLst>
        </pc:spChg>
        <pc:graphicFrameChg chg="mod">
          <ac:chgData name="Ludovic FERRANDI" userId="e47aa821-b978-4087-99fd-991fe6578897" providerId="ADAL" clId="{E7881D8E-CF06-4491-A80B-FE07552B0E4C}" dt="2021-05-21T12:00:25.599" v="439" actId="1076"/>
          <ac:graphicFrameMkLst>
            <pc:docMk/>
            <pc:sldMk cId="567487214" sldId="282"/>
            <ac:graphicFrameMk id="5" creationId="{66E91BFC-F08A-4864-9FAD-8860F1629DD4}"/>
          </ac:graphicFrameMkLst>
        </pc:graphicFrameChg>
        <pc:graphicFrameChg chg="mod modGraphic">
          <ac:chgData name="Ludovic FERRANDI" userId="e47aa821-b978-4087-99fd-991fe6578897" providerId="ADAL" clId="{E7881D8E-CF06-4491-A80B-FE07552B0E4C}" dt="2021-05-21T12:00:25.599" v="439" actId="1076"/>
          <ac:graphicFrameMkLst>
            <pc:docMk/>
            <pc:sldMk cId="567487214" sldId="282"/>
            <ac:graphicFrameMk id="12" creationId="{5432AD3D-1BE4-47F7-A89A-59DCD435C447}"/>
          </ac:graphicFrameMkLst>
        </pc:graphicFrameChg>
        <pc:graphicFrameChg chg="mod modGraphic">
          <ac:chgData name="Ludovic FERRANDI" userId="e47aa821-b978-4087-99fd-991fe6578897" providerId="ADAL" clId="{E7881D8E-CF06-4491-A80B-FE07552B0E4C}" dt="2021-05-21T12:00:25.599" v="439" actId="1076"/>
          <ac:graphicFrameMkLst>
            <pc:docMk/>
            <pc:sldMk cId="567487214" sldId="282"/>
            <ac:graphicFrameMk id="13" creationId="{1EF7D099-689F-4C62-87E2-0E04E7DC16EC}"/>
          </ac:graphicFrameMkLst>
        </pc:graphicFrameChg>
        <pc:graphicFrameChg chg="mod">
          <ac:chgData name="Ludovic FERRANDI" userId="e47aa821-b978-4087-99fd-991fe6578897" providerId="ADAL" clId="{E7881D8E-CF06-4491-A80B-FE07552B0E4C}" dt="2021-05-21T12:00:25.599" v="439" actId="1076"/>
          <ac:graphicFrameMkLst>
            <pc:docMk/>
            <pc:sldMk cId="567487214" sldId="282"/>
            <ac:graphicFrameMk id="14" creationId="{09C21863-E6A0-4489-81F7-4D981051438A}"/>
          </ac:graphicFrameMkLst>
        </pc:graphicFrameChg>
        <pc:graphicFrameChg chg="mod">
          <ac:chgData name="Ludovic FERRANDI" userId="e47aa821-b978-4087-99fd-991fe6578897" providerId="ADAL" clId="{E7881D8E-CF06-4491-A80B-FE07552B0E4C}" dt="2021-05-21T12:00:25.599" v="439" actId="1076"/>
          <ac:graphicFrameMkLst>
            <pc:docMk/>
            <pc:sldMk cId="567487214" sldId="282"/>
            <ac:graphicFrameMk id="15" creationId="{AFF624A1-3BC3-44D2-8CF0-FBE03C3C3335}"/>
          </ac:graphicFrameMkLst>
        </pc:graphicFrameChg>
        <pc:graphicFrameChg chg="mod">
          <ac:chgData name="Ludovic FERRANDI" userId="e47aa821-b978-4087-99fd-991fe6578897" providerId="ADAL" clId="{E7881D8E-CF06-4491-A80B-FE07552B0E4C}" dt="2021-05-21T12:00:25.599" v="439" actId="1076"/>
          <ac:graphicFrameMkLst>
            <pc:docMk/>
            <pc:sldMk cId="567487214" sldId="282"/>
            <ac:graphicFrameMk id="16" creationId="{9EA4E0FD-B034-49E4-BD1F-3524C6FE413D}"/>
          </ac:graphicFrameMkLst>
        </pc:graphicFrameChg>
        <pc:picChg chg="del mod">
          <ac:chgData name="Ludovic FERRANDI" userId="e47aa821-b978-4087-99fd-991fe6578897" providerId="ADAL" clId="{E7881D8E-CF06-4491-A80B-FE07552B0E4C}" dt="2021-03-23T17:29:57.116" v="88" actId="478"/>
          <ac:picMkLst>
            <pc:docMk/>
            <pc:sldMk cId="567487214" sldId="282"/>
            <ac:picMk id="7" creationId="{EA92C381-1EE3-40E9-B24B-A81BEB97F074}"/>
          </ac:picMkLst>
        </pc:picChg>
        <pc:picChg chg="del mod">
          <ac:chgData name="Ludovic FERRANDI" userId="e47aa821-b978-4087-99fd-991fe6578897" providerId="ADAL" clId="{E7881D8E-CF06-4491-A80B-FE07552B0E4C}" dt="2021-03-23T17:29:56.311" v="87" actId="478"/>
          <ac:picMkLst>
            <pc:docMk/>
            <pc:sldMk cId="567487214" sldId="282"/>
            <ac:picMk id="8" creationId="{2B1A93E7-9309-4BAA-BF32-4D1E48788275}"/>
          </ac:picMkLst>
        </pc:picChg>
        <pc:picChg chg="mod">
          <ac:chgData name="Ludovic FERRANDI" userId="e47aa821-b978-4087-99fd-991fe6578897" providerId="ADAL" clId="{E7881D8E-CF06-4491-A80B-FE07552B0E4C}" dt="2021-03-23T17:42:48.336" v="153" actId="1076"/>
          <ac:picMkLst>
            <pc:docMk/>
            <pc:sldMk cId="567487214" sldId="282"/>
            <ac:picMk id="10" creationId="{7C5E9CD1-2D29-43B4-9F37-ACBAC923A8F9}"/>
          </ac:picMkLst>
        </pc:picChg>
        <pc:picChg chg="add mod">
          <ac:chgData name="Ludovic FERRANDI" userId="e47aa821-b978-4087-99fd-991fe6578897" providerId="ADAL" clId="{E7881D8E-CF06-4491-A80B-FE07552B0E4C}" dt="2021-03-23T17:41:34.321" v="148" actId="1076"/>
          <ac:picMkLst>
            <pc:docMk/>
            <pc:sldMk cId="567487214" sldId="282"/>
            <ac:picMk id="11" creationId="{A67D9FA9-E594-4495-9BE6-ED32941AC5AE}"/>
          </ac:picMkLst>
        </pc:picChg>
        <pc:picChg chg="add del mod">
          <ac:chgData name="Ludovic FERRANDI" userId="e47aa821-b978-4087-99fd-991fe6578897" providerId="ADAL" clId="{E7881D8E-CF06-4491-A80B-FE07552B0E4C}" dt="2021-03-23T17:40:57.865" v="142"/>
          <ac:picMkLst>
            <pc:docMk/>
            <pc:sldMk cId="567487214" sldId="282"/>
            <ac:picMk id="19" creationId="{BED98231-D1E1-4231-BDC7-E7142C3F5234}"/>
          </ac:picMkLst>
        </pc:picChg>
        <pc:picChg chg="add mod">
          <ac:chgData name="Ludovic FERRANDI" userId="e47aa821-b978-4087-99fd-991fe6578897" providerId="ADAL" clId="{E7881D8E-CF06-4491-A80B-FE07552B0E4C}" dt="2021-03-23T17:49:52.017" v="202"/>
          <ac:picMkLst>
            <pc:docMk/>
            <pc:sldMk cId="567487214" sldId="282"/>
            <ac:picMk id="20" creationId="{070E7182-6DDF-4B0A-BD7C-D57170FC3E8B}"/>
          </ac:picMkLst>
        </pc:picChg>
      </pc:sldChg>
      <pc:sldChg chg="addSp delSp modSp mod">
        <pc:chgData name="Ludovic FERRANDI" userId="e47aa821-b978-4087-99fd-991fe6578897" providerId="ADAL" clId="{E7881D8E-CF06-4491-A80B-FE07552B0E4C}" dt="2021-03-23T18:06:25.949" v="365" actId="403"/>
        <pc:sldMkLst>
          <pc:docMk/>
          <pc:sldMk cId="2374475552" sldId="283"/>
        </pc:sldMkLst>
        <pc:spChg chg="del">
          <ac:chgData name="Ludovic FERRANDI" userId="e47aa821-b978-4087-99fd-991fe6578897" providerId="ADAL" clId="{E7881D8E-CF06-4491-A80B-FE07552B0E4C}" dt="2021-03-23T17:51:22.268" v="236" actId="478"/>
          <ac:spMkLst>
            <pc:docMk/>
            <pc:sldMk cId="2374475552" sldId="283"/>
            <ac:spMk id="2" creationId="{00000000-0000-0000-0000-000000000000}"/>
          </ac:spMkLst>
        </pc:spChg>
        <pc:spChg chg="add del mod">
          <ac:chgData name="Ludovic FERRANDI" userId="e47aa821-b978-4087-99fd-991fe6578897" providerId="ADAL" clId="{E7881D8E-CF06-4491-A80B-FE07552B0E4C}" dt="2021-03-23T17:51:26.788" v="237" actId="478"/>
          <ac:spMkLst>
            <pc:docMk/>
            <pc:sldMk cId="2374475552" sldId="283"/>
            <ac:spMk id="5" creationId="{D8D23D97-A00C-475C-BEB2-23288E0AAA69}"/>
          </ac:spMkLst>
        </pc:spChg>
        <pc:spChg chg="mod">
          <ac:chgData name="Ludovic FERRANDI" userId="e47aa821-b978-4087-99fd-991fe6578897" providerId="ADAL" clId="{E7881D8E-CF06-4491-A80B-FE07552B0E4C}" dt="2021-03-23T18:03:14.349" v="352" actId="20577"/>
          <ac:spMkLst>
            <pc:docMk/>
            <pc:sldMk cId="2374475552" sldId="283"/>
            <ac:spMk id="12" creationId="{41051517-E227-45E9-BE36-3C4AD1A4DEEF}"/>
          </ac:spMkLst>
        </pc:spChg>
        <pc:spChg chg="add mod">
          <ac:chgData name="Ludovic FERRANDI" userId="e47aa821-b978-4087-99fd-991fe6578897" providerId="ADAL" clId="{E7881D8E-CF06-4491-A80B-FE07552B0E4C}" dt="2021-03-23T18:06:25.949" v="365" actId="403"/>
          <ac:spMkLst>
            <pc:docMk/>
            <pc:sldMk cId="2374475552" sldId="283"/>
            <ac:spMk id="14" creationId="{8D97F707-5975-4021-AE4E-305DD4DE1EA6}"/>
          </ac:spMkLst>
        </pc:spChg>
        <pc:spChg chg="add mod">
          <ac:chgData name="Ludovic FERRANDI" userId="e47aa821-b978-4087-99fd-991fe6578897" providerId="ADAL" clId="{E7881D8E-CF06-4491-A80B-FE07552B0E4C}" dt="2021-03-23T17:57:51.608" v="268"/>
          <ac:spMkLst>
            <pc:docMk/>
            <pc:sldMk cId="2374475552" sldId="283"/>
            <ac:spMk id="15" creationId="{77817672-CE51-425F-B0E7-C46E94D1F990}"/>
          </ac:spMkLst>
        </pc:spChg>
        <pc:picChg chg="mod">
          <ac:chgData name="Ludovic FERRANDI" userId="e47aa821-b978-4087-99fd-991fe6578897" providerId="ADAL" clId="{E7881D8E-CF06-4491-A80B-FE07552B0E4C}" dt="2021-03-23T17:46:55.291" v="173" actId="1076"/>
          <ac:picMkLst>
            <pc:docMk/>
            <pc:sldMk cId="2374475552" sldId="283"/>
            <ac:picMk id="7" creationId="{04A7826F-19C0-44F6-91F1-E9EF3384D63D}"/>
          </ac:picMkLst>
        </pc:picChg>
        <pc:picChg chg="del mod">
          <ac:chgData name="Ludovic FERRANDI" userId="e47aa821-b978-4087-99fd-991fe6578897" providerId="ADAL" clId="{E7881D8E-CF06-4491-A80B-FE07552B0E4C}" dt="2021-03-23T18:00:56.582" v="315" actId="478"/>
          <ac:picMkLst>
            <pc:docMk/>
            <pc:sldMk cId="2374475552" sldId="283"/>
            <ac:picMk id="8" creationId="{2B1A93E7-9309-4BAA-BF32-4D1E48788275}"/>
          </ac:picMkLst>
        </pc:picChg>
        <pc:picChg chg="del">
          <ac:chgData name="Ludovic FERRANDI" userId="e47aa821-b978-4087-99fd-991fe6578897" providerId="ADAL" clId="{E7881D8E-CF06-4491-A80B-FE07552B0E4C}" dt="2021-03-23T17:50:29.481" v="206" actId="478"/>
          <ac:picMkLst>
            <pc:docMk/>
            <pc:sldMk cId="2374475552" sldId="283"/>
            <ac:picMk id="10" creationId="{7C5E9CD1-2D29-43B4-9F37-ACBAC923A8F9}"/>
          </ac:picMkLst>
        </pc:picChg>
        <pc:picChg chg="add mod">
          <ac:chgData name="Ludovic FERRANDI" userId="e47aa821-b978-4087-99fd-991fe6578897" providerId="ADAL" clId="{E7881D8E-CF06-4491-A80B-FE07552B0E4C}" dt="2021-03-23T17:46:20.783" v="168"/>
          <ac:picMkLst>
            <pc:docMk/>
            <pc:sldMk cId="2374475552" sldId="283"/>
            <ac:picMk id="11" creationId="{7F091E9B-C949-45DE-9714-C9195151D5D5}"/>
          </ac:picMkLst>
        </pc:picChg>
        <pc:picChg chg="add mod">
          <ac:chgData name="Ludovic FERRANDI" userId="e47aa821-b978-4087-99fd-991fe6578897" providerId="ADAL" clId="{E7881D8E-CF06-4491-A80B-FE07552B0E4C}" dt="2021-03-23T17:46:34.942" v="169"/>
          <ac:picMkLst>
            <pc:docMk/>
            <pc:sldMk cId="2374475552" sldId="283"/>
            <ac:picMk id="13" creationId="{06163561-C612-4237-B03E-BDCE4FFE28E2}"/>
          </ac:picMkLst>
        </pc:picChg>
      </pc:sldChg>
      <pc:sldChg chg="modTransition">
        <pc:chgData name="Ludovic FERRANDI" userId="e47aa821-b978-4087-99fd-991fe6578897" providerId="ADAL" clId="{E7881D8E-CF06-4491-A80B-FE07552B0E4C}" dt="2021-03-23T17:56:52.262" v="256"/>
        <pc:sldMkLst>
          <pc:docMk/>
          <pc:sldMk cId="4198276098" sldId="284"/>
        </pc:sldMkLst>
      </pc:sldChg>
      <pc:sldChg chg="modTransition">
        <pc:chgData name="Ludovic FERRANDI" userId="e47aa821-b978-4087-99fd-991fe6578897" providerId="ADAL" clId="{E7881D8E-CF06-4491-A80B-FE07552B0E4C}" dt="2021-03-23T17:56:42.251" v="254"/>
        <pc:sldMkLst>
          <pc:docMk/>
          <pc:sldMk cId="636290154" sldId="285"/>
        </pc:sldMkLst>
      </pc:sldChg>
      <pc:sldChg chg="addSp delSp modSp mod">
        <pc:chgData name="Ludovic FERRANDI" userId="e47aa821-b978-4087-99fd-991fe6578897" providerId="ADAL" clId="{E7881D8E-CF06-4491-A80B-FE07552B0E4C}" dt="2021-03-23T18:04:52.641" v="360" actId="403"/>
        <pc:sldMkLst>
          <pc:docMk/>
          <pc:sldMk cId="3612201405" sldId="288"/>
        </pc:sldMkLst>
        <pc:spChg chg="del">
          <ac:chgData name="Ludovic FERRANDI" userId="e47aa821-b978-4087-99fd-991fe6578897" providerId="ADAL" clId="{E7881D8E-CF06-4491-A80B-FE07552B0E4C}" dt="2021-03-23T17:51:50.686" v="239" actId="478"/>
          <ac:spMkLst>
            <pc:docMk/>
            <pc:sldMk cId="3612201405" sldId="288"/>
            <ac:spMk id="2" creationId="{00000000-0000-0000-0000-000000000000}"/>
          </ac:spMkLst>
        </pc:spChg>
        <pc:spChg chg="add del mod">
          <ac:chgData name="Ludovic FERRANDI" userId="e47aa821-b978-4087-99fd-991fe6578897" providerId="ADAL" clId="{E7881D8E-CF06-4491-A80B-FE07552B0E4C}" dt="2021-03-23T17:54:25.614" v="246" actId="478"/>
          <ac:spMkLst>
            <pc:docMk/>
            <pc:sldMk cId="3612201405" sldId="288"/>
            <ac:spMk id="4" creationId="{A789558C-F914-470B-BAC9-DF1A4CDAC55B}"/>
          </ac:spMkLst>
        </pc:spChg>
        <pc:spChg chg="mod">
          <ac:chgData name="Ludovic FERRANDI" userId="e47aa821-b978-4087-99fd-991fe6578897" providerId="ADAL" clId="{E7881D8E-CF06-4491-A80B-FE07552B0E4C}" dt="2021-03-23T18:03:21.589" v="353" actId="1076"/>
          <ac:spMkLst>
            <pc:docMk/>
            <pc:sldMk cId="3612201405" sldId="288"/>
            <ac:spMk id="23" creationId="{4E862BCF-4D59-4A5B-9EBE-4027A837BF32}"/>
          </ac:spMkLst>
        </pc:spChg>
        <pc:spChg chg="add mod">
          <ac:chgData name="Ludovic FERRANDI" userId="e47aa821-b978-4087-99fd-991fe6578897" providerId="ADAL" clId="{E7881D8E-CF06-4491-A80B-FE07552B0E4C}" dt="2021-03-23T18:04:52.641" v="360" actId="403"/>
          <ac:spMkLst>
            <pc:docMk/>
            <pc:sldMk cId="3612201405" sldId="288"/>
            <ac:spMk id="24" creationId="{1EB184F1-97E5-4FCE-970D-19A97D2A6322}"/>
          </ac:spMkLst>
        </pc:spChg>
        <pc:picChg chg="del">
          <ac:chgData name="Ludovic FERRANDI" userId="e47aa821-b978-4087-99fd-991fe6578897" providerId="ADAL" clId="{E7881D8E-CF06-4491-A80B-FE07552B0E4C}" dt="2021-03-23T17:51:52.345" v="242" actId="478"/>
          <ac:picMkLst>
            <pc:docMk/>
            <pc:sldMk cId="3612201405" sldId="288"/>
            <ac:picMk id="7" creationId="{04A7826F-19C0-44F6-91F1-E9EF3384D63D}"/>
          </ac:picMkLst>
        </pc:picChg>
        <pc:picChg chg="del">
          <ac:chgData name="Ludovic FERRANDI" userId="e47aa821-b978-4087-99fd-991fe6578897" providerId="ADAL" clId="{E7881D8E-CF06-4491-A80B-FE07552B0E4C}" dt="2021-03-23T17:51:51.870" v="241" actId="478"/>
          <ac:picMkLst>
            <pc:docMk/>
            <pc:sldMk cId="3612201405" sldId="288"/>
            <ac:picMk id="8" creationId="{2B1A93E7-9309-4BAA-BF32-4D1E48788275}"/>
          </ac:picMkLst>
        </pc:picChg>
        <pc:picChg chg="del">
          <ac:chgData name="Ludovic FERRANDI" userId="e47aa821-b978-4087-99fd-991fe6578897" providerId="ADAL" clId="{E7881D8E-CF06-4491-A80B-FE07552B0E4C}" dt="2021-03-23T17:51:51.484" v="240" actId="478"/>
          <ac:picMkLst>
            <pc:docMk/>
            <pc:sldMk cId="3612201405" sldId="288"/>
            <ac:picMk id="10" creationId="{7C5E9CD1-2D29-43B4-9F37-ACBAC923A8F9}"/>
          </ac:picMkLst>
        </pc:picChg>
        <pc:picChg chg="add mod">
          <ac:chgData name="Ludovic FERRANDI" userId="e47aa821-b978-4087-99fd-991fe6578897" providerId="ADAL" clId="{E7881D8E-CF06-4491-A80B-FE07552B0E4C}" dt="2021-03-23T17:54:15.466" v="243"/>
          <ac:picMkLst>
            <pc:docMk/>
            <pc:sldMk cId="3612201405" sldId="288"/>
            <ac:picMk id="25" creationId="{EBCF5C90-0431-4152-8EAA-4F366675C4C0}"/>
          </ac:picMkLst>
        </pc:picChg>
        <pc:picChg chg="add mod">
          <ac:chgData name="Ludovic FERRANDI" userId="e47aa821-b978-4087-99fd-991fe6578897" providerId="ADAL" clId="{E7881D8E-CF06-4491-A80B-FE07552B0E4C}" dt="2021-03-23T17:54:19.070" v="244"/>
          <ac:picMkLst>
            <pc:docMk/>
            <pc:sldMk cId="3612201405" sldId="288"/>
            <ac:picMk id="26" creationId="{A209FDE3-B86E-4869-846D-95B19B01ECDD}"/>
          </ac:picMkLst>
        </pc:picChg>
        <pc:picChg chg="add mod">
          <ac:chgData name="Ludovic FERRANDI" userId="e47aa821-b978-4087-99fd-991fe6578897" providerId="ADAL" clId="{E7881D8E-CF06-4491-A80B-FE07552B0E4C}" dt="2021-03-23T17:54:23.161" v="245"/>
          <ac:picMkLst>
            <pc:docMk/>
            <pc:sldMk cId="3612201405" sldId="288"/>
            <ac:picMk id="27" creationId="{C1A5AD42-BA2D-4DB1-8618-FEE91CE92694}"/>
          </ac:picMkLst>
        </pc:picChg>
      </pc:sldChg>
      <pc:sldChg chg="modTransition">
        <pc:chgData name="Ludovic FERRANDI" userId="e47aa821-b978-4087-99fd-991fe6578897" providerId="ADAL" clId="{E7881D8E-CF06-4491-A80B-FE07552B0E4C}" dt="2021-03-23T17:56:48.583" v="255"/>
        <pc:sldMkLst>
          <pc:docMk/>
          <pc:sldMk cId="2699111742" sldId="289"/>
        </pc:sldMkLst>
      </pc:sldChg>
      <pc:sldChg chg="modSp mod">
        <pc:chgData name="Ludovic FERRANDI" userId="e47aa821-b978-4087-99fd-991fe6578897" providerId="ADAL" clId="{E7881D8E-CF06-4491-A80B-FE07552B0E4C}" dt="2021-03-23T18:00:46.001" v="314" actId="1076"/>
        <pc:sldMkLst>
          <pc:docMk/>
          <pc:sldMk cId="565109173" sldId="290"/>
        </pc:sldMkLst>
        <pc:spChg chg="mod">
          <ac:chgData name="Ludovic FERRANDI" userId="e47aa821-b978-4087-99fd-991fe6578897" providerId="ADAL" clId="{E7881D8E-CF06-4491-A80B-FE07552B0E4C}" dt="2021-03-23T18:00:46.001" v="314" actId="1076"/>
          <ac:spMkLst>
            <pc:docMk/>
            <pc:sldMk cId="565109173" sldId="290"/>
            <ac:spMk id="15" creationId="{F5A40647-E5EE-4DB9-87AB-2683E43E4883}"/>
          </ac:spMkLst>
        </pc:spChg>
      </pc:sldChg>
      <pc:sldChg chg="addSp delSp modSp mod">
        <pc:chgData name="Ludovic FERRANDI" userId="e47aa821-b978-4087-99fd-991fe6578897" providerId="ADAL" clId="{E7881D8E-CF06-4491-A80B-FE07552B0E4C}" dt="2021-03-23T19:45:56.979" v="399" actId="20577"/>
        <pc:sldMkLst>
          <pc:docMk/>
          <pc:sldMk cId="1557939574" sldId="291"/>
        </pc:sldMkLst>
        <pc:spChg chg="mod">
          <ac:chgData name="Ludovic FERRANDI" userId="e47aa821-b978-4087-99fd-991fe6578897" providerId="ADAL" clId="{E7881D8E-CF06-4491-A80B-FE07552B0E4C}" dt="2021-03-23T18:18:30.967" v="385" actId="1076"/>
          <ac:spMkLst>
            <pc:docMk/>
            <pc:sldMk cId="1557939574" sldId="291"/>
            <ac:spMk id="14" creationId="{9D4F2634-6823-4A9B-BEE0-28819DF6201E}"/>
          </ac:spMkLst>
        </pc:spChg>
        <pc:spChg chg="del mod">
          <ac:chgData name="Ludovic FERRANDI" userId="e47aa821-b978-4087-99fd-991fe6578897" providerId="ADAL" clId="{E7881D8E-CF06-4491-A80B-FE07552B0E4C}" dt="2021-03-23T18:18:46.372" v="388" actId="478"/>
          <ac:spMkLst>
            <pc:docMk/>
            <pc:sldMk cId="1557939574" sldId="291"/>
            <ac:spMk id="19" creationId="{962E65AA-9B64-4319-8860-34FAE56ACF3B}"/>
          </ac:spMkLst>
        </pc:spChg>
        <pc:spChg chg="del">
          <ac:chgData name="Ludovic FERRANDI" userId="e47aa821-b978-4087-99fd-991fe6578897" providerId="ADAL" clId="{E7881D8E-CF06-4491-A80B-FE07552B0E4C}" dt="2021-03-23T17:39:18.642" v="134" actId="478"/>
          <ac:spMkLst>
            <pc:docMk/>
            <pc:sldMk cId="1557939574" sldId="291"/>
            <ac:spMk id="21" creationId="{E1C19A6F-82B0-4F7E-9972-AB588A53FE12}"/>
          </ac:spMkLst>
        </pc:spChg>
        <pc:spChg chg="mod">
          <ac:chgData name="Ludovic FERRANDI" userId="e47aa821-b978-4087-99fd-991fe6578897" providerId="ADAL" clId="{E7881D8E-CF06-4491-A80B-FE07552B0E4C}" dt="2021-03-23T19:45:56.979" v="399" actId="20577"/>
          <ac:spMkLst>
            <pc:docMk/>
            <pc:sldMk cId="1557939574" sldId="291"/>
            <ac:spMk id="31" creationId="{2D679C66-5204-4161-ABCA-283C33642AE7}"/>
          </ac:spMkLst>
        </pc:spChg>
        <pc:spChg chg="mod">
          <ac:chgData name="Ludovic FERRANDI" userId="e47aa821-b978-4087-99fd-991fe6578897" providerId="ADAL" clId="{E7881D8E-CF06-4491-A80B-FE07552B0E4C}" dt="2021-03-23T18:18:30.967" v="385" actId="1076"/>
          <ac:spMkLst>
            <pc:docMk/>
            <pc:sldMk cId="1557939574" sldId="291"/>
            <ac:spMk id="33" creationId="{BE288DCD-5D8F-4E58-95AE-94DCE58A4EC7}"/>
          </ac:spMkLst>
        </pc:spChg>
        <pc:spChg chg="add mod">
          <ac:chgData name="Ludovic FERRANDI" userId="e47aa821-b978-4087-99fd-991fe6578897" providerId="ADAL" clId="{E7881D8E-CF06-4491-A80B-FE07552B0E4C}" dt="2021-03-23T18:05:58.557" v="363" actId="403"/>
          <ac:spMkLst>
            <pc:docMk/>
            <pc:sldMk cId="1557939574" sldId="291"/>
            <ac:spMk id="39" creationId="{8298B734-8200-4170-BC83-4F6368C241D0}"/>
          </ac:spMkLst>
        </pc:spChg>
        <pc:spChg chg="mod">
          <ac:chgData name="Ludovic FERRANDI" userId="e47aa821-b978-4087-99fd-991fe6578897" providerId="ADAL" clId="{E7881D8E-CF06-4491-A80B-FE07552B0E4C}" dt="2021-03-23T18:18:30.967" v="385" actId="1076"/>
          <ac:spMkLst>
            <pc:docMk/>
            <pc:sldMk cId="1557939574" sldId="291"/>
            <ac:spMk id="40" creationId="{823A27F3-572B-495F-A344-23C9B965B0E5}"/>
          </ac:spMkLst>
        </pc:spChg>
        <pc:spChg chg="add del mod">
          <ac:chgData name="Ludovic FERRANDI" userId="e47aa821-b978-4087-99fd-991fe6578897" providerId="ADAL" clId="{E7881D8E-CF06-4491-A80B-FE07552B0E4C}" dt="2021-03-23T18:02:42.746" v="334" actId="478"/>
          <ac:spMkLst>
            <pc:docMk/>
            <pc:sldMk cId="1557939574" sldId="291"/>
            <ac:spMk id="43" creationId="{F7EF55B1-884A-4CB9-ABD8-E24052F9BBAA}"/>
          </ac:spMkLst>
        </pc:spChg>
        <pc:spChg chg="mod">
          <ac:chgData name="Ludovic FERRANDI" userId="e47aa821-b978-4087-99fd-991fe6578897" providerId="ADAL" clId="{E7881D8E-CF06-4491-A80B-FE07552B0E4C}" dt="2021-03-23T18:18:30.967" v="385" actId="1076"/>
          <ac:spMkLst>
            <pc:docMk/>
            <pc:sldMk cId="1557939574" sldId="291"/>
            <ac:spMk id="45" creationId="{706DD387-CC18-4D95-8C14-A888544D2E60}"/>
          </ac:spMkLst>
        </pc:spChg>
        <pc:spChg chg="add mod">
          <ac:chgData name="Ludovic FERRANDI" userId="e47aa821-b978-4087-99fd-991fe6578897" providerId="ADAL" clId="{E7881D8E-CF06-4491-A80B-FE07552B0E4C}" dt="2021-03-23T18:18:43.663" v="387" actId="20577"/>
          <ac:spMkLst>
            <pc:docMk/>
            <pc:sldMk cId="1557939574" sldId="291"/>
            <ac:spMk id="46" creationId="{6B38A113-1024-46FA-819A-8337ABC2DE52}"/>
          </ac:spMkLst>
        </pc:spChg>
        <pc:grpChg chg="mod">
          <ac:chgData name="Ludovic FERRANDI" userId="e47aa821-b978-4087-99fd-991fe6578897" providerId="ADAL" clId="{E7881D8E-CF06-4491-A80B-FE07552B0E4C}" dt="2021-03-23T18:18:30.967" v="385" actId="1076"/>
          <ac:grpSpMkLst>
            <pc:docMk/>
            <pc:sldMk cId="1557939574" sldId="291"/>
            <ac:grpSpMk id="95" creationId="{E10C3C9D-3955-4606-996D-91F52C01D8CE}"/>
          </ac:grpSpMkLst>
        </pc:grpChg>
        <pc:picChg chg="del mod">
          <ac:chgData name="Ludovic FERRANDI" userId="e47aa821-b978-4087-99fd-991fe6578897" providerId="ADAL" clId="{E7881D8E-CF06-4491-A80B-FE07552B0E4C}" dt="2021-03-23T17:57:04.611" v="258" actId="478"/>
          <ac:picMkLst>
            <pc:docMk/>
            <pc:sldMk cId="1557939574" sldId="291"/>
            <ac:picMk id="6" creationId="{8A0D2250-197F-4AA5-A0B7-2FD43E830814}"/>
          </ac:picMkLst>
        </pc:picChg>
        <pc:picChg chg="del mod">
          <ac:chgData name="Ludovic FERRANDI" userId="e47aa821-b978-4087-99fd-991fe6578897" providerId="ADAL" clId="{E7881D8E-CF06-4491-A80B-FE07552B0E4C}" dt="2021-03-23T17:57:03.929" v="257" actId="478"/>
          <ac:picMkLst>
            <pc:docMk/>
            <pc:sldMk cId="1557939574" sldId="291"/>
            <ac:picMk id="8" creationId="{2B1A93E7-9309-4BAA-BF32-4D1E48788275}"/>
          </ac:picMkLst>
        </pc:picChg>
        <pc:picChg chg="del">
          <ac:chgData name="Ludovic FERRANDI" userId="e47aa821-b978-4087-99fd-991fe6578897" providerId="ADAL" clId="{E7881D8E-CF06-4491-A80B-FE07552B0E4C}" dt="2021-03-23T17:45:35.707" v="159" actId="478"/>
          <ac:picMkLst>
            <pc:docMk/>
            <pc:sldMk cId="1557939574" sldId="291"/>
            <ac:picMk id="10" creationId="{7C5E9CD1-2D29-43B4-9F37-ACBAC923A8F9}"/>
          </ac:picMkLst>
        </pc:picChg>
        <pc:picChg chg="add mod">
          <ac:chgData name="Ludovic FERRANDI" userId="e47aa821-b978-4087-99fd-991fe6578897" providerId="ADAL" clId="{E7881D8E-CF06-4491-A80B-FE07552B0E4C}" dt="2021-03-23T17:45:28.671" v="157"/>
          <ac:picMkLst>
            <pc:docMk/>
            <pc:sldMk cId="1557939574" sldId="291"/>
            <ac:picMk id="37" creationId="{9CAFD3D4-1ED7-491F-BFC3-CA1A6506D201}"/>
          </ac:picMkLst>
        </pc:picChg>
        <pc:picChg chg="add mod">
          <ac:chgData name="Ludovic FERRANDI" userId="e47aa821-b978-4087-99fd-991fe6578897" providerId="ADAL" clId="{E7881D8E-CF06-4491-A80B-FE07552B0E4C}" dt="2021-03-23T17:45:47.772" v="163"/>
          <ac:picMkLst>
            <pc:docMk/>
            <pc:sldMk cId="1557939574" sldId="291"/>
            <ac:picMk id="38" creationId="{DC6D3126-BBBA-496E-B9F7-2565A4992772}"/>
          </ac:picMkLst>
        </pc:picChg>
        <pc:picChg chg="add mod">
          <ac:chgData name="Ludovic FERRANDI" userId="e47aa821-b978-4087-99fd-991fe6578897" providerId="ADAL" clId="{E7881D8E-CF06-4491-A80B-FE07552B0E4C}" dt="2021-03-23T17:50:17.782" v="204"/>
          <ac:picMkLst>
            <pc:docMk/>
            <pc:sldMk cId="1557939574" sldId="291"/>
            <ac:picMk id="42" creationId="{CEA7288F-4093-4FDF-A6B5-DC9BDB79B4A3}"/>
          </ac:picMkLst>
        </pc:picChg>
        <pc:cxnChg chg="mod">
          <ac:chgData name="Ludovic FERRANDI" userId="e47aa821-b978-4087-99fd-991fe6578897" providerId="ADAL" clId="{E7881D8E-CF06-4491-A80B-FE07552B0E4C}" dt="2021-03-23T18:18:30.967" v="385" actId="1076"/>
          <ac:cxnSpMkLst>
            <pc:docMk/>
            <pc:sldMk cId="1557939574" sldId="291"/>
            <ac:cxnSpMk id="32" creationId="{8D5E0E36-3758-47B5-A5FE-C006FDB731B6}"/>
          </ac:cxnSpMkLst>
        </pc:cxnChg>
        <pc:cxnChg chg="mod">
          <ac:chgData name="Ludovic FERRANDI" userId="e47aa821-b978-4087-99fd-991fe6578897" providerId="ADAL" clId="{E7881D8E-CF06-4491-A80B-FE07552B0E4C}" dt="2021-03-23T18:18:30.967" v="385" actId="1076"/>
          <ac:cxnSpMkLst>
            <pc:docMk/>
            <pc:sldMk cId="1557939574" sldId="291"/>
            <ac:cxnSpMk id="36" creationId="{C1CEF4F4-E7E1-4463-A333-502CECDA4663}"/>
          </ac:cxnSpMkLst>
        </pc:cxnChg>
      </pc:sldChg>
      <pc:sldChg chg="addSp delSp modSp mod">
        <pc:chgData name="Ludovic FERRANDI" userId="e47aa821-b978-4087-99fd-991fe6578897" providerId="ADAL" clId="{E7881D8E-CF06-4491-A80B-FE07552B0E4C}" dt="2021-03-23T18:04:45.790" v="359" actId="403"/>
        <pc:sldMkLst>
          <pc:docMk/>
          <pc:sldMk cId="2759269377" sldId="293"/>
        </pc:sldMkLst>
        <pc:spChg chg="del">
          <ac:chgData name="Ludovic FERRANDI" userId="e47aa821-b978-4087-99fd-991fe6578897" providerId="ADAL" clId="{E7881D8E-CF06-4491-A80B-FE07552B0E4C}" dt="2021-03-23T18:03:35.433" v="358" actId="478"/>
          <ac:spMkLst>
            <pc:docMk/>
            <pc:sldMk cId="2759269377" sldId="293"/>
            <ac:spMk id="3" creationId="{7C8F81A1-47AE-4515-9402-5F01BC7C3015}"/>
          </ac:spMkLst>
        </pc:spChg>
        <pc:spChg chg="mod">
          <ac:chgData name="Ludovic FERRANDI" userId="e47aa821-b978-4087-99fd-991fe6578897" providerId="ADAL" clId="{E7881D8E-CF06-4491-A80B-FE07552B0E4C}" dt="2021-03-23T18:04:45.790" v="359" actId="403"/>
          <ac:spMkLst>
            <pc:docMk/>
            <pc:sldMk cId="2759269377" sldId="293"/>
            <ac:spMk id="4" creationId="{59F18739-30EC-42A2-8B92-32699734C668}"/>
          </ac:spMkLst>
        </pc:spChg>
        <pc:spChg chg="add mod">
          <ac:chgData name="Ludovic FERRANDI" userId="e47aa821-b978-4087-99fd-991fe6578897" providerId="ADAL" clId="{E7881D8E-CF06-4491-A80B-FE07552B0E4C}" dt="2021-03-23T17:58:02.182" v="269"/>
          <ac:spMkLst>
            <pc:docMk/>
            <pc:sldMk cId="2759269377" sldId="293"/>
            <ac:spMk id="8" creationId="{A263F882-D3F4-4B18-AB8F-4EA582C53C2C}"/>
          </ac:spMkLst>
        </pc:spChg>
        <pc:spChg chg="add mod">
          <ac:chgData name="Ludovic FERRANDI" userId="e47aa821-b978-4087-99fd-991fe6578897" providerId="ADAL" clId="{E7881D8E-CF06-4491-A80B-FE07552B0E4C}" dt="2021-03-23T18:00:19.548" v="311" actId="20577"/>
          <ac:spMkLst>
            <pc:docMk/>
            <pc:sldMk cId="2759269377" sldId="293"/>
            <ac:spMk id="9" creationId="{BA658E61-E0CC-4EC4-AE47-996C071873AD}"/>
          </ac:spMkLst>
        </pc:spChg>
        <pc:spChg chg="add mod">
          <ac:chgData name="Ludovic FERRANDI" userId="e47aa821-b978-4087-99fd-991fe6578897" providerId="ADAL" clId="{E7881D8E-CF06-4491-A80B-FE07552B0E4C}" dt="2021-03-23T18:03:30.661" v="357" actId="20577"/>
          <ac:spMkLst>
            <pc:docMk/>
            <pc:sldMk cId="2759269377" sldId="293"/>
            <ac:spMk id="10" creationId="{0DBC1336-9C4F-4E0E-80D4-9257A14D7281}"/>
          </ac:spMkLst>
        </pc:spChg>
        <pc:picChg chg="mod">
          <ac:chgData name="Ludovic FERRANDI" userId="e47aa821-b978-4087-99fd-991fe6578897" providerId="ADAL" clId="{E7881D8E-CF06-4491-A80B-FE07552B0E4C}" dt="2021-03-23T18:00:02.956" v="273" actId="1076"/>
          <ac:picMkLst>
            <pc:docMk/>
            <pc:sldMk cId="2759269377" sldId="293"/>
            <ac:picMk id="2" creationId="{9DD2E237-A26D-43D0-9F8D-42055A1E3EF4}"/>
          </ac:picMkLst>
        </pc:picChg>
        <pc:picChg chg="add mod">
          <ac:chgData name="Ludovic FERRANDI" userId="e47aa821-b978-4087-99fd-991fe6578897" providerId="ADAL" clId="{E7881D8E-CF06-4491-A80B-FE07552B0E4C}" dt="2021-03-23T17:54:52.351" v="248"/>
          <ac:picMkLst>
            <pc:docMk/>
            <pc:sldMk cId="2759269377" sldId="293"/>
            <ac:picMk id="5" creationId="{68659DD3-356D-4454-8EFA-2654BE156521}"/>
          </ac:picMkLst>
        </pc:picChg>
        <pc:picChg chg="add mod">
          <ac:chgData name="Ludovic FERRANDI" userId="e47aa821-b978-4087-99fd-991fe6578897" providerId="ADAL" clId="{E7881D8E-CF06-4491-A80B-FE07552B0E4C}" dt="2021-03-23T17:54:56.424" v="249"/>
          <ac:picMkLst>
            <pc:docMk/>
            <pc:sldMk cId="2759269377" sldId="293"/>
            <ac:picMk id="6" creationId="{E0B0F572-6257-4810-A2CF-0D12E67D61D0}"/>
          </ac:picMkLst>
        </pc:picChg>
        <pc:picChg chg="add mod">
          <ac:chgData name="Ludovic FERRANDI" userId="e47aa821-b978-4087-99fd-991fe6578897" providerId="ADAL" clId="{E7881D8E-CF06-4491-A80B-FE07552B0E4C}" dt="2021-03-23T17:55:01.260" v="250"/>
          <ac:picMkLst>
            <pc:docMk/>
            <pc:sldMk cId="2759269377" sldId="293"/>
            <ac:picMk id="7" creationId="{1E8241BB-ED1D-4E4C-8ECE-4D6583C8E598}"/>
          </ac:picMkLst>
        </pc:picChg>
      </pc:sldChg>
      <pc:sldChg chg="addSp delSp modSp mod">
        <pc:chgData name="Ludovic FERRANDI" userId="e47aa821-b978-4087-99fd-991fe6578897" providerId="ADAL" clId="{E7881D8E-CF06-4491-A80B-FE07552B0E4C}" dt="2021-03-23T18:01:58.207" v="321" actId="20577"/>
        <pc:sldMkLst>
          <pc:docMk/>
          <pc:sldMk cId="582084775" sldId="294"/>
        </pc:sldMkLst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2" creationId="{CDAD3438-5942-46FF-9DB6-E4B8C7F337F4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6" creationId="{B8115018-7745-4B1C-911F-64FD9F4B40DF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7" creationId="{B4A68533-C74E-430D-967F-5B705C246F51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8" creationId="{697DA065-003B-4EBA-A16D-FFA674E808EB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9" creationId="{6B60CC57-B8CB-478F-88EC-60F1764CDE19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10" creationId="{DE6C1E56-B6A4-4E46-83E1-77691F1CDAC6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11" creationId="{16D276AD-5026-46E5-A9E5-1E01F3685B30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18" creationId="{A5227D97-EB93-4975-9EF1-0071082EF071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20" creationId="{589B9C32-771E-459C-9B3D-77377052CD01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22" creationId="{3F55E86D-D967-4313-8E90-117DE4AFCD94}"/>
          </ac:spMkLst>
        </pc:spChg>
        <pc:spChg chg="mod">
          <ac:chgData name="Ludovic FERRANDI" userId="e47aa821-b978-4087-99fd-991fe6578897" providerId="ADAL" clId="{E7881D8E-CF06-4491-A80B-FE07552B0E4C}" dt="2021-03-23T18:01:58.207" v="321" actId="20577"/>
          <ac:spMkLst>
            <pc:docMk/>
            <pc:sldMk cId="582084775" sldId="294"/>
            <ac:spMk id="23" creationId="{77ECC477-C9BE-4CF9-BF7D-A50002E09C5C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24" creationId="{6A1C4664-3854-45B8-A9C3-CB7F97802FDA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26" creationId="{995FE19C-9C1B-457C-9274-5C7C56E0BCA0}"/>
          </ac:spMkLst>
        </pc:spChg>
        <pc:spChg chg="mod">
          <ac:chgData name="Ludovic FERRANDI" userId="e47aa821-b978-4087-99fd-991fe6578897" providerId="ADAL" clId="{E7881D8E-CF06-4491-A80B-FE07552B0E4C}" dt="2021-03-23T17:58:28.612" v="270" actId="1076"/>
          <ac:spMkLst>
            <pc:docMk/>
            <pc:sldMk cId="582084775" sldId="294"/>
            <ac:spMk id="27" creationId="{F4319544-90F4-4B26-B46D-434370E755E7}"/>
          </ac:spMkLst>
        </pc:spChg>
        <pc:spChg chg="add mod">
          <ac:chgData name="Ludovic FERRANDI" userId="e47aa821-b978-4087-99fd-991fe6578897" providerId="ADAL" clId="{E7881D8E-CF06-4491-A80B-FE07552B0E4C}" dt="2021-03-23T17:57:38.510" v="262"/>
          <ac:spMkLst>
            <pc:docMk/>
            <pc:sldMk cId="582084775" sldId="294"/>
            <ac:spMk id="30" creationId="{A5663D57-6B05-484B-88A3-A0068B214B9A}"/>
          </ac:spMkLst>
        </pc:spChg>
        <pc:grpChg chg="mod">
          <ac:chgData name="Ludovic FERRANDI" userId="e47aa821-b978-4087-99fd-991fe6578897" providerId="ADAL" clId="{E7881D8E-CF06-4491-A80B-FE07552B0E4C}" dt="2021-03-23T17:58:28.612" v="270" actId="1076"/>
          <ac:grpSpMkLst>
            <pc:docMk/>
            <pc:sldMk cId="582084775" sldId="294"/>
            <ac:grpSpMk id="17" creationId="{538E5C46-068A-48CC-B0DB-EF5B1A17EC08}"/>
          </ac:grpSpMkLst>
        </pc:grpChg>
        <pc:picChg chg="add del mod">
          <ac:chgData name="Ludovic FERRANDI" userId="e47aa821-b978-4087-99fd-991fe6578897" providerId="ADAL" clId="{E7881D8E-CF06-4491-A80B-FE07552B0E4C}" dt="2021-03-23T17:36:02.030" v="132" actId="478"/>
          <ac:picMkLst>
            <pc:docMk/>
            <pc:sldMk cId="582084775" sldId="294"/>
            <ac:picMk id="5" creationId="{3D46F8A4-3857-482D-B4CA-1FC23F8E8DD9}"/>
          </ac:picMkLst>
        </pc:picChg>
        <pc:picChg chg="add mod">
          <ac:chgData name="Ludovic FERRANDI" userId="e47aa821-b978-4087-99fd-991fe6578897" providerId="ADAL" clId="{E7881D8E-CF06-4491-A80B-FE07552B0E4C}" dt="2021-03-23T17:36:02.384" v="133"/>
          <ac:picMkLst>
            <pc:docMk/>
            <pc:sldMk cId="582084775" sldId="294"/>
            <ac:picMk id="25" creationId="{41C1FE5F-1932-4EB3-A7B6-063F7419B94A}"/>
          </ac:picMkLst>
        </pc:picChg>
        <pc:picChg chg="add mod">
          <ac:chgData name="Ludovic FERRANDI" userId="e47aa821-b978-4087-99fd-991fe6578897" providerId="ADAL" clId="{E7881D8E-CF06-4491-A80B-FE07552B0E4C}" dt="2021-03-23T17:40:40.141" v="138"/>
          <ac:picMkLst>
            <pc:docMk/>
            <pc:sldMk cId="582084775" sldId="294"/>
            <ac:picMk id="28" creationId="{E9330ADD-97C5-4419-B788-391CDE0BB4CD}"/>
          </ac:picMkLst>
        </pc:picChg>
        <pc:picChg chg="add mod">
          <ac:chgData name="Ludovic FERRANDI" userId="e47aa821-b978-4087-99fd-991fe6578897" providerId="ADAL" clId="{E7881D8E-CF06-4491-A80B-FE07552B0E4C}" dt="2021-03-23T17:49:18.719" v="197"/>
          <ac:picMkLst>
            <pc:docMk/>
            <pc:sldMk cId="582084775" sldId="294"/>
            <ac:picMk id="29" creationId="{8756E094-39A6-4450-997D-F221FCE12A37}"/>
          </ac:picMkLst>
        </pc:picChg>
      </pc:sldChg>
      <pc:sldChg chg="addSp delSp modSp mod">
        <pc:chgData name="Ludovic FERRANDI" userId="e47aa821-b978-4087-99fd-991fe6578897" providerId="ADAL" clId="{E7881D8E-CF06-4491-A80B-FE07552B0E4C}" dt="2021-03-23T19:49:59.859" v="407" actId="20577"/>
        <pc:sldMkLst>
          <pc:docMk/>
          <pc:sldMk cId="528102565" sldId="295"/>
        </pc:sldMkLst>
        <pc:spChg chg="mod">
          <ac:chgData name="Ludovic FERRANDI" userId="e47aa821-b978-4087-99fd-991fe6578897" providerId="ADAL" clId="{E7881D8E-CF06-4491-A80B-FE07552B0E4C}" dt="2021-03-23T18:07:01.512" v="382" actId="20577"/>
          <ac:spMkLst>
            <pc:docMk/>
            <pc:sldMk cId="528102565" sldId="295"/>
            <ac:spMk id="2" creationId="{5D657481-994F-4943-9313-21A43D3821D4}"/>
          </ac:spMkLst>
        </pc:spChg>
        <pc:spChg chg="mod">
          <ac:chgData name="Ludovic FERRANDI" userId="e47aa821-b978-4087-99fd-991fe6578897" providerId="ADAL" clId="{E7881D8E-CF06-4491-A80B-FE07552B0E4C}" dt="2021-03-23T18:01:42.574" v="319" actId="20577"/>
          <ac:spMkLst>
            <pc:docMk/>
            <pc:sldMk cId="528102565" sldId="295"/>
            <ac:spMk id="5" creationId="{9174D6B7-BA91-4B32-8AA4-223C03D926B3}"/>
          </ac:spMkLst>
        </pc:spChg>
        <pc:spChg chg="mod">
          <ac:chgData name="Ludovic FERRANDI" userId="e47aa821-b978-4087-99fd-991fe6578897" providerId="ADAL" clId="{E7881D8E-CF06-4491-A80B-FE07552B0E4C}" dt="2021-03-23T17:32:46.927" v="123" actId="21"/>
          <ac:spMkLst>
            <pc:docMk/>
            <pc:sldMk cId="528102565" sldId="295"/>
            <ac:spMk id="12" creationId="{887BD187-364A-0C4C-A326-AEDC018A71FF}"/>
          </ac:spMkLst>
        </pc:spChg>
        <pc:spChg chg="add mod">
          <ac:chgData name="Ludovic FERRANDI" userId="e47aa821-b978-4087-99fd-991fe6578897" providerId="ADAL" clId="{E7881D8E-CF06-4491-A80B-FE07552B0E4C}" dt="2021-03-23T19:49:59.859" v="407" actId="20577"/>
          <ac:spMkLst>
            <pc:docMk/>
            <pc:sldMk cId="528102565" sldId="295"/>
            <ac:spMk id="13" creationId="{ABF22B34-90BD-49B5-B2EE-3BDB88D0B7F1}"/>
          </ac:spMkLst>
        </pc:spChg>
        <pc:spChg chg="add mod">
          <ac:chgData name="Ludovic FERRANDI" userId="e47aa821-b978-4087-99fd-991fe6578897" providerId="ADAL" clId="{E7881D8E-CF06-4491-A80B-FE07552B0E4C}" dt="2021-03-23T17:57:36.921" v="261"/>
          <ac:spMkLst>
            <pc:docMk/>
            <pc:sldMk cId="528102565" sldId="295"/>
            <ac:spMk id="18" creationId="{46FDA959-8E9E-4C40-A50C-8A01640B11E4}"/>
          </ac:spMkLst>
        </pc:spChg>
        <pc:picChg chg="add del mod">
          <ac:chgData name="Ludovic FERRANDI" userId="e47aa821-b978-4087-99fd-991fe6578897" providerId="ADAL" clId="{E7881D8E-CF06-4491-A80B-FE07552B0E4C}" dt="2021-03-23T17:35:54.553" v="128" actId="478"/>
          <ac:picMkLst>
            <pc:docMk/>
            <pc:sldMk cId="528102565" sldId="295"/>
            <ac:picMk id="9" creationId="{5EF2C66C-DA58-4AA0-8510-0ACDF1AE213D}"/>
          </ac:picMkLst>
        </pc:picChg>
        <pc:picChg chg="add mod">
          <ac:chgData name="Ludovic FERRANDI" userId="e47aa821-b978-4087-99fd-991fe6578897" providerId="ADAL" clId="{E7881D8E-CF06-4491-A80B-FE07552B0E4C}" dt="2021-03-23T17:35:55.028" v="129"/>
          <ac:picMkLst>
            <pc:docMk/>
            <pc:sldMk cId="528102565" sldId="295"/>
            <ac:picMk id="14" creationId="{3CA2A755-3D02-4357-8192-CF375274F486}"/>
          </ac:picMkLst>
        </pc:picChg>
        <pc:picChg chg="add mod">
          <ac:chgData name="Ludovic FERRANDI" userId="e47aa821-b978-4087-99fd-991fe6578897" providerId="ADAL" clId="{E7881D8E-CF06-4491-A80B-FE07552B0E4C}" dt="2021-03-23T17:40:34.254" v="137" actId="1076"/>
          <ac:picMkLst>
            <pc:docMk/>
            <pc:sldMk cId="528102565" sldId="295"/>
            <ac:picMk id="15" creationId="{B928722E-706E-411E-AD28-F9067B7D5FB2}"/>
          </ac:picMkLst>
        </pc:picChg>
        <pc:picChg chg="add mod">
          <ac:chgData name="Ludovic FERRANDI" userId="e47aa821-b978-4087-99fd-991fe6578897" providerId="ADAL" clId="{E7881D8E-CF06-4491-A80B-FE07552B0E4C}" dt="2021-03-23T17:49:15.805" v="196" actId="1076"/>
          <ac:picMkLst>
            <pc:docMk/>
            <pc:sldMk cId="528102565" sldId="295"/>
            <ac:picMk id="16" creationId="{A0F3FAC2-1A1D-4AA1-9CDB-81356ABF56AC}"/>
          </ac:picMkLst>
        </pc:picChg>
        <pc:picChg chg="add del mod">
          <ac:chgData name="Ludovic FERRANDI" userId="e47aa821-b978-4087-99fd-991fe6578897" providerId="ADAL" clId="{E7881D8E-CF06-4491-A80B-FE07552B0E4C}" dt="2021-03-23T17:57:31.306" v="260"/>
          <ac:picMkLst>
            <pc:docMk/>
            <pc:sldMk cId="528102565" sldId="295"/>
            <ac:picMk id="17" creationId="{0BD17405-0CC3-4BFE-878F-048ABF2E68B2}"/>
          </ac:picMkLst>
        </pc:picChg>
      </pc:sldChg>
      <pc:sldChg chg="addSp delSp modSp mod">
        <pc:chgData name="Ludovic FERRANDI" userId="e47aa821-b978-4087-99fd-991fe6578897" providerId="ADAL" clId="{E7881D8E-CF06-4491-A80B-FE07552B0E4C}" dt="2021-03-23T18:06:18.213" v="364" actId="403"/>
        <pc:sldMkLst>
          <pc:docMk/>
          <pc:sldMk cId="556003988" sldId="296"/>
        </pc:sldMkLst>
        <pc:spChg chg="del">
          <ac:chgData name="Ludovic FERRANDI" userId="e47aa821-b978-4087-99fd-991fe6578897" providerId="ADAL" clId="{E7881D8E-CF06-4491-A80B-FE07552B0E4C}" dt="2021-03-23T17:50:54.433" v="208" actId="478"/>
          <ac:spMkLst>
            <pc:docMk/>
            <pc:sldMk cId="556003988" sldId="296"/>
            <ac:spMk id="4" creationId="{A7142A0E-ED05-4ECF-B76A-BB02D587D3FC}"/>
          </ac:spMkLst>
        </pc:spChg>
        <pc:spChg chg="add del mod">
          <ac:chgData name="Ludovic FERRANDI" userId="e47aa821-b978-4087-99fd-991fe6578897" providerId="ADAL" clId="{E7881D8E-CF06-4491-A80B-FE07552B0E4C}" dt="2021-03-23T17:50:56.582" v="209" actId="478"/>
          <ac:spMkLst>
            <pc:docMk/>
            <pc:sldMk cId="556003988" sldId="296"/>
            <ac:spMk id="6" creationId="{0C87389E-7219-4C91-BBA2-B7A5873B128E}"/>
          </ac:spMkLst>
        </pc:spChg>
        <pc:spChg chg="add mod">
          <ac:chgData name="Ludovic FERRANDI" userId="e47aa821-b978-4087-99fd-991fe6578897" providerId="ADAL" clId="{E7881D8E-CF06-4491-A80B-FE07552B0E4C}" dt="2021-03-23T18:06:18.213" v="364" actId="403"/>
          <ac:spMkLst>
            <pc:docMk/>
            <pc:sldMk cId="556003988" sldId="296"/>
            <ac:spMk id="32" creationId="{E6F7629C-D4BC-4098-A966-BA81FE1AABD7}"/>
          </ac:spMkLst>
        </pc:spChg>
        <pc:spChg chg="add mod">
          <ac:chgData name="Ludovic FERRANDI" userId="e47aa821-b978-4087-99fd-991fe6578897" providerId="ADAL" clId="{E7881D8E-CF06-4491-A80B-FE07552B0E4C}" dt="2021-03-23T17:57:49.734" v="267"/>
          <ac:spMkLst>
            <pc:docMk/>
            <pc:sldMk cId="556003988" sldId="296"/>
            <ac:spMk id="35" creationId="{03363555-5C75-4256-AC50-CB93D5A54DB3}"/>
          </ac:spMkLst>
        </pc:spChg>
        <pc:spChg chg="add mod">
          <ac:chgData name="Ludovic FERRANDI" userId="e47aa821-b978-4087-99fd-991fe6578897" providerId="ADAL" clId="{E7881D8E-CF06-4491-A80B-FE07552B0E4C}" dt="2021-03-23T18:02:53.729" v="339" actId="20577"/>
          <ac:spMkLst>
            <pc:docMk/>
            <pc:sldMk cId="556003988" sldId="296"/>
            <ac:spMk id="37" creationId="{165ECF3A-027A-4493-8E79-8481E6656C8D}"/>
          </ac:spMkLst>
        </pc:spChg>
        <pc:picChg chg="add mod">
          <ac:chgData name="Ludovic FERRANDI" userId="e47aa821-b978-4087-99fd-991fe6578897" providerId="ADAL" clId="{E7881D8E-CF06-4491-A80B-FE07552B0E4C}" dt="2021-03-23T17:46:03.102" v="164"/>
          <ac:picMkLst>
            <pc:docMk/>
            <pc:sldMk cId="556003988" sldId="296"/>
            <ac:picMk id="26" creationId="{BA2E834B-E84C-4003-AB8A-972869FB86BA}"/>
          </ac:picMkLst>
        </pc:picChg>
        <pc:picChg chg="add mod">
          <ac:chgData name="Ludovic FERRANDI" userId="e47aa821-b978-4087-99fd-991fe6578897" providerId="ADAL" clId="{E7881D8E-CF06-4491-A80B-FE07552B0E4C}" dt="2021-03-23T17:46:06.955" v="165"/>
          <ac:picMkLst>
            <pc:docMk/>
            <pc:sldMk cId="556003988" sldId="296"/>
            <ac:picMk id="28" creationId="{5018CCC4-E114-4F5B-830F-C15C1DF53174}"/>
          </ac:picMkLst>
        </pc:picChg>
        <pc:picChg chg="add del mod">
          <ac:chgData name="Ludovic FERRANDI" userId="e47aa821-b978-4087-99fd-991fe6578897" providerId="ADAL" clId="{E7881D8E-CF06-4491-A80B-FE07552B0E4C}" dt="2021-03-23T17:46:18.878" v="167"/>
          <ac:picMkLst>
            <pc:docMk/>
            <pc:sldMk cId="556003988" sldId="296"/>
            <ac:picMk id="29" creationId="{AE33FEEF-D747-4064-A9DA-460DB19832E9}"/>
          </ac:picMkLst>
        </pc:picChg>
        <pc:picChg chg="add mod">
          <ac:chgData name="Ludovic FERRANDI" userId="e47aa821-b978-4087-99fd-991fe6578897" providerId="ADAL" clId="{E7881D8E-CF06-4491-A80B-FE07552B0E4C}" dt="2021-03-23T17:50:23.087" v="205"/>
          <ac:picMkLst>
            <pc:docMk/>
            <pc:sldMk cId="556003988" sldId="296"/>
            <ac:picMk id="31" creationId="{B3E35372-CA24-4DB5-9169-B6A7566B3C89}"/>
          </ac:picMkLst>
        </pc:picChg>
      </pc:sldChg>
      <pc:sldChg chg="addSp delSp modSp mod">
        <pc:chgData name="Ludovic FERRANDI" userId="e47aa821-b978-4087-99fd-991fe6578897" providerId="ADAL" clId="{E7881D8E-CF06-4491-A80B-FE07552B0E4C}" dt="2021-03-23T19:49:25.460" v="402" actId="20577"/>
        <pc:sldMkLst>
          <pc:docMk/>
          <pc:sldMk cId="2945394017" sldId="297"/>
        </pc:sldMkLst>
        <pc:spChg chg="del mod">
          <ac:chgData name="Ludovic FERRANDI" userId="e47aa821-b978-4087-99fd-991fe6578897" providerId="ADAL" clId="{E7881D8E-CF06-4491-A80B-FE07552B0E4C}" dt="2021-03-23T17:27:28.450" v="46" actId="478"/>
          <ac:spMkLst>
            <pc:docMk/>
            <pc:sldMk cId="2945394017" sldId="297"/>
            <ac:spMk id="4" creationId="{34A4D8DB-625C-4C59-A13F-7E7170FC909B}"/>
          </ac:spMkLst>
        </pc:spChg>
        <pc:spChg chg="add del mod">
          <ac:chgData name="Ludovic FERRANDI" userId="e47aa821-b978-4087-99fd-991fe6578897" providerId="ADAL" clId="{E7881D8E-CF06-4491-A80B-FE07552B0E4C}" dt="2021-03-23T17:27:42.478" v="49" actId="478"/>
          <ac:spMkLst>
            <pc:docMk/>
            <pc:sldMk cId="2945394017" sldId="297"/>
            <ac:spMk id="6" creationId="{3E3FE094-F089-450A-9B81-E1C5E5ADC299}"/>
          </ac:spMkLst>
        </pc:spChg>
        <pc:spChg chg="del">
          <ac:chgData name="Ludovic FERRANDI" userId="e47aa821-b978-4087-99fd-991fe6578897" providerId="ADAL" clId="{E7881D8E-CF06-4491-A80B-FE07552B0E4C}" dt="2021-03-23T18:02:11.385" v="322" actId="478"/>
          <ac:spMkLst>
            <pc:docMk/>
            <pc:sldMk cId="2945394017" sldId="297"/>
            <ac:spMk id="19" creationId="{76FB32C0-7E79-4241-985D-396827101CFD}"/>
          </ac:spMkLst>
        </pc:spChg>
        <pc:spChg chg="add del mod">
          <ac:chgData name="Ludovic FERRANDI" userId="e47aa821-b978-4087-99fd-991fe6578897" providerId="ADAL" clId="{E7881D8E-CF06-4491-A80B-FE07552B0E4C}" dt="2021-03-23T17:27:40.986" v="48" actId="478"/>
          <ac:spMkLst>
            <pc:docMk/>
            <pc:sldMk cId="2945394017" sldId="297"/>
            <ac:spMk id="22" creationId="{FBBF4C2A-676D-4B02-8D72-082A2AA274F3}"/>
          </ac:spMkLst>
        </pc:spChg>
        <pc:spChg chg="add mod">
          <ac:chgData name="Ludovic FERRANDI" userId="e47aa821-b978-4087-99fd-991fe6578897" providerId="ADAL" clId="{E7881D8E-CF06-4491-A80B-FE07552B0E4C}" dt="2021-03-23T17:27:43.763" v="50"/>
          <ac:spMkLst>
            <pc:docMk/>
            <pc:sldMk cId="2945394017" sldId="297"/>
            <ac:spMk id="23" creationId="{397D5BF7-ADBC-4436-B621-B8B2C8CE1BC3}"/>
          </ac:spMkLst>
        </pc:spChg>
        <pc:spChg chg="mod">
          <ac:chgData name="Ludovic FERRANDI" userId="e47aa821-b978-4087-99fd-991fe6578897" providerId="ADAL" clId="{E7881D8E-CF06-4491-A80B-FE07552B0E4C}" dt="2021-03-23T19:49:25.460" v="402" actId="20577"/>
          <ac:spMkLst>
            <pc:docMk/>
            <pc:sldMk cId="2945394017" sldId="297"/>
            <ac:spMk id="27" creationId="{EF13FD7B-DAE6-46AD-9F09-2F2173D77856}"/>
          </ac:spMkLst>
        </pc:spChg>
        <pc:spChg chg="add mod">
          <ac:chgData name="Ludovic FERRANDI" userId="e47aa821-b978-4087-99fd-991fe6578897" providerId="ADAL" clId="{E7881D8E-CF06-4491-A80B-FE07552B0E4C}" dt="2021-03-23T17:57:40.601" v="263"/>
          <ac:spMkLst>
            <pc:docMk/>
            <pc:sldMk cId="2945394017" sldId="297"/>
            <ac:spMk id="33" creationId="{2C780FA5-D007-40C0-A348-3D0AD2AC8812}"/>
          </ac:spMkLst>
        </pc:spChg>
        <pc:spChg chg="add mod">
          <ac:chgData name="Ludovic FERRANDI" userId="e47aa821-b978-4087-99fd-991fe6578897" providerId="ADAL" clId="{E7881D8E-CF06-4491-A80B-FE07552B0E4C}" dt="2021-03-23T18:02:17.220" v="325" actId="20577"/>
          <ac:spMkLst>
            <pc:docMk/>
            <pc:sldMk cId="2945394017" sldId="297"/>
            <ac:spMk id="39" creationId="{29073F89-4E4C-4F83-928C-751EF956D955}"/>
          </ac:spMkLst>
        </pc:spChg>
        <pc:picChg chg="add del mod">
          <ac:chgData name="Ludovic FERRANDI" userId="e47aa821-b978-4087-99fd-991fe6578897" providerId="ADAL" clId="{E7881D8E-CF06-4491-A80B-FE07552B0E4C}" dt="2021-03-23T17:35:58.129" v="130" actId="478"/>
          <ac:picMkLst>
            <pc:docMk/>
            <pc:sldMk cId="2945394017" sldId="297"/>
            <ac:picMk id="20" creationId="{4724DFEA-45EA-4A8D-8ECD-4A1EF00E5D62}"/>
          </ac:picMkLst>
        </pc:picChg>
        <pc:picChg chg="add mod">
          <ac:chgData name="Ludovic FERRANDI" userId="e47aa821-b978-4087-99fd-991fe6578897" providerId="ADAL" clId="{E7881D8E-CF06-4491-A80B-FE07552B0E4C}" dt="2021-03-23T17:35:59" v="131"/>
          <ac:picMkLst>
            <pc:docMk/>
            <pc:sldMk cId="2945394017" sldId="297"/>
            <ac:picMk id="24" creationId="{2361C47F-2AAF-42B7-B0D7-F3E238810E74}"/>
          </ac:picMkLst>
        </pc:picChg>
        <pc:picChg chg="add mod">
          <ac:chgData name="Ludovic FERRANDI" userId="e47aa821-b978-4087-99fd-991fe6578897" providerId="ADAL" clId="{E7881D8E-CF06-4491-A80B-FE07552B0E4C}" dt="2021-03-23T17:40:42.067" v="139"/>
          <ac:picMkLst>
            <pc:docMk/>
            <pc:sldMk cId="2945394017" sldId="297"/>
            <ac:picMk id="25" creationId="{9D72A408-9696-4201-A917-30EF8BC2D204}"/>
          </ac:picMkLst>
        </pc:picChg>
        <pc:picChg chg="add mod">
          <ac:chgData name="Ludovic FERRANDI" userId="e47aa821-b978-4087-99fd-991fe6578897" providerId="ADAL" clId="{E7881D8E-CF06-4491-A80B-FE07552B0E4C}" dt="2021-03-23T17:49:21.041" v="198"/>
          <ac:picMkLst>
            <pc:docMk/>
            <pc:sldMk cId="2945394017" sldId="297"/>
            <ac:picMk id="32" creationId="{5FA92449-45EA-42C9-B39B-C12BD6907E3B}"/>
          </ac:picMkLst>
        </pc:picChg>
      </pc:sldChg>
      <pc:sldChg chg="addSp delSp modSp mod">
        <pc:chgData name="Ludovic FERRANDI" userId="e47aa821-b978-4087-99fd-991fe6578897" providerId="ADAL" clId="{E7881D8E-CF06-4491-A80B-FE07552B0E4C}" dt="2021-03-23T18:05:53.146" v="362" actId="403"/>
        <pc:sldMkLst>
          <pc:docMk/>
          <pc:sldMk cId="4011415154" sldId="298"/>
        </pc:sldMkLst>
        <pc:spChg chg="del">
          <ac:chgData name="Ludovic FERRANDI" userId="e47aa821-b978-4087-99fd-991fe6578897" providerId="ADAL" clId="{E7881D8E-CF06-4491-A80B-FE07552B0E4C}" dt="2021-03-23T17:32:12.937" v="105" actId="478"/>
          <ac:spMkLst>
            <pc:docMk/>
            <pc:sldMk cId="4011415154" sldId="298"/>
            <ac:spMk id="4" creationId="{1394F9E7-E60D-4BA1-9B9A-5F91AA8C5539}"/>
          </ac:spMkLst>
        </pc:spChg>
        <pc:spChg chg="add del mod">
          <ac:chgData name="Ludovic FERRANDI" userId="e47aa821-b978-4087-99fd-991fe6578897" providerId="ADAL" clId="{E7881D8E-CF06-4491-A80B-FE07552B0E4C}" dt="2021-03-23T17:32:17.642" v="106" actId="478"/>
          <ac:spMkLst>
            <pc:docMk/>
            <pc:sldMk cId="4011415154" sldId="298"/>
            <ac:spMk id="5" creationId="{8AB4D794-0A62-486B-992C-76E16C68FA8A}"/>
          </ac:spMkLst>
        </pc:spChg>
        <pc:spChg chg="add mod">
          <ac:chgData name="Ludovic FERRANDI" userId="e47aa821-b978-4087-99fd-991fe6578897" providerId="ADAL" clId="{E7881D8E-CF06-4491-A80B-FE07552B0E4C}" dt="2021-03-23T18:05:53.146" v="362" actId="403"/>
          <ac:spMkLst>
            <pc:docMk/>
            <pc:sldMk cId="4011415154" sldId="298"/>
            <ac:spMk id="8" creationId="{44E42A41-FC79-4766-B5E5-47C2B0D2101F}"/>
          </ac:spMkLst>
        </pc:spChg>
        <pc:spChg chg="add mod">
          <ac:chgData name="Ludovic FERRANDI" userId="e47aa821-b978-4087-99fd-991fe6578897" providerId="ADAL" clId="{E7881D8E-CF06-4491-A80B-FE07552B0E4C}" dt="2021-03-23T17:57:46.069" v="266"/>
          <ac:spMkLst>
            <pc:docMk/>
            <pc:sldMk cId="4011415154" sldId="298"/>
            <ac:spMk id="14" creationId="{ED48FC1F-3AD6-4C94-8A8D-7BE3B1099DBB}"/>
          </ac:spMkLst>
        </pc:spChg>
        <pc:spChg chg="add mod">
          <ac:chgData name="Ludovic FERRANDI" userId="e47aa821-b978-4087-99fd-991fe6578897" providerId="ADAL" clId="{E7881D8E-CF06-4491-A80B-FE07552B0E4C}" dt="2021-03-23T18:02:33.007" v="332" actId="20577"/>
          <ac:spMkLst>
            <pc:docMk/>
            <pc:sldMk cId="4011415154" sldId="298"/>
            <ac:spMk id="15" creationId="{AC393BAC-8F7E-422B-B95D-12F3D0AE41BF}"/>
          </ac:spMkLst>
        </pc:spChg>
        <pc:graphicFrameChg chg="modGraphic">
          <ac:chgData name="Ludovic FERRANDI" userId="e47aa821-b978-4087-99fd-991fe6578897" providerId="ADAL" clId="{E7881D8E-CF06-4491-A80B-FE07552B0E4C}" dt="2021-03-23T17:11:25.861" v="32" actId="20577"/>
          <ac:graphicFrameMkLst>
            <pc:docMk/>
            <pc:sldMk cId="4011415154" sldId="298"/>
            <ac:graphicFrameMk id="7" creationId="{9923070E-CC46-436E-83B7-2FA9B9D1C73F}"/>
          </ac:graphicFrameMkLst>
        </pc:graphicFrameChg>
        <pc:picChg chg="add del mod">
          <ac:chgData name="Ludovic FERRANDI" userId="e47aa821-b978-4087-99fd-991fe6578897" providerId="ADAL" clId="{E7881D8E-CF06-4491-A80B-FE07552B0E4C}" dt="2021-03-23T17:45:08.588" v="155" actId="478"/>
          <ac:picMkLst>
            <pc:docMk/>
            <pc:sldMk cId="4011415154" sldId="298"/>
            <ac:picMk id="9" creationId="{51FE1476-CFDB-4C2E-B407-C2090BFAD594}"/>
          </ac:picMkLst>
        </pc:picChg>
        <pc:picChg chg="add mod">
          <ac:chgData name="Ludovic FERRANDI" userId="e47aa821-b978-4087-99fd-991fe6578897" providerId="ADAL" clId="{E7881D8E-CF06-4491-A80B-FE07552B0E4C}" dt="2021-03-23T17:45:06.098" v="154"/>
          <ac:picMkLst>
            <pc:docMk/>
            <pc:sldMk cId="4011415154" sldId="298"/>
            <ac:picMk id="10" creationId="{D7A640B4-C3B8-400C-BD7F-89346BC2ABEA}"/>
          </ac:picMkLst>
        </pc:picChg>
        <pc:picChg chg="add mod">
          <ac:chgData name="Ludovic FERRANDI" userId="e47aa821-b978-4087-99fd-991fe6578897" providerId="ADAL" clId="{E7881D8E-CF06-4491-A80B-FE07552B0E4C}" dt="2021-03-23T17:45:13.122" v="156"/>
          <ac:picMkLst>
            <pc:docMk/>
            <pc:sldMk cId="4011415154" sldId="298"/>
            <ac:picMk id="11" creationId="{30610D6C-9B14-4E53-86E6-D13982102C9E}"/>
          </ac:picMkLst>
        </pc:picChg>
        <pc:picChg chg="add del mod">
          <ac:chgData name="Ludovic FERRANDI" userId="e47aa821-b978-4087-99fd-991fe6578897" providerId="ADAL" clId="{E7881D8E-CF06-4491-A80B-FE07552B0E4C}" dt="2021-03-23T17:45:44.972" v="162" actId="478"/>
          <ac:picMkLst>
            <pc:docMk/>
            <pc:sldMk cId="4011415154" sldId="298"/>
            <ac:picMk id="12" creationId="{B23546AF-7C96-4EBB-BA3E-76ABEEFCB552}"/>
          </ac:picMkLst>
        </pc:picChg>
        <pc:picChg chg="add mod">
          <ac:chgData name="Ludovic FERRANDI" userId="e47aa821-b978-4087-99fd-991fe6578897" providerId="ADAL" clId="{E7881D8E-CF06-4491-A80B-FE07552B0E4C}" dt="2021-03-23T17:50:13.165" v="203"/>
          <ac:picMkLst>
            <pc:docMk/>
            <pc:sldMk cId="4011415154" sldId="298"/>
            <ac:picMk id="13" creationId="{37213DAD-312C-4B8A-BC60-CD7C85CAA286}"/>
          </ac:picMkLst>
        </pc:picChg>
      </pc:sldChg>
      <pc:sldChg chg="addSp modSp mod">
        <pc:chgData name="Ludovic FERRANDI" userId="e47aa821-b978-4087-99fd-991fe6578897" providerId="ADAL" clId="{E7881D8E-CF06-4491-A80B-FE07552B0E4C}" dt="2021-03-23T18:02:21.539" v="327" actId="20577"/>
        <pc:sldMkLst>
          <pc:docMk/>
          <pc:sldMk cId="4032301353" sldId="299"/>
        </pc:sldMkLst>
        <pc:spChg chg="mod">
          <ac:chgData name="Ludovic FERRANDI" userId="e47aa821-b978-4087-99fd-991fe6578897" providerId="ADAL" clId="{E7881D8E-CF06-4491-A80B-FE07552B0E4C}" dt="2021-03-23T18:02:21.539" v="327" actId="20577"/>
          <ac:spMkLst>
            <pc:docMk/>
            <pc:sldMk cId="4032301353" sldId="299"/>
            <ac:spMk id="5" creationId="{9174D6B7-BA91-4B32-8AA4-223C03D926B3}"/>
          </ac:spMkLst>
        </pc:spChg>
        <pc:spChg chg="add mod">
          <ac:chgData name="Ludovic FERRANDI" userId="e47aa821-b978-4087-99fd-991fe6578897" providerId="ADAL" clId="{E7881D8E-CF06-4491-A80B-FE07552B0E4C}" dt="2021-03-23T17:57:42.654" v="264"/>
          <ac:spMkLst>
            <pc:docMk/>
            <pc:sldMk cId="4032301353" sldId="299"/>
            <ac:spMk id="11" creationId="{BED3FA91-60D0-47EC-8EA0-DFCA1762C32B}"/>
          </ac:spMkLst>
        </pc:spChg>
        <pc:spChg chg="mod">
          <ac:chgData name="Ludovic FERRANDI" userId="e47aa821-b978-4087-99fd-991fe6578897" providerId="ADAL" clId="{E7881D8E-CF06-4491-A80B-FE07552B0E4C}" dt="2021-03-23T17:49:33.742" v="201" actId="20577"/>
          <ac:spMkLst>
            <pc:docMk/>
            <pc:sldMk cId="4032301353" sldId="299"/>
            <ac:spMk id="13" creationId="{ABF22B34-90BD-49B5-B2EE-3BDB88D0B7F1}"/>
          </ac:spMkLst>
        </pc:spChg>
        <pc:picChg chg="add mod">
          <ac:chgData name="Ludovic FERRANDI" userId="e47aa821-b978-4087-99fd-991fe6578897" providerId="ADAL" clId="{E7881D8E-CF06-4491-A80B-FE07552B0E4C}" dt="2021-03-23T17:40:45.057" v="140"/>
          <ac:picMkLst>
            <pc:docMk/>
            <pc:sldMk cId="4032301353" sldId="299"/>
            <ac:picMk id="8" creationId="{F4BAB178-CFA1-493A-972A-2118BEB2359F}"/>
          </ac:picMkLst>
        </pc:picChg>
        <pc:picChg chg="add mod">
          <ac:chgData name="Ludovic FERRANDI" userId="e47aa821-b978-4087-99fd-991fe6578897" providerId="ADAL" clId="{E7881D8E-CF06-4491-A80B-FE07552B0E4C}" dt="2021-03-23T17:49:24.034" v="199"/>
          <ac:picMkLst>
            <pc:docMk/>
            <pc:sldMk cId="4032301353" sldId="299"/>
            <ac:picMk id="10" creationId="{8E2829EF-7DE6-4B43-A04F-25C07D072B3B}"/>
          </ac:picMkLst>
        </pc:picChg>
      </pc:sldChg>
    </pc:docChg>
  </pc:docChgLst>
  <pc:docChgLst>
    <pc:chgData name="Ludovic FERRANDI" userId="e47aa821-b978-4087-99fd-991fe6578897" providerId="ADAL" clId="{02C65ECD-DF78-45C4-A8AA-A67F0AE1519D}"/>
    <pc:docChg chg="undo custSel addSld modSld sldOrd modSection">
      <pc:chgData name="Ludovic FERRANDI" userId="e47aa821-b978-4087-99fd-991fe6578897" providerId="ADAL" clId="{02C65ECD-DF78-45C4-A8AA-A67F0AE1519D}" dt="2021-03-22T21:44:39.888" v="1873"/>
      <pc:docMkLst>
        <pc:docMk/>
      </pc:docMkLst>
      <pc:sldChg chg="modSp mod">
        <pc:chgData name="Ludovic FERRANDI" userId="e47aa821-b978-4087-99fd-991fe6578897" providerId="ADAL" clId="{02C65ECD-DF78-45C4-A8AA-A67F0AE1519D}" dt="2021-03-19T20:44:36.532" v="5" actId="20577"/>
        <pc:sldMkLst>
          <pc:docMk/>
          <pc:sldMk cId="470032918" sldId="280"/>
        </pc:sldMkLst>
        <pc:spChg chg="mod">
          <ac:chgData name="Ludovic FERRANDI" userId="e47aa821-b978-4087-99fd-991fe6578897" providerId="ADAL" clId="{02C65ECD-DF78-45C4-A8AA-A67F0AE1519D}" dt="2021-03-19T20:44:36.532" v="5" actId="20577"/>
          <ac:spMkLst>
            <pc:docMk/>
            <pc:sldMk cId="470032918" sldId="280"/>
            <ac:spMk id="3" creationId="{FD8B61E8-75CF-4357-A759-AD2EE15D555F}"/>
          </ac:spMkLst>
        </pc:spChg>
      </pc:sldChg>
      <pc:sldChg chg="modSp mod ord">
        <pc:chgData name="Ludovic FERRANDI" userId="e47aa821-b978-4087-99fd-991fe6578897" providerId="ADAL" clId="{02C65ECD-DF78-45C4-A8AA-A67F0AE1519D}" dt="2021-03-22T21:27:24.166" v="1578" actId="20577"/>
        <pc:sldMkLst>
          <pc:docMk/>
          <pc:sldMk cId="567487214" sldId="282"/>
        </pc:sldMkLst>
        <pc:graphicFrameChg chg="modGraphic">
          <ac:chgData name="Ludovic FERRANDI" userId="e47aa821-b978-4087-99fd-991fe6578897" providerId="ADAL" clId="{02C65ECD-DF78-45C4-A8AA-A67F0AE1519D}" dt="2021-03-22T21:24:35.715" v="1420" actId="20577"/>
          <ac:graphicFrameMkLst>
            <pc:docMk/>
            <pc:sldMk cId="567487214" sldId="282"/>
            <ac:graphicFrameMk id="5" creationId="{66E91BFC-F08A-4864-9FAD-8860F1629DD4}"/>
          </ac:graphicFrameMkLst>
        </pc:graphicFrameChg>
        <pc:graphicFrameChg chg="mod modGraphic">
          <ac:chgData name="Ludovic FERRANDI" userId="e47aa821-b978-4087-99fd-991fe6578897" providerId="ADAL" clId="{02C65ECD-DF78-45C4-A8AA-A67F0AE1519D}" dt="2021-03-22T21:24:42.399" v="1422" actId="20577"/>
          <ac:graphicFrameMkLst>
            <pc:docMk/>
            <pc:sldMk cId="567487214" sldId="282"/>
            <ac:graphicFrameMk id="12" creationId="{5432AD3D-1BE4-47F7-A89A-59DCD435C447}"/>
          </ac:graphicFrameMkLst>
        </pc:graphicFrameChg>
        <pc:graphicFrameChg chg="mod modGraphic">
          <ac:chgData name="Ludovic FERRANDI" userId="e47aa821-b978-4087-99fd-991fe6578897" providerId="ADAL" clId="{02C65ECD-DF78-45C4-A8AA-A67F0AE1519D}" dt="2021-03-22T21:17:30.130" v="1394" actId="20577"/>
          <ac:graphicFrameMkLst>
            <pc:docMk/>
            <pc:sldMk cId="567487214" sldId="282"/>
            <ac:graphicFrameMk id="13" creationId="{1EF7D099-689F-4C62-87E2-0E04E7DC16EC}"/>
          </ac:graphicFrameMkLst>
        </pc:graphicFrameChg>
        <pc:graphicFrameChg chg="mod modGraphic">
          <ac:chgData name="Ludovic FERRANDI" userId="e47aa821-b978-4087-99fd-991fe6578897" providerId="ADAL" clId="{02C65ECD-DF78-45C4-A8AA-A67F0AE1519D}" dt="2021-03-22T21:25:13.048" v="1444" actId="20577"/>
          <ac:graphicFrameMkLst>
            <pc:docMk/>
            <pc:sldMk cId="567487214" sldId="282"/>
            <ac:graphicFrameMk id="14" creationId="{09C21863-E6A0-4489-81F7-4D981051438A}"/>
          </ac:graphicFrameMkLst>
        </pc:graphicFrameChg>
        <pc:graphicFrameChg chg="modGraphic">
          <ac:chgData name="Ludovic FERRANDI" userId="e47aa821-b978-4087-99fd-991fe6578897" providerId="ADAL" clId="{02C65ECD-DF78-45C4-A8AA-A67F0AE1519D}" dt="2021-03-22T21:25:37.890" v="1510" actId="20577"/>
          <ac:graphicFrameMkLst>
            <pc:docMk/>
            <pc:sldMk cId="567487214" sldId="282"/>
            <ac:graphicFrameMk id="15" creationId="{AFF624A1-3BC3-44D2-8CF0-FBE03C3C3335}"/>
          </ac:graphicFrameMkLst>
        </pc:graphicFrameChg>
        <pc:graphicFrameChg chg="modGraphic">
          <ac:chgData name="Ludovic FERRANDI" userId="e47aa821-b978-4087-99fd-991fe6578897" providerId="ADAL" clId="{02C65ECD-DF78-45C4-A8AA-A67F0AE1519D}" dt="2021-03-22T21:27:24.166" v="1578" actId="20577"/>
          <ac:graphicFrameMkLst>
            <pc:docMk/>
            <pc:sldMk cId="567487214" sldId="282"/>
            <ac:graphicFrameMk id="16" creationId="{9EA4E0FD-B034-49E4-BD1F-3524C6FE413D}"/>
          </ac:graphicFrameMkLst>
        </pc:graphicFrameChg>
      </pc:sldChg>
      <pc:sldChg chg="addSp delSp modSp mod ord">
        <pc:chgData name="Ludovic FERRANDI" userId="e47aa821-b978-4087-99fd-991fe6578897" providerId="ADAL" clId="{02C65ECD-DF78-45C4-A8AA-A67F0AE1519D}" dt="2021-03-21T21:21:09.302" v="526" actId="1076"/>
        <pc:sldMkLst>
          <pc:docMk/>
          <pc:sldMk cId="2374475552" sldId="283"/>
        </pc:sldMkLst>
        <pc:picChg chg="add del">
          <ac:chgData name="Ludovic FERRANDI" userId="e47aa821-b978-4087-99fd-991fe6578897" providerId="ADAL" clId="{02C65ECD-DF78-45C4-A8AA-A67F0AE1519D}" dt="2021-03-21T21:21:03.875" v="523" actId="478"/>
          <ac:picMkLst>
            <pc:docMk/>
            <pc:sldMk cId="2374475552" sldId="283"/>
            <ac:picMk id="3" creationId="{B3805405-16AC-491D-989F-5B4C0DACE2AB}"/>
          </ac:picMkLst>
        </pc:picChg>
        <pc:picChg chg="add mod">
          <ac:chgData name="Ludovic FERRANDI" userId="e47aa821-b978-4087-99fd-991fe6578897" providerId="ADAL" clId="{02C65ECD-DF78-45C4-A8AA-A67F0AE1519D}" dt="2021-03-21T21:21:09.302" v="526" actId="1076"/>
          <ac:picMkLst>
            <pc:docMk/>
            <pc:sldMk cId="2374475552" sldId="283"/>
            <ac:picMk id="4" creationId="{4D4912D3-2E1D-40A0-9CCD-D5050C3783E2}"/>
          </ac:picMkLst>
        </pc:picChg>
        <pc:picChg chg="del">
          <ac:chgData name="Ludovic FERRANDI" userId="e47aa821-b978-4087-99fd-991fe6578897" providerId="ADAL" clId="{02C65ECD-DF78-45C4-A8AA-A67F0AE1519D}" dt="2021-03-21T21:21:06.693" v="525" actId="478"/>
          <ac:picMkLst>
            <pc:docMk/>
            <pc:sldMk cId="2374475552" sldId="283"/>
            <ac:picMk id="11" creationId="{755FB60A-FCCD-4CD7-A2D7-F1AEBD798804}"/>
          </ac:picMkLst>
        </pc:picChg>
      </pc:sldChg>
      <pc:sldChg chg="modSp mod ord">
        <pc:chgData name="Ludovic FERRANDI" userId="e47aa821-b978-4087-99fd-991fe6578897" providerId="ADAL" clId="{02C65ECD-DF78-45C4-A8AA-A67F0AE1519D}" dt="2021-03-21T21:21:24.696" v="546" actId="20577"/>
        <pc:sldMkLst>
          <pc:docMk/>
          <pc:sldMk cId="3612201405" sldId="288"/>
        </pc:sldMkLst>
        <pc:graphicFrameChg chg="modGraphic">
          <ac:chgData name="Ludovic FERRANDI" userId="e47aa821-b978-4087-99fd-991fe6578897" providerId="ADAL" clId="{02C65ECD-DF78-45C4-A8AA-A67F0AE1519D}" dt="2021-03-21T21:21:24.696" v="546" actId="20577"/>
          <ac:graphicFrameMkLst>
            <pc:docMk/>
            <pc:sldMk cId="3612201405" sldId="288"/>
            <ac:graphicFrameMk id="9" creationId="{80E737F8-D7EF-462B-A92B-B05AD4272CB6}"/>
          </ac:graphicFrameMkLst>
        </pc:graphicFrameChg>
      </pc:sldChg>
      <pc:sldChg chg="modSp mod">
        <pc:chgData name="Ludovic FERRANDI" userId="e47aa821-b978-4087-99fd-991fe6578897" providerId="ADAL" clId="{02C65ECD-DF78-45C4-A8AA-A67F0AE1519D}" dt="2021-03-21T20:17:23.375" v="51" actId="20577"/>
        <pc:sldMkLst>
          <pc:docMk/>
          <pc:sldMk cId="565109173" sldId="290"/>
        </pc:sldMkLst>
        <pc:spChg chg="mod">
          <ac:chgData name="Ludovic FERRANDI" userId="e47aa821-b978-4087-99fd-991fe6578897" providerId="ADAL" clId="{02C65ECD-DF78-45C4-A8AA-A67F0AE1519D}" dt="2021-03-21T20:17:23.375" v="51" actId="20577"/>
          <ac:spMkLst>
            <pc:docMk/>
            <pc:sldMk cId="565109173" sldId="290"/>
            <ac:spMk id="15" creationId="{F5A40647-E5EE-4DB9-87AB-2683E43E4883}"/>
          </ac:spMkLst>
        </pc:spChg>
      </pc:sldChg>
      <pc:sldChg chg="addSp delSp modSp mod ord">
        <pc:chgData name="Ludovic FERRANDI" userId="e47aa821-b978-4087-99fd-991fe6578897" providerId="ADAL" clId="{02C65ECD-DF78-45C4-A8AA-A67F0AE1519D}" dt="2021-03-22T21:44:17.145" v="1870" actId="478"/>
        <pc:sldMkLst>
          <pc:docMk/>
          <pc:sldMk cId="1557939574" sldId="291"/>
        </pc:sldMkLst>
        <pc:spChg chg="del">
          <ac:chgData name="Ludovic FERRANDI" userId="e47aa821-b978-4087-99fd-991fe6578897" providerId="ADAL" clId="{02C65ECD-DF78-45C4-A8AA-A67F0AE1519D}" dt="2021-03-22T21:44:17.145" v="1870" actId="478"/>
          <ac:spMkLst>
            <pc:docMk/>
            <pc:sldMk cId="1557939574" sldId="291"/>
            <ac:spMk id="2" creationId="{00000000-0000-0000-0000-000000000000}"/>
          </ac:spMkLst>
        </pc:spChg>
        <pc:spChg chg="mod">
          <ac:chgData name="Ludovic FERRANDI" userId="e47aa821-b978-4087-99fd-991fe6578897" providerId="ADAL" clId="{02C65ECD-DF78-45C4-A8AA-A67F0AE1519D}" dt="2021-03-22T20:53:32.379" v="994" actId="1076"/>
          <ac:spMkLst>
            <pc:docMk/>
            <pc:sldMk cId="1557939574" sldId="291"/>
            <ac:spMk id="19" creationId="{962E65AA-9B64-4319-8860-34FAE56ACF3B}"/>
          </ac:spMkLst>
        </pc:spChg>
        <pc:spChg chg="add mod">
          <ac:chgData name="Ludovic FERRANDI" userId="e47aa821-b978-4087-99fd-991fe6578897" providerId="ADAL" clId="{02C65ECD-DF78-45C4-A8AA-A67F0AE1519D}" dt="2021-03-22T21:44:17.145" v="1870" actId="478"/>
          <ac:spMkLst>
            <pc:docMk/>
            <pc:sldMk cId="1557939574" sldId="291"/>
            <ac:spMk id="21" creationId="{E1C19A6F-82B0-4F7E-9972-AB588A53FE12}"/>
          </ac:spMkLst>
        </pc:spChg>
        <pc:spChg chg="add mod">
          <ac:chgData name="Ludovic FERRANDI" userId="e47aa821-b978-4087-99fd-991fe6578897" providerId="ADAL" clId="{02C65ECD-DF78-45C4-A8AA-A67F0AE1519D}" dt="2021-03-22T20:43:21.637" v="913" actId="1076"/>
          <ac:spMkLst>
            <pc:docMk/>
            <pc:sldMk cId="1557939574" sldId="291"/>
            <ac:spMk id="31" creationId="{2D679C66-5204-4161-ABCA-283C33642AE7}"/>
          </ac:spMkLst>
        </pc:spChg>
        <pc:spChg chg="add mod">
          <ac:chgData name="Ludovic FERRANDI" userId="e47aa821-b978-4087-99fd-991fe6578897" providerId="ADAL" clId="{02C65ECD-DF78-45C4-A8AA-A67F0AE1519D}" dt="2021-03-22T20:49:45.668" v="973" actId="1076"/>
          <ac:spMkLst>
            <pc:docMk/>
            <pc:sldMk cId="1557939574" sldId="291"/>
            <ac:spMk id="33" creationId="{BE288DCD-5D8F-4E58-95AE-94DCE58A4EC7}"/>
          </ac:spMkLst>
        </pc:spChg>
        <pc:spChg chg="add mod">
          <ac:chgData name="Ludovic FERRANDI" userId="e47aa821-b978-4087-99fd-991fe6578897" providerId="ADAL" clId="{02C65ECD-DF78-45C4-A8AA-A67F0AE1519D}" dt="2021-03-22T20:49:12.260" v="972" actId="1076"/>
          <ac:spMkLst>
            <pc:docMk/>
            <pc:sldMk cId="1557939574" sldId="291"/>
            <ac:spMk id="40" creationId="{823A27F3-572B-495F-A344-23C9B965B0E5}"/>
          </ac:spMkLst>
        </pc:spChg>
        <pc:spChg chg="mod">
          <ac:chgData name="Ludovic FERRANDI" userId="e47aa821-b978-4087-99fd-991fe6578897" providerId="ADAL" clId="{02C65ECD-DF78-45C4-A8AA-A67F0AE1519D}" dt="2021-03-22T20:49:54.815" v="975" actId="1076"/>
          <ac:spMkLst>
            <pc:docMk/>
            <pc:sldMk cId="1557939574" sldId="291"/>
            <ac:spMk id="41" creationId="{CD0B75FB-005F-4175-B9B4-9305D32EF285}"/>
          </ac:spMkLst>
        </pc:spChg>
        <pc:spChg chg="mod">
          <ac:chgData name="Ludovic FERRANDI" userId="e47aa821-b978-4087-99fd-991fe6578897" providerId="ADAL" clId="{02C65ECD-DF78-45C4-A8AA-A67F0AE1519D}" dt="2021-03-22T20:35:48.075" v="865" actId="1076"/>
          <ac:spMkLst>
            <pc:docMk/>
            <pc:sldMk cId="1557939574" sldId="291"/>
            <ac:spMk id="44" creationId="{941A2E41-DCEC-427E-A6CB-C08D551AEE3B}"/>
          </ac:spMkLst>
        </pc:spChg>
        <pc:spChg chg="add mod">
          <ac:chgData name="Ludovic FERRANDI" userId="e47aa821-b978-4087-99fd-991fe6578897" providerId="ADAL" clId="{02C65ECD-DF78-45C4-A8AA-A67F0AE1519D}" dt="2021-03-22T21:43:02.442" v="1864" actId="313"/>
          <ac:spMkLst>
            <pc:docMk/>
            <pc:sldMk cId="1557939574" sldId="291"/>
            <ac:spMk id="45" creationId="{706DD387-CC18-4D95-8C14-A888544D2E60}"/>
          </ac:spMkLst>
        </pc:spChg>
        <pc:spChg chg="mod">
          <ac:chgData name="Ludovic FERRANDI" userId="e47aa821-b978-4087-99fd-991fe6578897" providerId="ADAL" clId="{02C65ECD-DF78-45C4-A8AA-A67F0AE1519D}" dt="2021-03-22T20:35:30.911" v="864" actId="1076"/>
          <ac:spMkLst>
            <pc:docMk/>
            <pc:sldMk cId="1557939574" sldId="291"/>
            <ac:spMk id="47" creationId="{F3B65971-EB12-40D9-ABFB-9853A270665E}"/>
          </ac:spMkLst>
        </pc:spChg>
        <pc:spChg chg="mod">
          <ac:chgData name="Ludovic FERRANDI" userId="e47aa821-b978-4087-99fd-991fe6578897" providerId="ADAL" clId="{02C65ECD-DF78-45C4-A8AA-A67F0AE1519D}" dt="2021-03-22T20:42:48.818" v="907" actId="1076"/>
          <ac:spMkLst>
            <pc:docMk/>
            <pc:sldMk cId="1557939574" sldId="291"/>
            <ac:spMk id="50" creationId="{56EB7BBE-6A10-4A05-889B-66776783F58A}"/>
          </ac:spMkLst>
        </pc:spChg>
        <pc:spChg chg="del mod">
          <ac:chgData name="Ludovic FERRANDI" userId="e47aa821-b978-4087-99fd-991fe6578897" providerId="ADAL" clId="{02C65ECD-DF78-45C4-A8AA-A67F0AE1519D}" dt="2021-03-22T20:34:26.793" v="814" actId="478"/>
          <ac:spMkLst>
            <pc:docMk/>
            <pc:sldMk cId="1557939574" sldId="291"/>
            <ac:spMk id="53" creationId="{3F5D583C-F591-4499-B791-B05CDFF3646A}"/>
          </ac:spMkLst>
        </pc:spChg>
        <pc:spChg chg="mod">
          <ac:chgData name="Ludovic FERRANDI" userId="e47aa821-b978-4087-99fd-991fe6578897" providerId="ADAL" clId="{02C65ECD-DF78-45C4-A8AA-A67F0AE1519D}" dt="2021-03-22T20:42:44.390" v="906" actId="1076"/>
          <ac:spMkLst>
            <pc:docMk/>
            <pc:sldMk cId="1557939574" sldId="291"/>
            <ac:spMk id="56" creationId="{025FA0FB-9FD1-4F31-87BF-40051F816B79}"/>
          </ac:spMkLst>
        </pc:spChg>
        <pc:spChg chg="mod">
          <ac:chgData name="Ludovic FERRANDI" userId="e47aa821-b978-4087-99fd-991fe6578897" providerId="ADAL" clId="{02C65ECD-DF78-45C4-A8AA-A67F0AE1519D}" dt="2021-03-22T20:49:51.068" v="974" actId="1076"/>
          <ac:spMkLst>
            <pc:docMk/>
            <pc:sldMk cId="1557939574" sldId="291"/>
            <ac:spMk id="59" creationId="{9AC38CF9-E2DB-41A5-8F50-F2377277342A}"/>
          </ac:spMkLst>
        </pc:spChg>
        <pc:spChg chg="mod">
          <ac:chgData name="Ludovic FERRANDI" userId="e47aa821-b978-4087-99fd-991fe6578897" providerId="ADAL" clId="{02C65ECD-DF78-45C4-A8AA-A67F0AE1519D}" dt="2021-03-22T20:43:05.632" v="910" actId="1076"/>
          <ac:spMkLst>
            <pc:docMk/>
            <pc:sldMk cId="1557939574" sldId="291"/>
            <ac:spMk id="68" creationId="{38595251-4E4C-41BA-BC42-204FA520A455}"/>
          </ac:spMkLst>
        </pc:spChg>
        <pc:spChg chg="mod">
          <ac:chgData name="Ludovic FERRANDI" userId="e47aa821-b978-4087-99fd-991fe6578897" providerId="ADAL" clId="{02C65ECD-DF78-45C4-A8AA-A67F0AE1519D}" dt="2021-03-22T20:43:01.030" v="909" actId="1076"/>
          <ac:spMkLst>
            <pc:docMk/>
            <pc:sldMk cId="1557939574" sldId="291"/>
            <ac:spMk id="70" creationId="{4F11D872-1377-4D45-A234-96114A731A24}"/>
          </ac:spMkLst>
        </pc:spChg>
        <pc:spChg chg="mod">
          <ac:chgData name="Ludovic FERRANDI" userId="e47aa821-b978-4087-99fd-991fe6578897" providerId="ADAL" clId="{02C65ECD-DF78-45C4-A8AA-A67F0AE1519D}" dt="2021-03-22T20:43:17.823" v="912" actId="1076"/>
          <ac:spMkLst>
            <pc:docMk/>
            <pc:sldMk cId="1557939574" sldId="291"/>
            <ac:spMk id="71" creationId="{99CA04F0-D3EE-46E7-BC9C-9F6EDD42C0F1}"/>
          </ac:spMkLst>
        </pc:spChg>
        <pc:spChg chg="mod">
          <ac:chgData name="Ludovic FERRANDI" userId="e47aa821-b978-4087-99fd-991fe6578897" providerId="ADAL" clId="{02C65ECD-DF78-45C4-A8AA-A67F0AE1519D}" dt="2021-03-22T20:43:11.599" v="911" actId="1076"/>
          <ac:spMkLst>
            <pc:docMk/>
            <pc:sldMk cId="1557939574" sldId="291"/>
            <ac:spMk id="72" creationId="{E872D5EC-9EB0-4D2E-AB90-2DC59FE241E3}"/>
          </ac:spMkLst>
        </pc:spChg>
        <pc:spChg chg="mod">
          <ac:chgData name="Ludovic FERRANDI" userId="e47aa821-b978-4087-99fd-991fe6578897" providerId="ADAL" clId="{02C65ECD-DF78-45C4-A8AA-A67F0AE1519D}" dt="2021-03-22T20:42:54.351" v="908" actId="1076"/>
          <ac:spMkLst>
            <pc:docMk/>
            <pc:sldMk cId="1557939574" sldId="291"/>
            <ac:spMk id="73" creationId="{E3D66EF2-1997-4D30-A5DA-A5BCF18DAD54}"/>
          </ac:spMkLst>
        </pc:spChg>
        <pc:spChg chg="mod">
          <ac:chgData name="Ludovic FERRANDI" userId="e47aa821-b978-4087-99fd-991fe6578897" providerId="ADAL" clId="{02C65ECD-DF78-45C4-A8AA-A67F0AE1519D}" dt="2021-03-22T20:35:53.276" v="866" actId="1076"/>
          <ac:spMkLst>
            <pc:docMk/>
            <pc:sldMk cId="1557939574" sldId="291"/>
            <ac:spMk id="74" creationId="{65F18010-AF7B-4318-A645-11F94D4E38D1}"/>
          </ac:spMkLst>
        </pc:spChg>
        <pc:spChg chg="mod">
          <ac:chgData name="Ludovic FERRANDI" userId="e47aa821-b978-4087-99fd-991fe6578897" providerId="ADAL" clId="{02C65ECD-DF78-45C4-A8AA-A67F0AE1519D}" dt="2021-03-22T20:49:58.677" v="976" actId="1076"/>
          <ac:spMkLst>
            <pc:docMk/>
            <pc:sldMk cId="1557939574" sldId="291"/>
            <ac:spMk id="75" creationId="{0D16EC4C-0E2B-46CC-B569-A76BC2CD8650}"/>
          </ac:spMkLst>
        </pc:spChg>
        <pc:grpChg chg="mod">
          <ac:chgData name="Ludovic FERRANDI" userId="e47aa821-b978-4087-99fd-991fe6578897" providerId="ADAL" clId="{02C65ECD-DF78-45C4-A8AA-A67F0AE1519D}" dt="2021-03-22T20:43:26.821" v="915" actId="1076"/>
          <ac:grpSpMkLst>
            <pc:docMk/>
            <pc:sldMk cId="1557939574" sldId="291"/>
            <ac:grpSpMk id="95" creationId="{E10C3C9D-3955-4606-996D-91F52C01D8CE}"/>
          </ac:grpSpMkLst>
        </pc:grpChg>
        <pc:cxnChg chg="add mod">
          <ac:chgData name="Ludovic FERRANDI" userId="e47aa821-b978-4087-99fd-991fe6578897" providerId="ADAL" clId="{02C65ECD-DF78-45C4-A8AA-A67F0AE1519D}" dt="2021-03-22T20:51:26.537" v="979" actId="14100"/>
          <ac:cxnSpMkLst>
            <pc:docMk/>
            <pc:sldMk cId="1557939574" sldId="291"/>
            <ac:cxnSpMk id="32" creationId="{8D5E0E36-3758-47B5-A5FE-C006FDB731B6}"/>
          </ac:cxnSpMkLst>
        </pc:cxnChg>
        <pc:cxnChg chg="add mod">
          <ac:chgData name="Ludovic FERRANDI" userId="e47aa821-b978-4087-99fd-991fe6578897" providerId="ADAL" clId="{02C65ECD-DF78-45C4-A8AA-A67F0AE1519D}" dt="2021-03-22T20:51:13.917" v="977" actId="1076"/>
          <ac:cxnSpMkLst>
            <pc:docMk/>
            <pc:sldMk cId="1557939574" sldId="291"/>
            <ac:cxnSpMk id="36" creationId="{C1CEF4F4-E7E1-4463-A333-502CECDA4663}"/>
          </ac:cxnSpMkLst>
        </pc:cxnChg>
        <pc:cxnChg chg="mod">
          <ac:chgData name="Ludovic FERRANDI" userId="e47aa821-b978-4087-99fd-991fe6578897" providerId="ADAL" clId="{02C65ECD-DF78-45C4-A8AA-A67F0AE1519D}" dt="2021-03-22T20:51:22.163" v="978" actId="14100"/>
          <ac:cxnSpMkLst>
            <pc:docMk/>
            <pc:sldMk cId="1557939574" sldId="291"/>
            <ac:cxnSpMk id="76" creationId="{514914CF-20B7-4271-B547-6C261873743A}"/>
          </ac:cxnSpMkLst>
        </pc:cxnChg>
        <pc:cxnChg chg="mod">
          <ac:chgData name="Ludovic FERRANDI" userId="e47aa821-b978-4087-99fd-991fe6578897" providerId="ADAL" clId="{02C65ECD-DF78-45C4-A8AA-A67F0AE1519D}" dt="2021-03-22T20:35:48.075" v="865" actId="1076"/>
          <ac:cxnSpMkLst>
            <pc:docMk/>
            <pc:sldMk cId="1557939574" sldId="291"/>
            <ac:cxnSpMk id="81" creationId="{7980CB0C-B439-4712-A3DB-4CC814146E1A}"/>
          </ac:cxnSpMkLst>
        </pc:cxnChg>
        <pc:cxnChg chg="mod">
          <ac:chgData name="Ludovic FERRANDI" userId="e47aa821-b978-4087-99fd-991fe6578897" providerId="ADAL" clId="{02C65ECD-DF78-45C4-A8AA-A67F0AE1519D}" dt="2021-03-22T20:42:48.818" v="907" actId="1076"/>
          <ac:cxnSpMkLst>
            <pc:docMk/>
            <pc:sldMk cId="1557939574" sldId="291"/>
            <ac:cxnSpMk id="83" creationId="{8C4EDCD2-2E88-46EF-B2B1-3ADD00E44C02}"/>
          </ac:cxnSpMkLst>
        </pc:cxnChg>
        <pc:cxnChg chg="mod">
          <ac:chgData name="Ludovic FERRANDI" userId="e47aa821-b978-4087-99fd-991fe6578897" providerId="ADAL" clId="{02C65ECD-DF78-45C4-A8AA-A67F0AE1519D}" dt="2021-03-22T20:51:30.612" v="980" actId="14100"/>
          <ac:cxnSpMkLst>
            <pc:docMk/>
            <pc:sldMk cId="1557939574" sldId="291"/>
            <ac:cxnSpMk id="86" creationId="{6E5B11B4-5CF8-41EB-8E09-62ECCC9EFD44}"/>
          </ac:cxnSpMkLst>
        </pc:cxnChg>
        <pc:cxnChg chg="mod">
          <ac:chgData name="Ludovic FERRANDI" userId="e47aa821-b978-4087-99fd-991fe6578897" providerId="ADAL" clId="{02C65ECD-DF78-45C4-A8AA-A67F0AE1519D}" dt="2021-03-22T20:51:36.286" v="981" actId="14100"/>
          <ac:cxnSpMkLst>
            <pc:docMk/>
            <pc:sldMk cId="1557939574" sldId="291"/>
            <ac:cxnSpMk id="88" creationId="{25EF8056-36B6-45CF-B446-6BC4F73B6B46}"/>
          </ac:cxnSpMkLst>
        </pc:cxnChg>
      </pc:sldChg>
      <pc:sldChg chg="addSp delSp modSp new mod ord">
        <pc:chgData name="Ludovic FERRANDI" userId="e47aa821-b978-4087-99fd-991fe6578897" providerId="ADAL" clId="{02C65ECD-DF78-45C4-A8AA-A67F0AE1519D}" dt="2021-03-22T20:26:01.820" v="754"/>
        <pc:sldMkLst>
          <pc:docMk/>
          <pc:sldMk cId="2759269377" sldId="293"/>
        </pc:sldMkLst>
        <pc:spChg chg="del">
          <ac:chgData name="Ludovic FERRANDI" userId="e47aa821-b978-4087-99fd-991fe6578897" providerId="ADAL" clId="{02C65ECD-DF78-45C4-A8AA-A67F0AE1519D}" dt="2021-03-19T22:03:00.807" v="47"/>
          <ac:spMkLst>
            <pc:docMk/>
            <pc:sldMk cId="2759269377" sldId="293"/>
            <ac:spMk id="2" creationId="{469021FA-89CC-414A-9687-46917048B986}"/>
          </ac:spMkLst>
        </pc:spChg>
        <pc:spChg chg="mod">
          <ac:chgData name="Ludovic FERRANDI" userId="e47aa821-b978-4087-99fd-991fe6578897" providerId="ADAL" clId="{02C65ECD-DF78-45C4-A8AA-A67F0AE1519D}" dt="2021-03-19T22:02:55.993" v="46" actId="20577"/>
          <ac:spMkLst>
            <pc:docMk/>
            <pc:sldMk cId="2759269377" sldId="293"/>
            <ac:spMk id="4" creationId="{59F18739-30EC-42A2-8B92-32699734C668}"/>
          </ac:spMkLst>
        </pc:spChg>
        <pc:picChg chg="add mod">
          <ac:chgData name="Ludovic FERRANDI" userId="e47aa821-b978-4087-99fd-991fe6578897" providerId="ADAL" clId="{02C65ECD-DF78-45C4-A8AA-A67F0AE1519D}" dt="2021-03-19T22:03:00.807" v="47"/>
          <ac:picMkLst>
            <pc:docMk/>
            <pc:sldMk cId="2759269377" sldId="293"/>
            <ac:picMk id="5" creationId="{FA1F6699-B0A1-40B7-A191-E12255C7CF08}"/>
          </ac:picMkLst>
        </pc:picChg>
      </pc:sldChg>
      <pc:sldChg chg="addSp modSp new mod">
        <pc:chgData name="Ludovic FERRANDI" userId="e47aa821-b978-4087-99fd-991fe6578897" providerId="ADAL" clId="{02C65ECD-DF78-45C4-A8AA-A67F0AE1519D}" dt="2021-03-22T21:44:39.888" v="1873"/>
        <pc:sldMkLst>
          <pc:docMk/>
          <pc:sldMk cId="582084775" sldId="294"/>
        </pc:sldMkLst>
        <pc:spChg chg="mod">
          <ac:chgData name="Ludovic FERRANDI" userId="e47aa821-b978-4087-99fd-991fe6578897" providerId="ADAL" clId="{02C65ECD-DF78-45C4-A8AA-A67F0AE1519D}" dt="2021-03-21T20:48:08.146" v="434" actId="313"/>
          <ac:spMkLst>
            <pc:docMk/>
            <pc:sldMk cId="582084775" sldId="294"/>
            <ac:spMk id="3" creationId="{CFB3DD77-3E2B-4E58-B67B-A5FA84A0D3F8}"/>
          </ac:spMkLst>
        </pc:spChg>
        <pc:spChg chg="mod">
          <ac:chgData name="Ludovic FERRANDI" userId="e47aa821-b978-4087-99fd-991fe6578897" providerId="ADAL" clId="{02C65ECD-DF78-45C4-A8AA-A67F0AE1519D}" dt="2021-03-21T20:29:31.106" v="83" actId="20577"/>
          <ac:spMkLst>
            <pc:docMk/>
            <pc:sldMk cId="582084775" sldId="294"/>
            <ac:spMk id="4" creationId="{34A4D8DB-625C-4C59-A13F-7E7170FC909B}"/>
          </ac:spMkLst>
        </pc:spChg>
        <pc:spChg chg="add mod">
          <ac:chgData name="Ludovic FERRANDI" userId="e47aa821-b978-4087-99fd-991fe6578897" providerId="ADAL" clId="{02C65ECD-DF78-45C4-A8AA-A67F0AE1519D}" dt="2021-03-22T21:44:39.888" v="1873"/>
          <ac:spMkLst>
            <pc:docMk/>
            <pc:sldMk cId="582084775" sldId="294"/>
            <ac:spMk id="23" creationId="{77ECC477-C9BE-4CF9-BF7D-A50002E09C5C}"/>
          </ac:spMkLst>
        </pc:spChg>
      </pc:sldChg>
      <pc:sldChg chg="addSp modSp new mod">
        <pc:chgData name="Ludovic FERRANDI" userId="e47aa821-b978-4087-99fd-991fe6578897" providerId="ADAL" clId="{02C65ECD-DF78-45C4-A8AA-A67F0AE1519D}" dt="2021-03-22T21:44:35.971" v="1871"/>
        <pc:sldMkLst>
          <pc:docMk/>
          <pc:sldMk cId="528102565" sldId="295"/>
        </pc:sldMkLst>
        <pc:spChg chg="mod">
          <ac:chgData name="Ludovic FERRANDI" userId="e47aa821-b978-4087-99fd-991fe6578897" providerId="ADAL" clId="{02C65ECD-DF78-45C4-A8AA-A67F0AE1519D}" dt="2021-03-21T20:43:49.795" v="202" actId="20577"/>
          <ac:spMkLst>
            <pc:docMk/>
            <pc:sldMk cId="528102565" sldId="295"/>
            <ac:spMk id="2" creationId="{5D657481-994F-4943-9313-21A43D3821D4}"/>
          </ac:spMkLst>
        </pc:spChg>
        <pc:spChg chg="mod">
          <ac:chgData name="Ludovic FERRANDI" userId="e47aa821-b978-4087-99fd-991fe6578897" providerId="ADAL" clId="{02C65ECD-DF78-45C4-A8AA-A67F0AE1519D}" dt="2021-03-21T20:43:09.893" v="117" actId="313"/>
          <ac:spMkLst>
            <pc:docMk/>
            <pc:sldMk cId="528102565" sldId="295"/>
            <ac:spMk id="4" creationId="{0DB9585E-1569-4EB0-8A5D-B438D8CA3E5A}"/>
          </ac:spMkLst>
        </pc:spChg>
        <pc:spChg chg="add mod">
          <ac:chgData name="Ludovic FERRANDI" userId="e47aa821-b978-4087-99fd-991fe6578897" providerId="ADAL" clId="{02C65ECD-DF78-45C4-A8AA-A67F0AE1519D}" dt="2021-03-22T21:44:35.971" v="1871"/>
          <ac:spMkLst>
            <pc:docMk/>
            <pc:sldMk cId="528102565" sldId="295"/>
            <ac:spMk id="5" creationId="{9174D6B7-BA91-4B32-8AA4-223C03D926B3}"/>
          </ac:spMkLst>
        </pc:spChg>
      </pc:sldChg>
      <pc:sldChg chg="addSp delSp modSp new mod">
        <pc:chgData name="Ludovic FERRANDI" userId="e47aa821-b978-4087-99fd-991fe6578897" providerId="ADAL" clId="{02C65ECD-DF78-45C4-A8AA-A67F0AE1519D}" dt="2021-03-22T21:44:04.541" v="1869" actId="20577"/>
        <pc:sldMkLst>
          <pc:docMk/>
          <pc:sldMk cId="556003988" sldId="296"/>
        </pc:sldMkLst>
        <pc:spChg chg="del">
          <ac:chgData name="Ludovic FERRANDI" userId="e47aa821-b978-4087-99fd-991fe6578897" providerId="ADAL" clId="{02C65ECD-DF78-45C4-A8AA-A67F0AE1519D}" dt="2021-03-21T20:52:07.526" v="436"/>
          <ac:spMkLst>
            <pc:docMk/>
            <pc:sldMk cId="556003988" sldId="296"/>
            <ac:spMk id="2" creationId="{ED9C5B24-420C-4694-A6F4-11EC777A71B6}"/>
          </ac:spMkLst>
        </pc:spChg>
        <pc:spChg chg="mod">
          <ac:chgData name="Ludovic FERRANDI" userId="e47aa821-b978-4087-99fd-991fe6578897" providerId="ADAL" clId="{02C65ECD-DF78-45C4-A8AA-A67F0AE1519D}" dt="2021-03-22T21:44:04.541" v="1869" actId="20577"/>
          <ac:spMkLst>
            <pc:docMk/>
            <pc:sldMk cId="556003988" sldId="296"/>
            <ac:spMk id="4" creationId="{A7142A0E-ED05-4ECF-B76A-BB02D587D3FC}"/>
          </ac:spMkLst>
        </pc:spChg>
        <pc:picChg chg="add mod">
          <ac:chgData name="Ludovic FERRANDI" userId="e47aa821-b978-4087-99fd-991fe6578897" providerId="ADAL" clId="{02C65ECD-DF78-45C4-A8AA-A67F0AE1519D}" dt="2021-03-21T20:59:32.142" v="487" actId="1076"/>
          <ac:picMkLst>
            <pc:docMk/>
            <pc:sldMk cId="556003988" sldId="296"/>
            <ac:picMk id="5" creationId="{36BD5EF7-290D-4E4D-8FF2-960CEE906CE3}"/>
          </ac:picMkLst>
        </pc:picChg>
        <pc:cxnChg chg="add mod">
          <ac:chgData name="Ludovic FERRANDI" userId="e47aa821-b978-4087-99fd-991fe6578897" providerId="ADAL" clId="{02C65ECD-DF78-45C4-A8AA-A67F0AE1519D}" dt="2021-03-21T20:53:41.328" v="440" actId="13822"/>
          <ac:cxnSpMkLst>
            <pc:docMk/>
            <pc:sldMk cId="556003988" sldId="296"/>
            <ac:cxnSpMk id="7" creationId="{3B3398D1-C6E0-4094-9025-1050DC93C095}"/>
          </ac:cxnSpMkLst>
        </pc:cxnChg>
        <pc:cxnChg chg="add mod">
          <ac:chgData name="Ludovic FERRANDI" userId="e47aa821-b978-4087-99fd-991fe6578897" providerId="ADAL" clId="{02C65ECD-DF78-45C4-A8AA-A67F0AE1519D}" dt="2021-03-21T20:53:52.953" v="442" actId="1076"/>
          <ac:cxnSpMkLst>
            <pc:docMk/>
            <pc:sldMk cId="556003988" sldId="296"/>
            <ac:cxnSpMk id="8" creationId="{5CCE609B-6DA7-4332-8461-330172DB855D}"/>
          </ac:cxnSpMkLst>
        </pc:cxnChg>
        <pc:cxnChg chg="add mod">
          <ac:chgData name="Ludovic FERRANDI" userId="e47aa821-b978-4087-99fd-991fe6578897" providerId="ADAL" clId="{02C65ECD-DF78-45C4-A8AA-A67F0AE1519D}" dt="2021-03-21T20:54:04.530" v="445" actId="1076"/>
          <ac:cxnSpMkLst>
            <pc:docMk/>
            <pc:sldMk cId="556003988" sldId="296"/>
            <ac:cxnSpMk id="9" creationId="{C9332685-56B6-4AFF-A7D4-B4263ACFA4D8}"/>
          </ac:cxnSpMkLst>
        </pc:cxnChg>
        <pc:cxnChg chg="add mod">
          <ac:chgData name="Ludovic FERRANDI" userId="e47aa821-b978-4087-99fd-991fe6578897" providerId="ADAL" clId="{02C65ECD-DF78-45C4-A8AA-A67F0AE1519D}" dt="2021-03-21T20:54:25.268" v="450" actId="14100"/>
          <ac:cxnSpMkLst>
            <pc:docMk/>
            <pc:sldMk cId="556003988" sldId="296"/>
            <ac:cxnSpMk id="11" creationId="{7D60F906-E606-4220-9EB0-E5F698F900EE}"/>
          </ac:cxnSpMkLst>
        </pc:cxnChg>
        <pc:cxnChg chg="add mod">
          <ac:chgData name="Ludovic FERRANDI" userId="e47aa821-b978-4087-99fd-991fe6578897" providerId="ADAL" clId="{02C65ECD-DF78-45C4-A8AA-A67F0AE1519D}" dt="2021-03-21T20:54:48.364" v="453" actId="14100"/>
          <ac:cxnSpMkLst>
            <pc:docMk/>
            <pc:sldMk cId="556003988" sldId="296"/>
            <ac:cxnSpMk id="13" creationId="{E566A6E1-BAFE-4D84-B4F3-AF1A370C598C}"/>
          </ac:cxnSpMkLst>
        </pc:cxnChg>
        <pc:cxnChg chg="add mod">
          <ac:chgData name="Ludovic FERRANDI" userId="e47aa821-b978-4087-99fd-991fe6578897" providerId="ADAL" clId="{02C65ECD-DF78-45C4-A8AA-A67F0AE1519D}" dt="2021-03-21T20:55:08.347" v="460" actId="14100"/>
          <ac:cxnSpMkLst>
            <pc:docMk/>
            <pc:sldMk cId="556003988" sldId="296"/>
            <ac:cxnSpMk id="15" creationId="{AC073B3B-3F0B-460C-85E5-14F8A66C65A5}"/>
          </ac:cxnSpMkLst>
        </pc:cxnChg>
        <pc:cxnChg chg="add mod">
          <ac:chgData name="Ludovic FERRANDI" userId="e47aa821-b978-4087-99fd-991fe6578897" providerId="ADAL" clId="{02C65ECD-DF78-45C4-A8AA-A67F0AE1519D}" dt="2021-03-21T20:55:27.775" v="463" actId="14100"/>
          <ac:cxnSpMkLst>
            <pc:docMk/>
            <pc:sldMk cId="556003988" sldId="296"/>
            <ac:cxnSpMk id="17" creationId="{81C65C80-EA8D-442B-BAA7-5BE26B22732A}"/>
          </ac:cxnSpMkLst>
        </pc:cxnChg>
        <pc:cxnChg chg="add mod">
          <ac:chgData name="Ludovic FERRANDI" userId="e47aa821-b978-4087-99fd-991fe6578897" providerId="ADAL" clId="{02C65ECD-DF78-45C4-A8AA-A67F0AE1519D}" dt="2021-03-21T20:55:46.005" v="466" actId="14100"/>
          <ac:cxnSpMkLst>
            <pc:docMk/>
            <pc:sldMk cId="556003988" sldId="296"/>
            <ac:cxnSpMk id="19" creationId="{80E4A10E-1032-4110-8B3D-B849BD5D334E}"/>
          </ac:cxnSpMkLst>
        </pc:cxnChg>
        <pc:cxnChg chg="add mod">
          <ac:chgData name="Ludovic FERRANDI" userId="e47aa821-b978-4087-99fd-991fe6578897" providerId="ADAL" clId="{02C65ECD-DF78-45C4-A8AA-A67F0AE1519D}" dt="2021-03-21T20:55:54.098" v="469" actId="14100"/>
          <ac:cxnSpMkLst>
            <pc:docMk/>
            <pc:sldMk cId="556003988" sldId="296"/>
            <ac:cxnSpMk id="21" creationId="{AED14CE5-8DEB-4F30-8D0D-04B374D1B2AD}"/>
          </ac:cxnSpMkLst>
        </pc:cxnChg>
        <pc:cxnChg chg="add mod">
          <ac:chgData name="Ludovic FERRANDI" userId="e47aa821-b978-4087-99fd-991fe6578897" providerId="ADAL" clId="{02C65ECD-DF78-45C4-A8AA-A67F0AE1519D}" dt="2021-03-21T20:56:17.426" v="472" actId="14100"/>
          <ac:cxnSpMkLst>
            <pc:docMk/>
            <pc:sldMk cId="556003988" sldId="296"/>
            <ac:cxnSpMk id="23" creationId="{B456DDA8-3D1B-44E4-96ED-0FBA6E9C5383}"/>
          </ac:cxnSpMkLst>
        </pc:cxnChg>
        <pc:cxnChg chg="add mod">
          <ac:chgData name="Ludovic FERRANDI" userId="e47aa821-b978-4087-99fd-991fe6578897" providerId="ADAL" clId="{02C65ECD-DF78-45C4-A8AA-A67F0AE1519D}" dt="2021-03-21T20:56:32.332" v="475" actId="14100"/>
          <ac:cxnSpMkLst>
            <pc:docMk/>
            <pc:sldMk cId="556003988" sldId="296"/>
            <ac:cxnSpMk id="25" creationId="{28B2BF92-45CE-4678-8CD6-F7EA062EDB85}"/>
          </ac:cxnSpMkLst>
        </pc:cxnChg>
        <pc:cxnChg chg="add mod">
          <ac:chgData name="Ludovic FERRANDI" userId="e47aa821-b978-4087-99fd-991fe6578897" providerId="ADAL" clId="{02C65ECD-DF78-45C4-A8AA-A67F0AE1519D}" dt="2021-03-21T20:57:12.749" v="478" actId="14100"/>
          <ac:cxnSpMkLst>
            <pc:docMk/>
            <pc:sldMk cId="556003988" sldId="296"/>
            <ac:cxnSpMk id="27" creationId="{4BB5CBF7-5725-4272-ACA5-4A86E4963099}"/>
          </ac:cxnSpMkLst>
        </pc:cxnChg>
        <pc:cxnChg chg="add mod">
          <ac:chgData name="Ludovic FERRANDI" userId="e47aa821-b978-4087-99fd-991fe6578897" providerId="ADAL" clId="{02C65ECD-DF78-45C4-A8AA-A67F0AE1519D}" dt="2021-03-21T20:58:31.183" v="482" actId="14100"/>
          <ac:cxnSpMkLst>
            <pc:docMk/>
            <pc:sldMk cId="556003988" sldId="296"/>
            <ac:cxnSpMk id="30" creationId="{1E638322-15FA-474F-B7D3-8460A6942CE2}"/>
          </ac:cxnSpMkLst>
        </pc:cxnChg>
        <pc:cxnChg chg="add mod">
          <ac:chgData name="Ludovic FERRANDI" userId="e47aa821-b978-4087-99fd-991fe6578897" providerId="ADAL" clId="{02C65ECD-DF78-45C4-A8AA-A67F0AE1519D}" dt="2021-03-21T20:58:38.286" v="484" actId="1076"/>
          <ac:cxnSpMkLst>
            <pc:docMk/>
            <pc:sldMk cId="556003988" sldId="296"/>
            <ac:cxnSpMk id="33" creationId="{A2A2C93A-BFF9-491D-86A3-A8C4D3B9BA4B}"/>
          </ac:cxnSpMkLst>
        </pc:cxnChg>
        <pc:cxnChg chg="add mod">
          <ac:chgData name="Ludovic FERRANDI" userId="e47aa821-b978-4087-99fd-991fe6578897" providerId="ADAL" clId="{02C65ECD-DF78-45C4-A8AA-A67F0AE1519D}" dt="2021-03-21T20:59:37.519" v="488" actId="1076"/>
          <ac:cxnSpMkLst>
            <pc:docMk/>
            <pc:sldMk cId="556003988" sldId="296"/>
            <ac:cxnSpMk id="34" creationId="{CA20F169-CE60-40E1-A91B-A71FA9F091F1}"/>
          </ac:cxnSpMkLst>
        </pc:cxnChg>
        <pc:cxnChg chg="add mod">
          <ac:chgData name="Ludovic FERRANDI" userId="e47aa821-b978-4087-99fd-991fe6578897" providerId="ADAL" clId="{02C65ECD-DF78-45C4-A8AA-A67F0AE1519D}" dt="2021-03-21T21:00:14.807" v="492" actId="13822"/>
          <ac:cxnSpMkLst>
            <pc:docMk/>
            <pc:sldMk cId="556003988" sldId="296"/>
            <ac:cxnSpMk id="36" creationId="{349716D9-922C-40BC-9232-DF4C55FD20FC}"/>
          </ac:cxnSpMkLst>
        </pc:cxnChg>
        <pc:cxnChg chg="add mod">
          <ac:chgData name="Ludovic FERRANDI" userId="e47aa821-b978-4087-99fd-991fe6578897" providerId="ADAL" clId="{02C65ECD-DF78-45C4-A8AA-A67F0AE1519D}" dt="2021-03-21T21:00:34.255" v="498" actId="14100"/>
          <ac:cxnSpMkLst>
            <pc:docMk/>
            <pc:sldMk cId="556003988" sldId="296"/>
            <ac:cxnSpMk id="39" creationId="{549F695D-0BE7-4F9E-86DC-052BFF4B8686}"/>
          </ac:cxnSpMkLst>
        </pc:cxnChg>
        <pc:cxnChg chg="add mod">
          <ac:chgData name="Ludovic FERRANDI" userId="e47aa821-b978-4087-99fd-991fe6578897" providerId="ADAL" clId="{02C65ECD-DF78-45C4-A8AA-A67F0AE1519D}" dt="2021-03-21T21:00:54.916" v="502" actId="14100"/>
          <ac:cxnSpMkLst>
            <pc:docMk/>
            <pc:sldMk cId="556003988" sldId="296"/>
            <ac:cxnSpMk id="44" creationId="{221C1176-5D70-46BC-96A5-552A2D404F85}"/>
          </ac:cxnSpMkLst>
        </pc:cxnChg>
        <pc:cxnChg chg="add del mod">
          <ac:chgData name="Ludovic FERRANDI" userId="e47aa821-b978-4087-99fd-991fe6578897" providerId="ADAL" clId="{02C65ECD-DF78-45C4-A8AA-A67F0AE1519D}" dt="2021-03-21T21:01:19.707" v="506" actId="478"/>
          <ac:cxnSpMkLst>
            <pc:docMk/>
            <pc:sldMk cId="556003988" sldId="296"/>
            <ac:cxnSpMk id="48" creationId="{BC6EB70D-D963-459F-A61D-2946CA8A3AC7}"/>
          </ac:cxnSpMkLst>
        </pc:cxnChg>
        <pc:cxnChg chg="add mod">
          <ac:chgData name="Ludovic FERRANDI" userId="e47aa821-b978-4087-99fd-991fe6578897" providerId="ADAL" clId="{02C65ECD-DF78-45C4-A8AA-A67F0AE1519D}" dt="2021-03-21T21:02:51.352" v="510" actId="14100"/>
          <ac:cxnSpMkLst>
            <pc:docMk/>
            <pc:sldMk cId="556003988" sldId="296"/>
            <ac:cxnSpMk id="51" creationId="{C471DA3A-4352-4E99-A258-84ED92D4D655}"/>
          </ac:cxnSpMkLst>
        </pc:cxnChg>
        <pc:cxnChg chg="add mod">
          <ac:chgData name="Ludovic FERRANDI" userId="e47aa821-b978-4087-99fd-991fe6578897" providerId="ADAL" clId="{02C65ECD-DF78-45C4-A8AA-A67F0AE1519D}" dt="2021-03-21T21:03:24.446" v="513" actId="14100"/>
          <ac:cxnSpMkLst>
            <pc:docMk/>
            <pc:sldMk cId="556003988" sldId="296"/>
            <ac:cxnSpMk id="55" creationId="{4DC0B406-6D16-4BC5-AEB8-06AB48577776}"/>
          </ac:cxnSpMkLst>
        </pc:cxnChg>
        <pc:cxnChg chg="add mod">
          <ac:chgData name="Ludovic FERRANDI" userId="e47aa821-b978-4087-99fd-991fe6578897" providerId="ADAL" clId="{02C65ECD-DF78-45C4-A8AA-A67F0AE1519D}" dt="2021-03-21T21:03:52.802" v="516" actId="14100"/>
          <ac:cxnSpMkLst>
            <pc:docMk/>
            <pc:sldMk cId="556003988" sldId="296"/>
            <ac:cxnSpMk id="58" creationId="{777B4033-57A9-42FB-A3C5-7D1104F7647F}"/>
          </ac:cxnSpMkLst>
        </pc:cxnChg>
      </pc:sldChg>
      <pc:sldChg chg="addSp modSp">
        <pc:chgData name="Ludovic FERRANDI" userId="e47aa821-b978-4087-99fd-991fe6578897" providerId="ADAL" clId="{02C65ECD-DF78-45C4-A8AA-A67F0AE1519D}" dt="2021-03-22T21:44:38.171" v="1872"/>
        <pc:sldMkLst>
          <pc:docMk/>
          <pc:sldMk cId="2945394017" sldId="297"/>
        </pc:sldMkLst>
        <pc:spChg chg="add mod">
          <ac:chgData name="Ludovic FERRANDI" userId="e47aa821-b978-4087-99fd-991fe6578897" providerId="ADAL" clId="{02C65ECD-DF78-45C4-A8AA-A67F0AE1519D}" dt="2021-03-22T21:44:38.171" v="1872"/>
          <ac:spMkLst>
            <pc:docMk/>
            <pc:sldMk cId="2945394017" sldId="297"/>
            <ac:spMk id="19" creationId="{76FB32C0-7E79-4241-985D-396827101CFD}"/>
          </ac:spMkLst>
        </pc:spChg>
      </pc:sldChg>
      <pc:sldChg chg="addSp delSp modSp new mod ord">
        <pc:chgData name="Ludovic FERRANDI" userId="e47aa821-b978-4087-99fd-991fe6578897" providerId="ADAL" clId="{02C65ECD-DF78-45C4-A8AA-A67F0AE1519D}" dt="2021-03-22T21:41:39.970" v="1863" actId="20577"/>
        <pc:sldMkLst>
          <pc:docMk/>
          <pc:sldMk cId="4011415154" sldId="298"/>
        </pc:sldMkLst>
        <pc:spChg chg="del">
          <ac:chgData name="Ludovic FERRANDI" userId="e47aa821-b978-4087-99fd-991fe6578897" providerId="ADAL" clId="{02C65ECD-DF78-45C4-A8AA-A67F0AE1519D}" dt="2021-03-21T21:34:13.711" v="560" actId="3680"/>
          <ac:spMkLst>
            <pc:docMk/>
            <pc:sldMk cId="4011415154" sldId="298"/>
            <ac:spMk id="2" creationId="{CA7CBBBE-56CB-4F8C-BAC5-171270DE1086}"/>
          </ac:spMkLst>
        </pc:spChg>
        <pc:spChg chg="mod">
          <ac:chgData name="Ludovic FERRANDI" userId="e47aa821-b978-4087-99fd-991fe6578897" providerId="ADAL" clId="{02C65ECD-DF78-45C4-A8AA-A67F0AE1519D}" dt="2021-03-21T21:28:12.380" v="559" actId="20577"/>
          <ac:spMkLst>
            <pc:docMk/>
            <pc:sldMk cId="4011415154" sldId="298"/>
            <ac:spMk id="4" creationId="{1394F9E7-E60D-4BA1-9B9A-5F91AA8C5539}"/>
          </ac:spMkLst>
        </pc:spChg>
        <pc:spChg chg="add del mod">
          <ac:chgData name="Ludovic FERRANDI" userId="e47aa821-b978-4087-99fd-991fe6578897" providerId="ADAL" clId="{02C65ECD-DF78-45C4-A8AA-A67F0AE1519D}" dt="2021-03-22T21:29:43.885" v="1582" actId="3680"/>
          <ac:spMkLst>
            <pc:docMk/>
            <pc:sldMk cId="4011415154" sldId="298"/>
            <ac:spMk id="6" creationId="{348C435A-CF41-457C-94A3-DBC26FD43A5E}"/>
          </ac:spMkLst>
        </pc:spChg>
        <pc:graphicFrameChg chg="add del mod ord modGraphic">
          <ac:chgData name="Ludovic FERRANDI" userId="e47aa821-b978-4087-99fd-991fe6578897" providerId="ADAL" clId="{02C65ECD-DF78-45C4-A8AA-A67F0AE1519D}" dt="2021-03-22T21:29:12.748" v="1581" actId="478"/>
          <ac:graphicFrameMkLst>
            <pc:docMk/>
            <pc:sldMk cId="4011415154" sldId="298"/>
            <ac:graphicFrameMk id="5" creationId="{FD60363D-ACDB-4C39-AC2C-17F09F7250CB}"/>
          </ac:graphicFrameMkLst>
        </pc:graphicFrameChg>
        <pc:graphicFrameChg chg="add mod ord modGraphic">
          <ac:chgData name="Ludovic FERRANDI" userId="e47aa821-b978-4087-99fd-991fe6578897" providerId="ADAL" clId="{02C65ECD-DF78-45C4-A8AA-A67F0AE1519D}" dt="2021-03-22T21:41:39.970" v="1863" actId="20577"/>
          <ac:graphicFrameMkLst>
            <pc:docMk/>
            <pc:sldMk cId="4011415154" sldId="298"/>
            <ac:graphicFrameMk id="7" creationId="{9923070E-CC46-436E-83B7-2FA9B9D1C73F}"/>
          </ac:graphicFrameMkLst>
        </pc:graphicFrameChg>
      </pc:sldChg>
    </pc:docChg>
  </pc:docChgLst>
  <pc:docChgLst>
    <pc:chgData name="Hugo De Vincenz" userId="S::devincen@etud.insa-toulouse.fr::9147f480-3921-4164-a5a4-272499f06e69" providerId="AD" clId="Web-{41A11611-BB07-4D71-9C55-A4EBEB2443E9}"/>
    <pc:docChg chg="modSld">
      <pc:chgData name="Hugo De Vincenz" userId="S::devincen@etud.insa-toulouse.fr::9147f480-3921-4164-a5a4-272499f06e69" providerId="AD" clId="Web-{41A11611-BB07-4D71-9C55-A4EBEB2443E9}" dt="2021-02-26T16:57:08.711" v="17" actId="20577"/>
      <pc:docMkLst>
        <pc:docMk/>
      </pc:docMkLst>
      <pc:sldChg chg="modSp">
        <pc:chgData name="Hugo De Vincenz" userId="S::devincen@etud.insa-toulouse.fr::9147f480-3921-4164-a5a4-272499f06e69" providerId="AD" clId="Web-{41A11611-BB07-4D71-9C55-A4EBEB2443E9}" dt="2021-02-26T16:54:39.145" v="13"/>
        <pc:sldMkLst>
          <pc:docMk/>
          <pc:sldMk cId="567487214" sldId="282"/>
        </pc:sldMkLst>
        <pc:graphicFrameChg chg="mod modGraphic">
          <ac:chgData name="Hugo De Vincenz" userId="S::devincen@etud.insa-toulouse.fr::9147f480-3921-4164-a5a4-272499f06e69" providerId="AD" clId="Web-{41A11611-BB07-4D71-9C55-A4EBEB2443E9}" dt="2021-02-26T16:54:39.145" v="13"/>
          <ac:graphicFrameMkLst>
            <pc:docMk/>
            <pc:sldMk cId="567487214" sldId="282"/>
            <ac:graphicFrameMk id="14" creationId="{09C21863-E6A0-4489-81F7-4D981051438A}"/>
          </ac:graphicFrameMkLst>
        </pc:graphicFrameChg>
      </pc:sldChg>
      <pc:sldChg chg="modSp">
        <pc:chgData name="Hugo De Vincenz" userId="S::devincen@etud.insa-toulouse.fr::9147f480-3921-4164-a5a4-272499f06e69" providerId="AD" clId="Web-{41A11611-BB07-4D71-9C55-A4EBEB2443E9}" dt="2021-02-26T16:57:08.711" v="17" actId="20577"/>
        <pc:sldMkLst>
          <pc:docMk/>
          <pc:sldMk cId="2699111742" sldId="289"/>
        </pc:sldMkLst>
        <pc:spChg chg="mod">
          <ac:chgData name="Hugo De Vincenz" userId="S::devincen@etud.insa-toulouse.fr::9147f480-3921-4164-a5a4-272499f06e69" providerId="AD" clId="Web-{41A11611-BB07-4D71-9C55-A4EBEB2443E9}" dt="2021-02-26T16:57:08.711" v="17" actId="20577"/>
          <ac:spMkLst>
            <pc:docMk/>
            <pc:sldMk cId="2699111742" sldId="289"/>
            <ac:spMk id="2" creationId="{00000000-0000-0000-0000-000000000000}"/>
          </ac:spMkLst>
        </pc:spChg>
      </pc:sldChg>
      <pc:sldChg chg="modSp">
        <pc:chgData name="Hugo De Vincenz" userId="S::devincen@etud.insa-toulouse.fr::9147f480-3921-4164-a5a4-272499f06e69" providerId="AD" clId="Web-{41A11611-BB07-4D71-9C55-A4EBEB2443E9}" dt="2021-02-26T16:53:58.441" v="1" actId="20577"/>
        <pc:sldMkLst>
          <pc:docMk/>
          <pc:sldMk cId="1557939574" sldId="291"/>
        </pc:sldMkLst>
        <pc:spChg chg="mod">
          <ac:chgData name="Hugo De Vincenz" userId="S::devincen@etud.insa-toulouse.fr::9147f480-3921-4164-a5a4-272499f06e69" providerId="AD" clId="Web-{41A11611-BB07-4D71-9C55-A4EBEB2443E9}" dt="2021-02-26T16:53:58.441" v="1" actId="20577"/>
          <ac:spMkLst>
            <pc:docMk/>
            <pc:sldMk cId="1557939574" sldId="291"/>
            <ac:spMk id="53" creationId="{3F5D583C-F591-4499-B791-B05CDFF3646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72D83B-9DE4-409D-8C69-9AAFFF019AD5}" type="datetimeFigureOut">
              <a:rPr lang="fr-FR" smtClean="0"/>
              <a:t>21/05/2021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09A7E-9FDA-4ADE-A352-0493167C556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50731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027FBD-EF29-464F-B0FD-BBB317DC4821}" type="datetimeFigureOut">
              <a:rPr lang="fr-FR" smtClean="0"/>
              <a:t>21/05/2021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91C018-655D-44EC-B865-EFE2E25980D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7149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83419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Non </a:t>
            </a:r>
            <a:r>
              <a:rPr lang="en-US" err="1">
                <a:cs typeface="Calibri"/>
              </a:rPr>
              <a:t>définitif</a:t>
            </a:r>
            <a:r>
              <a:rPr lang="en-US">
                <a:cs typeface="Calibri"/>
              </a:rPr>
              <a:t>, </a:t>
            </a:r>
            <a:r>
              <a:rPr lang="en-US" err="1">
                <a:cs typeface="Calibri"/>
              </a:rPr>
              <a:t>suseptible</a:t>
            </a:r>
            <a:r>
              <a:rPr lang="en-US">
                <a:cs typeface="Calibri"/>
              </a:rPr>
              <a:t> </a:t>
            </a:r>
            <a:r>
              <a:rPr lang="en-US" err="1">
                <a:cs typeface="Calibri"/>
              </a:rPr>
              <a:t>d'évoluer</a:t>
            </a:r>
            <a:r>
              <a:rPr lang="en-US">
                <a:cs typeface="Calibri"/>
              </a:rPr>
              <a:t> (surtout pour la </a:t>
            </a:r>
            <a:r>
              <a:rPr lang="en-US" err="1">
                <a:cs typeface="Calibri"/>
              </a:rPr>
              <a:t>partie</a:t>
            </a:r>
            <a:r>
              <a:rPr lang="en-US">
                <a:cs typeface="Calibri"/>
              </a:rPr>
              <a:t> QSE)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44637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« Stratégie de limiter ou minimiser l’impact du risque » </a:t>
            </a:r>
          </a:p>
          <a:p>
            <a:r>
              <a:rPr lang="fr-FR"/>
              <a:t>PRISE EN COMPTE des causes et conséquences et ce qu’on fera pour les éviter.</a:t>
            </a:r>
          </a:p>
          <a:p>
            <a:r>
              <a:rPr lang="fr-FR">
                <a:cs typeface="Calibri"/>
              </a:rPr>
              <a:t>Méthode des 5 why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3867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OBS : chaque lot a une </a:t>
            </a:r>
            <a:r>
              <a:rPr lang="fr-FR" b="1"/>
              <a:t>organisation linéaire</a:t>
            </a:r>
            <a:r>
              <a:rPr lang="fr-FR"/>
              <a:t> : travail en binômes/ trinomes pas besoin de responsable + limites de temps. </a:t>
            </a:r>
            <a:endParaRPr lang="en-US"/>
          </a:p>
          <a:p>
            <a:r>
              <a:rPr lang="fr-FR"/>
              <a:t>Expliquer les propriétaires + aspect temps</a:t>
            </a:r>
            <a:endParaRPr lang="en-US">
              <a:cs typeface="Calibri"/>
            </a:endParaRPr>
          </a:p>
          <a:p>
            <a:r>
              <a:rPr lang="fr-FR"/>
              <a:t>Description du GANTT avec exemples de déroulé : expliciter 1 ligne par ex</a:t>
            </a:r>
            <a:endParaRPr lang="en-US"/>
          </a:p>
          <a:p>
            <a:endParaRPr lang="en-US">
              <a:cs typeface="Calibri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6011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Phase de démarrage (lecture + explication) Organisation matricielle : chef de projet ambulant qui gère tous les pôles </a:t>
            </a:r>
            <a:endParaRPr lang="en-US"/>
          </a:p>
          <a:p>
            <a:endParaRPr lang="en-US"/>
          </a:p>
          <a:p>
            <a:r>
              <a:rPr lang="fr-FR"/>
              <a:t>Lecture cahier des charges WBS work breakdown structure et OBS organisation breakdown structure</a:t>
            </a:r>
            <a:endParaRPr lang="en-US"/>
          </a:p>
          <a:p>
            <a:r>
              <a:rPr lang="fr-FR"/>
              <a:t>Création d’une liste de toutes les étapes  et tâches en vrac pour les regrouper en lots </a:t>
            </a:r>
            <a:endParaRPr lang="en-US"/>
          </a:p>
          <a:p>
            <a:endParaRPr lang="en-US"/>
          </a:p>
          <a:p>
            <a:r>
              <a:rPr lang="fr-FR"/>
              <a:t>Macroplanning : choix du Gantt pour un meilleur jalonnement et plus visuel</a:t>
            </a:r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591C018-655D-44EC-B865-EFE2E25980DA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438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e 12"/>
          <p:cNvGrpSpPr/>
          <p:nvPr userDrawn="1"/>
        </p:nvGrpSpPr>
        <p:grpSpPr>
          <a:xfrm>
            <a:off x="-1" y="868398"/>
            <a:ext cx="4355976" cy="4633217"/>
            <a:chOff x="-1" y="868398"/>
            <a:chExt cx="4355976" cy="4633217"/>
          </a:xfrm>
        </p:grpSpPr>
        <p:sp>
          <p:nvSpPr>
            <p:cNvPr id="6" name="Triangle isocèle 5"/>
            <p:cNvSpPr/>
            <p:nvPr userDrawn="1"/>
          </p:nvSpPr>
          <p:spPr>
            <a:xfrm rot="5400000">
              <a:off x="-67218" y="1078422"/>
              <a:ext cx="4490410" cy="4355976"/>
            </a:xfrm>
            <a:prstGeom prst="triangle">
              <a:avLst/>
            </a:prstGeom>
            <a:gradFill>
              <a:gsLst>
                <a:gs pos="91000">
                  <a:srgbClr val="004D6F">
                    <a:alpha val="73000"/>
                  </a:srgbClr>
                </a:gs>
                <a:gs pos="1000">
                  <a:schemeClr val="bg1">
                    <a:alpha val="2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/>
                <a:t> </a:t>
              </a:r>
            </a:p>
          </p:txBody>
        </p:sp>
        <p:sp>
          <p:nvSpPr>
            <p:cNvPr id="3" name="Triangle isocèle 2"/>
            <p:cNvSpPr/>
            <p:nvPr userDrawn="1"/>
          </p:nvSpPr>
          <p:spPr>
            <a:xfrm rot="5400000">
              <a:off x="-47736" y="916134"/>
              <a:ext cx="4248471" cy="4152999"/>
            </a:xfrm>
            <a:prstGeom prst="triangle">
              <a:avLst/>
            </a:prstGeom>
            <a:gradFill flip="none" rotWithShape="1">
              <a:gsLst>
                <a:gs pos="91000">
                  <a:srgbClr val="004D6F">
                    <a:alpha val="83000"/>
                  </a:srgbClr>
                </a:gs>
                <a:gs pos="1000">
                  <a:schemeClr val="bg1">
                    <a:alpha val="77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Triangle isocèle 10"/>
          <p:cNvSpPr/>
          <p:nvPr userDrawn="1"/>
        </p:nvSpPr>
        <p:spPr>
          <a:xfrm rot="16200000">
            <a:off x="4399012" y="-842760"/>
            <a:ext cx="3923411" cy="5593663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19583" h="5593663">
                <a:moveTo>
                  <a:pt x="0" y="5571143"/>
                </a:moveTo>
                <a:lnTo>
                  <a:pt x="2886084" y="0"/>
                </a:lnTo>
                <a:cubicBezTo>
                  <a:pt x="3296866" y="781336"/>
                  <a:pt x="3503232" y="1243485"/>
                  <a:pt x="3914014" y="2024821"/>
                </a:cubicBezTo>
                <a:cubicBezTo>
                  <a:pt x="3912240" y="2295005"/>
                  <a:pt x="3918271" y="3614728"/>
                  <a:pt x="3919583" y="4687730"/>
                </a:cubicBezTo>
                <a:cubicBezTo>
                  <a:pt x="3917192" y="5350405"/>
                  <a:pt x="3918181" y="5087563"/>
                  <a:pt x="3915790" y="5593663"/>
                </a:cubicBezTo>
                <a:lnTo>
                  <a:pt x="0" y="5571143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90000"/>
                </a:srgbClr>
              </a:gs>
              <a:gs pos="100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6825055" y="-469057"/>
            <a:ext cx="1874105" cy="2802782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86000"/>
                </a:srgbClr>
              </a:gs>
              <a:gs pos="1000">
                <a:schemeClr val="bg1">
                  <a:alpha val="37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9" name="Triangle isocèle 8"/>
          <p:cNvSpPr/>
          <p:nvPr userDrawn="1"/>
        </p:nvSpPr>
        <p:spPr>
          <a:xfrm rot="16200000">
            <a:off x="7319312" y="360679"/>
            <a:ext cx="1872209" cy="1816159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79000"/>
                </a:srgbClr>
              </a:gs>
              <a:gs pos="5000">
                <a:schemeClr val="bg1">
                  <a:alpha val="3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3874" y="369979"/>
            <a:ext cx="2817778" cy="61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3419871" y="6353714"/>
            <a:ext cx="2088233" cy="504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8234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377633" y="1333549"/>
            <a:ext cx="8424936" cy="4687739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16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lnSpc>
                <a:spcPct val="150000"/>
              </a:lnSpc>
              <a:buNone/>
              <a:defRPr sz="1400" baseline="0">
                <a:solidFill>
                  <a:srgbClr val="004D6F"/>
                </a:solidFill>
                <a:latin typeface="Arial" pitchFamily="34" charset="0"/>
                <a:cs typeface="Arial" pitchFamily="34" charset="0"/>
              </a:defRPr>
            </a:lvl2pPr>
            <a:lvl3pPr marL="914400" indent="0">
              <a:lnSpc>
                <a:spcPct val="150000"/>
              </a:lnSpc>
              <a:spcBef>
                <a:spcPts val="2400"/>
              </a:spcBef>
              <a:buNone/>
              <a:defRPr sz="1800">
                <a:solidFill>
                  <a:srgbClr val="587F8E"/>
                </a:solidFill>
                <a:latin typeface="Arial" pitchFamily="34" charset="0"/>
                <a:cs typeface="Arial" pitchFamily="34" charset="0"/>
              </a:defRPr>
            </a:lvl3pPr>
          </a:lstStyle>
          <a:p>
            <a:pPr lvl="0"/>
            <a:r>
              <a:rPr lang="fr-FR"/>
              <a:t>Item 1</a:t>
            </a:r>
          </a:p>
          <a:p>
            <a:pPr lvl="1"/>
            <a:r>
              <a:rPr lang="fr-FR"/>
              <a:t>Sous - item 1.1</a:t>
            </a:r>
          </a:p>
          <a:p>
            <a:pPr lvl="1"/>
            <a:endParaRPr lang="fr-FR"/>
          </a:p>
        </p:txBody>
      </p:sp>
      <p:sp>
        <p:nvSpPr>
          <p:cNvPr id="16" name="Titre 11"/>
          <p:cNvSpPr>
            <a:spLocks noGrp="1"/>
          </p:cNvSpPr>
          <p:nvPr>
            <p:ph type="title" hasCustomPrompt="1"/>
          </p:nvPr>
        </p:nvSpPr>
        <p:spPr>
          <a:xfrm>
            <a:off x="2555776" y="6573878"/>
            <a:ext cx="5652120" cy="239498"/>
          </a:xfrm>
          <a:prstGeom prst="rect">
            <a:avLst/>
          </a:prstGeom>
        </p:spPr>
        <p:txBody>
          <a:bodyPr anchor="ctr"/>
          <a:lstStyle>
            <a:lvl1pPr algn="l">
              <a:defRPr sz="1050" b="0" baseline="0">
                <a:solidFill>
                  <a:srgbClr val="B2B2B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fr-FR"/>
              <a:t>TITRE DE PARTIE</a:t>
            </a:r>
          </a:p>
        </p:txBody>
      </p:sp>
      <p:sp>
        <p:nvSpPr>
          <p:cNvPr id="17" name="Espace réservé du texte 12"/>
          <p:cNvSpPr>
            <a:spLocks noGrp="1"/>
          </p:cNvSpPr>
          <p:nvPr>
            <p:ph type="body" sz="quarter" idx="13" hasCustomPrompt="1"/>
          </p:nvPr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>
              <a:buFontTx/>
              <a:buNone/>
              <a:defRPr sz="1600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fr-FR"/>
              <a:t>Titre de page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2641" y="221949"/>
            <a:ext cx="1365908" cy="29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riangle isocèle 10"/>
          <p:cNvSpPr/>
          <p:nvPr userDrawn="1"/>
        </p:nvSpPr>
        <p:spPr>
          <a:xfrm rot="16200000">
            <a:off x="7004517" y="-797387"/>
            <a:ext cx="1342487" cy="2933821"/>
          </a:xfrm>
          <a:custGeom>
            <a:avLst/>
            <a:gdLst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7304492 w 7304492"/>
              <a:gd name="connsiteY2" fmla="*/ 7085811 h 7085811"/>
              <a:gd name="connsiteX3" fmla="*/ 0 w 7304492"/>
              <a:gd name="connsiteY3" fmla="*/ 7085811 h 7085811"/>
              <a:gd name="connsiteX0" fmla="*/ 0 w 7304492"/>
              <a:gd name="connsiteY0" fmla="*/ 7085811 h 7085811"/>
              <a:gd name="connsiteX1" fmla="*/ 3652246 w 7304492"/>
              <a:gd name="connsiteY1" fmla="*/ 0 h 7085811"/>
              <a:gd name="connsiteX2" fmla="*/ 4862555 w 7304492"/>
              <a:gd name="connsiteY2" fmla="*/ 2355029 h 7085811"/>
              <a:gd name="connsiteX3" fmla="*/ 7304492 w 7304492"/>
              <a:gd name="connsiteY3" fmla="*/ 7085811 h 7085811"/>
              <a:gd name="connsiteX4" fmla="*/ 0 w 7304492"/>
              <a:gd name="connsiteY4" fmla="*/ 7085811 h 7085811"/>
              <a:gd name="connsiteX0" fmla="*/ 0 w 7304492"/>
              <a:gd name="connsiteY0" fmla="*/ 7085811 h 7092282"/>
              <a:gd name="connsiteX1" fmla="*/ 3652246 w 7304492"/>
              <a:gd name="connsiteY1" fmla="*/ 0 h 7092282"/>
              <a:gd name="connsiteX2" fmla="*/ 4862555 w 7304492"/>
              <a:gd name="connsiteY2" fmla="*/ 2355029 h 7092282"/>
              <a:gd name="connsiteX3" fmla="*/ 7304492 w 7304492"/>
              <a:gd name="connsiteY3" fmla="*/ 7085811 h 7092282"/>
              <a:gd name="connsiteX4" fmla="*/ 4840524 w 7304492"/>
              <a:gd name="connsiteY4" fmla="*/ 7092282 h 7092282"/>
              <a:gd name="connsiteX5" fmla="*/ 0 w 7304492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47730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092282"/>
              <a:gd name="connsiteX1" fmla="*/ 3652246 w 4862555"/>
              <a:gd name="connsiteY1" fmla="*/ 0 h 7092282"/>
              <a:gd name="connsiteX2" fmla="*/ 4862555 w 4862555"/>
              <a:gd name="connsiteY2" fmla="*/ 2355029 h 7092282"/>
              <a:gd name="connsiteX3" fmla="*/ 4857148 w 4862555"/>
              <a:gd name="connsiteY3" fmla="*/ 4794303 h 7092282"/>
              <a:gd name="connsiteX4" fmla="*/ 4840524 w 4862555"/>
              <a:gd name="connsiteY4" fmla="*/ 7092282 h 7092282"/>
              <a:gd name="connsiteX5" fmla="*/ 0 w 4862555"/>
              <a:gd name="connsiteY5" fmla="*/ 7085811 h 7092282"/>
              <a:gd name="connsiteX0" fmla="*/ 0 w 4862555"/>
              <a:gd name="connsiteY0" fmla="*/ 7085811 h 7111136"/>
              <a:gd name="connsiteX1" fmla="*/ 3652246 w 4862555"/>
              <a:gd name="connsiteY1" fmla="*/ 0 h 7111136"/>
              <a:gd name="connsiteX2" fmla="*/ 4862555 w 4862555"/>
              <a:gd name="connsiteY2" fmla="*/ 2355029 h 7111136"/>
              <a:gd name="connsiteX3" fmla="*/ 4857148 w 4862555"/>
              <a:gd name="connsiteY3" fmla="*/ 4794303 h 7111136"/>
              <a:gd name="connsiteX4" fmla="*/ 4859360 w 4862555"/>
              <a:gd name="connsiteY4" fmla="*/ 7111136 h 7111136"/>
              <a:gd name="connsiteX5" fmla="*/ 0 w 4862555"/>
              <a:gd name="connsiteY5" fmla="*/ 7085811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4303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76681"/>
              <a:gd name="connsiteY0" fmla="*/ 7104665 h 7111136"/>
              <a:gd name="connsiteX1" fmla="*/ 3666372 w 4876681"/>
              <a:gd name="connsiteY1" fmla="*/ 0 h 7111136"/>
              <a:gd name="connsiteX2" fmla="*/ 4876681 w 4876681"/>
              <a:gd name="connsiteY2" fmla="*/ 2355029 h 7111136"/>
              <a:gd name="connsiteX3" fmla="*/ 4871274 w 4876681"/>
              <a:gd name="connsiteY3" fmla="*/ 4799016 h 7111136"/>
              <a:gd name="connsiteX4" fmla="*/ 4873486 w 4876681"/>
              <a:gd name="connsiteY4" fmla="*/ 7111136 h 7111136"/>
              <a:gd name="connsiteX5" fmla="*/ 0 w 4876681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86098"/>
              <a:gd name="connsiteY0" fmla="*/ 7104665 h 7111136"/>
              <a:gd name="connsiteX1" fmla="*/ 3666372 w 4886098"/>
              <a:gd name="connsiteY1" fmla="*/ 0 h 7111136"/>
              <a:gd name="connsiteX2" fmla="*/ 4886098 w 4886098"/>
              <a:gd name="connsiteY2" fmla="*/ 2369169 h 7111136"/>
              <a:gd name="connsiteX3" fmla="*/ 4871274 w 4886098"/>
              <a:gd name="connsiteY3" fmla="*/ 4799016 h 7111136"/>
              <a:gd name="connsiteX4" fmla="*/ 4873486 w 4886098"/>
              <a:gd name="connsiteY4" fmla="*/ 7111136 h 7111136"/>
              <a:gd name="connsiteX5" fmla="*/ 0 w 4886098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871972 w 4873486"/>
              <a:gd name="connsiteY2" fmla="*/ 2326748 h 7111136"/>
              <a:gd name="connsiteX3" fmla="*/ 4871274 w 4873486"/>
              <a:gd name="connsiteY3" fmla="*/ 4799016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5163"/>
              <a:gd name="connsiteY0" fmla="*/ 7104665 h 7111136"/>
              <a:gd name="connsiteX1" fmla="*/ 3666372 w 4875163"/>
              <a:gd name="connsiteY1" fmla="*/ 0 h 7111136"/>
              <a:gd name="connsiteX2" fmla="*/ 4871972 w 4875163"/>
              <a:gd name="connsiteY2" fmla="*/ 2326748 h 7111136"/>
              <a:gd name="connsiteX3" fmla="*/ 4871274 w 4875163"/>
              <a:gd name="connsiteY3" fmla="*/ 4799016 h 7111136"/>
              <a:gd name="connsiteX4" fmla="*/ 4873486 w 4875163"/>
              <a:gd name="connsiteY4" fmla="*/ 7111136 h 7111136"/>
              <a:gd name="connsiteX5" fmla="*/ 0 w 4875163"/>
              <a:gd name="connsiteY5" fmla="*/ 7104665 h 7111136"/>
              <a:gd name="connsiteX0" fmla="*/ 0 w 4984444"/>
              <a:gd name="connsiteY0" fmla="*/ 7104665 h 7111136"/>
              <a:gd name="connsiteX1" fmla="*/ 3666372 w 4984444"/>
              <a:gd name="connsiteY1" fmla="*/ 0 h 7111136"/>
              <a:gd name="connsiteX2" fmla="*/ 4871972 w 4984444"/>
              <a:gd name="connsiteY2" fmla="*/ 2326748 h 7111136"/>
              <a:gd name="connsiteX3" fmla="*/ 4984287 w 4984444"/>
              <a:gd name="connsiteY3" fmla="*/ 4817872 h 7111136"/>
              <a:gd name="connsiteX4" fmla="*/ 4873486 w 4984444"/>
              <a:gd name="connsiteY4" fmla="*/ 7111136 h 7111136"/>
              <a:gd name="connsiteX5" fmla="*/ 0 w 4984444"/>
              <a:gd name="connsiteY5" fmla="*/ 7104665 h 7111136"/>
              <a:gd name="connsiteX0" fmla="*/ 0 w 4875164"/>
              <a:gd name="connsiteY0" fmla="*/ 7104665 h 7111136"/>
              <a:gd name="connsiteX1" fmla="*/ 3666372 w 4875164"/>
              <a:gd name="connsiteY1" fmla="*/ 0 h 7111136"/>
              <a:gd name="connsiteX2" fmla="*/ 4871972 w 4875164"/>
              <a:gd name="connsiteY2" fmla="*/ 2326748 h 7111136"/>
              <a:gd name="connsiteX3" fmla="*/ 4871276 w 4875164"/>
              <a:gd name="connsiteY3" fmla="*/ 4836728 h 7111136"/>
              <a:gd name="connsiteX4" fmla="*/ 4873486 w 4875164"/>
              <a:gd name="connsiteY4" fmla="*/ 7111136 h 7111136"/>
              <a:gd name="connsiteX5" fmla="*/ 0 w 4875164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871276 w 4873486"/>
              <a:gd name="connsiteY3" fmla="*/ 4836728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873486"/>
              <a:gd name="connsiteY0" fmla="*/ 7104665 h 7111136"/>
              <a:gd name="connsiteX1" fmla="*/ 3666372 w 4873486"/>
              <a:gd name="connsiteY1" fmla="*/ 0 h 7111136"/>
              <a:gd name="connsiteX2" fmla="*/ 4710205 w 4873486"/>
              <a:gd name="connsiteY2" fmla="*/ 2021948 h 7111136"/>
              <a:gd name="connsiteX3" fmla="*/ 4719025 w 4873486"/>
              <a:gd name="connsiteY3" fmla="*/ 4693853 h 7111136"/>
              <a:gd name="connsiteX4" fmla="*/ 4873486 w 4873486"/>
              <a:gd name="connsiteY4" fmla="*/ 7111136 h 7111136"/>
              <a:gd name="connsiteX5" fmla="*/ 0 w 4873486"/>
              <a:gd name="connsiteY5" fmla="*/ 7104665 h 7111136"/>
              <a:gd name="connsiteX0" fmla="*/ 0 w 4720435"/>
              <a:gd name="connsiteY0" fmla="*/ 7104665 h 7104665"/>
              <a:gd name="connsiteX1" fmla="*/ 3666372 w 4720435"/>
              <a:gd name="connsiteY1" fmla="*/ 0 h 7104665"/>
              <a:gd name="connsiteX2" fmla="*/ 4710205 w 4720435"/>
              <a:gd name="connsiteY2" fmla="*/ 2021948 h 7104665"/>
              <a:gd name="connsiteX3" fmla="*/ 4719025 w 4720435"/>
              <a:gd name="connsiteY3" fmla="*/ 4693853 h 7104665"/>
              <a:gd name="connsiteX4" fmla="*/ 4711719 w 4720435"/>
              <a:gd name="connsiteY4" fmla="*/ 5606186 h 7104665"/>
              <a:gd name="connsiteX5" fmla="*/ 0 w 4720435"/>
              <a:gd name="connsiteY5" fmla="*/ 7104665 h 7104665"/>
              <a:gd name="connsiteX0" fmla="*/ 0 w 3940147"/>
              <a:gd name="connsiteY0" fmla="*/ 5571143 h 5606186"/>
              <a:gd name="connsiteX1" fmla="*/ 2886084 w 3940147"/>
              <a:gd name="connsiteY1" fmla="*/ 0 h 5606186"/>
              <a:gd name="connsiteX2" fmla="*/ 3929917 w 3940147"/>
              <a:gd name="connsiteY2" fmla="*/ 2021948 h 5606186"/>
              <a:gd name="connsiteX3" fmla="*/ 3938737 w 3940147"/>
              <a:gd name="connsiteY3" fmla="*/ 4693853 h 5606186"/>
              <a:gd name="connsiteX4" fmla="*/ 3931431 w 3940147"/>
              <a:gd name="connsiteY4" fmla="*/ 5606186 h 5606186"/>
              <a:gd name="connsiteX5" fmla="*/ 0 w 3940147"/>
              <a:gd name="connsiteY5" fmla="*/ 5571143 h 5606186"/>
              <a:gd name="connsiteX0" fmla="*/ 0 w 3939313"/>
              <a:gd name="connsiteY0" fmla="*/ 5571143 h 5606186"/>
              <a:gd name="connsiteX1" fmla="*/ 2886084 w 3939313"/>
              <a:gd name="connsiteY1" fmla="*/ 0 h 5606186"/>
              <a:gd name="connsiteX2" fmla="*/ 3910886 w 3939313"/>
              <a:gd name="connsiteY2" fmla="*/ 2002898 h 5606186"/>
              <a:gd name="connsiteX3" fmla="*/ 3938737 w 3939313"/>
              <a:gd name="connsiteY3" fmla="*/ 4693853 h 5606186"/>
              <a:gd name="connsiteX4" fmla="*/ 3931431 w 3939313"/>
              <a:gd name="connsiteY4" fmla="*/ 5606186 h 5606186"/>
              <a:gd name="connsiteX5" fmla="*/ 0 w 3939313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02898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31431"/>
              <a:gd name="connsiteY0" fmla="*/ 5571143 h 5606186"/>
              <a:gd name="connsiteX1" fmla="*/ 2886084 w 3931431"/>
              <a:gd name="connsiteY1" fmla="*/ 0 h 5606186"/>
              <a:gd name="connsiteX2" fmla="*/ 3910886 w 3931431"/>
              <a:gd name="connsiteY2" fmla="*/ 2012295 h 5606186"/>
              <a:gd name="connsiteX3" fmla="*/ 3910192 w 3931431"/>
              <a:gd name="connsiteY3" fmla="*/ 4703381 h 5606186"/>
              <a:gd name="connsiteX4" fmla="*/ 3931431 w 3931431"/>
              <a:gd name="connsiteY4" fmla="*/ 5606186 h 5606186"/>
              <a:gd name="connsiteX5" fmla="*/ 0 w 3931431"/>
              <a:gd name="connsiteY5" fmla="*/ 5571143 h 5606186"/>
              <a:gd name="connsiteX0" fmla="*/ 0 w 3912966"/>
              <a:gd name="connsiteY0" fmla="*/ 5571143 h 5609320"/>
              <a:gd name="connsiteX1" fmla="*/ 2886084 w 3912966"/>
              <a:gd name="connsiteY1" fmla="*/ 0 h 5609320"/>
              <a:gd name="connsiteX2" fmla="*/ 3910886 w 3912966"/>
              <a:gd name="connsiteY2" fmla="*/ 2012295 h 5609320"/>
              <a:gd name="connsiteX3" fmla="*/ 3910192 w 3912966"/>
              <a:gd name="connsiteY3" fmla="*/ 4703381 h 5609320"/>
              <a:gd name="connsiteX4" fmla="*/ 3868863 w 3912966"/>
              <a:gd name="connsiteY4" fmla="*/ 5609320 h 5609320"/>
              <a:gd name="connsiteX5" fmla="*/ 0 w 3912966"/>
              <a:gd name="connsiteY5" fmla="*/ 5571143 h 5609320"/>
              <a:gd name="connsiteX0" fmla="*/ 0 w 3915790"/>
              <a:gd name="connsiteY0" fmla="*/ 5571143 h 5593663"/>
              <a:gd name="connsiteX1" fmla="*/ 2886084 w 3915790"/>
              <a:gd name="connsiteY1" fmla="*/ 0 h 5593663"/>
              <a:gd name="connsiteX2" fmla="*/ 3910886 w 3915790"/>
              <a:gd name="connsiteY2" fmla="*/ 2012295 h 5593663"/>
              <a:gd name="connsiteX3" fmla="*/ 3910192 w 3915790"/>
              <a:gd name="connsiteY3" fmla="*/ 4703381 h 5593663"/>
              <a:gd name="connsiteX4" fmla="*/ 3915790 w 3915790"/>
              <a:gd name="connsiteY4" fmla="*/ 5593663 h 5593663"/>
              <a:gd name="connsiteX5" fmla="*/ 0 w 3915790"/>
              <a:gd name="connsiteY5" fmla="*/ 5571143 h 5593663"/>
              <a:gd name="connsiteX0" fmla="*/ 0 w 3916271"/>
              <a:gd name="connsiteY0" fmla="*/ 5571143 h 5593663"/>
              <a:gd name="connsiteX1" fmla="*/ 2886084 w 3916271"/>
              <a:gd name="connsiteY1" fmla="*/ 0 h 5593663"/>
              <a:gd name="connsiteX2" fmla="*/ 3910886 w 3916271"/>
              <a:gd name="connsiteY2" fmla="*/ 2012295 h 5593663"/>
              <a:gd name="connsiteX3" fmla="*/ 3910192 w 3916271"/>
              <a:gd name="connsiteY3" fmla="*/ 4703381 h 5593663"/>
              <a:gd name="connsiteX4" fmla="*/ 3915790 w 3916271"/>
              <a:gd name="connsiteY4" fmla="*/ 5593663 h 5593663"/>
              <a:gd name="connsiteX5" fmla="*/ 0 w 3916271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3683"/>
              <a:gd name="connsiteY0" fmla="*/ 5571143 h 5593663"/>
              <a:gd name="connsiteX1" fmla="*/ 2886084 w 3923683"/>
              <a:gd name="connsiteY1" fmla="*/ 0 h 5593663"/>
              <a:gd name="connsiteX2" fmla="*/ 3910886 w 3923683"/>
              <a:gd name="connsiteY2" fmla="*/ 2012295 h 5593663"/>
              <a:gd name="connsiteX3" fmla="*/ 3922709 w 3923683"/>
              <a:gd name="connsiteY3" fmla="*/ 4693990 h 5593663"/>
              <a:gd name="connsiteX4" fmla="*/ 3915790 w 3923683"/>
              <a:gd name="connsiteY4" fmla="*/ 5593663 h 5593663"/>
              <a:gd name="connsiteX5" fmla="*/ 0 w 3923683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22709"/>
              <a:gd name="connsiteY0" fmla="*/ 5571143 h 5593663"/>
              <a:gd name="connsiteX1" fmla="*/ 2886084 w 3922709"/>
              <a:gd name="connsiteY1" fmla="*/ 0 h 5593663"/>
              <a:gd name="connsiteX2" fmla="*/ 3910886 w 3922709"/>
              <a:gd name="connsiteY2" fmla="*/ 2012295 h 5593663"/>
              <a:gd name="connsiteX3" fmla="*/ 3922709 w 3922709"/>
              <a:gd name="connsiteY3" fmla="*/ 4693990 h 5593663"/>
              <a:gd name="connsiteX4" fmla="*/ 3915790 w 3922709"/>
              <a:gd name="connsiteY4" fmla="*/ 5593663 h 5593663"/>
              <a:gd name="connsiteX5" fmla="*/ 0 w 3922709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0886 w 3919583"/>
              <a:gd name="connsiteY2" fmla="*/ 2012295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5571143 h 5593663"/>
              <a:gd name="connsiteX1" fmla="*/ 2886084 w 3919583"/>
              <a:gd name="connsiteY1" fmla="*/ 0 h 5593663"/>
              <a:gd name="connsiteX2" fmla="*/ 3914014 w 3919583"/>
              <a:gd name="connsiteY2" fmla="*/ 2024821 h 5593663"/>
              <a:gd name="connsiteX3" fmla="*/ 3919583 w 3919583"/>
              <a:gd name="connsiteY3" fmla="*/ 4687730 h 5593663"/>
              <a:gd name="connsiteX4" fmla="*/ 3915790 w 3919583"/>
              <a:gd name="connsiteY4" fmla="*/ 5593663 h 5593663"/>
              <a:gd name="connsiteX5" fmla="*/ 0 w 3919583"/>
              <a:gd name="connsiteY5" fmla="*/ 5571143 h 5593663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3914014 w 3919583"/>
              <a:gd name="connsiteY2" fmla="*/ 602252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9583"/>
              <a:gd name="connsiteY0" fmla="*/ 4148574 h 4171094"/>
              <a:gd name="connsiteX1" fmla="*/ 2153516 w 3919583"/>
              <a:gd name="connsiteY1" fmla="*/ 0 h 4171094"/>
              <a:gd name="connsiteX2" fmla="*/ 2170505 w 3919583"/>
              <a:gd name="connsiteY2" fmla="*/ 1892836 h 4171094"/>
              <a:gd name="connsiteX3" fmla="*/ 3919583 w 3919583"/>
              <a:gd name="connsiteY3" fmla="*/ 3265161 h 4171094"/>
              <a:gd name="connsiteX4" fmla="*/ 3915790 w 3919583"/>
              <a:gd name="connsiteY4" fmla="*/ 4171094 h 4171094"/>
              <a:gd name="connsiteX5" fmla="*/ 0 w 3919583"/>
              <a:gd name="connsiteY5" fmla="*/ 4148574 h 4171094"/>
              <a:gd name="connsiteX0" fmla="*/ 0 w 3915793"/>
              <a:gd name="connsiteY0" fmla="*/ 4148574 h 4171094"/>
              <a:gd name="connsiteX1" fmla="*/ 2153516 w 3915793"/>
              <a:gd name="connsiteY1" fmla="*/ 0 h 4171094"/>
              <a:gd name="connsiteX2" fmla="*/ 2170505 w 3915793"/>
              <a:gd name="connsiteY2" fmla="*/ 1892836 h 4171094"/>
              <a:gd name="connsiteX3" fmla="*/ 2190725 w 3915793"/>
              <a:gd name="connsiteY3" fmla="*/ 3265165 h 4171094"/>
              <a:gd name="connsiteX4" fmla="*/ 3915790 w 3915793"/>
              <a:gd name="connsiteY4" fmla="*/ 4171094 h 4171094"/>
              <a:gd name="connsiteX5" fmla="*/ 0 w 3915793"/>
              <a:gd name="connsiteY5" fmla="*/ 4148574 h 4171094"/>
              <a:gd name="connsiteX0" fmla="*/ 0 w 3963302"/>
              <a:gd name="connsiteY0" fmla="*/ 4148574 h 4171094"/>
              <a:gd name="connsiteX1" fmla="*/ 2153516 w 3963302"/>
              <a:gd name="connsiteY1" fmla="*/ 0 h 4171094"/>
              <a:gd name="connsiteX2" fmla="*/ 2170505 w 3963302"/>
              <a:gd name="connsiteY2" fmla="*/ 1892836 h 4171094"/>
              <a:gd name="connsiteX3" fmla="*/ 3915790 w 3963302"/>
              <a:gd name="connsiteY3" fmla="*/ 4171094 h 4171094"/>
              <a:gd name="connsiteX4" fmla="*/ 0 w 3963302"/>
              <a:gd name="connsiteY4" fmla="*/ 4148574 h 4171094"/>
              <a:gd name="connsiteX0" fmla="*/ 0 w 3971475"/>
              <a:gd name="connsiteY0" fmla="*/ 4148574 h 4171094"/>
              <a:gd name="connsiteX1" fmla="*/ 2153516 w 3971475"/>
              <a:gd name="connsiteY1" fmla="*/ 0 h 4171094"/>
              <a:gd name="connsiteX2" fmla="*/ 3915790 w 3971475"/>
              <a:gd name="connsiteY2" fmla="*/ 4171094 h 4171094"/>
              <a:gd name="connsiteX3" fmla="*/ 0 w 3971475"/>
              <a:gd name="connsiteY3" fmla="*/ 4148574 h 4171094"/>
              <a:gd name="connsiteX0" fmla="*/ 0 w 2530710"/>
              <a:gd name="connsiteY0" fmla="*/ 4148574 h 4171098"/>
              <a:gd name="connsiteX1" fmla="*/ 2153516 w 2530710"/>
              <a:gd name="connsiteY1" fmla="*/ 0 h 4171098"/>
              <a:gd name="connsiteX2" fmla="*/ 2128327 w 2530710"/>
              <a:gd name="connsiteY2" fmla="*/ 4171098 h 4171098"/>
              <a:gd name="connsiteX3" fmla="*/ 0 w 2530710"/>
              <a:gd name="connsiteY3" fmla="*/ 4148574 h 4171098"/>
              <a:gd name="connsiteX0" fmla="*/ 0 w 2438750"/>
              <a:gd name="connsiteY0" fmla="*/ 4148574 h 4171098"/>
              <a:gd name="connsiteX1" fmla="*/ 2153516 w 2438750"/>
              <a:gd name="connsiteY1" fmla="*/ 0 h 4171098"/>
              <a:gd name="connsiteX2" fmla="*/ 2128327 w 2438750"/>
              <a:gd name="connsiteY2" fmla="*/ 4171098 h 4171098"/>
              <a:gd name="connsiteX3" fmla="*/ 0 w 2438750"/>
              <a:gd name="connsiteY3" fmla="*/ 4148574 h 4171098"/>
              <a:gd name="connsiteX0" fmla="*/ 0 w 2153516"/>
              <a:gd name="connsiteY0" fmla="*/ 4148574 h 4171098"/>
              <a:gd name="connsiteX1" fmla="*/ 2153516 w 2153516"/>
              <a:gd name="connsiteY1" fmla="*/ 0 h 4171098"/>
              <a:gd name="connsiteX2" fmla="*/ 2128327 w 2153516"/>
              <a:gd name="connsiteY2" fmla="*/ 4171098 h 4171098"/>
              <a:gd name="connsiteX3" fmla="*/ 0 w 2153516"/>
              <a:gd name="connsiteY3" fmla="*/ 4148574 h 4171098"/>
              <a:gd name="connsiteX0" fmla="*/ 0 w 2155023"/>
              <a:gd name="connsiteY0" fmla="*/ 4148574 h 4171098"/>
              <a:gd name="connsiteX1" fmla="*/ 2153516 w 2155023"/>
              <a:gd name="connsiteY1" fmla="*/ 0 h 4171098"/>
              <a:gd name="connsiteX2" fmla="*/ 2128327 w 2155023"/>
              <a:gd name="connsiteY2" fmla="*/ 4171098 h 4171098"/>
              <a:gd name="connsiteX3" fmla="*/ 0 w 2155023"/>
              <a:gd name="connsiteY3" fmla="*/ 4148574 h 4171098"/>
              <a:gd name="connsiteX0" fmla="*/ 0 w 2161634"/>
              <a:gd name="connsiteY0" fmla="*/ 4148574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48574 h 4171098"/>
              <a:gd name="connsiteX0" fmla="*/ 0 w 2161634"/>
              <a:gd name="connsiteY0" fmla="*/ 4163240 h 4171098"/>
              <a:gd name="connsiteX1" fmla="*/ 2153516 w 2161634"/>
              <a:gd name="connsiteY1" fmla="*/ 0 h 4171098"/>
              <a:gd name="connsiteX2" fmla="*/ 2157630 w 2161634"/>
              <a:gd name="connsiteY2" fmla="*/ 4171098 h 4171098"/>
              <a:gd name="connsiteX3" fmla="*/ 0 w 2161634"/>
              <a:gd name="connsiteY3" fmla="*/ 4163240 h 4171098"/>
              <a:gd name="connsiteX0" fmla="*/ 0 w 2168034"/>
              <a:gd name="connsiteY0" fmla="*/ 4174397 h 4182255"/>
              <a:gd name="connsiteX1" fmla="*/ 2164660 w 2168034"/>
              <a:gd name="connsiteY1" fmla="*/ 0 h 4182255"/>
              <a:gd name="connsiteX2" fmla="*/ 2157630 w 2168034"/>
              <a:gd name="connsiteY2" fmla="*/ 4182255 h 4182255"/>
              <a:gd name="connsiteX3" fmla="*/ 0 w 2168034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57630 w 2164660"/>
              <a:gd name="connsiteY2" fmla="*/ 4182255 h 4182255"/>
              <a:gd name="connsiteX3" fmla="*/ 0 w 2164660"/>
              <a:gd name="connsiteY3" fmla="*/ 4174397 h 4182255"/>
              <a:gd name="connsiteX0" fmla="*/ 0 w 2166133"/>
              <a:gd name="connsiteY0" fmla="*/ 4174397 h 4182255"/>
              <a:gd name="connsiteX1" fmla="*/ 2164660 w 2166133"/>
              <a:gd name="connsiteY1" fmla="*/ 0 h 4182255"/>
              <a:gd name="connsiteX2" fmla="*/ 2163203 w 2166133"/>
              <a:gd name="connsiteY2" fmla="*/ 4182255 h 4182255"/>
              <a:gd name="connsiteX3" fmla="*/ 0 w 2166133"/>
              <a:gd name="connsiteY3" fmla="*/ 4174397 h 4182255"/>
              <a:gd name="connsiteX0" fmla="*/ 0 w 2164660"/>
              <a:gd name="connsiteY0" fmla="*/ 4174397 h 4182255"/>
              <a:gd name="connsiteX1" fmla="*/ 2164660 w 2164660"/>
              <a:gd name="connsiteY1" fmla="*/ 0 h 4182255"/>
              <a:gd name="connsiteX2" fmla="*/ 2163203 w 2164660"/>
              <a:gd name="connsiteY2" fmla="*/ 4182255 h 4182255"/>
              <a:gd name="connsiteX3" fmla="*/ 0 w 2164660"/>
              <a:gd name="connsiteY3" fmla="*/ 4174397 h 4182255"/>
              <a:gd name="connsiteX0" fmla="*/ 0 w 2164660"/>
              <a:gd name="connsiteY0" fmla="*/ 4174397 h 4187832"/>
              <a:gd name="connsiteX1" fmla="*/ 2164660 w 2164660"/>
              <a:gd name="connsiteY1" fmla="*/ 0 h 4187832"/>
              <a:gd name="connsiteX2" fmla="*/ 2163203 w 2164660"/>
              <a:gd name="connsiteY2" fmla="*/ 4187832 h 4187832"/>
              <a:gd name="connsiteX3" fmla="*/ 0 w 2164660"/>
              <a:gd name="connsiteY3" fmla="*/ 4174397 h 4187832"/>
              <a:gd name="connsiteX0" fmla="*/ 0 w 2165734"/>
              <a:gd name="connsiteY0" fmla="*/ 4174397 h 4187832"/>
              <a:gd name="connsiteX1" fmla="*/ 2164660 w 2165734"/>
              <a:gd name="connsiteY1" fmla="*/ 0 h 4187832"/>
              <a:gd name="connsiteX2" fmla="*/ 2163203 w 2165734"/>
              <a:gd name="connsiteY2" fmla="*/ 4187832 h 4187832"/>
              <a:gd name="connsiteX3" fmla="*/ 0 w 2165734"/>
              <a:gd name="connsiteY3" fmla="*/ 4174397 h 4187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65734" h="4187832">
                <a:moveTo>
                  <a:pt x="0" y="4174397"/>
                </a:moveTo>
                <a:lnTo>
                  <a:pt x="2164660" y="0"/>
                </a:lnTo>
                <a:cubicBezTo>
                  <a:pt x="2167064" y="1400325"/>
                  <a:pt x="2164923" y="2810636"/>
                  <a:pt x="2163203" y="4187832"/>
                </a:cubicBezTo>
                <a:lnTo>
                  <a:pt x="0" y="41743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5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7" name="Triangle isocèle 7"/>
          <p:cNvSpPr/>
          <p:nvPr userDrawn="1"/>
        </p:nvSpPr>
        <p:spPr>
          <a:xfrm rot="16200000">
            <a:off x="8415064" y="-184611"/>
            <a:ext cx="542117" cy="917174"/>
          </a:xfrm>
          <a:custGeom>
            <a:avLst/>
            <a:gdLst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4540840 w 4540840"/>
              <a:gd name="connsiteY2" fmla="*/ 4404897 h 4404897"/>
              <a:gd name="connsiteX3" fmla="*/ 0 w 4540840"/>
              <a:gd name="connsiteY3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0 w 4540840"/>
              <a:gd name="connsiteY4" fmla="*/ 4404897 h 4404897"/>
              <a:gd name="connsiteX0" fmla="*/ 0 w 4540840"/>
              <a:gd name="connsiteY0" fmla="*/ 4404897 h 4404897"/>
              <a:gd name="connsiteX1" fmla="*/ 2270420 w 4540840"/>
              <a:gd name="connsiteY1" fmla="*/ 0 h 4404897"/>
              <a:gd name="connsiteX2" fmla="*/ 2933997 w 4540840"/>
              <a:gd name="connsiteY2" fmla="*/ 1284148 h 4404897"/>
              <a:gd name="connsiteX3" fmla="*/ 4540840 w 4540840"/>
              <a:gd name="connsiteY3" fmla="*/ 4404897 h 4404897"/>
              <a:gd name="connsiteX4" fmla="*/ 2933996 w 4540840"/>
              <a:gd name="connsiteY4" fmla="*/ 4404420 h 4404897"/>
              <a:gd name="connsiteX5" fmla="*/ 0 w 4540840"/>
              <a:gd name="connsiteY5" fmla="*/ 4404897 h 4404897"/>
              <a:gd name="connsiteX0" fmla="*/ 0 w 2933997"/>
              <a:gd name="connsiteY0" fmla="*/ 4404897 h 4404897"/>
              <a:gd name="connsiteX1" fmla="*/ 2270420 w 2933997"/>
              <a:gd name="connsiteY1" fmla="*/ 0 h 4404897"/>
              <a:gd name="connsiteX2" fmla="*/ 2933997 w 2933997"/>
              <a:gd name="connsiteY2" fmla="*/ 1284148 h 4404897"/>
              <a:gd name="connsiteX3" fmla="*/ 2933573 w 2933997"/>
              <a:gd name="connsiteY3" fmla="*/ 3532921 h 4404897"/>
              <a:gd name="connsiteX4" fmla="*/ 2933996 w 2933997"/>
              <a:gd name="connsiteY4" fmla="*/ 4404420 h 4404897"/>
              <a:gd name="connsiteX5" fmla="*/ 0 w 2933997"/>
              <a:gd name="connsiteY5" fmla="*/ 4404897 h 4404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3997" h="4404897">
                <a:moveTo>
                  <a:pt x="0" y="4404897"/>
                </a:moveTo>
                <a:lnTo>
                  <a:pt x="2270420" y="0"/>
                </a:lnTo>
                <a:cubicBezTo>
                  <a:pt x="2493183" y="426477"/>
                  <a:pt x="2711234" y="857671"/>
                  <a:pt x="2933997" y="1284148"/>
                </a:cubicBezTo>
                <a:cubicBezTo>
                  <a:pt x="2933856" y="2033739"/>
                  <a:pt x="2933714" y="2783330"/>
                  <a:pt x="2933573" y="3532921"/>
                </a:cubicBezTo>
                <a:lnTo>
                  <a:pt x="2933996" y="4404420"/>
                </a:lnTo>
                <a:lnTo>
                  <a:pt x="0" y="4404897"/>
                </a:lnTo>
                <a:close/>
              </a:path>
            </a:pathLst>
          </a:custGeom>
          <a:gradFill flip="none" rotWithShape="1">
            <a:gsLst>
              <a:gs pos="91000">
                <a:srgbClr val="004D6F">
                  <a:alpha val="63000"/>
                </a:srgbClr>
              </a:gs>
              <a:gs pos="1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sp>
        <p:nvSpPr>
          <p:cNvPr id="8" name="Triangle isocèle 7"/>
          <p:cNvSpPr/>
          <p:nvPr userDrawn="1"/>
        </p:nvSpPr>
        <p:spPr>
          <a:xfrm rot="16200000">
            <a:off x="8490797" y="9746"/>
            <a:ext cx="623545" cy="684275"/>
          </a:xfrm>
          <a:prstGeom prst="triangle">
            <a:avLst/>
          </a:prstGeom>
          <a:gradFill flip="none" rotWithShape="1">
            <a:gsLst>
              <a:gs pos="81000">
                <a:srgbClr val="004D6F">
                  <a:alpha val="48000"/>
                </a:srgbClr>
              </a:gs>
              <a:gs pos="27000">
                <a:schemeClr val="bg1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/>
              <a:t> </a:t>
            </a:r>
          </a:p>
        </p:txBody>
      </p:sp>
      <p:pic>
        <p:nvPicPr>
          <p:cNvPr id="9" name="Picture 4" descr="S:\serv_com\01_CHARTE-INSA-Rennes\2014\08_Modèles-PPT\Triangle-bas.eps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46"/>
          <a:stretch/>
        </p:blipFill>
        <p:spPr bwMode="auto">
          <a:xfrm>
            <a:off x="1619671" y="6614550"/>
            <a:ext cx="1008113" cy="243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7554852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56376" y="6163947"/>
            <a:ext cx="1008112" cy="552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4029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Shape 3">
            <a:extLst>
              <a:ext uri="{FF2B5EF4-FFF2-40B4-BE49-F238E27FC236}">
                <a16:creationId xmlns:a16="http://schemas.microsoft.com/office/drawing/2014/main" id="{A869D796-5A93-4604-96D0-C36A773C640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3" name="TextShape 2">
            <a:extLst>
              <a:ext uri="{FF2B5EF4-FFF2-40B4-BE49-F238E27FC236}">
                <a16:creationId xmlns:a16="http://schemas.microsoft.com/office/drawing/2014/main" id="{FD8B61E8-75CF-4357-A759-AD2EE15D555F}"/>
              </a:ext>
            </a:extLst>
          </p:cNvPr>
          <p:cNvSpPr txBox="1"/>
          <p:nvPr/>
        </p:nvSpPr>
        <p:spPr>
          <a:xfrm>
            <a:off x="2828197" y="3089585"/>
            <a:ext cx="604867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n°2</a:t>
            </a:r>
          </a:p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24/03/2021</a:t>
            </a:r>
            <a:endParaRPr lang="fr-FR" sz="2800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1028" name="Picture 4" descr="Rangée d'éoliennes PNG transparents - StickPNG">
            <a:extLst>
              <a:ext uri="{FF2B5EF4-FFF2-40B4-BE49-F238E27FC236}">
                <a16:creationId xmlns:a16="http://schemas.microsoft.com/office/drawing/2014/main" id="{A95D1FDF-F2D5-4CC6-AF28-1D7B50E7CC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15467" y="3789040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Rangée d'éoliennes PNG transparents - StickPNG">
            <a:extLst>
              <a:ext uri="{FF2B5EF4-FFF2-40B4-BE49-F238E27FC236}">
                <a16:creationId xmlns:a16="http://schemas.microsoft.com/office/drawing/2014/main" id="{7916F0B6-6362-40A5-8926-6A680A5A666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Rangée d'éoliennes PNG transparents - StickPNG">
            <a:extLst>
              <a:ext uri="{FF2B5EF4-FFF2-40B4-BE49-F238E27FC236}">
                <a16:creationId xmlns:a16="http://schemas.microsoft.com/office/drawing/2014/main" id="{786D426A-3341-4EB8-B7CD-B03D8817A6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000695" y="4278743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Rangée d'éoliennes PNG transparents - StickPNG">
            <a:extLst>
              <a:ext uri="{FF2B5EF4-FFF2-40B4-BE49-F238E27FC236}">
                <a16:creationId xmlns:a16="http://schemas.microsoft.com/office/drawing/2014/main" id="{35F34C19-78AC-4B7A-AB35-A85CA1B1682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4">
            <a:extLst>
              <a:ext uri="{FF2B5EF4-FFF2-40B4-BE49-F238E27FC236}">
                <a16:creationId xmlns:a16="http://schemas.microsoft.com/office/drawing/2014/main" id="{C2E49A0C-269F-4745-9DDB-0A7D0E292E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  <p:sp>
        <p:nvSpPr>
          <p:cNvPr id="9" name="TextShape 2">
            <a:extLst>
              <a:ext uri="{FF2B5EF4-FFF2-40B4-BE49-F238E27FC236}">
                <a16:creationId xmlns:a16="http://schemas.microsoft.com/office/drawing/2014/main" id="{3057DF04-873D-4529-AAD1-09D58D927E06}"/>
              </a:ext>
            </a:extLst>
          </p:cNvPr>
          <p:cNvSpPr txBox="1"/>
          <p:nvPr/>
        </p:nvSpPr>
        <p:spPr>
          <a:xfrm>
            <a:off x="4109473" y="4373057"/>
            <a:ext cx="2164683" cy="159684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CERULLI Luca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DE VINCENZ Hugo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FERRANDI Ludovic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KINDNESS Sarah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PONGERARD Mylène</a:t>
            </a:r>
            <a:br>
              <a:rPr lang="fr-FR" sz="1600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z="1600" spc="-1">
                <a:solidFill>
                  <a:schemeClr val="tx1">
                    <a:lumMod val="50000"/>
                  </a:schemeClr>
                </a:solidFill>
                <a:cs typeface="Calibri"/>
              </a:rPr>
              <a:t> 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sp>
        <p:nvSpPr>
          <p:cNvPr id="10" name="TextShape 2">
            <a:extLst>
              <a:ext uri="{FF2B5EF4-FFF2-40B4-BE49-F238E27FC236}">
                <a16:creationId xmlns:a16="http://schemas.microsoft.com/office/drawing/2014/main" id="{B179A3D6-298E-F24A-870D-D816A928D777}"/>
              </a:ext>
            </a:extLst>
          </p:cNvPr>
          <p:cNvSpPr txBox="1"/>
          <p:nvPr/>
        </p:nvSpPr>
        <p:spPr>
          <a:xfrm>
            <a:off x="6330193" y="4365544"/>
            <a:ext cx="2362870" cy="1596845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RICHARD Axel</a:t>
            </a:r>
          </a:p>
          <a:p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SUDRIES Léo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TAOUBI Oumaima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THOMASSIN Florian</a:t>
            </a:r>
            <a:b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</a:br>
            <a:r>
              <a:rPr lang="fr-FR" spc="-1">
                <a:solidFill>
                  <a:schemeClr val="tx1">
                    <a:lumMod val="50000"/>
                  </a:schemeClr>
                </a:solidFill>
                <a:cs typeface="Calibri"/>
              </a:rPr>
              <a:t>TOGNACCA Elio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700329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04A7826F-19C0-44F6-91F1-E9EF3384D6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77475E22-F8FF-4668-BBF5-CF33A73A244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1556792"/>
            <a:ext cx="3672408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Analyse et gestion des risques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41051517-E227-45E9-BE36-3C4AD1A4DEE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9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D4912D3-2E1D-40A0-9CCD-D5050C3783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027364"/>
            <a:ext cx="9144000" cy="352472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7F091E9B-C949-45DE-9714-C9195151D5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06163561-C612-4237-B03E-BDCE4FFE28E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8D97F707-5975-4021-AE4E-305DD4DE1EA6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Gestion des risques</a:t>
            </a:r>
          </a:p>
        </p:txBody>
      </p:sp>
      <p:sp>
        <p:nvSpPr>
          <p:cNvPr id="15" name="TextShape 3">
            <a:extLst>
              <a:ext uri="{FF2B5EF4-FFF2-40B4-BE49-F238E27FC236}">
                <a16:creationId xmlns:a16="http://schemas.microsoft.com/office/drawing/2014/main" id="{77817672-CE51-425F-B0E7-C46E94D1F990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</p:spTree>
    <p:extLst>
      <p:ext uri="{BB962C8B-B14F-4D97-AF65-F5344CB8AC3E}">
        <p14:creationId xmlns:p14="http://schemas.microsoft.com/office/powerpoint/2010/main" val="23744755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5F6E825C-2DF0-4AA3-B74F-86690CFE4B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966858"/>
            <a:ext cx="3672408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Analyse et gestion des risques</a:t>
            </a:r>
          </a:p>
        </p:txBody>
      </p:sp>
      <p:graphicFrame>
        <p:nvGraphicFramePr>
          <p:cNvPr id="9" name="Tableau 11">
            <a:extLst>
              <a:ext uri="{FF2B5EF4-FFF2-40B4-BE49-F238E27FC236}">
                <a16:creationId xmlns:a16="http://schemas.microsoft.com/office/drawing/2014/main" id="{80E737F8-D7EF-462B-A92B-B05AD4272C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8882290"/>
              </p:ext>
            </p:extLst>
          </p:nvPr>
        </p:nvGraphicFramePr>
        <p:xfrm>
          <a:off x="1514024" y="1456556"/>
          <a:ext cx="6436380" cy="3753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7276">
                  <a:extLst>
                    <a:ext uri="{9D8B030D-6E8A-4147-A177-3AD203B41FA5}">
                      <a16:colId xmlns:a16="http://schemas.microsoft.com/office/drawing/2014/main" val="4118818200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1429119098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827741539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1995004735"/>
                    </a:ext>
                  </a:extLst>
                </a:gridCol>
                <a:gridCol w="1287276">
                  <a:extLst>
                    <a:ext uri="{9D8B030D-6E8A-4147-A177-3AD203B41FA5}">
                      <a16:colId xmlns:a16="http://schemas.microsoft.com/office/drawing/2014/main" val="186023030"/>
                    </a:ext>
                  </a:extLst>
                </a:gridCol>
              </a:tblGrid>
              <a:tr h="750671"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Coût élevés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Charge travail ++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Manque d’effectif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Problèmes</a:t>
                      </a:r>
                    </a:p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3DX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9328087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Délais</a:t>
                      </a:r>
                    </a:p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Court terme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4550117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Manque de rigueur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Délais long terme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0744421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4092355"/>
                  </a:ext>
                </a:extLst>
              </a:tr>
              <a:tr h="750671"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Grève des transports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600" b="0">
                          <a:solidFill>
                            <a:schemeClr val="tx1">
                              <a:lumMod val="50000"/>
                            </a:schemeClr>
                          </a:solidFill>
                        </a:rPr>
                        <a:t>Non faisabilité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600" b="0">
                        <a:solidFill>
                          <a:schemeClr val="tx1">
                            <a:lumMod val="50000"/>
                          </a:schemeClr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011179"/>
                  </a:ext>
                </a:extLst>
              </a:tr>
            </a:tbl>
          </a:graphicData>
        </a:graphic>
      </p:graphicFrame>
      <p:grpSp>
        <p:nvGrpSpPr>
          <p:cNvPr id="5" name="Groupe 4">
            <a:extLst>
              <a:ext uri="{FF2B5EF4-FFF2-40B4-BE49-F238E27FC236}">
                <a16:creationId xmlns:a16="http://schemas.microsoft.com/office/drawing/2014/main" id="{7704AFDC-957B-4F43-B7DA-6CAB96163246}"/>
              </a:ext>
            </a:extLst>
          </p:cNvPr>
          <p:cNvGrpSpPr/>
          <p:nvPr/>
        </p:nvGrpSpPr>
        <p:grpSpPr>
          <a:xfrm>
            <a:off x="1935463" y="5351272"/>
            <a:ext cx="5575810" cy="691465"/>
            <a:chOff x="1935463" y="5557747"/>
            <a:chExt cx="5575810" cy="691465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1587D242-7468-4041-B040-0957C53EF559}"/>
                </a:ext>
              </a:extLst>
            </p:cNvPr>
            <p:cNvSpPr txBox="1"/>
            <p:nvPr/>
          </p:nvSpPr>
          <p:spPr>
            <a:xfrm>
              <a:off x="1935463" y="555774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/>
                <a:t>1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275ABC4B-A793-466D-867C-4859A5D9A2EF}"/>
                </a:ext>
              </a:extLst>
            </p:cNvPr>
            <p:cNvSpPr txBox="1"/>
            <p:nvPr/>
          </p:nvSpPr>
          <p:spPr>
            <a:xfrm>
              <a:off x="3173675" y="555774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/>
                <a:t>2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0D31ED2-45D4-42BA-812F-C9FF74A84345}"/>
                </a:ext>
              </a:extLst>
            </p:cNvPr>
            <p:cNvSpPr txBox="1"/>
            <p:nvPr/>
          </p:nvSpPr>
          <p:spPr>
            <a:xfrm>
              <a:off x="4505830" y="5557747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/>
                <a:t>3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26648E34-A7CE-4253-B9C2-75E016580567}"/>
                </a:ext>
              </a:extLst>
            </p:cNvPr>
            <p:cNvSpPr txBox="1"/>
            <p:nvPr/>
          </p:nvSpPr>
          <p:spPr>
            <a:xfrm>
              <a:off x="5839701" y="5567581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/>
                <a:t>4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66B651D-EAB9-4E6A-A579-97F14A3EAC4A}"/>
                </a:ext>
              </a:extLst>
            </p:cNvPr>
            <p:cNvSpPr txBox="1"/>
            <p:nvPr/>
          </p:nvSpPr>
          <p:spPr>
            <a:xfrm>
              <a:off x="7209587" y="5561082"/>
              <a:ext cx="30168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/>
                <a:t>5</a:t>
              </a:r>
            </a:p>
          </p:txBody>
        </p: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82CDF9BE-5489-4133-9CAF-5FDFBFC5E9B3}"/>
                </a:ext>
              </a:extLst>
            </p:cNvPr>
            <p:cNvSpPr txBox="1"/>
            <p:nvPr/>
          </p:nvSpPr>
          <p:spPr>
            <a:xfrm>
              <a:off x="2668138" y="5879880"/>
              <a:ext cx="445611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/>
                <a:t>Impact/gravité des conséquences du risque</a:t>
              </a:r>
            </a:p>
          </p:txBody>
        </p:sp>
      </p:grpSp>
      <p:grpSp>
        <p:nvGrpSpPr>
          <p:cNvPr id="28" name="Groupe 27">
            <a:extLst>
              <a:ext uri="{FF2B5EF4-FFF2-40B4-BE49-F238E27FC236}">
                <a16:creationId xmlns:a16="http://schemas.microsoft.com/office/drawing/2014/main" id="{C6E39ECF-7F7E-FC45-AA6D-03D923D51AEF}"/>
              </a:ext>
            </a:extLst>
          </p:cNvPr>
          <p:cNvGrpSpPr/>
          <p:nvPr/>
        </p:nvGrpSpPr>
        <p:grpSpPr>
          <a:xfrm>
            <a:off x="645067" y="1382812"/>
            <a:ext cx="711712" cy="3607135"/>
            <a:chOff x="645067" y="1589287"/>
            <a:chExt cx="711712" cy="3607135"/>
          </a:xfrm>
        </p:grpSpPr>
        <p:grpSp>
          <p:nvGrpSpPr>
            <p:cNvPr id="3" name="Groupe 2">
              <a:extLst>
                <a:ext uri="{FF2B5EF4-FFF2-40B4-BE49-F238E27FC236}">
                  <a16:creationId xmlns:a16="http://schemas.microsoft.com/office/drawing/2014/main" id="{2C2457D7-2492-934D-B15C-D6D34488E78E}"/>
                </a:ext>
              </a:extLst>
            </p:cNvPr>
            <p:cNvGrpSpPr/>
            <p:nvPr/>
          </p:nvGrpSpPr>
          <p:grpSpPr>
            <a:xfrm>
              <a:off x="1014399" y="1827924"/>
              <a:ext cx="342380" cy="3368498"/>
              <a:chOff x="1014399" y="2491600"/>
              <a:chExt cx="342380" cy="3368498"/>
            </a:xfrm>
          </p:grpSpPr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B205FB01-AC39-41B3-9C28-903E5A60CA56}"/>
                  </a:ext>
                </a:extLst>
              </p:cNvPr>
              <p:cNvSpPr txBox="1"/>
              <p:nvPr/>
            </p:nvSpPr>
            <p:spPr>
              <a:xfrm>
                <a:off x="1014399" y="549076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/>
                  <a:t>1</a:t>
                </a:r>
              </a:p>
            </p:txBody>
          </p:sp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9F6080E7-57F0-410D-B8EC-A72F611855DA}"/>
                  </a:ext>
                </a:extLst>
              </p:cNvPr>
              <p:cNvSpPr txBox="1"/>
              <p:nvPr/>
            </p:nvSpPr>
            <p:spPr>
              <a:xfrm>
                <a:off x="1014399" y="4738976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/>
                  <a:t>2</a:t>
                </a:r>
              </a:p>
            </p:txBody>
          </p:sp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A4E7670B-6466-409A-877A-4565E7CCD837}"/>
                  </a:ext>
                </a:extLst>
              </p:cNvPr>
              <p:cNvSpPr txBox="1"/>
              <p:nvPr/>
            </p:nvSpPr>
            <p:spPr>
              <a:xfrm>
                <a:off x="1034410" y="3987186"/>
                <a:ext cx="28167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/>
                  <a:t>3</a:t>
                </a:r>
              </a:p>
            </p:txBody>
          </p:sp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00FB12DC-8CFB-40C6-9304-E0378AD92230}"/>
                  </a:ext>
                </a:extLst>
              </p:cNvPr>
              <p:cNvSpPr txBox="1"/>
              <p:nvPr/>
            </p:nvSpPr>
            <p:spPr>
              <a:xfrm>
                <a:off x="1055093" y="3252961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/>
                  <a:t>4</a:t>
                </a:r>
              </a:p>
            </p:txBody>
          </p:sp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F99EA8BA-80B7-4EFD-91FB-6ADC534DD3AD}"/>
                  </a:ext>
                </a:extLst>
              </p:cNvPr>
              <p:cNvSpPr txBox="1"/>
              <p:nvPr/>
            </p:nvSpPr>
            <p:spPr>
              <a:xfrm>
                <a:off x="1033399" y="2491600"/>
                <a:ext cx="30168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fr-FR"/>
                  <a:t>5</a:t>
                </a:r>
              </a:p>
            </p:txBody>
          </p:sp>
        </p:grpSp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35C8CB93-FC08-4DF8-B846-B45C47F7ABD9}"/>
                </a:ext>
              </a:extLst>
            </p:cNvPr>
            <p:cNvSpPr txBox="1"/>
            <p:nvPr/>
          </p:nvSpPr>
          <p:spPr>
            <a:xfrm rot="16200000">
              <a:off x="-954212" y="3188566"/>
              <a:ext cx="356789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/>
                <a:t>Probabilité d’apparition du risque</a:t>
              </a:r>
            </a:p>
          </p:txBody>
        </p:sp>
      </p:grpSp>
      <p:sp>
        <p:nvSpPr>
          <p:cNvPr id="23" name="ZoneTexte 22">
            <a:extLst>
              <a:ext uri="{FF2B5EF4-FFF2-40B4-BE49-F238E27FC236}">
                <a16:creationId xmlns:a16="http://schemas.microsoft.com/office/drawing/2014/main" id="{4E862BCF-4D59-4A5B-9EBE-4027A837BF32}"/>
              </a:ext>
            </a:extLst>
          </p:cNvPr>
          <p:cNvSpPr txBox="1"/>
          <p:nvPr/>
        </p:nvSpPr>
        <p:spPr>
          <a:xfrm>
            <a:off x="4775043" y="6459172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10</a:t>
            </a:r>
          </a:p>
        </p:txBody>
      </p:sp>
      <p:sp>
        <p:nvSpPr>
          <p:cNvPr id="24" name="Espace réservé du texte 3">
            <a:extLst>
              <a:ext uri="{FF2B5EF4-FFF2-40B4-BE49-F238E27FC236}">
                <a16:creationId xmlns:a16="http://schemas.microsoft.com/office/drawing/2014/main" id="{1EB184F1-97E5-4FCE-970D-19A97D2A6322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Gestion des risques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EBCF5C90-0431-4152-8EAA-4F366675C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209FDE3-B86E-4869-846D-95B19B01EC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C1A5AD42-BA2D-4DB1-8618-FEE91CE9269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29" name="TextShape 3">
            <a:extLst>
              <a:ext uri="{FF2B5EF4-FFF2-40B4-BE49-F238E27FC236}">
                <a16:creationId xmlns:a16="http://schemas.microsoft.com/office/drawing/2014/main" id="{F7FF6F18-B1F1-F44C-AF3D-71446673E6C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</p:spTree>
    <p:extLst>
      <p:ext uri="{BB962C8B-B14F-4D97-AF65-F5344CB8AC3E}">
        <p14:creationId xmlns:p14="http://schemas.microsoft.com/office/powerpoint/2010/main" val="3612201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9F18739-30EC-42A2-8B92-32699734C66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 sz="1800"/>
              <a:t>Gestion des taches / </a:t>
            </a:r>
          </a:p>
          <a:p>
            <a:r>
              <a:rPr lang="fr-FR" sz="1800"/>
              <a:t>Gestion des actions</a:t>
            </a:r>
          </a:p>
        </p:txBody>
      </p:sp>
      <p:pic>
        <p:nvPicPr>
          <p:cNvPr id="2" name="Image 5" descr="Une image contenant texte&#10;&#10;Description générée automatiquement">
            <a:extLst>
              <a:ext uri="{FF2B5EF4-FFF2-40B4-BE49-F238E27FC236}">
                <a16:creationId xmlns:a16="http://schemas.microsoft.com/office/drawing/2014/main" id="{9DD2E237-A26D-43D0-9F8D-42055A1E3E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881" y="1588327"/>
            <a:ext cx="8691033" cy="448514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8659DD3-356D-4454-8EFA-2654BE1565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E0B0F572-6257-4810-A2CF-0D12E67D61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E8241BB-ED1D-4E4C-8ECE-4D6583C8E59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2563" y="121926"/>
            <a:ext cx="414714" cy="423110"/>
          </a:xfrm>
          <a:prstGeom prst="rect">
            <a:avLst/>
          </a:prstGeom>
        </p:spPr>
      </p:pic>
      <p:sp>
        <p:nvSpPr>
          <p:cNvPr id="8" name="TextShape 3">
            <a:extLst>
              <a:ext uri="{FF2B5EF4-FFF2-40B4-BE49-F238E27FC236}">
                <a16:creationId xmlns:a16="http://schemas.microsoft.com/office/drawing/2014/main" id="{A263F882-D3F4-4B18-AB8F-4EA582C53C2C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BA658E61-E0CC-4EC4-AE47-996C071873AD}"/>
              </a:ext>
            </a:extLst>
          </p:cNvPr>
          <p:cNvSpPr txBox="1">
            <a:spLocks/>
          </p:cNvSpPr>
          <p:nvPr/>
        </p:nvSpPr>
        <p:spPr>
          <a:xfrm>
            <a:off x="318881" y="1045441"/>
            <a:ext cx="3672408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Utilisation de Trello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DBC1336-9C4F-4E0E-80D4-9257A14D7281}"/>
              </a:ext>
            </a:extLst>
          </p:cNvPr>
          <p:cNvSpPr txBox="1"/>
          <p:nvPr/>
        </p:nvSpPr>
        <p:spPr>
          <a:xfrm>
            <a:off x="4709189" y="647905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27592693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ous-titre 2">
            <a:extLst>
              <a:ext uri="{FF2B5EF4-FFF2-40B4-BE49-F238E27FC236}">
                <a16:creationId xmlns:a16="http://schemas.microsoft.com/office/drawing/2014/main" id="{3968C95E-8DD8-4F03-9BB2-5E9BE494AE9F}"/>
              </a:ext>
            </a:extLst>
          </p:cNvPr>
          <p:cNvSpPr txBox="1">
            <a:spLocks/>
          </p:cNvSpPr>
          <p:nvPr/>
        </p:nvSpPr>
        <p:spPr>
          <a:xfrm>
            <a:off x="-15767" y="27859"/>
            <a:ext cx="9144000" cy="5561381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1050" b="0" kern="1200" baseline="0">
                <a:solidFill>
                  <a:srgbClr val="B2B2B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Merci pour votre attention,</a:t>
            </a:r>
          </a:p>
          <a:p>
            <a:pPr algn="ctr"/>
            <a:r>
              <a:rPr lang="fr-FR" sz="3600">
                <a:solidFill>
                  <a:schemeClr val="tx1">
                    <a:lumMod val="50000"/>
                  </a:schemeClr>
                </a:solidFill>
              </a:rPr>
              <a:t>Avez-vous des questions ?</a:t>
            </a:r>
          </a:p>
        </p:txBody>
      </p:sp>
      <p:pic>
        <p:nvPicPr>
          <p:cNvPr id="10" name="Picture 4" descr="Rangée d'éoliennes PNG transparents - StickPNG">
            <a:extLst>
              <a:ext uri="{FF2B5EF4-FFF2-40B4-BE49-F238E27FC236}">
                <a16:creationId xmlns:a16="http://schemas.microsoft.com/office/drawing/2014/main" id="{2FB5CA74-AC42-4C76-BDEA-6E4BA225766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-87293" y="3774686"/>
            <a:ext cx="1373366" cy="3152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Rangée d'éoliennes PNG transparents - StickPNG">
            <a:extLst>
              <a:ext uri="{FF2B5EF4-FFF2-40B4-BE49-F238E27FC236}">
                <a16:creationId xmlns:a16="http://schemas.microsoft.com/office/drawing/2014/main" id="{0956E869-5408-4540-B2EF-6BED4BD297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1895420" y="4581128"/>
            <a:ext cx="1022045" cy="2346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Rangée d'éoliennes PNG transparents - StickPNG">
            <a:extLst>
              <a:ext uri="{FF2B5EF4-FFF2-40B4-BE49-F238E27FC236}">
                <a16:creationId xmlns:a16="http://schemas.microsoft.com/office/drawing/2014/main" id="{4243FA6F-DF3A-4F7B-8281-5C66A8DB8F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797935" y="4264389"/>
            <a:ext cx="1153777" cy="2648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Rangée d'éoliennes PNG transparents - StickPNG">
            <a:extLst>
              <a:ext uri="{FF2B5EF4-FFF2-40B4-BE49-F238E27FC236}">
                <a16:creationId xmlns:a16="http://schemas.microsoft.com/office/drawing/2014/main" id="{8014C594-DA6A-4FBD-9119-C9C8B64E515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411"/>
          <a:stretch/>
        </p:blipFill>
        <p:spPr bwMode="auto">
          <a:xfrm>
            <a:off x="2555776" y="4278743"/>
            <a:ext cx="1153777" cy="2648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Shape 3">
            <a:extLst>
              <a:ext uri="{FF2B5EF4-FFF2-40B4-BE49-F238E27FC236}">
                <a16:creationId xmlns:a16="http://schemas.microsoft.com/office/drawing/2014/main" id="{E4FBFB78-7820-4AD2-8B59-D95BC4CBEBCF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5" name="TextShape 2">
            <a:extLst>
              <a:ext uri="{FF2B5EF4-FFF2-40B4-BE49-F238E27FC236}">
                <a16:creationId xmlns:a16="http://schemas.microsoft.com/office/drawing/2014/main" id="{F5A40647-E5EE-4DB9-87AB-2683E43E4883}"/>
              </a:ext>
            </a:extLst>
          </p:cNvPr>
          <p:cNvSpPr txBox="1"/>
          <p:nvPr/>
        </p:nvSpPr>
        <p:spPr>
          <a:xfrm>
            <a:off x="186266" y="580877"/>
            <a:ext cx="6134202" cy="1075544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 anchor="t"/>
          <a:lstStyle/>
          <a:p>
            <a:pPr algn="ctr"/>
            <a:r>
              <a:rPr lang="fr-FR" sz="2800" spc="-1">
                <a:solidFill>
                  <a:schemeClr val="tx1">
                    <a:lumMod val="50000"/>
                  </a:schemeClr>
                </a:solidFill>
              </a:rPr>
              <a:t>Point Gestion de Projet n°2 24/03/2021</a:t>
            </a: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cs typeface="Calibri"/>
            </a:endParaRPr>
          </a:p>
          <a:p>
            <a:pPr algn="ctr"/>
            <a:endParaRPr lang="fr-FR" sz="2000" strike="noStrike" spc="-1">
              <a:solidFill>
                <a:schemeClr val="tx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2" name="Image 4">
            <a:extLst>
              <a:ext uri="{FF2B5EF4-FFF2-40B4-BE49-F238E27FC236}">
                <a16:creationId xmlns:a16="http://schemas.microsoft.com/office/drawing/2014/main" id="{01623142-5186-46C9-BA56-3CD76D308A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6226" y="113121"/>
            <a:ext cx="1076325" cy="10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109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779699" y="1700808"/>
            <a:ext cx="4752528" cy="2448272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C00000"/>
                </a:solidFill>
              </a:rPr>
              <a:t>I] Organisation du projet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r>
              <a:rPr lang="fr-FR" sz="1800">
                <a:solidFill>
                  <a:srgbClr val="0070C0"/>
                </a:solidFill>
              </a:rPr>
              <a:t>II] Brainstorming des tâches et livrables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r>
              <a:rPr lang="fr-FR" sz="1800">
                <a:solidFill>
                  <a:srgbClr val="208998"/>
                </a:solidFill>
              </a:rPr>
              <a:t>III] Gestion des risques</a:t>
            </a:r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3297940" y="320396"/>
            <a:ext cx="1944216" cy="423109"/>
          </a:xfrm>
        </p:spPr>
        <p:txBody>
          <a:bodyPr lIns="91440" tIns="45720" rIns="91440" bIns="45720" anchor="t"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PLAN</a:t>
            </a:r>
            <a:endParaRPr lang="fr-FR" sz="180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0D2250-197F-4AA5-A0B7-2FD43E8308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622112" y="4343751"/>
            <a:ext cx="933663" cy="95256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1680422" y="1606058"/>
            <a:ext cx="817037" cy="80861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1552135" y="2857525"/>
            <a:ext cx="1073613" cy="1043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831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4629157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0070C0"/>
                </a:solidFill>
              </a:rPr>
              <a:t>II] Brainstorming des tâches et livrables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EA92C381-1EE3-40E9-B24B-A81BEB97F07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sp>
        <p:nvSpPr>
          <p:cNvPr id="6" name="Espace réservé du texte 3">
            <a:extLst>
              <a:ext uri="{FF2B5EF4-FFF2-40B4-BE49-F238E27FC236}">
                <a16:creationId xmlns:a16="http://schemas.microsoft.com/office/drawing/2014/main" id="{F8C3FC64-214E-44C4-BE02-ABC978CB3F5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1520" y="1556792"/>
            <a:ext cx="1798547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OBS/GANTT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E94CF61-E62B-4F03-A496-987757E945A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300957"/>
            <a:ext cx="9144000" cy="3379304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4D0C6F7A-27F7-4452-87FF-B5C6B020BD2B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6362901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F795E7F0-3D29-4C5C-B6D2-A2104622C0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7205"/>
          <a:stretch/>
        </p:blipFill>
        <p:spPr>
          <a:xfrm>
            <a:off x="65315" y="794928"/>
            <a:ext cx="9013371" cy="5377272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1F7D1913-24FF-46F1-8091-3FD32DA93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C13C339-32BA-46D8-AD4B-1954B2AF46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Diagramme Gantt</a:t>
            </a:r>
          </a:p>
        </p:txBody>
      </p:sp>
    </p:spTree>
    <p:extLst>
      <p:ext uri="{BB962C8B-B14F-4D97-AF65-F5344CB8AC3E}">
        <p14:creationId xmlns:p14="http://schemas.microsoft.com/office/powerpoint/2010/main" val="14299044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475656" y="1268760"/>
            <a:ext cx="6912768" cy="4752528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fr-FR" sz="2000" b="0" u="sng">
                <a:solidFill>
                  <a:srgbClr val="208998"/>
                </a:solidFill>
              </a:rPr>
              <a:t>Points fort :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Bon suivi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Bonne communication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Tâches bien définis avec deadline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Risques cernés et pris en compte</a:t>
            </a:r>
          </a:p>
          <a:p>
            <a:pPr marL="0" indent="0">
              <a:buNone/>
            </a:pPr>
            <a:endParaRPr lang="fr-FR" sz="2000" b="0">
              <a:solidFill>
                <a:srgbClr val="208998"/>
              </a:solidFill>
            </a:endParaRPr>
          </a:p>
          <a:p>
            <a:pPr marL="0" indent="0">
              <a:buNone/>
            </a:pPr>
            <a:r>
              <a:rPr lang="fr-FR" sz="2000" b="0" u="sng">
                <a:solidFill>
                  <a:srgbClr val="208998"/>
                </a:solidFill>
              </a:rPr>
              <a:t>Points faibles :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Manque d’expérience</a:t>
            </a:r>
          </a:p>
          <a:p>
            <a:pPr marL="0" indent="0">
              <a:buNone/>
            </a:pPr>
            <a:r>
              <a:rPr lang="fr-FR" sz="2000" b="0">
                <a:solidFill>
                  <a:srgbClr val="208998"/>
                </a:solidFill>
              </a:rPr>
              <a:t>Groupe nombreux</a:t>
            </a:r>
          </a:p>
          <a:p>
            <a:pPr marL="0" indent="0">
              <a:buNone/>
            </a:pPr>
            <a:endParaRPr lang="fr-FR" sz="1800">
              <a:solidFill>
                <a:srgbClr val="208998"/>
              </a:solidFill>
            </a:endParaRP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2987824" y="169768"/>
            <a:ext cx="1944216" cy="423109"/>
          </a:xfrm>
        </p:spPr>
        <p:txBody>
          <a:bodyPr/>
          <a:lstStyle/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BILAN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DC2C323-22C9-44AA-9C59-B1C0C3FAF318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6991117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2463123" y="657296"/>
            <a:ext cx="3044981" cy="504056"/>
          </a:xfrm>
        </p:spPr>
        <p:txBody>
          <a:bodyPr/>
          <a:lstStyle/>
          <a:p>
            <a:pPr marL="0" indent="0">
              <a:buNone/>
            </a:pPr>
            <a:r>
              <a:rPr lang="fr-FR" sz="1800">
                <a:solidFill>
                  <a:srgbClr val="C00000"/>
                </a:solidFill>
              </a:rPr>
              <a:t>I] Organisation du projet</a:t>
            </a:r>
          </a:p>
          <a:p>
            <a:pPr marL="0" indent="0">
              <a:buNone/>
            </a:pPr>
            <a:endParaRPr lang="fr-FR" sz="1800"/>
          </a:p>
          <a:p>
            <a:pPr marL="0" indent="0">
              <a:buNone/>
            </a:pPr>
            <a:endParaRPr lang="fr-FR" sz="180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A0D2250-197F-4AA5-A0B7-2FD43E8308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1715932" y="674439"/>
            <a:ext cx="550159" cy="56129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B1A93E7-9309-4BAA-BF32-4D1E4878827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0" t="-876" r="7601" b="16704"/>
          <a:stretch/>
        </p:blipFill>
        <p:spPr>
          <a:xfrm>
            <a:off x="251520" y="674440"/>
            <a:ext cx="515314" cy="510000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971600" y="657296"/>
            <a:ext cx="542424" cy="527144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5746F96E-2A6D-46FA-9EA2-EC17F0653D65}"/>
              </a:ext>
            </a:extLst>
          </p:cNvPr>
          <p:cNvSpPr/>
          <p:nvPr/>
        </p:nvSpPr>
        <p:spPr>
          <a:xfrm>
            <a:off x="731102" y="1988840"/>
            <a:ext cx="2144260" cy="527144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>
                    <a:lumMod val="50000"/>
                  </a:schemeClr>
                </a:solidFill>
              </a:rPr>
              <a:t>Phase de démarrage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FC9180EB-50C8-4257-8B26-CC0F6DA450C9}"/>
              </a:ext>
            </a:extLst>
          </p:cNvPr>
          <p:cNvSpPr txBox="1"/>
          <p:nvPr/>
        </p:nvSpPr>
        <p:spPr>
          <a:xfrm>
            <a:off x="705445" y="2779556"/>
            <a:ext cx="3944460" cy="329320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/>
              <a:t>Élection chef</a:t>
            </a:r>
          </a:p>
          <a:p>
            <a:pPr marL="285750" indent="-285750">
              <a:buFontTx/>
              <a:buChar char="-"/>
            </a:pPr>
            <a:r>
              <a:rPr lang="fr-FR" sz="1600"/>
              <a:t>Discussion GP</a:t>
            </a:r>
          </a:p>
          <a:p>
            <a:pPr marL="285750" indent="-285750">
              <a:buFontTx/>
              <a:buChar char="-"/>
            </a:pPr>
            <a:r>
              <a:rPr lang="fr-FR" sz="1600"/>
              <a:t>Adoption d’une organisation matricielle</a:t>
            </a:r>
          </a:p>
          <a:p>
            <a:pPr marL="285750" indent="-285750">
              <a:buFontTx/>
              <a:buChar char="-"/>
            </a:pPr>
            <a:r>
              <a:rPr lang="fr-FR" sz="1600"/>
              <a:t>Lecture et décorticage cahier des charges</a:t>
            </a:r>
          </a:p>
          <a:p>
            <a:endParaRPr lang="fr-FR" sz="1600"/>
          </a:p>
          <a:p>
            <a:pPr marL="285750" indent="-285750">
              <a:buFontTx/>
              <a:buChar char="-"/>
            </a:pPr>
            <a:r>
              <a:rPr lang="fr-FR" sz="1600"/>
              <a:t>WBS/OBS</a:t>
            </a:r>
          </a:p>
          <a:p>
            <a:pPr marL="285750" indent="-285750">
              <a:buFontTx/>
              <a:buChar char="-"/>
            </a:pPr>
            <a:r>
              <a:rPr lang="fr-FR" sz="1600"/>
              <a:t>Macro-planning (GANTT)</a:t>
            </a:r>
          </a:p>
          <a:p>
            <a:pPr marL="285750" indent="-285750">
              <a:buFontTx/>
              <a:buChar char="-"/>
            </a:pPr>
            <a:r>
              <a:rPr lang="fr-FR" sz="1600"/>
              <a:t>Analyse et gestion des risques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r>
              <a:rPr lang="fr-FR" sz="1600"/>
              <a:t>-&gt; Détaillés dans prochaine partie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pPr marL="285750" indent="-285750">
              <a:buFontTx/>
              <a:buChar char="-"/>
            </a:pPr>
            <a:endParaRPr lang="fr-FR" sz="1600"/>
          </a:p>
          <a:p>
            <a:pPr marL="285750" indent="-285750">
              <a:buFontTx/>
              <a:buChar char="-"/>
            </a:pPr>
            <a:endParaRPr lang="fr-FR" sz="1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4549B15-76A7-4DF4-B6E9-A96C9FEDED9E}"/>
              </a:ext>
            </a:extLst>
          </p:cNvPr>
          <p:cNvSpPr/>
          <p:nvPr/>
        </p:nvSpPr>
        <p:spPr>
          <a:xfrm>
            <a:off x="5972711" y="1988840"/>
            <a:ext cx="2144260" cy="527144"/>
          </a:xfrm>
          <a:prstGeom prst="rect">
            <a:avLst/>
          </a:prstGeom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>
                    <a:lumMod val="50000"/>
                  </a:schemeClr>
                </a:solidFill>
              </a:rPr>
              <a:t>Phase de réalisation</a:t>
            </a:r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78C14B44-300C-4C1B-95A5-F11F31A7E9C6}"/>
              </a:ext>
            </a:extLst>
          </p:cNvPr>
          <p:cNvCxnSpPr>
            <a:stCxn id="3" idx="3"/>
            <a:endCxn id="11" idx="1"/>
          </p:cNvCxnSpPr>
          <p:nvPr/>
        </p:nvCxnSpPr>
        <p:spPr>
          <a:xfrm>
            <a:off x="2875362" y="2252412"/>
            <a:ext cx="3097349" cy="0"/>
          </a:xfrm>
          <a:prstGeom prst="straightConnector1">
            <a:avLst/>
          </a:prstGeom>
          <a:ln>
            <a:solidFill>
              <a:schemeClr val="tx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9D6A37A5-226C-4EEB-B548-FBFE4A218C4C}"/>
              </a:ext>
            </a:extLst>
          </p:cNvPr>
          <p:cNvSpPr txBox="1"/>
          <p:nvPr/>
        </p:nvSpPr>
        <p:spPr>
          <a:xfrm>
            <a:off x="5940152" y="3068960"/>
            <a:ext cx="39444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fr-FR" sz="1600"/>
              <a:t>Prédimensionnement</a:t>
            </a:r>
          </a:p>
          <a:p>
            <a:pPr marL="285750" indent="-285750">
              <a:buFontTx/>
              <a:buChar char="-"/>
            </a:pPr>
            <a:r>
              <a:rPr lang="fr-FR" sz="1600"/>
              <a:t>Recherche des matériaux</a:t>
            </a:r>
          </a:p>
          <a:p>
            <a:pPr marL="285750" indent="-285750">
              <a:buFontTx/>
              <a:buChar char="-"/>
            </a:pPr>
            <a:r>
              <a:rPr lang="fr-FR" sz="1600"/>
              <a:t>Décryptage des normes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r>
              <a:rPr lang="fr-FR" sz="1600"/>
              <a:t>-&gt; Non détaillés aujourd’hui</a:t>
            </a:r>
          </a:p>
          <a:p>
            <a:pPr marL="285750" indent="-285750">
              <a:buFontTx/>
              <a:buChar char="-"/>
            </a:pPr>
            <a:endParaRPr lang="fr-FR" sz="1600"/>
          </a:p>
          <a:p>
            <a:pPr marL="285750" indent="-285750">
              <a:buFontTx/>
              <a:buChar char="-"/>
            </a:pPr>
            <a:endParaRPr lang="fr-FR" sz="16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1B289B-D8AE-4CA3-A6EA-5BBB0E90F108}"/>
              </a:ext>
            </a:extLst>
          </p:cNvPr>
          <p:cNvSpPr/>
          <p:nvPr/>
        </p:nvSpPr>
        <p:spPr>
          <a:xfrm>
            <a:off x="3779912" y="1772816"/>
            <a:ext cx="1080120" cy="360001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>
                    <a:lumMod val="50000"/>
                  </a:schemeClr>
                </a:solidFill>
              </a:rPr>
              <a:t>Kick-off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962E65AA-9B64-4319-8860-34FAE56ACF3B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198276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D657481-994F-4943-9313-21A43D382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025" y="1637071"/>
            <a:ext cx="9026014" cy="4173793"/>
          </a:xfrm>
        </p:spPr>
        <p:txBody>
          <a:bodyPr/>
          <a:lstStyle/>
          <a:p>
            <a:pPr marL="0" indent="0">
              <a:buNone/>
            </a:pPr>
            <a:r>
              <a:rPr lang="fr-FR" sz="1800"/>
              <a:t>Personne manquante 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 Point avec </a:t>
            </a:r>
            <a:r>
              <a:rPr lang="fr-FR" sz="1800" err="1">
                <a:solidFill>
                  <a:srgbClr val="002060"/>
                </a:solidFill>
                <a:sym typeface="Wingdings" pitchFamily="2" charset="2"/>
              </a:rPr>
              <a:t>M.Daidié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 </a:t>
            </a:r>
          </a:p>
          <a:p>
            <a:pPr marL="0" indent="0">
              <a:buNone/>
            </a:pP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                                      Attribution d’une tâche indépendante de l’avancement     	                           immédiat</a:t>
            </a:r>
          </a:p>
          <a:p>
            <a:pPr marL="0" indent="0">
              <a:buNone/>
            </a:pP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                                      Ré évaluation du risque </a:t>
            </a:r>
          </a:p>
          <a:p>
            <a:pPr marL="0" indent="0">
              <a:buNone/>
            </a:pPr>
            <a:endParaRPr lang="fr-FR" sz="1800">
              <a:sym typeface="Wingdings" pitchFamily="2" charset="2"/>
            </a:endParaRPr>
          </a:p>
          <a:p>
            <a:pPr marL="0" indent="0">
              <a:buNone/>
            </a:pPr>
            <a:r>
              <a:rPr lang="fr-FR" sz="1800">
                <a:sym typeface="Wingdings" pitchFamily="2" charset="2"/>
              </a:rPr>
              <a:t>Gestion des actions et des tâches 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 Utilisation de </a:t>
            </a:r>
            <a:r>
              <a:rPr lang="fr-FR" sz="1800" err="1">
                <a:solidFill>
                  <a:srgbClr val="002060"/>
                </a:solidFill>
                <a:sym typeface="Wingdings" pitchFamily="2" charset="2"/>
              </a:rPr>
              <a:t>Trello</a:t>
            </a:r>
            <a:endParaRPr lang="fr-FR" sz="1800">
              <a:solidFill>
                <a:srgbClr val="002060"/>
              </a:solidFill>
              <a:sym typeface="Wingdings" pitchFamily="2" charset="2"/>
            </a:endParaRPr>
          </a:p>
          <a:p>
            <a:pPr marL="0" indent="0">
              <a:buNone/>
            </a:pPr>
            <a:endParaRPr lang="fr-FR" sz="1800">
              <a:sym typeface="Wingdings" pitchFamily="2" charset="2"/>
            </a:endParaRPr>
          </a:p>
          <a:p>
            <a:pPr marL="0" indent="0">
              <a:buNone/>
            </a:pPr>
            <a:r>
              <a:rPr lang="fr-FR" sz="1800">
                <a:sym typeface="Wingdings" pitchFamily="2" charset="2"/>
              </a:rPr>
              <a:t>Organisation Générale 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 Communication / réunion hebdomadaire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9D1E0C5-09C8-400B-BD32-ACEF1E54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74D6B7-BA91-4B32-8AA4-223C03D926B3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ABF22B34-90BD-49B5-B2EE-3BDB88D0B7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21971" y="121926"/>
            <a:ext cx="4172956" cy="423109"/>
          </a:xfrm>
        </p:spPr>
        <p:txBody>
          <a:bodyPr/>
          <a:lstStyle/>
          <a:p>
            <a:r>
              <a:rPr lang="fr-FR" sz="1800"/>
              <a:t>Décisions Post – Point GP 1 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3CA2A755-3D02-4357-8192-CF375274F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191" y="136674"/>
            <a:ext cx="486125" cy="42310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B928722E-706E-411E-AD28-F9067B7D5FB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A0F3FAC2-1A1D-4AA1-9CDB-81356ABF56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18" name="TextShape 3">
            <a:extLst>
              <a:ext uri="{FF2B5EF4-FFF2-40B4-BE49-F238E27FC236}">
                <a16:creationId xmlns:a16="http://schemas.microsoft.com/office/drawing/2014/main" id="{46FDA959-8E9E-4C40-A50C-8A01640B11E4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</p:spTree>
    <p:extLst>
      <p:ext uri="{BB962C8B-B14F-4D97-AF65-F5344CB8AC3E}">
        <p14:creationId xmlns:p14="http://schemas.microsoft.com/office/powerpoint/2010/main" val="528102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DAD3438-5942-46FF-9DB6-E4B8C7F33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9532" y="1009010"/>
            <a:ext cx="8424936" cy="1264008"/>
          </a:xfrm>
        </p:spPr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Début du projet : Concentration sur Gestion de Projet </a:t>
            </a:r>
          </a:p>
          <a:p>
            <a:r>
              <a:rPr lang="fr-FR">
                <a:latin typeface="Arial"/>
                <a:cs typeface="Arial"/>
              </a:rPr>
              <a:t>Point QSE1 positif : démarche à poursuivre</a:t>
            </a:r>
          </a:p>
          <a:p>
            <a:r>
              <a:rPr lang="fr-FR">
                <a:latin typeface="Arial"/>
                <a:cs typeface="Arial"/>
              </a:rPr>
              <a:t>Revue de Projet 1 : </a:t>
            </a:r>
            <a:endParaRPr lang="fr-FR"/>
          </a:p>
          <a:p>
            <a:pPr marL="0" indent="0">
              <a:buNone/>
            </a:pPr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4A4D8DB-625C-4C59-A13F-7E7170FC909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5653" y="121926"/>
            <a:ext cx="3480617" cy="423109"/>
          </a:xfrm>
        </p:spPr>
        <p:txBody>
          <a:bodyPr/>
          <a:lstStyle/>
          <a:p>
            <a:r>
              <a:rPr lang="fr-FR" sz="1800"/>
              <a:t>Réactions - Revue de Projet 1</a:t>
            </a:r>
          </a:p>
        </p:txBody>
      </p:sp>
      <p:sp>
        <p:nvSpPr>
          <p:cNvPr id="6" name="Espace réservé du contenu 1">
            <a:extLst>
              <a:ext uri="{FF2B5EF4-FFF2-40B4-BE49-F238E27FC236}">
                <a16:creationId xmlns:a16="http://schemas.microsoft.com/office/drawing/2014/main" id="{B8115018-7745-4B1C-911F-64FD9F4B40DF}"/>
              </a:ext>
            </a:extLst>
          </p:cNvPr>
          <p:cNvSpPr txBox="1">
            <a:spLocks/>
          </p:cNvSpPr>
          <p:nvPr/>
        </p:nvSpPr>
        <p:spPr>
          <a:xfrm>
            <a:off x="364448" y="5585925"/>
            <a:ext cx="8424936" cy="58979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latin typeface="Arial"/>
                <a:cs typeface="Arial"/>
              </a:rPr>
              <a:t>CONSEQUENCE 2 : Manque d'idées de solutions technologiques précises </a:t>
            </a:r>
            <a:endParaRPr lang="fr-FR"/>
          </a:p>
        </p:txBody>
      </p:sp>
      <p:sp>
        <p:nvSpPr>
          <p:cNvPr id="7" name="Espace réservé du contenu 1">
            <a:extLst>
              <a:ext uri="{FF2B5EF4-FFF2-40B4-BE49-F238E27FC236}">
                <a16:creationId xmlns:a16="http://schemas.microsoft.com/office/drawing/2014/main" id="{B4A68533-C74E-430D-967F-5B705C246F51}"/>
              </a:ext>
            </a:extLst>
          </p:cNvPr>
          <p:cNvSpPr txBox="1">
            <a:spLocks/>
          </p:cNvSpPr>
          <p:nvPr/>
        </p:nvSpPr>
        <p:spPr>
          <a:xfrm>
            <a:off x="364447" y="5048661"/>
            <a:ext cx="8424936" cy="58979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latin typeface="Arial"/>
                <a:cs typeface="Arial"/>
              </a:rPr>
              <a:t>CONSEQUENCE 1 : Perte de temps </a:t>
            </a:r>
            <a:endParaRPr lang="fr-FR"/>
          </a:p>
        </p:txBody>
      </p:sp>
      <p:sp>
        <p:nvSpPr>
          <p:cNvPr id="8" name="Espace réservé du contenu 1">
            <a:extLst>
              <a:ext uri="{FF2B5EF4-FFF2-40B4-BE49-F238E27FC236}">
                <a16:creationId xmlns:a16="http://schemas.microsoft.com/office/drawing/2014/main" id="{697DA065-003B-4EBA-A16D-FFA674E808EB}"/>
              </a:ext>
            </a:extLst>
          </p:cNvPr>
          <p:cNvSpPr txBox="1">
            <a:spLocks/>
          </p:cNvSpPr>
          <p:nvPr/>
        </p:nvSpPr>
        <p:spPr>
          <a:xfrm>
            <a:off x="1165073" y="2415021"/>
            <a:ext cx="1767093" cy="58979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latin typeface="Arial"/>
                <a:cs typeface="Arial"/>
              </a:rPr>
              <a:t>Investissement </a:t>
            </a:r>
            <a:endParaRPr lang="fr-FR"/>
          </a:p>
        </p:txBody>
      </p:sp>
      <p:sp>
        <p:nvSpPr>
          <p:cNvPr id="9" name="Espace réservé du contenu 1">
            <a:extLst>
              <a:ext uri="{FF2B5EF4-FFF2-40B4-BE49-F238E27FC236}">
                <a16:creationId xmlns:a16="http://schemas.microsoft.com/office/drawing/2014/main" id="{6B60CC57-B8CB-478F-88EC-60F1764CDE19}"/>
              </a:ext>
            </a:extLst>
          </p:cNvPr>
          <p:cNvSpPr txBox="1">
            <a:spLocks/>
          </p:cNvSpPr>
          <p:nvPr/>
        </p:nvSpPr>
        <p:spPr>
          <a:xfrm>
            <a:off x="3682833" y="2077914"/>
            <a:ext cx="2146338" cy="58979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latin typeface="Arial"/>
                <a:cs typeface="Arial"/>
              </a:rPr>
              <a:t>Etude de la norme  </a:t>
            </a:r>
            <a:endParaRPr lang="fr-FR"/>
          </a:p>
        </p:txBody>
      </p:sp>
      <p:sp>
        <p:nvSpPr>
          <p:cNvPr id="10" name="Espace réservé du contenu 1">
            <a:extLst>
              <a:ext uri="{FF2B5EF4-FFF2-40B4-BE49-F238E27FC236}">
                <a16:creationId xmlns:a16="http://schemas.microsoft.com/office/drawing/2014/main" id="{DE6C1E56-B6A4-4E46-83E1-77691F1CDAC6}"/>
              </a:ext>
            </a:extLst>
          </p:cNvPr>
          <p:cNvSpPr txBox="1">
            <a:spLocks/>
          </p:cNvSpPr>
          <p:nvPr/>
        </p:nvSpPr>
        <p:spPr>
          <a:xfrm>
            <a:off x="3682831" y="2783729"/>
            <a:ext cx="4253250" cy="589796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latin typeface="Arial"/>
                <a:cs typeface="Arial"/>
              </a:rPr>
              <a:t>Inventaire des cas de chargements</a:t>
            </a:r>
            <a:endParaRPr lang="fr-FR"/>
          </a:p>
        </p:txBody>
      </p:sp>
      <p:sp>
        <p:nvSpPr>
          <p:cNvPr id="11" name="Espace réservé du contenu 1">
            <a:extLst>
              <a:ext uri="{FF2B5EF4-FFF2-40B4-BE49-F238E27FC236}">
                <a16:creationId xmlns:a16="http://schemas.microsoft.com/office/drawing/2014/main" id="{16D276AD-5026-46E5-A9E5-1E01F3685B30}"/>
              </a:ext>
            </a:extLst>
          </p:cNvPr>
          <p:cNvSpPr txBox="1">
            <a:spLocks/>
          </p:cNvSpPr>
          <p:nvPr/>
        </p:nvSpPr>
        <p:spPr>
          <a:xfrm>
            <a:off x="996520" y="3816119"/>
            <a:ext cx="2746807" cy="44231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latin typeface="Arial"/>
                <a:cs typeface="Arial"/>
              </a:rPr>
              <a:t>Mauvais comportement </a:t>
            </a:r>
            <a:endParaRPr lang="fr-FR"/>
          </a:p>
        </p:txBody>
      </p:sp>
      <p:grpSp>
        <p:nvGrpSpPr>
          <p:cNvPr id="17" name="Groupe 16">
            <a:extLst>
              <a:ext uri="{FF2B5EF4-FFF2-40B4-BE49-F238E27FC236}">
                <a16:creationId xmlns:a16="http://schemas.microsoft.com/office/drawing/2014/main" id="{538E5C46-068A-48CC-B0DB-EF5B1A17EC08}"/>
              </a:ext>
            </a:extLst>
          </p:cNvPr>
          <p:cNvGrpSpPr/>
          <p:nvPr/>
        </p:nvGrpSpPr>
        <p:grpSpPr>
          <a:xfrm>
            <a:off x="1142412" y="2147526"/>
            <a:ext cx="6099509" cy="1085058"/>
            <a:chOff x="1181582" y="2461531"/>
            <a:chExt cx="6099509" cy="1085058"/>
          </a:xfrm>
        </p:grpSpPr>
        <p:sp>
          <p:nvSpPr>
            <p:cNvPr id="12" name="Flèche : haut 11">
              <a:extLst>
                <a:ext uri="{FF2B5EF4-FFF2-40B4-BE49-F238E27FC236}">
                  <a16:creationId xmlns:a16="http://schemas.microsoft.com/office/drawing/2014/main" id="{3EBD28AF-EFF3-4BEB-8E1D-E6091A1AEB72}"/>
                </a:ext>
              </a:extLst>
            </p:cNvPr>
            <p:cNvSpPr/>
            <p:nvPr/>
          </p:nvSpPr>
          <p:spPr>
            <a:xfrm rot="4020000">
              <a:off x="3208210" y="2477532"/>
              <a:ext cx="63209" cy="642609"/>
            </a:xfrm>
            <a:prstGeom prst="up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Flèche : haut 12">
              <a:extLst>
                <a:ext uri="{FF2B5EF4-FFF2-40B4-BE49-F238E27FC236}">
                  <a16:creationId xmlns:a16="http://schemas.microsoft.com/office/drawing/2014/main" id="{42BC9ABB-8A4E-4DF6-A249-E0BD2B08513A}"/>
                </a:ext>
              </a:extLst>
            </p:cNvPr>
            <p:cNvSpPr/>
            <p:nvPr/>
          </p:nvSpPr>
          <p:spPr>
            <a:xfrm rot="6720000">
              <a:off x="3208210" y="2919983"/>
              <a:ext cx="63209" cy="642609"/>
            </a:xfrm>
            <a:prstGeom prst="upArrow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7E998D-ED72-43D8-9E97-901987D528AB}"/>
                </a:ext>
              </a:extLst>
            </p:cNvPr>
            <p:cNvSpPr/>
            <p:nvPr/>
          </p:nvSpPr>
          <p:spPr>
            <a:xfrm>
              <a:off x="1181582" y="2819707"/>
              <a:ext cx="1653926" cy="358175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CE070092-A3C6-46B5-9349-4FAB54E5B479}"/>
                </a:ext>
              </a:extLst>
            </p:cNvPr>
            <p:cNvSpPr/>
            <p:nvPr/>
          </p:nvSpPr>
          <p:spPr>
            <a:xfrm>
              <a:off x="3699341" y="2461531"/>
              <a:ext cx="1948894" cy="358175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AC99C3D2-9EC3-4421-821D-C267034F0C45}"/>
                </a:ext>
              </a:extLst>
            </p:cNvPr>
            <p:cNvSpPr/>
            <p:nvPr/>
          </p:nvSpPr>
          <p:spPr>
            <a:xfrm>
              <a:off x="3699340" y="3177880"/>
              <a:ext cx="3581751" cy="368709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Espace réservé du contenu 1">
            <a:extLst>
              <a:ext uri="{FF2B5EF4-FFF2-40B4-BE49-F238E27FC236}">
                <a16:creationId xmlns:a16="http://schemas.microsoft.com/office/drawing/2014/main" id="{A5227D97-EB93-4975-9EF1-0071082EF071}"/>
              </a:ext>
            </a:extLst>
          </p:cNvPr>
          <p:cNvSpPr txBox="1">
            <a:spLocks/>
          </p:cNvSpPr>
          <p:nvPr/>
        </p:nvSpPr>
        <p:spPr>
          <a:xfrm>
            <a:off x="4357044" y="3447408"/>
            <a:ext cx="3410485" cy="1179731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latin typeface="Arial"/>
                <a:cs typeface="Arial"/>
              </a:rPr>
              <a:t>Vouloir être trop exhaustif dans les paramètres à prendre en compte pour dimensionner</a:t>
            </a:r>
            <a:endParaRPr lang="fr-FR"/>
          </a:p>
        </p:txBody>
      </p:sp>
      <p:sp>
        <p:nvSpPr>
          <p:cNvPr id="20" name="Flèche : haut 19">
            <a:extLst>
              <a:ext uri="{FF2B5EF4-FFF2-40B4-BE49-F238E27FC236}">
                <a16:creationId xmlns:a16="http://schemas.microsoft.com/office/drawing/2014/main" id="{589B9C32-771E-459C-9B3D-77377052CD01}"/>
              </a:ext>
            </a:extLst>
          </p:cNvPr>
          <p:cNvSpPr/>
          <p:nvPr/>
        </p:nvSpPr>
        <p:spPr>
          <a:xfrm rot="5400000">
            <a:off x="3879771" y="3769695"/>
            <a:ext cx="73743" cy="589937"/>
          </a:xfrm>
          <a:prstGeom prst="up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F55E86D-D967-4313-8E90-117DE4AFCD94}"/>
              </a:ext>
            </a:extLst>
          </p:cNvPr>
          <p:cNvSpPr/>
          <p:nvPr/>
        </p:nvSpPr>
        <p:spPr>
          <a:xfrm>
            <a:off x="957706" y="3869576"/>
            <a:ext cx="2559898" cy="379244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6A1C4664-3854-45B8-A9C3-CB7F97802FDA}"/>
              </a:ext>
            </a:extLst>
          </p:cNvPr>
          <p:cNvSpPr/>
          <p:nvPr/>
        </p:nvSpPr>
        <p:spPr>
          <a:xfrm>
            <a:off x="4307696" y="3448193"/>
            <a:ext cx="3286782" cy="125361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95FE19C-9C1B-457C-9274-5C7C56E0BCA0}"/>
              </a:ext>
            </a:extLst>
          </p:cNvPr>
          <p:cNvSpPr/>
          <p:nvPr/>
        </p:nvSpPr>
        <p:spPr>
          <a:xfrm>
            <a:off x="367770" y="5091583"/>
            <a:ext cx="3602819" cy="400313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319544-90F4-4B26-B46D-434370E755E7}"/>
              </a:ext>
            </a:extLst>
          </p:cNvPr>
          <p:cNvSpPr/>
          <p:nvPr/>
        </p:nvSpPr>
        <p:spPr>
          <a:xfrm>
            <a:off x="367769" y="5639380"/>
            <a:ext cx="7332054" cy="410848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77ECC477-C9BE-4CF9-BF7D-A50002E09C5C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2</a:t>
            </a:r>
          </a:p>
        </p:txBody>
      </p:sp>
      <p:pic>
        <p:nvPicPr>
          <p:cNvPr id="25" name="Image 24">
            <a:extLst>
              <a:ext uri="{FF2B5EF4-FFF2-40B4-BE49-F238E27FC236}">
                <a16:creationId xmlns:a16="http://schemas.microsoft.com/office/drawing/2014/main" id="{41C1FE5F-1932-4EB3-A7B6-063F7419B9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191" y="136674"/>
            <a:ext cx="486125" cy="42310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E9330ADD-97C5-4419-B788-391CDE0BB4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8756E094-39A6-4450-997D-F221FCE12A3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30" name="TextShape 3">
            <a:extLst>
              <a:ext uri="{FF2B5EF4-FFF2-40B4-BE49-F238E27FC236}">
                <a16:creationId xmlns:a16="http://schemas.microsoft.com/office/drawing/2014/main" id="{A5663D57-6B05-484B-88A3-A0068B214B9A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</p:spTree>
    <p:extLst>
      <p:ext uri="{BB962C8B-B14F-4D97-AF65-F5344CB8AC3E}">
        <p14:creationId xmlns:p14="http://schemas.microsoft.com/office/powerpoint/2010/main" val="5820847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CDAD3438-5942-46FF-9DB6-E4B8C7F337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5275" y="1459569"/>
            <a:ext cx="3981828" cy="442313"/>
          </a:xfrm>
        </p:spPr>
        <p:txBody>
          <a:bodyPr lIns="91440" tIns="45720" rIns="91440" bIns="45720" anchor="t"/>
          <a:lstStyle/>
          <a:p>
            <a:r>
              <a:rPr lang="fr-FR">
                <a:latin typeface="Arial"/>
                <a:cs typeface="Arial"/>
              </a:rPr>
              <a:t>Revue de Projet 1 – point notable : </a:t>
            </a:r>
            <a:endParaRPr lang="fr-FR"/>
          </a:p>
          <a:p>
            <a:pPr marL="0" indent="0">
              <a:buNone/>
            </a:pPr>
            <a:endParaRPr lang="fr-FR"/>
          </a:p>
        </p:txBody>
      </p:sp>
      <p:sp>
        <p:nvSpPr>
          <p:cNvPr id="11" name="Espace réservé du contenu 1">
            <a:extLst>
              <a:ext uri="{FF2B5EF4-FFF2-40B4-BE49-F238E27FC236}">
                <a16:creationId xmlns:a16="http://schemas.microsoft.com/office/drawing/2014/main" id="{16D276AD-5026-46E5-A9E5-1E01F3685B30}"/>
              </a:ext>
            </a:extLst>
          </p:cNvPr>
          <p:cNvSpPr txBox="1">
            <a:spLocks/>
          </p:cNvSpPr>
          <p:nvPr/>
        </p:nvSpPr>
        <p:spPr>
          <a:xfrm>
            <a:off x="182397" y="3485403"/>
            <a:ext cx="2251683" cy="44231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Rendu de rapport </a:t>
            </a:r>
            <a:endParaRPr lang="fr-FR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DEB9467-9E35-4A05-8647-58B0BAA7A84C}"/>
              </a:ext>
            </a:extLst>
          </p:cNvPr>
          <p:cNvSpPr/>
          <p:nvPr/>
        </p:nvSpPr>
        <p:spPr>
          <a:xfrm>
            <a:off x="1452533" y="2395484"/>
            <a:ext cx="1569651" cy="4003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2">
            <a:extLst>
              <a:ext uri="{FF2B5EF4-FFF2-40B4-BE49-F238E27FC236}">
                <a16:creationId xmlns:a16="http://schemas.microsoft.com/office/drawing/2014/main" id="{A59293FF-AADA-401C-AB6D-8748CE3EE497}"/>
              </a:ext>
            </a:extLst>
          </p:cNvPr>
          <p:cNvSpPr txBox="1">
            <a:spLocks/>
          </p:cNvSpPr>
          <p:nvPr/>
        </p:nvSpPr>
        <p:spPr>
          <a:xfrm>
            <a:off x="1476072" y="2277590"/>
            <a:ext cx="1522572" cy="591814"/>
          </a:xfrm>
          <a:prstGeom prst="rect">
            <a:avLst/>
          </a:prstGeom>
        </p:spPr>
        <p:txBody>
          <a:bodyPr lIns="91440" tIns="45720" rIns="91440" bIns="45720" anchor="ctr"/>
          <a:lstStyle>
            <a:lvl1pPr algn="l" defTabSz="914400" rtl="0" eaLnBrk="1" latinLnBrk="0" hangingPunct="1">
              <a:spcBef>
                <a:spcPct val="0"/>
              </a:spcBef>
              <a:buNone/>
              <a:defRPr sz="1050" b="0" kern="1200" baseline="0">
                <a:solidFill>
                  <a:srgbClr val="B2B2B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fr-FR" sz="1600" b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Acier </a:t>
            </a:r>
            <a:r>
              <a:rPr lang="fr-FR" sz="1600" b="1" err="1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Corten</a:t>
            </a:r>
          </a:p>
        </p:txBody>
      </p:sp>
      <p:sp>
        <p:nvSpPr>
          <p:cNvPr id="26" name="Espace réservé du contenu 1">
            <a:extLst>
              <a:ext uri="{FF2B5EF4-FFF2-40B4-BE49-F238E27FC236}">
                <a16:creationId xmlns:a16="http://schemas.microsoft.com/office/drawing/2014/main" id="{DEB5C4E2-37C5-4FD9-9649-BE0E91274FC9}"/>
              </a:ext>
            </a:extLst>
          </p:cNvPr>
          <p:cNvSpPr txBox="1">
            <a:spLocks/>
          </p:cNvSpPr>
          <p:nvPr/>
        </p:nvSpPr>
        <p:spPr>
          <a:xfrm>
            <a:off x="2357469" y="3485020"/>
            <a:ext cx="2788944" cy="44231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estimation sur fondations</a:t>
            </a:r>
            <a:endParaRPr lang="fr-FR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7" name="Espace réservé du contenu 1">
            <a:extLst>
              <a:ext uri="{FF2B5EF4-FFF2-40B4-BE49-F238E27FC236}">
                <a16:creationId xmlns:a16="http://schemas.microsoft.com/office/drawing/2014/main" id="{EF13FD7B-DAE6-46AD-9F09-2F2173D77856}"/>
              </a:ext>
            </a:extLst>
          </p:cNvPr>
          <p:cNvSpPr txBox="1">
            <a:spLocks/>
          </p:cNvSpPr>
          <p:nvPr/>
        </p:nvSpPr>
        <p:spPr>
          <a:xfrm>
            <a:off x="382552" y="4359771"/>
            <a:ext cx="4843183" cy="44231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apprécié mais pas forcément jugé nécessaire</a:t>
            </a:r>
            <a:endParaRPr lang="fr-FR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8" name="Espace réservé du contenu 1">
            <a:extLst>
              <a:ext uri="{FF2B5EF4-FFF2-40B4-BE49-F238E27FC236}">
                <a16:creationId xmlns:a16="http://schemas.microsoft.com/office/drawing/2014/main" id="{85AAC9A0-8235-4AD6-9156-90DD4E1924ED}"/>
              </a:ext>
            </a:extLst>
          </p:cNvPr>
          <p:cNvSpPr txBox="1">
            <a:spLocks/>
          </p:cNvSpPr>
          <p:nvPr/>
        </p:nvSpPr>
        <p:spPr>
          <a:xfrm>
            <a:off x="940884" y="5181467"/>
            <a:ext cx="6117864" cy="442313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fr-FR">
                <a:solidFill>
                  <a:schemeClr val="tx1">
                    <a:lumMod val="50000"/>
                  </a:schemeClr>
                </a:solidFill>
                <a:latin typeface="Arial"/>
                <a:cs typeface="Arial"/>
              </a:rPr>
              <a:t>mauvaise appréciation de l'expression "réponse rapide"</a:t>
            </a:r>
            <a:endParaRPr lang="fr-FR" b="0">
              <a:solidFill>
                <a:schemeClr val="tx1">
                  <a:lumMod val="50000"/>
                </a:schemeClr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fr-FR">
              <a:solidFill>
                <a:schemeClr val="tx1">
                  <a:lumMod val="50000"/>
                </a:schemeClr>
              </a:solidFill>
            </a:endParaRPr>
          </a:p>
        </p:txBody>
      </p:sp>
      <p:sp>
        <p:nvSpPr>
          <p:cNvPr id="29" name="Titre 28">
            <a:extLst>
              <a:ext uri="{FF2B5EF4-FFF2-40B4-BE49-F238E27FC236}">
                <a16:creationId xmlns:a16="http://schemas.microsoft.com/office/drawing/2014/main" id="{79AF3478-49AA-4DA6-9FF2-7E9A26D5D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29872" y="7399778"/>
            <a:ext cx="5652120" cy="239498"/>
          </a:xfrm>
        </p:spPr>
        <p:txBody>
          <a:bodyPr/>
          <a:lstStyle/>
          <a:p>
            <a:endParaRPr lang="fr-FR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66FB4BA-A25D-4105-A732-A4A69A685236}"/>
              </a:ext>
            </a:extLst>
          </p:cNvPr>
          <p:cNvSpPr/>
          <p:nvPr/>
        </p:nvSpPr>
        <p:spPr>
          <a:xfrm>
            <a:off x="133047" y="3486186"/>
            <a:ext cx="1948895" cy="45298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7C8274F-3EE7-4A90-BB6D-5DCD7CCA671D}"/>
              </a:ext>
            </a:extLst>
          </p:cNvPr>
          <p:cNvSpPr/>
          <p:nvPr/>
        </p:nvSpPr>
        <p:spPr>
          <a:xfrm>
            <a:off x="2318653" y="3485020"/>
            <a:ext cx="2791660" cy="44323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lèche : haut 33">
            <a:extLst>
              <a:ext uri="{FF2B5EF4-FFF2-40B4-BE49-F238E27FC236}">
                <a16:creationId xmlns:a16="http://schemas.microsoft.com/office/drawing/2014/main" id="{B7FAFFEF-C357-43FD-8502-6C22F5A14930}"/>
              </a:ext>
            </a:extLst>
          </p:cNvPr>
          <p:cNvSpPr/>
          <p:nvPr/>
        </p:nvSpPr>
        <p:spPr>
          <a:xfrm rot="8940000" flipH="1">
            <a:off x="3162965" y="2870150"/>
            <a:ext cx="98920" cy="488521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804C6D3-5095-42D0-8CE2-22DECC8EACB9}"/>
              </a:ext>
            </a:extLst>
          </p:cNvPr>
          <p:cNvSpPr/>
          <p:nvPr/>
        </p:nvSpPr>
        <p:spPr>
          <a:xfrm>
            <a:off x="343737" y="4359123"/>
            <a:ext cx="4761623" cy="4424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fr-FR">
              <a:cs typeface="Calibri"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EC2DB88E-6438-4E2B-83AE-0D816686C2FB}"/>
              </a:ext>
            </a:extLst>
          </p:cNvPr>
          <p:cNvSpPr/>
          <p:nvPr/>
        </p:nvSpPr>
        <p:spPr>
          <a:xfrm>
            <a:off x="933671" y="5213852"/>
            <a:ext cx="5625457" cy="44245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virage 37">
            <a:extLst>
              <a:ext uri="{FF2B5EF4-FFF2-40B4-BE49-F238E27FC236}">
                <a16:creationId xmlns:a16="http://schemas.microsoft.com/office/drawing/2014/main" id="{2B32D395-FB8F-451D-BAA7-ABA7634FA40C}"/>
              </a:ext>
            </a:extLst>
          </p:cNvPr>
          <p:cNvSpPr/>
          <p:nvPr/>
        </p:nvSpPr>
        <p:spPr>
          <a:xfrm flipV="1">
            <a:off x="505671" y="5035999"/>
            <a:ext cx="200157" cy="452987"/>
          </a:xfrm>
          <a:prstGeom prst="bent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Flèche : haut 17">
            <a:extLst>
              <a:ext uri="{FF2B5EF4-FFF2-40B4-BE49-F238E27FC236}">
                <a16:creationId xmlns:a16="http://schemas.microsoft.com/office/drawing/2014/main" id="{1F4CC54E-C75B-4219-A67C-C393D8F9227D}"/>
              </a:ext>
            </a:extLst>
          </p:cNvPr>
          <p:cNvSpPr/>
          <p:nvPr/>
        </p:nvSpPr>
        <p:spPr>
          <a:xfrm rot="12780000" flipH="1">
            <a:off x="1187490" y="2856936"/>
            <a:ext cx="98920" cy="488521"/>
          </a:xfrm>
          <a:prstGeom prst="upArrow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2361C47F-2AAF-42B7-B0D7-F3E238810E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191" y="136674"/>
            <a:ext cx="486125" cy="42310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D72A408-9696-4201-A917-30EF8BC2D2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5FA92449-45EA-42C9-B39B-C12BD6907E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5A883E5-DACE-8A45-A102-98572CFC825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51"/>
          <a:stretch/>
        </p:blipFill>
        <p:spPr bwMode="auto">
          <a:xfrm>
            <a:off x="5760958" y="1112280"/>
            <a:ext cx="3042094" cy="2974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Shape 3">
            <a:extLst>
              <a:ext uri="{FF2B5EF4-FFF2-40B4-BE49-F238E27FC236}">
                <a16:creationId xmlns:a16="http://schemas.microsoft.com/office/drawing/2014/main" id="{2C780FA5-D007-40C0-A348-3D0AD2AC8812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35" name="Espace réservé du contenu 1">
            <a:extLst>
              <a:ext uri="{FF2B5EF4-FFF2-40B4-BE49-F238E27FC236}">
                <a16:creationId xmlns:a16="http://schemas.microsoft.com/office/drawing/2014/main" id="{6AAF7A65-6C70-704A-B397-3A7B61CBAD34}"/>
              </a:ext>
            </a:extLst>
          </p:cNvPr>
          <p:cNvSpPr txBox="1">
            <a:spLocks/>
          </p:cNvSpPr>
          <p:nvPr/>
        </p:nvSpPr>
        <p:spPr>
          <a:xfrm>
            <a:off x="5760959" y="4086651"/>
            <a:ext cx="3383042" cy="452985"/>
          </a:xfrm>
          <a:prstGeom prst="rect">
            <a:avLst/>
          </a:prstGeom>
        </p:spPr>
        <p:txBody>
          <a:bodyPr lIns="91440" tIns="45720" rIns="91440" bIns="45720" anchor="t"/>
          <a:lstStyle>
            <a:lvl1pPr marL="342900" indent="-34290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Char char="•"/>
              <a:defRPr sz="1600" b="1" kern="120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indent="0" algn="l" defTabSz="914400" rtl="0" eaLnBrk="1" latinLnBrk="0" hangingPunct="1">
              <a:lnSpc>
                <a:spcPct val="150000"/>
              </a:lnSpc>
              <a:spcBef>
                <a:spcPct val="20000"/>
              </a:spcBef>
              <a:buFont typeface="Arial" pitchFamily="34" charset="0"/>
              <a:buNone/>
              <a:defRPr sz="1400" kern="1200" baseline="0">
                <a:solidFill>
                  <a:srgbClr val="004D6F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914400" indent="0" algn="l" defTabSz="914400" rtl="0" eaLnBrk="1" latinLnBrk="0" hangingPunct="1">
              <a:lnSpc>
                <a:spcPct val="150000"/>
              </a:lnSpc>
              <a:spcBef>
                <a:spcPts val="2400"/>
              </a:spcBef>
              <a:buFont typeface="Arial" pitchFamily="34" charset="0"/>
              <a:buNone/>
              <a:defRPr sz="1800" kern="1200">
                <a:solidFill>
                  <a:srgbClr val="587F8E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800" i="1" u="sng"/>
              <a:t>Source</a:t>
            </a:r>
            <a:r>
              <a:rPr lang="fr-FR" sz="800" i="1"/>
              <a:t> : https://</a:t>
            </a:r>
            <a:r>
              <a:rPr lang="fr-FR" sz="800" i="1" err="1"/>
              <a:t>www.revolution-energetique.com</a:t>
            </a:r>
            <a:r>
              <a:rPr lang="fr-FR" sz="800" i="1"/>
              <a:t>/en-suede-une-eolienne-en-bois-ouvre-la-voie-dune-production-commerciale/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29073F89-4E4C-4F83-928C-751EF956D955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3</a:t>
            </a:r>
          </a:p>
        </p:txBody>
      </p:sp>
      <p:sp>
        <p:nvSpPr>
          <p:cNvPr id="40" name="Espace réservé du texte 3">
            <a:extLst>
              <a:ext uri="{FF2B5EF4-FFF2-40B4-BE49-F238E27FC236}">
                <a16:creationId xmlns:a16="http://schemas.microsoft.com/office/drawing/2014/main" id="{5A300791-4CCF-2142-896A-E2C6BF0B829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5653" y="121926"/>
            <a:ext cx="3480617" cy="423109"/>
          </a:xfrm>
        </p:spPr>
        <p:txBody>
          <a:bodyPr/>
          <a:lstStyle/>
          <a:p>
            <a:r>
              <a:rPr lang="fr-FR" sz="1800"/>
              <a:t>Réactions - Revue de Projet 1</a:t>
            </a:r>
          </a:p>
        </p:txBody>
      </p:sp>
    </p:spTree>
    <p:extLst>
      <p:ext uri="{BB962C8B-B14F-4D97-AF65-F5344CB8AC3E}">
        <p14:creationId xmlns:p14="http://schemas.microsoft.com/office/powerpoint/2010/main" val="2945394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5D657481-994F-4943-9313-21A43D382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7025" y="1320119"/>
            <a:ext cx="9026014" cy="4888952"/>
          </a:xfrm>
        </p:spPr>
        <p:txBody>
          <a:bodyPr/>
          <a:lstStyle/>
          <a:p>
            <a:pPr marL="0" indent="0">
              <a:buNone/>
            </a:pPr>
            <a:r>
              <a:rPr lang="fr-FR" sz="1800"/>
              <a:t>Modélisation CAO 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 Lancement immédiat (mât – pale – multiplicateur)</a:t>
            </a:r>
          </a:p>
          <a:p>
            <a:pPr marL="0" indent="0">
              <a:buNone/>
            </a:pPr>
            <a:endParaRPr lang="fr-FR" sz="1800">
              <a:solidFill>
                <a:srgbClr val="002060"/>
              </a:solidFill>
              <a:sym typeface="Wingdings" pitchFamily="2" charset="2"/>
            </a:endParaRPr>
          </a:p>
          <a:p>
            <a:pPr marL="0" indent="0">
              <a:buNone/>
            </a:pPr>
            <a:r>
              <a:rPr lang="fr-FR" sz="1800">
                <a:sym typeface="Wingdings" pitchFamily="2" charset="2"/>
              </a:rPr>
              <a:t>Solutions Technologiques 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 Etude des différents Catalogues (SKF – </a:t>
            </a:r>
            <a:r>
              <a:rPr lang="fr-FR" sz="1800" err="1">
                <a:solidFill>
                  <a:srgbClr val="002060"/>
                </a:solidFill>
                <a:sym typeface="Wingdings" pitchFamily="2" charset="2"/>
              </a:rPr>
              <a:t>Rollix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)</a:t>
            </a:r>
          </a:p>
          <a:p>
            <a:pPr marL="0" indent="0">
              <a:buNone/>
            </a:pP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                                              Approche plus pragmatique</a:t>
            </a:r>
          </a:p>
          <a:p>
            <a:pPr marL="0" indent="0">
              <a:buNone/>
            </a:pPr>
            <a:endParaRPr lang="fr-FR" sz="1800">
              <a:sym typeface="Wingdings" pitchFamily="2" charset="2"/>
            </a:endParaRPr>
          </a:p>
          <a:p>
            <a:pPr marL="0" indent="0">
              <a:buNone/>
            </a:pPr>
            <a:r>
              <a:rPr lang="fr-FR" sz="1800">
                <a:sym typeface="Wingdings" pitchFamily="2" charset="2"/>
              </a:rPr>
              <a:t>Organisation Générale </a:t>
            </a: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 Choix francs</a:t>
            </a:r>
          </a:p>
          <a:p>
            <a:pPr marL="0" indent="0">
              <a:buNone/>
            </a:pPr>
            <a:r>
              <a:rPr lang="fr-FR" sz="1800">
                <a:solidFill>
                  <a:srgbClr val="002060"/>
                </a:solidFill>
                <a:sym typeface="Wingdings" pitchFamily="2" charset="2"/>
              </a:rPr>
              <a:t>                                        Nécessité d’aborder de façon plus globale le projet</a:t>
            </a:r>
          </a:p>
        </p:txBody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59D1E0C5-09C8-400B-BD32-ACEF1E54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174D6B7-BA91-4B32-8AA4-223C03D926B3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4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EF2C66C-DA58-4AA0-8510-0ACDF1AE21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191" y="136674"/>
            <a:ext cx="486125" cy="42310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4BAB178-CFA1-493A-972A-2118BEB2359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21902" y="144279"/>
            <a:ext cx="389371" cy="378402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E2829EF-7DE6-4B43-A04F-25C07D072B3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11" name="TextShape 3">
            <a:extLst>
              <a:ext uri="{FF2B5EF4-FFF2-40B4-BE49-F238E27FC236}">
                <a16:creationId xmlns:a16="http://schemas.microsoft.com/office/drawing/2014/main" id="{BED3FA91-60D0-47EC-8EA0-DFCA1762C32B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E05248BC-AAB5-DC4D-883C-5D178269D03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43744" y="133818"/>
            <a:ext cx="3334261" cy="777726"/>
          </a:xfrm>
        </p:spPr>
        <p:txBody>
          <a:bodyPr/>
          <a:lstStyle/>
          <a:p>
            <a:pPr algn="l"/>
            <a:r>
              <a:rPr lang="fr-FR" sz="1800"/>
              <a:t>Décisions : </a:t>
            </a:r>
          </a:p>
          <a:p>
            <a:pPr algn="l"/>
            <a:r>
              <a:rPr lang="fr-FR" sz="1800"/>
              <a:t>Post - Revue de Projet 1</a:t>
            </a:r>
          </a:p>
        </p:txBody>
      </p:sp>
    </p:spTree>
    <p:extLst>
      <p:ext uri="{BB962C8B-B14F-4D97-AF65-F5344CB8AC3E}">
        <p14:creationId xmlns:p14="http://schemas.microsoft.com/office/powerpoint/2010/main" val="40323013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7C5E9CD1-2D29-43B4-9F37-ACBAC923A8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sp>
        <p:nvSpPr>
          <p:cNvPr id="9" name="Espace réservé du texte 3">
            <a:extLst>
              <a:ext uri="{FF2B5EF4-FFF2-40B4-BE49-F238E27FC236}">
                <a16:creationId xmlns:a16="http://schemas.microsoft.com/office/drawing/2014/main" id="{9A184445-8247-4448-ADAF-10BD60951F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03393" y="838393"/>
            <a:ext cx="1798547" cy="423109"/>
          </a:xfrm>
        </p:spPr>
        <p:txBody>
          <a:bodyPr/>
          <a:lstStyle/>
          <a:p>
            <a:pPr algn="l"/>
            <a:r>
              <a:rPr lang="fr-FR" sz="1800" dirty="0">
                <a:solidFill>
                  <a:schemeClr val="tx1">
                    <a:lumMod val="50000"/>
                  </a:schemeClr>
                </a:solidFill>
              </a:rPr>
              <a:t>WBS</a:t>
            </a:r>
          </a:p>
        </p:txBody>
      </p:sp>
      <p:graphicFrame>
        <p:nvGraphicFramePr>
          <p:cNvPr id="5" name="Tableau 10">
            <a:extLst>
              <a:ext uri="{FF2B5EF4-FFF2-40B4-BE49-F238E27FC236}">
                <a16:creationId xmlns:a16="http://schemas.microsoft.com/office/drawing/2014/main" id="{66E91BFC-F08A-4864-9FAD-8860F1629D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9333975"/>
              </p:ext>
            </p:extLst>
          </p:nvPr>
        </p:nvGraphicFramePr>
        <p:xfrm>
          <a:off x="49623" y="1779034"/>
          <a:ext cx="1433063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433063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Pales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pPr algn="ctr"/>
                      <a:endParaRPr lang="fr-FR" sz="1600"/>
                    </a:p>
                    <a:p>
                      <a:pPr algn="ctr"/>
                      <a:endParaRPr lang="fr-FR" sz="1600"/>
                    </a:p>
                    <a:p>
                      <a:pPr algn="ctr"/>
                      <a:r>
                        <a:rPr lang="fr-FR" sz="1600"/>
                        <a:t> 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Calculs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Choix Catalogue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60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/>
                        <a:t>Liaison pivot pitch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2" name="Tableau 10">
            <a:extLst>
              <a:ext uri="{FF2B5EF4-FFF2-40B4-BE49-F238E27FC236}">
                <a16:creationId xmlns:a16="http://schemas.microsoft.com/office/drawing/2014/main" id="{5432AD3D-1BE4-47F7-A89A-59DCD435C4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4743854"/>
              </p:ext>
            </p:extLst>
          </p:nvPr>
        </p:nvGraphicFramePr>
        <p:xfrm>
          <a:off x="1483232" y="1436968"/>
          <a:ext cx="1642543" cy="425821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642543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Transmission</a:t>
                      </a:r>
                    </a:p>
                    <a:p>
                      <a:pPr algn="ctr"/>
                      <a:r>
                        <a:rPr lang="fr-FR" dirty="0"/>
                        <a:t>/Nacelle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 sz="1600" dirty="0"/>
                    </a:p>
                    <a:p>
                      <a:pPr marL="0" indent="0" algn="ctr">
                        <a:buFontTx/>
                        <a:buNone/>
                      </a:pPr>
                      <a:endParaRPr lang="fr-FR" sz="16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 dirty="0"/>
                        <a:t>Liaison avec les pales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6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600" dirty="0"/>
                        <a:t>Arbre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6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 dirty="0"/>
                        <a:t>Liaison Nacelle</a:t>
                      </a:r>
                    </a:p>
                    <a:p>
                      <a:pPr marL="0" indent="0" algn="ctr">
                        <a:buFontTx/>
                        <a:buNone/>
                      </a:pPr>
                      <a:endParaRPr lang="fr-FR" sz="1600" dirty="0"/>
                    </a:p>
                    <a:p>
                      <a:pPr marL="0" indent="0" algn="ctr">
                        <a:buFontTx/>
                        <a:buNone/>
                      </a:pPr>
                      <a:r>
                        <a:rPr lang="fr-FR" sz="1800" dirty="0"/>
                        <a:t>RDM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3" name="Tableau 10">
            <a:extLst>
              <a:ext uri="{FF2B5EF4-FFF2-40B4-BE49-F238E27FC236}">
                <a16:creationId xmlns:a16="http://schemas.microsoft.com/office/drawing/2014/main" id="{1EF7D099-689F-4C62-87E2-0E04E7DC1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049989"/>
              </p:ext>
            </p:extLst>
          </p:nvPr>
        </p:nvGraphicFramePr>
        <p:xfrm>
          <a:off x="3126815" y="1945895"/>
          <a:ext cx="1504189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04189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 dirty="0"/>
                        <a:t>Mat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 dirty="0"/>
                    </a:p>
                    <a:p>
                      <a:endParaRPr lang="fr-FR" dirty="0"/>
                    </a:p>
                    <a:p>
                      <a:pPr algn="ctr"/>
                      <a:r>
                        <a:rPr lang="fr-FR" dirty="0"/>
                        <a:t>RDM</a:t>
                      </a:r>
                    </a:p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Transports</a:t>
                      </a:r>
                    </a:p>
                    <a:p>
                      <a:pPr algn="ctr"/>
                      <a:endParaRPr lang="fr-FR" dirty="0"/>
                    </a:p>
                    <a:p>
                      <a:pPr algn="ctr"/>
                      <a:r>
                        <a:rPr lang="fr-FR" dirty="0"/>
                        <a:t>Liaisons aux différents éléments</a:t>
                      </a:r>
                    </a:p>
                    <a:p>
                      <a:endParaRPr lang="fr-FR" dirty="0"/>
                    </a:p>
                    <a:p>
                      <a:pPr algn="ctr"/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4" name="Tableau 10">
            <a:extLst>
              <a:ext uri="{FF2B5EF4-FFF2-40B4-BE49-F238E27FC236}">
                <a16:creationId xmlns:a16="http://schemas.microsoft.com/office/drawing/2014/main" id="{09C21863-E6A0-4489-81F7-4D98105143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484447"/>
              </p:ext>
            </p:extLst>
          </p:nvPr>
        </p:nvGraphicFramePr>
        <p:xfrm>
          <a:off x="4634794" y="1535283"/>
          <a:ext cx="1712943" cy="4061235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712943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443096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Multiplicateur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/>
                    </a:p>
                    <a:p>
                      <a:endParaRPr lang="fr-FR"/>
                    </a:p>
                    <a:p>
                      <a:pPr algn="ctr"/>
                      <a:r>
                        <a:rPr lang="fr-FR" sz="1600"/>
                        <a:t>Dimensionnement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Liaisons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Fixation à la nacelle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5" name="Tableau 10">
            <a:extLst>
              <a:ext uri="{FF2B5EF4-FFF2-40B4-BE49-F238E27FC236}">
                <a16:creationId xmlns:a16="http://schemas.microsoft.com/office/drawing/2014/main" id="{AFF624A1-3BC3-44D2-8CF0-FBE03C3C3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861449"/>
              </p:ext>
            </p:extLst>
          </p:nvPr>
        </p:nvGraphicFramePr>
        <p:xfrm>
          <a:off x="6347239" y="1970924"/>
          <a:ext cx="1244429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244429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QSE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/>
                    </a:p>
                    <a:p>
                      <a:endParaRPr lang="fr-FR"/>
                    </a:p>
                    <a:p>
                      <a:pPr algn="ctr"/>
                      <a:r>
                        <a:rPr lang="fr-FR"/>
                        <a:t>Réalisation des AMDEC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Matrice de criticité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Point environnement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graphicFrame>
        <p:nvGraphicFramePr>
          <p:cNvPr id="16" name="Tableau 10">
            <a:extLst>
              <a:ext uri="{FF2B5EF4-FFF2-40B4-BE49-F238E27FC236}">
                <a16:creationId xmlns:a16="http://schemas.microsoft.com/office/drawing/2014/main" id="{9EA4E0FD-B034-49E4-BD1F-3524C6FE41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209531"/>
              </p:ext>
            </p:extLst>
          </p:nvPr>
        </p:nvGraphicFramePr>
        <p:xfrm>
          <a:off x="7595227" y="1578800"/>
          <a:ext cx="1512678" cy="3983899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1512678">
                  <a:extLst>
                    <a:ext uri="{9D8B030D-6E8A-4147-A177-3AD203B41FA5}">
                      <a16:colId xmlns:a16="http://schemas.microsoft.com/office/drawing/2014/main" val="314555538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CAO</a:t>
                      </a:r>
                    </a:p>
                  </a:txBody>
                  <a:tcPr>
                    <a:solidFill>
                      <a:srgbClr val="0070C0">
                        <a:alpha val="74902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6180055"/>
                  </a:ext>
                </a:extLst>
              </a:tr>
              <a:tr h="3618139">
                <a:tc>
                  <a:txBody>
                    <a:bodyPr/>
                    <a:lstStyle/>
                    <a:p>
                      <a:endParaRPr lang="fr-FR"/>
                    </a:p>
                    <a:p>
                      <a:endParaRPr lang="fr-FR"/>
                    </a:p>
                    <a:p>
                      <a:pPr algn="ctr"/>
                      <a:r>
                        <a:rPr lang="fr-FR"/>
                        <a:t>Squelettes indépendants</a:t>
                      </a:r>
                    </a:p>
                    <a:p>
                      <a:pPr algn="ctr"/>
                      <a:endParaRPr lang="fr-FR"/>
                    </a:p>
                    <a:p>
                      <a:pPr algn="ctr"/>
                      <a:r>
                        <a:rPr lang="fr-FR"/>
                        <a:t>Différents éléments de l’éolienne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909992"/>
                  </a:ext>
                </a:extLst>
              </a:tr>
            </a:tbl>
          </a:graphicData>
        </a:graphic>
      </p:graphicFrame>
      <p:sp>
        <p:nvSpPr>
          <p:cNvPr id="17" name="ZoneTexte 16">
            <a:extLst>
              <a:ext uri="{FF2B5EF4-FFF2-40B4-BE49-F238E27FC236}">
                <a16:creationId xmlns:a16="http://schemas.microsoft.com/office/drawing/2014/main" id="{7CDDCA36-89D9-400B-8A1C-A4755701B19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5</a:t>
            </a:r>
          </a:p>
        </p:txBody>
      </p:sp>
      <p:sp>
        <p:nvSpPr>
          <p:cNvPr id="18" name="Espace réservé du texte 3">
            <a:extLst>
              <a:ext uri="{FF2B5EF4-FFF2-40B4-BE49-F238E27FC236}">
                <a16:creationId xmlns:a16="http://schemas.microsoft.com/office/drawing/2014/main" id="{BB89324C-929D-4A74-A2E8-C84AA3A01B74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Lots - Phase de réalisation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A67D9FA9-E594-4495-9BE6-ED32941AC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70E7182-6DDF-4B0A-BD7C-D57170FC3E8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21" name="TextShape 3">
            <a:extLst>
              <a:ext uri="{FF2B5EF4-FFF2-40B4-BE49-F238E27FC236}">
                <a16:creationId xmlns:a16="http://schemas.microsoft.com/office/drawing/2014/main" id="{BAD220CD-7347-4ED4-A2F9-3DD4F67BEF73}"/>
              </a:ext>
            </a:extLst>
          </p:cNvPr>
          <p:cNvSpPr txBox="1"/>
          <p:nvPr/>
        </p:nvSpPr>
        <p:spPr>
          <a:xfrm>
            <a:off x="5704687" y="6369018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 dirty="0">
                <a:latin typeface="Arial"/>
              </a:rPr>
              <a:t>Projet PJ81 – Groupe 2</a:t>
            </a:r>
          </a:p>
          <a:p>
            <a:r>
              <a:rPr lang="fr-FR" sz="1600" b="0" strike="noStrike" spc="-1" dirty="0">
                <a:latin typeface="Arial"/>
              </a:rPr>
              <a:t>INSA 4GM-IM 2021</a:t>
            </a:r>
          </a:p>
        </p:txBody>
      </p:sp>
    </p:spTree>
    <p:extLst>
      <p:ext uri="{BB962C8B-B14F-4D97-AF65-F5344CB8AC3E}">
        <p14:creationId xmlns:p14="http://schemas.microsoft.com/office/powerpoint/2010/main" val="567487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7EE8038A-B6CF-4AEA-9FEC-EA341713B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graphicFrame>
        <p:nvGraphicFramePr>
          <p:cNvPr id="7" name="Tableau 7">
            <a:extLst>
              <a:ext uri="{FF2B5EF4-FFF2-40B4-BE49-F238E27FC236}">
                <a16:creationId xmlns:a16="http://schemas.microsoft.com/office/drawing/2014/main" id="{9923070E-CC46-436E-83B7-2FA9B9D1C73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5430798"/>
              </p:ext>
            </p:extLst>
          </p:nvPr>
        </p:nvGraphicFramePr>
        <p:xfrm>
          <a:off x="33372" y="709160"/>
          <a:ext cx="9065870" cy="542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52043">
                  <a:extLst>
                    <a:ext uri="{9D8B030D-6E8A-4147-A177-3AD203B41FA5}">
                      <a16:colId xmlns:a16="http://schemas.microsoft.com/office/drawing/2014/main" val="962021268"/>
                    </a:ext>
                  </a:extLst>
                </a:gridCol>
                <a:gridCol w="838203">
                  <a:extLst>
                    <a:ext uri="{9D8B030D-6E8A-4147-A177-3AD203B41FA5}">
                      <a16:colId xmlns:a16="http://schemas.microsoft.com/office/drawing/2014/main" val="260033533"/>
                    </a:ext>
                  </a:extLst>
                </a:gridCol>
                <a:gridCol w="1556748">
                  <a:extLst>
                    <a:ext uri="{9D8B030D-6E8A-4147-A177-3AD203B41FA5}">
                      <a16:colId xmlns:a16="http://schemas.microsoft.com/office/drawing/2014/main" val="1267997326"/>
                    </a:ext>
                  </a:extLst>
                </a:gridCol>
                <a:gridCol w="1033501">
                  <a:extLst>
                    <a:ext uri="{9D8B030D-6E8A-4147-A177-3AD203B41FA5}">
                      <a16:colId xmlns:a16="http://schemas.microsoft.com/office/drawing/2014/main" val="2761899813"/>
                    </a:ext>
                  </a:extLst>
                </a:gridCol>
                <a:gridCol w="1836550">
                  <a:extLst>
                    <a:ext uri="{9D8B030D-6E8A-4147-A177-3AD203B41FA5}">
                      <a16:colId xmlns:a16="http://schemas.microsoft.com/office/drawing/2014/main" val="797077972"/>
                    </a:ext>
                  </a:extLst>
                </a:gridCol>
                <a:gridCol w="753700">
                  <a:extLst>
                    <a:ext uri="{9D8B030D-6E8A-4147-A177-3AD203B41FA5}">
                      <a16:colId xmlns:a16="http://schemas.microsoft.com/office/drawing/2014/main" val="3634889132"/>
                    </a:ext>
                  </a:extLst>
                </a:gridCol>
                <a:gridCol w="1295125">
                  <a:extLst>
                    <a:ext uri="{9D8B030D-6E8A-4147-A177-3AD203B41FA5}">
                      <a16:colId xmlns:a16="http://schemas.microsoft.com/office/drawing/2014/main" val="3378169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Pale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Transmission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Mat - Nacelle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Multiplicateur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QSE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CAO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2739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Luca CERULLI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A/R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5185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Hugo De VINCEZ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9141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Ludovic FERRRANDI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32979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Sarah KINDNESS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A/R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10122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Mylène PONGERARD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A/R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419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Axel RICHARD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A/R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9384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Léo SUDRIES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A/R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8554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Oumaima TAOUBI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872114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Florian THOMASSIN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1537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/>
                        <a:t>Elio TOGNACCA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A/R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/>
                        <a:t>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7697261"/>
                  </a:ext>
                </a:extLst>
              </a:tr>
            </a:tbl>
          </a:graphicData>
        </a:graphic>
      </p:graphicFrame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44E42A41-FC79-4766-B5E5-47C2B0D2101F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Matrice RACI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7A640B4-C3B8-400C-BD7F-89346BC2AB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30610D6C-9B14-4E53-86E6-D13982102C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7213DAD-312C-4B8A-BC60-CD7C85CAA28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14" name="TextShape 3">
            <a:extLst>
              <a:ext uri="{FF2B5EF4-FFF2-40B4-BE49-F238E27FC236}">
                <a16:creationId xmlns:a16="http://schemas.microsoft.com/office/drawing/2014/main" id="{ED48FC1F-3AD6-4C94-8A8D-7BE3B1099DBB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C393BAC-8F7E-422B-B95D-12F3D0AE41BF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401141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ce réservé du texte 3">
            <a:extLst>
              <a:ext uri="{FF2B5EF4-FFF2-40B4-BE49-F238E27FC236}">
                <a16:creationId xmlns:a16="http://schemas.microsoft.com/office/drawing/2014/main" id="{9D4F2634-6823-4A9B-BEE0-28819DF6201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42189" y="922310"/>
            <a:ext cx="2211603" cy="423109"/>
          </a:xfrm>
        </p:spPr>
        <p:txBody>
          <a:bodyPr/>
          <a:lstStyle/>
          <a:p>
            <a:pPr algn="l"/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ORGANIGRAMME</a:t>
            </a:r>
          </a:p>
        </p:txBody>
      </p:sp>
      <p:grpSp>
        <p:nvGrpSpPr>
          <p:cNvPr id="95" name="Groupe 94">
            <a:extLst>
              <a:ext uri="{FF2B5EF4-FFF2-40B4-BE49-F238E27FC236}">
                <a16:creationId xmlns:a16="http://schemas.microsoft.com/office/drawing/2014/main" id="{E10C3C9D-3955-4606-996D-91F52C01D8CE}"/>
              </a:ext>
            </a:extLst>
          </p:cNvPr>
          <p:cNvGrpSpPr/>
          <p:nvPr/>
        </p:nvGrpSpPr>
        <p:grpSpPr>
          <a:xfrm>
            <a:off x="227118" y="1020895"/>
            <a:ext cx="8841685" cy="4716218"/>
            <a:chOff x="205398" y="1373055"/>
            <a:chExt cx="8841685" cy="4716218"/>
          </a:xfrm>
        </p:grpSpPr>
        <p:cxnSp>
          <p:nvCxnSpPr>
            <p:cNvPr id="76" name="Connecteur droit avec flèche 75">
              <a:extLst>
                <a:ext uri="{FF2B5EF4-FFF2-40B4-BE49-F238E27FC236}">
                  <a16:creationId xmlns:a16="http://schemas.microsoft.com/office/drawing/2014/main" id="{514914CF-20B7-4271-B547-6C26187374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534104" y="1892625"/>
              <a:ext cx="0" cy="4196648"/>
            </a:xfrm>
            <a:prstGeom prst="straightConnector1">
              <a:avLst/>
            </a:prstGeom>
            <a:ln w="1905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4" name="Groupe 93">
              <a:extLst>
                <a:ext uri="{FF2B5EF4-FFF2-40B4-BE49-F238E27FC236}">
                  <a16:creationId xmlns:a16="http://schemas.microsoft.com/office/drawing/2014/main" id="{EE794139-DB29-4F07-9241-97CE9C14C906}"/>
                </a:ext>
              </a:extLst>
            </p:cNvPr>
            <p:cNvGrpSpPr/>
            <p:nvPr/>
          </p:nvGrpSpPr>
          <p:grpSpPr>
            <a:xfrm>
              <a:off x="205398" y="1373055"/>
              <a:ext cx="8841685" cy="4396682"/>
              <a:chOff x="205398" y="1373055"/>
              <a:chExt cx="8841685" cy="4396682"/>
            </a:xfrm>
          </p:grpSpPr>
          <p:grpSp>
            <p:nvGrpSpPr>
              <p:cNvPr id="9" name="Groupe 8">
                <a:extLst>
                  <a:ext uri="{FF2B5EF4-FFF2-40B4-BE49-F238E27FC236}">
                    <a16:creationId xmlns:a16="http://schemas.microsoft.com/office/drawing/2014/main" id="{31696F1D-9BBF-4E36-87D7-1C81405D33A9}"/>
                  </a:ext>
                </a:extLst>
              </p:cNvPr>
              <p:cNvGrpSpPr/>
              <p:nvPr/>
            </p:nvGrpSpPr>
            <p:grpSpPr>
              <a:xfrm>
                <a:off x="6444208" y="1373055"/>
                <a:ext cx="2602875" cy="665285"/>
                <a:chOff x="3499870" y="1556792"/>
                <a:chExt cx="2602875" cy="665285"/>
              </a:xfrm>
            </p:grpSpPr>
            <p:sp>
              <p:nvSpPr>
                <p:cNvPr id="15" name="Rectangle 14">
                  <a:extLst>
                    <a:ext uri="{FF2B5EF4-FFF2-40B4-BE49-F238E27FC236}">
                      <a16:creationId xmlns:a16="http://schemas.microsoft.com/office/drawing/2014/main" id="{719001ED-E2D1-437C-8057-93EABA2FA9BF}"/>
                    </a:ext>
                  </a:extLst>
                </p:cNvPr>
                <p:cNvSpPr/>
                <p:nvPr/>
              </p:nvSpPr>
              <p:spPr>
                <a:xfrm>
                  <a:off x="3499870" y="1556792"/>
                  <a:ext cx="2144260" cy="527144"/>
                </a:xfrm>
                <a:prstGeom prst="rect">
                  <a:avLst/>
                </a:prstGeom>
                <a:ln w="19050"/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>
                      <a:solidFill>
                        <a:schemeClr val="tx1">
                          <a:lumMod val="50000"/>
                        </a:schemeClr>
                      </a:solidFill>
                    </a:rPr>
                    <a:t>Ludovic FERRANDI</a:t>
                  </a:r>
                </a:p>
              </p:txBody>
            </p:sp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6821B5F1-08E8-41B2-9631-54633231A187}"/>
                    </a:ext>
                  </a:extLst>
                </p:cNvPr>
                <p:cNvSpPr/>
                <p:nvPr/>
              </p:nvSpPr>
              <p:spPr>
                <a:xfrm>
                  <a:off x="4873944" y="1945794"/>
                  <a:ext cx="1228801" cy="276283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fr-FR" sz="1400">
                      <a:solidFill>
                        <a:schemeClr val="tx1"/>
                      </a:solidFill>
                    </a:rPr>
                    <a:t>Chef de projet</a:t>
                  </a:r>
                </a:p>
              </p:txBody>
            </p:sp>
          </p:grpSp>
          <p:sp>
            <p:nvSpPr>
              <p:cNvPr id="41" name="Rectangle 40">
                <a:extLst>
                  <a:ext uri="{FF2B5EF4-FFF2-40B4-BE49-F238E27FC236}">
                    <a16:creationId xmlns:a16="http://schemas.microsoft.com/office/drawing/2014/main" id="{CD0B75FB-005F-4175-B9B4-9305D32EF285}"/>
                  </a:ext>
                </a:extLst>
              </p:cNvPr>
              <p:cNvSpPr/>
              <p:nvPr/>
            </p:nvSpPr>
            <p:spPr>
              <a:xfrm>
                <a:off x="225719" y="5080816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fr-FR">
                    <a:solidFill>
                      <a:srgbClr val="4F4D50"/>
                    </a:solidFill>
                  </a:rPr>
                  <a:t>Mylène</a:t>
                </a:r>
                <a:r>
                  <a:rPr lang="fr-FR">
                    <a:ea typeface="+mn-lt"/>
                    <a:cs typeface="+mn-lt"/>
                  </a:rPr>
                  <a:t> PONGERARD</a:t>
                </a:r>
                <a:endParaRPr lang="fr-FR">
                  <a:solidFill>
                    <a:schemeClr val="tx1">
                      <a:lumMod val="50000"/>
                    </a:schemeClr>
                  </a:solidFill>
                  <a:cs typeface="Calibri"/>
                </a:endParaRPr>
              </a:p>
            </p:txBody>
          </p:sp>
          <p:sp>
            <p:nvSpPr>
              <p:cNvPr id="44" name="Rectangle 43">
                <a:extLst>
                  <a:ext uri="{FF2B5EF4-FFF2-40B4-BE49-F238E27FC236}">
                    <a16:creationId xmlns:a16="http://schemas.microsoft.com/office/drawing/2014/main" id="{941A2E41-DCEC-427E-A6CB-C08D551AEE3B}"/>
                  </a:ext>
                </a:extLst>
              </p:cNvPr>
              <p:cNvSpPr/>
              <p:nvPr/>
            </p:nvSpPr>
            <p:spPr>
              <a:xfrm>
                <a:off x="2446944" y="1774768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Ludovic FERRANDI </a:t>
                </a:r>
              </a:p>
            </p:txBody>
          </p:sp>
          <p:sp>
            <p:nvSpPr>
              <p:cNvPr id="47" name="Rectangle 46">
                <a:extLst>
                  <a:ext uri="{FF2B5EF4-FFF2-40B4-BE49-F238E27FC236}">
                    <a16:creationId xmlns:a16="http://schemas.microsoft.com/office/drawing/2014/main" id="{F3B65971-EB12-40D9-ABFB-9853A270665E}"/>
                  </a:ext>
                </a:extLst>
              </p:cNvPr>
              <p:cNvSpPr/>
              <p:nvPr/>
            </p:nvSpPr>
            <p:spPr>
              <a:xfrm>
                <a:off x="236930" y="1774768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  <a:cs typeface="Calibri"/>
                  </a:rPr>
                  <a:t>Luca CERULLI</a:t>
                </a:r>
              </a:p>
            </p:txBody>
          </p:sp>
          <p:sp>
            <p:nvSpPr>
              <p:cNvPr id="50" name="Rectangle 49">
                <a:extLst>
                  <a:ext uri="{FF2B5EF4-FFF2-40B4-BE49-F238E27FC236}">
                    <a16:creationId xmlns:a16="http://schemas.microsoft.com/office/drawing/2014/main" id="{56EB7BBE-6A10-4A05-889B-66776783F58A}"/>
                  </a:ext>
                </a:extLst>
              </p:cNvPr>
              <p:cNvSpPr/>
              <p:nvPr/>
            </p:nvSpPr>
            <p:spPr>
              <a:xfrm>
                <a:off x="2446944" y="2571373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Ludovic FERRANDI</a:t>
                </a:r>
              </a:p>
            </p:txBody>
          </p:sp>
          <p:sp>
            <p:nvSpPr>
              <p:cNvPr id="56" name="Rectangle 55">
                <a:extLst>
                  <a:ext uri="{FF2B5EF4-FFF2-40B4-BE49-F238E27FC236}">
                    <a16:creationId xmlns:a16="http://schemas.microsoft.com/office/drawing/2014/main" id="{025FA0FB-9FD1-4F31-87BF-40051F816B79}"/>
                  </a:ext>
                </a:extLst>
              </p:cNvPr>
              <p:cNvSpPr/>
              <p:nvPr/>
            </p:nvSpPr>
            <p:spPr>
              <a:xfrm>
                <a:off x="227214" y="2569022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Sarah KINDNESS</a:t>
                </a:r>
              </a:p>
            </p:txBody>
          </p:sp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9AC38CF9-E2DB-41A5-8F50-F2377277342A}"/>
                  </a:ext>
                </a:extLst>
              </p:cNvPr>
              <p:cNvSpPr/>
              <p:nvPr/>
            </p:nvSpPr>
            <p:spPr>
              <a:xfrm>
                <a:off x="2432072" y="5080816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  <a:cs typeface="Calibri"/>
                  </a:rPr>
                  <a:t>Elio TOGNACCA</a:t>
                </a:r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38595251-4E4C-41BA-BC42-204FA520A455}"/>
                  </a:ext>
                </a:extLst>
              </p:cNvPr>
              <p:cNvSpPr/>
              <p:nvPr/>
            </p:nvSpPr>
            <p:spPr>
              <a:xfrm>
                <a:off x="2446066" y="3368916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Oumaima TAOUBI</a:t>
                </a:r>
              </a:p>
            </p:txBody>
          </p:sp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4F11D872-1377-4D45-A234-96114A731A24}"/>
                  </a:ext>
                </a:extLst>
              </p:cNvPr>
              <p:cNvSpPr/>
              <p:nvPr/>
            </p:nvSpPr>
            <p:spPr>
              <a:xfrm>
                <a:off x="205398" y="3365083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Axel RICHARD</a:t>
                </a:r>
              </a:p>
            </p:txBody>
          </p:sp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99CA04F0-D3EE-46E7-BC9C-9F6EDD42C0F1}"/>
                  </a:ext>
                </a:extLst>
              </p:cNvPr>
              <p:cNvSpPr/>
              <p:nvPr/>
            </p:nvSpPr>
            <p:spPr>
              <a:xfrm>
                <a:off x="236930" y="4160544"/>
                <a:ext cx="2144260" cy="527144"/>
              </a:xfrm>
              <a:prstGeom prst="rect">
                <a:avLst/>
              </a:prstGeom>
              <a:ln w="19050"/>
            </p:spPr>
            <p:style>
              <a:lnRef idx="2">
                <a:schemeClr val="accent4"/>
              </a:lnRef>
              <a:fillRef idx="1">
                <a:schemeClr val="lt1"/>
              </a:fillRef>
              <a:effectRef idx="0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fr-FR">
                    <a:solidFill>
                      <a:schemeClr val="tx1">
                        <a:lumMod val="50000"/>
                      </a:schemeClr>
                    </a:solidFill>
                  </a:rPr>
                  <a:t>Leo SUDRIES</a:t>
                </a:r>
              </a:p>
            </p:txBody>
          </p:sp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E872D5EC-9EB0-4D2E-AB90-2DC59FE241E3}"/>
                  </a:ext>
                </a:extLst>
              </p:cNvPr>
              <p:cNvSpPr/>
              <p:nvPr/>
            </p:nvSpPr>
            <p:spPr>
              <a:xfrm>
                <a:off x="3439554" y="3767118"/>
                <a:ext cx="1809324" cy="302140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fr-FR" sz="1400">
                    <a:solidFill>
                      <a:schemeClr val="tx1"/>
                    </a:solidFill>
                    <a:cs typeface="Calibri"/>
                  </a:rPr>
                  <a:t>Transmission</a:t>
                </a:r>
              </a:p>
            </p:txBody>
          </p:sp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E3D66EF2-1997-4D30-A5DA-A5BCF18DAD54}"/>
                  </a:ext>
                </a:extLst>
              </p:cNvPr>
              <p:cNvSpPr/>
              <p:nvPr/>
            </p:nvSpPr>
            <p:spPr>
              <a:xfrm>
                <a:off x="3380525" y="2972046"/>
                <a:ext cx="2240316" cy="276283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400">
                    <a:solidFill>
                      <a:schemeClr val="tx1"/>
                    </a:solidFill>
                  </a:rPr>
                  <a:t>Multiplicateur</a:t>
                </a:r>
              </a:p>
            </p:txBody>
          </p:sp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65F18010-AF7B-4318-A645-11F94D4E38D1}"/>
                  </a:ext>
                </a:extLst>
              </p:cNvPr>
              <p:cNvSpPr/>
              <p:nvPr/>
            </p:nvSpPr>
            <p:spPr>
              <a:xfrm>
                <a:off x="3570417" y="2183250"/>
                <a:ext cx="1381512" cy="276283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/>
              <a:lstStyle/>
              <a:p>
                <a:pPr algn="ctr"/>
                <a:r>
                  <a:rPr lang="fr-FR" sz="1400">
                    <a:solidFill>
                      <a:schemeClr val="tx1"/>
                    </a:solidFill>
                  </a:rPr>
                  <a:t>CAO</a:t>
                </a:r>
                <a:endParaRPr lang="fr-FR"/>
              </a:p>
            </p:txBody>
          </p:sp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0D16EC4C-0E2B-46CC-B569-A76BC2CD8650}"/>
                  </a:ext>
                </a:extLst>
              </p:cNvPr>
              <p:cNvSpPr/>
              <p:nvPr/>
            </p:nvSpPr>
            <p:spPr>
              <a:xfrm>
                <a:off x="3478211" y="5493454"/>
                <a:ext cx="1228801" cy="276283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fr-FR" sz="1400">
                    <a:solidFill>
                      <a:schemeClr val="tx1"/>
                    </a:solidFill>
                  </a:rPr>
                  <a:t>QSE</a:t>
                </a:r>
              </a:p>
            </p:txBody>
          </p:sp>
          <p:cxnSp>
            <p:nvCxnSpPr>
              <p:cNvPr id="81" name="Connecteur droit 80">
                <a:extLst>
                  <a:ext uri="{FF2B5EF4-FFF2-40B4-BE49-F238E27FC236}">
                    <a16:creationId xmlns:a16="http://schemas.microsoft.com/office/drawing/2014/main" id="{7980CB0C-B439-4712-A3DB-4CC814146E1A}"/>
                  </a:ext>
                </a:extLst>
              </p:cNvPr>
              <p:cNvCxnSpPr>
                <a:cxnSpLocks/>
                <a:stCxn id="44" idx="3"/>
              </p:cNvCxnSpPr>
              <p:nvPr/>
            </p:nvCxnSpPr>
            <p:spPr>
              <a:xfrm>
                <a:off x="4591204" y="2038340"/>
                <a:ext cx="294127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Connecteur droit 82">
                <a:extLst>
                  <a:ext uri="{FF2B5EF4-FFF2-40B4-BE49-F238E27FC236}">
                    <a16:creationId xmlns:a16="http://schemas.microsoft.com/office/drawing/2014/main" id="{8C4EDCD2-2E88-46EF-B2B1-3ADD00E44C02}"/>
                  </a:ext>
                </a:extLst>
              </p:cNvPr>
              <p:cNvCxnSpPr>
                <a:cxnSpLocks/>
                <a:stCxn id="50" idx="3"/>
              </p:cNvCxnSpPr>
              <p:nvPr/>
            </p:nvCxnSpPr>
            <p:spPr>
              <a:xfrm>
                <a:off x="4591204" y="2834945"/>
                <a:ext cx="2941270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Connecteur droit 85">
                <a:extLst>
                  <a:ext uri="{FF2B5EF4-FFF2-40B4-BE49-F238E27FC236}">
                    <a16:creationId xmlns:a16="http://schemas.microsoft.com/office/drawing/2014/main" id="{6E5B11B4-5CF8-41EB-8E09-62ECCC9EFD44}"/>
                  </a:ext>
                </a:extLst>
              </p:cNvPr>
              <p:cNvCxnSpPr>
                <a:cxnSpLocks/>
                <a:stCxn id="59" idx="3"/>
              </p:cNvCxnSpPr>
              <p:nvPr/>
            </p:nvCxnSpPr>
            <p:spPr>
              <a:xfrm>
                <a:off x="4576332" y="5344388"/>
                <a:ext cx="2956142" cy="0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necteur droit 87">
                <a:extLst>
                  <a:ext uri="{FF2B5EF4-FFF2-40B4-BE49-F238E27FC236}">
                    <a16:creationId xmlns:a16="http://schemas.microsoft.com/office/drawing/2014/main" id="{25EF8056-36B6-45CF-B446-6BC4F73B6B46}"/>
                  </a:ext>
                </a:extLst>
              </p:cNvPr>
              <p:cNvCxnSpPr>
                <a:cxnSpLocks/>
                <a:stCxn id="68" idx="3"/>
              </p:cNvCxnSpPr>
              <p:nvPr/>
            </p:nvCxnSpPr>
            <p:spPr>
              <a:xfrm flipV="1">
                <a:off x="4590326" y="3617306"/>
                <a:ext cx="2942148" cy="15182"/>
              </a:xfrm>
              <a:prstGeom prst="line">
                <a:avLst/>
              </a:prstGeom>
              <a:ln w="19050">
                <a:solidFill>
                  <a:srgbClr val="0070C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1" name="Rectangle 30">
            <a:extLst>
              <a:ext uri="{FF2B5EF4-FFF2-40B4-BE49-F238E27FC236}">
                <a16:creationId xmlns:a16="http://schemas.microsoft.com/office/drawing/2014/main" id="{2D679C66-5204-4161-ABCA-283C33642AE7}"/>
              </a:ext>
            </a:extLst>
          </p:cNvPr>
          <p:cNvSpPr/>
          <p:nvPr/>
        </p:nvSpPr>
        <p:spPr>
          <a:xfrm>
            <a:off x="2467786" y="3814299"/>
            <a:ext cx="2144260" cy="527144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>
                <a:solidFill>
                  <a:schemeClr val="tx1">
                    <a:lumMod val="50000"/>
                  </a:schemeClr>
                </a:solidFill>
              </a:rPr>
              <a:t>Hugo De VINCENZ</a:t>
            </a:r>
          </a:p>
        </p:txBody>
      </p:sp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8D5E0E36-3758-47B5-A5FE-C006FDB731B6}"/>
              </a:ext>
            </a:extLst>
          </p:cNvPr>
          <p:cNvCxnSpPr>
            <a:cxnSpLocks/>
          </p:cNvCxnSpPr>
          <p:nvPr/>
        </p:nvCxnSpPr>
        <p:spPr>
          <a:xfrm flipV="1">
            <a:off x="4612046" y="4220956"/>
            <a:ext cx="2958309" cy="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BE288DCD-5D8F-4E58-95AE-94DCE58A4EC7}"/>
              </a:ext>
            </a:extLst>
          </p:cNvPr>
          <p:cNvSpPr/>
          <p:nvPr/>
        </p:nvSpPr>
        <p:spPr>
          <a:xfrm>
            <a:off x="2453792" y="5508309"/>
            <a:ext cx="2144260" cy="527144"/>
          </a:xfrm>
          <a:prstGeom prst="rect">
            <a:avLst/>
          </a:prstGeom>
          <a:ln w="190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>
                <a:solidFill>
                  <a:srgbClr val="4F4D50"/>
                </a:solidFill>
              </a:rPr>
              <a:t>Florian THOMASSIN</a:t>
            </a:r>
            <a:endParaRPr lang="fr-FR">
              <a:solidFill>
                <a:schemeClr val="tx1">
                  <a:lumMod val="50000"/>
                </a:schemeClr>
              </a:solidFill>
              <a:cs typeface="Calibri"/>
            </a:endParaRPr>
          </a:p>
        </p:txBody>
      </p:sp>
      <p:cxnSp>
        <p:nvCxnSpPr>
          <p:cNvPr id="36" name="Connecteur droit 35">
            <a:extLst>
              <a:ext uri="{FF2B5EF4-FFF2-40B4-BE49-F238E27FC236}">
                <a16:creationId xmlns:a16="http://schemas.microsoft.com/office/drawing/2014/main" id="{C1CEF4F4-E7E1-4463-A333-502CECDA4663}"/>
              </a:ext>
            </a:extLst>
          </p:cNvPr>
          <p:cNvCxnSpPr>
            <a:cxnSpLocks/>
          </p:cNvCxnSpPr>
          <p:nvPr/>
        </p:nvCxnSpPr>
        <p:spPr>
          <a:xfrm flipV="1">
            <a:off x="4596762" y="5737113"/>
            <a:ext cx="2973593" cy="1271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id="{823A27F3-572B-495F-A344-23C9B965B0E5}"/>
              </a:ext>
            </a:extLst>
          </p:cNvPr>
          <p:cNvSpPr/>
          <p:nvPr/>
        </p:nvSpPr>
        <p:spPr>
          <a:xfrm>
            <a:off x="3461274" y="4306058"/>
            <a:ext cx="1809324" cy="30214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-FR" sz="1400">
                <a:solidFill>
                  <a:schemeClr val="tx1"/>
                </a:solidFill>
                <a:cs typeface="Calibri"/>
              </a:rPr>
              <a:t>Mat/Nacelle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06DD387-CC18-4D95-8C14-A888544D2E60}"/>
              </a:ext>
            </a:extLst>
          </p:cNvPr>
          <p:cNvSpPr/>
          <p:nvPr/>
        </p:nvSpPr>
        <p:spPr>
          <a:xfrm>
            <a:off x="3499931" y="5917938"/>
            <a:ext cx="1228801" cy="27628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>
                <a:solidFill>
                  <a:schemeClr val="tx1"/>
                </a:solidFill>
              </a:rPr>
              <a:t>Algorithme</a:t>
            </a:r>
          </a:p>
        </p:txBody>
      </p:sp>
      <p:pic>
        <p:nvPicPr>
          <p:cNvPr id="37" name="Image 36">
            <a:extLst>
              <a:ext uri="{FF2B5EF4-FFF2-40B4-BE49-F238E27FC236}">
                <a16:creationId xmlns:a16="http://schemas.microsoft.com/office/drawing/2014/main" id="{9CAFD3D4-1ED7-491F-BFC3-CA1A6506D2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38" name="Image 37">
            <a:extLst>
              <a:ext uri="{FF2B5EF4-FFF2-40B4-BE49-F238E27FC236}">
                <a16:creationId xmlns:a16="http://schemas.microsoft.com/office/drawing/2014/main" id="{DC6D3126-BBBA-496E-B9F7-2565A499277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sp>
        <p:nvSpPr>
          <p:cNvPr id="39" name="Espace réservé du texte 3">
            <a:extLst>
              <a:ext uri="{FF2B5EF4-FFF2-40B4-BE49-F238E27FC236}">
                <a16:creationId xmlns:a16="http://schemas.microsoft.com/office/drawing/2014/main" id="{8298B734-8200-4170-BC83-4F6368C241D0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Organigramme</a:t>
            </a: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CEA7288F-4093-4FDF-A6B5-DC9BDB79B4A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46" name="ZoneTexte 45">
            <a:extLst>
              <a:ext uri="{FF2B5EF4-FFF2-40B4-BE49-F238E27FC236}">
                <a16:creationId xmlns:a16="http://schemas.microsoft.com/office/drawing/2014/main" id="{6B38A113-1024-46FA-819A-8337ABC2DE52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7</a:t>
            </a:r>
          </a:p>
        </p:txBody>
      </p:sp>
      <p:sp>
        <p:nvSpPr>
          <p:cNvPr id="43" name="TextShape 3">
            <a:extLst>
              <a:ext uri="{FF2B5EF4-FFF2-40B4-BE49-F238E27FC236}">
                <a16:creationId xmlns:a16="http://schemas.microsoft.com/office/drawing/2014/main" id="{0B9BA1AF-08C1-8543-B66A-BAD405EA0FBA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</p:spTree>
    <p:extLst>
      <p:ext uri="{BB962C8B-B14F-4D97-AF65-F5344CB8AC3E}">
        <p14:creationId xmlns:p14="http://schemas.microsoft.com/office/powerpoint/2010/main" val="15579395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36BD5EF7-290D-4E4D-8FF2-960CEE906C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32" y="1600200"/>
            <a:ext cx="9099273" cy="4124131"/>
          </a:xfrm>
          <a:prstGeom prst="rect">
            <a:avLst/>
          </a:prstGeom>
        </p:spPr>
      </p:pic>
      <p:sp>
        <p:nvSpPr>
          <p:cNvPr id="3" name="Titre 2">
            <a:extLst>
              <a:ext uri="{FF2B5EF4-FFF2-40B4-BE49-F238E27FC236}">
                <a16:creationId xmlns:a16="http://schemas.microsoft.com/office/drawing/2014/main" id="{15311B84-1946-41BB-9BE1-482FCC29F2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cxnSp>
        <p:nvCxnSpPr>
          <p:cNvPr id="7" name="Connecteur droit avec flèche 6">
            <a:extLst>
              <a:ext uri="{FF2B5EF4-FFF2-40B4-BE49-F238E27FC236}">
                <a16:creationId xmlns:a16="http://schemas.microsoft.com/office/drawing/2014/main" id="{3B3398D1-C6E0-4094-9025-1050DC93C095}"/>
              </a:ext>
            </a:extLst>
          </p:cNvPr>
          <p:cNvCxnSpPr/>
          <p:nvPr/>
        </p:nvCxnSpPr>
        <p:spPr>
          <a:xfrm>
            <a:off x="5123688" y="3639312"/>
            <a:ext cx="0" cy="1188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avec flèche 7">
            <a:extLst>
              <a:ext uri="{FF2B5EF4-FFF2-40B4-BE49-F238E27FC236}">
                <a16:creationId xmlns:a16="http://schemas.microsoft.com/office/drawing/2014/main" id="{5CCE609B-6DA7-4332-8461-330172DB855D}"/>
              </a:ext>
            </a:extLst>
          </p:cNvPr>
          <p:cNvCxnSpPr/>
          <p:nvPr/>
        </p:nvCxnSpPr>
        <p:spPr>
          <a:xfrm>
            <a:off x="5352288" y="3712464"/>
            <a:ext cx="0" cy="1188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C9332685-56B6-4AFF-A7D4-B4263ACFA4D8}"/>
              </a:ext>
            </a:extLst>
          </p:cNvPr>
          <p:cNvCxnSpPr>
            <a:cxnSpLocks/>
          </p:cNvCxnSpPr>
          <p:nvPr/>
        </p:nvCxnSpPr>
        <p:spPr>
          <a:xfrm flipV="1">
            <a:off x="5233416" y="3334512"/>
            <a:ext cx="0" cy="1188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7D60F906-E606-4220-9EB0-E5F698F900EE}"/>
              </a:ext>
            </a:extLst>
          </p:cNvPr>
          <p:cNvCxnSpPr>
            <a:cxnSpLocks/>
          </p:cNvCxnSpPr>
          <p:nvPr/>
        </p:nvCxnSpPr>
        <p:spPr>
          <a:xfrm>
            <a:off x="5184648" y="2837688"/>
            <a:ext cx="0" cy="198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necteur droit avec flèche 12">
            <a:extLst>
              <a:ext uri="{FF2B5EF4-FFF2-40B4-BE49-F238E27FC236}">
                <a16:creationId xmlns:a16="http://schemas.microsoft.com/office/drawing/2014/main" id="{E566A6E1-BAFE-4D84-B4F3-AF1A370C598C}"/>
              </a:ext>
            </a:extLst>
          </p:cNvPr>
          <p:cNvCxnSpPr>
            <a:cxnSpLocks/>
          </p:cNvCxnSpPr>
          <p:nvPr/>
        </p:nvCxnSpPr>
        <p:spPr>
          <a:xfrm>
            <a:off x="6370320" y="3579876"/>
            <a:ext cx="0" cy="5105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AC073B3B-3F0B-460C-85E5-14F8A66C65A5}"/>
              </a:ext>
            </a:extLst>
          </p:cNvPr>
          <p:cNvCxnSpPr>
            <a:cxnSpLocks/>
          </p:cNvCxnSpPr>
          <p:nvPr/>
        </p:nvCxnSpPr>
        <p:spPr>
          <a:xfrm>
            <a:off x="6406896" y="3858768"/>
            <a:ext cx="0" cy="231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Connecteur droit avec flèche 16">
            <a:extLst>
              <a:ext uri="{FF2B5EF4-FFF2-40B4-BE49-F238E27FC236}">
                <a16:creationId xmlns:a16="http://schemas.microsoft.com/office/drawing/2014/main" id="{81C65C80-EA8D-442B-BAA7-5BE26B22732A}"/>
              </a:ext>
            </a:extLst>
          </p:cNvPr>
          <p:cNvCxnSpPr>
            <a:cxnSpLocks/>
          </p:cNvCxnSpPr>
          <p:nvPr/>
        </p:nvCxnSpPr>
        <p:spPr>
          <a:xfrm>
            <a:off x="5586984" y="4399788"/>
            <a:ext cx="0" cy="4343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80E4A10E-1032-4110-8B3D-B849BD5D334E}"/>
              </a:ext>
            </a:extLst>
          </p:cNvPr>
          <p:cNvCxnSpPr>
            <a:cxnSpLocks/>
          </p:cNvCxnSpPr>
          <p:nvPr/>
        </p:nvCxnSpPr>
        <p:spPr>
          <a:xfrm>
            <a:off x="4407408" y="4335780"/>
            <a:ext cx="0" cy="1173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AED14CE5-8DEB-4F30-8D0D-04B374D1B2AD}"/>
              </a:ext>
            </a:extLst>
          </p:cNvPr>
          <p:cNvCxnSpPr>
            <a:cxnSpLocks/>
          </p:cNvCxnSpPr>
          <p:nvPr/>
        </p:nvCxnSpPr>
        <p:spPr>
          <a:xfrm>
            <a:off x="6364224" y="4780788"/>
            <a:ext cx="0" cy="4343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Connecteur droit avec flèche 22">
            <a:extLst>
              <a:ext uri="{FF2B5EF4-FFF2-40B4-BE49-F238E27FC236}">
                <a16:creationId xmlns:a16="http://schemas.microsoft.com/office/drawing/2014/main" id="{B456DDA8-3D1B-44E4-96ED-0FBA6E9C5383}"/>
              </a:ext>
            </a:extLst>
          </p:cNvPr>
          <p:cNvCxnSpPr>
            <a:cxnSpLocks/>
          </p:cNvCxnSpPr>
          <p:nvPr/>
        </p:nvCxnSpPr>
        <p:spPr>
          <a:xfrm>
            <a:off x="5907024" y="4879086"/>
            <a:ext cx="0" cy="16840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Connecteur droit avec flèche 24">
            <a:extLst>
              <a:ext uri="{FF2B5EF4-FFF2-40B4-BE49-F238E27FC236}">
                <a16:creationId xmlns:a16="http://schemas.microsoft.com/office/drawing/2014/main" id="{28B2BF92-45CE-4678-8CD6-F7EA062EDB85}"/>
              </a:ext>
            </a:extLst>
          </p:cNvPr>
          <p:cNvCxnSpPr>
            <a:cxnSpLocks/>
          </p:cNvCxnSpPr>
          <p:nvPr/>
        </p:nvCxnSpPr>
        <p:spPr>
          <a:xfrm>
            <a:off x="5980176" y="4963287"/>
            <a:ext cx="0" cy="842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Connecteur droit avec flèche 26">
            <a:extLst>
              <a:ext uri="{FF2B5EF4-FFF2-40B4-BE49-F238E27FC236}">
                <a16:creationId xmlns:a16="http://schemas.microsoft.com/office/drawing/2014/main" id="{4BB5CBF7-5725-4272-ACA5-4A86E4963099}"/>
              </a:ext>
            </a:extLst>
          </p:cNvPr>
          <p:cNvCxnSpPr>
            <a:cxnSpLocks/>
          </p:cNvCxnSpPr>
          <p:nvPr/>
        </p:nvCxnSpPr>
        <p:spPr>
          <a:xfrm>
            <a:off x="5586984" y="3334512"/>
            <a:ext cx="4572" cy="1750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9">
            <a:extLst>
              <a:ext uri="{FF2B5EF4-FFF2-40B4-BE49-F238E27FC236}">
                <a16:creationId xmlns:a16="http://schemas.microsoft.com/office/drawing/2014/main" id="{1E638322-15FA-474F-B7D3-8460A6942CE2}"/>
              </a:ext>
            </a:extLst>
          </p:cNvPr>
          <p:cNvCxnSpPr>
            <a:cxnSpLocks/>
          </p:cNvCxnSpPr>
          <p:nvPr/>
        </p:nvCxnSpPr>
        <p:spPr>
          <a:xfrm>
            <a:off x="5937504" y="5338191"/>
            <a:ext cx="0" cy="123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A2A2C93A-BFF9-491D-86A3-A8C4D3B9BA4B}"/>
              </a:ext>
            </a:extLst>
          </p:cNvPr>
          <p:cNvCxnSpPr>
            <a:cxnSpLocks/>
          </p:cNvCxnSpPr>
          <p:nvPr/>
        </p:nvCxnSpPr>
        <p:spPr>
          <a:xfrm>
            <a:off x="6376416" y="5432679"/>
            <a:ext cx="0" cy="123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Connecteur droit avec flèche 33">
            <a:extLst>
              <a:ext uri="{FF2B5EF4-FFF2-40B4-BE49-F238E27FC236}">
                <a16:creationId xmlns:a16="http://schemas.microsoft.com/office/drawing/2014/main" id="{CA20F169-CE60-40E1-A91B-A71FA9F091F1}"/>
              </a:ext>
            </a:extLst>
          </p:cNvPr>
          <p:cNvCxnSpPr>
            <a:cxnSpLocks/>
          </p:cNvCxnSpPr>
          <p:nvPr/>
        </p:nvCxnSpPr>
        <p:spPr>
          <a:xfrm flipV="1">
            <a:off x="4968240" y="3919728"/>
            <a:ext cx="0" cy="1188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Connecteur : en angle 35">
            <a:extLst>
              <a:ext uri="{FF2B5EF4-FFF2-40B4-BE49-F238E27FC236}">
                <a16:creationId xmlns:a16="http://schemas.microsoft.com/office/drawing/2014/main" id="{349716D9-922C-40BC-9232-DF4C55FD20FC}"/>
              </a:ext>
            </a:extLst>
          </p:cNvPr>
          <p:cNvCxnSpPr>
            <a:cxnSpLocks/>
          </p:cNvCxnSpPr>
          <p:nvPr/>
        </p:nvCxnSpPr>
        <p:spPr>
          <a:xfrm rot="16200000" flipH="1">
            <a:off x="4651248" y="2505456"/>
            <a:ext cx="496824" cy="88392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Connecteur : en angle 38">
            <a:extLst>
              <a:ext uri="{FF2B5EF4-FFF2-40B4-BE49-F238E27FC236}">
                <a16:creationId xmlns:a16="http://schemas.microsoft.com/office/drawing/2014/main" id="{549F695D-0BE7-4F9E-86DC-052BFF4B8686}"/>
              </a:ext>
            </a:extLst>
          </p:cNvPr>
          <p:cNvCxnSpPr>
            <a:cxnSpLocks/>
          </p:cNvCxnSpPr>
          <p:nvPr/>
        </p:nvCxnSpPr>
        <p:spPr>
          <a:xfrm rot="16200000" flipH="1">
            <a:off x="4427220" y="2729484"/>
            <a:ext cx="969264" cy="112776"/>
          </a:xfrm>
          <a:prstGeom prst="bentConnector3">
            <a:avLst>
              <a:gd name="adj1" fmla="val 58805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Connecteur : en angle 43">
            <a:extLst>
              <a:ext uri="{FF2B5EF4-FFF2-40B4-BE49-F238E27FC236}">
                <a16:creationId xmlns:a16="http://schemas.microsoft.com/office/drawing/2014/main" id="{221C1176-5D70-46BC-96A5-552A2D404F85}"/>
              </a:ext>
            </a:extLst>
          </p:cNvPr>
          <p:cNvCxnSpPr>
            <a:cxnSpLocks/>
          </p:cNvCxnSpPr>
          <p:nvPr/>
        </p:nvCxnSpPr>
        <p:spPr>
          <a:xfrm rot="16200000" flipH="1">
            <a:off x="4276344" y="2907792"/>
            <a:ext cx="1258825" cy="100584"/>
          </a:xfrm>
          <a:prstGeom prst="bentConnector3">
            <a:avLst>
              <a:gd name="adj1" fmla="val 80266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Connecteur : en angle 50">
            <a:extLst>
              <a:ext uri="{FF2B5EF4-FFF2-40B4-BE49-F238E27FC236}">
                <a16:creationId xmlns:a16="http://schemas.microsoft.com/office/drawing/2014/main" id="{C471DA3A-4352-4E99-A258-84ED92D4D655}"/>
              </a:ext>
            </a:extLst>
          </p:cNvPr>
          <p:cNvCxnSpPr>
            <a:cxnSpLocks/>
          </p:cNvCxnSpPr>
          <p:nvPr/>
        </p:nvCxnSpPr>
        <p:spPr>
          <a:xfrm>
            <a:off x="6928104" y="5489261"/>
            <a:ext cx="801624" cy="18001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Connecteur : en angle 54">
            <a:extLst>
              <a:ext uri="{FF2B5EF4-FFF2-40B4-BE49-F238E27FC236}">
                <a16:creationId xmlns:a16="http://schemas.microsoft.com/office/drawing/2014/main" id="{4DC0B406-6D16-4BC5-AEB8-06AB48577776}"/>
              </a:ext>
            </a:extLst>
          </p:cNvPr>
          <p:cNvCxnSpPr>
            <a:cxnSpLocks/>
          </p:cNvCxnSpPr>
          <p:nvPr/>
        </p:nvCxnSpPr>
        <p:spPr>
          <a:xfrm flipV="1">
            <a:off x="5586984" y="5489261"/>
            <a:ext cx="740664" cy="90009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Connecteur : en angle 57">
            <a:extLst>
              <a:ext uri="{FF2B5EF4-FFF2-40B4-BE49-F238E27FC236}">
                <a16:creationId xmlns:a16="http://schemas.microsoft.com/office/drawing/2014/main" id="{777B4033-57A9-42FB-A3C5-7D1104F7647F}"/>
              </a:ext>
            </a:extLst>
          </p:cNvPr>
          <p:cNvCxnSpPr>
            <a:cxnSpLocks/>
          </p:cNvCxnSpPr>
          <p:nvPr/>
        </p:nvCxnSpPr>
        <p:spPr>
          <a:xfrm>
            <a:off x="5586984" y="3974592"/>
            <a:ext cx="740664" cy="11582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6" name="Image 25">
            <a:extLst>
              <a:ext uri="{FF2B5EF4-FFF2-40B4-BE49-F238E27FC236}">
                <a16:creationId xmlns:a16="http://schemas.microsoft.com/office/drawing/2014/main" id="{BA2E834B-E84C-4003-AB8A-972869FB86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09" y="121926"/>
            <a:ext cx="486125" cy="42310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5018CCC4-E114-4F5B-830F-C15C1DF531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1" t="6950" r="12201" b="20601"/>
          <a:stretch/>
        </p:blipFill>
        <p:spPr>
          <a:xfrm>
            <a:off x="2231233" y="144848"/>
            <a:ext cx="388199" cy="377263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B3E35372-CA24-4DB5-9169-B6A7566B3C8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t="1" r="8000" b="14301"/>
          <a:stretch/>
        </p:blipFill>
        <p:spPr>
          <a:xfrm>
            <a:off x="2716209" y="132342"/>
            <a:ext cx="414714" cy="423110"/>
          </a:xfrm>
          <a:prstGeom prst="rect">
            <a:avLst/>
          </a:prstGeom>
        </p:spPr>
      </p:pic>
      <p:sp>
        <p:nvSpPr>
          <p:cNvPr id="32" name="Espace réservé du texte 3">
            <a:extLst>
              <a:ext uri="{FF2B5EF4-FFF2-40B4-BE49-F238E27FC236}">
                <a16:creationId xmlns:a16="http://schemas.microsoft.com/office/drawing/2014/main" id="{E6F7629C-D4BC-4098-A966-BA81FE1AABD7}"/>
              </a:ext>
            </a:extLst>
          </p:cNvPr>
          <p:cNvSpPr txBox="1">
            <a:spLocks/>
          </p:cNvSpPr>
          <p:nvPr/>
        </p:nvSpPr>
        <p:spPr>
          <a:xfrm>
            <a:off x="1835696" y="121926"/>
            <a:ext cx="4608512" cy="423109"/>
          </a:xfrm>
          <a:prstGeom prst="rect">
            <a:avLst/>
          </a:prstGeom>
        </p:spPr>
        <p:txBody>
          <a:bodyPr/>
          <a:lstStyle>
            <a:lvl1pPr marL="0" indent="0" algn="r" defTabSz="914400" rtl="0" eaLnBrk="1" latinLnBrk="0" hangingPunct="1">
              <a:spcBef>
                <a:spcPct val="20000"/>
              </a:spcBef>
              <a:buFontTx/>
              <a:buNone/>
              <a:defRPr sz="1600" b="1" kern="1200" baseline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1800">
                <a:solidFill>
                  <a:schemeClr val="tx1">
                    <a:lumMod val="50000"/>
                  </a:schemeClr>
                </a:solidFill>
              </a:rPr>
              <a:t>GANTT</a:t>
            </a:r>
          </a:p>
        </p:txBody>
      </p:sp>
      <p:sp>
        <p:nvSpPr>
          <p:cNvPr id="35" name="TextShape 3">
            <a:extLst>
              <a:ext uri="{FF2B5EF4-FFF2-40B4-BE49-F238E27FC236}">
                <a16:creationId xmlns:a16="http://schemas.microsoft.com/office/drawing/2014/main" id="{03363555-5C75-4256-AC50-CB93D5A54DB3}"/>
              </a:ext>
            </a:extLst>
          </p:cNvPr>
          <p:cNvSpPr txBox="1"/>
          <p:nvPr/>
        </p:nvSpPr>
        <p:spPr>
          <a:xfrm>
            <a:off x="5665939" y="6165304"/>
            <a:ext cx="2664000" cy="556240"/>
          </a:xfrm>
          <a:prstGeom prst="rect">
            <a:avLst/>
          </a:prstGeom>
          <a:noFill/>
          <a:ln>
            <a:noFill/>
          </a:ln>
        </p:spPr>
        <p:txBody>
          <a:bodyPr lIns="90000" tIns="45000" rIns="90000" bIns="45000"/>
          <a:lstStyle/>
          <a:p>
            <a:r>
              <a:rPr lang="fr-FR" sz="1600" spc="-1">
                <a:latin typeface="Arial"/>
              </a:rPr>
              <a:t>Projet PJ81 – Groupe 2</a:t>
            </a:r>
          </a:p>
          <a:p>
            <a:r>
              <a:rPr lang="fr-FR" sz="1600" b="0" strike="noStrike" spc="-1">
                <a:latin typeface="Arial"/>
              </a:rPr>
              <a:t>INSA 4GM-IM 2021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65ECF3A-027A-4493-8E79-8481E6656C8D}"/>
              </a:ext>
            </a:extLst>
          </p:cNvPr>
          <p:cNvSpPr txBox="1"/>
          <p:nvPr/>
        </p:nvSpPr>
        <p:spPr>
          <a:xfrm>
            <a:off x="4709189" y="6479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556003988"/>
      </p:ext>
    </p:extLst>
  </p:cSld>
  <p:clrMapOvr>
    <a:masterClrMapping/>
  </p:clrMapOvr>
</p:sld>
</file>

<file path=ppt/theme/theme1.xml><?xml version="1.0" encoding="utf-8"?>
<a:theme xmlns:a="http://schemas.openxmlformats.org/drawingml/2006/main" name="Institution">
  <a:themeElements>
    <a:clrScheme name="Charte INSA">
      <a:dk1>
        <a:srgbClr val="4F4D50"/>
      </a:dk1>
      <a:lt1>
        <a:sysClr val="window" lastClr="FFFFFF"/>
      </a:lt1>
      <a:dk2>
        <a:srgbClr val="E42618"/>
      </a:dk2>
      <a:lt2>
        <a:srgbClr val="EEECE1"/>
      </a:lt2>
      <a:accent1>
        <a:srgbClr val="E29100"/>
      </a:accent1>
      <a:accent2>
        <a:srgbClr val="004D6F"/>
      </a:accent2>
      <a:accent3>
        <a:srgbClr val="9D1747"/>
      </a:accent3>
      <a:accent4>
        <a:srgbClr val="208998"/>
      </a:accent4>
      <a:accent5>
        <a:srgbClr val="866D5F"/>
      </a:accent5>
      <a:accent6>
        <a:srgbClr val="81989C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880</Words>
  <Application>Microsoft Office PowerPoint</Application>
  <PresentationFormat>Affichage à l'écran (4:3)</PresentationFormat>
  <Paragraphs>299</Paragraphs>
  <Slides>18</Slides>
  <Notes>5</Notes>
  <HiddenSlides>5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</vt:i4>
      </vt:variant>
    </vt:vector>
  </HeadingPairs>
  <TitlesOfParts>
    <vt:vector size="21" baseType="lpstr">
      <vt:lpstr>Arial</vt:lpstr>
      <vt:lpstr>Calibri</vt:lpstr>
      <vt:lpstr>Institution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Seb</dc:creator>
  <cp:lastModifiedBy>Ludovic Ferrandi</cp:lastModifiedBy>
  <cp:revision>1</cp:revision>
  <dcterms:created xsi:type="dcterms:W3CDTF">2012-05-04T07:41:45Z</dcterms:created>
  <dcterms:modified xsi:type="dcterms:W3CDTF">2021-05-21T12:00:36Z</dcterms:modified>
</cp:coreProperties>
</file>