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</p:sldMasterIdLst>
  <p:notesMasterIdLst>
    <p:notesMasterId r:id="rId16"/>
  </p:notesMasterIdLst>
  <p:handoutMasterIdLst>
    <p:handoutMasterId r:id="rId17"/>
  </p:handoutMasterIdLst>
  <p:sldIdLst>
    <p:sldId id="280" r:id="rId2"/>
    <p:sldId id="300" r:id="rId3"/>
    <p:sldId id="304" r:id="rId4"/>
    <p:sldId id="305" r:id="rId5"/>
    <p:sldId id="296" r:id="rId6"/>
    <p:sldId id="301" r:id="rId7"/>
    <p:sldId id="306" r:id="rId8"/>
    <p:sldId id="293" r:id="rId9"/>
    <p:sldId id="310" r:id="rId10"/>
    <p:sldId id="303" r:id="rId11"/>
    <p:sldId id="308" r:id="rId12"/>
    <p:sldId id="309" r:id="rId13"/>
    <p:sldId id="290" r:id="rId14"/>
    <p:sldId id="302" r:id="rId1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odèles INSA" id="{339B715A-A4F6-482F-9E8F-E995A152AF53}">
          <p14:sldIdLst>
            <p14:sldId id="280"/>
            <p14:sldId id="300"/>
            <p14:sldId id="304"/>
            <p14:sldId id="305"/>
            <p14:sldId id="296"/>
            <p14:sldId id="301"/>
            <p14:sldId id="306"/>
            <p14:sldId id="293"/>
            <p14:sldId id="310"/>
            <p14:sldId id="303"/>
            <p14:sldId id="308"/>
            <p14:sldId id="309"/>
            <p14:sldId id="290"/>
            <p14:sldId id="30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004D6F"/>
    <a:srgbClr val="208998"/>
    <a:srgbClr val="B2B2B2"/>
    <a:srgbClr val="E29100"/>
    <a:srgbClr val="81989C"/>
    <a:srgbClr val="866D5F"/>
    <a:srgbClr val="9D1747"/>
    <a:srgbClr val="E50051"/>
    <a:srgbClr val="737B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442783-47C0-7E9F-76E8-CA9408B82B1B}" v="13" dt="2021-05-08T13:13:31.297"/>
    <p1510:client id="{1B0F0F6B-FB60-15CC-2CD6-641B96BE3890}" v="325" dt="2021-05-08T13:10:50.758"/>
    <p1510:client id="{3BF6EC8C-9942-52A8-6B36-470006EAD134}" v="315" dt="2021-05-08T13:50:00.032"/>
    <p1510:client id="{6CA20FA0-84D8-1B15-F0E6-4E20510F94EC}" v="1883" dt="2021-05-08T13:55:26.244"/>
    <p1510:client id="{705AA041-ECDA-B4CB-D0C6-1E01A4172C0F}" v="197" dt="2021-05-09T20:09:36.098"/>
    <p1510:client id="{AC32ADAA-46D6-4FFA-ABBC-E5EB3E44331C}" v="911" dt="2021-05-08T21:21:26.543"/>
    <p1510:client id="{C722FAC9-EB39-A2C9-6DA0-A8611CC1B9B9}" v="4" dt="2021-05-11T20:45:59.833"/>
    <p1510:client id="{FAA75A30-8BC5-6483-3442-8859A93E999D}" v="1476" dt="2021-05-08T13:47:23.3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Style à thème 1 - Accentuation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8603FDC-E32A-4AB5-989C-0864C3EAD2B8}" styleName="Style à thème 2 - Accentuation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2833802-FEF1-4C79-8D5D-14CF1EAF98D9}" styleName="Style léger 2 - Accentuation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2880"/>
      </p:guideLst>
    </p:cSldViewPr>
  </p:slide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io Tognacca" userId="S::tognacca@etud.insa-toulouse.fr::7d81dc1c-eb42-4112-b953-fbd6cbec9ce0" providerId="AD" clId="Web-{FAA75A30-8BC5-6483-3442-8859A93E999D}"/>
    <pc:docChg chg="addSld delSld modSld modSection">
      <pc:chgData name="Elio Tognacca" userId="S::tognacca@etud.insa-toulouse.fr::7d81dc1c-eb42-4112-b953-fbd6cbec9ce0" providerId="AD" clId="Web-{FAA75A30-8BC5-6483-3442-8859A93E999D}" dt="2021-05-08T13:47:23.311" v="1288"/>
      <pc:docMkLst>
        <pc:docMk/>
      </pc:docMkLst>
      <pc:sldChg chg="modSp">
        <pc:chgData name="Elio Tognacca" userId="S::tognacca@etud.insa-toulouse.fr::7d81dc1c-eb42-4112-b953-fbd6cbec9ce0" providerId="AD" clId="Web-{FAA75A30-8BC5-6483-3442-8859A93E999D}" dt="2021-05-08T13:47:23.311" v="1288"/>
        <pc:sldMkLst>
          <pc:docMk/>
          <pc:sldMk cId="2240568" sldId="300"/>
        </pc:sldMkLst>
        <pc:graphicFrameChg chg="mod modGraphic">
          <ac:chgData name="Elio Tognacca" userId="S::tognacca@etud.insa-toulouse.fr::7d81dc1c-eb42-4112-b953-fbd6cbec9ce0" providerId="AD" clId="Web-{FAA75A30-8BC5-6483-3442-8859A93E999D}" dt="2021-05-08T13:47:23.311" v="1288"/>
          <ac:graphicFrameMkLst>
            <pc:docMk/>
            <pc:sldMk cId="2240568" sldId="300"/>
            <ac:graphicFrameMk id="55" creationId="{3F8F8955-2561-43D3-A7C3-C262BF804842}"/>
          </ac:graphicFrameMkLst>
        </pc:graphicFrameChg>
      </pc:sldChg>
      <pc:sldChg chg="modSp">
        <pc:chgData name="Elio Tognacca" userId="S::tognacca@etud.insa-toulouse.fr::7d81dc1c-eb42-4112-b953-fbd6cbec9ce0" providerId="AD" clId="Web-{FAA75A30-8BC5-6483-3442-8859A93E999D}" dt="2021-05-08T12:56:11.241" v="358" actId="1076"/>
        <pc:sldMkLst>
          <pc:docMk/>
          <pc:sldMk cId="1127488261" sldId="304"/>
        </pc:sldMkLst>
        <pc:spChg chg="mod">
          <ac:chgData name="Elio Tognacca" userId="S::tognacca@etud.insa-toulouse.fr::7d81dc1c-eb42-4112-b953-fbd6cbec9ce0" providerId="AD" clId="Web-{FAA75A30-8BC5-6483-3442-8859A93E999D}" dt="2021-05-08T12:56:11.241" v="358" actId="1076"/>
          <ac:spMkLst>
            <pc:docMk/>
            <pc:sldMk cId="1127488261" sldId="304"/>
            <ac:spMk id="9" creationId="{9A184445-8247-4448-ADAF-10BD60951F4D}"/>
          </ac:spMkLst>
        </pc:spChg>
        <pc:graphicFrameChg chg="mod modGraphic">
          <ac:chgData name="Elio Tognacca" userId="S::tognacca@etud.insa-toulouse.fr::7d81dc1c-eb42-4112-b953-fbd6cbec9ce0" providerId="AD" clId="Web-{FAA75A30-8BC5-6483-3442-8859A93E999D}" dt="2021-05-08T12:36:34.151" v="357"/>
          <ac:graphicFrameMkLst>
            <pc:docMk/>
            <pc:sldMk cId="1127488261" sldId="304"/>
            <ac:graphicFrameMk id="55" creationId="{3F8F8955-2561-43D3-A7C3-C262BF804842}"/>
          </ac:graphicFrameMkLst>
        </pc:graphicFrameChg>
      </pc:sldChg>
      <pc:sldChg chg="addSp delSp modSp">
        <pc:chgData name="Elio Tognacca" userId="S::tognacca@etud.insa-toulouse.fr::7d81dc1c-eb42-4112-b953-fbd6cbec9ce0" providerId="AD" clId="Web-{FAA75A30-8BC5-6483-3442-8859A93E999D}" dt="2021-05-08T13:25:17.369" v="1271"/>
        <pc:sldMkLst>
          <pc:docMk/>
          <pc:sldMk cId="2655581124" sldId="305"/>
        </pc:sldMkLst>
        <pc:spChg chg="del">
          <ac:chgData name="Elio Tognacca" userId="S::tognacca@etud.insa-toulouse.fr::7d81dc1c-eb42-4112-b953-fbd6cbec9ce0" providerId="AD" clId="Web-{FAA75A30-8BC5-6483-3442-8859A93E999D}" dt="2021-05-08T13:02:57.811" v="364"/>
          <ac:spMkLst>
            <pc:docMk/>
            <pc:sldMk cId="2655581124" sldId="305"/>
            <ac:spMk id="2" creationId="{44340B17-8691-47E0-8210-1181951D8EA7}"/>
          </ac:spMkLst>
        </pc:spChg>
        <pc:graphicFrameChg chg="add mod modGraphic">
          <ac:chgData name="Elio Tognacca" userId="S::tognacca@etud.insa-toulouse.fr::7d81dc1c-eb42-4112-b953-fbd6cbec9ce0" providerId="AD" clId="Web-{FAA75A30-8BC5-6483-3442-8859A93E999D}" dt="2021-05-08T13:25:17.369" v="1271"/>
          <ac:graphicFrameMkLst>
            <pc:docMk/>
            <pc:sldMk cId="2655581124" sldId="305"/>
            <ac:graphicFrameMk id="6" creationId="{DA9597E2-DA4A-4844-A61D-395ABD4AB305}"/>
          </ac:graphicFrameMkLst>
        </pc:graphicFrameChg>
      </pc:sldChg>
      <pc:sldChg chg="addSp delSp modSp add del replId">
        <pc:chgData name="Elio Tognacca" userId="S::tognacca@etud.insa-toulouse.fr::7d81dc1c-eb42-4112-b953-fbd6cbec9ce0" providerId="AD" clId="Web-{FAA75A30-8BC5-6483-3442-8859A93E999D}" dt="2021-05-08T12:57:41.977" v="363"/>
        <pc:sldMkLst>
          <pc:docMk/>
          <pc:sldMk cId="2333004700" sldId="306"/>
        </pc:sldMkLst>
        <pc:spChg chg="del">
          <ac:chgData name="Elio Tognacca" userId="S::tognacca@etud.insa-toulouse.fr::7d81dc1c-eb42-4112-b953-fbd6cbec9ce0" providerId="AD" clId="Web-{FAA75A30-8BC5-6483-3442-8859A93E999D}" dt="2021-05-08T12:57:26.414" v="360"/>
          <ac:spMkLst>
            <pc:docMk/>
            <pc:sldMk cId="2333004700" sldId="306"/>
            <ac:spMk id="4" creationId="{A9BF7516-F4DB-4254-B1B4-3E06C07605CC}"/>
          </ac:spMkLst>
        </pc:spChg>
        <pc:spChg chg="add del mod">
          <ac:chgData name="Elio Tognacca" userId="S::tognacca@etud.insa-toulouse.fr::7d81dc1c-eb42-4112-b953-fbd6cbec9ce0" providerId="AD" clId="Web-{FAA75A30-8BC5-6483-3442-8859A93E999D}" dt="2021-05-08T12:57:35.196" v="362"/>
          <ac:spMkLst>
            <pc:docMk/>
            <pc:sldMk cId="2333004700" sldId="306"/>
            <ac:spMk id="6" creationId="{20AAC5A9-186D-4AD8-931F-6845D8146705}"/>
          </ac:spMkLst>
        </pc:spChg>
        <pc:spChg chg="add">
          <ac:chgData name="Elio Tognacca" userId="S::tognacca@etud.insa-toulouse.fr::7d81dc1c-eb42-4112-b953-fbd6cbec9ce0" providerId="AD" clId="Web-{FAA75A30-8BC5-6483-3442-8859A93E999D}" dt="2021-05-08T12:57:26.711" v="361"/>
          <ac:spMkLst>
            <pc:docMk/>
            <pc:sldMk cId="2333004700" sldId="306"/>
            <ac:spMk id="8" creationId="{9F98A70D-7CFA-46E4-A304-7A7790C07E38}"/>
          </ac:spMkLst>
        </pc:spChg>
      </pc:sldChg>
    </pc:docChg>
  </pc:docChgLst>
  <pc:docChgLst>
    <pc:chgData name="Utilisateur invité" userId="S::urn:spo:anon#d1e91499d65809d091346bf08347548a1ce7025e6b414c69ccaef5dad34980a0::" providerId="AD" clId="Web-{6CA20FA0-84D8-1B15-F0E6-4E20510F94EC}"/>
    <pc:docChg chg="addSld delSld modSld sldOrd modSection">
      <pc:chgData name="Utilisateur invité" userId="S::urn:spo:anon#d1e91499d65809d091346bf08347548a1ce7025e6b414c69ccaef5dad34980a0::" providerId="AD" clId="Web-{6CA20FA0-84D8-1B15-F0E6-4E20510F94EC}" dt="2021-05-08T13:55:25.823" v="1013" actId="20577"/>
      <pc:docMkLst>
        <pc:docMk/>
      </pc:docMkLst>
      <pc:sldChg chg="modSp">
        <pc:chgData name="Utilisateur invité" userId="S::urn:spo:anon#d1e91499d65809d091346bf08347548a1ce7025e6b414c69ccaef5dad34980a0::" providerId="AD" clId="Web-{6CA20FA0-84D8-1B15-F0E6-4E20510F94EC}" dt="2021-05-08T13:55:25.823" v="1013" actId="20577"/>
        <pc:sldMkLst>
          <pc:docMk/>
          <pc:sldMk cId="3474864809" sldId="303"/>
        </pc:sldMkLst>
        <pc:spChg chg="mod">
          <ac:chgData name="Utilisateur invité" userId="S::urn:spo:anon#d1e91499d65809d091346bf08347548a1ce7025e6b414c69ccaef5dad34980a0::" providerId="AD" clId="Web-{6CA20FA0-84D8-1B15-F0E6-4E20510F94EC}" dt="2021-05-08T13:55:25.823" v="1013" actId="20577"/>
          <ac:spMkLst>
            <pc:docMk/>
            <pc:sldMk cId="3474864809" sldId="303"/>
            <ac:spMk id="2" creationId="{0B6378A9-3B31-4FDD-AD30-112CA694FDAF}"/>
          </ac:spMkLst>
        </pc:spChg>
        <pc:spChg chg="mod">
          <ac:chgData name="Utilisateur invité" userId="S::urn:spo:anon#d1e91499d65809d091346bf08347548a1ce7025e6b414c69ccaef5dad34980a0::" providerId="AD" clId="Web-{6CA20FA0-84D8-1B15-F0E6-4E20510F94EC}" dt="2021-05-08T12:10:27.791" v="0" actId="20577"/>
          <ac:spMkLst>
            <pc:docMk/>
            <pc:sldMk cId="3474864809" sldId="303"/>
            <ac:spMk id="7" creationId="{823ABA60-9EE1-486F-8E92-759C75C5B0D7}"/>
          </ac:spMkLst>
        </pc:spChg>
      </pc:sldChg>
      <pc:sldChg chg="modSp">
        <pc:chgData name="Utilisateur invité" userId="S::urn:spo:anon#d1e91499d65809d091346bf08347548a1ce7025e6b414c69ccaef5dad34980a0::" providerId="AD" clId="Web-{6CA20FA0-84D8-1B15-F0E6-4E20510F94EC}" dt="2021-05-08T12:11:12.339" v="7" actId="1076"/>
        <pc:sldMkLst>
          <pc:docMk/>
          <pc:sldMk cId="1127488261" sldId="304"/>
        </pc:sldMkLst>
        <pc:graphicFrameChg chg="mod">
          <ac:chgData name="Utilisateur invité" userId="S::urn:spo:anon#d1e91499d65809d091346bf08347548a1ce7025e6b414c69ccaef5dad34980a0::" providerId="AD" clId="Web-{6CA20FA0-84D8-1B15-F0E6-4E20510F94EC}" dt="2021-05-08T12:11:12.339" v="7" actId="1076"/>
          <ac:graphicFrameMkLst>
            <pc:docMk/>
            <pc:sldMk cId="1127488261" sldId="304"/>
            <ac:graphicFrameMk id="55" creationId="{3F8F8955-2561-43D3-A7C3-C262BF804842}"/>
          </ac:graphicFrameMkLst>
        </pc:graphicFrameChg>
      </pc:sldChg>
      <pc:sldChg chg="modSp">
        <pc:chgData name="Utilisateur invité" userId="S::urn:spo:anon#d1e91499d65809d091346bf08347548a1ce7025e6b414c69ccaef5dad34980a0::" providerId="AD" clId="Web-{6CA20FA0-84D8-1B15-F0E6-4E20510F94EC}" dt="2021-05-08T13:38:23.190" v="871" actId="20577"/>
        <pc:sldMkLst>
          <pc:docMk/>
          <pc:sldMk cId="706051270" sldId="306"/>
        </pc:sldMkLst>
        <pc:graphicFrameChg chg="modGraphic">
          <ac:chgData name="Utilisateur invité" userId="S::urn:spo:anon#d1e91499d65809d091346bf08347548a1ce7025e6b414c69ccaef5dad34980a0::" providerId="AD" clId="Web-{6CA20FA0-84D8-1B15-F0E6-4E20510F94EC}" dt="2021-05-08T13:38:23.190" v="871" actId="20577"/>
          <ac:graphicFrameMkLst>
            <pc:docMk/>
            <pc:sldMk cId="706051270" sldId="306"/>
            <ac:graphicFrameMk id="48" creationId="{DFEA1505-A73C-4BCE-A151-0F5825CB2F74}"/>
          </ac:graphicFrameMkLst>
        </pc:graphicFrameChg>
      </pc:sldChg>
      <pc:sldChg chg="modSp new del">
        <pc:chgData name="Utilisateur invité" userId="S::urn:spo:anon#d1e91499d65809d091346bf08347548a1ce7025e6b414c69ccaef5dad34980a0::" providerId="AD" clId="Web-{6CA20FA0-84D8-1B15-F0E6-4E20510F94EC}" dt="2021-05-08T13:09:07.126" v="47"/>
        <pc:sldMkLst>
          <pc:docMk/>
          <pc:sldMk cId="1113761251" sldId="307"/>
        </pc:sldMkLst>
        <pc:spChg chg="mod">
          <ac:chgData name="Utilisateur invité" userId="S::urn:spo:anon#d1e91499d65809d091346bf08347548a1ce7025e6b414c69ccaef5dad34980a0::" providerId="AD" clId="Web-{6CA20FA0-84D8-1B15-F0E6-4E20510F94EC}" dt="2021-05-08T13:09:03.220" v="45" actId="20577"/>
          <ac:spMkLst>
            <pc:docMk/>
            <pc:sldMk cId="1113761251" sldId="307"/>
            <ac:spMk id="4" creationId="{1FE2C054-8F35-4C8E-920C-031DA11FD182}"/>
          </ac:spMkLst>
        </pc:spChg>
      </pc:sldChg>
      <pc:sldChg chg="add del replId">
        <pc:chgData name="Utilisateur invité" userId="S::urn:spo:anon#d1e91499d65809d091346bf08347548a1ce7025e6b414c69ccaef5dad34980a0::" providerId="AD" clId="Web-{6CA20FA0-84D8-1B15-F0E6-4E20510F94EC}" dt="2021-05-08T13:06:59.764" v="9"/>
        <pc:sldMkLst>
          <pc:docMk/>
          <pc:sldMk cId="3047393695" sldId="307"/>
        </pc:sldMkLst>
      </pc:sldChg>
      <pc:sldChg chg="addSp delSp modSp add ord replId">
        <pc:chgData name="Utilisateur invité" userId="S::urn:spo:anon#d1e91499d65809d091346bf08347548a1ce7025e6b414c69ccaef5dad34980a0::" providerId="AD" clId="Web-{6CA20FA0-84D8-1B15-F0E6-4E20510F94EC}" dt="2021-05-08T13:48:07.125" v="1006" actId="20577"/>
        <pc:sldMkLst>
          <pc:docMk/>
          <pc:sldMk cId="96417156" sldId="308"/>
        </pc:sldMkLst>
        <pc:spChg chg="add mod">
          <ac:chgData name="Utilisateur invité" userId="S::urn:spo:anon#d1e91499d65809d091346bf08347548a1ce7025e6b414c69ccaef5dad34980a0::" providerId="AD" clId="Web-{6CA20FA0-84D8-1B15-F0E6-4E20510F94EC}" dt="2021-05-08T13:48:07.125" v="1006" actId="20577"/>
          <ac:spMkLst>
            <pc:docMk/>
            <pc:sldMk cId="96417156" sldId="308"/>
            <ac:spMk id="3" creationId="{C06B8BD2-5C06-4942-9C10-28A405A56DE7}"/>
          </ac:spMkLst>
        </pc:spChg>
        <pc:spChg chg="mod">
          <ac:chgData name="Utilisateur invité" userId="S::urn:spo:anon#d1e91499d65809d091346bf08347548a1ce7025e6b414c69ccaef5dad34980a0::" providerId="AD" clId="Web-{6CA20FA0-84D8-1B15-F0E6-4E20510F94EC}" dt="2021-05-08T13:09:34.752" v="74" actId="20577"/>
          <ac:spMkLst>
            <pc:docMk/>
            <pc:sldMk cId="96417156" sldId="308"/>
            <ac:spMk id="4" creationId="{59F18739-30EC-42A2-8B92-32699734C668}"/>
          </ac:spMkLst>
        </pc:spChg>
        <pc:spChg chg="del">
          <ac:chgData name="Utilisateur invité" userId="S::urn:spo:anon#d1e91499d65809d091346bf08347548a1ce7025e6b414c69ccaef5dad34980a0::" providerId="AD" clId="Web-{6CA20FA0-84D8-1B15-F0E6-4E20510F94EC}" dt="2021-05-08T13:09:39.205" v="76"/>
          <ac:spMkLst>
            <pc:docMk/>
            <pc:sldMk cId="96417156" sldId="308"/>
            <ac:spMk id="9" creationId="{BA658E61-E0CC-4EC4-AE47-996C071873AD}"/>
          </ac:spMkLst>
        </pc:spChg>
        <pc:picChg chg="del">
          <ac:chgData name="Utilisateur invité" userId="S::urn:spo:anon#d1e91499d65809d091346bf08347548a1ce7025e6b414c69ccaef5dad34980a0::" providerId="AD" clId="Web-{6CA20FA0-84D8-1B15-F0E6-4E20510F94EC}" dt="2021-05-08T13:09:36.002" v="75"/>
          <ac:picMkLst>
            <pc:docMk/>
            <pc:sldMk cId="96417156" sldId="308"/>
            <ac:picMk id="2" creationId="{F354EED6-982D-4822-BEA8-B298A5936A51}"/>
          </ac:picMkLst>
        </pc:picChg>
      </pc:sldChg>
      <pc:sldChg chg="modSp">
        <pc:chgData name="Utilisateur invité" userId="S::urn:spo:anon#d1e91499d65809d091346bf08347548a1ce7025e6b414c69ccaef5dad34980a0::" providerId="AD" clId="Web-{6CA20FA0-84D8-1B15-F0E6-4E20510F94EC}" dt="2021-05-08T13:49:16.721" v="1008" actId="20577"/>
        <pc:sldMkLst>
          <pc:docMk/>
          <pc:sldMk cId="2667504874" sldId="309"/>
        </pc:sldMkLst>
        <pc:graphicFrameChg chg="modGraphic">
          <ac:chgData name="Utilisateur invité" userId="S::urn:spo:anon#d1e91499d65809d091346bf08347548a1ce7025e6b414c69ccaef5dad34980a0::" providerId="AD" clId="Web-{6CA20FA0-84D8-1B15-F0E6-4E20510F94EC}" dt="2021-05-08T13:49:16.721" v="1008" actId="20577"/>
          <ac:graphicFrameMkLst>
            <pc:docMk/>
            <pc:sldMk cId="2667504874" sldId="309"/>
            <ac:graphicFrameMk id="40" creationId="{E10EAA4A-F8E6-450C-A3F0-B01A1A73EB37}"/>
          </ac:graphicFrameMkLst>
        </pc:graphicFrameChg>
      </pc:sldChg>
    </pc:docChg>
  </pc:docChgLst>
  <pc:docChgLst>
    <pc:chgData name="Hugo De Vincenz" userId="S::devincen@etud.insa-toulouse.fr::9147f480-3921-4164-a5a4-272499f06e69" providerId="AD" clId="Web-{1B0F0F6B-FB60-15CC-2CD6-641B96BE3890}"/>
    <pc:docChg chg="addSld modSld modSection">
      <pc:chgData name="Hugo De Vincenz" userId="S::devincen@etud.insa-toulouse.fr::9147f480-3921-4164-a5a4-272499f06e69" providerId="AD" clId="Web-{1B0F0F6B-FB60-15CC-2CD6-641B96BE3890}" dt="2021-05-08T13:11:03.118" v="323" actId="1076"/>
      <pc:docMkLst>
        <pc:docMk/>
      </pc:docMkLst>
      <pc:sldChg chg="addSp delSp modSp new">
        <pc:chgData name="Hugo De Vincenz" userId="S::devincen@etud.insa-toulouse.fr::9147f480-3921-4164-a5a4-272499f06e69" providerId="AD" clId="Web-{1B0F0F6B-FB60-15CC-2CD6-641B96BE3890}" dt="2021-05-08T13:11:03.118" v="323" actId="1076"/>
        <pc:sldMkLst>
          <pc:docMk/>
          <pc:sldMk cId="706051270" sldId="306"/>
        </pc:sldMkLst>
        <pc:spChg chg="mod">
          <ac:chgData name="Hugo De Vincenz" userId="S::devincen@etud.insa-toulouse.fr::9147f480-3921-4164-a5a4-272499f06e69" providerId="AD" clId="Web-{1B0F0F6B-FB60-15CC-2CD6-641B96BE3890}" dt="2021-05-08T13:09:15.115" v="190" actId="20577"/>
          <ac:spMkLst>
            <pc:docMk/>
            <pc:sldMk cId="706051270" sldId="306"/>
            <ac:spMk id="2" creationId="{A4B58AD2-47AC-4009-BFE2-8FB78B0D4ACF}"/>
          </ac:spMkLst>
        </pc:spChg>
        <pc:spChg chg="mod">
          <ac:chgData name="Hugo De Vincenz" userId="S::devincen@etud.insa-toulouse.fr::9147f480-3921-4164-a5a4-272499f06e69" providerId="AD" clId="Web-{1B0F0F6B-FB60-15CC-2CD6-641B96BE3890}" dt="2021-05-08T13:05:32.328" v="25" actId="20577"/>
          <ac:spMkLst>
            <pc:docMk/>
            <pc:sldMk cId="706051270" sldId="306"/>
            <ac:spMk id="4" creationId="{DCF66D1C-D2E2-4EAE-8102-C37C0CB91FBD}"/>
          </ac:spMkLst>
        </pc:spChg>
        <pc:graphicFrameChg chg="add del mod modGraphic">
          <ac:chgData name="Hugo De Vincenz" userId="S::devincen@etud.insa-toulouse.fr::9147f480-3921-4164-a5a4-272499f06e69" providerId="AD" clId="Web-{1B0F0F6B-FB60-15CC-2CD6-641B96BE3890}" dt="2021-05-08T13:08:08.113" v="189"/>
          <ac:graphicFrameMkLst>
            <pc:docMk/>
            <pc:sldMk cId="706051270" sldId="306"/>
            <ac:graphicFrameMk id="5" creationId="{DB65EBB6-591B-4C85-A23E-E97FA275BBF2}"/>
          </ac:graphicFrameMkLst>
        </pc:graphicFrameChg>
        <pc:graphicFrameChg chg="add mod modGraphic">
          <ac:chgData name="Hugo De Vincenz" userId="S::devincen@etud.insa-toulouse.fr::9147f480-3921-4164-a5a4-272499f06e69" providerId="AD" clId="Web-{1B0F0F6B-FB60-15CC-2CD6-641B96BE3890}" dt="2021-05-08T13:11:03.118" v="323" actId="1076"/>
          <ac:graphicFrameMkLst>
            <pc:docMk/>
            <pc:sldMk cId="706051270" sldId="306"/>
            <ac:graphicFrameMk id="48" creationId="{DFEA1505-A73C-4BCE-A151-0F5825CB2F74}"/>
          </ac:graphicFrameMkLst>
        </pc:graphicFrameChg>
      </pc:sldChg>
    </pc:docChg>
  </pc:docChgLst>
  <pc:docChgLst>
    <pc:chgData name="Ludovic" userId="e47aa821-b978-4087-99fd-991fe6578897" providerId="ADAL" clId="{AC32ADAA-46D6-4FFA-ABBC-E5EB3E44331C}"/>
    <pc:docChg chg="undo custSel addSld delSld modSld sldOrd modSection">
      <pc:chgData name="Ludovic" userId="e47aa821-b978-4087-99fd-991fe6578897" providerId="ADAL" clId="{AC32ADAA-46D6-4FFA-ABBC-E5EB3E44331C}" dt="2021-05-08T21:21:35.372" v="931" actId="478"/>
      <pc:docMkLst>
        <pc:docMk/>
      </pc:docMkLst>
      <pc:sldChg chg="modSp mod">
        <pc:chgData name="Ludovic" userId="e47aa821-b978-4087-99fd-991fe6578897" providerId="ADAL" clId="{AC32ADAA-46D6-4FFA-ABBC-E5EB3E44331C}" dt="2021-05-07T15:40:59.972" v="421" actId="20577"/>
        <pc:sldMkLst>
          <pc:docMk/>
          <pc:sldMk cId="470032918" sldId="280"/>
        </pc:sldMkLst>
        <pc:spChg chg="mod">
          <ac:chgData name="Ludovic" userId="e47aa821-b978-4087-99fd-991fe6578897" providerId="ADAL" clId="{AC32ADAA-46D6-4FFA-ABBC-E5EB3E44331C}" dt="2021-05-07T15:40:59.972" v="421" actId="20577"/>
          <ac:spMkLst>
            <pc:docMk/>
            <pc:sldMk cId="470032918" sldId="280"/>
            <ac:spMk id="3" creationId="{FD8B61E8-75CF-4357-A759-AD2EE15D555F}"/>
          </ac:spMkLst>
        </pc:spChg>
      </pc:sldChg>
      <pc:sldChg chg="delSp mod ord">
        <pc:chgData name="Ludovic" userId="e47aa821-b978-4087-99fd-991fe6578897" providerId="ADAL" clId="{AC32ADAA-46D6-4FFA-ABBC-E5EB3E44331C}" dt="2021-05-07T15:27:02.026" v="92"/>
        <pc:sldMkLst>
          <pc:docMk/>
          <pc:sldMk cId="2759269377" sldId="293"/>
        </pc:sldMkLst>
        <pc:picChg chg="del">
          <ac:chgData name="Ludovic" userId="e47aa821-b978-4087-99fd-991fe6578897" providerId="ADAL" clId="{AC32ADAA-46D6-4FFA-ABBC-E5EB3E44331C}" dt="2021-05-07T15:13:26.548" v="31" actId="478"/>
          <ac:picMkLst>
            <pc:docMk/>
            <pc:sldMk cId="2759269377" sldId="293"/>
            <ac:picMk id="11" creationId="{5A5E0A50-68B1-407D-AD07-07B1662816BE}"/>
          </ac:picMkLst>
        </pc:picChg>
      </pc:sldChg>
      <pc:sldChg chg="addSp delSp modSp mod">
        <pc:chgData name="Ludovic" userId="e47aa821-b978-4087-99fd-991fe6578897" providerId="ADAL" clId="{AC32ADAA-46D6-4FFA-ABBC-E5EB3E44331C}" dt="2021-05-08T21:21:35.372" v="931" actId="478"/>
        <pc:sldMkLst>
          <pc:docMk/>
          <pc:sldMk cId="556003988" sldId="296"/>
        </pc:sldMkLst>
        <pc:picChg chg="add del mod">
          <ac:chgData name="Ludovic" userId="e47aa821-b978-4087-99fd-991fe6578897" providerId="ADAL" clId="{AC32ADAA-46D6-4FFA-ABBC-E5EB3E44331C}" dt="2021-05-08T20:51:27.935" v="921" actId="478"/>
          <ac:picMkLst>
            <pc:docMk/>
            <pc:sldMk cId="556003988" sldId="296"/>
            <ac:picMk id="2" creationId="{FC11962C-B38C-4DCC-BC94-0CC501E8DFA0}"/>
          </ac:picMkLst>
        </pc:picChg>
        <pc:picChg chg="add del">
          <ac:chgData name="Ludovic" userId="e47aa821-b978-4087-99fd-991fe6578897" providerId="ADAL" clId="{AC32ADAA-46D6-4FFA-ABBC-E5EB3E44331C}" dt="2021-05-08T21:12:28.708" v="922" actId="478"/>
          <ac:picMkLst>
            <pc:docMk/>
            <pc:sldMk cId="556003988" sldId="296"/>
            <ac:picMk id="4" creationId="{5BC0C7C5-359A-42C7-B0B3-18F8BDA2395D}"/>
          </ac:picMkLst>
        </pc:picChg>
        <pc:picChg chg="add del">
          <ac:chgData name="Ludovic" userId="e47aa821-b978-4087-99fd-991fe6578897" providerId="ADAL" clId="{AC32ADAA-46D6-4FFA-ABBC-E5EB3E44331C}" dt="2021-05-08T21:20:22.236" v="924" actId="478"/>
          <ac:picMkLst>
            <pc:docMk/>
            <pc:sldMk cId="556003988" sldId="296"/>
            <ac:picMk id="5" creationId="{8838DB73-7AC8-4D33-BB41-87EDE1509C74}"/>
          </ac:picMkLst>
        </pc:picChg>
        <pc:picChg chg="add del">
          <ac:chgData name="Ludovic" userId="e47aa821-b978-4087-99fd-991fe6578897" providerId="ADAL" clId="{AC32ADAA-46D6-4FFA-ABBC-E5EB3E44331C}" dt="2021-05-08T21:21:30.160" v="928" actId="478"/>
          <ac:picMkLst>
            <pc:docMk/>
            <pc:sldMk cId="556003988" sldId="296"/>
            <ac:picMk id="6" creationId="{09CE4FDD-5531-42DA-AB7C-D060A123F77A}"/>
          </ac:picMkLst>
        </pc:picChg>
        <pc:picChg chg="add del mod">
          <ac:chgData name="Ludovic" userId="e47aa821-b978-4087-99fd-991fe6578897" providerId="ADAL" clId="{AC32ADAA-46D6-4FFA-ABBC-E5EB3E44331C}" dt="2021-05-08T21:21:35.372" v="931" actId="478"/>
          <ac:picMkLst>
            <pc:docMk/>
            <pc:sldMk cId="556003988" sldId="296"/>
            <ac:picMk id="7" creationId="{4CE4E529-2F9C-4412-A1D5-33AFA938D6A2}"/>
          </ac:picMkLst>
        </pc:picChg>
        <pc:picChg chg="del">
          <ac:chgData name="Ludovic" userId="e47aa821-b978-4087-99fd-991fe6578897" providerId="ADAL" clId="{AC32ADAA-46D6-4FFA-ABBC-E5EB3E44331C}" dt="2021-05-07T15:40:41.598" v="414" actId="478"/>
          <ac:picMkLst>
            <pc:docMk/>
            <pc:sldMk cId="556003988" sldId="296"/>
            <ac:picMk id="14" creationId="{143DD0C7-32D3-464A-B396-DCBDD848F56A}"/>
          </ac:picMkLst>
        </pc:picChg>
      </pc:sldChg>
      <pc:sldChg chg="modSp mod ord">
        <pc:chgData name="Ludovic" userId="e47aa821-b978-4087-99fd-991fe6578897" providerId="ADAL" clId="{AC32ADAA-46D6-4FFA-ABBC-E5EB3E44331C}" dt="2021-05-08T13:55:17.020" v="875"/>
        <pc:sldMkLst>
          <pc:docMk/>
          <pc:sldMk cId="2240568" sldId="300"/>
        </pc:sldMkLst>
        <pc:graphicFrameChg chg="modGraphic">
          <ac:chgData name="Ludovic" userId="e47aa821-b978-4087-99fd-991fe6578897" providerId="ADAL" clId="{AC32ADAA-46D6-4FFA-ABBC-E5EB3E44331C}" dt="2021-05-07T14:58:16.673" v="27" actId="20577"/>
          <ac:graphicFrameMkLst>
            <pc:docMk/>
            <pc:sldMk cId="2240568" sldId="300"/>
            <ac:graphicFrameMk id="55" creationId="{3F8F8955-2561-43D3-A7C3-C262BF804842}"/>
          </ac:graphicFrameMkLst>
        </pc:graphicFrameChg>
      </pc:sldChg>
      <pc:sldChg chg="addSp delSp modSp mod">
        <pc:chgData name="Ludovic" userId="e47aa821-b978-4087-99fd-991fe6578897" providerId="ADAL" clId="{AC32ADAA-46D6-4FFA-ABBC-E5EB3E44331C}" dt="2021-05-07T15:00:40.957" v="30" actId="14100"/>
        <pc:sldMkLst>
          <pc:docMk/>
          <pc:sldMk cId="2279683457" sldId="301"/>
        </pc:sldMkLst>
        <pc:picChg chg="add mod">
          <ac:chgData name="Ludovic" userId="e47aa821-b978-4087-99fd-991fe6578897" providerId="ADAL" clId="{AC32ADAA-46D6-4FFA-ABBC-E5EB3E44331C}" dt="2021-05-07T15:00:40.957" v="30" actId="14100"/>
          <ac:picMkLst>
            <pc:docMk/>
            <pc:sldMk cId="2279683457" sldId="301"/>
            <ac:picMk id="2" creationId="{21D9FB17-D4BE-448E-B7C8-99A36C018A24}"/>
          </ac:picMkLst>
        </pc:picChg>
        <pc:picChg chg="del">
          <ac:chgData name="Ludovic" userId="e47aa821-b978-4087-99fd-991fe6578897" providerId="ADAL" clId="{AC32ADAA-46D6-4FFA-ABBC-E5EB3E44331C}" dt="2021-05-07T15:00:37.386" v="28" actId="478"/>
          <ac:picMkLst>
            <pc:docMk/>
            <pc:sldMk cId="2279683457" sldId="301"/>
            <ac:picMk id="5" creationId="{13C08BE9-7A78-4EFC-B3F1-A10B9A91E169}"/>
          </ac:picMkLst>
        </pc:picChg>
      </pc:sldChg>
      <pc:sldChg chg="add del ord modTransition">
        <pc:chgData name="Ludovic" userId="e47aa821-b978-4087-99fd-991fe6578897" providerId="ADAL" clId="{AC32ADAA-46D6-4FFA-ABBC-E5EB3E44331C}" dt="2021-05-08T14:01:50.365" v="895"/>
        <pc:sldMkLst>
          <pc:docMk/>
          <pc:sldMk cId="2080722992" sldId="302"/>
        </pc:sldMkLst>
      </pc:sldChg>
      <pc:sldChg chg="addSp delSp modSp new mod ord">
        <pc:chgData name="Ludovic" userId="e47aa821-b978-4087-99fd-991fe6578897" providerId="ADAL" clId="{AC32ADAA-46D6-4FFA-ABBC-E5EB3E44331C}" dt="2021-05-08T14:12:32.180" v="912" actId="14100"/>
        <pc:sldMkLst>
          <pc:docMk/>
          <pc:sldMk cId="3474864809" sldId="303"/>
        </pc:sldMkLst>
        <pc:spChg chg="mod">
          <ac:chgData name="Ludovic" userId="e47aa821-b978-4087-99fd-991fe6578897" providerId="ADAL" clId="{AC32ADAA-46D6-4FFA-ABBC-E5EB3E44331C}" dt="2021-05-08T14:12:32.180" v="912" actId="14100"/>
          <ac:spMkLst>
            <pc:docMk/>
            <pc:sldMk cId="3474864809" sldId="303"/>
            <ac:spMk id="2" creationId="{0B6378A9-3B31-4FDD-AD30-112CA694FDAF}"/>
          </ac:spMkLst>
        </pc:spChg>
        <pc:spChg chg="del">
          <ac:chgData name="Ludovic" userId="e47aa821-b978-4087-99fd-991fe6578897" providerId="ADAL" clId="{AC32ADAA-46D6-4FFA-ABBC-E5EB3E44331C}" dt="2021-05-07T15:19:39.559" v="38" actId="478"/>
          <ac:spMkLst>
            <pc:docMk/>
            <pc:sldMk cId="3474864809" sldId="303"/>
            <ac:spMk id="4" creationId="{3B4DCB91-B4CA-4BC5-8AB4-344AEC4EB6AD}"/>
          </ac:spMkLst>
        </pc:spChg>
        <pc:spChg chg="add del mod">
          <ac:chgData name="Ludovic" userId="e47aa821-b978-4087-99fd-991fe6578897" providerId="ADAL" clId="{AC32ADAA-46D6-4FFA-ABBC-E5EB3E44331C}" dt="2021-05-07T15:19:48.207" v="39" actId="478"/>
          <ac:spMkLst>
            <pc:docMk/>
            <pc:sldMk cId="3474864809" sldId="303"/>
            <ac:spMk id="5" creationId="{691609D8-544C-45B2-B5A5-45E143E0FB18}"/>
          </ac:spMkLst>
        </pc:spChg>
        <pc:spChg chg="add mod">
          <ac:chgData name="Ludovic" userId="e47aa821-b978-4087-99fd-991fe6578897" providerId="ADAL" clId="{AC32ADAA-46D6-4FFA-ABBC-E5EB3E44331C}" dt="2021-05-07T15:20:27.562" v="41" actId="6549"/>
          <ac:spMkLst>
            <pc:docMk/>
            <pc:sldMk cId="3474864809" sldId="303"/>
            <ac:spMk id="6" creationId="{06A80455-3F37-45E8-BBC6-95957F74C4A1}"/>
          </ac:spMkLst>
        </pc:spChg>
        <pc:spChg chg="add mod">
          <ac:chgData name="Ludovic" userId="e47aa821-b978-4087-99fd-991fe6578897" providerId="ADAL" clId="{AC32ADAA-46D6-4FFA-ABBC-E5EB3E44331C}" dt="2021-05-07T15:25:08.549" v="90" actId="20577"/>
          <ac:spMkLst>
            <pc:docMk/>
            <pc:sldMk cId="3474864809" sldId="303"/>
            <ac:spMk id="7" creationId="{823ABA60-9EE1-486F-8E92-759C75C5B0D7}"/>
          </ac:spMkLst>
        </pc:spChg>
      </pc:sldChg>
      <pc:sldChg chg="ord">
        <pc:chgData name="Ludovic" userId="e47aa821-b978-4087-99fd-991fe6578897" providerId="ADAL" clId="{AC32ADAA-46D6-4FFA-ABBC-E5EB3E44331C}" dt="2021-05-08T13:55:20.196" v="877"/>
        <pc:sldMkLst>
          <pc:docMk/>
          <pc:sldMk cId="1127488261" sldId="304"/>
        </pc:sldMkLst>
      </pc:sldChg>
      <pc:sldChg chg="ord">
        <pc:chgData name="Ludovic" userId="e47aa821-b978-4087-99fd-991fe6578897" providerId="ADAL" clId="{AC32ADAA-46D6-4FFA-ABBC-E5EB3E44331C}" dt="2021-05-08T13:55:33.697" v="879"/>
        <pc:sldMkLst>
          <pc:docMk/>
          <pc:sldMk cId="2655581124" sldId="305"/>
        </pc:sldMkLst>
      </pc:sldChg>
      <pc:sldChg chg="modSp">
        <pc:chgData name="Ludovic" userId="e47aa821-b978-4087-99fd-991fe6578897" providerId="ADAL" clId="{AC32ADAA-46D6-4FFA-ABBC-E5EB3E44331C}" dt="2021-05-08T14:15:42.618" v="913" actId="20577"/>
        <pc:sldMkLst>
          <pc:docMk/>
          <pc:sldMk cId="706051270" sldId="306"/>
        </pc:sldMkLst>
        <pc:graphicFrameChg chg="mod">
          <ac:chgData name="Ludovic" userId="e47aa821-b978-4087-99fd-991fe6578897" providerId="ADAL" clId="{AC32ADAA-46D6-4FFA-ABBC-E5EB3E44331C}" dt="2021-05-08T14:15:42.618" v="913" actId="20577"/>
          <ac:graphicFrameMkLst>
            <pc:docMk/>
            <pc:sldMk cId="706051270" sldId="306"/>
            <ac:graphicFrameMk id="48" creationId="{DFEA1505-A73C-4BCE-A151-0F5825CB2F74}"/>
          </ac:graphicFrameMkLst>
        </pc:graphicFrameChg>
      </pc:sldChg>
      <pc:sldChg chg="addSp delSp modSp new mod modTransition">
        <pc:chgData name="Ludovic" userId="e47aa821-b978-4087-99fd-991fe6578897" providerId="ADAL" clId="{AC32ADAA-46D6-4FFA-ABBC-E5EB3E44331C}" dt="2021-05-08T20:43:10.517" v="918" actId="1076"/>
        <pc:sldMkLst>
          <pc:docMk/>
          <pc:sldMk cId="3921366798" sldId="310"/>
        </pc:sldMkLst>
        <pc:spChg chg="mod">
          <ac:chgData name="Ludovic" userId="e47aa821-b978-4087-99fd-991fe6578897" providerId="ADAL" clId="{AC32ADAA-46D6-4FFA-ABBC-E5EB3E44331C}" dt="2021-05-08T13:57:52.153" v="890" actId="20577"/>
          <ac:spMkLst>
            <pc:docMk/>
            <pc:sldMk cId="3921366798" sldId="310"/>
            <ac:spMk id="4" creationId="{5C7EB296-FB38-4E15-9DB3-28A52D32DF22}"/>
          </ac:spMkLst>
        </pc:spChg>
        <pc:picChg chg="add del">
          <ac:chgData name="Ludovic" userId="e47aa821-b978-4087-99fd-991fe6578897" providerId="ADAL" clId="{AC32ADAA-46D6-4FFA-ABBC-E5EB3E44331C}" dt="2021-05-08T20:42:47.264" v="914" actId="478"/>
          <ac:picMkLst>
            <pc:docMk/>
            <pc:sldMk cId="3921366798" sldId="310"/>
            <ac:picMk id="5" creationId="{75842BEC-78E1-45D6-A448-BA40851B16FE}"/>
          </ac:picMkLst>
        </pc:picChg>
        <pc:picChg chg="add mod modCrop">
          <ac:chgData name="Ludovic" userId="e47aa821-b978-4087-99fd-991fe6578897" providerId="ADAL" clId="{AC32ADAA-46D6-4FFA-ABBC-E5EB3E44331C}" dt="2021-05-08T20:43:10.517" v="918" actId="1076"/>
          <ac:picMkLst>
            <pc:docMk/>
            <pc:sldMk cId="3921366798" sldId="310"/>
            <ac:picMk id="6" creationId="{B7604E2F-265B-4ECD-B04A-6F2E8672185F}"/>
          </ac:picMkLst>
        </pc:picChg>
      </pc:sldChg>
    </pc:docChg>
  </pc:docChgLst>
  <pc:docChgLst>
    <pc:chgData name="Utilisateur invité" userId="S::urn:spo:anon#d1e91499d65809d091346bf08347548a1ce7025e6b414c69ccaef5dad34980a0::" providerId="AD" clId="Web-{18A7BB9F-D09F-B000-E261-B25D9E540021}"/>
    <pc:docChg chg="addSld modSld sldOrd modSection">
      <pc:chgData name="Utilisateur invité" userId="S::urn:spo:anon#d1e91499d65809d091346bf08347548a1ce7025e6b414c69ccaef5dad34980a0::" providerId="AD" clId="Web-{18A7BB9F-D09F-B000-E261-B25D9E540021}" dt="2021-04-06T18:13:11.166" v="198" actId="1076"/>
      <pc:docMkLst>
        <pc:docMk/>
      </pc:docMkLst>
      <pc:sldChg chg="addSp delSp modSp ord">
        <pc:chgData name="Utilisateur invité" userId="S::urn:spo:anon#d1e91499d65809d091346bf08347548a1ce7025e6b414c69ccaef5dad34980a0::" providerId="AD" clId="Web-{18A7BB9F-D09F-B000-E261-B25D9E540021}" dt="2021-04-06T18:13:11.166" v="198" actId="1076"/>
        <pc:sldMkLst>
          <pc:docMk/>
          <pc:sldMk cId="2279683457" sldId="301"/>
        </pc:sldMkLst>
        <pc:graphicFrameChg chg="add del mod">
          <ac:chgData name="Utilisateur invité" userId="S::urn:spo:anon#d1e91499d65809d091346bf08347548a1ce7025e6b414c69ccaef5dad34980a0::" providerId="AD" clId="Web-{18A7BB9F-D09F-B000-E261-B25D9E540021}" dt="2021-04-06T17:53:23.399" v="126"/>
          <ac:graphicFrameMkLst>
            <pc:docMk/>
            <pc:sldMk cId="2279683457" sldId="301"/>
            <ac:graphicFrameMk id="10" creationId="{A22E5340-62C4-4048-A2B3-0CB4CED35A04}"/>
          </ac:graphicFrameMkLst>
        </pc:graphicFrameChg>
        <pc:graphicFrameChg chg="add del mod modGraphic">
          <ac:chgData name="Utilisateur invité" userId="S::urn:spo:anon#d1e91499d65809d091346bf08347548a1ce7025e6b414c69ccaef5dad34980a0::" providerId="AD" clId="Web-{18A7BB9F-D09F-B000-E261-B25D9E540021}" dt="2021-04-06T17:56:22.467" v="194"/>
          <ac:graphicFrameMkLst>
            <pc:docMk/>
            <pc:sldMk cId="2279683457" sldId="301"/>
            <ac:graphicFrameMk id="16" creationId="{97EC28FA-B27E-4F6B-8F37-C27DD96C8B8D}"/>
          </ac:graphicFrameMkLst>
        </pc:graphicFrameChg>
        <pc:picChg chg="add del mod">
          <ac:chgData name="Utilisateur invité" userId="S::urn:spo:anon#d1e91499d65809d091346bf08347548a1ce7025e6b414c69ccaef5dad34980a0::" providerId="AD" clId="Web-{18A7BB9F-D09F-B000-E261-B25D9E540021}" dt="2021-04-06T17:43:38.870" v="68"/>
          <ac:picMkLst>
            <pc:docMk/>
            <pc:sldMk cId="2279683457" sldId="301"/>
            <ac:picMk id="2" creationId="{46C4C7CB-1364-4649-84A3-D77B578E0870}"/>
          </ac:picMkLst>
        </pc:picChg>
        <pc:picChg chg="mod">
          <ac:chgData name="Utilisateur invité" userId="S::urn:spo:anon#d1e91499d65809d091346bf08347548a1ce7025e6b414c69ccaef5dad34980a0::" providerId="AD" clId="Web-{18A7BB9F-D09F-B000-E261-B25D9E540021}" dt="2021-04-06T18:13:11.166" v="198" actId="1076"/>
          <ac:picMkLst>
            <pc:docMk/>
            <pc:sldMk cId="2279683457" sldId="301"/>
            <ac:picMk id="4" creationId="{5ED51D24-3A00-4283-8D53-A619503947E9}"/>
          </ac:picMkLst>
        </pc:picChg>
        <pc:picChg chg="add del mod">
          <ac:chgData name="Utilisateur invité" userId="S::urn:spo:anon#d1e91499d65809d091346bf08347548a1ce7025e6b414c69ccaef5dad34980a0::" providerId="AD" clId="Web-{18A7BB9F-D09F-B000-E261-B25D9E540021}" dt="2021-04-06T17:53:15.040" v="124"/>
          <ac:picMkLst>
            <pc:docMk/>
            <pc:sldMk cId="2279683457" sldId="301"/>
            <ac:picMk id="4" creationId="{A931E424-C793-4E3D-8E8C-6BB422F08CDC}"/>
          </ac:picMkLst>
        </pc:picChg>
        <pc:picChg chg="del mod">
          <ac:chgData name="Utilisateur invité" userId="S::urn:spo:anon#d1e91499d65809d091346bf08347548a1ce7025e6b414c69ccaef5dad34980a0::" providerId="AD" clId="Web-{18A7BB9F-D09F-B000-E261-B25D9E540021}" dt="2021-04-06T17:43:27.667" v="61"/>
          <ac:picMkLst>
            <pc:docMk/>
            <pc:sldMk cId="2279683457" sldId="301"/>
            <ac:picMk id="7" creationId="{70CE1A10-5B7E-468F-9C9C-96CCEF660DF0}"/>
          </ac:picMkLst>
        </pc:picChg>
        <pc:picChg chg="add del mod">
          <ac:chgData name="Utilisateur invité" userId="S::urn:spo:anon#d1e91499d65809d091346bf08347548a1ce7025e6b414c69ccaef5dad34980a0::" providerId="AD" clId="Web-{18A7BB9F-D09F-B000-E261-B25D9E540021}" dt="2021-04-06T17:54:45.573" v="132"/>
          <ac:picMkLst>
            <pc:docMk/>
            <pc:sldMk cId="2279683457" sldId="301"/>
            <ac:picMk id="12" creationId="{7D9A2AD2-2BE4-482D-B9CB-56C49FAA5901}"/>
          </ac:picMkLst>
        </pc:picChg>
        <pc:picChg chg="add mod">
          <ac:chgData name="Utilisateur invité" userId="S::urn:spo:anon#d1e91499d65809d091346bf08347548a1ce7025e6b414c69ccaef5dad34980a0::" providerId="AD" clId="Web-{18A7BB9F-D09F-B000-E261-B25D9E540021}" dt="2021-04-06T17:56:24.810" v="196" actId="1076"/>
          <ac:picMkLst>
            <pc:docMk/>
            <pc:sldMk cId="2279683457" sldId="301"/>
            <ac:picMk id="14" creationId="{98CB5877-5825-42CA-B6CB-3243353CA4C5}"/>
          </ac:picMkLst>
        </pc:picChg>
      </pc:sldChg>
      <pc:sldChg chg="addSp delSp modSp add replId">
        <pc:chgData name="Utilisateur invité" userId="S::urn:spo:anon#d1e91499d65809d091346bf08347548a1ce7025e6b414c69ccaef5dad34980a0::" providerId="AD" clId="Web-{18A7BB9F-D09F-B000-E261-B25D9E540021}" dt="2021-04-06T17:50:37.505" v="118" actId="1076"/>
        <pc:sldMkLst>
          <pc:docMk/>
          <pc:sldMk cId="2080722992" sldId="302"/>
        </pc:sldMkLst>
        <pc:spChg chg="del mod">
          <ac:chgData name="Utilisateur invité" userId="S::urn:spo:anon#d1e91499d65809d091346bf08347548a1ce7025e6b414c69ccaef5dad34980a0::" providerId="AD" clId="Web-{18A7BB9F-D09F-B000-E261-B25D9E540021}" dt="2021-04-06T17:41:32.055" v="28"/>
          <ac:spMkLst>
            <pc:docMk/>
            <pc:sldMk cId="2080722992" sldId="302"/>
            <ac:spMk id="4" creationId="{59F18739-30EC-42A2-8B92-32699734C668}"/>
          </ac:spMkLst>
        </pc:spChg>
        <pc:spChg chg="del">
          <ac:chgData name="Utilisateur invité" userId="S::urn:spo:anon#d1e91499d65809d091346bf08347548a1ce7025e6b414c69ccaef5dad34980a0::" providerId="AD" clId="Web-{18A7BB9F-D09F-B000-E261-B25D9E540021}" dt="2021-04-06T17:41:14.023" v="2"/>
          <ac:spMkLst>
            <pc:docMk/>
            <pc:sldMk cId="2080722992" sldId="302"/>
            <ac:spMk id="9" creationId="{BA658E61-E0CC-4EC4-AE47-996C071873AD}"/>
          </ac:spMkLst>
        </pc:spChg>
        <pc:spChg chg="add mod">
          <ac:chgData name="Utilisateur invité" userId="S::urn:spo:anon#d1e91499d65809d091346bf08347548a1ce7025e6b414c69ccaef5dad34980a0::" providerId="AD" clId="Web-{18A7BB9F-D09F-B000-E261-B25D9E540021}" dt="2021-04-06T17:41:52.634" v="40" actId="1076"/>
          <ac:spMkLst>
            <pc:docMk/>
            <pc:sldMk cId="2080722992" sldId="302"/>
            <ac:spMk id="11" creationId="{EC9815B6-03CA-45E1-AA5D-7FAC065F85EB}"/>
          </ac:spMkLst>
        </pc:spChg>
        <pc:spChg chg="add mod">
          <ac:chgData name="Utilisateur invité" userId="S::urn:spo:anon#d1e91499d65809d091346bf08347548a1ce7025e6b414c69ccaef5dad34980a0::" providerId="AD" clId="Web-{18A7BB9F-D09F-B000-E261-B25D9E540021}" dt="2021-04-06T17:47:44.376" v="104" actId="1076"/>
          <ac:spMkLst>
            <pc:docMk/>
            <pc:sldMk cId="2080722992" sldId="302"/>
            <ac:spMk id="13" creationId="{480A5C7A-61D8-4DBB-8EFE-25D5AFE08FF9}"/>
          </ac:spMkLst>
        </pc:spChg>
        <pc:spChg chg="add mod">
          <ac:chgData name="Utilisateur invité" userId="S::urn:spo:anon#d1e91499d65809d091346bf08347548a1ce7025e6b414c69ccaef5dad34980a0::" providerId="AD" clId="Web-{18A7BB9F-D09F-B000-E261-B25D9E540021}" dt="2021-04-06T17:50:29.052" v="115" actId="1076"/>
          <ac:spMkLst>
            <pc:docMk/>
            <pc:sldMk cId="2080722992" sldId="302"/>
            <ac:spMk id="15" creationId="{91B651AF-7BC2-4034-8C28-33448F43B187}"/>
          </ac:spMkLst>
        </pc:spChg>
        <pc:spChg chg="add mod">
          <ac:chgData name="Utilisateur invité" userId="S::urn:spo:anon#d1e91499d65809d091346bf08347548a1ce7025e6b414c69ccaef5dad34980a0::" providerId="AD" clId="Web-{18A7BB9F-D09F-B000-E261-B25D9E540021}" dt="2021-04-06T17:50:25.692" v="114" actId="1076"/>
          <ac:spMkLst>
            <pc:docMk/>
            <pc:sldMk cId="2080722992" sldId="302"/>
            <ac:spMk id="17" creationId="{6345C233-4D89-4548-9D0E-C1907729122D}"/>
          </ac:spMkLst>
        </pc:spChg>
        <pc:picChg chg="del">
          <ac:chgData name="Utilisateur invité" userId="S::urn:spo:anon#d1e91499d65809d091346bf08347548a1ce7025e6b414c69ccaef5dad34980a0::" providerId="AD" clId="Web-{18A7BB9F-D09F-B000-E261-B25D9E540021}" dt="2021-04-06T17:41:14.367" v="3"/>
          <ac:picMkLst>
            <pc:docMk/>
            <pc:sldMk cId="2080722992" sldId="302"/>
            <ac:picMk id="2" creationId="{9DD2E237-A26D-43D0-9F8D-42055A1E3EF4}"/>
          </ac:picMkLst>
        </pc:picChg>
        <pc:picChg chg="add mod">
          <ac:chgData name="Utilisateur invité" userId="S::urn:spo:anon#d1e91499d65809d091346bf08347548a1ce7025e6b414c69ccaef5dad34980a0::" providerId="AD" clId="Web-{18A7BB9F-D09F-B000-E261-B25D9E540021}" dt="2021-04-06T17:47:45.766" v="105" actId="1076"/>
          <ac:picMkLst>
            <pc:docMk/>
            <pc:sldMk cId="2080722992" sldId="302"/>
            <ac:picMk id="12" creationId="{0AB2D90A-07CF-4285-B7AA-444A26FFF093}"/>
          </ac:picMkLst>
        </pc:picChg>
        <pc:picChg chg="add mod">
          <ac:chgData name="Utilisateur invité" userId="S::urn:spo:anon#d1e91499d65809d091346bf08347548a1ce7025e6b414c69ccaef5dad34980a0::" providerId="AD" clId="Web-{18A7BB9F-D09F-B000-E261-B25D9E540021}" dt="2021-04-06T17:50:17.864" v="112" actId="1076"/>
          <ac:picMkLst>
            <pc:docMk/>
            <pc:sldMk cId="2080722992" sldId="302"/>
            <ac:picMk id="14" creationId="{4D5C5A21-3769-4C05-B81E-BC2D98562D51}"/>
          </ac:picMkLst>
        </pc:picChg>
        <pc:picChg chg="add mod">
          <ac:chgData name="Utilisateur invité" userId="S::urn:spo:anon#d1e91499d65809d091346bf08347548a1ce7025e6b414c69ccaef5dad34980a0::" providerId="AD" clId="Web-{18A7BB9F-D09F-B000-E261-B25D9E540021}" dt="2021-04-06T17:50:19.817" v="113" actId="1076"/>
          <ac:picMkLst>
            <pc:docMk/>
            <pc:sldMk cId="2080722992" sldId="302"/>
            <ac:picMk id="16" creationId="{3A2FAF1F-9D78-455B-A151-27E5AD26AADC}"/>
          </ac:picMkLst>
        </pc:picChg>
        <pc:picChg chg="add mod">
          <ac:chgData name="Utilisateur invité" userId="S::urn:spo:anon#d1e91499d65809d091346bf08347548a1ce7025e6b414c69ccaef5dad34980a0::" providerId="AD" clId="Web-{18A7BB9F-D09F-B000-E261-B25D9E540021}" dt="2021-04-06T17:50:37.505" v="118" actId="1076"/>
          <ac:picMkLst>
            <pc:docMk/>
            <pc:sldMk cId="2080722992" sldId="302"/>
            <ac:picMk id="18" creationId="{AB74151C-FA32-4529-AF8C-535E57B90733}"/>
          </ac:picMkLst>
        </pc:picChg>
      </pc:sldChg>
    </pc:docChg>
  </pc:docChgLst>
  <pc:docChgLst>
    <pc:chgData name="Hugo De Vincenz" userId="S::devincen@etud.insa-toulouse.fr::9147f480-3921-4164-a5a4-272499f06e69" providerId="AD" clId="Web-{3BF6EC8C-9942-52A8-6B36-470006EAD134}"/>
    <pc:docChg chg="addSld modSld modSection">
      <pc:chgData name="Hugo De Vincenz" userId="S::devincen@etud.insa-toulouse.fr::9147f480-3921-4164-a5a4-272499f06e69" providerId="AD" clId="Web-{3BF6EC8C-9942-52A8-6B36-470006EAD134}" dt="2021-05-08T13:50:00.032" v="312" actId="20577"/>
      <pc:docMkLst>
        <pc:docMk/>
      </pc:docMkLst>
      <pc:sldChg chg="addSp delSp modSp new">
        <pc:chgData name="Hugo De Vincenz" userId="S::devincen@etud.insa-toulouse.fr::9147f480-3921-4164-a5a4-272499f06e69" providerId="AD" clId="Web-{3BF6EC8C-9942-52A8-6B36-470006EAD134}" dt="2021-05-08T13:50:00.032" v="312" actId="20577"/>
        <pc:sldMkLst>
          <pc:docMk/>
          <pc:sldMk cId="2667504874" sldId="309"/>
        </pc:sldMkLst>
        <pc:spChg chg="del">
          <ac:chgData name="Hugo De Vincenz" userId="S::devincen@etud.insa-toulouse.fr::9147f480-3921-4164-a5a4-272499f06e69" providerId="AD" clId="Web-{3BF6EC8C-9942-52A8-6B36-470006EAD134}" dt="2021-05-08T13:43:53.226" v="42"/>
          <ac:spMkLst>
            <pc:docMk/>
            <pc:sldMk cId="2667504874" sldId="309"/>
            <ac:spMk id="2" creationId="{06F06265-94D6-45C3-8E96-1F496528C85D}"/>
          </ac:spMkLst>
        </pc:spChg>
        <pc:spChg chg="mod">
          <ac:chgData name="Hugo De Vincenz" userId="S::devincen@etud.insa-toulouse.fr::9147f480-3921-4164-a5a4-272499f06e69" providerId="AD" clId="Web-{3BF6EC8C-9942-52A8-6B36-470006EAD134}" dt="2021-05-08T13:43:50.929" v="41" actId="20577"/>
          <ac:spMkLst>
            <pc:docMk/>
            <pc:sldMk cId="2667504874" sldId="309"/>
            <ac:spMk id="4" creationId="{2BDB8EA7-2FF4-4E4D-8CA7-EB27EAD0E0CE}"/>
          </ac:spMkLst>
        </pc:spChg>
        <pc:spChg chg="add del mod">
          <ac:chgData name="Hugo De Vincenz" userId="S::devincen@etud.insa-toulouse.fr::9147f480-3921-4164-a5a4-272499f06e69" providerId="AD" clId="Web-{3BF6EC8C-9942-52A8-6B36-470006EAD134}" dt="2021-05-08T13:44:18.008" v="52"/>
          <ac:spMkLst>
            <pc:docMk/>
            <pc:sldMk cId="2667504874" sldId="309"/>
            <ac:spMk id="39" creationId="{65F53F7F-2AAF-4E3A-A9D8-538604571F18}"/>
          </ac:spMkLst>
        </pc:spChg>
        <pc:graphicFrameChg chg="add del mod ord modGraphic">
          <ac:chgData name="Hugo De Vincenz" userId="S::devincen@etud.insa-toulouse.fr::9147f480-3921-4164-a5a4-272499f06e69" providerId="AD" clId="Web-{3BF6EC8C-9942-52A8-6B36-470006EAD134}" dt="2021-05-08T13:44:03.133" v="51"/>
          <ac:graphicFrameMkLst>
            <pc:docMk/>
            <pc:sldMk cId="2667504874" sldId="309"/>
            <ac:graphicFrameMk id="5" creationId="{AEF1D22F-D28C-470F-A9A5-A643A9F98956}"/>
          </ac:graphicFrameMkLst>
        </pc:graphicFrameChg>
        <pc:graphicFrameChg chg="add mod ord modGraphic">
          <ac:chgData name="Hugo De Vincenz" userId="S::devincen@etud.insa-toulouse.fr::9147f480-3921-4164-a5a4-272499f06e69" providerId="AD" clId="Web-{3BF6EC8C-9942-52A8-6B36-470006EAD134}" dt="2021-05-08T13:50:00.032" v="312" actId="20577"/>
          <ac:graphicFrameMkLst>
            <pc:docMk/>
            <pc:sldMk cId="2667504874" sldId="309"/>
            <ac:graphicFrameMk id="40" creationId="{E10EAA4A-F8E6-450C-A3F0-B01A1A73EB37}"/>
          </ac:graphicFrameMkLst>
        </pc:graphicFrameChg>
      </pc:sldChg>
    </pc:docChg>
  </pc:docChgLst>
  <pc:docChgLst>
    <pc:chgData name="Hugo De Vincenz" userId="S::devincen@etud.insa-toulouse.fr::9147f480-3921-4164-a5a4-272499f06e69" providerId="AD" clId="Web-{85E77E3F-81B4-AF67-25D0-F7A4801D122D}"/>
    <pc:docChg chg="modSld">
      <pc:chgData name="Hugo De Vincenz" userId="S::devincen@etud.insa-toulouse.fr::9147f480-3921-4164-a5a4-272499f06e69" providerId="AD" clId="Web-{85E77E3F-81B4-AF67-25D0-F7A4801D122D}" dt="2021-05-07T15:21:00.290" v="213"/>
      <pc:docMkLst>
        <pc:docMk/>
      </pc:docMkLst>
      <pc:sldChg chg="modSp">
        <pc:chgData name="Hugo De Vincenz" userId="S::devincen@etud.insa-toulouse.fr::9147f480-3921-4164-a5a4-272499f06e69" providerId="AD" clId="Web-{85E77E3F-81B4-AF67-25D0-F7A4801D122D}" dt="2021-05-07T15:21:00.290" v="213"/>
        <pc:sldMkLst>
          <pc:docMk/>
          <pc:sldMk cId="2240568" sldId="300"/>
        </pc:sldMkLst>
        <pc:graphicFrameChg chg="mod modGraphic">
          <ac:chgData name="Hugo De Vincenz" userId="S::devincen@etud.insa-toulouse.fr::9147f480-3921-4164-a5a4-272499f06e69" providerId="AD" clId="Web-{85E77E3F-81B4-AF67-25D0-F7A4801D122D}" dt="2021-05-07T15:21:00.290" v="213"/>
          <ac:graphicFrameMkLst>
            <pc:docMk/>
            <pc:sldMk cId="2240568" sldId="300"/>
            <ac:graphicFrameMk id="55" creationId="{3F8F8955-2561-43D3-A7C3-C262BF804842}"/>
          </ac:graphicFrameMkLst>
        </pc:graphicFrameChg>
      </pc:sldChg>
      <pc:sldChg chg="modNotes">
        <pc:chgData name="Hugo De Vincenz" userId="S::devincen@etud.insa-toulouse.fr::9147f480-3921-4164-a5a4-272499f06e69" providerId="AD" clId="Web-{85E77E3F-81B4-AF67-25D0-F7A4801D122D}" dt="2021-05-07T14:57:28.957" v="131"/>
        <pc:sldMkLst>
          <pc:docMk/>
          <pc:sldMk cId="2279683457" sldId="301"/>
        </pc:sldMkLst>
      </pc:sldChg>
    </pc:docChg>
  </pc:docChgLst>
  <pc:docChgLst>
    <pc:chgData name="taoubio@gmail.com" userId="c4f499d34565f536" providerId="LiveId" clId="{C1D2D412-38EA-489F-A443-22D26DD3DD77}"/>
    <pc:docChg chg="undo custSel addSld delSld modSld sldOrd modSection">
      <pc:chgData name="taoubio@gmail.com" userId="c4f499d34565f536" providerId="LiveId" clId="{C1D2D412-38EA-489F-A443-22D26DD3DD77}" dt="2021-04-06T10:33:58.109" v="559" actId="20577"/>
      <pc:docMkLst>
        <pc:docMk/>
      </pc:docMkLst>
      <pc:sldChg chg="del">
        <pc:chgData name="taoubio@gmail.com" userId="c4f499d34565f536" providerId="LiveId" clId="{C1D2D412-38EA-489F-A443-22D26DD3DD77}" dt="2021-04-06T10:28:24.210" v="514" actId="2696"/>
        <pc:sldMkLst>
          <pc:docMk/>
          <pc:sldMk cId="1743831006" sldId="278"/>
        </pc:sldMkLst>
      </pc:sldChg>
      <pc:sldChg chg="modSp mod">
        <pc:chgData name="taoubio@gmail.com" userId="c4f499d34565f536" providerId="LiveId" clId="{C1D2D412-38EA-489F-A443-22D26DD3DD77}" dt="2021-04-06T09:54:28.389" v="7" actId="20577"/>
        <pc:sldMkLst>
          <pc:docMk/>
          <pc:sldMk cId="470032918" sldId="280"/>
        </pc:sldMkLst>
        <pc:spChg chg="mod">
          <ac:chgData name="taoubio@gmail.com" userId="c4f499d34565f536" providerId="LiveId" clId="{C1D2D412-38EA-489F-A443-22D26DD3DD77}" dt="2021-04-06T09:54:28.389" v="7" actId="20577"/>
          <ac:spMkLst>
            <pc:docMk/>
            <pc:sldMk cId="470032918" sldId="280"/>
            <ac:spMk id="3" creationId="{FD8B61E8-75CF-4357-A759-AD2EE15D555F}"/>
          </ac:spMkLst>
        </pc:spChg>
      </pc:sldChg>
      <pc:sldChg chg="addSp modSp del mod modAnim">
        <pc:chgData name="taoubio@gmail.com" userId="c4f499d34565f536" providerId="LiveId" clId="{C1D2D412-38EA-489F-A443-22D26DD3DD77}" dt="2021-04-06T10:26:00.616" v="488" actId="2696"/>
        <pc:sldMkLst>
          <pc:docMk/>
          <pc:sldMk cId="567487214" sldId="282"/>
        </pc:sldMkLst>
        <pc:spChg chg="mod">
          <ac:chgData name="taoubio@gmail.com" userId="c4f499d34565f536" providerId="LiveId" clId="{C1D2D412-38EA-489F-A443-22D26DD3DD77}" dt="2021-04-06T09:58:02.422" v="17" actId="1076"/>
          <ac:spMkLst>
            <pc:docMk/>
            <pc:sldMk cId="567487214" sldId="282"/>
            <ac:spMk id="9" creationId="{9A184445-8247-4448-ADAF-10BD60951F4D}"/>
          </ac:spMkLst>
        </pc:spChg>
        <pc:spChg chg="mod">
          <ac:chgData name="taoubio@gmail.com" userId="c4f499d34565f536" providerId="LiveId" clId="{C1D2D412-38EA-489F-A443-22D26DD3DD77}" dt="2021-04-06T09:55:19.562" v="14" actId="20577"/>
          <ac:spMkLst>
            <pc:docMk/>
            <pc:sldMk cId="567487214" sldId="282"/>
            <ac:spMk id="17" creationId="{7CDDCA36-89D9-400B-8A1C-A4755701B19F}"/>
          </ac:spMkLst>
        </pc:spChg>
        <pc:graphicFrameChg chg="mod modGraphic">
          <ac:chgData name="taoubio@gmail.com" userId="c4f499d34565f536" providerId="LiveId" clId="{C1D2D412-38EA-489F-A443-22D26DD3DD77}" dt="2021-04-06T10:04:59.196" v="170" actId="1076"/>
          <ac:graphicFrameMkLst>
            <pc:docMk/>
            <pc:sldMk cId="567487214" sldId="282"/>
            <ac:graphicFrameMk id="5" creationId="{66E91BFC-F08A-4864-9FAD-8860F1629DD4}"/>
          </ac:graphicFrameMkLst>
        </pc:graphicFrameChg>
        <pc:graphicFrameChg chg="mod modGraphic">
          <ac:chgData name="taoubio@gmail.com" userId="c4f499d34565f536" providerId="LiveId" clId="{C1D2D412-38EA-489F-A443-22D26DD3DD77}" dt="2021-04-06T10:22:35.844" v="450" actId="14734"/>
          <ac:graphicFrameMkLst>
            <pc:docMk/>
            <pc:sldMk cId="567487214" sldId="282"/>
            <ac:graphicFrameMk id="12" creationId="{5432AD3D-1BE4-47F7-A89A-59DCD435C447}"/>
          </ac:graphicFrameMkLst>
        </pc:graphicFrameChg>
        <pc:graphicFrameChg chg="mod modGraphic">
          <ac:chgData name="taoubio@gmail.com" userId="c4f499d34565f536" providerId="LiveId" clId="{C1D2D412-38EA-489F-A443-22D26DD3DD77}" dt="2021-04-06T10:04:18.926" v="164" actId="404"/>
          <ac:graphicFrameMkLst>
            <pc:docMk/>
            <pc:sldMk cId="567487214" sldId="282"/>
            <ac:graphicFrameMk id="13" creationId="{1EF7D099-689F-4C62-87E2-0E04E7DC16EC}"/>
          </ac:graphicFrameMkLst>
        </pc:graphicFrameChg>
        <pc:graphicFrameChg chg="mod modGraphic">
          <ac:chgData name="taoubio@gmail.com" userId="c4f499d34565f536" providerId="LiveId" clId="{C1D2D412-38EA-489F-A443-22D26DD3DD77}" dt="2021-04-06T10:04:28.741" v="166" actId="404"/>
          <ac:graphicFrameMkLst>
            <pc:docMk/>
            <pc:sldMk cId="567487214" sldId="282"/>
            <ac:graphicFrameMk id="14" creationId="{09C21863-E6A0-4489-81F7-4D981051438A}"/>
          </ac:graphicFrameMkLst>
        </pc:graphicFrameChg>
        <pc:graphicFrameChg chg="mod modGraphic">
          <ac:chgData name="taoubio@gmail.com" userId="c4f499d34565f536" providerId="LiveId" clId="{C1D2D412-38EA-489F-A443-22D26DD3DD77}" dt="2021-04-06T10:23:42.170" v="457" actId="1076"/>
          <ac:graphicFrameMkLst>
            <pc:docMk/>
            <pc:sldMk cId="567487214" sldId="282"/>
            <ac:graphicFrameMk id="15" creationId="{AFF624A1-3BC3-44D2-8CF0-FBE03C3C3335}"/>
          </ac:graphicFrameMkLst>
        </pc:graphicFrameChg>
        <pc:graphicFrameChg chg="mod modGraphic">
          <ac:chgData name="taoubio@gmail.com" userId="c4f499d34565f536" providerId="LiveId" clId="{C1D2D412-38EA-489F-A443-22D26DD3DD77}" dt="2021-04-06T10:04:43.734" v="169" actId="404"/>
          <ac:graphicFrameMkLst>
            <pc:docMk/>
            <pc:sldMk cId="567487214" sldId="282"/>
            <ac:graphicFrameMk id="16" creationId="{9EA4E0FD-B034-49E4-BD1F-3524C6FE413D}"/>
          </ac:graphicFrameMkLst>
        </pc:graphicFrameChg>
        <pc:graphicFrameChg chg="add mod modGraphic">
          <ac:chgData name="taoubio@gmail.com" userId="c4f499d34565f536" providerId="LiveId" clId="{C1D2D412-38EA-489F-A443-22D26DD3DD77}" dt="2021-04-06T10:04:38.461" v="168" actId="404"/>
          <ac:graphicFrameMkLst>
            <pc:docMk/>
            <pc:sldMk cId="567487214" sldId="282"/>
            <ac:graphicFrameMk id="19" creationId="{0A1F69DB-D592-43E4-AB5C-8F548F3CE016}"/>
          </ac:graphicFrameMkLst>
        </pc:graphicFrameChg>
      </pc:sldChg>
      <pc:sldChg chg="del">
        <pc:chgData name="taoubio@gmail.com" userId="c4f499d34565f536" providerId="LiveId" clId="{C1D2D412-38EA-489F-A443-22D26DD3DD77}" dt="2021-04-06T10:26:50.897" v="491" actId="2696"/>
        <pc:sldMkLst>
          <pc:docMk/>
          <pc:sldMk cId="2374475552" sldId="283"/>
        </pc:sldMkLst>
      </pc:sldChg>
      <pc:sldChg chg="del">
        <pc:chgData name="taoubio@gmail.com" userId="c4f499d34565f536" providerId="LiveId" clId="{C1D2D412-38EA-489F-A443-22D26DD3DD77}" dt="2021-04-06T10:27:44.508" v="501" actId="2696"/>
        <pc:sldMkLst>
          <pc:docMk/>
          <pc:sldMk cId="4198276098" sldId="284"/>
        </pc:sldMkLst>
      </pc:sldChg>
      <pc:sldChg chg="del">
        <pc:chgData name="taoubio@gmail.com" userId="c4f499d34565f536" providerId="LiveId" clId="{C1D2D412-38EA-489F-A443-22D26DD3DD77}" dt="2021-04-06T10:28:28.022" v="515" actId="2696"/>
        <pc:sldMkLst>
          <pc:docMk/>
          <pc:sldMk cId="636290154" sldId="285"/>
        </pc:sldMkLst>
      </pc:sldChg>
      <pc:sldChg chg="del">
        <pc:chgData name="taoubio@gmail.com" userId="c4f499d34565f536" providerId="LiveId" clId="{C1D2D412-38EA-489F-A443-22D26DD3DD77}" dt="2021-04-06T10:26:54.812" v="492" actId="2696"/>
        <pc:sldMkLst>
          <pc:docMk/>
          <pc:sldMk cId="3612201405" sldId="288"/>
        </pc:sldMkLst>
      </pc:sldChg>
      <pc:sldChg chg="del">
        <pc:chgData name="taoubio@gmail.com" userId="c4f499d34565f536" providerId="LiveId" clId="{C1D2D412-38EA-489F-A443-22D26DD3DD77}" dt="2021-04-06T10:27:49.267" v="502" actId="2696"/>
        <pc:sldMkLst>
          <pc:docMk/>
          <pc:sldMk cId="2699111742" sldId="289"/>
        </pc:sldMkLst>
      </pc:sldChg>
      <pc:sldChg chg="modSp mod">
        <pc:chgData name="taoubio@gmail.com" userId="c4f499d34565f536" providerId="LiveId" clId="{C1D2D412-38EA-489F-A443-22D26DD3DD77}" dt="2021-04-06T10:27:13.468" v="500" actId="20577"/>
        <pc:sldMkLst>
          <pc:docMk/>
          <pc:sldMk cId="565109173" sldId="290"/>
        </pc:sldMkLst>
        <pc:spChg chg="mod">
          <ac:chgData name="taoubio@gmail.com" userId="c4f499d34565f536" providerId="LiveId" clId="{C1D2D412-38EA-489F-A443-22D26DD3DD77}" dt="2021-04-06T10:27:13.468" v="500" actId="20577"/>
          <ac:spMkLst>
            <pc:docMk/>
            <pc:sldMk cId="565109173" sldId="290"/>
            <ac:spMk id="15" creationId="{F5A40647-E5EE-4DB9-87AB-2683E43E4883}"/>
          </ac:spMkLst>
        </pc:spChg>
      </pc:sldChg>
      <pc:sldChg chg="del">
        <pc:chgData name="taoubio@gmail.com" userId="c4f499d34565f536" providerId="LiveId" clId="{C1D2D412-38EA-489F-A443-22D26DD3DD77}" dt="2021-04-06T10:26:44.427" v="490" actId="2696"/>
        <pc:sldMkLst>
          <pc:docMk/>
          <pc:sldMk cId="1557939574" sldId="291"/>
        </pc:sldMkLst>
      </pc:sldChg>
      <pc:sldChg chg="del">
        <pc:chgData name="taoubio@gmail.com" userId="c4f499d34565f536" providerId="LiveId" clId="{C1D2D412-38EA-489F-A443-22D26DD3DD77}" dt="2021-04-06T10:28:30.761" v="516" actId="2696"/>
        <pc:sldMkLst>
          <pc:docMk/>
          <pc:sldMk cId="1429904442" sldId="292"/>
        </pc:sldMkLst>
      </pc:sldChg>
      <pc:sldChg chg="modSp mod">
        <pc:chgData name="taoubio@gmail.com" userId="c4f499d34565f536" providerId="LiveId" clId="{C1D2D412-38EA-489F-A443-22D26DD3DD77}" dt="2021-04-06T10:33:00.079" v="554" actId="313"/>
        <pc:sldMkLst>
          <pc:docMk/>
          <pc:sldMk cId="2759269377" sldId="293"/>
        </pc:sldMkLst>
        <pc:spChg chg="mod">
          <ac:chgData name="taoubio@gmail.com" userId="c4f499d34565f536" providerId="LiveId" clId="{C1D2D412-38EA-489F-A443-22D26DD3DD77}" dt="2021-04-06T10:33:00.079" v="554" actId="313"/>
          <ac:spMkLst>
            <pc:docMk/>
            <pc:sldMk cId="2759269377" sldId="293"/>
            <ac:spMk id="4" creationId="{59F18739-30EC-42A2-8B92-32699734C668}"/>
          </ac:spMkLst>
        </pc:spChg>
        <pc:spChg chg="mod">
          <ac:chgData name="taoubio@gmail.com" userId="c4f499d34565f536" providerId="LiveId" clId="{C1D2D412-38EA-489F-A443-22D26DD3DD77}" dt="2021-04-06T10:30:03.108" v="520" actId="20577"/>
          <ac:spMkLst>
            <pc:docMk/>
            <pc:sldMk cId="2759269377" sldId="293"/>
            <ac:spMk id="10" creationId="{0DBC1336-9C4F-4E0E-80D4-9257A14D7281}"/>
          </ac:spMkLst>
        </pc:spChg>
      </pc:sldChg>
      <pc:sldChg chg="del">
        <pc:chgData name="taoubio@gmail.com" userId="c4f499d34565f536" providerId="LiveId" clId="{C1D2D412-38EA-489F-A443-22D26DD3DD77}" dt="2021-04-06T09:54:48.214" v="9" actId="2696"/>
        <pc:sldMkLst>
          <pc:docMk/>
          <pc:sldMk cId="582084775" sldId="294"/>
        </pc:sldMkLst>
      </pc:sldChg>
      <pc:sldChg chg="del">
        <pc:chgData name="taoubio@gmail.com" userId="c4f499d34565f536" providerId="LiveId" clId="{C1D2D412-38EA-489F-A443-22D26DD3DD77}" dt="2021-04-06T09:54:43.920" v="8" actId="2696"/>
        <pc:sldMkLst>
          <pc:docMk/>
          <pc:sldMk cId="528102565" sldId="295"/>
        </pc:sldMkLst>
      </pc:sldChg>
      <pc:sldChg chg="addSp delSp modSp mod">
        <pc:chgData name="taoubio@gmail.com" userId="c4f499d34565f536" providerId="LiveId" clId="{C1D2D412-38EA-489F-A443-22D26DD3DD77}" dt="2021-04-06T10:33:52.957" v="558" actId="20577"/>
        <pc:sldMkLst>
          <pc:docMk/>
          <pc:sldMk cId="556003988" sldId="296"/>
        </pc:sldMkLst>
        <pc:spChg chg="add del mod">
          <ac:chgData name="taoubio@gmail.com" userId="c4f499d34565f536" providerId="LiveId" clId="{C1D2D412-38EA-489F-A443-22D26DD3DD77}" dt="2021-04-06T10:31:33.044" v="522" actId="478"/>
          <ac:spMkLst>
            <pc:docMk/>
            <pc:sldMk cId="556003988" sldId="296"/>
            <ac:spMk id="4" creationId="{D48D0592-2D2F-420F-A34E-BF32C56ECA8D}"/>
          </ac:spMkLst>
        </pc:spChg>
        <pc:spChg chg="add del mod">
          <ac:chgData name="taoubio@gmail.com" userId="c4f499d34565f536" providerId="LiveId" clId="{C1D2D412-38EA-489F-A443-22D26DD3DD77}" dt="2021-04-06T10:31:46.703" v="524" actId="478"/>
          <ac:spMkLst>
            <pc:docMk/>
            <pc:sldMk cId="556003988" sldId="296"/>
            <ac:spMk id="10" creationId="{1F368669-5931-4465-9E86-F0B16835F585}"/>
          </ac:spMkLst>
        </pc:spChg>
        <pc:spChg chg="mod">
          <ac:chgData name="taoubio@gmail.com" userId="c4f499d34565f536" providerId="LiveId" clId="{C1D2D412-38EA-489F-A443-22D26DD3DD77}" dt="2021-04-06T10:28:19.146" v="513" actId="14100"/>
          <ac:spMkLst>
            <pc:docMk/>
            <pc:sldMk cId="556003988" sldId="296"/>
            <ac:spMk id="32" creationId="{E6F7629C-D4BC-4098-A966-BA81FE1AABD7}"/>
          </ac:spMkLst>
        </pc:spChg>
        <pc:spChg chg="mod">
          <ac:chgData name="taoubio@gmail.com" userId="c4f499d34565f536" providerId="LiveId" clId="{C1D2D412-38EA-489F-A443-22D26DD3DD77}" dt="2021-04-06T10:33:52.957" v="558" actId="20577"/>
          <ac:spMkLst>
            <pc:docMk/>
            <pc:sldMk cId="556003988" sldId="296"/>
            <ac:spMk id="37" creationId="{165ECF3A-027A-4493-8E79-8481E6656C8D}"/>
          </ac:spMkLst>
        </pc:spChg>
        <pc:picChg chg="add del">
          <ac:chgData name="taoubio@gmail.com" userId="c4f499d34565f536" providerId="LiveId" clId="{C1D2D412-38EA-489F-A443-22D26DD3DD77}" dt="2021-04-06T10:31:44.226" v="523" actId="478"/>
          <ac:picMkLst>
            <pc:docMk/>
            <pc:sldMk cId="556003988" sldId="296"/>
            <ac:picMk id="5" creationId="{36BD5EF7-290D-4E4D-8FF2-960CEE906CE3}"/>
          </ac:picMkLst>
        </pc:picChg>
        <pc:picChg chg="add mod">
          <ac:chgData name="taoubio@gmail.com" userId="c4f499d34565f536" providerId="LiveId" clId="{C1D2D412-38EA-489F-A443-22D26DD3DD77}" dt="2021-04-06T10:32:42.393" v="551" actId="1076"/>
          <ac:picMkLst>
            <pc:docMk/>
            <pc:sldMk cId="556003988" sldId="296"/>
            <ac:picMk id="14" creationId="{143DD0C7-32D3-464A-B396-DCBDD848F56A}"/>
          </ac:picMkLst>
        </pc:picChg>
        <pc:cxnChg chg="del">
          <ac:chgData name="taoubio@gmail.com" userId="c4f499d34565f536" providerId="LiveId" clId="{C1D2D412-38EA-489F-A443-22D26DD3DD77}" dt="2021-04-06T10:32:02.705" v="530" actId="478"/>
          <ac:cxnSpMkLst>
            <pc:docMk/>
            <pc:sldMk cId="556003988" sldId="296"/>
            <ac:cxnSpMk id="7" creationId="{3B3398D1-C6E0-4094-9025-1050DC93C095}"/>
          </ac:cxnSpMkLst>
        </pc:cxnChg>
        <pc:cxnChg chg="del">
          <ac:chgData name="taoubio@gmail.com" userId="c4f499d34565f536" providerId="LiveId" clId="{C1D2D412-38EA-489F-A443-22D26DD3DD77}" dt="2021-04-06T10:32:05.011" v="532" actId="478"/>
          <ac:cxnSpMkLst>
            <pc:docMk/>
            <pc:sldMk cId="556003988" sldId="296"/>
            <ac:cxnSpMk id="8" creationId="{5CCE609B-6DA7-4332-8461-330172DB855D}"/>
          </ac:cxnSpMkLst>
        </pc:cxnChg>
        <pc:cxnChg chg="del">
          <ac:chgData name="taoubio@gmail.com" userId="c4f499d34565f536" providerId="LiveId" clId="{C1D2D412-38EA-489F-A443-22D26DD3DD77}" dt="2021-04-06T10:32:00.727" v="529" actId="478"/>
          <ac:cxnSpMkLst>
            <pc:docMk/>
            <pc:sldMk cId="556003988" sldId="296"/>
            <ac:cxnSpMk id="9" creationId="{C9332685-56B6-4AFF-A7D4-B4263ACFA4D8}"/>
          </ac:cxnSpMkLst>
        </pc:cxnChg>
        <pc:cxnChg chg="del">
          <ac:chgData name="taoubio@gmail.com" userId="c4f499d34565f536" providerId="LiveId" clId="{C1D2D412-38EA-489F-A443-22D26DD3DD77}" dt="2021-04-06T10:31:58.037" v="528" actId="478"/>
          <ac:cxnSpMkLst>
            <pc:docMk/>
            <pc:sldMk cId="556003988" sldId="296"/>
            <ac:cxnSpMk id="11" creationId="{7D60F906-E606-4220-9EB0-E5F698F900EE}"/>
          </ac:cxnSpMkLst>
        </pc:cxnChg>
        <pc:cxnChg chg="del">
          <ac:chgData name="taoubio@gmail.com" userId="c4f499d34565f536" providerId="LiveId" clId="{C1D2D412-38EA-489F-A443-22D26DD3DD77}" dt="2021-04-06T10:32:13.481" v="537" actId="478"/>
          <ac:cxnSpMkLst>
            <pc:docMk/>
            <pc:sldMk cId="556003988" sldId="296"/>
            <ac:cxnSpMk id="13" creationId="{E566A6E1-BAFE-4D84-B4F3-AF1A370C598C}"/>
          </ac:cxnSpMkLst>
        </pc:cxnChg>
        <pc:cxnChg chg="del">
          <ac:chgData name="taoubio@gmail.com" userId="c4f499d34565f536" providerId="LiveId" clId="{C1D2D412-38EA-489F-A443-22D26DD3DD77}" dt="2021-04-06T10:32:12.136" v="536" actId="478"/>
          <ac:cxnSpMkLst>
            <pc:docMk/>
            <pc:sldMk cId="556003988" sldId="296"/>
            <ac:cxnSpMk id="15" creationId="{AC073B3B-3F0B-460C-85E5-14F8A66C65A5}"/>
          </ac:cxnSpMkLst>
        </pc:cxnChg>
        <pc:cxnChg chg="del">
          <ac:chgData name="taoubio@gmail.com" userId="c4f499d34565f536" providerId="LiveId" clId="{C1D2D412-38EA-489F-A443-22D26DD3DD77}" dt="2021-04-06T10:32:14.589" v="538" actId="478"/>
          <ac:cxnSpMkLst>
            <pc:docMk/>
            <pc:sldMk cId="556003988" sldId="296"/>
            <ac:cxnSpMk id="17" creationId="{81C65C80-EA8D-442B-BAA7-5BE26B22732A}"/>
          </ac:cxnSpMkLst>
        </pc:cxnChg>
        <pc:cxnChg chg="del">
          <ac:chgData name="taoubio@gmail.com" userId="c4f499d34565f536" providerId="LiveId" clId="{C1D2D412-38EA-489F-A443-22D26DD3DD77}" dt="2021-04-06T10:32:09.466" v="534" actId="478"/>
          <ac:cxnSpMkLst>
            <pc:docMk/>
            <pc:sldMk cId="556003988" sldId="296"/>
            <ac:cxnSpMk id="19" creationId="{80E4A10E-1032-4110-8B3D-B849BD5D334E}"/>
          </ac:cxnSpMkLst>
        </pc:cxnChg>
        <pc:cxnChg chg="del">
          <ac:chgData name="taoubio@gmail.com" userId="c4f499d34565f536" providerId="LiveId" clId="{C1D2D412-38EA-489F-A443-22D26DD3DD77}" dt="2021-04-06T10:32:23.685" v="544" actId="478"/>
          <ac:cxnSpMkLst>
            <pc:docMk/>
            <pc:sldMk cId="556003988" sldId="296"/>
            <ac:cxnSpMk id="21" creationId="{AED14CE5-8DEB-4F30-8D0D-04B374D1B2AD}"/>
          </ac:cxnSpMkLst>
        </pc:cxnChg>
        <pc:cxnChg chg="del">
          <ac:chgData name="taoubio@gmail.com" userId="c4f499d34565f536" providerId="LiveId" clId="{C1D2D412-38EA-489F-A443-22D26DD3DD77}" dt="2021-04-06T10:32:16.923" v="540" actId="478"/>
          <ac:cxnSpMkLst>
            <pc:docMk/>
            <pc:sldMk cId="556003988" sldId="296"/>
            <ac:cxnSpMk id="23" creationId="{B456DDA8-3D1B-44E4-96ED-0FBA6E9C5383}"/>
          </ac:cxnSpMkLst>
        </pc:cxnChg>
        <pc:cxnChg chg="del">
          <ac:chgData name="taoubio@gmail.com" userId="c4f499d34565f536" providerId="LiveId" clId="{C1D2D412-38EA-489F-A443-22D26DD3DD77}" dt="2021-04-06T10:32:15.864" v="539" actId="478"/>
          <ac:cxnSpMkLst>
            <pc:docMk/>
            <pc:sldMk cId="556003988" sldId="296"/>
            <ac:cxnSpMk id="25" creationId="{28B2BF92-45CE-4678-8CD6-F7EA062EDB85}"/>
          </ac:cxnSpMkLst>
        </pc:cxnChg>
        <pc:cxnChg chg="del">
          <ac:chgData name="taoubio@gmail.com" userId="c4f499d34565f536" providerId="LiveId" clId="{C1D2D412-38EA-489F-A443-22D26DD3DD77}" dt="2021-04-06T10:32:04.177" v="531" actId="478"/>
          <ac:cxnSpMkLst>
            <pc:docMk/>
            <pc:sldMk cId="556003988" sldId="296"/>
            <ac:cxnSpMk id="27" creationId="{4BB5CBF7-5725-4272-ACA5-4A86E4963099}"/>
          </ac:cxnSpMkLst>
        </pc:cxnChg>
        <pc:cxnChg chg="del">
          <ac:chgData name="taoubio@gmail.com" userId="c4f499d34565f536" providerId="LiveId" clId="{C1D2D412-38EA-489F-A443-22D26DD3DD77}" dt="2021-04-06T10:32:18.365" v="541" actId="478"/>
          <ac:cxnSpMkLst>
            <pc:docMk/>
            <pc:sldMk cId="556003988" sldId="296"/>
            <ac:cxnSpMk id="30" creationId="{1E638322-15FA-474F-B7D3-8460A6942CE2}"/>
          </ac:cxnSpMkLst>
        </pc:cxnChg>
        <pc:cxnChg chg="del">
          <ac:chgData name="taoubio@gmail.com" userId="c4f499d34565f536" providerId="LiveId" clId="{C1D2D412-38EA-489F-A443-22D26DD3DD77}" dt="2021-04-06T10:32:20.926" v="543" actId="478"/>
          <ac:cxnSpMkLst>
            <pc:docMk/>
            <pc:sldMk cId="556003988" sldId="296"/>
            <ac:cxnSpMk id="33" creationId="{A2A2C93A-BFF9-491D-86A3-A8C4D3B9BA4B}"/>
          </ac:cxnSpMkLst>
        </pc:cxnChg>
        <pc:cxnChg chg="del">
          <ac:chgData name="taoubio@gmail.com" userId="c4f499d34565f536" providerId="LiveId" clId="{C1D2D412-38EA-489F-A443-22D26DD3DD77}" dt="2021-04-06T10:32:08.038" v="533" actId="478"/>
          <ac:cxnSpMkLst>
            <pc:docMk/>
            <pc:sldMk cId="556003988" sldId="296"/>
            <ac:cxnSpMk id="34" creationId="{CA20F169-CE60-40E1-A91B-A71FA9F091F1}"/>
          </ac:cxnSpMkLst>
        </pc:cxnChg>
        <pc:cxnChg chg="del">
          <ac:chgData name="taoubio@gmail.com" userId="c4f499d34565f536" providerId="LiveId" clId="{C1D2D412-38EA-489F-A443-22D26DD3DD77}" dt="2021-04-06T10:31:53.972" v="527" actId="478"/>
          <ac:cxnSpMkLst>
            <pc:docMk/>
            <pc:sldMk cId="556003988" sldId="296"/>
            <ac:cxnSpMk id="36" creationId="{349716D9-922C-40BC-9232-DF4C55FD20FC}"/>
          </ac:cxnSpMkLst>
        </pc:cxnChg>
        <pc:cxnChg chg="del">
          <ac:chgData name="taoubio@gmail.com" userId="c4f499d34565f536" providerId="LiveId" clId="{C1D2D412-38EA-489F-A443-22D26DD3DD77}" dt="2021-04-06T10:31:51.755" v="526" actId="478"/>
          <ac:cxnSpMkLst>
            <pc:docMk/>
            <pc:sldMk cId="556003988" sldId="296"/>
            <ac:cxnSpMk id="39" creationId="{549F695D-0BE7-4F9E-86DC-052BFF4B8686}"/>
          </ac:cxnSpMkLst>
        </pc:cxnChg>
        <pc:cxnChg chg="del">
          <ac:chgData name="taoubio@gmail.com" userId="c4f499d34565f536" providerId="LiveId" clId="{C1D2D412-38EA-489F-A443-22D26DD3DD77}" dt="2021-04-06T10:31:49.154" v="525" actId="478"/>
          <ac:cxnSpMkLst>
            <pc:docMk/>
            <pc:sldMk cId="556003988" sldId="296"/>
            <ac:cxnSpMk id="44" creationId="{221C1176-5D70-46BC-96A5-552A2D404F85}"/>
          </ac:cxnSpMkLst>
        </pc:cxnChg>
        <pc:cxnChg chg="del">
          <ac:chgData name="taoubio@gmail.com" userId="c4f499d34565f536" providerId="LiveId" clId="{C1D2D412-38EA-489F-A443-22D26DD3DD77}" dt="2021-04-06T10:32:25.209" v="545" actId="478"/>
          <ac:cxnSpMkLst>
            <pc:docMk/>
            <pc:sldMk cId="556003988" sldId="296"/>
            <ac:cxnSpMk id="51" creationId="{C471DA3A-4352-4E99-A258-84ED92D4D655}"/>
          </ac:cxnSpMkLst>
        </pc:cxnChg>
        <pc:cxnChg chg="del">
          <ac:chgData name="taoubio@gmail.com" userId="c4f499d34565f536" providerId="LiveId" clId="{C1D2D412-38EA-489F-A443-22D26DD3DD77}" dt="2021-04-06T10:32:19.038" v="542" actId="478"/>
          <ac:cxnSpMkLst>
            <pc:docMk/>
            <pc:sldMk cId="556003988" sldId="296"/>
            <ac:cxnSpMk id="55" creationId="{4DC0B406-6D16-4BC5-AEB8-06AB48577776}"/>
          </ac:cxnSpMkLst>
        </pc:cxnChg>
        <pc:cxnChg chg="del">
          <ac:chgData name="taoubio@gmail.com" userId="c4f499d34565f536" providerId="LiveId" clId="{C1D2D412-38EA-489F-A443-22D26DD3DD77}" dt="2021-04-06T10:32:11.144" v="535" actId="478"/>
          <ac:cxnSpMkLst>
            <pc:docMk/>
            <pc:sldMk cId="556003988" sldId="296"/>
            <ac:cxnSpMk id="58" creationId="{777B4033-57A9-42FB-A3C5-7D1104F7647F}"/>
          </ac:cxnSpMkLst>
        </pc:cxnChg>
      </pc:sldChg>
      <pc:sldChg chg="del">
        <pc:chgData name="taoubio@gmail.com" userId="c4f499d34565f536" providerId="LiveId" clId="{C1D2D412-38EA-489F-A443-22D26DD3DD77}" dt="2021-04-06T09:54:51.564" v="10" actId="2696"/>
        <pc:sldMkLst>
          <pc:docMk/>
          <pc:sldMk cId="2945394017" sldId="297"/>
        </pc:sldMkLst>
      </pc:sldChg>
      <pc:sldChg chg="del">
        <pc:chgData name="taoubio@gmail.com" userId="c4f499d34565f536" providerId="LiveId" clId="{C1D2D412-38EA-489F-A443-22D26DD3DD77}" dt="2021-04-06T10:26:27.821" v="489" actId="2696"/>
        <pc:sldMkLst>
          <pc:docMk/>
          <pc:sldMk cId="4011415154" sldId="298"/>
        </pc:sldMkLst>
      </pc:sldChg>
      <pc:sldChg chg="del">
        <pc:chgData name="taoubio@gmail.com" userId="c4f499d34565f536" providerId="LiveId" clId="{C1D2D412-38EA-489F-A443-22D26DD3DD77}" dt="2021-04-06T09:55:08.515" v="11" actId="2696"/>
        <pc:sldMkLst>
          <pc:docMk/>
          <pc:sldMk cId="4032301353" sldId="299"/>
        </pc:sldMkLst>
      </pc:sldChg>
      <pc:sldChg chg="delSp new del mod">
        <pc:chgData name="taoubio@gmail.com" userId="c4f499d34565f536" providerId="LiveId" clId="{C1D2D412-38EA-489F-A443-22D26DD3DD77}" dt="2021-04-06T10:07:01.916" v="175" actId="2696"/>
        <pc:sldMkLst>
          <pc:docMk/>
          <pc:sldMk cId="4251057278" sldId="299"/>
        </pc:sldMkLst>
        <pc:spChg chg="del">
          <ac:chgData name="taoubio@gmail.com" userId="c4f499d34565f536" providerId="LiveId" clId="{C1D2D412-38EA-489F-A443-22D26DD3DD77}" dt="2021-04-06T10:06:46.635" v="173" actId="478"/>
          <ac:spMkLst>
            <pc:docMk/>
            <pc:sldMk cId="4251057278" sldId="299"/>
            <ac:spMk id="2" creationId="{E2C4DC10-2C14-409B-A1D5-6D37413489FC}"/>
          </ac:spMkLst>
        </pc:spChg>
      </pc:sldChg>
      <pc:sldChg chg="addSp delSp modSp add mod ord delAnim">
        <pc:chgData name="taoubio@gmail.com" userId="c4f499d34565f536" providerId="LiveId" clId="{C1D2D412-38EA-489F-A443-22D26DD3DD77}" dt="2021-04-06T10:33:58.109" v="559" actId="20577"/>
        <pc:sldMkLst>
          <pc:docMk/>
          <pc:sldMk cId="2240568" sldId="300"/>
        </pc:sldMkLst>
        <pc:spChg chg="add del mod">
          <ac:chgData name="taoubio@gmail.com" userId="c4f499d34565f536" providerId="LiveId" clId="{C1D2D412-38EA-489F-A443-22D26DD3DD77}" dt="2021-04-06T10:16:23.393" v="261" actId="478"/>
          <ac:spMkLst>
            <pc:docMk/>
            <pc:sldMk cId="2240568" sldId="300"/>
            <ac:spMk id="2" creationId="{EAB77AFC-8EEA-4147-B437-334AD27807EA}"/>
          </ac:spMkLst>
        </pc:spChg>
        <pc:spChg chg="mod">
          <ac:chgData name="taoubio@gmail.com" userId="c4f499d34565f536" providerId="LiveId" clId="{C1D2D412-38EA-489F-A443-22D26DD3DD77}" dt="2021-04-06T10:33:58.109" v="559" actId="20577"/>
          <ac:spMkLst>
            <pc:docMk/>
            <pc:sldMk cId="2240568" sldId="300"/>
            <ac:spMk id="17" creationId="{7CDDCA36-89D9-400B-8A1C-A4755701B19F}"/>
          </ac:spMkLst>
        </pc:spChg>
        <pc:spChg chg="add del mod">
          <ac:chgData name="taoubio@gmail.com" userId="c4f499d34565f536" providerId="LiveId" clId="{C1D2D412-38EA-489F-A443-22D26DD3DD77}" dt="2021-04-06T10:16:20.960" v="260" actId="478"/>
          <ac:spMkLst>
            <pc:docMk/>
            <pc:sldMk cId="2240568" sldId="300"/>
            <ac:spMk id="44" creationId="{0ED2C347-285A-4EA7-8591-757ACF11002D}"/>
          </ac:spMkLst>
        </pc:spChg>
        <pc:spChg chg="add del mod">
          <ac:chgData name="taoubio@gmail.com" userId="c4f499d34565f536" providerId="LiveId" clId="{C1D2D412-38EA-489F-A443-22D26DD3DD77}" dt="2021-04-06T10:16:37.575" v="265"/>
          <ac:spMkLst>
            <pc:docMk/>
            <pc:sldMk cId="2240568" sldId="300"/>
            <ac:spMk id="45" creationId="{294D1E22-5093-4A1B-9F5D-4751296FF89E}"/>
          </ac:spMkLst>
        </pc:spChg>
        <pc:spChg chg="add del mod">
          <ac:chgData name="taoubio@gmail.com" userId="c4f499d34565f536" providerId="LiveId" clId="{C1D2D412-38EA-489F-A443-22D26DD3DD77}" dt="2021-04-06T10:16:37.576" v="267"/>
          <ac:spMkLst>
            <pc:docMk/>
            <pc:sldMk cId="2240568" sldId="300"/>
            <ac:spMk id="46" creationId="{353F7E64-E0F5-47B7-BEAB-9D0AD9479E38}"/>
          </ac:spMkLst>
        </pc:spChg>
        <pc:spChg chg="add del mod">
          <ac:chgData name="taoubio@gmail.com" userId="c4f499d34565f536" providerId="LiveId" clId="{C1D2D412-38EA-489F-A443-22D26DD3DD77}" dt="2021-04-06T10:18:44.110" v="332" actId="478"/>
          <ac:spMkLst>
            <pc:docMk/>
            <pc:sldMk cId="2240568" sldId="300"/>
            <ac:spMk id="47" creationId="{2B40CA3D-6D48-4731-B80A-E22B63FA42FD}"/>
          </ac:spMkLst>
        </pc:spChg>
        <pc:spChg chg="add del mod">
          <ac:chgData name="taoubio@gmail.com" userId="c4f499d34565f536" providerId="LiveId" clId="{C1D2D412-38EA-489F-A443-22D26DD3DD77}" dt="2021-04-06T10:19:10.638" v="339" actId="478"/>
          <ac:spMkLst>
            <pc:docMk/>
            <pc:sldMk cId="2240568" sldId="300"/>
            <ac:spMk id="48" creationId="{B1E7D041-3152-4F41-85DF-211C79189E8C}"/>
          </ac:spMkLst>
        </pc:spChg>
        <pc:spChg chg="add del mod">
          <ac:chgData name="taoubio@gmail.com" userId="c4f499d34565f536" providerId="LiveId" clId="{C1D2D412-38EA-489F-A443-22D26DD3DD77}" dt="2021-04-06T10:19:06.287" v="338" actId="478"/>
          <ac:spMkLst>
            <pc:docMk/>
            <pc:sldMk cId="2240568" sldId="300"/>
            <ac:spMk id="49" creationId="{E47C3A4C-6810-444D-A765-21196E7F94E8}"/>
          </ac:spMkLst>
        </pc:spChg>
        <pc:spChg chg="add del mod">
          <ac:chgData name="taoubio@gmail.com" userId="c4f499d34565f536" providerId="LiveId" clId="{C1D2D412-38EA-489F-A443-22D26DD3DD77}" dt="2021-04-06T10:19:02.913" v="337" actId="478"/>
          <ac:spMkLst>
            <pc:docMk/>
            <pc:sldMk cId="2240568" sldId="300"/>
            <ac:spMk id="50" creationId="{1F37C767-B2F5-4B2E-B478-91C0E99F21B2}"/>
          </ac:spMkLst>
        </pc:spChg>
        <pc:spChg chg="add del mod">
          <ac:chgData name="taoubio@gmail.com" userId="c4f499d34565f536" providerId="LiveId" clId="{C1D2D412-38EA-489F-A443-22D26DD3DD77}" dt="2021-04-06T10:19:00.399" v="336" actId="478"/>
          <ac:spMkLst>
            <pc:docMk/>
            <pc:sldMk cId="2240568" sldId="300"/>
            <ac:spMk id="51" creationId="{E1725CAC-446F-41DA-AB7D-2A27CB2493A3}"/>
          </ac:spMkLst>
        </pc:spChg>
        <pc:spChg chg="add del mod">
          <ac:chgData name="taoubio@gmail.com" userId="c4f499d34565f536" providerId="LiveId" clId="{C1D2D412-38EA-489F-A443-22D26DD3DD77}" dt="2021-04-06T10:18:55.276" v="335" actId="478"/>
          <ac:spMkLst>
            <pc:docMk/>
            <pc:sldMk cId="2240568" sldId="300"/>
            <ac:spMk id="52" creationId="{A451BCFD-F227-477B-97B6-F44E08434274}"/>
          </ac:spMkLst>
        </pc:spChg>
        <pc:spChg chg="add del mod">
          <ac:chgData name="taoubio@gmail.com" userId="c4f499d34565f536" providerId="LiveId" clId="{C1D2D412-38EA-489F-A443-22D26DD3DD77}" dt="2021-04-06T10:18:52.830" v="334" actId="478"/>
          <ac:spMkLst>
            <pc:docMk/>
            <pc:sldMk cId="2240568" sldId="300"/>
            <ac:spMk id="53" creationId="{654FEAB1-6017-490E-B336-86461EDA1FBD}"/>
          </ac:spMkLst>
        </pc:spChg>
        <pc:spChg chg="add del mod">
          <ac:chgData name="taoubio@gmail.com" userId="c4f499d34565f536" providerId="LiveId" clId="{C1D2D412-38EA-489F-A443-22D26DD3DD77}" dt="2021-04-06T10:18:48.280" v="333" actId="478"/>
          <ac:spMkLst>
            <pc:docMk/>
            <pc:sldMk cId="2240568" sldId="300"/>
            <ac:spMk id="54" creationId="{6FA9D77B-9EEF-4291-BEDA-A2CB8A9BECA7}"/>
          </ac:spMkLst>
        </pc:spChg>
        <pc:graphicFrameChg chg="del">
          <ac:chgData name="taoubio@gmail.com" userId="c4f499d34565f536" providerId="LiveId" clId="{C1D2D412-38EA-489F-A443-22D26DD3DD77}" dt="2021-04-06T10:07:20.579" v="184" actId="478"/>
          <ac:graphicFrameMkLst>
            <pc:docMk/>
            <pc:sldMk cId="2240568" sldId="300"/>
            <ac:graphicFrameMk id="5" creationId="{66E91BFC-F08A-4864-9FAD-8860F1629DD4}"/>
          </ac:graphicFrameMkLst>
        </pc:graphicFrameChg>
        <pc:graphicFrameChg chg="del">
          <ac:chgData name="taoubio@gmail.com" userId="c4f499d34565f536" providerId="LiveId" clId="{C1D2D412-38EA-489F-A443-22D26DD3DD77}" dt="2021-04-06T10:07:04.375" v="176" actId="478"/>
          <ac:graphicFrameMkLst>
            <pc:docMk/>
            <pc:sldMk cId="2240568" sldId="300"/>
            <ac:graphicFrameMk id="12" creationId="{5432AD3D-1BE4-47F7-A89A-59DCD435C447}"/>
          </ac:graphicFrameMkLst>
        </pc:graphicFrameChg>
        <pc:graphicFrameChg chg="del">
          <ac:chgData name="taoubio@gmail.com" userId="c4f499d34565f536" providerId="LiveId" clId="{C1D2D412-38EA-489F-A443-22D26DD3DD77}" dt="2021-04-06T10:07:17.668" v="183" actId="478"/>
          <ac:graphicFrameMkLst>
            <pc:docMk/>
            <pc:sldMk cId="2240568" sldId="300"/>
            <ac:graphicFrameMk id="13" creationId="{1EF7D099-689F-4C62-87E2-0E04E7DC16EC}"/>
          </ac:graphicFrameMkLst>
        </pc:graphicFrameChg>
        <pc:graphicFrameChg chg="del modGraphic">
          <ac:chgData name="taoubio@gmail.com" userId="c4f499d34565f536" providerId="LiveId" clId="{C1D2D412-38EA-489F-A443-22D26DD3DD77}" dt="2021-04-06T10:07:07.473" v="179" actId="478"/>
          <ac:graphicFrameMkLst>
            <pc:docMk/>
            <pc:sldMk cId="2240568" sldId="300"/>
            <ac:graphicFrameMk id="14" creationId="{09C21863-E6A0-4489-81F7-4D981051438A}"/>
          </ac:graphicFrameMkLst>
        </pc:graphicFrameChg>
        <pc:graphicFrameChg chg="del">
          <ac:chgData name="taoubio@gmail.com" userId="c4f499d34565f536" providerId="LiveId" clId="{C1D2D412-38EA-489F-A443-22D26DD3DD77}" dt="2021-04-06T10:07:09.892" v="180" actId="478"/>
          <ac:graphicFrameMkLst>
            <pc:docMk/>
            <pc:sldMk cId="2240568" sldId="300"/>
            <ac:graphicFrameMk id="15" creationId="{AFF624A1-3BC3-44D2-8CF0-FBE03C3C3335}"/>
          </ac:graphicFrameMkLst>
        </pc:graphicFrameChg>
        <pc:graphicFrameChg chg="del">
          <ac:chgData name="taoubio@gmail.com" userId="c4f499d34565f536" providerId="LiveId" clId="{C1D2D412-38EA-489F-A443-22D26DD3DD77}" dt="2021-04-06T10:07:15.139" v="182" actId="478"/>
          <ac:graphicFrameMkLst>
            <pc:docMk/>
            <pc:sldMk cId="2240568" sldId="300"/>
            <ac:graphicFrameMk id="16" creationId="{9EA4E0FD-B034-49E4-BD1F-3524C6FE413D}"/>
          </ac:graphicFrameMkLst>
        </pc:graphicFrameChg>
        <pc:graphicFrameChg chg="del">
          <ac:chgData name="taoubio@gmail.com" userId="c4f499d34565f536" providerId="LiveId" clId="{C1D2D412-38EA-489F-A443-22D26DD3DD77}" dt="2021-04-06T10:07:11.956" v="181" actId="478"/>
          <ac:graphicFrameMkLst>
            <pc:docMk/>
            <pc:sldMk cId="2240568" sldId="300"/>
            <ac:graphicFrameMk id="19" creationId="{0A1F69DB-D592-43E4-AB5C-8F548F3CE016}"/>
          </ac:graphicFrameMkLst>
        </pc:graphicFrameChg>
        <pc:graphicFrameChg chg="add mod modGraphic">
          <ac:chgData name="taoubio@gmail.com" userId="c4f499d34565f536" providerId="LiveId" clId="{C1D2D412-38EA-489F-A443-22D26DD3DD77}" dt="2021-04-06T10:25:38.698" v="487" actId="404"/>
          <ac:graphicFrameMkLst>
            <pc:docMk/>
            <pc:sldMk cId="2240568" sldId="300"/>
            <ac:graphicFrameMk id="55" creationId="{3F8F8955-2561-43D3-A7C3-C262BF804842}"/>
          </ac:graphicFrameMkLst>
        </pc:graphicFrameChg>
        <pc:cxnChg chg="add del mod">
          <ac:chgData name="taoubio@gmail.com" userId="c4f499d34565f536" providerId="LiveId" clId="{C1D2D412-38EA-489F-A443-22D26DD3DD77}" dt="2021-04-06T10:11:03.112" v="238" actId="478"/>
          <ac:cxnSpMkLst>
            <pc:docMk/>
            <pc:sldMk cId="2240568" sldId="300"/>
            <ac:cxnSpMk id="4" creationId="{B5FFBC77-B019-4827-B8F7-4BE388DE4462}"/>
          </ac:cxnSpMkLst>
        </pc:cxnChg>
        <pc:cxnChg chg="add del">
          <ac:chgData name="taoubio@gmail.com" userId="c4f499d34565f536" providerId="LiveId" clId="{C1D2D412-38EA-489F-A443-22D26DD3DD77}" dt="2021-04-06T10:11:17.004" v="240" actId="478"/>
          <ac:cxnSpMkLst>
            <pc:docMk/>
            <pc:sldMk cId="2240568" sldId="300"/>
            <ac:cxnSpMk id="35" creationId="{2D4FB18A-93FA-47AA-9425-59833F3C250D}"/>
          </ac:cxnSpMkLst>
        </pc:cxnChg>
        <pc:cxnChg chg="add del mod">
          <ac:chgData name="taoubio@gmail.com" userId="c4f499d34565f536" providerId="LiveId" clId="{C1D2D412-38EA-489F-A443-22D26DD3DD77}" dt="2021-04-06T10:12:28.866" v="246" actId="478"/>
          <ac:cxnSpMkLst>
            <pc:docMk/>
            <pc:sldMk cId="2240568" sldId="300"/>
            <ac:cxnSpMk id="37" creationId="{CD410F63-610E-468A-8444-366942CFE517}"/>
          </ac:cxnSpMkLst>
        </pc:cxnChg>
        <pc:cxnChg chg="add del">
          <ac:chgData name="taoubio@gmail.com" userId="c4f499d34565f536" providerId="LiveId" clId="{C1D2D412-38EA-489F-A443-22D26DD3DD77}" dt="2021-04-06T10:12:42.918" v="248" actId="478"/>
          <ac:cxnSpMkLst>
            <pc:docMk/>
            <pc:sldMk cId="2240568" sldId="300"/>
            <ac:cxnSpMk id="43" creationId="{7CD0CC81-D2EC-49EE-9149-7414AEB8165F}"/>
          </ac:cxnSpMkLst>
        </pc:cxnChg>
      </pc:sldChg>
    </pc:docChg>
  </pc:docChgLst>
  <pc:docChgLst>
    <pc:chgData name="Oumaima TAOUBI" userId="S::taoubi@etud.insa-toulouse.fr::d82d42f3-608a-4adc-8344-f7fc3566a49e" providerId="AD" clId="Web-{32E3BB9F-5000-B000-E261-B965367C24ED}"/>
    <pc:docChg chg="addSld delSld modSection">
      <pc:chgData name="Oumaima TAOUBI" userId="S::taoubi@etud.insa-toulouse.fr::d82d42f3-608a-4adc-8344-f7fc3566a49e" providerId="AD" clId="Web-{32E3BB9F-5000-B000-E261-B965367C24ED}" dt="2021-04-07T11:36:23.113" v="1"/>
      <pc:docMkLst>
        <pc:docMk/>
      </pc:docMkLst>
      <pc:sldChg chg="new del">
        <pc:chgData name="Oumaima TAOUBI" userId="S::taoubi@etud.insa-toulouse.fr::d82d42f3-608a-4adc-8344-f7fc3566a49e" providerId="AD" clId="Web-{32E3BB9F-5000-B000-E261-B965367C24ED}" dt="2021-04-07T11:36:23.113" v="1"/>
        <pc:sldMkLst>
          <pc:docMk/>
          <pc:sldMk cId="2125059180" sldId="303"/>
        </pc:sldMkLst>
      </pc:sldChg>
    </pc:docChg>
  </pc:docChgLst>
  <pc:docChgLst>
    <pc:chgData name="Elio Tognacca" userId="S::tognacca@etud.insa-toulouse.fr::7d81dc1c-eb42-4112-b953-fbd6cbec9ce0" providerId="AD" clId="Web-{98CB8400-F941-6ABD-4821-AF3E4891AB2D}"/>
    <pc:docChg chg="modSld">
      <pc:chgData name="Elio Tognacca" userId="S::tognacca@etud.insa-toulouse.fr::7d81dc1c-eb42-4112-b953-fbd6cbec9ce0" providerId="AD" clId="Web-{98CB8400-F941-6ABD-4821-AF3E4891AB2D}" dt="2021-05-07T15:39:45.501" v="505"/>
      <pc:docMkLst>
        <pc:docMk/>
      </pc:docMkLst>
      <pc:sldChg chg="modSp">
        <pc:chgData name="Elio Tognacca" userId="S::tognacca@etud.insa-toulouse.fr::7d81dc1c-eb42-4112-b953-fbd6cbec9ce0" providerId="AD" clId="Web-{98CB8400-F941-6ABD-4821-AF3E4891AB2D}" dt="2021-05-07T15:28:00.376" v="321"/>
        <pc:sldMkLst>
          <pc:docMk/>
          <pc:sldMk cId="2240568" sldId="300"/>
        </pc:sldMkLst>
        <pc:graphicFrameChg chg="mod modGraphic">
          <ac:chgData name="Elio Tognacca" userId="S::tognacca@etud.insa-toulouse.fr::7d81dc1c-eb42-4112-b953-fbd6cbec9ce0" providerId="AD" clId="Web-{98CB8400-F941-6ABD-4821-AF3E4891AB2D}" dt="2021-05-07T15:28:00.376" v="321"/>
          <ac:graphicFrameMkLst>
            <pc:docMk/>
            <pc:sldMk cId="2240568" sldId="300"/>
            <ac:graphicFrameMk id="55" creationId="{3F8F8955-2561-43D3-A7C3-C262BF804842}"/>
          </ac:graphicFrameMkLst>
        </pc:graphicFrameChg>
      </pc:sldChg>
      <pc:sldChg chg="modSp">
        <pc:chgData name="Elio Tognacca" userId="S::tognacca@etud.insa-toulouse.fr::7d81dc1c-eb42-4112-b953-fbd6cbec9ce0" providerId="AD" clId="Web-{98CB8400-F941-6ABD-4821-AF3E4891AB2D}" dt="2021-05-07T15:39:45.501" v="505"/>
        <pc:sldMkLst>
          <pc:docMk/>
          <pc:sldMk cId="1127488261" sldId="304"/>
        </pc:sldMkLst>
        <pc:graphicFrameChg chg="mod modGraphic">
          <ac:chgData name="Elio Tognacca" userId="S::tognacca@etud.insa-toulouse.fr::7d81dc1c-eb42-4112-b953-fbd6cbec9ce0" providerId="AD" clId="Web-{98CB8400-F941-6ABD-4821-AF3E4891AB2D}" dt="2021-05-07T15:39:45.501" v="505"/>
          <ac:graphicFrameMkLst>
            <pc:docMk/>
            <pc:sldMk cId="1127488261" sldId="304"/>
            <ac:graphicFrameMk id="55" creationId="{3F8F8955-2561-43D3-A7C3-C262BF804842}"/>
          </ac:graphicFrameMkLst>
        </pc:graphicFrameChg>
      </pc:sldChg>
    </pc:docChg>
  </pc:docChgLst>
  <pc:docChgLst>
    <pc:chgData name="Hugo De Vincenz" userId="S::devincen@etud.insa-toulouse.fr::9147f480-3921-4164-a5a4-272499f06e69" providerId="AD" clId="Web-{C399C59F-4016-B000-FD7B-1CE8845FBC8C}"/>
    <pc:docChg chg="addSld modSld modSection">
      <pc:chgData name="Hugo De Vincenz" userId="S::devincen@etud.insa-toulouse.fr::9147f480-3921-4164-a5a4-272499f06e69" providerId="AD" clId="Web-{C399C59F-4016-B000-FD7B-1CE8845FBC8C}" dt="2021-05-07T16:07:24.616" v="664" actId="20577"/>
      <pc:docMkLst>
        <pc:docMk/>
      </pc:docMkLst>
      <pc:sldChg chg="addSp modSp">
        <pc:chgData name="Hugo De Vincenz" userId="S::devincen@etud.insa-toulouse.fr::9147f480-3921-4164-a5a4-272499f06e69" providerId="AD" clId="Web-{C399C59F-4016-B000-FD7B-1CE8845FBC8C}" dt="2021-05-07T15:41:01.811" v="516" actId="1076"/>
        <pc:sldMkLst>
          <pc:docMk/>
          <pc:sldMk cId="2759269377" sldId="293"/>
        </pc:sldMkLst>
        <pc:picChg chg="add mod">
          <ac:chgData name="Hugo De Vincenz" userId="S::devincen@etud.insa-toulouse.fr::9147f480-3921-4164-a5a4-272499f06e69" providerId="AD" clId="Web-{C399C59F-4016-B000-FD7B-1CE8845FBC8C}" dt="2021-05-07T15:41:01.811" v="516" actId="1076"/>
          <ac:picMkLst>
            <pc:docMk/>
            <pc:sldMk cId="2759269377" sldId="293"/>
            <ac:picMk id="2" creationId="{F354EED6-982D-4822-BEA8-B298A5936A51}"/>
          </ac:picMkLst>
        </pc:picChg>
      </pc:sldChg>
      <pc:sldChg chg="modSp">
        <pc:chgData name="Hugo De Vincenz" userId="S::devincen@etud.insa-toulouse.fr::9147f480-3921-4164-a5a4-272499f06e69" providerId="AD" clId="Web-{C399C59F-4016-B000-FD7B-1CE8845FBC8C}" dt="2021-05-07T15:35:04.489" v="511"/>
        <pc:sldMkLst>
          <pc:docMk/>
          <pc:sldMk cId="2240568" sldId="300"/>
        </pc:sldMkLst>
        <pc:graphicFrameChg chg="mod modGraphic">
          <ac:chgData name="Hugo De Vincenz" userId="S::devincen@etud.insa-toulouse.fr::9147f480-3921-4164-a5a4-272499f06e69" providerId="AD" clId="Web-{C399C59F-4016-B000-FD7B-1CE8845FBC8C}" dt="2021-05-07T15:35:04.489" v="511"/>
          <ac:graphicFrameMkLst>
            <pc:docMk/>
            <pc:sldMk cId="2240568" sldId="300"/>
            <ac:graphicFrameMk id="55" creationId="{3F8F8955-2561-43D3-A7C3-C262BF804842}"/>
          </ac:graphicFrameMkLst>
        </pc:graphicFrameChg>
      </pc:sldChg>
      <pc:sldChg chg="modSp add replId">
        <pc:chgData name="Hugo De Vincenz" userId="S::devincen@etud.insa-toulouse.fr::9147f480-3921-4164-a5a4-272499f06e69" providerId="AD" clId="Web-{C399C59F-4016-B000-FD7B-1CE8845FBC8C}" dt="2021-05-07T15:33:25.534" v="397"/>
        <pc:sldMkLst>
          <pc:docMk/>
          <pc:sldMk cId="1127488261" sldId="304"/>
        </pc:sldMkLst>
        <pc:graphicFrameChg chg="mod modGraphic">
          <ac:chgData name="Hugo De Vincenz" userId="S::devincen@etud.insa-toulouse.fr::9147f480-3921-4164-a5a4-272499f06e69" providerId="AD" clId="Web-{C399C59F-4016-B000-FD7B-1CE8845FBC8C}" dt="2021-05-07T15:33:25.534" v="397"/>
          <ac:graphicFrameMkLst>
            <pc:docMk/>
            <pc:sldMk cId="1127488261" sldId="304"/>
            <ac:graphicFrameMk id="55" creationId="{3F8F8955-2561-43D3-A7C3-C262BF804842}"/>
          </ac:graphicFrameMkLst>
        </pc:graphicFrameChg>
      </pc:sldChg>
      <pc:sldChg chg="modSp new">
        <pc:chgData name="Hugo De Vincenz" userId="S::devincen@etud.insa-toulouse.fr::9147f480-3921-4164-a5a4-272499f06e69" providerId="AD" clId="Web-{C399C59F-4016-B000-FD7B-1CE8845FBC8C}" dt="2021-05-07T16:07:24.616" v="664" actId="20577"/>
        <pc:sldMkLst>
          <pc:docMk/>
          <pc:sldMk cId="2655581124" sldId="305"/>
        </pc:sldMkLst>
        <pc:spChg chg="mod">
          <ac:chgData name="Hugo De Vincenz" userId="S::devincen@etud.insa-toulouse.fr::9147f480-3921-4164-a5a4-272499f06e69" providerId="AD" clId="Web-{C399C59F-4016-B000-FD7B-1CE8845FBC8C}" dt="2021-05-07T16:04:52.737" v="656" actId="20577"/>
          <ac:spMkLst>
            <pc:docMk/>
            <pc:sldMk cId="2655581124" sldId="305"/>
            <ac:spMk id="2" creationId="{44340B17-8691-47E0-8210-1181951D8EA7}"/>
          </ac:spMkLst>
        </pc:spChg>
        <pc:spChg chg="mod">
          <ac:chgData name="Hugo De Vincenz" userId="S::devincen@etud.insa-toulouse.fr::9147f480-3921-4164-a5a4-272499f06e69" providerId="AD" clId="Web-{C399C59F-4016-B000-FD7B-1CE8845FBC8C}" dt="2021-05-07T16:07:24.616" v="664" actId="20577"/>
          <ac:spMkLst>
            <pc:docMk/>
            <pc:sldMk cId="2655581124" sldId="305"/>
            <ac:spMk id="4" creationId="{A9BF7516-F4DB-4254-B1B4-3E06C07605CC}"/>
          </ac:spMkLst>
        </pc:spChg>
      </pc:sldChg>
    </pc:docChg>
  </pc:docChgLst>
  <pc:docChgLst>
    <pc:chgData name="Utilisateur invité" userId="S::urn:spo:anon#d1e91499d65809d091346bf08347548a1ce7025e6b414c69ccaef5dad34980a0::" providerId="AD" clId="Web-{C722FAC9-EB39-A2C9-6DA0-A8611CC1B9B9}"/>
    <pc:docChg chg="modSld">
      <pc:chgData name="Utilisateur invité" userId="S::urn:spo:anon#d1e91499d65809d091346bf08347548a1ce7025e6b414c69ccaef5dad34980a0::" providerId="AD" clId="Web-{C722FAC9-EB39-A2C9-6DA0-A8611CC1B9B9}" dt="2021-05-11T20:45:59.833" v="1" actId="20577"/>
      <pc:docMkLst>
        <pc:docMk/>
      </pc:docMkLst>
      <pc:sldChg chg="modSp">
        <pc:chgData name="Utilisateur invité" userId="S::urn:spo:anon#d1e91499d65809d091346bf08347548a1ce7025e6b414c69ccaef5dad34980a0::" providerId="AD" clId="Web-{C722FAC9-EB39-A2C9-6DA0-A8611CC1B9B9}" dt="2021-05-11T20:45:59.833" v="1" actId="20577"/>
        <pc:sldMkLst>
          <pc:docMk/>
          <pc:sldMk cId="96417156" sldId="308"/>
        </pc:sldMkLst>
        <pc:spChg chg="mod">
          <ac:chgData name="Utilisateur invité" userId="S::urn:spo:anon#d1e91499d65809d091346bf08347548a1ce7025e6b414c69ccaef5dad34980a0::" providerId="AD" clId="Web-{C722FAC9-EB39-A2C9-6DA0-A8611CC1B9B9}" dt="2021-05-11T20:45:59.833" v="1" actId="20577"/>
          <ac:spMkLst>
            <pc:docMk/>
            <pc:sldMk cId="96417156" sldId="308"/>
            <ac:spMk id="3" creationId="{C06B8BD2-5C06-4942-9C10-28A405A56DE7}"/>
          </ac:spMkLst>
        </pc:spChg>
      </pc:sldChg>
    </pc:docChg>
  </pc:docChgLst>
  <pc:docChgLst>
    <pc:chgData name="Elio Tognacca" userId="S::tognacca@etud.insa-toulouse.fr::7d81dc1c-eb42-4112-b953-fbd6cbec9ce0" providerId="AD" clId="Web-{93AAD01C-08F3-07C1-12BD-8FC15F2C54E5}"/>
    <pc:docChg chg="modSld">
      <pc:chgData name="Elio Tognacca" userId="S::tognacca@etud.insa-toulouse.fr::7d81dc1c-eb42-4112-b953-fbd6cbec9ce0" providerId="AD" clId="Web-{93AAD01C-08F3-07C1-12BD-8FC15F2C54E5}" dt="2021-05-07T16:09:11.114" v="199"/>
      <pc:docMkLst>
        <pc:docMk/>
      </pc:docMkLst>
      <pc:sldChg chg="modSp">
        <pc:chgData name="Elio Tognacca" userId="S::tognacca@etud.insa-toulouse.fr::7d81dc1c-eb42-4112-b953-fbd6cbec9ce0" providerId="AD" clId="Web-{93AAD01C-08F3-07C1-12BD-8FC15F2C54E5}" dt="2021-05-07T16:09:11.114" v="199"/>
        <pc:sldMkLst>
          <pc:docMk/>
          <pc:sldMk cId="2240568" sldId="300"/>
        </pc:sldMkLst>
        <pc:graphicFrameChg chg="mod modGraphic">
          <ac:chgData name="Elio Tognacca" userId="S::tognacca@etud.insa-toulouse.fr::7d81dc1c-eb42-4112-b953-fbd6cbec9ce0" providerId="AD" clId="Web-{93AAD01C-08F3-07C1-12BD-8FC15F2C54E5}" dt="2021-05-07T16:09:11.114" v="199"/>
          <ac:graphicFrameMkLst>
            <pc:docMk/>
            <pc:sldMk cId="2240568" sldId="300"/>
            <ac:graphicFrameMk id="55" creationId="{3F8F8955-2561-43D3-A7C3-C262BF804842}"/>
          </ac:graphicFrameMkLst>
        </pc:graphicFrameChg>
      </pc:sldChg>
      <pc:sldChg chg="modSp">
        <pc:chgData name="Elio Tognacca" userId="S::tognacca@etud.insa-toulouse.fr::7d81dc1c-eb42-4112-b953-fbd6cbec9ce0" providerId="AD" clId="Web-{93AAD01C-08F3-07C1-12BD-8FC15F2C54E5}" dt="2021-05-07T15:52:30.422" v="38"/>
        <pc:sldMkLst>
          <pc:docMk/>
          <pc:sldMk cId="1127488261" sldId="304"/>
        </pc:sldMkLst>
        <pc:graphicFrameChg chg="mod modGraphic">
          <ac:chgData name="Elio Tognacca" userId="S::tognacca@etud.insa-toulouse.fr::7d81dc1c-eb42-4112-b953-fbd6cbec9ce0" providerId="AD" clId="Web-{93AAD01C-08F3-07C1-12BD-8FC15F2C54E5}" dt="2021-05-07T15:52:30.422" v="38"/>
          <ac:graphicFrameMkLst>
            <pc:docMk/>
            <pc:sldMk cId="1127488261" sldId="304"/>
            <ac:graphicFrameMk id="55" creationId="{3F8F8955-2561-43D3-A7C3-C262BF804842}"/>
          </ac:graphicFrameMkLst>
        </pc:graphicFrameChg>
      </pc:sldChg>
    </pc:docChg>
  </pc:docChgLst>
  <pc:docChgLst>
    <pc:chgData name="Ludovic FERRANDI" userId="e47aa821-b978-4087-99fd-991fe6578897" providerId="ADAL" clId="{40E85627-A118-4B59-9819-CD38249904E8}"/>
    <pc:docChg chg="custSel modSld">
      <pc:chgData name="Ludovic FERRANDI" userId="e47aa821-b978-4087-99fd-991fe6578897" providerId="ADAL" clId="{40E85627-A118-4B59-9819-CD38249904E8}" dt="2021-04-06T18:52:54.883" v="130"/>
      <pc:docMkLst>
        <pc:docMk/>
      </pc:docMkLst>
      <pc:sldChg chg="addSp delSp modSp mod">
        <pc:chgData name="Ludovic FERRANDI" userId="e47aa821-b978-4087-99fd-991fe6578897" providerId="ADAL" clId="{40E85627-A118-4B59-9819-CD38249904E8}" dt="2021-04-06T18:42:11.205" v="13" actId="478"/>
        <pc:sldMkLst>
          <pc:docMk/>
          <pc:sldMk cId="2759269377" sldId="293"/>
        </pc:sldMkLst>
        <pc:picChg chg="del">
          <ac:chgData name="Ludovic FERRANDI" userId="e47aa821-b978-4087-99fd-991fe6578897" providerId="ADAL" clId="{40E85627-A118-4B59-9819-CD38249904E8}" dt="2021-04-06T18:39:12.767" v="7" actId="478"/>
          <ac:picMkLst>
            <pc:docMk/>
            <pc:sldMk cId="2759269377" sldId="293"/>
            <ac:picMk id="2" creationId="{9DD2E237-A26D-43D0-9F8D-42055A1E3EF4}"/>
          </ac:picMkLst>
        </pc:picChg>
        <pc:picChg chg="add del mod">
          <ac:chgData name="Ludovic FERRANDI" userId="e47aa821-b978-4087-99fd-991fe6578897" providerId="ADAL" clId="{40E85627-A118-4B59-9819-CD38249904E8}" dt="2021-04-06T18:42:11.205" v="13" actId="478"/>
          <ac:picMkLst>
            <pc:docMk/>
            <pc:sldMk cId="2759269377" sldId="293"/>
            <ac:picMk id="3" creationId="{09DE3F69-2EFF-4F60-91FC-BB7FBBAD4C4E}"/>
          </ac:picMkLst>
        </pc:picChg>
      </pc:sldChg>
      <pc:sldChg chg="modSp mod">
        <pc:chgData name="Ludovic FERRANDI" userId="e47aa821-b978-4087-99fd-991fe6578897" providerId="ADAL" clId="{40E85627-A118-4B59-9819-CD38249904E8}" dt="2021-04-06T18:48:33.463" v="128" actId="20577"/>
        <pc:sldMkLst>
          <pc:docMk/>
          <pc:sldMk cId="2240568" sldId="300"/>
        </pc:sldMkLst>
        <pc:graphicFrameChg chg="mod modGraphic">
          <ac:chgData name="Ludovic FERRANDI" userId="e47aa821-b978-4087-99fd-991fe6578897" providerId="ADAL" clId="{40E85627-A118-4B59-9819-CD38249904E8}" dt="2021-04-06T18:48:33.463" v="128" actId="20577"/>
          <ac:graphicFrameMkLst>
            <pc:docMk/>
            <pc:sldMk cId="2240568" sldId="300"/>
            <ac:graphicFrameMk id="55" creationId="{3F8F8955-2561-43D3-A7C3-C262BF804842}"/>
          </ac:graphicFrameMkLst>
        </pc:graphicFrameChg>
      </pc:sldChg>
      <pc:sldChg chg="addSp delSp mod">
        <pc:chgData name="Ludovic FERRANDI" userId="e47aa821-b978-4087-99fd-991fe6578897" providerId="ADAL" clId="{40E85627-A118-4B59-9819-CD38249904E8}" dt="2021-04-06T18:52:54.883" v="130"/>
        <pc:sldMkLst>
          <pc:docMk/>
          <pc:sldMk cId="2279683457" sldId="301"/>
        </pc:sldMkLst>
        <pc:picChg chg="add del">
          <ac:chgData name="Ludovic FERRANDI" userId="e47aa821-b978-4087-99fd-991fe6578897" providerId="ADAL" clId="{40E85627-A118-4B59-9819-CD38249904E8}" dt="2021-04-06T18:02:57.886" v="2" actId="478"/>
          <ac:picMkLst>
            <pc:docMk/>
            <pc:sldMk cId="2279683457" sldId="301"/>
            <ac:picMk id="2" creationId="{E984EB40-6A88-4550-8160-AE114C1D33E5}"/>
          </ac:picMkLst>
        </pc:picChg>
        <pc:picChg chg="add del">
          <ac:chgData name="Ludovic FERRANDI" userId="e47aa821-b978-4087-99fd-991fe6578897" providerId="ADAL" clId="{40E85627-A118-4B59-9819-CD38249904E8}" dt="2021-04-06T18:52:53.305" v="129" actId="478"/>
          <ac:picMkLst>
            <pc:docMk/>
            <pc:sldMk cId="2279683457" sldId="301"/>
            <ac:picMk id="4" creationId="{5ED51D24-3A00-4283-8D53-A619503947E9}"/>
          </ac:picMkLst>
        </pc:picChg>
        <pc:picChg chg="add">
          <ac:chgData name="Ludovic FERRANDI" userId="e47aa821-b978-4087-99fd-991fe6578897" providerId="ADAL" clId="{40E85627-A118-4B59-9819-CD38249904E8}" dt="2021-04-06T18:52:54.883" v="130"/>
          <ac:picMkLst>
            <pc:docMk/>
            <pc:sldMk cId="2279683457" sldId="301"/>
            <ac:picMk id="5" creationId="{13C08BE9-7A78-4EFC-B3F1-A10B9A91E169}"/>
          </ac:picMkLst>
        </pc:picChg>
        <pc:picChg chg="del">
          <ac:chgData name="Ludovic FERRANDI" userId="e47aa821-b978-4087-99fd-991fe6578897" providerId="ADAL" clId="{40E85627-A118-4B59-9819-CD38249904E8}" dt="2021-04-06T18:00:59.805" v="0" actId="478"/>
          <ac:picMkLst>
            <pc:docMk/>
            <pc:sldMk cId="2279683457" sldId="301"/>
            <ac:picMk id="14" creationId="{98CB5877-5825-42CA-B6CB-3243353CA4C5}"/>
          </ac:picMkLst>
        </pc:picChg>
      </pc:sldChg>
    </pc:docChg>
  </pc:docChgLst>
  <pc:docChgLst>
    <pc:chgData name="Elio Tognacca" userId="S::tognacca@etud.insa-toulouse.fr::7d81dc1c-eb42-4112-b953-fbd6cbec9ce0" providerId="AD" clId="Web-{705AA041-ECDA-B4CB-D0C6-1E01A4172C0F}"/>
    <pc:docChg chg="modSld sldOrd">
      <pc:chgData name="Elio Tognacca" userId="S::tognacca@etud.insa-toulouse.fr::7d81dc1c-eb42-4112-b953-fbd6cbec9ce0" providerId="AD" clId="Web-{705AA041-ECDA-B4CB-D0C6-1E01A4172C0F}" dt="2021-05-09T20:09:36.098" v="113"/>
      <pc:docMkLst>
        <pc:docMk/>
      </pc:docMkLst>
      <pc:sldChg chg="addSp delSp modSp">
        <pc:chgData name="Elio Tognacca" userId="S::tognacca@etud.insa-toulouse.fr::7d81dc1c-eb42-4112-b953-fbd6cbec9ce0" providerId="AD" clId="Web-{705AA041-ECDA-B4CB-D0C6-1E01A4172C0F}" dt="2021-05-09T19:25:08.075" v="56"/>
        <pc:sldMkLst>
          <pc:docMk/>
          <pc:sldMk cId="470032918" sldId="280"/>
        </pc:sldMkLst>
        <pc:spChg chg="mod">
          <ac:chgData name="Elio Tognacca" userId="S::tognacca@etud.insa-toulouse.fr::7d81dc1c-eb42-4112-b953-fbd6cbec9ce0" providerId="AD" clId="Web-{705AA041-ECDA-B4CB-D0C6-1E01A4172C0F}" dt="2021-05-09T19:18:06.942" v="1" actId="20577"/>
          <ac:spMkLst>
            <pc:docMk/>
            <pc:sldMk cId="470032918" sldId="280"/>
            <ac:spMk id="3" creationId="{FD8B61E8-75CF-4357-A759-AD2EE15D555F}"/>
          </ac:spMkLst>
        </pc:spChg>
        <pc:spChg chg="add del mod">
          <ac:chgData name="Elio Tognacca" userId="S::tognacca@etud.insa-toulouse.fr::7d81dc1c-eb42-4112-b953-fbd6cbec9ce0" providerId="AD" clId="Web-{705AA041-ECDA-B4CB-D0C6-1E01A4172C0F}" dt="2021-05-09T19:25:08.075" v="56"/>
          <ac:spMkLst>
            <pc:docMk/>
            <pc:sldMk cId="470032918" sldId="280"/>
            <ac:spMk id="5" creationId="{7F29643B-870E-40F7-ABB1-07D36DA3D565}"/>
          </ac:spMkLst>
        </pc:spChg>
      </pc:sldChg>
      <pc:sldChg chg="addSp modSp">
        <pc:chgData name="Elio Tognacca" userId="S::tognacca@etud.insa-toulouse.fr::7d81dc1c-eb42-4112-b953-fbd6cbec9ce0" providerId="AD" clId="Web-{705AA041-ECDA-B4CB-D0C6-1E01A4172C0F}" dt="2021-05-09T19:26:07.154" v="76" actId="20577"/>
        <pc:sldMkLst>
          <pc:docMk/>
          <pc:sldMk cId="565109173" sldId="290"/>
        </pc:sldMkLst>
        <pc:spChg chg="add mod">
          <ac:chgData name="Elio Tognacca" userId="S::tognacca@etud.insa-toulouse.fr::7d81dc1c-eb42-4112-b953-fbd6cbec9ce0" providerId="AD" clId="Web-{705AA041-ECDA-B4CB-D0C6-1E01A4172C0F}" dt="2021-05-09T19:26:07.154" v="76" actId="20577"/>
          <ac:spMkLst>
            <pc:docMk/>
            <pc:sldMk cId="565109173" sldId="290"/>
            <ac:spMk id="3" creationId="{AC535612-3E0A-4353-A700-500D1F5789D5}"/>
          </ac:spMkLst>
        </pc:spChg>
      </pc:sldChg>
      <pc:sldChg chg="modSp">
        <pc:chgData name="Elio Tognacca" userId="S::tognacca@etud.insa-toulouse.fr::7d81dc1c-eb42-4112-b953-fbd6cbec9ce0" providerId="AD" clId="Web-{705AA041-ECDA-B4CB-D0C6-1E01A4172C0F}" dt="2021-05-09T19:25:30.997" v="62" actId="20577"/>
        <pc:sldMkLst>
          <pc:docMk/>
          <pc:sldMk cId="2759269377" sldId="293"/>
        </pc:sldMkLst>
        <pc:spChg chg="mod">
          <ac:chgData name="Elio Tognacca" userId="S::tognacca@etud.insa-toulouse.fr::7d81dc1c-eb42-4112-b953-fbd6cbec9ce0" providerId="AD" clId="Web-{705AA041-ECDA-B4CB-D0C6-1E01A4172C0F}" dt="2021-05-09T19:25:30.997" v="62" actId="20577"/>
          <ac:spMkLst>
            <pc:docMk/>
            <pc:sldMk cId="2759269377" sldId="293"/>
            <ac:spMk id="10" creationId="{0DBC1336-9C4F-4E0E-80D4-9257A14D7281}"/>
          </ac:spMkLst>
        </pc:spChg>
      </pc:sldChg>
      <pc:sldChg chg="addSp delSp modSp ord">
        <pc:chgData name="Elio Tognacca" userId="S::tognacca@etud.insa-toulouse.fr::7d81dc1c-eb42-4112-b953-fbd6cbec9ce0" providerId="AD" clId="Web-{705AA041-ECDA-B4CB-D0C6-1E01A4172C0F}" dt="2021-05-09T19:24:31.199" v="48" actId="20577"/>
        <pc:sldMkLst>
          <pc:docMk/>
          <pc:sldMk cId="556003988" sldId="296"/>
        </pc:sldMkLst>
        <pc:spChg chg="add mod">
          <ac:chgData name="Elio Tognacca" userId="S::tognacca@etud.insa-toulouse.fr::7d81dc1c-eb42-4112-b953-fbd6cbec9ce0" providerId="AD" clId="Web-{705AA041-ECDA-B4CB-D0C6-1E01A4172C0F}" dt="2021-05-09T19:24:31.199" v="48" actId="20577"/>
          <ac:spMkLst>
            <pc:docMk/>
            <pc:sldMk cId="556003988" sldId="296"/>
            <ac:spMk id="2" creationId="{ADD94854-9325-4FBC-BD96-AEC160D5B667}"/>
          </ac:spMkLst>
        </pc:spChg>
        <pc:spChg chg="del">
          <ac:chgData name="Elio Tognacca" userId="S::tognacca@etud.insa-toulouse.fr::7d81dc1c-eb42-4112-b953-fbd6cbec9ce0" providerId="AD" clId="Web-{705AA041-ECDA-B4CB-D0C6-1E01A4172C0F}" dt="2021-05-09T19:23:08.073" v="42"/>
          <ac:spMkLst>
            <pc:docMk/>
            <pc:sldMk cId="556003988" sldId="296"/>
            <ac:spMk id="37" creationId="{165ECF3A-027A-4493-8E79-8481E6656C8D}"/>
          </ac:spMkLst>
        </pc:spChg>
      </pc:sldChg>
      <pc:sldChg chg="modSp">
        <pc:chgData name="Elio Tognacca" userId="S::tognacca@etud.insa-toulouse.fr::7d81dc1c-eb42-4112-b953-fbd6cbec9ce0" providerId="AD" clId="Web-{705AA041-ECDA-B4CB-D0C6-1E01A4172C0F}" dt="2021-05-09T19:56:39.125" v="109"/>
        <pc:sldMkLst>
          <pc:docMk/>
          <pc:sldMk cId="2240568" sldId="300"/>
        </pc:sldMkLst>
        <pc:spChg chg="mod">
          <ac:chgData name="Elio Tognacca" userId="S::tognacca@etud.insa-toulouse.fr::7d81dc1c-eb42-4112-b953-fbd6cbec9ce0" providerId="AD" clId="Web-{705AA041-ECDA-B4CB-D0C6-1E01A4172C0F}" dt="2021-05-09T19:24:51.606" v="52" actId="20577"/>
          <ac:spMkLst>
            <pc:docMk/>
            <pc:sldMk cId="2240568" sldId="300"/>
            <ac:spMk id="17" creationId="{7CDDCA36-89D9-400B-8A1C-A4755701B19F}"/>
          </ac:spMkLst>
        </pc:spChg>
        <pc:spChg chg="mod">
          <ac:chgData name="Elio Tognacca" userId="S::tognacca@etud.insa-toulouse.fr::7d81dc1c-eb42-4112-b953-fbd6cbec9ce0" providerId="AD" clId="Web-{705AA041-ECDA-B4CB-D0C6-1E01A4172C0F}" dt="2021-05-09T19:18:36.302" v="10" actId="1076"/>
          <ac:spMkLst>
            <pc:docMk/>
            <pc:sldMk cId="2240568" sldId="300"/>
            <ac:spMk id="18" creationId="{BB89324C-929D-4A74-A2E8-C84AA3A01B74}"/>
          </ac:spMkLst>
        </pc:spChg>
        <pc:graphicFrameChg chg="mod modGraphic">
          <ac:chgData name="Elio Tognacca" userId="S::tognacca@etud.insa-toulouse.fr::7d81dc1c-eb42-4112-b953-fbd6cbec9ce0" providerId="AD" clId="Web-{705AA041-ECDA-B4CB-D0C6-1E01A4172C0F}" dt="2021-05-09T19:56:39.125" v="109"/>
          <ac:graphicFrameMkLst>
            <pc:docMk/>
            <pc:sldMk cId="2240568" sldId="300"/>
            <ac:graphicFrameMk id="55" creationId="{3F8F8955-2561-43D3-A7C3-C262BF804842}"/>
          </ac:graphicFrameMkLst>
        </pc:graphicFrameChg>
      </pc:sldChg>
      <pc:sldChg chg="addSp modSp">
        <pc:chgData name="Elio Tognacca" userId="S::tognacca@etud.insa-toulouse.fr::7d81dc1c-eb42-4112-b953-fbd6cbec9ce0" providerId="AD" clId="Web-{705AA041-ECDA-B4CB-D0C6-1E01A4172C0F}" dt="2021-05-09T19:25:19.091" v="58" actId="20577"/>
        <pc:sldMkLst>
          <pc:docMk/>
          <pc:sldMk cId="2279683457" sldId="301"/>
        </pc:sldMkLst>
        <pc:spChg chg="add mod">
          <ac:chgData name="Elio Tognacca" userId="S::tognacca@etud.insa-toulouse.fr::7d81dc1c-eb42-4112-b953-fbd6cbec9ce0" providerId="AD" clId="Web-{705AA041-ECDA-B4CB-D0C6-1E01A4172C0F}" dt="2021-05-09T19:25:19.091" v="58" actId="20577"/>
          <ac:spMkLst>
            <pc:docMk/>
            <pc:sldMk cId="2279683457" sldId="301"/>
            <ac:spMk id="4" creationId="{008F8EFD-6D4C-4F2A-B7DA-897AE2711D35}"/>
          </ac:spMkLst>
        </pc:spChg>
      </pc:sldChg>
      <pc:sldChg chg="modSp">
        <pc:chgData name="Elio Tognacca" userId="S::tognacca@etud.insa-toulouse.fr::7d81dc1c-eb42-4112-b953-fbd6cbec9ce0" providerId="AD" clId="Web-{705AA041-ECDA-B4CB-D0C6-1E01A4172C0F}" dt="2021-05-09T19:26:11.591" v="78" actId="20577"/>
        <pc:sldMkLst>
          <pc:docMk/>
          <pc:sldMk cId="2080722992" sldId="302"/>
        </pc:sldMkLst>
        <pc:spChg chg="mod">
          <ac:chgData name="Elio Tognacca" userId="S::tognacca@etud.insa-toulouse.fr::7d81dc1c-eb42-4112-b953-fbd6cbec9ce0" providerId="AD" clId="Web-{705AA041-ECDA-B4CB-D0C6-1E01A4172C0F}" dt="2021-05-09T19:26:11.591" v="78" actId="20577"/>
          <ac:spMkLst>
            <pc:docMk/>
            <pc:sldMk cId="2080722992" sldId="302"/>
            <ac:spMk id="10" creationId="{0DBC1336-9C4F-4E0E-80D4-9257A14D7281}"/>
          </ac:spMkLst>
        </pc:spChg>
      </pc:sldChg>
      <pc:sldChg chg="addSp modSp">
        <pc:chgData name="Elio Tognacca" userId="S::tognacca@etud.insa-toulouse.fr::7d81dc1c-eb42-4112-b953-fbd6cbec9ce0" providerId="AD" clId="Web-{705AA041-ECDA-B4CB-D0C6-1E01A4172C0F}" dt="2021-05-09T19:25:51.810" v="68" actId="20577"/>
        <pc:sldMkLst>
          <pc:docMk/>
          <pc:sldMk cId="3474864809" sldId="303"/>
        </pc:sldMkLst>
        <pc:spChg chg="add mod">
          <ac:chgData name="Elio Tognacca" userId="S::tognacca@etud.insa-toulouse.fr::7d81dc1c-eb42-4112-b953-fbd6cbec9ce0" providerId="AD" clId="Web-{705AA041-ECDA-B4CB-D0C6-1E01A4172C0F}" dt="2021-05-09T19:25:51.810" v="68" actId="20577"/>
          <ac:spMkLst>
            <pc:docMk/>
            <pc:sldMk cId="3474864809" sldId="303"/>
            <ac:spMk id="4" creationId="{54281863-713F-4EF4-8ABD-652CA6622F9A}"/>
          </ac:spMkLst>
        </pc:spChg>
      </pc:sldChg>
      <pc:sldChg chg="addSp delSp modSp">
        <pc:chgData name="Elio Tognacca" userId="S::tognacca@etud.insa-toulouse.fr::7d81dc1c-eb42-4112-b953-fbd6cbec9ce0" providerId="AD" clId="Web-{705AA041-ECDA-B4CB-D0C6-1E01A4172C0F}" dt="2021-05-09T20:09:36.098" v="113"/>
        <pc:sldMkLst>
          <pc:docMk/>
          <pc:sldMk cId="1127488261" sldId="304"/>
        </pc:sldMkLst>
        <pc:spChg chg="add">
          <ac:chgData name="Elio Tognacca" userId="S::tognacca@etud.insa-toulouse.fr::7d81dc1c-eb42-4112-b953-fbd6cbec9ce0" providerId="AD" clId="Web-{705AA041-ECDA-B4CB-D0C6-1E01A4172C0F}" dt="2021-05-09T19:20:04.522" v="34"/>
          <ac:spMkLst>
            <pc:docMk/>
            <pc:sldMk cId="1127488261" sldId="304"/>
            <ac:spMk id="2" creationId="{D2624DD5-277C-40A4-836C-0E20B6BE1AEB}"/>
          </ac:spMkLst>
        </pc:spChg>
        <pc:spChg chg="add mod">
          <ac:chgData name="Elio Tognacca" userId="S::tognacca@etud.insa-toulouse.fr::7d81dc1c-eb42-4112-b953-fbd6cbec9ce0" providerId="AD" clId="Web-{705AA041-ECDA-B4CB-D0C6-1E01A4172C0F}" dt="2021-05-09T19:20:14.272" v="35"/>
          <ac:spMkLst>
            <pc:docMk/>
            <pc:sldMk cId="1127488261" sldId="304"/>
            <ac:spMk id="4" creationId="{E28F2584-2C15-4F83-AA32-633D1D249297}"/>
          </ac:spMkLst>
        </pc:spChg>
        <pc:spChg chg="add">
          <ac:chgData name="Elio Tognacca" userId="S::tognacca@etud.insa-toulouse.fr::7d81dc1c-eb42-4112-b953-fbd6cbec9ce0" providerId="AD" clId="Web-{705AA041-ECDA-B4CB-D0C6-1E01A4172C0F}" dt="2021-05-09T19:20:15.132" v="36"/>
          <ac:spMkLst>
            <pc:docMk/>
            <pc:sldMk cId="1127488261" sldId="304"/>
            <ac:spMk id="5" creationId="{2CF3FD2C-F9B5-47EB-985F-EEBDE964456B}"/>
          </ac:spMkLst>
        </pc:spChg>
        <pc:spChg chg="del">
          <ac:chgData name="Elio Tognacca" userId="S::tognacca@etud.insa-toulouse.fr::7d81dc1c-eb42-4112-b953-fbd6cbec9ce0" providerId="AD" clId="Web-{705AA041-ECDA-B4CB-D0C6-1E01A4172C0F}" dt="2021-05-09T19:20:14.272" v="35"/>
          <ac:spMkLst>
            <pc:docMk/>
            <pc:sldMk cId="1127488261" sldId="304"/>
            <ac:spMk id="9" creationId="{9A184445-8247-4448-ADAF-10BD60951F4D}"/>
          </ac:spMkLst>
        </pc:spChg>
        <pc:spChg chg="mod">
          <ac:chgData name="Elio Tognacca" userId="S::tognacca@etud.insa-toulouse.fr::7d81dc1c-eb42-4112-b953-fbd6cbec9ce0" providerId="AD" clId="Web-{705AA041-ECDA-B4CB-D0C6-1E01A4172C0F}" dt="2021-05-09T19:24:48.059" v="51" actId="20577"/>
          <ac:spMkLst>
            <pc:docMk/>
            <pc:sldMk cId="1127488261" sldId="304"/>
            <ac:spMk id="17" creationId="{7CDDCA36-89D9-400B-8A1C-A4755701B19F}"/>
          </ac:spMkLst>
        </pc:spChg>
        <pc:spChg chg="del">
          <ac:chgData name="Elio Tognacca" userId="S::tognacca@etud.insa-toulouse.fr::7d81dc1c-eb42-4112-b953-fbd6cbec9ce0" providerId="AD" clId="Web-{705AA041-ECDA-B4CB-D0C6-1E01A4172C0F}" dt="2021-05-09T19:20:04.194" v="33"/>
          <ac:spMkLst>
            <pc:docMk/>
            <pc:sldMk cId="1127488261" sldId="304"/>
            <ac:spMk id="18" creationId="{BB89324C-929D-4A74-A2E8-C84AA3A01B74}"/>
          </ac:spMkLst>
        </pc:spChg>
        <pc:graphicFrameChg chg="mod modGraphic">
          <ac:chgData name="Elio Tognacca" userId="S::tognacca@etud.insa-toulouse.fr::7d81dc1c-eb42-4112-b953-fbd6cbec9ce0" providerId="AD" clId="Web-{705AA041-ECDA-B4CB-D0C6-1E01A4172C0F}" dt="2021-05-09T20:09:36.098" v="113"/>
          <ac:graphicFrameMkLst>
            <pc:docMk/>
            <pc:sldMk cId="1127488261" sldId="304"/>
            <ac:graphicFrameMk id="55" creationId="{3F8F8955-2561-43D3-A7C3-C262BF804842}"/>
          </ac:graphicFrameMkLst>
        </pc:graphicFrameChg>
      </pc:sldChg>
      <pc:sldChg chg="addSp modSp">
        <pc:chgData name="Elio Tognacca" userId="S::tognacca@etud.insa-toulouse.fr::7d81dc1c-eb42-4112-b953-fbd6cbec9ce0" providerId="AD" clId="Web-{705AA041-ECDA-B4CB-D0C6-1E01A4172C0F}" dt="2021-05-09T19:24:42.871" v="50" actId="20577"/>
        <pc:sldMkLst>
          <pc:docMk/>
          <pc:sldMk cId="2655581124" sldId="305"/>
        </pc:sldMkLst>
        <pc:spChg chg="add mod">
          <ac:chgData name="Elio Tognacca" userId="S::tognacca@etud.insa-toulouse.fr::7d81dc1c-eb42-4112-b953-fbd6cbec9ce0" providerId="AD" clId="Web-{705AA041-ECDA-B4CB-D0C6-1E01A4172C0F}" dt="2021-05-09T19:21:09.305" v="40" actId="20577"/>
          <ac:spMkLst>
            <pc:docMk/>
            <pc:sldMk cId="2655581124" sldId="305"/>
            <ac:spMk id="2" creationId="{D8CCE6DF-5A37-4385-B8F9-4736732E28E4}"/>
          </ac:spMkLst>
        </pc:spChg>
        <pc:spChg chg="add mod">
          <ac:chgData name="Elio Tognacca" userId="S::tognacca@etud.insa-toulouse.fr::7d81dc1c-eb42-4112-b953-fbd6cbec9ce0" providerId="AD" clId="Web-{705AA041-ECDA-B4CB-D0C6-1E01A4172C0F}" dt="2021-05-09T19:24:42.871" v="50" actId="20577"/>
          <ac:spMkLst>
            <pc:docMk/>
            <pc:sldMk cId="2655581124" sldId="305"/>
            <ac:spMk id="8" creationId="{D6DF1E38-579B-4C7C-8AB6-E5A2FD9FBBCE}"/>
          </ac:spMkLst>
        </pc:spChg>
      </pc:sldChg>
      <pc:sldChg chg="addSp modSp">
        <pc:chgData name="Elio Tognacca" userId="S::tognacca@etud.insa-toulouse.fr::7d81dc1c-eb42-4112-b953-fbd6cbec9ce0" providerId="AD" clId="Web-{705AA041-ECDA-B4CB-D0C6-1E01A4172C0F}" dt="2021-05-09T19:25:23.294" v="60" actId="20577"/>
        <pc:sldMkLst>
          <pc:docMk/>
          <pc:sldMk cId="706051270" sldId="306"/>
        </pc:sldMkLst>
        <pc:spChg chg="add mod">
          <ac:chgData name="Elio Tognacca" userId="S::tognacca@etud.insa-toulouse.fr::7d81dc1c-eb42-4112-b953-fbd6cbec9ce0" providerId="AD" clId="Web-{705AA041-ECDA-B4CB-D0C6-1E01A4172C0F}" dt="2021-05-09T19:25:23.294" v="60" actId="20577"/>
          <ac:spMkLst>
            <pc:docMk/>
            <pc:sldMk cId="706051270" sldId="306"/>
            <ac:spMk id="7" creationId="{91E7EAD9-EC50-4DEA-86E9-27AF55AC9829}"/>
          </ac:spMkLst>
        </pc:spChg>
      </pc:sldChg>
      <pc:sldChg chg="modSp">
        <pc:chgData name="Elio Tognacca" userId="S::tognacca@etud.insa-toulouse.fr::7d81dc1c-eb42-4112-b953-fbd6cbec9ce0" providerId="AD" clId="Web-{705AA041-ECDA-B4CB-D0C6-1E01A4172C0F}" dt="2021-05-09T19:25:55.826" v="70" actId="20577"/>
        <pc:sldMkLst>
          <pc:docMk/>
          <pc:sldMk cId="96417156" sldId="308"/>
        </pc:sldMkLst>
        <pc:spChg chg="mod">
          <ac:chgData name="Elio Tognacca" userId="S::tognacca@etud.insa-toulouse.fr::7d81dc1c-eb42-4112-b953-fbd6cbec9ce0" providerId="AD" clId="Web-{705AA041-ECDA-B4CB-D0C6-1E01A4172C0F}" dt="2021-05-09T19:25:55.826" v="70" actId="20577"/>
          <ac:spMkLst>
            <pc:docMk/>
            <pc:sldMk cId="96417156" sldId="308"/>
            <ac:spMk id="10" creationId="{0DBC1336-9C4F-4E0E-80D4-9257A14D7281}"/>
          </ac:spMkLst>
        </pc:spChg>
      </pc:sldChg>
      <pc:sldChg chg="addSp modSp">
        <pc:chgData name="Elio Tognacca" userId="S::tognacca@etud.insa-toulouse.fr::7d81dc1c-eb42-4112-b953-fbd6cbec9ce0" providerId="AD" clId="Web-{705AA041-ECDA-B4CB-D0C6-1E01A4172C0F}" dt="2021-05-09T19:26:02.701" v="73" actId="20577"/>
        <pc:sldMkLst>
          <pc:docMk/>
          <pc:sldMk cId="2667504874" sldId="309"/>
        </pc:sldMkLst>
        <pc:spChg chg="add mod">
          <ac:chgData name="Elio Tognacca" userId="S::tognacca@etud.insa-toulouse.fr::7d81dc1c-eb42-4112-b953-fbd6cbec9ce0" providerId="AD" clId="Web-{705AA041-ECDA-B4CB-D0C6-1E01A4172C0F}" dt="2021-05-09T19:26:02.701" v="73" actId="20577"/>
          <ac:spMkLst>
            <pc:docMk/>
            <pc:sldMk cId="2667504874" sldId="309"/>
            <ac:spMk id="7" creationId="{AB638EC8-2D21-4AA8-AC20-B7BE1068BA90}"/>
          </ac:spMkLst>
        </pc:spChg>
      </pc:sldChg>
      <pc:sldChg chg="addSp modSp">
        <pc:chgData name="Elio Tognacca" userId="S::tognacca@etud.insa-toulouse.fr::7d81dc1c-eb42-4112-b953-fbd6cbec9ce0" providerId="AD" clId="Web-{705AA041-ECDA-B4CB-D0C6-1E01A4172C0F}" dt="2021-05-09T19:25:45.529" v="65" actId="20577"/>
        <pc:sldMkLst>
          <pc:docMk/>
          <pc:sldMk cId="3921366798" sldId="310"/>
        </pc:sldMkLst>
        <pc:spChg chg="add mod">
          <ac:chgData name="Elio Tognacca" userId="S::tognacca@etud.insa-toulouse.fr::7d81dc1c-eb42-4112-b953-fbd6cbec9ce0" providerId="AD" clId="Web-{705AA041-ECDA-B4CB-D0C6-1E01A4172C0F}" dt="2021-05-09T19:25:45.529" v="65" actId="20577"/>
          <ac:spMkLst>
            <pc:docMk/>
            <pc:sldMk cId="3921366798" sldId="310"/>
            <ac:spMk id="5" creationId="{ADB1FF3F-B811-488E-9A0B-B370AD927231}"/>
          </ac:spMkLst>
        </pc:spChg>
      </pc:sldChg>
    </pc:docChg>
  </pc:docChgLst>
  <pc:docChgLst>
    <pc:chgData name="Hugo De Vincenz" userId="S::devincen@etud.insa-toulouse.fr::9147f480-3921-4164-a5a4-272499f06e69" providerId="AD" clId="Web-{09442783-47C0-7E9F-76E8-CA9408B82B1B}"/>
    <pc:docChg chg="modSld">
      <pc:chgData name="Hugo De Vincenz" userId="S::devincen@etud.insa-toulouse.fr::9147f480-3921-4164-a5a4-272499f06e69" providerId="AD" clId="Web-{09442783-47C0-7E9F-76E8-CA9408B82B1B}" dt="2021-05-08T13:13:31.297" v="12" actId="14100"/>
      <pc:docMkLst>
        <pc:docMk/>
      </pc:docMkLst>
      <pc:sldChg chg="addSp modSp">
        <pc:chgData name="Hugo De Vincenz" userId="S::devincen@etud.insa-toulouse.fr::9147f480-3921-4164-a5a4-272499f06e69" providerId="AD" clId="Web-{09442783-47C0-7E9F-76E8-CA9408B82B1B}" dt="2021-05-08T13:13:31.297" v="12" actId="14100"/>
        <pc:sldMkLst>
          <pc:docMk/>
          <pc:sldMk cId="706051270" sldId="306"/>
        </pc:sldMkLst>
        <pc:spChg chg="add mod">
          <ac:chgData name="Hugo De Vincenz" userId="S::devincen@etud.insa-toulouse.fr::9147f480-3921-4164-a5a4-272499f06e69" providerId="AD" clId="Web-{09442783-47C0-7E9F-76E8-CA9408B82B1B}" dt="2021-05-08T13:13:31.297" v="12" actId="14100"/>
          <ac:spMkLst>
            <pc:docMk/>
            <pc:sldMk cId="706051270" sldId="306"/>
            <ac:spMk id="10" creationId="{56DA77DC-6148-4227-AC51-F1CE0A523504}"/>
          </ac:spMkLst>
        </pc:spChg>
        <pc:graphicFrameChg chg="mod">
          <ac:chgData name="Hugo De Vincenz" userId="S::devincen@etud.insa-toulouse.fr::9147f480-3921-4164-a5a4-272499f06e69" providerId="AD" clId="Web-{09442783-47C0-7E9F-76E8-CA9408B82B1B}" dt="2021-05-08T13:12:45.078" v="0" actId="1076"/>
          <ac:graphicFrameMkLst>
            <pc:docMk/>
            <pc:sldMk cId="706051270" sldId="306"/>
            <ac:graphicFrameMk id="48" creationId="{DFEA1505-A73C-4BCE-A151-0F5825CB2F74}"/>
          </ac:graphicFrameMkLst>
        </pc:graphicFrameChg>
        <pc:picChg chg="add mod">
          <ac:chgData name="Hugo De Vincenz" userId="S::devincen@etud.insa-toulouse.fr::9147f480-3921-4164-a5a4-272499f06e69" providerId="AD" clId="Web-{09442783-47C0-7E9F-76E8-CA9408B82B1B}" dt="2021-05-08T13:12:54.203" v="4" actId="1076"/>
          <ac:picMkLst>
            <pc:docMk/>
            <pc:sldMk cId="706051270" sldId="306"/>
            <ac:picMk id="9" creationId="{BBC10526-CC34-4635-9AC1-818F9A7B6F09}"/>
          </ac:picMkLst>
        </pc:picChg>
      </pc:sldChg>
    </pc:docChg>
  </pc:docChgLst>
  <pc:docChgLst>
    <pc:chgData name="Oumaima TAOUBI" userId="S::taoubi@etud.insa-toulouse.fr::d82d42f3-608a-4adc-8344-f7fc3566a49e" providerId="AD" clId="Web-{F15DD661-52E7-5858-D2B5-3712807DE077}"/>
    <pc:docChg chg="addSld modSld modSection">
      <pc:chgData name="Oumaima TAOUBI" userId="S::taoubi@etud.insa-toulouse.fr::d82d42f3-608a-4adc-8344-f7fc3566a49e" providerId="AD" clId="Web-{F15DD661-52E7-5858-D2B5-3712807DE077}" dt="2021-04-06T18:44:22.730" v="71"/>
      <pc:docMkLst>
        <pc:docMk/>
      </pc:docMkLst>
      <pc:sldChg chg="addSp modSp">
        <pc:chgData name="Oumaima TAOUBI" userId="S::taoubi@etud.insa-toulouse.fr::d82d42f3-608a-4adc-8344-f7fc3566a49e" providerId="AD" clId="Web-{F15DD661-52E7-5858-D2B5-3712807DE077}" dt="2021-04-06T18:42:41.352" v="65" actId="14100"/>
        <pc:sldMkLst>
          <pc:docMk/>
          <pc:sldMk cId="2759269377" sldId="293"/>
        </pc:sldMkLst>
        <pc:spChg chg="mod">
          <ac:chgData name="Oumaima TAOUBI" userId="S::taoubi@etud.insa-toulouse.fr::d82d42f3-608a-4adc-8344-f7fc3566a49e" providerId="AD" clId="Web-{F15DD661-52E7-5858-D2B5-3712807DE077}" dt="2021-04-06T18:42:35.711" v="63" actId="1076"/>
          <ac:spMkLst>
            <pc:docMk/>
            <pc:sldMk cId="2759269377" sldId="293"/>
            <ac:spMk id="9" creationId="{BA658E61-E0CC-4EC4-AE47-996C071873AD}"/>
          </ac:spMkLst>
        </pc:spChg>
        <pc:picChg chg="add mod">
          <ac:chgData name="Oumaima TAOUBI" userId="S::taoubi@etud.insa-toulouse.fr::d82d42f3-608a-4adc-8344-f7fc3566a49e" providerId="AD" clId="Web-{F15DD661-52E7-5858-D2B5-3712807DE077}" dt="2021-04-06T18:42:41.352" v="65" actId="14100"/>
          <ac:picMkLst>
            <pc:docMk/>
            <pc:sldMk cId="2759269377" sldId="293"/>
            <ac:picMk id="11" creationId="{5A5E0A50-68B1-407D-AD07-07B1662816BE}"/>
          </ac:picMkLst>
        </pc:picChg>
      </pc:sldChg>
      <pc:sldChg chg="modSp">
        <pc:chgData name="Oumaima TAOUBI" userId="S::taoubi@etud.insa-toulouse.fr::d82d42f3-608a-4adc-8344-f7fc3566a49e" providerId="AD" clId="Web-{F15DD661-52E7-5858-D2B5-3712807DE077}" dt="2021-04-06T18:44:22.730" v="71"/>
        <pc:sldMkLst>
          <pc:docMk/>
          <pc:sldMk cId="2240568" sldId="300"/>
        </pc:sldMkLst>
        <pc:graphicFrameChg chg="mod modGraphic">
          <ac:chgData name="Oumaima TAOUBI" userId="S::taoubi@etud.insa-toulouse.fr::d82d42f3-608a-4adc-8344-f7fc3566a49e" providerId="AD" clId="Web-{F15DD661-52E7-5858-D2B5-3712807DE077}" dt="2021-04-06T18:44:22.730" v="71"/>
          <ac:graphicFrameMkLst>
            <pc:docMk/>
            <pc:sldMk cId="2240568" sldId="300"/>
            <ac:graphicFrameMk id="55" creationId="{3F8F8955-2561-43D3-A7C3-C262BF804842}"/>
          </ac:graphicFrameMkLst>
        </pc:graphicFrameChg>
      </pc:sldChg>
      <pc:sldChg chg="addSp delSp modSp new">
        <pc:chgData name="Oumaima TAOUBI" userId="S::taoubi@etud.insa-toulouse.fr::d82d42f3-608a-4adc-8344-f7fc3566a49e" providerId="AD" clId="Web-{F15DD661-52E7-5858-D2B5-3712807DE077}" dt="2021-04-06T17:46:25.361" v="55" actId="14100"/>
        <pc:sldMkLst>
          <pc:docMk/>
          <pc:sldMk cId="2279683457" sldId="301"/>
        </pc:sldMkLst>
        <pc:spChg chg="del">
          <ac:chgData name="Oumaima TAOUBI" userId="S::taoubi@etud.insa-toulouse.fr::d82d42f3-608a-4adc-8344-f7fc3566a49e" providerId="AD" clId="Web-{F15DD661-52E7-5858-D2B5-3712807DE077}" dt="2021-04-06T17:36:53.878" v="1"/>
          <ac:spMkLst>
            <pc:docMk/>
            <pc:sldMk cId="2279683457" sldId="301"/>
            <ac:spMk id="2" creationId="{522CC2D6-DCE3-41C2-BD37-E69437BDC162}"/>
          </ac:spMkLst>
        </pc:spChg>
        <pc:spChg chg="del">
          <ac:chgData name="Oumaima TAOUBI" userId="S::taoubi@etud.insa-toulouse.fr::d82d42f3-608a-4adc-8344-f7fc3566a49e" providerId="AD" clId="Web-{F15DD661-52E7-5858-D2B5-3712807DE077}" dt="2021-04-06T17:36:55.191" v="2"/>
          <ac:spMkLst>
            <pc:docMk/>
            <pc:sldMk cId="2279683457" sldId="301"/>
            <ac:spMk id="4" creationId="{906D804A-09C0-4561-B8C2-FD8A45A11E7E}"/>
          </ac:spMkLst>
        </pc:spChg>
        <pc:spChg chg="add mod">
          <ac:chgData name="Oumaima TAOUBI" userId="S::taoubi@etud.insa-toulouse.fr::d82d42f3-608a-4adc-8344-f7fc3566a49e" providerId="AD" clId="Web-{F15DD661-52E7-5858-D2B5-3712807DE077}" dt="2021-04-06T17:46:19.502" v="53" actId="1076"/>
          <ac:spMkLst>
            <pc:docMk/>
            <pc:sldMk cId="2279683457" sldId="301"/>
            <ac:spMk id="9" creationId="{BA546725-CE32-49C1-864B-8D9BF8309E25}"/>
          </ac:spMkLst>
        </pc:spChg>
        <pc:picChg chg="mod">
          <ac:chgData name="Oumaima TAOUBI" userId="S::taoubi@etud.insa-toulouse.fr::d82d42f3-608a-4adc-8344-f7fc3566a49e" providerId="AD" clId="Web-{F15DD661-52E7-5858-D2B5-3712807DE077}" dt="2021-04-06T17:46:25.361" v="55" actId="14100"/>
          <ac:picMkLst>
            <pc:docMk/>
            <pc:sldMk cId="2279683457" sldId="301"/>
            <ac:picMk id="4" creationId="{A931E424-C793-4E3D-8E8C-6BB422F08CDC}"/>
          </ac:picMkLst>
        </pc:picChg>
        <pc:picChg chg="add del mod">
          <ac:chgData name="Oumaima TAOUBI" userId="S::taoubi@etud.insa-toulouse.fr::d82d42f3-608a-4adc-8344-f7fc3566a49e" providerId="AD" clId="Web-{F15DD661-52E7-5858-D2B5-3712807DE077}" dt="2021-04-06T17:39:03.788" v="17"/>
          <ac:picMkLst>
            <pc:docMk/>
            <pc:sldMk cId="2279683457" sldId="301"/>
            <ac:picMk id="5" creationId="{5B9580F4-34B0-4117-A5BC-EEE3A11206B5}"/>
          </ac:picMkLst>
        </pc:picChg>
        <pc:picChg chg="add del mod">
          <ac:chgData name="Oumaima TAOUBI" userId="S::taoubi@etud.insa-toulouse.fr::d82d42f3-608a-4adc-8344-f7fc3566a49e" providerId="AD" clId="Web-{F15DD661-52E7-5858-D2B5-3712807DE077}" dt="2021-04-06T17:39:55.086" v="23"/>
          <ac:picMkLst>
            <pc:docMk/>
            <pc:sldMk cId="2279683457" sldId="301"/>
            <ac:picMk id="6" creationId="{BA34CAC4-9E5B-4C45-9C8C-9E03E7CFDA74}"/>
          </ac:picMkLst>
        </pc:picChg>
        <pc:picChg chg="add mod">
          <ac:chgData name="Oumaima TAOUBI" userId="S::taoubi@etud.insa-toulouse.fr::d82d42f3-608a-4adc-8344-f7fc3566a49e" providerId="AD" clId="Web-{F15DD661-52E7-5858-D2B5-3712807DE077}" dt="2021-04-06T17:42:50.231" v="30" actId="1076"/>
          <ac:picMkLst>
            <pc:docMk/>
            <pc:sldMk cId="2279683457" sldId="301"/>
            <ac:picMk id="7" creationId="{70CE1A10-5B7E-468F-9C9C-96CCEF660DF0}"/>
          </ac:picMkLst>
        </pc:picChg>
        <pc:picChg chg="add mod">
          <ac:chgData name="Oumaima TAOUBI" userId="S::taoubi@etud.insa-toulouse.fr::d82d42f3-608a-4adc-8344-f7fc3566a49e" providerId="AD" clId="Web-{F15DD661-52E7-5858-D2B5-3712807DE077}" dt="2021-04-06T17:45:53.626" v="48" actId="1076"/>
          <ac:picMkLst>
            <pc:docMk/>
            <pc:sldMk cId="2279683457" sldId="301"/>
            <ac:picMk id="11" creationId="{639CEBAE-F3BC-44BE-B648-B92056A3A1BD}"/>
          </ac:picMkLst>
        </pc:picChg>
        <pc:picChg chg="add mod">
          <ac:chgData name="Oumaima TAOUBI" userId="S::taoubi@etud.insa-toulouse.fr::d82d42f3-608a-4adc-8344-f7fc3566a49e" providerId="AD" clId="Web-{F15DD661-52E7-5858-D2B5-3712807DE077}" dt="2021-04-06T17:46:04.220" v="50" actId="1076"/>
          <ac:picMkLst>
            <pc:docMk/>
            <pc:sldMk cId="2279683457" sldId="301"/>
            <ac:picMk id="13" creationId="{FD704D16-E584-41AC-A8C3-4A9DD1D6CC7E}"/>
          </ac:picMkLst>
        </pc:picChg>
        <pc:picChg chg="add mod">
          <ac:chgData name="Oumaima TAOUBI" userId="S::taoubi@etud.insa-toulouse.fr::d82d42f3-608a-4adc-8344-f7fc3566a49e" providerId="AD" clId="Web-{F15DD661-52E7-5858-D2B5-3712807DE077}" dt="2021-04-06T17:46:14.361" v="52" actId="1076"/>
          <ac:picMkLst>
            <pc:docMk/>
            <pc:sldMk cId="2279683457" sldId="301"/>
            <ac:picMk id="15" creationId="{3BBE0099-8C31-42BE-81D0-077FA0DC29AF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97A521C-DEDC-4B88-9051-8E528E7A5B0C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2723981B-124A-4D7B-A401-10AC608921BF}">
      <dgm:prSet phldrT="[Texte]" phldr="0"/>
      <dgm:spPr/>
      <dgm:t>
        <a:bodyPr/>
        <a:lstStyle/>
        <a:p>
          <a:pPr rtl="0"/>
          <a:r>
            <a:rPr lang="fr-FR">
              <a:latin typeface="Calibri"/>
            </a:rPr>
            <a:t>Réalisation d'une note informative destinée à l'ensemble du groupe</a:t>
          </a:r>
          <a:endParaRPr lang="fr-FR"/>
        </a:p>
      </dgm:t>
    </dgm:pt>
    <dgm:pt modelId="{D9254F2C-2CB2-424B-9E41-83E54583212C}" type="parTrans" cxnId="{8538B64B-B147-4A36-83D1-C24E553D4E55}">
      <dgm:prSet/>
      <dgm:spPr/>
      <dgm:t>
        <a:bodyPr/>
        <a:lstStyle/>
        <a:p>
          <a:endParaRPr lang="fr-FR"/>
        </a:p>
      </dgm:t>
    </dgm:pt>
    <dgm:pt modelId="{7B54A4C4-3671-4044-812C-2C7B2D053AA6}" type="sibTrans" cxnId="{8538B64B-B147-4A36-83D1-C24E553D4E55}">
      <dgm:prSet/>
      <dgm:spPr/>
      <dgm:t>
        <a:bodyPr/>
        <a:lstStyle/>
        <a:p>
          <a:endParaRPr lang="fr-FR"/>
        </a:p>
      </dgm:t>
    </dgm:pt>
    <dgm:pt modelId="{E69EAD5D-6813-4B2B-B67F-6DDF2A8D5401}">
      <dgm:prSet phldr="0"/>
      <dgm:spPr/>
      <dgm:t>
        <a:bodyPr/>
        <a:lstStyle/>
        <a:p>
          <a:pPr rtl="0"/>
          <a:r>
            <a:rPr lang="fr-FR">
              <a:latin typeface="Calibri"/>
            </a:rPr>
            <a:t> Action curative : augmentation de la fréquence des réunions</a:t>
          </a:r>
        </a:p>
      </dgm:t>
    </dgm:pt>
    <dgm:pt modelId="{91CE5A9A-7AF3-4867-B65F-573BFB1D4A77}" type="parTrans" cxnId="{11A1E20E-2612-43F3-9E53-9A3E800DD188}">
      <dgm:prSet/>
      <dgm:spPr/>
      <dgm:t>
        <a:bodyPr/>
        <a:lstStyle/>
        <a:p>
          <a:endParaRPr lang="fr-FR"/>
        </a:p>
      </dgm:t>
    </dgm:pt>
    <dgm:pt modelId="{D93A02DD-E2D4-4C87-8C19-8CBC7B74659C}" type="sibTrans" cxnId="{11A1E20E-2612-43F3-9E53-9A3E800DD188}">
      <dgm:prSet/>
      <dgm:spPr/>
      <dgm:t>
        <a:bodyPr/>
        <a:lstStyle/>
        <a:p>
          <a:endParaRPr lang="fr-FR"/>
        </a:p>
      </dgm:t>
    </dgm:pt>
    <dgm:pt modelId="{6C327F0E-704D-4FF3-879D-18C9B424C445}" type="pres">
      <dgm:prSet presAssocID="{597A521C-DEDC-4B88-9051-8E528E7A5B0C}" presName="diagram" presStyleCnt="0">
        <dgm:presLayoutVars>
          <dgm:dir/>
          <dgm:resizeHandles val="exact"/>
        </dgm:presLayoutVars>
      </dgm:prSet>
      <dgm:spPr/>
    </dgm:pt>
    <dgm:pt modelId="{1C8EED75-4940-4372-B609-DC6D44BE68A1}" type="pres">
      <dgm:prSet presAssocID="{2723981B-124A-4D7B-A401-10AC608921BF}" presName="node" presStyleLbl="node1" presStyleIdx="0" presStyleCnt="1">
        <dgm:presLayoutVars>
          <dgm:bulletEnabled val="1"/>
        </dgm:presLayoutVars>
      </dgm:prSet>
      <dgm:spPr/>
    </dgm:pt>
  </dgm:ptLst>
  <dgm:cxnLst>
    <dgm:cxn modelId="{11A1E20E-2612-43F3-9E53-9A3E800DD188}" srcId="{2723981B-124A-4D7B-A401-10AC608921BF}" destId="{E69EAD5D-6813-4B2B-B67F-6DDF2A8D5401}" srcOrd="0" destOrd="0" parTransId="{91CE5A9A-7AF3-4867-B65F-573BFB1D4A77}" sibTransId="{D93A02DD-E2D4-4C87-8C19-8CBC7B74659C}"/>
    <dgm:cxn modelId="{8538B64B-B147-4A36-83D1-C24E553D4E55}" srcId="{597A521C-DEDC-4B88-9051-8E528E7A5B0C}" destId="{2723981B-124A-4D7B-A401-10AC608921BF}" srcOrd="0" destOrd="0" parTransId="{D9254F2C-2CB2-424B-9E41-83E54583212C}" sibTransId="{7B54A4C4-3671-4044-812C-2C7B2D053AA6}"/>
    <dgm:cxn modelId="{9B7CBB82-0FCA-4611-A1A9-EE195F116C08}" type="presOf" srcId="{E69EAD5D-6813-4B2B-B67F-6DDF2A8D5401}" destId="{1C8EED75-4940-4372-B609-DC6D44BE68A1}" srcOrd="0" destOrd="1" presId="urn:microsoft.com/office/officeart/2005/8/layout/default"/>
    <dgm:cxn modelId="{31BBCE8E-5575-4412-8E46-BBC5D1A95938}" type="presOf" srcId="{597A521C-DEDC-4B88-9051-8E528E7A5B0C}" destId="{6C327F0E-704D-4FF3-879D-18C9B424C445}" srcOrd="0" destOrd="0" presId="urn:microsoft.com/office/officeart/2005/8/layout/default"/>
    <dgm:cxn modelId="{0D02A9E1-3EF0-4487-BEF5-A03E15DFCBDA}" type="presOf" srcId="{2723981B-124A-4D7B-A401-10AC608921BF}" destId="{1C8EED75-4940-4372-B609-DC6D44BE68A1}" srcOrd="0" destOrd="0" presId="urn:microsoft.com/office/officeart/2005/8/layout/default"/>
    <dgm:cxn modelId="{FD762432-6654-40D0-A818-5D1504E8E3F3}" type="presParOf" srcId="{6C327F0E-704D-4FF3-879D-18C9B424C445}" destId="{1C8EED75-4940-4372-B609-DC6D44BE68A1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1C9E7D2-D872-4419-8C14-7305928488A0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348AE595-0DF3-4357-B748-75966472282D}">
      <dgm:prSet phldrT="[Texte]" phldr="0"/>
      <dgm:spPr/>
      <dgm:t>
        <a:bodyPr/>
        <a:lstStyle/>
        <a:p>
          <a:pPr rtl="0"/>
          <a:r>
            <a:rPr lang="fr-FR">
              <a:latin typeface="Calibri"/>
            </a:rPr>
            <a:t>Les + :</a:t>
          </a:r>
        </a:p>
      </dgm:t>
    </dgm:pt>
    <dgm:pt modelId="{CDD107A5-2575-45B0-8F8D-8B6A4032FA74}" type="parTrans" cxnId="{EA0AEBC3-4B97-453E-8EE7-7ADE9B5F34BE}">
      <dgm:prSet/>
      <dgm:spPr/>
      <dgm:t>
        <a:bodyPr/>
        <a:lstStyle/>
        <a:p>
          <a:endParaRPr lang="fr-FR"/>
        </a:p>
      </dgm:t>
    </dgm:pt>
    <dgm:pt modelId="{085310A3-8651-4D53-84C8-23287FF08E99}" type="sibTrans" cxnId="{EA0AEBC3-4B97-453E-8EE7-7ADE9B5F34BE}">
      <dgm:prSet/>
      <dgm:spPr/>
      <dgm:t>
        <a:bodyPr/>
        <a:lstStyle/>
        <a:p>
          <a:endParaRPr lang="fr-FR"/>
        </a:p>
      </dgm:t>
    </dgm:pt>
    <dgm:pt modelId="{BF0807D3-3004-43B3-8739-292A06720C1E}">
      <dgm:prSet phldrT="[Texte]" phldr="0"/>
      <dgm:spPr/>
      <dgm:t>
        <a:bodyPr/>
        <a:lstStyle/>
        <a:p>
          <a:pPr rtl="0"/>
          <a:r>
            <a:rPr lang="fr-FR">
              <a:latin typeface="Calibri"/>
            </a:rPr>
            <a:t> Travail conséquent des membres de l'équipe</a:t>
          </a:r>
          <a:endParaRPr lang="fr-FR"/>
        </a:p>
      </dgm:t>
    </dgm:pt>
    <dgm:pt modelId="{C6F143C7-9619-4774-BBCB-C5FC768E52EC}" type="parTrans" cxnId="{8BF76595-F07C-4201-B156-9DB5F0707AF1}">
      <dgm:prSet/>
      <dgm:spPr/>
      <dgm:t>
        <a:bodyPr/>
        <a:lstStyle/>
        <a:p>
          <a:endParaRPr lang="fr-FR"/>
        </a:p>
      </dgm:t>
    </dgm:pt>
    <dgm:pt modelId="{F79905A4-E952-479D-9B79-EC18E921C4B1}" type="sibTrans" cxnId="{8BF76595-F07C-4201-B156-9DB5F0707AF1}">
      <dgm:prSet/>
      <dgm:spPr/>
      <dgm:t>
        <a:bodyPr/>
        <a:lstStyle/>
        <a:p>
          <a:endParaRPr lang="fr-FR"/>
        </a:p>
      </dgm:t>
    </dgm:pt>
    <dgm:pt modelId="{55CE6886-8C09-4818-AA60-A81DDF0134BE}">
      <dgm:prSet phldrT="[Texte]" phldr="0"/>
      <dgm:spPr/>
      <dgm:t>
        <a:bodyPr/>
        <a:lstStyle/>
        <a:p>
          <a:pPr rtl="0"/>
          <a:r>
            <a:rPr lang="fr-FR">
              <a:latin typeface="Calibri"/>
            </a:rPr>
            <a:t> Les - :</a:t>
          </a:r>
          <a:endParaRPr lang="fr-FR"/>
        </a:p>
      </dgm:t>
    </dgm:pt>
    <dgm:pt modelId="{2D4954C2-0A6A-4686-A5AA-0D44EEECC796}" type="parTrans" cxnId="{50ABEA1E-64B9-47CC-8DF0-8099845775A4}">
      <dgm:prSet/>
      <dgm:spPr/>
      <dgm:t>
        <a:bodyPr/>
        <a:lstStyle/>
        <a:p>
          <a:endParaRPr lang="fr-FR"/>
        </a:p>
      </dgm:t>
    </dgm:pt>
    <dgm:pt modelId="{3DA9659F-BE5E-47DE-9E85-F24586EAB041}" type="sibTrans" cxnId="{50ABEA1E-64B9-47CC-8DF0-8099845775A4}">
      <dgm:prSet/>
      <dgm:spPr/>
      <dgm:t>
        <a:bodyPr/>
        <a:lstStyle/>
        <a:p>
          <a:endParaRPr lang="fr-FR"/>
        </a:p>
      </dgm:t>
    </dgm:pt>
    <dgm:pt modelId="{A983A076-FFDF-428C-A543-E48F556A5889}">
      <dgm:prSet phldrT="[Texte]" phldr="0"/>
      <dgm:spPr/>
      <dgm:t>
        <a:bodyPr/>
        <a:lstStyle/>
        <a:p>
          <a:pPr rtl="0"/>
          <a:r>
            <a:rPr lang="fr-FR">
              <a:latin typeface="Calibri"/>
            </a:rPr>
            <a:t>Réorganisation du aux absences</a:t>
          </a:r>
          <a:endParaRPr lang="fr-FR"/>
        </a:p>
      </dgm:t>
    </dgm:pt>
    <dgm:pt modelId="{D33ECDAB-49A2-4EC8-B613-FD25BE4C21E2}" type="parTrans" cxnId="{636193E4-443E-4E4B-839D-B6EFEEFC1270}">
      <dgm:prSet/>
      <dgm:spPr/>
      <dgm:t>
        <a:bodyPr/>
        <a:lstStyle/>
        <a:p>
          <a:endParaRPr lang="fr-FR"/>
        </a:p>
      </dgm:t>
    </dgm:pt>
    <dgm:pt modelId="{EFB9934A-2C0E-4DCD-91CE-1867AA49A0FF}" type="sibTrans" cxnId="{636193E4-443E-4E4B-839D-B6EFEEFC1270}">
      <dgm:prSet/>
      <dgm:spPr/>
      <dgm:t>
        <a:bodyPr/>
        <a:lstStyle/>
        <a:p>
          <a:endParaRPr lang="fr-FR"/>
        </a:p>
      </dgm:t>
    </dgm:pt>
    <dgm:pt modelId="{090E87D6-023B-43C2-8B08-210FEA9FADCA}">
      <dgm:prSet phldrT="[Texte]" phldr="0"/>
      <dgm:spPr/>
      <dgm:t>
        <a:bodyPr/>
        <a:lstStyle/>
        <a:p>
          <a:pPr rtl="0"/>
          <a:r>
            <a:rPr lang="fr-FR">
              <a:latin typeface="Calibri"/>
            </a:rPr>
            <a:t> Mauvais outils disponibles pour la gestion de projet (Gantt)</a:t>
          </a:r>
          <a:endParaRPr lang="fr-FR"/>
        </a:p>
      </dgm:t>
    </dgm:pt>
    <dgm:pt modelId="{17AB8B61-3D11-495F-964B-4554F16FF808}" type="parTrans" cxnId="{26DB7F25-42E2-46BD-99F5-7D1C0332D1DF}">
      <dgm:prSet/>
      <dgm:spPr/>
      <dgm:t>
        <a:bodyPr/>
        <a:lstStyle/>
        <a:p>
          <a:endParaRPr lang="fr-FR"/>
        </a:p>
      </dgm:t>
    </dgm:pt>
    <dgm:pt modelId="{119AFB22-8320-49EA-B3B8-CFA9C1E625F2}" type="sibTrans" cxnId="{26DB7F25-42E2-46BD-99F5-7D1C0332D1DF}">
      <dgm:prSet/>
      <dgm:spPr/>
      <dgm:t>
        <a:bodyPr/>
        <a:lstStyle/>
        <a:p>
          <a:endParaRPr lang="fr-FR"/>
        </a:p>
      </dgm:t>
    </dgm:pt>
    <dgm:pt modelId="{A114FD54-B7D8-4492-9301-1186B4DACF2C}">
      <dgm:prSet phldr="0"/>
      <dgm:spPr/>
      <dgm:t>
        <a:bodyPr/>
        <a:lstStyle/>
        <a:p>
          <a:pPr rtl="0"/>
          <a:r>
            <a:rPr lang="fr-FR">
              <a:latin typeface="Calibri"/>
            </a:rPr>
            <a:t> Communication efficace dès le début du projet</a:t>
          </a:r>
        </a:p>
      </dgm:t>
    </dgm:pt>
    <dgm:pt modelId="{AFA2FB5D-E9AD-4150-ACDE-D838B9C7F644}" type="parTrans" cxnId="{C6EB505B-EF7F-4229-8504-3FB38906C0BC}">
      <dgm:prSet/>
      <dgm:spPr/>
    </dgm:pt>
    <dgm:pt modelId="{81D3B59B-C352-49A4-94EE-B84D07B0FB0A}" type="sibTrans" cxnId="{C6EB505B-EF7F-4229-8504-3FB38906C0BC}">
      <dgm:prSet/>
      <dgm:spPr/>
    </dgm:pt>
    <dgm:pt modelId="{F9582BB9-3758-4EE9-B6B0-2EAFA180846A}">
      <dgm:prSet phldr="0"/>
      <dgm:spPr/>
      <dgm:t>
        <a:bodyPr/>
        <a:lstStyle/>
        <a:p>
          <a:pPr rtl="0"/>
          <a:r>
            <a:rPr lang="fr-FR">
              <a:latin typeface="Calibri"/>
            </a:rPr>
            <a:t> Répartition des tâches optimisée</a:t>
          </a:r>
          <a:endParaRPr lang="fr-FR"/>
        </a:p>
      </dgm:t>
    </dgm:pt>
    <dgm:pt modelId="{666967F4-D38F-4A5C-9CEE-1F8AAF82820E}" type="parTrans" cxnId="{3815EDC4-0590-461D-9BB5-37BF225BAC00}">
      <dgm:prSet/>
      <dgm:spPr/>
    </dgm:pt>
    <dgm:pt modelId="{3120654D-62B3-4218-9D4F-C1648810E1A3}" type="sibTrans" cxnId="{3815EDC4-0590-461D-9BB5-37BF225BAC00}">
      <dgm:prSet/>
      <dgm:spPr/>
    </dgm:pt>
    <dgm:pt modelId="{ACFAF676-BE2B-4534-AF70-3D255E2342B8}">
      <dgm:prSet phldr="0"/>
      <dgm:spPr/>
      <dgm:t>
        <a:bodyPr/>
        <a:lstStyle/>
        <a:p>
          <a:pPr rtl="0"/>
          <a:r>
            <a:rPr lang="fr-FR">
              <a:latin typeface="Calibri"/>
            </a:rPr>
            <a:t>Changement de livrables </a:t>
          </a:r>
        </a:p>
      </dgm:t>
    </dgm:pt>
    <dgm:pt modelId="{9C4ED8FF-19FF-4B0D-A255-2943F648D636}" type="parTrans" cxnId="{9A10494F-FE28-40B4-87A0-F414B0EE8CB7}">
      <dgm:prSet/>
      <dgm:spPr/>
    </dgm:pt>
    <dgm:pt modelId="{47645611-58C5-4BC8-8F98-16066C7708D4}" type="sibTrans" cxnId="{9A10494F-FE28-40B4-87A0-F414B0EE8CB7}">
      <dgm:prSet/>
      <dgm:spPr/>
    </dgm:pt>
    <dgm:pt modelId="{D801B931-C70B-46DE-A0DA-A11E99EC8AEA}" type="pres">
      <dgm:prSet presAssocID="{61C9E7D2-D872-4419-8C14-7305928488A0}" presName="diagram" presStyleCnt="0">
        <dgm:presLayoutVars>
          <dgm:dir/>
          <dgm:resizeHandles val="exact"/>
        </dgm:presLayoutVars>
      </dgm:prSet>
      <dgm:spPr/>
    </dgm:pt>
    <dgm:pt modelId="{32D738FC-D301-4EE3-B9A9-E48F3F4B26A1}" type="pres">
      <dgm:prSet presAssocID="{348AE595-0DF3-4357-B748-75966472282D}" presName="node" presStyleLbl="node1" presStyleIdx="0" presStyleCnt="2">
        <dgm:presLayoutVars>
          <dgm:bulletEnabled val="1"/>
        </dgm:presLayoutVars>
      </dgm:prSet>
      <dgm:spPr/>
    </dgm:pt>
    <dgm:pt modelId="{514ED5C4-F432-4C59-A9C2-8562C8B934C8}" type="pres">
      <dgm:prSet presAssocID="{085310A3-8651-4D53-84C8-23287FF08E99}" presName="sibTrans" presStyleCnt="0"/>
      <dgm:spPr/>
    </dgm:pt>
    <dgm:pt modelId="{08BF37CC-1162-4701-B89E-46ED8A348A64}" type="pres">
      <dgm:prSet presAssocID="{55CE6886-8C09-4818-AA60-A81DDF0134BE}" presName="node" presStyleLbl="node1" presStyleIdx="1" presStyleCnt="2">
        <dgm:presLayoutVars>
          <dgm:bulletEnabled val="1"/>
        </dgm:presLayoutVars>
      </dgm:prSet>
      <dgm:spPr/>
    </dgm:pt>
  </dgm:ptLst>
  <dgm:cxnLst>
    <dgm:cxn modelId="{BEA39614-FBBC-4262-9B4C-D5CC29FBDB3E}" type="presOf" srcId="{090E87D6-023B-43C2-8B08-210FEA9FADCA}" destId="{08BF37CC-1162-4701-B89E-46ED8A348A64}" srcOrd="0" destOrd="2" presId="urn:microsoft.com/office/officeart/2005/8/layout/default"/>
    <dgm:cxn modelId="{8D116C19-BB12-40E0-ABBB-98422D024312}" type="presOf" srcId="{A983A076-FFDF-428C-A543-E48F556A5889}" destId="{08BF37CC-1162-4701-B89E-46ED8A348A64}" srcOrd="0" destOrd="1" presId="urn:microsoft.com/office/officeart/2005/8/layout/default"/>
    <dgm:cxn modelId="{50ABEA1E-64B9-47CC-8DF0-8099845775A4}" srcId="{61C9E7D2-D872-4419-8C14-7305928488A0}" destId="{55CE6886-8C09-4818-AA60-A81DDF0134BE}" srcOrd="1" destOrd="0" parTransId="{2D4954C2-0A6A-4686-A5AA-0D44EEECC796}" sibTransId="{3DA9659F-BE5E-47DE-9E85-F24586EAB041}"/>
    <dgm:cxn modelId="{26DB7F25-42E2-46BD-99F5-7D1C0332D1DF}" srcId="{55CE6886-8C09-4818-AA60-A81DDF0134BE}" destId="{090E87D6-023B-43C2-8B08-210FEA9FADCA}" srcOrd="1" destOrd="0" parTransId="{17AB8B61-3D11-495F-964B-4554F16FF808}" sibTransId="{119AFB22-8320-49EA-B3B8-CFA9C1E625F2}"/>
    <dgm:cxn modelId="{44BC302B-A5AF-4747-9E67-12C63C632BD0}" type="presOf" srcId="{BF0807D3-3004-43B3-8739-292A06720C1E}" destId="{32D738FC-D301-4EE3-B9A9-E48F3F4B26A1}" srcOrd="0" destOrd="3" presId="urn:microsoft.com/office/officeart/2005/8/layout/default"/>
    <dgm:cxn modelId="{C7DEF938-9A15-41E1-8C15-73A231AE2724}" type="presOf" srcId="{A114FD54-B7D8-4492-9301-1186B4DACF2C}" destId="{32D738FC-D301-4EE3-B9A9-E48F3F4B26A1}" srcOrd="0" destOrd="1" presId="urn:microsoft.com/office/officeart/2005/8/layout/default"/>
    <dgm:cxn modelId="{C6EB505B-EF7F-4229-8504-3FB38906C0BC}" srcId="{348AE595-0DF3-4357-B748-75966472282D}" destId="{A114FD54-B7D8-4492-9301-1186B4DACF2C}" srcOrd="0" destOrd="0" parTransId="{AFA2FB5D-E9AD-4150-ACDE-D838B9C7F644}" sibTransId="{81D3B59B-C352-49A4-94EE-B84D07B0FB0A}"/>
    <dgm:cxn modelId="{FE115042-3211-46DE-A6A4-5A41A9F57E4E}" type="presOf" srcId="{61C9E7D2-D872-4419-8C14-7305928488A0}" destId="{D801B931-C70B-46DE-A0DA-A11E99EC8AEA}" srcOrd="0" destOrd="0" presId="urn:microsoft.com/office/officeart/2005/8/layout/default"/>
    <dgm:cxn modelId="{8A49B54E-75FF-409E-AB68-129FFB31834C}" type="presOf" srcId="{ACFAF676-BE2B-4534-AF70-3D255E2342B8}" destId="{08BF37CC-1162-4701-B89E-46ED8A348A64}" srcOrd="0" destOrd="3" presId="urn:microsoft.com/office/officeart/2005/8/layout/default"/>
    <dgm:cxn modelId="{9A10494F-FE28-40B4-87A0-F414B0EE8CB7}" srcId="{55CE6886-8C09-4818-AA60-A81DDF0134BE}" destId="{ACFAF676-BE2B-4534-AF70-3D255E2342B8}" srcOrd="2" destOrd="0" parTransId="{9C4ED8FF-19FF-4B0D-A255-2943F648D636}" sibTransId="{47645611-58C5-4BC8-8F98-16066C7708D4}"/>
    <dgm:cxn modelId="{180E0778-D85B-49C2-9253-8B6C19E1C870}" type="presOf" srcId="{55CE6886-8C09-4818-AA60-A81DDF0134BE}" destId="{08BF37CC-1162-4701-B89E-46ED8A348A64}" srcOrd="0" destOrd="0" presId="urn:microsoft.com/office/officeart/2005/8/layout/default"/>
    <dgm:cxn modelId="{DBC4188D-C6D8-4AC1-9C17-751F762E5EE6}" type="presOf" srcId="{F9582BB9-3758-4EE9-B6B0-2EAFA180846A}" destId="{32D738FC-D301-4EE3-B9A9-E48F3F4B26A1}" srcOrd="0" destOrd="2" presId="urn:microsoft.com/office/officeart/2005/8/layout/default"/>
    <dgm:cxn modelId="{8BF76595-F07C-4201-B156-9DB5F0707AF1}" srcId="{348AE595-0DF3-4357-B748-75966472282D}" destId="{BF0807D3-3004-43B3-8739-292A06720C1E}" srcOrd="2" destOrd="0" parTransId="{C6F143C7-9619-4774-BBCB-C5FC768E52EC}" sibTransId="{F79905A4-E952-479D-9B79-EC18E921C4B1}"/>
    <dgm:cxn modelId="{A419BE96-9AED-44B3-B723-5F6CF2E7EE20}" type="presOf" srcId="{348AE595-0DF3-4357-B748-75966472282D}" destId="{32D738FC-D301-4EE3-B9A9-E48F3F4B26A1}" srcOrd="0" destOrd="0" presId="urn:microsoft.com/office/officeart/2005/8/layout/default"/>
    <dgm:cxn modelId="{EA0AEBC3-4B97-453E-8EE7-7ADE9B5F34BE}" srcId="{61C9E7D2-D872-4419-8C14-7305928488A0}" destId="{348AE595-0DF3-4357-B748-75966472282D}" srcOrd="0" destOrd="0" parTransId="{CDD107A5-2575-45B0-8F8D-8B6A4032FA74}" sibTransId="{085310A3-8651-4D53-84C8-23287FF08E99}"/>
    <dgm:cxn modelId="{3815EDC4-0590-461D-9BB5-37BF225BAC00}" srcId="{348AE595-0DF3-4357-B748-75966472282D}" destId="{F9582BB9-3758-4EE9-B6B0-2EAFA180846A}" srcOrd="1" destOrd="0" parTransId="{666967F4-D38F-4A5C-9CEE-1F8AAF82820E}" sibTransId="{3120654D-62B3-4218-9D4F-C1648810E1A3}"/>
    <dgm:cxn modelId="{636193E4-443E-4E4B-839D-B6EFEEFC1270}" srcId="{55CE6886-8C09-4818-AA60-A81DDF0134BE}" destId="{A983A076-FFDF-428C-A543-E48F556A5889}" srcOrd="0" destOrd="0" parTransId="{D33ECDAB-49A2-4EC8-B613-FD25BE4C21E2}" sibTransId="{EFB9934A-2C0E-4DCD-91CE-1867AA49A0FF}"/>
    <dgm:cxn modelId="{C434040B-BF16-40DD-AF1A-7CA61D1111F3}" type="presParOf" srcId="{D801B931-C70B-46DE-A0DA-A11E99EC8AEA}" destId="{32D738FC-D301-4EE3-B9A9-E48F3F4B26A1}" srcOrd="0" destOrd="0" presId="urn:microsoft.com/office/officeart/2005/8/layout/default"/>
    <dgm:cxn modelId="{693AB17C-ABC6-4E06-BC83-AED9F9048D6E}" type="presParOf" srcId="{D801B931-C70B-46DE-A0DA-A11E99EC8AEA}" destId="{514ED5C4-F432-4C59-A9C2-8562C8B934C8}" srcOrd="1" destOrd="0" presId="urn:microsoft.com/office/officeart/2005/8/layout/default"/>
    <dgm:cxn modelId="{8598AD1F-329C-4AE5-A787-EA4E5D30062A}" type="presParOf" srcId="{D801B931-C70B-46DE-A0DA-A11E99EC8AEA}" destId="{08BF37CC-1162-4701-B89E-46ED8A348A64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C8EED75-4940-4372-B609-DC6D44BE68A1}">
      <dsp:nvSpPr>
        <dsp:cNvPr id="0" name=""/>
        <dsp:cNvSpPr/>
      </dsp:nvSpPr>
      <dsp:spPr>
        <a:xfrm>
          <a:off x="0" y="771083"/>
          <a:ext cx="4572000" cy="27432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3200" kern="1200">
              <a:latin typeface="Calibri"/>
            </a:rPr>
            <a:t>Réalisation d'une note informative destinée à l'ensemble du groupe</a:t>
          </a:r>
          <a:endParaRPr lang="fr-FR" sz="3200" kern="1200"/>
        </a:p>
        <a:p>
          <a:pPr marL="228600" lvl="1" indent="-228600" algn="l" defTabSz="11112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500" kern="1200">
              <a:latin typeface="Calibri"/>
            </a:rPr>
            <a:t> Action curative : augmentation de la fréquence des réunions</a:t>
          </a:r>
        </a:p>
      </dsp:txBody>
      <dsp:txXfrm>
        <a:off x="0" y="771083"/>
        <a:ext cx="4572000" cy="27432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D738FC-D301-4EE3-B9A9-E48F3F4B26A1}">
      <dsp:nvSpPr>
        <dsp:cNvPr id="0" name=""/>
        <dsp:cNvSpPr/>
      </dsp:nvSpPr>
      <dsp:spPr>
        <a:xfrm>
          <a:off x="1028" y="1140685"/>
          <a:ext cx="4010860" cy="24065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600" kern="1200">
              <a:latin typeface="Calibri"/>
            </a:rPr>
            <a:t>Les + :</a:t>
          </a:r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000" kern="1200">
              <a:latin typeface="Calibri"/>
            </a:rPr>
            <a:t> Communication efficace dès le début du projet</a:t>
          </a:r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000" kern="1200">
              <a:latin typeface="Calibri"/>
            </a:rPr>
            <a:t> Répartition des tâches optimisée</a:t>
          </a:r>
          <a:endParaRPr lang="fr-FR" sz="2000" kern="120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000" kern="1200">
              <a:latin typeface="Calibri"/>
            </a:rPr>
            <a:t> Travail conséquent des membres de l'équipe</a:t>
          </a:r>
          <a:endParaRPr lang="fr-FR" sz="2000" kern="1200"/>
        </a:p>
      </dsp:txBody>
      <dsp:txXfrm>
        <a:off x="1028" y="1140685"/>
        <a:ext cx="4010860" cy="2406516"/>
      </dsp:txXfrm>
    </dsp:sp>
    <dsp:sp modelId="{08BF37CC-1162-4701-B89E-46ED8A348A64}">
      <dsp:nvSpPr>
        <dsp:cNvPr id="0" name=""/>
        <dsp:cNvSpPr/>
      </dsp:nvSpPr>
      <dsp:spPr>
        <a:xfrm>
          <a:off x="4412974" y="1140685"/>
          <a:ext cx="4010860" cy="240651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t" anchorCtr="0">
          <a:noAutofit/>
        </a:bodyPr>
        <a:lstStyle/>
        <a:p>
          <a:pPr marL="0" lvl="0" indent="0" algn="l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600" kern="1200">
              <a:latin typeface="Calibri"/>
            </a:rPr>
            <a:t> Les - :</a:t>
          </a:r>
          <a:endParaRPr lang="fr-FR" sz="2600" kern="120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000" kern="1200">
              <a:latin typeface="Calibri"/>
            </a:rPr>
            <a:t>Réorganisation du aux absences</a:t>
          </a:r>
          <a:endParaRPr lang="fr-FR" sz="2000" kern="120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000" kern="1200">
              <a:latin typeface="Calibri"/>
            </a:rPr>
            <a:t> Mauvais outils disponibles pour la gestion de projet (Gantt)</a:t>
          </a:r>
          <a:endParaRPr lang="fr-FR" sz="2000" kern="1200"/>
        </a:p>
        <a:p>
          <a:pPr marL="228600" lvl="1" indent="-228600" algn="l" defTabSz="8890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2000" kern="1200">
              <a:latin typeface="Calibri"/>
            </a:rPr>
            <a:t>Changement de livrables </a:t>
          </a:r>
        </a:p>
      </dsp:txBody>
      <dsp:txXfrm>
        <a:off x="4412974" y="1140685"/>
        <a:ext cx="4010860" cy="24065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72D83B-9DE4-409D-8C69-9AAFFF019AD5}" type="datetimeFigureOut">
              <a:rPr lang="fr-FR" smtClean="0"/>
              <a:t>11/05/2021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909A7E-9FDA-4ADE-A352-0493167C55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50731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027FBD-EF29-464F-B0FD-BBB317DC4821}" type="datetimeFigureOut">
              <a:rPr lang="fr-FR" smtClean="0"/>
              <a:t>11/05/2021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1C018-655D-44EC-B865-EFE2E25980D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7149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91C018-655D-44EC-B865-EFE2E25980DA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6419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91C018-655D-44EC-B865-EFE2E25980DA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43443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-3DX : Trello </a:t>
            </a:r>
            <a:r>
              <a:rPr lang="en-US" err="1">
                <a:cs typeface="Calibri"/>
              </a:rPr>
              <a:t>utilisation</a:t>
            </a:r>
            <a:r>
              <a:rPr lang="en-US">
                <a:cs typeface="Calibri"/>
              </a:rPr>
              <a:t>, </a:t>
            </a:r>
            <a:r>
              <a:rPr lang="en-US" err="1">
                <a:cs typeface="Calibri"/>
              </a:rPr>
              <a:t>risque</a:t>
            </a:r>
            <a:r>
              <a:rPr lang="en-US">
                <a:cs typeface="Calibri"/>
              </a:rPr>
              <a:t> fermé grâce à </a:t>
            </a:r>
            <a:r>
              <a:rPr lang="en-US" err="1">
                <a:cs typeface="Calibri"/>
              </a:rPr>
              <a:t>notre</a:t>
            </a:r>
            <a:r>
              <a:rPr lang="en-US">
                <a:cs typeface="Calibri"/>
              </a:rPr>
              <a:t> </a:t>
            </a:r>
            <a:r>
              <a:rPr lang="en-US" err="1">
                <a:cs typeface="Calibri"/>
              </a:rPr>
              <a:t>utilisation</a:t>
            </a:r>
            <a:r>
              <a:rPr lang="en-US">
                <a:cs typeface="Calibri"/>
              </a:rPr>
              <a:t> </a:t>
            </a:r>
            <a:r>
              <a:rPr lang="en-US" err="1">
                <a:cs typeface="Calibri"/>
              </a:rPr>
              <a:t>rigoureuse</a:t>
            </a:r>
            <a:r>
              <a:rPr lang="en-US">
                <a:cs typeface="Calibri"/>
              </a:rPr>
              <a:t> de </a:t>
            </a:r>
            <a:r>
              <a:rPr lang="en-US" err="1">
                <a:cs typeface="Calibri"/>
              </a:rPr>
              <a:t>celui</a:t>
            </a:r>
            <a:r>
              <a:rPr lang="en-US">
                <a:cs typeface="Calibri"/>
              </a:rPr>
              <a:t>-ci + </a:t>
            </a:r>
            <a:r>
              <a:rPr lang="en-US" err="1">
                <a:cs typeface="Calibri"/>
              </a:rPr>
              <a:t>utilisation</a:t>
            </a:r>
            <a:r>
              <a:rPr lang="en-US">
                <a:cs typeface="Calibri"/>
              </a:rPr>
              <a:t> de </a:t>
            </a:r>
            <a:r>
              <a:rPr lang="en-US" err="1">
                <a:cs typeface="Calibri"/>
              </a:rPr>
              <a:t>une</a:t>
            </a:r>
            <a:r>
              <a:rPr lang="en-US">
                <a:cs typeface="Calibri"/>
              </a:rPr>
              <a:t> </a:t>
            </a:r>
            <a:r>
              <a:rPr lang="en-US" err="1">
                <a:cs typeface="Calibri"/>
              </a:rPr>
              <a:t>personne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91C018-655D-44EC-B865-EFE2E25980DA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1872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e 12"/>
          <p:cNvGrpSpPr/>
          <p:nvPr userDrawn="1"/>
        </p:nvGrpSpPr>
        <p:grpSpPr>
          <a:xfrm>
            <a:off x="-1" y="868398"/>
            <a:ext cx="4355976" cy="4633217"/>
            <a:chOff x="-1" y="868398"/>
            <a:chExt cx="4355976" cy="4633217"/>
          </a:xfrm>
        </p:grpSpPr>
        <p:sp>
          <p:nvSpPr>
            <p:cNvPr id="6" name="Triangle isocèle 5"/>
            <p:cNvSpPr/>
            <p:nvPr userDrawn="1"/>
          </p:nvSpPr>
          <p:spPr>
            <a:xfrm rot="5400000">
              <a:off x="-67218" y="1078422"/>
              <a:ext cx="4490410" cy="4355976"/>
            </a:xfrm>
            <a:prstGeom prst="triangle">
              <a:avLst/>
            </a:prstGeom>
            <a:gradFill>
              <a:gsLst>
                <a:gs pos="91000">
                  <a:srgbClr val="004D6F">
                    <a:alpha val="73000"/>
                  </a:srgbClr>
                </a:gs>
                <a:gs pos="1000">
                  <a:schemeClr val="bg1">
                    <a:alpha val="2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/>
                <a:t> </a:t>
              </a:r>
            </a:p>
          </p:txBody>
        </p:sp>
        <p:sp>
          <p:nvSpPr>
            <p:cNvPr id="3" name="Triangle isocèle 2"/>
            <p:cNvSpPr/>
            <p:nvPr userDrawn="1"/>
          </p:nvSpPr>
          <p:spPr>
            <a:xfrm rot="5400000">
              <a:off x="-47736" y="916134"/>
              <a:ext cx="4248471" cy="4152999"/>
            </a:xfrm>
            <a:prstGeom prst="triangle">
              <a:avLst/>
            </a:prstGeom>
            <a:gradFill flip="none" rotWithShape="1">
              <a:gsLst>
                <a:gs pos="91000">
                  <a:srgbClr val="004D6F">
                    <a:alpha val="83000"/>
                  </a:srgbClr>
                </a:gs>
                <a:gs pos="1000">
                  <a:schemeClr val="bg1">
                    <a:alpha val="77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1" name="Triangle isocèle 10"/>
          <p:cNvSpPr/>
          <p:nvPr userDrawn="1"/>
        </p:nvSpPr>
        <p:spPr>
          <a:xfrm rot="16200000">
            <a:off x="4399012" y="-842760"/>
            <a:ext cx="3923411" cy="5593663"/>
          </a:xfrm>
          <a:custGeom>
            <a:avLst/>
            <a:gdLst>
              <a:gd name="connsiteX0" fmla="*/ 0 w 7304492"/>
              <a:gd name="connsiteY0" fmla="*/ 7085811 h 7085811"/>
              <a:gd name="connsiteX1" fmla="*/ 3652246 w 7304492"/>
              <a:gd name="connsiteY1" fmla="*/ 0 h 7085811"/>
              <a:gd name="connsiteX2" fmla="*/ 7304492 w 7304492"/>
              <a:gd name="connsiteY2" fmla="*/ 7085811 h 7085811"/>
              <a:gd name="connsiteX3" fmla="*/ 0 w 7304492"/>
              <a:gd name="connsiteY3" fmla="*/ 7085811 h 7085811"/>
              <a:gd name="connsiteX0" fmla="*/ 0 w 7304492"/>
              <a:gd name="connsiteY0" fmla="*/ 7085811 h 7085811"/>
              <a:gd name="connsiteX1" fmla="*/ 3652246 w 7304492"/>
              <a:gd name="connsiteY1" fmla="*/ 0 h 7085811"/>
              <a:gd name="connsiteX2" fmla="*/ 4862555 w 7304492"/>
              <a:gd name="connsiteY2" fmla="*/ 2355029 h 7085811"/>
              <a:gd name="connsiteX3" fmla="*/ 7304492 w 7304492"/>
              <a:gd name="connsiteY3" fmla="*/ 7085811 h 7085811"/>
              <a:gd name="connsiteX4" fmla="*/ 0 w 7304492"/>
              <a:gd name="connsiteY4" fmla="*/ 7085811 h 7085811"/>
              <a:gd name="connsiteX0" fmla="*/ 0 w 7304492"/>
              <a:gd name="connsiteY0" fmla="*/ 7085811 h 7092282"/>
              <a:gd name="connsiteX1" fmla="*/ 3652246 w 7304492"/>
              <a:gd name="connsiteY1" fmla="*/ 0 h 7092282"/>
              <a:gd name="connsiteX2" fmla="*/ 4862555 w 7304492"/>
              <a:gd name="connsiteY2" fmla="*/ 2355029 h 7092282"/>
              <a:gd name="connsiteX3" fmla="*/ 7304492 w 7304492"/>
              <a:gd name="connsiteY3" fmla="*/ 7085811 h 7092282"/>
              <a:gd name="connsiteX4" fmla="*/ 4840524 w 7304492"/>
              <a:gd name="connsiteY4" fmla="*/ 7092282 h 7092282"/>
              <a:gd name="connsiteX5" fmla="*/ 0 w 7304492"/>
              <a:gd name="connsiteY5" fmla="*/ 7085811 h 7092282"/>
              <a:gd name="connsiteX0" fmla="*/ 0 w 4862555"/>
              <a:gd name="connsiteY0" fmla="*/ 7085811 h 7092282"/>
              <a:gd name="connsiteX1" fmla="*/ 3652246 w 4862555"/>
              <a:gd name="connsiteY1" fmla="*/ 0 h 7092282"/>
              <a:gd name="connsiteX2" fmla="*/ 4862555 w 4862555"/>
              <a:gd name="connsiteY2" fmla="*/ 2355029 h 7092282"/>
              <a:gd name="connsiteX3" fmla="*/ 4847730 w 4862555"/>
              <a:gd name="connsiteY3" fmla="*/ 4794303 h 7092282"/>
              <a:gd name="connsiteX4" fmla="*/ 4840524 w 4862555"/>
              <a:gd name="connsiteY4" fmla="*/ 7092282 h 7092282"/>
              <a:gd name="connsiteX5" fmla="*/ 0 w 4862555"/>
              <a:gd name="connsiteY5" fmla="*/ 7085811 h 7092282"/>
              <a:gd name="connsiteX0" fmla="*/ 0 w 4862555"/>
              <a:gd name="connsiteY0" fmla="*/ 7085811 h 7092282"/>
              <a:gd name="connsiteX1" fmla="*/ 3652246 w 4862555"/>
              <a:gd name="connsiteY1" fmla="*/ 0 h 7092282"/>
              <a:gd name="connsiteX2" fmla="*/ 4862555 w 4862555"/>
              <a:gd name="connsiteY2" fmla="*/ 2355029 h 7092282"/>
              <a:gd name="connsiteX3" fmla="*/ 4857148 w 4862555"/>
              <a:gd name="connsiteY3" fmla="*/ 4794303 h 7092282"/>
              <a:gd name="connsiteX4" fmla="*/ 4840524 w 4862555"/>
              <a:gd name="connsiteY4" fmla="*/ 7092282 h 7092282"/>
              <a:gd name="connsiteX5" fmla="*/ 0 w 4862555"/>
              <a:gd name="connsiteY5" fmla="*/ 7085811 h 7092282"/>
              <a:gd name="connsiteX0" fmla="*/ 0 w 4862555"/>
              <a:gd name="connsiteY0" fmla="*/ 7085811 h 7111136"/>
              <a:gd name="connsiteX1" fmla="*/ 3652246 w 4862555"/>
              <a:gd name="connsiteY1" fmla="*/ 0 h 7111136"/>
              <a:gd name="connsiteX2" fmla="*/ 4862555 w 4862555"/>
              <a:gd name="connsiteY2" fmla="*/ 2355029 h 7111136"/>
              <a:gd name="connsiteX3" fmla="*/ 4857148 w 4862555"/>
              <a:gd name="connsiteY3" fmla="*/ 4794303 h 7111136"/>
              <a:gd name="connsiteX4" fmla="*/ 4859360 w 4862555"/>
              <a:gd name="connsiteY4" fmla="*/ 7111136 h 7111136"/>
              <a:gd name="connsiteX5" fmla="*/ 0 w 4862555"/>
              <a:gd name="connsiteY5" fmla="*/ 7085811 h 7111136"/>
              <a:gd name="connsiteX0" fmla="*/ 0 w 4876681"/>
              <a:gd name="connsiteY0" fmla="*/ 7104665 h 7111136"/>
              <a:gd name="connsiteX1" fmla="*/ 3666372 w 4876681"/>
              <a:gd name="connsiteY1" fmla="*/ 0 h 7111136"/>
              <a:gd name="connsiteX2" fmla="*/ 4876681 w 4876681"/>
              <a:gd name="connsiteY2" fmla="*/ 2355029 h 7111136"/>
              <a:gd name="connsiteX3" fmla="*/ 4871274 w 4876681"/>
              <a:gd name="connsiteY3" fmla="*/ 4794303 h 7111136"/>
              <a:gd name="connsiteX4" fmla="*/ 4873486 w 4876681"/>
              <a:gd name="connsiteY4" fmla="*/ 7111136 h 7111136"/>
              <a:gd name="connsiteX5" fmla="*/ 0 w 4876681"/>
              <a:gd name="connsiteY5" fmla="*/ 7104665 h 7111136"/>
              <a:gd name="connsiteX0" fmla="*/ 0 w 4876681"/>
              <a:gd name="connsiteY0" fmla="*/ 7104665 h 7111136"/>
              <a:gd name="connsiteX1" fmla="*/ 3666372 w 4876681"/>
              <a:gd name="connsiteY1" fmla="*/ 0 h 7111136"/>
              <a:gd name="connsiteX2" fmla="*/ 4876681 w 4876681"/>
              <a:gd name="connsiteY2" fmla="*/ 2355029 h 7111136"/>
              <a:gd name="connsiteX3" fmla="*/ 4871274 w 4876681"/>
              <a:gd name="connsiteY3" fmla="*/ 4799016 h 7111136"/>
              <a:gd name="connsiteX4" fmla="*/ 4873486 w 4876681"/>
              <a:gd name="connsiteY4" fmla="*/ 7111136 h 7111136"/>
              <a:gd name="connsiteX5" fmla="*/ 0 w 4876681"/>
              <a:gd name="connsiteY5" fmla="*/ 7104665 h 7111136"/>
              <a:gd name="connsiteX0" fmla="*/ 0 w 4886098"/>
              <a:gd name="connsiteY0" fmla="*/ 7104665 h 7111136"/>
              <a:gd name="connsiteX1" fmla="*/ 3666372 w 4886098"/>
              <a:gd name="connsiteY1" fmla="*/ 0 h 7111136"/>
              <a:gd name="connsiteX2" fmla="*/ 4886098 w 4886098"/>
              <a:gd name="connsiteY2" fmla="*/ 2369169 h 7111136"/>
              <a:gd name="connsiteX3" fmla="*/ 4871274 w 4886098"/>
              <a:gd name="connsiteY3" fmla="*/ 4799016 h 7111136"/>
              <a:gd name="connsiteX4" fmla="*/ 4873486 w 4886098"/>
              <a:gd name="connsiteY4" fmla="*/ 7111136 h 7111136"/>
              <a:gd name="connsiteX5" fmla="*/ 0 w 4886098"/>
              <a:gd name="connsiteY5" fmla="*/ 7104665 h 7111136"/>
              <a:gd name="connsiteX0" fmla="*/ 0 w 4886098"/>
              <a:gd name="connsiteY0" fmla="*/ 7104665 h 7111136"/>
              <a:gd name="connsiteX1" fmla="*/ 3666372 w 4886098"/>
              <a:gd name="connsiteY1" fmla="*/ 0 h 7111136"/>
              <a:gd name="connsiteX2" fmla="*/ 4886098 w 4886098"/>
              <a:gd name="connsiteY2" fmla="*/ 2369169 h 7111136"/>
              <a:gd name="connsiteX3" fmla="*/ 4871274 w 4886098"/>
              <a:gd name="connsiteY3" fmla="*/ 4799016 h 7111136"/>
              <a:gd name="connsiteX4" fmla="*/ 4873486 w 4886098"/>
              <a:gd name="connsiteY4" fmla="*/ 7111136 h 7111136"/>
              <a:gd name="connsiteX5" fmla="*/ 0 w 4886098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871972 w 4873486"/>
              <a:gd name="connsiteY2" fmla="*/ 2326748 h 7111136"/>
              <a:gd name="connsiteX3" fmla="*/ 4871274 w 4873486"/>
              <a:gd name="connsiteY3" fmla="*/ 4799016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875163"/>
              <a:gd name="connsiteY0" fmla="*/ 7104665 h 7111136"/>
              <a:gd name="connsiteX1" fmla="*/ 3666372 w 4875163"/>
              <a:gd name="connsiteY1" fmla="*/ 0 h 7111136"/>
              <a:gd name="connsiteX2" fmla="*/ 4871972 w 4875163"/>
              <a:gd name="connsiteY2" fmla="*/ 2326748 h 7111136"/>
              <a:gd name="connsiteX3" fmla="*/ 4871274 w 4875163"/>
              <a:gd name="connsiteY3" fmla="*/ 4799016 h 7111136"/>
              <a:gd name="connsiteX4" fmla="*/ 4873486 w 4875163"/>
              <a:gd name="connsiteY4" fmla="*/ 7111136 h 7111136"/>
              <a:gd name="connsiteX5" fmla="*/ 0 w 4875163"/>
              <a:gd name="connsiteY5" fmla="*/ 7104665 h 7111136"/>
              <a:gd name="connsiteX0" fmla="*/ 0 w 4984444"/>
              <a:gd name="connsiteY0" fmla="*/ 7104665 h 7111136"/>
              <a:gd name="connsiteX1" fmla="*/ 3666372 w 4984444"/>
              <a:gd name="connsiteY1" fmla="*/ 0 h 7111136"/>
              <a:gd name="connsiteX2" fmla="*/ 4871972 w 4984444"/>
              <a:gd name="connsiteY2" fmla="*/ 2326748 h 7111136"/>
              <a:gd name="connsiteX3" fmla="*/ 4984287 w 4984444"/>
              <a:gd name="connsiteY3" fmla="*/ 4817872 h 7111136"/>
              <a:gd name="connsiteX4" fmla="*/ 4873486 w 4984444"/>
              <a:gd name="connsiteY4" fmla="*/ 7111136 h 7111136"/>
              <a:gd name="connsiteX5" fmla="*/ 0 w 4984444"/>
              <a:gd name="connsiteY5" fmla="*/ 7104665 h 7111136"/>
              <a:gd name="connsiteX0" fmla="*/ 0 w 4875164"/>
              <a:gd name="connsiteY0" fmla="*/ 7104665 h 7111136"/>
              <a:gd name="connsiteX1" fmla="*/ 3666372 w 4875164"/>
              <a:gd name="connsiteY1" fmla="*/ 0 h 7111136"/>
              <a:gd name="connsiteX2" fmla="*/ 4871972 w 4875164"/>
              <a:gd name="connsiteY2" fmla="*/ 2326748 h 7111136"/>
              <a:gd name="connsiteX3" fmla="*/ 4871276 w 4875164"/>
              <a:gd name="connsiteY3" fmla="*/ 4836728 h 7111136"/>
              <a:gd name="connsiteX4" fmla="*/ 4873486 w 4875164"/>
              <a:gd name="connsiteY4" fmla="*/ 7111136 h 7111136"/>
              <a:gd name="connsiteX5" fmla="*/ 0 w 4875164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710205 w 4873486"/>
              <a:gd name="connsiteY2" fmla="*/ 2021948 h 7111136"/>
              <a:gd name="connsiteX3" fmla="*/ 4871276 w 4873486"/>
              <a:gd name="connsiteY3" fmla="*/ 4836728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710205 w 4873486"/>
              <a:gd name="connsiteY2" fmla="*/ 2021948 h 7111136"/>
              <a:gd name="connsiteX3" fmla="*/ 4719025 w 4873486"/>
              <a:gd name="connsiteY3" fmla="*/ 4693853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720435"/>
              <a:gd name="connsiteY0" fmla="*/ 7104665 h 7104665"/>
              <a:gd name="connsiteX1" fmla="*/ 3666372 w 4720435"/>
              <a:gd name="connsiteY1" fmla="*/ 0 h 7104665"/>
              <a:gd name="connsiteX2" fmla="*/ 4710205 w 4720435"/>
              <a:gd name="connsiteY2" fmla="*/ 2021948 h 7104665"/>
              <a:gd name="connsiteX3" fmla="*/ 4719025 w 4720435"/>
              <a:gd name="connsiteY3" fmla="*/ 4693853 h 7104665"/>
              <a:gd name="connsiteX4" fmla="*/ 4711719 w 4720435"/>
              <a:gd name="connsiteY4" fmla="*/ 5606186 h 7104665"/>
              <a:gd name="connsiteX5" fmla="*/ 0 w 4720435"/>
              <a:gd name="connsiteY5" fmla="*/ 7104665 h 7104665"/>
              <a:gd name="connsiteX0" fmla="*/ 0 w 3940147"/>
              <a:gd name="connsiteY0" fmla="*/ 5571143 h 5606186"/>
              <a:gd name="connsiteX1" fmla="*/ 2886084 w 3940147"/>
              <a:gd name="connsiteY1" fmla="*/ 0 h 5606186"/>
              <a:gd name="connsiteX2" fmla="*/ 3929917 w 3940147"/>
              <a:gd name="connsiteY2" fmla="*/ 2021948 h 5606186"/>
              <a:gd name="connsiteX3" fmla="*/ 3938737 w 3940147"/>
              <a:gd name="connsiteY3" fmla="*/ 4693853 h 5606186"/>
              <a:gd name="connsiteX4" fmla="*/ 3931431 w 3940147"/>
              <a:gd name="connsiteY4" fmla="*/ 5606186 h 5606186"/>
              <a:gd name="connsiteX5" fmla="*/ 0 w 3940147"/>
              <a:gd name="connsiteY5" fmla="*/ 5571143 h 5606186"/>
              <a:gd name="connsiteX0" fmla="*/ 0 w 3939313"/>
              <a:gd name="connsiteY0" fmla="*/ 5571143 h 5606186"/>
              <a:gd name="connsiteX1" fmla="*/ 2886084 w 3939313"/>
              <a:gd name="connsiteY1" fmla="*/ 0 h 5606186"/>
              <a:gd name="connsiteX2" fmla="*/ 3910886 w 3939313"/>
              <a:gd name="connsiteY2" fmla="*/ 2002898 h 5606186"/>
              <a:gd name="connsiteX3" fmla="*/ 3938737 w 3939313"/>
              <a:gd name="connsiteY3" fmla="*/ 4693853 h 5606186"/>
              <a:gd name="connsiteX4" fmla="*/ 3931431 w 3939313"/>
              <a:gd name="connsiteY4" fmla="*/ 5606186 h 5606186"/>
              <a:gd name="connsiteX5" fmla="*/ 0 w 3939313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02898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12966"/>
              <a:gd name="connsiteY0" fmla="*/ 5571143 h 5609320"/>
              <a:gd name="connsiteX1" fmla="*/ 2886084 w 3912966"/>
              <a:gd name="connsiteY1" fmla="*/ 0 h 5609320"/>
              <a:gd name="connsiteX2" fmla="*/ 3910886 w 3912966"/>
              <a:gd name="connsiteY2" fmla="*/ 2012295 h 5609320"/>
              <a:gd name="connsiteX3" fmla="*/ 3910192 w 3912966"/>
              <a:gd name="connsiteY3" fmla="*/ 4703381 h 5609320"/>
              <a:gd name="connsiteX4" fmla="*/ 3868863 w 3912966"/>
              <a:gd name="connsiteY4" fmla="*/ 5609320 h 5609320"/>
              <a:gd name="connsiteX5" fmla="*/ 0 w 3912966"/>
              <a:gd name="connsiteY5" fmla="*/ 5571143 h 5609320"/>
              <a:gd name="connsiteX0" fmla="*/ 0 w 3915790"/>
              <a:gd name="connsiteY0" fmla="*/ 5571143 h 5593663"/>
              <a:gd name="connsiteX1" fmla="*/ 2886084 w 3915790"/>
              <a:gd name="connsiteY1" fmla="*/ 0 h 5593663"/>
              <a:gd name="connsiteX2" fmla="*/ 3910886 w 3915790"/>
              <a:gd name="connsiteY2" fmla="*/ 2012295 h 5593663"/>
              <a:gd name="connsiteX3" fmla="*/ 3910192 w 3915790"/>
              <a:gd name="connsiteY3" fmla="*/ 4703381 h 5593663"/>
              <a:gd name="connsiteX4" fmla="*/ 3915790 w 3915790"/>
              <a:gd name="connsiteY4" fmla="*/ 5593663 h 5593663"/>
              <a:gd name="connsiteX5" fmla="*/ 0 w 3915790"/>
              <a:gd name="connsiteY5" fmla="*/ 5571143 h 5593663"/>
              <a:gd name="connsiteX0" fmla="*/ 0 w 3916271"/>
              <a:gd name="connsiteY0" fmla="*/ 5571143 h 5593663"/>
              <a:gd name="connsiteX1" fmla="*/ 2886084 w 3916271"/>
              <a:gd name="connsiteY1" fmla="*/ 0 h 5593663"/>
              <a:gd name="connsiteX2" fmla="*/ 3910886 w 3916271"/>
              <a:gd name="connsiteY2" fmla="*/ 2012295 h 5593663"/>
              <a:gd name="connsiteX3" fmla="*/ 3910192 w 3916271"/>
              <a:gd name="connsiteY3" fmla="*/ 4703381 h 5593663"/>
              <a:gd name="connsiteX4" fmla="*/ 3915790 w 3916271"/>
              <a:gd name="connsiteY4" fmla="*/ 5593663 h 5593663"/>
              <a:gd name="connsiteX5" fmla="*/ 0 w 3916271"/>
              <a:gd name="connsiteY5" fmla="*/ 5571143 h 5593663"/>
              <a:gd name="connsiteX0" fmla="*/ 0 w 3923683"/>
              <a:gd name="connsiteY0" fmla="*/ 5571143 h 5593663"/>
              <a:gd name="connsiteX1" fmla="*/ 2886084 w 3923683"/>
              <a:gd name="connsiteY1" fmla="*/ 0 h 5593663"/>
              <a:gd name="connsiteX2" fmla="*/ 3910886 w 3923683"/>
              <a:gd name="connsiteY2" fmla="*/ 2012295 h 5593663"/>
              <a:gd name="connsiteX3" fmla="*/ 3922709 w 3923683"/>
              <a:gd name="connsiteY3" fmla="*/ 4693990 h 5593663"/>
              <a:gd name="connsiteX4" fmla="*/ 3915790 w 3923683"/>
              <a:gd name="connsiteY4" fmla="*/ 5593663 h 5593663"/>
              <a:gd name="connsiteX5" fmla="*/ 0 w 3923683"/>
              <a:gd name="connsiteY5" fmla="*/ 5571143 h 5593663"/>
              <a:gd name="connsiteX0" fmla="*/ 0 w 3923683"/>
              <a:gd name="connsiteY0" fmla="*/ 5571143 h 5593663"/>
              <a:gd name="connsiteX1" fmla="*/ 2886084 w 3923683"/>
              <a:gd name="connsiteY1" fmla="*/ 0 h 5593663"/>
              <a:gd name="connsiteX2" fmla="*/ 3910886 w 3923683"/>
              <a:gd name="connsiteY2" fmla="*/ 2012295 h 5593663"/>
              <a:gd name="connsiteX3" fmla="*/ 3922709 w 3923683"/>
              <a:gd name="connsiteY3" fmla="*/ 4693990 h 5593663"/>
              <a:gd name="connsiteX4" fmla="*/ 3915790 w 3923683"/>
              <a:gd name="connsiteY4" fmla="*/ 5593663 h 5593663"/>
              <a:gd name="connsiteX5" fmla="*/ 0 w 3923683"/>
              <a:gd name="connsiteY5" fmla="*/ 5571143 h 5593663"/>
              <a:gd name="connsiteX0" fmla="*/ 0 w 3922709"/>
              <a:gd name="connsiteY0" fmla="*/ 5571143 h 5593663"/>
              <a:gd name="connsiteX1" fmla="*/ 2886084 w 3922709"/>
              <a:gd name="connsiteY1" fmla="*/ 0 h 5593663"/>
              <a:gd name="connsiteX2" fmla="*/ 3910886 w 3922709"/>
              <a:gd name="connsiteY2" fmla="*/ 2012295 h 5593663"/>
              <a:gd name="connsiteX3" fmla="*/ 3922709 w 3922709"/>
              <a:gd name="connsiteY3" fmla="*/ 4693990 h 5593663"/>
              <a:gd name="connsiteX4" fmla="*/ 3915790 w 3922709"/>
              <a:gd name="connsiteY4" fmla="*/ 5593663 h 5593663"/>
              <a:gd name="connsiteX5" fmla="*/ 0 w 3922709"/>
              <a:gd name="connsiteY5" fmla="*/ 5571143 h 5593663"/>
              <a:gd name="connsiteX0" fmla="*/ 0 w 3922709"/>
              <a:gd name="connsiteY0" fmla="*/ 5571143 h 5593663"/>
              <a:gd name="connsiteX1" fmla="*/ 2886084 w 3922709"/>
              <a:gd name="connsiteY1" fmla="*/ 0 h 5593663"/>
              <a:gd name="connsiteX2" fmla="*/ 3910886 w 3922709"/>
              <a:gd name="connsiteY2" fmla="*/ 2012295 h 5593663"/>
              <a:gd name="connsiteX3" fmla="*/ 3922709 w 3922709"/>
              <a:gd name="connsiteY3" fmla="*/ 4693990 h 5593663"/>
              <a:gd name="connsiteX4" fmla="*/ 3915790 w 3922709"/>
              <a:gd name="connsiteY4" fmla="*/ 5593663 h 5593663"/>
              <a:gd name="connsiteX5" fmla="*/ 0 w 3922709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4014 w 3919583"/>
              <a:gd name="connsiteY2" fmla="*/ 2024821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4014 w 3919583"/>
              <a:gd name="connsiteY2" fmla="*/ 2024821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19583" h="5593663">
                <a:moveTo>
                  <a:pt x="0" y="5571143"/>
                </a:moveTo>
                <a:lnTo>
                  <a:pt x="2886084" y="0"/>
                </a:lnTo>
                <a:cubicBezTo>
                  <a:pt x="3296866" y="781336"/>
                  <a:pt x="3503232" y="1243485"/>
                  <a:pt x="3914014" y="2024821"/>
                </a:cubicBezTo>
                <a:cubicBezTo>
                  <a:pt x="3912240" y="2295005"/>
                  <a:pt x="3918271" y="3614728"/>
                  <a:pt x="3919583" y="4687730"/>
                </a:cubicBezTo>
                <a:cubicBezTo>
                  <a:pt x="3917192" y="5350405"/>
                  <a:pt x="3918181" y="5087563"/>
                  <a:pt x="3915790" y="5593663"/>
                </a:cubicBezTo>
                <a:lnTo>
                  <a:pt x="0" y="5571143"/>
                </a:lnTo>
                <a:close/>
              </a:path>
            </a:pathLst>
          </a:custGeom>
          <a:gradFill flip="none" rotWithShape="1">
            <a:gsLst>
              <a:gs pos="91000">
                <a:srgbClr val="004D6F">
                  <a:alpha val="90000"/>
                </a:srgbClr>
              </a:gs>
              <a:gs pos="1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 </a:t>
            </a:r>
          </a:p>
        </p:txBody>
      </p:sp>
      <p:sp>
        <p:nvSpPr>
          <p:cNvPr id="8" name="Triangle isocèle 7"/>
          <p:cNvSpPr/>
          <p:nvPr userDrawn="1"/>
        </p:nvSpPr>
        <p:spPr>
          <a:xfrm rot="16200000">
            <a:off x="6825055" y="-469057"/>
            <a:ext cx="1874105" cy="2802782"/>
          </a:xfrm>
          <a:custGeom>
            <a:avLst/>
            <a:gdLst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4540840 w 4540840"/>
              <a:gd name="connsiteY2" fmla="*/ 4404897 h 4404897"/>
              <a:gd name="connsiteX3" fmla="*/ 0 w 4540840"/>
              <a:gd name="connsiteY3" fmla="*/ 4404897 h 4404897"/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2933997 w 4540840"/>
              <a:gd name="connsiteY2" fmla="*/ 1284148 h 4404897"/>
              <a:gd name="connsiteX3" fmla="*/ 4540840 w 4540840"/>
              <a:gd name="connsiteY3" fmla="*/ 4404897 h 4404897"/>
              <a:gd name="connsiteX4" fmla="*/ 0 w 4540840"/>
              <a:gd name="connsiteY4" fmla="*/ 4404897 h 4404897"/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2933997 w 4540840"/>
              <a:gd name="connsiteY2" fmla="*/ 1284148 h 4404897"/>
              <a:gd name="connsiteX3" fmla="*/ 4540840 w 4540840"/>
              <a:gd name="connsiteY3" fmla="*/ 4404897 h 4404897"/>
              <a:gd name="connsiteX4" fmla="*/ 2933996 w 4540840"/>
              <a:gd name="connsiteY4" fmla="*/ 4404420 h 4404897"/>
              <a:gd name="connsiteX5" fmla="*/ 0 w 4540840"/>
              <a:gd name="connsiteY5" fmla="*/ 4404897 h 4404897"/>
              <a:gd name="connsiteX0" fmla="*/ 0 w 2933997"/>
              <a:gd name="connsiteY0" fmla="*/ 4404897 h 4404897"/>
              <a:gd name="connsiteX1" fmla="*/ 2270420 w 2933997"/>
              <a:gd name="connsiteY1" fmla="*/ 0 h 4404897"/>
              <a:gd name="connsiteX2" fmla="*/ 2933997 w 2933997"/>
              <a:gd name="connsiteY2" fmla="*/ 1284148 h 4404897"/>
              <a:gd name="connsiteX3" fmla="*/ 2933573 w 2933997"/>
              <a:gd name="connsiteY3" fmla="*/ 3532921 h 4404897"/>
              <a:gd name="connsiteX4" fmla="*/ 2933996 w 2933997"/>
              <a:gd name="connsiteY4" fmla="*/ 4404420 h 4404897"/>
              <a:gd name="connsiteX5" fmla="*/ 0 w 2933997"/>
              <a:gd name="connsiteY5" fmla="*/ 4404897 h 4404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33997" h="4404897">
                <a:moveTo>
                  <a:pt x="0" y="4404897"/>
                </a:moveTo>
                <a:lnTo>
                  <a:pt x="2270420" y="0"/>
                </a:lnTo>
                <a:cubicBezTo>
                  <a:pt x="2493183" y="426477"/>
                  <a:pt x="2711234" y="857671"/>
                  <a:pt x="2933997" y="1284148"/>
                </a:cubicBezTo>
                <a:cubicBezTo>
                  <a:pt x="2933856" y="2033739"/>
                  <a:pt x="2933714" y="2783330"/>
                  <a:pt x="2933573" y="3532921"/>
                </a:cubicBezTo>
                <a:lnTo>
                  <a:pt x="2933996" y="4404420"/>
                </a:lnTo>
                <a:lnTo>
                  <a:pt x="0" y="4404897"/>
                </a:lnTo>
                <a:close/>
              </a:path>
            </a:pathLst>
          </a:custGeom>
          <a:gradFill flip="none" rotWithShape="1">
            <a:gsLst>
              <a:gs pos="91000">
                <a:srgbClr val="004D6F">
                  <a:alpha val="86000"/>
                </a:srgbClr>
              </a:gs>
              <a:gs pos="1000">
                <a:schemeClr val="bg1">
                  <a:alpha val="37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 </a:t>
            </a:r>
          </a:p>
        </p:txBody>
      </p:sp>
      <p:sp>
        <p:nvSpPr>
          <p:cNvPr id="9" name="Triangle isocèle 8"/>
          <p:cNvSpPr/>
          <p:nvPr userDrawn="1"/>
        </p:nvSpPr>
        <p:spPr>
          <a:xfrm rot="16200000">
            <a:off x="7319312" y="360679"/>
            <a:ext cx="1872209" cy="1816159"/>
          </a:xfrm>
          <a:prstGeom prst="triangle">
            <a:avLst/>
          </a:prstGeom>
          <a:gradFill flip="none" rotWithShape="1">
            <a:gsLst>
              <a:gs pos="81000">
                <a:srgbClr val="004D6F">
                  <a:alpha val="79000"/>
                </a:srgbClr>
              </a:gs>
              <a:gs pos="5000">
                <a:schemeClr val="bg1">
                  <a:alpha val="3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 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3874" y="369979"/>
            <a:ext cx="2817778" cy="61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S:\serv_com\01_CHARTE-INSA-Rennes\2014\08_Modèles-PPT\Triangle-bas.eps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46"/>
          <a:stretch/>
        </p:blipFill>
        <p:spPr bwMode="auto">
          <a:xfrm>
            <a:off x="3419871" y="6353714"/>
            <a:ext cx="2088233" cy="504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8234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377633" y="1333549"/>
            <a:ext cx="8424936" cy="4687739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6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lnSpc>
                <a:spcPct val="150000"/>
              </a:lnSpc>
              <a:buNone/>
              <a:defRPr sz="1400" baseline="0">
                <a:solidFill>
                  <a:srgbClr val="004D6F"/>
                </a:solidFill>
                <a:latin typeface="Arial" pitchFamily="34" charset="0"/>
                <a:cs typeface="Arial" pitchFamily="34" charset="0"/>
              </a:defRPr>
            </a:lvl2pPr>
            <a:lvl3pPr marL="914400" indent="0">
              <a:lnSpc>
                <a:spcPct val="150000"/>
              </a:lnSpc>
              <a:spcBef>
                <a:spcPts val="2400"/>
              </a:spcBef>
              <a:buNone/>
              <a:defRPr sz="1800">
                <a:solidFill>
                  <a:srgbClr val="587F8E"/>
                </a:solidFill>
                <a:latin typeface="Arial" pitchFamily="34" charset="0"/>
                <a:cs typeface="Arial" pitchFamily="34" charset="0"/>
              </a:defRPr>
            </a:lvl3pPr>
          </a:lstStyle>
          <a:p>
            <a:pPr lvl="0"/>
            <a:r>
              <a:rPr lang="fr-FR"/>
              <a:t>Item 1</a:t>
            </a:r>
          </a:p>
          <a:p>
            <a:pPr lvl="1"/>
            <a:r>
              <a:rPr lang="fr-FR"/>
              <a:t>Sous - item 1.1</a:t>
            </a:r>
          </a:p>
          <a:p>
            <a:pPr lvl="1"/>
            <a:endParaRPr lang="fr-FR"/>
          </a:p>
        </p:txBody>
      </p:sp>
      <p:sp>
        <p:nvSpPr>
          <p:cNvPr id="16" name="Titre 11"/>
          <p:cNvSpPr>
            <a:spLocks noGrp="1"/>
          </p:cNvSpPr>
          <p:nvPr>
            <p:ph type="title" hasCustomPrompt="1"/>
          </p:nvPr>
        </p:nvSpPr>
        <p:spPr>
          <a:xfrm>
            <a:off x="2555776" y="6573878"/>
            <a:ext cx="5652120" cy="239498"/>
          </a:xfrm>
          <a:prstGeom prst="rect">
            <a:avLst/>
          </a:prstGeom>
        </p:spPr>
        <p:txBody>
          <a:bodyPr anchor="ctr"/>
          <a:lstStyle>
            <a:lvl1pPr algn="l">
              <a:defRPr sz="1050" b="0" baseline="0">
                <a:solidFill>
                  <a:srgbClr val="B2B2B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fr-FR"/>
              <a:t>TITRE DE PARTIE</a:t>
            </a:r>
          </a:p>
        </p:txBody>
      </p:sp>
      <p:sp>
        <p:nvSpPr>
          <p:cNvPr id="17" name="Espace réservé du texte 12"/>
          <p:cNvSpPr>
            <a:spLocks noGrp="1"/>
          </p:cNvSpPr>
          <p:nvPr>
            <p:ph type="body" sz="quarter" idx="13" hasCustomPrompt="1"/>
          </p:nvPr>
        </p:nvSpPr>
        <p:spPr>
          <a:xfrm>
            <a:off x="1835696" y="121926"/>
            <a:ext cx="4608512" cy="423109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1600" b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fr-FR"/>
              <a:t>Titre de page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2641" y="221949"/>
            <a:ext cx="1365908" cy="296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riangle isocèle 10"/>
          <p:cNvSpPr/>
          <p:nvPr userDrawn="1"/>
        </p:nvSpPr>
        <p:spPr>
          <a:xfrm rot="16200000">
            <a:off x="7004517" y="-797387"/>
            <a:ext cx="1342487" cy="2933821"/>
          </a:xfrm>
          <a:custGeom>
            <a:avLst/>
            <a:gdLst>
              <a:gd name="connsiteX0" fmla="*/ 0 w 7304492"/>
              <a:gd name="connsiteY0" fmla="*/ 7085811 h 7085811"/>
              <a:gd name="connsiteX1" fmla="*/ 3652246 w 7304492"/>
              <a:gd name="connsiteY1" fmla="*/ 0 h 7085811"/>
              <a:gd name="connsiteX2" fmla="*/ 7304492 w 7304492"/>
              <a:gd name="connsiteY2" fmla="*/ 7085811 h 7085811"/>
              <a:gd name="connsiteX3" fmla="*/ 0 w 7304492"/>
              <a:gd name="connsiteY3" fmla="*/ 7085811 h 7085811"/>
              <a:gd name="connsiteX0" fmla="*/ 0 w 7304492"/>
              <a:gd name="connsiteY0" fmla="*/ 7085811 h 7085811"/>
              <a:gd name="connsiteX1" fmla="*/ 3652246 w 7304492"/>
              <a:gd name="connsiteY1" fmla="*/ 0 h 7085811"/>
              <a:gd name="connsiteX2" fmla="*/ 4862555 w 7304492"/>
              <a:gd name="connsiteY2" fmla="*/ 2355029 h 7085811"/>
              <a:gd name="connsiteX3" fmla="*/ 7304492 w 7304492"/>
              <a:gd name="connsiteY3" fmla="*/ 7085811 h 7085811"/>
              <a:gd name="connsiteX4" fmla="*/ 0 w 7304492"/>
              <a:gd name="connsiteY4" fmla="*/ 7085811 h 7085811"/>
              <a:gd name="connsiteX0" fmla="*/ 0 w 7304492"/>
              <a:gd name="connsiteY0" fmla="*/ 7085811 h 7092282"/>
              <a:gd name="connsiteX1" fmla="*/ 3652246 w 7304492"/>
              <a:gd name="connsiteY1" fmla="*/ 0 h 7092282"/>
              <a:gd name="connsiteX2" fmla="*/ 4862555 w 7304492"/>
              <a:gd name="connsiteY2" fmla="*/ 2355029 h 7092282"/>
              <a:gd name="connsiteX3" fmla="*/ 7304492 w 7304492"/>
              <a:gd name="connsiteY3" fmla="*/ 7085811 h 7092282"/>
              <a:gd name="connsiteX4" fmla="*/ 4840524 w 7304492"/>
              <a:gd name="connsiteY4" fmla="*/ 7092282 h 7092282"/>
              <a:gd name="connsiteX5" fmla="*/ 0 w 7304492"/>
              <a:gd name="connsiteY5" fmla="*/ 7085811 h 7092282"/>
              <a:gd name="connsiteX0" fmla="*/ 0 w 4862555"/>
              <a:gd name="connsiteY0" fmla="*/ 7085811 h 7092282"/>
              <a:gd name="connsiteX1" fmla="*/ 3652246 w 4862555"/>
              <a:gd name="connsiteY1" fmla="*/ 0 h 7092282"/>
              <a:gd name="connsiteX2" fmla="*/ 4862555 w 4862555"/>
              <a:gd name="connsiteY2" fmla="*/ 2355029 h 7092282"/>
              <a:gd name="connsiteX3" fmla="*/ 4847730 w 4862555"/>
              <a:gd name="connsiteY3" fmla="*/ 4794303 h 7092282"/>
              <a:gd name="connsiteX4" fmla="*/ 4840524 w 4862555"/>
              <a:gd name="connsiteY4" fmla="*/ 7092282 h 7092282"/>
              <a:gd name="connsiteX5" fmla="*/ 0 w 4862555"/>
              <a:gd name="connsiteY5" fmla="*/ 7085811 h 7092282"/>
              <a:gd name="connsiteX0" fmla="*/ 0 w 4862555"/>
              <a:gd name="connsiteY0" fmla="*/ 7085811 h 7092282"/>
              <a:gd name="connsiteX1" fmla="*/ 3652246 w 4862555"/>
              <a:gd name="connsiteY1" fmla="*/ 0 h 7092282"/>
              <a:gd name="connsiteX2" fmla="*/ 4862555 w 4862555"/>
              <a:gd name="connsiteY2" fmla="*/ 2355029 h 7092282"/>
              <a:gd name="connsiteX3" fmla="*/ 4857148 w 4862555"/>
              <a:gd name="connsiteY3" fmla="*/ 4794303 h 7092282"/>
              <a:gd name="connsiteX4" fmla="*/ 4840524 w 4862555"/>
              <a:gd name="connsiteY4" fmla="*/ 7092282 h 7092282"/>
              <a:gd name="connsiteX5" fmla="*/ 0 w 4862555"/>
              <a:gd name="connsiteY5" fmla="*/ 7085811 h 7092282"/>
              <a:gd name="connsiteX0" fmla="*/ 0 w 4862555"/>
              <a:gd name="connsiteY0" fmla="*/ 7085811 h 7111136"/>
              <a:gd name="connsiteX1" fmla="*/ 3652246 w 4862555"/>
              <a:gd name="connsiteY1" fmla="*/ 0 h 7111136"/>
              <a:gd name="connsiteX2" fmla="*/ 4862555 w 4862555"/>
              <a:gd name="connsiteY2" fmla="*/ 2355029 h 7111136"/>
              <a:gd name="connsiteX3" fmla="*/ 4857148 w 4862555"/>
              <a:gd name="connsiteY3" fmla="*/ 4794303 h 7111136"/>
              <a:gd name="connsiteX4" fmla="*/ 4859360 w 4862555"/>
              <a:gd name="connsiteY4" fmla="*/ 7111136 h 7111136"/>
              <a:gd name="connsiteX5" fmla="*/ 0 w 4862555"/>
              <a:gd name="connsiteY5" fmla="*/ 7085811 h 7111136"/>
              <a:gd name="connsiteX0" fmla="*/ 0 w 4876681"/>
              <a:gd name="connsiteY0" fmla="*/ 7104665 h 7111136"/>
              <a:gd name="connsiteX1" fmla="*/ 3666372 w 4876681"/>
              <a:gd name="connsiteY1" fmla="*/ 0 h 7111136"/>
              <a:gd name="connsiteX2" fmla="*/ 4876681 w 4876681"/>
              <a:gd name="connsiteY2" fmla="*/ 2355029 h 7111136"/>
              <a:gd name="connsiteX3" fmla="*/ 4871274 w 4876681"/>
              <a:gd name="connsiteY3" fmla="*/ 4794303 h 7111136"/>
              <a:gd name="connsiteX4" fmla="*/ 4873486 w 4876681"/>
              <a:gd name="connsiteY4" fmla="*/ 7111136 h 7111136"/>
              <a:gd name="connsiteX5" fmla="*/ 0 w 4876681"/>
              <a:gd name="connsiteY5" fmla="*/ 7104665 h 7111136"/>
              <a:gd name="connsiteX0" fmla="*/ 0 w 4876681"/>
              <a:gd name="connsiteY0" fmla="*/ 7104665 h 7111136"/>
              <a:gd name="connsiteX1" fmla="*/ 3666372 w 4876681"/>
              <a:gd name="connsiteY1" fmla="*/ 0 h 7111136"/>
              <a:gd name="connsiteX2" fmla="*/ 4876681 w 4876681"/>
              <a:gd name="connsiteY2" fmla="*/ 2355029 h 7111136"/>
              <a:gd name="connsiteX3" fmla="*/ 4871274 w 4876681"/>
              <a:gd name="connsiteY3" fmla="*/ 4799016 h 7111136"/>
              <a:gd name="connsiteX4" fmla="*/ 4873486 w 4876681"/>
              <a:gd name="connsiteY4" fmla="*/ 7111136 h 7111136"/>
              <a:gd name="connsiteX5" fmla="*/ 0 w 4876681"/>
              <a:gd name="connsiteY5" fmla="*/ 7104665 h 7111136"/>
              <a:gd name="connsiteX0" fmla="*/ 0 w 4886098"/>
              <a:gd name="connsiteY0" fmla="*/ 7104665 h 7111136"/>
              <a:gd name="connsiteX1" fmla="*/ 3666372 w 4886098"/>
              <a:gd name="connsiteY1" fmla="*/ 0 h 7111136"/>
              <a:gd name="connsiteX2" fmla="*/ 4886098 w 4886098"/>
              <a:gd name="connsiteY2" fmla="*/ 2369169 h 7111136"/>
              <a:gd name="connsiteX3" fmla="*/ 4871274 w 4886098"/>
              <a:gd name="connsiteY3" fmla="*/ 4799016 h 7111136"/>
              <a:gd name="connsiteX4" fmla="*/ 4873486 w 4886098"/>
              <a:gd name="connsiteY4" fmla="*/ 7111136 h 7111136"/>
              <a:gd name="connsiteX5" fmla="*/ 0 w 4886098"/>
              <a:gd name="connsiteY5" fmla="*/ 7104665 h 7111136"/>
              <a:gd name="connsiteX0" fmla="*/ 0 w 4886098"/>
              <a:gd name="connsiteY0" fmla="*/ 7104665 h 7111136"/>
              <a:gd name="connsiteX1" fmla="*/ 3666372 w 4886098"/>
              <a:gd name="connsiteY1" fmla="*/ 0 h 7111136"/>
              <a:gd name="connsiteX2" fmla="*/ 4886098 w 4886098"/>
              <a:gd name="connsiteY2" fmla="*/ 2369169 h 7111136"/>
              <a:gd name="connsiteX3" fmla="*/ 4871274 w 4886098"/>
              <a:gd name="connsiteY3" fmla="*/ 4799016 h 7111136"/>
              <a:gd name="connsiteX4" fmla="*/ 4873486 w 4886098"/>
              <a:gd name="connsiteY4" fmla="*/ 7111136 h 7111136"/>
              <a:gd name="connsiteX5" fmla="*/ 0 w 4886098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871972 w 4873486"/>
              <a:gd name="connsiteY2" fmla="*/ 2326748 h 7111136"/>
              <a:gd name="connsiteX3" fmla="*/ 4871274 w 4873486"/>
              <a:gd name="connsiteY3" fmla="*/ 4799016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875163"/>
              <a:gd name="connsiteY0" fmla="*/ 7104665 h 7111136"/>
              <a:gd name="connsiteX1" fmla="*/ 3666372 w 4875163"/>
              <a:gd name="connsiteY1" fmla="*/ 0 h 7111136"/>
              <a:gd name="connsiteX2" fmla="*/ 4871972 w 4875163"/>
              <a:gd name="connsiteY2" fmla="*/ 2326748 h 7111136"/>
              <a:gd name="connsiteX3" fmla="*/ 4871274 w 4875163"/>
              <a:gd name="connsiteY3" fmla="*/ 4799016 h 7111136"/>
              <a:gd name="connsiteX4" fmla="*/ 4873486 w 4875163"/>
              <a:gd name="connsiteY4" fmla="*/ 7111136 h 7111136"/>
              <a:gd name="connsiteX5" fmla="*/ 0 w 4875163"/>
              <a:gd name="connsiteY5" fmla="*/ 7104665 h 7111136"/>
              <a:gd name="connsiteX0" fmla="*/ 0 w 4984444"/>
              <a:gd name="connsiteY0" fmla="*/ 7104665 h 7111136"/>
              <a:gd name="connsiteX1" fmla="*/ 3666372 w 4984444"/>
              <a:gd name="connsiteY1" fmla="*/ 0 h 7111136"/>
              <a:gd name="connsiteX2" fmla="*/ 4871972 w 4984444"/>
              <a:gd name="connsiteY2" fmla="*/ 2326748 h 7111136"/>
              <a:gd name="connsiteX3" fmla="*/ 4984287 w 4984444"/>
              <a:gd name="connsiteY3" fmla="*/ 4817872 h 7111136"/>
              <a:gd name="connsiteX4" fmla="*/ 4873486 w 4984444"/>
              <a:gd name="connsiteY4" fmla="*/ 7111136 h 7111136"/>
              <a:gd name="connsiteX5" fmla="*/ 0 w 4984444"/>
              <a:gd name="connsiteY5" fmla="*/ 7104665 h 7111136"/>
              <a:gd name="connsiteX0" fmla="*/ 0 w 4875164"/>
              <a:gd name="connsiteY0" fmla="*/ 7104665 h 7111136"/>
              <a:gd name="connsiteX1" fmla="*/ 3666372 w 4875164"/>
              <a:gd name="connsiteY1" fmla="*/ 0 h 7111136"/>
              <a:gd name="connsiteX2" fmla="*/ 4871972 w 4875164"/>
              <a:gd name="connsiteY2" fmla="*/ 2326748 h 7111136"/>
              <a:gd name="connsiteX3" fmla="*/ 4871276 w 4875164"/>
              <a:gd name="connsiteY3" fmla="*/ 4836728 h 7111136"/>
              <a:gd name="connsiteX4" fmla="*/ 4873486 w 4875164"/>
              <a:gd name="connsiteY4" fmla="*/ 7111136 h 7111136"/>
              <a:gd name="connsiteX5" fmla="*/ 0 w 4875164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710205 w 4873486"/>
              <a:gd name="connsiteY2" fmla="*/ 2021948 h 7111136"/>
              <a:gd name="connsiteX3" fmla="*/ 4871276 w 4873486"/>
              <a:gd name="connsiteY3" fmla="*/ 4836728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710205 w 4873486"/>
              <a:gd name="connsiteY2" fmla="*/ 2021948 h 7111136"/>
              <a:gd name="connsiteX3" fmla="*/ 4719025 w 4873486"/>
              <a:gd name="connsiteY3" fmla="*/ 4693853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720435"/>
              <a:gd name="connsiteY0" fmla="*/ 7104665 h 7104665"/>
              <a:gd name="connsiteX1" fmla="*/ 3666372 w 4720435"/>
              <a:gd name="connsiteY1" fmla="*/ 0 h 7104665"/>
              <a:gd name="connsiteX2" fmla="*/ 4710205 w 4720435"/>
              <a:gd name="connsiteY2" fmla="*/ 2021948 h 7104665"/>
              <a:gd name="connsiteX3" fmla="*/ 4719025 w 4720435"/>
              <a:gd name="connsiteY3" fmla="*/ 4693853 h 7104665"/>
              <a:gd name="connsiteX4" fmla="*/ 4711719 w 4720435"/>
              <a:gd name="connsiteY4" fmla="*/ 5606186 h 7104665"/>
              <a:gd name="connsiteX5" fmla="*/ 0 w 4720435"/>
              <a:gd name="connsiteY5" fmla="*/ 7104665 h 7104665"/>
              <a:gd name="connsiteX0" fmla="*/ 0 w 3940147"/>
              <a:gd name="connsiteY0" fmla="*/ 5571143 h 5606186"/>
              <a:gd name="connsiteX1" fmla="*/ 2886084 w 3940147"/>
              <a:gd name="connsiteY1" fmla="*/ 0 h 5606186"/>
              <a:gd name="connsiteX2" fmla="*/ 3929917 w 3940147"/>
              <a:gd name="connsiteY2" fmla="*/ 2021948 h 5606186"/>
              <a:gd name="connsiteX3" fmla="*/ 3938737 w 3940147"/>
              <a:gd name="connsiteY3" fmla="*/ 4693853 h 5606186"/>
              <a:gd name="connsiteX4" fmla="*/ 3931431 w 3940147"/>
              <a:gd name="connsiteY4" fmla="*/ 5606186 h 5606186"/>
              <a:gd name="connsiteX5" fmla="*/ 0 w 3940147"/>
              <a:gd name="connsiteY5" fmla="*/ 5571143 h 5606186"/>
              <a:gd name="connsiteX0" fmla="*/ 0 w 3939313"/>
              <a:gd name="connsiteY0" fmla="*/ 5571143 h 5606186"/>
              <a:gd name="connsiteX1" fmla="*/ 2886084 w 3939313"/>
              <a:gd name="connsiteY1" fmla="*/ 0 h 5606186"/>
              <a:gd name="connsiteX2" fmla="*/ 3910886 w 3939313"/>
              <a:gd name="connsiteY2" fmla="*/ 2002898 h 5606186"/>
              <a:gd name="connsiteX3" fmla="*/ 3938737 w 3939313"/>
              <a:gd name="connsiteY3" fmla="*/ 4693853 h 5606186"/>
              <a:gd name="connsiteX4" fmla="*/ 3931431 w 3939313"/>
              <a:gd name="connsiteY4" fmla="*/ 5606186 h 5606186"/>
              <a:gd name="connsiteX5" fmla="*/ 0 w 3939313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02898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12966"/>
              <a:gd name="connsiteY0" fmla="*/ 5571143 h 5609320"/>
              <a:gd name="connsiteX1" fmla="*/ 2886084 w 3912966"/>
              <a:gd name="connsiteY1" fmla="*/ 0 h 5609320"/>
              <a:gd name="connsiteX2" fmla="*/ 3910886 w 3912966"/>
              <a:gd name="connsiteY2" fmla="*/ 2012295 h 5609320"/>
              <a:gd name="connsiteX3" fmla="*/ 3910192 w 3912966"/>
              <a:gd name="connsiteY3" fmla="*/ 4703381 h 5609320"/>
              <a:gd name="connsiteX4" fmla="*/ 3868863 w 3912966"/>
              <a:gd name="connsiteY4" fmla="*/ 5609320 h 5609320"/>
              <a:gd name="connsiteX5" fmla="*/ 0 w 3912966"/>
              <a:gd name="connsiteY5" fmla="*/ 5571143 h 5609320"/>
              <a:gd name="connsiteX0" fmla="*/ 0 w 3915790"/>
              <a:gd name="connsiteY0" fmla="*/ 5571143 h 5593663"/>
              <a:gd name="connsiteX1" fmla="*/ 2886084 w 3915790"/>
              <a:gd name="connsiteY1" fmla="*/ 0 h 5593663"/>
              <a:gd name="connsiteX2" fmla="*/ 3910886 w 3915790"/>
              <a:gd name="connsiteY2" fmla="*/ 2012295 h 5593663"/>
              <a:gd name="connsiteX3" fmla="*/ 3910192 w 3915790"/>
              <a:gd name="connsiteY3" fmla="*/ 4703381 h 5593663"/>
              <a:gd name="connsiteX4" fmla="*/ 3915790 w 3915790"/>
              <a:gd name="connsiteY4" fmla="*/ 5593663 h 5593663"/>
              <a:gd name="connsiteX5" fmla="*/ 0 w 3915790"/>
              <a:gd name="connsiteY5" fmla="*/ 5571143 h 5593663"/>
              <a:gd name="connsiteX0" fmla="*/ 0 w 3916271"/>
              <a:gd name="connsiteY0" fmla="*/ 5571143 h 5593663"/>
              <a:gd name="connsiteX1" fmla="*/ 2886084 w 3916271"/>
              <a:gd name="connsiteY1" fmla="*/ 0 h 5593663"/>
              <a:gd name="connsiteX2" fmla="*/ 3910886 w 3916271"/>
              <a:gd name="connsiteY2" fmla="*/ 2012295 h 5593663"/>
              <a:gd name="connsiteX3" fmla="*/ 3910192 w 3916271"/>
              <a:gd name="connsiteY3" fmla="*/ 4703381 h 5593663"/>
              <a:gd name="connsiteX4" fmla="*/ 3915790 w 3916271"/>
              <a:gd name="connsiteY4" fmla="*/ 5593663 h 5593663"/>
              <a:gd name="connsiteX5" fmla="*/ 0 w 3916271"/>
              <a:gd name="connsiteY5" fmla="*/ 5571143 h 5593663"/>
              <a:gd name="connsiteX0" fmla="*/ 0 w 3923683"/>
              <a:gd name="connsiteY0" fmla="*/ 5571143 h 5593663"/>
              <a:gd name="connsiteX1" fmla="*/ 2886084 w 3923683"/>
              <a:gd name="connsiteY1" fmla="*/ 0 h 5593663"/>
              <a:gd name="connsiteX2" fmla="*/ 3910886 w 3923683"/>
              <a:gd name="connsiteY2" fmla="*/ 2012295 h 5593663"/>
              <a:gd name="connsiteX3" fmla="*/ 3922709 w 3923683"/>
              <a:gd name="connsiteY3" fmla="*/ 4693990 h 5593663"/>
              <a:gd name="connsiteX4" fmla="*/ 3915790 w 3923683"/>
              <a:gd name="connsiteY4" fmla="*/ 5593663 h 5593663"/>
              <a:gd name="connsiteX5" fmla="*/ 0 w 3923683"/>
              <a:gd name="connsiteY5" fmla="*/ 5571143 h 5593663"/>
              <a:gd name="connsiteX0" fmla="*/ 0 w 3923683"/>
              <a:gd name="connsiteY0" fmla="*/ 5571143 h 5593663"/>
              <a:gd name="connsiteX1" fmla="*/ 2886084 w 3923683"/>
              <a:gd name="connsiteY1" fmla="*/ 0 h 5593663"/>
              <a:gd name="connsiteX2" fmla="*/ 3910886 w 3923683"/>
              <a:gd name="connsiteY2" fmla="*/ 2012295 h 5593663"/>
              <a:gd name="connsiteX3" fmla="*/ 3922709 w 3923683"/>
              <a:gd name="connsiteY3" fmla="*/ 4693990 h 5593663"/>
              <a:gd name="connsiteX4" fmla="*/ 3915790 w 3923683"/>
              <a:gd name="connsiteY4" fmla="*/ 5593663 h 5593663"/>
              <a:gd name="connsiteX5" fmla="*/ 0 w 3923683"/>
              <a:gd name="connsiteY5" fmla="*/ 5571143 h 5593663"/>
              <a:gd name="connsiteX0" fmla="*/ 0 w 3922709"/>
              <a:gd name="connsiteY0" fmla="*/ 5571143 h 5593663"/>
              <a:gd name="connsiteX1" fmla="*/ 2886084 w 3922709"/>
              <a:gd name="connsiteY1" fmla="*/ 0 h 5593663"/>
              <a:gd name="connsiteX2" fmla="*/ 3910886 w 3922709"/>
              <a:gd name="connsiteY2" fmla="*/ 2012295 h 5593663"/>
              <a:gd name="connsiteX3" fmla="*/ 3922709 w 3922709"/>
              <a:gd name="connsiteY3" fmla="*/ 4693990 h 5593663"/>
              <a:gd name="connsiteX4" fmla="*/ 3915790 w 3922709"/>
              <a:gd name="connsiteY4" fmla="*/ 5593663 h 5593663"/>
              <a:gd name="connsiteX5" fmla="*/ 0 w 3922709"/>
              <a:gd name="connsiteY5" fmla="*/ 5571143 h 5593663"/>
              <a:gd name="connsiteX0" fmla="*/ 0 w 3922709"/>
              <a:gd name="connsiteY0" fmla="*/ 5571143 h 5593663"/>
              <a:gd name="connsiteX1" fmla="*/ 2886084 w 3922709"/>
              <a:gd name="connsiteY1" fmla="*/ 0 h 5593663"/>
              <a:gd name="connsiteX2" fmla="*/ 3910886 w 3922709"/>
              <a:gd name="connsiteY2" fmla="*/ 2012295 h 5593663"/>
              <a:gd name="connsiteX3" fmla="*/ 3922709 w 3922709"/>
              <a:gd name="connsiteY3" fmla="*/ 4693990 h 5593663"/>
              <a:gd name="connsiteX4" fmla="*/ 3915790 w 3922709"/>
              <a:gd name="connsiteY4" fmla="*/ 5593663 h 5593663"/>
              <a:gd name="connsiteX5" fmla="*/ 0 w 3922709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4014 w 3919583"/>
              <a:gd name="connsiteY2" fmla="*/ 2024821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4014 w 3919583"/>
              <a:gd name="connsiteY2" fmla="*/ 2024821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4148574 h 4171094"/>
              <a:gd name="connsiteX1" fmla="*/ 2153516 w 3919583"/>
              <a:gd name="connsiteY1" fmla="*/ 0 h 4171094"/>
              <a:gd name="connsiteX2" fmla="*/ 3914014 w 3919583"/>
              <a:gd name="connsiteY2" fmla="*/ 602252 h 4171094"/>
              <a:gd name="connsiteX3" fmla="*/ 3919583 w 3919583"/>
              <a:gd name="connsiteY3" fmla="*/ 3265161 h 4171094"/>
              <a:gd name="connsiteX4" fmla="*/ 3915790 w 3919583"/>
              <a:gd name="connsiteY4" fmla="*/ 4171094 h 4171094"/>
              <a:gd name="connsiteX5" fmla="*/ 0 w 3919583"/>
              <a:gd name="connsiteY5" fmla="*/ 4148574 h 4171094"/>
              <a:gd name="connsiteX0" fmla="*/ 0 w 3919583"/>
              <a:gd name="connsiteY0" fmla="*/ 4148574 h 4171094"/>
              <a:gd name="connsiteX1" fmla="*/ 2153516 w 3919583"/>
              <a:gd name="connsiteY1" fmla="*/ 0 h 4171094"/>
              <a:gd name="connsiteX2" fmla="*/ 2170505 w 3919583"/>
              <a:gd name="connsiteY2" fmla="*/ 1892836 h 4171094"/>
              <a:gd name="connsiteX3" fmla="*/ 3919583 w 3919583"/>
              <a:gd name="connsiteY3" fmla="*/ 3265161 h 4171094"/>
              <a:gd name="connsiteX4" fmla="*/ 3915790 w 3919583"/>
              <a:gd name="connsiteY4" fmla="*/ 4171094 h 4171094"/>
              <a:gd name="connsiteX5" fmla="*/ 0 w 3919583"/>
              <a:gd name="connsiteY5" fmla="*/ 4148574 h 4171094"/>
              <a:gd name="connsiteX0" fmla="*/ 0 w 3915793"/>
              <a:gd name="connsiteY0" fmla="*/ 4148574 h 4171094"/>
              <a:gd name="connsiteX1" fmla="*/ 2153516 w 3915793"/>
              <a:gd name="connsiteY1" fmla="*/ 0 h 4171094"/>
              <a:gd name="connsiteX2" fmla="*/ 2170505 w 3915793"/>
              <a:gd name="connsiteY2" fmla="*/ 1892836 h 4171094"/>
              <a:gd name="connsiteX3" fmla="*/ 2190725 w 3915793"/>
              <a:gd name="connsiteY3" fmla="*/ 3265165 h 4171094"/>
              <a:gd name="connsiteX4" fmla="*/ 3915790 w 3915793"/>
              <a:gd name="connsiteY4" fmla="*/ 4171094 h 4171094"/>
              <a:gd name="connsiteX5" fmla="*/ 0 w 3915793"/>
              <a:gd name="connsiteY5" fmla="*/ 4148574 h 4171094"/>
              <a:gd name="connsiteX0" fmla="*/ 0 w 3963302"/>
              <a:gd name="connsiteY0" fmla="*/ 4148574 h 4171094"/>
              <a:gd name="connsiteX1" fmla="*/ 2153516 w 3963302"/>
              <a:gd name="connsiteY1" fmla="*/ 0 h 4171094"/>
              <a:gd name="connsiteX2" fmla="*/ 2170505 w 3963302"/>
              <a:gd name="connsiteY2" fmla="*/ 1892836 h 4171094"/>
              <a:gd name="connsiteX3" fmla="*/ 3915790 w 3963302"/>
              <a:gd name="connsiteY3" fmla="*/ 4171094 h 4171094"/>
              <a:gd name="connsiteX4" fmla="*/ 0 w 3963302"/>
              <a:gd name="connsiteY4" fmla="*/ 4148574 h 4171094"/>
              <a:gd name="connsiteX0" fmla="*/ 0 w 3971475"/>
              <a:gd name="connsiteY0" fmla="*/ 4148574 h 4171094"/>
              <a:gd name="connsiteX1" fmla="*/ 2153516 w 3971475"/>
              <a:gd name="connsiteY1" fmla="*/ 0 h 4171094"/>
              <a:gd name="connsiteX2" fmla="*/ 3915790 w 3971475"/>
              <a:gd name="connsiteY2" fmla="*/ 4171094 h 4171094"/>
              <a:gd name="connsiteX3" fmla="*/ 0 w 3971475"/>
              <a:gd name="connsiteY3" fmla="*/ 4148574 h 4171094"/>
              <a:gd name="connsiteX0" fmla="*/ 0 w 2530710"/>
              <a:gd name="connsiteY0" fmla="*/ 4148574 h 4171098"/>
              <a:gd name="connsiteX1" fmla="*/ 2153516 w 2530710"/>
              <a:gd name="connsiteY1" fmla="*/ 0 h 4171098"/>
              <a:gd name="connsiteX2" fmla="*/ 2128327 w 2530710"/>
              <a:gd name="connsiteY2" fmla="*/ 4171098 h 4171098"/>
              <a:gd name="connsiteX3" fmla="*/ 0 w 2530710"/>
              <a:gd name="connsiteY3" fmla="*/ 4148574 h 4171098"/>
              <a:gd name="connsiteX0" fmla="*/ 0 w 2438750"/>
              <a:gd name="connsiteY0" fmla="*/ 4148574 h 4171098"/>
              <a:gd name="connsiteX1" fmla="*/ 2153516 w 2438750"/>
              <a:gd name="connsiteY1" fmla="*/ 0 h 4171098"/>
              <a:gd name="connsiteX2" fmla="*/ 2128327 w 2438750"/>
              <a:gd name="connsiteY2" fmla="*/ 4171098 h 4171098"/>
              <a:gd name="connsiteX3" fmla="*/ 0 w 2438750"/>
              <a:gd name="connsiteY3" fmla="*/ 4148574 h 4171098"/>
              <a:gd name="connsiteX0" fmla="*/ 0 w 2153516"/>
              <a:gd name="connsiteY0" fmla="*/ 4148574 h 4171098"/>
              <a:gd name="connsiteX1" fmla="*/ 2153516 w 2153516"/>
              <a:gd name="connsiteY1" fmla="*/ 0 h 4171098"/>
              <a:gd name="connsiteX2" fmla="*/ 2128327 w 2153516"/>
              <a:gd name="connsiteY2" fmla="*/ 4171098 h 4171098"/>
              <a:gd name="connsiteX3" fmla="*/ 0 w 2153516"/>
              <a:gd name="connsiteY3" fmla="*/ 4148574 h 4171098"/>
              <a:gd name="connsiteX0" fmla="*/ 0 w 2155023"/>
              <a:gd name="connsiteY0" fmla="*/ 4148574 h 4171098"/>
              <a:gd name="connsiteX1" fmla="*/ 2153516 w 2155023"/>
              <a:gd name="connsiteY1" fmla="*/ 0 h 4171098"/>
              <a:gd name="connsiteX2" fmla="*/ 2128327 w 2155023"/>
              <a:gd name="connsiteY2" fmla="*/ 4171098 h 4171098"/>
              <a:gd name="connsiteX3" fmla="*/ 0 w 2155023"/>
              <a:gd name="connsiteY3" fmla="*/ 4148574 h 4171098"/>
              <a:gd name="connsiteX0" fmla="*/ 0 w 2161634"/>
              <a:gd name="connsiteY0" fmla="*/ 4148574 h 4171098"/>
              <a:gd name="connsiteX1" fmla="*/ 2153516 w 2161634"/>
              <a:gd name="connsiteY1" fmla="*/ 0 h 4171098"/>
              <a:gd name="connsiteX2" fmla="*/ 2157630 w 2161634"/>
              <a:gd name="connsiteY2" fmla="*/ 4171098 h 4171098"/>
              <a:gd name="connsiteX3" fmla="*/ 0 w 2161634"/>
              <a:gd name="connsiteY3" fmla="*/ 4148574 h 4171098"/>
              <a:gd name="connsiteX0" fmla="*/ 0 w 2161634"/>
              <a:gd name="connsiteY0" fmla="*/ 4163240 h 4171098"/>
              <a:gd name="connsiteX1" fmla="*/ 2153516 w 2161634"/>
              <a:gd name="connsiteY1" fmla="*/ 0 h 4171098"/>
              <a:gd name="connsiteX2" fmla="*/ 2157630 w 2161634"/>
              <a:gd name="connsiteY2" fmla="*/ 4171098 h 4171098"/>
              <a:gd name="connsiteX3" fmla="*/ 0 w 2161634"/>
              <a:gd name="connsiteY3" fmla="*/ 4163240 h 4171098"/>
              <a:gd name="connsiteX0" fmla="*/ 0 w 2168034"/>
              <a:gd name="connsiteY0" fmla="*/ 4174397 h 4182255"/>
              <a:gd name="connsiteX1" fmla="*/ 2164660 w 2168034"/>
              <a:gd name="connsiteY1" fmla="*/ 0 h 4182255"/>
              <a:gd name="connsiteX2" fmla="*/ 2157630 w 2168034"/>
              <a:gd name="connsiteY2" fmla="*/ 4182255 h 4182255"/>
              <a:gd name="connsiteX3" fmla="*/ 0 w 2168034"/>
              <a:gd name="connsiteY3" fmla="*/ 4174397 h 4182255"/>
              <a:gd name="connsiteX0" fmla="*/ 0 w 2164660"/>
              <a:gd name="connsiteY0" fmla="*/ 4174397 h 4182255"/>
              <a:gd name="connsiteX1" fmla="*/ 2164660 w 2164660"/>
              <a:gd name="connsiteY1" fmla="*/ 0 h 4182255"/>
              <a:gd name="connsiteX2" fmla="*/ 2157630 w 2164660"/>
              <a:gd name="connsiteY2" fmla="*/ 4182255 h 4182255"/>
              <a:gd name="connsiteX3" fmla="*/ 0 w 2164660"/>
              <a:gd name="connsiteY3" fmla="*/ 4174397 h 4182255"/>
              <a:gd name="connsiteX0" fmla="*/ 0 w 2166133"/>
              <a:gd name="connsiteY0" fmla="*/ 4174397 h 4182255"/>
              <a:gd name="connsiteX1" fmla="*/ 2164660 w 2166133"/>
              <a:gd name="connsiteY1" fmla="*/ 0 h 4182255"/>
              <a:gd name="connsiteX2" fmla="*/ 2163203 w 2166133"/>
              <a:gd name="connsiteY2" fmla="*/ 4182255 h 4182255"/>
              <a:gd name="connsiteX3" fmla="*/ 0 w 2166133"/>
              <a:gd name="connsiteY3" fmla="*/ 4174397 h 4182255"/>
              <a:gd name="connsiteX0" fmla="*/ 0 w 2164660"/>
              <a:gd name="connsiteY0" fmla="*/ 4174397 h 4182255"/>
              <a:gd name="connsiteX1" fmla="*/ 2164660 w 2164660"/>
              <a:gd name="connsiteY1" fmla="*/ 0 h 4182255"/>
              <a:gd name="connsiteX2" fmla="*/ 2163203 w 2164660"/>
              <a:gd name="connsiteY2" fmla="*/ 4182255 h 4182255"/>
              <a:gd name="connsiteX3" fmla="*/ 0 w 2164660"/>
              <a:gd name="connsiteY3" fmla="*/ 4174397 h 4182255"/>
              <a:gd name="connsiteX0" fmla="*/ 0 w 2164660"/>
              <a:gd name="connsiteY0" fmla="*/ 4174397 h 4187832"/>
              <a:gd name="connsiteX1" fmla="*/ 2164660 w 2164660"/>
              <a:gd name="connsiteY1" fmla="*/ 0 h 4187832"/>
              <a:gd name="connsiteX2" fmla="*/ 2163203 w 2164660"/>
              <a:gd name="connsiteY2" fmla="*/ 4187832 h 4187832"/>
              <a:gd name="connsiteX3" fmla="*/ 0 w 2164660"/>
              <a:gd name="connsiteY3" fmla="*/ 4174397 h 4187832"/>
              <a:gd name="connsiteX0" fmla="*/ 0 w 2165734"/>
              <a:gd name="connsiteY0" fmla="*/ 4174397 h 4187832"/>
              <a:gd name="connsiteX1" fmla="*/ 2164660 w 2165734"/>
              <a:gd name="connsiteY1" fmla="*/ 0 h 4187832"/>
              <a:gd name="connsiteX2" fmla="*/ 2163203 w 2165734"/>
              <a:gd name="connsiteY2" fmla="*/ 4187832 h 4187832"/>
              <a:gd name="connsiteX3" fmla="*/ 0 w 2165734"/>
              <a:gd name="connsiteY3" fmla="*/ 4174397 h 4187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5734" h="4187832">
                <a:moveTo>
                  <a:pt x="0" y="4174397"/>
                </a:moveTo>
                <a:lnTo>
                  <a:pt x="2164660" y="0"/>
                </a:lnTo>
                <a:cubicBezTo>
                  <a:pt x="2167064" y="1400325"/>
                  <a:pt x="2164923" y="2810636"/>
                  <a:pt x="2163203" y="4187832"/>
                </a:cubicBezTo>
                <a:lnTo>
                  <a:pt x="0" y="4174397"/>
                </a:lnTo>
                <a:close/>
              </a:path>
            </a:pathLst>
          </a:custGeom>
          <a:gradFill flip="none" rotWithShape="1">
            <a:gsLst>
              <a:gs pos="91000">
                <a:srgbClr val="004D6F">
                  <a:alpha val="53000"/>
                </a:srgbClr>
              </a:gs>
              <a:gs pos="1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 </a:t>
            </a:r>
          </a:p>
        </p:txBody>
      </p:sp>
      <p:sp>
        <p:nvSpPr>
          <p:cNvPr id="7" name="Triangle isocèle 7"/>
          <p:cNvSpPr/>
          <p:nvPr userDrawn="1"/>
        </p:nvSpPr>
        <p:spPr>
          <a:xfrm rot="16200000">
            <a:off x="8415064" y="-184611"/>
            <a:ext cx="542117" cy="917174"/>
          </a:xfrm>
          <a:custGeom>
            <a:avLst/>
            <a:gdLst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4540840 w 4540840"/>
              <a:gd name="connsiteY2" fmla="*/ 4404897 h 4404897"/>
              <a:gd name="connsiteX3" fmla="*/ 0 w 4540840"/>
              <a:gd name="connsiteY3" fmla="*/ 4404897 h 4404897"/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2933997 w 4540840"/>
              <a:gd name="connsiteY2" fmla="*/ 1284148 h 4404897"/>
              <a:gd name="connsiteX3" fmla="*/ 4540840 w 4540840"/>
              <a:gd name="connsiteY3" fmla="*/ 4404897 h 4404897"/>
              <a:gd name="connsiteX4" fmla="*/ 0 w 4540840"/>
              <a:gd name="connsiteY4" fmla="*/ 4404897 h 4404897"/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2933997 w 4540840"/>
              <a:gd name="connsiteY2" fmla="*/ 1284148 h 4404897"/>
              <a:gd name="connsiteX3" fmla="*/ 4540840 w 4540840"/>
              <a:gd name="connsiteY3" fmla="*/ 4404897 h 4404897"/>
              <a:gd name="connsiteX4" fmla="*/ 2933996 w 4540840"/>
              <a:gd name="connsiteY4" fmla="*/ 4404420 h 4404897"/>
              <a:gd name="connsiteX5" fmla="*/ 0 w 4540840"/>
              <a:gd name="connsiteY5" fmla="*/ 4404897 h 4404897"/>
              <a:gd name="connsiteX0" fmla="*/ 0 w 2933997"/>
              <a:gd name="connsiteY0" fmla="*/ 4404897 h 4404897"/>
              <a:gd name="connsiteX1" fmla="*/ 2270420 w 2933997"/>
              <a:gd name="connsiteY1" fmla="*/ 0 h 4404897"/>
              <a:gd name="connsiteX2" fmla="*/ 2933997 w 2933997"/>
              <a:gd name="connsiteY2" fmla="*/ 1284148 h 4404897"/>
              <a:gd name="connsiteX3" fmla="*/ 2933573 w 2933997"/>
              <a:gd name="connsiteY3" fmla="*/ 3532921 h 4404897"/>
              <a:gd name="connsiteX4" fmla="*/ 2933996 w 2933997"/>
              <a:gd name="connsiteY4" fmla="*/ 4404420 h 4404897"/>
              <a:gd name="connsiteX5" fmla="*/ 0 w 2933997"/>
              <a:gd name="connsiteY5" fmla="*/ 4404897 h 4404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33997" h="4404897">
                <a:moveTo>
                  <a:pt x="0" y="4404897"/>
                </a:moveTo>
                <a:lnTo>
                  <a:pt x="2270420" y="0"/>
                </a:lnTo>
                <a:cubicBezTo>
                  <a:pt x="2493183" y="426477"/>
                  <a:pt x="2711234" y="857671"/>
                  <a:pt x="2933997" y="1284148"/>
                </a:cubicBezTo>
                <a:cubicBezTo>
                  <a:pt x="2933856" y="2033739"/>
                  <a:pt x="2933714" y="2783330"/>
                  <a:pt x="2933573" y="3532921"/>
                </a:cubicBezTo>
                <a:lnTo>
                  <a:pt x="2933996" y="4404420"/>
                </a:lnTo>
                <a:lnTo>
                  <a:pt x="0" y="4404897"/>
                </a:lnTo>
                <a:close/>
              </a:path>
            </a:pathLst>
          </a:custGeom>
          <a:gradFill flip="none" rotWithShape="1">
            <a:gsLst>
              <a:gs pos="91000">
                <a:srgbClr val="004D6F">
                  <a:alpha val="63000"/>
                </a:srgbClr>
              </a:gs>
              <a:gs pos="1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 </a:t>
            </a:r>
          </a:p>
        </p:txBody>
      </p:sp>
      <p:sp>
        <p:nvSpPr>
          <p:cNvPr id="8" name="Triangle isocèle 7"/>
          <p:cNvSpPr/>
          <p:nvPr userDrawn="1"/>
        </p:nvSpPr>
        <p:spPr>
          <a:xfrm rot="16200000">
            <a:off x="8490797" y="9746"/>
            <a:ext cx="623545" cy="684275"/>
          </a:xfrm>
          <a:prstGeom prst="triangle">
            <a:avLst/>
          </a:prstGeom>
          <a:gradFill flip="none" rotWithShape="1">
            <a:gsLst>
              <a:gs pos="81000">
                <a:srgbClr val="004D6F">
                  <a:alpha val="48000"/>
                </a:srgbClr>
              </a:gs>
              <a:gs pos="27000">
                <a:schemeClr val="bg1">
                  <a:alpha val="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 </a:t>
            </a:r>
          </a:p>
        </p:txBody>
      </p:sp>
      <p:pic>
        <p:nvPicPr>
          <p:cNvPr id="9" name="Picture 4" descr="S:\serv_com\01_CHARTE-INSA-Rennes\2014\08_Modèles-PPT\Triangle-bas.eps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46"/>
          <a:stretch/>
        </p:blipFill>
        <p:spPr bwMode="auto">
          <a:xfrm>
            <a:off x="1619671" y="6614550"/>
            <a:ext cx="1008113" cy="243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7554852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56376" y="6163947"/>
            <a:ext cx="1008112" cy="552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4029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7.png"/><Relationship Id="rId7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3">
            <a:extLst>
              <a:ext uri="{FF2B5EF4-FFF2-40B4-BE49-F238E27FC236}">
                <a16:creationId xmlns:a16="http://schemas.microsoft.com/office/drawing/2014/main" id="{A869D796-5A93-4604-96D0-C36A773C640C}"/>
              </a:ext>
            </a:extLst>
          </p:cNvPr>
          <p:cNvSpPr txBox="1"/>
          <p:nvPr/>
        </p:nvSpPr>
        <p:spPr>
          <a:xfrm>
            <a:off x="5665939" y="6165304"/>
            <a:ext cx="2664000" cy="556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fr-FR" sz="1600" spc="-1">
                <a:latin typeface="Arial"/>
              </a:rPr>
              <a:t>Projet PJ81 – Groupe 2</a:t>
            </a:r>
          </a:p>
          <a:p>
            <a:r>
              <a:rPr lang="fr-FR" sz="1600" b="0" strike="noStrike" spc="-1">
                <a:latin typeface="Arial"/>
              </a:rPr>
              <a:t>INSA 4GM-IM 2021</a:t>
            </a:r>
          </a:p>
        </p:txBody>
      </p:sp>
      <p:sp>
        <p:nvSpPr>
          <p:cNvPr id="3" name="TextShape 2">
            <a:extLst>
              <a:ext uri="{FF2B5EF4-FFF2-40B4-BE49-F238E27FC236}">
                <a16:creationId xmlns:a16="http://schemas.microsoft.com/office/drawing/2014/main" id="{FD8B61E8-75CF-4357-A759-AD2EE15D555F}"/>
              </a:ext>
            </a:extLst>
          </p:cNvPr>
          <p:cNvSpPr txBox="1"/>
          <p:nvPr/>
        </p:nvSpPr>
        <p:spPr>
          <a:xfrm>
            <a:off x="2828197" y="3089585"/>
            <a:ext cx="6048672" cy="1075544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t"/>
          <a:lstStyle/>
          <a:p>
            <a:pPr algn="ctr"/>
            <a:r>
              <a:rPr lang="fr-FR" sz="2800" spc="-1">
                <a:solidFill>
                  <a:schemeClr val="tx1">
                    <a:lumMod val="50000"/>
                  </a:schemeClr>
                </a:solidFill>
              </a:rPr>
              <a:t>Point Gestion de Projet n°4</a:t>
            </a:r>
          </a:p>
          <a:p>
            <a:pPr algn="ctr"/>
            <a:r>
              <a:rPr lang="fr-FR" sz="2800" spc="-1">
                <a:solidFill>
                  <a:schemeClr val="tx1">
                    <a:lumMod val="50000"/>
                  </a:schemeClr>
                </a:solidFill>
              </a:rPr>
              <a:t>12/05/2021</a:t>
            </a:r>
            <a:endParaRPr lang="fr-FR" sz="2800" spc="-1">
              <a:solidFill>
                <a:schemeClr val="tx1">
                  <a:lumMod val="50000"/>
                </a:schemeClr>
              </a:solidFill>
              <a:cs typeface="Calibri"/>
            </a:endParaRPr>
          </a:p>
          <a:p>
            <a:pPr algn="ctr"/>
            <a:endParaRPr lang="fr-FR" sz="2000" strike="noStrike" spc="-1">
              <a:solidFill>
                <a:schemeClr val="tx1">
                  <a:lumMod val="50000"/>
                </a:schemeClr>
              </a:solidFill>
              <a:cs typeface="Calibri"/>
            </a:endParaRPr>
          </a:p>
          <a:p>
            <a:pPr algn="ctr"/>
            <a:endParaRPr lang="fr-FR" sz="2000" strike="noStrike" spc="-1">
              <a:solidFill>
                <a:schemeClr val="tx1">
                  <a:lumMod val="50000"/>
                </a:schemeClr>
              </a:solidFill>
              <a:latin typeface="Arial"/>
            </a:endParaRPr>
          </a:p>
        </p:txBody>
      </p:sp>
      <p:pic>
        <p:nvPicPr>
          <p:cNvPr id="1028" name="Picture 4" descr="Rangée d'éoliennes PNG transparents - StickPNG">
            <a:extLst>
              <a:ext uri="{FF2B5EF4-FFF2-40B4-BE49-F238E27FC236}">
                <a16:creationId xmlns:a16="http://schemas.microsoft.com/office/drawing/2014/main" id="{A95D1FDF-F2D5-4CC6-AF28-1D7B50E7CC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115467" y="3789040"/>
            <a:ext cx="1373366" cy="315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Rangée d'éoliennes PNG transparents - StickPNG">
            <a:extLst>
              <a:ext uri="{FF2B5EF4-FFF2-40B4-BE49-F238E27FC236}">
                <a16:creationId xmlns:a16="http://schemas.microsoft.com/office/drawing/2014/main" id="{7916F0B6-6362-40A5-8926-6A680A5A66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1895420" y="4581128"/>
            <a:ext cx="1022045" cy="2346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Rangée d'éoliennes PNG transparents - StickPNG">
            <a:extLst>
              <a:ext uri="{FF2B5EF4-FFF2-40B4-BE49-F238E27FC236}">
                <a16:creationId xmlns:a16="http://schemas.microsoft.com/office/drawing/2014/main" id="{786D426A-3341-4EB8-B7CD-B03D8817A6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1000695" y="4278743"/>
            <a:ext cx="1153777" cy="2648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Rangée d'éoliennes PNG transparents - StickPNG">
            <a:extLst>
              <a:ext uri="{FF2B5EF4-FFF2-40B4-BE49-F238E27FC236}">
                <a16:creationId xmlns:a16="http://schemas.microsoft.com/office/drawing/2014/main" id="{35F34C19-78AC-4B7A-AB35-A85CA1B168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2555776" y="4278743"/>
            <a:ext cx="1153777" cy="2648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 4">
            <a:extLst>
              <a:ext uri="{FF2B5EF4-FFF2-40B4-BE49-F238E27FC236}">
                <a16:creationId xmlns:a16="http://schemas.microsoft.com/office/drawing/2014/main" id="{C2E49A0C-269F-4745-9DDB-0A7D0E292E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6226" y="113121"/>
            <a:ext cx="1076325" cy="1076325"/>
          </a:xfrm>
          <a:prstGeom prst="rect">
            <a:avLst/>
          </a:prstGeom>
        </p:spPr>
      </p:pic>
      <p:sp>
        <p:nvSpPr>
          <p:cNvPr id="9" name="TextShape 2">
            <a:extLst>
              <a:ext uri="{FF2B5EF4-FFF2-40B4-BE49-F238E27FC236}">
                <a16:creationId xmlns:a16="http://schemas.microsoft.com/office/drawing/2014/main" id="{3057DF04-873D-4529-AAD1-09D58D927E06}"/>
              </a:ext>
            </a:extLst>
          </p:cNvPr>
          <p:cNvSpPr txBox="1"/>
          <p:nvPr/>
        </p:nvSpPr>
        <p:spPr>
          <a:xfrm>
            <a:off x="4109473" y="4373057"/>
            <a:ext cx="2164683" cy="1596845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t"/>
          <a:lstStyle/>
          <a:p>
            <a:r>
              <a:rPr lang="fr-FR" spc="-1">
                <a:solidFill>
                  <a:schemeClr val="tx1">
                    <a:lumMod val="50000"/>
                  </a:schemeClr>
                </a:solidFill>
                <a:cs typeface="Calibri"/>
              </a:rPr>
              <a:t>CERULLI Luca</a:t>
            </a:r>
          </a:p>
          <a:p>
            <a:r>
              <a:rPr lang="fr-FR" spc="-1">
                <a:solidFill>
                  <a:schemeClr val="tx1">
                    <a:lumMod val="50000"/>
                  </a:schemeClr>
                </a:solidFill>
                <a:cs typeface="Calibri"/>
              </a:rPr>
              <a:t>DE VINCENZ Hugo</a:t>
            </a:r>
          </a:p>
          <a:p>
            <a:r>
              <a:rPr lang="fr-FR" spc="-1">
                <a:solidFill>
                  <a:schemeClr val="tx1">
                    <a:lumMod val="50000"/>
                  </a:schemeClr>
                </a:solidFill>
                <a:cs typeface="Calibri"/>
              </a:rPr>
              <a:t>FERRANDI Ludovic</a:t>
            </a:r>
          </a:p>
          <a:p>
            <a:r>
              <a:rPr lang="fr-FR" spc="-1">
                <a:solidFill>
                  <a:schemeClr val="tx1">
                    <a:lumMod val="50000"/>
                  </a:schemeClr>
                </a:solidFill>
                <a:cs typeface="Calibri"/>
              </a:rPr>
              <a:t>KINDNESS Sarah</a:t>
            </a:r>
          </a:p>
          <a:p>
            <a:r>
              <a:rPr lang="fr-FR" spc="-1">
                <a:solidFill>
                  <a:schemeClr val="tx1">
                    <a:lumMod val="50000"/>
                  </a:schemeClr>
                </a:solidFill>
                <a:cs typeface="Calibri"/>
              </a:rPr>
              <a:t>PONGERARD Mylène</a:t>
            </a:r>
            <a:br>
              <a:rPr lang="fr-FR" sz="1600" spc="-1">
                <a:solidFill>
                  <a:schemeClr val="tx1">
                    <a:lumMod val="50000"/>
                  </a:schemeClr>
                </a:solidFill>
                <a:cs typeface="Calibri"/>
              </a:rPr>
            </a:br>
            <a:r>
              <a:rPr lang="fr-FR" sz="1600" spc="-1">
                <a:solidFill>
                  <a:schemeClr val="tx1">
                    <a:lumMod val="50000"/>
                  </a:schemeClr>
                </a:solidFill>
                <a:cs typeface="Calibri"/>
              </a:rPr>
              <a:t> </a:t>
            </a:r>
          </a:p>
          <a:p>
            <a:pPr algn="ctr"/>
            <a:endParaRPr lang="fr-FR" sz="2000" strike="noStrike" spc="-1">
              <a:solidFill>
                <a:schemeClr val="tx1">
                  <a:lumMod val="50000"/>
                </a:schemeClr>
              </a:solidFill>
              <a:cs typeface="Calibri"/>
            </a:endParaRPr>
          </a:p>
          <a:p>
            <a:pPr algn="ctr"/>
            <a:endParaRPr lang="fr-FR" sz="2000" strike="noStrike" spc="-1">
              <a:solidFill>
                <a:schemeClr val="tx1">
                  <a:lumMod val="50000"/>
                </a:schemeClr>
              </a:solidFill>
              <a:latin typeface="Arial"/>
            </a:endParaRPr>
          </a:p>
        </p:txBody>
      </p:sp>
      <p:sp>
        <p:nvSpPr>
          <p:cNvPr id="10" name="TextShape 2">
            <a:extLst>
              <a:ext uri="{FF2B5EF4-FFF2-40B4-BE49-F238E27FC236}">
                <a16:creationId xmlns:a16="http://schemas.microsoft.com/office/drawing/2014/main" id="{B179A3D6-298E-F24A-870D-D816A928D777}"/>
              </a:ext>
            </a:extLst>
          </p:cNvPr>
          <p:cNvSpPr txBox="1"/>
          <p:nvPr/>
        </p:nvSpPr>
        <p:spPr>
          <a:xfrm>
            <a:off x="6330193" y="4365544"/>
            <a:ext cx="2362870" cy="1596845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t"/>
          <a:lstStyle/>
          <a:p>
            <a:r>
              <a:rPr lang="fr-FR" spc="-1">
                <a:solidFill>
                  <a:schemeClr val="tx1">
                    <a:lumMod val="50000"/>
                  </a:schemeClr>
                </a:solidFill>
                <a:cs typeface="Calibri"/>
              </a:rPr>
              <a:t>RICHARD Axel</a:t>
            </a:r>
          </a:p>
          <a:p>
            <a:r>
              <a:rPr lang="fr-FR" spc="-1">
                <a:solidFill>
                  <a:schemeClr val="tx1">
                    <a:lumMod val="50000"/>
                  </a:schemeClr>
                </a:solidFill>
                <a:cs typeface="Calibri"/>
              </a:rPr>
              <a:t>SUDRIES Léo</a:t>
            </a:r>
            <a:br>
              <a:rPr lang="fr-FR" spc="-1">
                <a:solidFill>
                  <a:schemeClr val="tx1">
                    <a:lumMod val="50000"/>
                  </a:schemeClr>
                </a:solidFill>
                <a:cs typeface="Calibri"/>
              </a:rPr>
            </a:br>
            <a:r>
              <a:rPr lang="fr-FR" spc="-1">
                <a:solidFill>
                  <a:schemeClr val="tx1">
                    <a:lumMod val="50000"/>
                  </a:schemeClr>
                </a:solidFill>
                <a:cs typeface="Calibri"/>
              </a:rPr>
              <a:t>TAOUBI Oumaima</a:t>
            </a:r>
            <a:br>
              <a:rPr lang="fr-FR" spc="-1">
                <a:solidFill>
                  <a:schemeClr val="tx1">
                    <a:lumMod val="50000"/>
                  </a:schemeClr>
                </a:solidFill>
                <a:cs typeface="Calibri"/>
              </a:rPr>
            </a:br>
            <a:r>
              <a:rPr lang="fr-FR" spc="-1">
                <a:solidFill>
                  <a:schemeClr val="tx1">
                    <a:lumMod val="50000"/>
                  </a:schemeClr>
                </a:solidFill>
                <a:cs typeface="Calibri"/>
              </a:rPr>
              <a:t>THOMASSIN Florian</a:t>
            </a:r>
            <a:br>
              <a:rPr lang="fr-FR" spc="-1">
                <a:solidFill>
                  <a:schemeClr val="tx1">
                    <a:lumMod val="50000"/>
                  </a:schemeClr>
                </a:solidFill>
                <a:cs typeface="Calibri"/>
              </a:rPr>
            </a:br>
            <a:r>
              <a:rPr lang="fr-FR" spc="-1">
                <a:solidFill>
                  <a:schemeClr val="tx1">
                    <a:lumMod val="50000"/>
                  </a:schemeClr>
                </a:solidFill>
                <a:cs typeface="Calibri"/>
              </a:rPr>
              <a:t>TOGNACCA Elio</a:t>
            </a:r>
          </a:p>
          <a:p>
            <a:pPr algn="ctr"/>
            <a:endParaRPr lang="fr-FR" sz="2000" strike="noStrike" spc="-1">
              <a:solidFill>
                <a:schemeClr val="tx1">
                  <a:lumMod val="50000"/>
                </a:schemeClr>
              </a:solidFill>
              <a:cs typeface="Calibri"/>
            </a:endParaRPr>
          </a:p>
          <a:p>
            <a:pPr algn="ctr"/>
            <a:endParaRPr lang="fr-FR" sz="2000" strike="noStrike" spc="-1">
              <a:solidFill>
                <a:schemeClr val="tx1">
                  <a:lumMod val="5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700329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0B6378A9-3B31-4FDD-AD30-112CA694FD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333549"/>
            <a:ext cx="9144000" cy="4687739"/>
          </a:xfrm>
        </p:spPr>
        <p:txBody>
          <a:bodyPr lIns="91440" tIns="45720" rIns="91440" bIns="45720" anchor="t"/>
          <a:lstStyle/>
          <a:p>
            <a:r>
              <a:rPr lang="fr-FR">
                <a:latin typeface="Arial"/>
                <a:cs typeface="Arial"/>
              </a:rPr>
              <a:t>Identification des rendus</a:t>
            </a:r>
          </a:p>
          <a:p>
            <a:pPr lvl="1"/>
            <a:r>
              <a:rPr lang="fr-FR">
                <a:latin typeface="Arial"/>
                <a:cs typeface="Arial"/>
              </a:rPr>
              <a:t>Rapport d’ensemble : BE + QSE + GP + Eco-conception</a:t>
            </a:r>
          </a:p>
          <a:p>
            <a:pPr lvl="1"/>
            <a:r>
              <a:rPr lang="fr-FR">
                <a:latin typeface="Arial"/>
                <a:cs typeface="Arial"/>
              </a:rPr>
              <a:t>Rendre le tout en 1 seul document</a:t>
            </a:r>
          </a:p>
          <a:p>
            <a:pPr lvl="1"/>
            <a:r>
              <a:rPr lang="fr-FR">
                <a:latin typeface="Arial"/>
                <a:cs typeface="Arial"/>
              </a:rPr>
              <a:t>Arrangement en dossiers et sous dossiers. Ajouter tous les fichiers créés (Excel, ACV, 3dxml, …)</a:t>
            </a:r>
          </a:p>
          <a:p>
            <a:pPr lvl="1"/>
            <a:r>
              <a:rPr lang="fr-FR">
                <a:latin typeface="Arial"/>
                <a:cs typeface="Arial"/>
              </a:rPr>
              <a:t>Date limite d’envoi du rapport 26/05/21</a:t>
            </a:r>
          </a:p>
          <a:p>
            <a:pPr lvl="1"/>
            <a:r>
              <a:rPr lang="fr-FR">
                <a:latin typeface="Arial"/>
                <a:cs typeface="Arial"/>
              </a:rPr>
              <a:t>Création d’une archive du projet avec tous les éléments du projet en plusieurs formats numériques</a:t>
            </a:r>
          </a:p>
          <a:p>
            <a:pPr lvl="1"/>
            <a:endParaRPr lang="fr-FR">
              <a:latin typeface="Arial"/>
              <a:cs typeface="Arial"/>
            </a:endParaRPr>
          </a:p>
          <a:p>
            <a:r>
              <a:rPr lang="fr-FR">
                <a:latin typeface="Arial"/>
                <a:cs typeface="Arial"/>
              </a:rPr>
              <a:t>Méthode à adopter</a:t>
            </a:r>
          </a:p>
          <a:p>
            <a:pPr lvl="1"/>
            <a:r>
              <a:rPr lang="fr-FR">
                <a:latin typeface="Arial"/>
                <a:cs typeface="Arial"/>
              </a:rPr>
              <a:t>Répartition des tâches à chaque membre de l’équipe.</a:t>
            </a:r>
          </a:p>
          <a:p>
            <a:pPr lvl="1"/>
            <a:r>
              <a:rPr lang="fr-FR">
                <a:latin typeface="Arial"/>
                <a:cs typeface="Arial"/>
              </a:rPr>
              <a:t>Apporter une notice à tous documents techniques qui en auraient besoin pour améliorer sa compréhension</a:t>
            </a:r>
          </a:p>
          <a:p>
            <a:endParaRPr lang="fr-FR"/>
          </a:p>
          <a:p>
            <a:endParaRPr lang="fr-FR"/>
          </a:p>
          <a:p>
            <a:pPr lvl="1"/>
            <a:endParaRPr lang="fr-FR"/>
          </a:p>
          <a:p>
            <a:pPr lvl="1"/>
            <a:endParaRPr lang="fr-FR"/>
          </a:p>
          <a:p>
            <a:pPr lvl="1"/>
            <a:endParaRPr lang="fr-FR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0BD2D588-D84D-4A3F-84CA-44A0F4228D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3">
            <a:extLst>
              <a:ext uri="{FF2B5EF4-FFF2-40B4-BE49-F238E27FC236}">
                <a16:creationId xmlns:a16="http://schemas.microsoft.com/office/drawing/2014/main" id="{06A80455-3F37-45E8-BBC6-95957F74C4A1}"/>
              </a:ext>
            </a:extLst>
          </p:cNvPr>
          <p:cNvSpPr txBox="1">
            <a:spLocks/>
          </p:cNvSpPr>
          <p:nvPr/>
        </p:nvSpPr>
        <p:spPr>
          <a:xfrm>
            <a:off x="1835696" y="121926"/>
            <a:ext cx="4608512" cy="423109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1600" b="1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fr-FR" sz="1800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823ABA60-9EE1-486F-8E92-759C75C5B0D7}"/>
              </a:ext>
            </a:extLst>
          </p:cNvPr>
          <p:cNvSpPr txBox="1">
            <a:spLocks/>
          </p:cNvSpPr>
          <p:nvPr/>
        </p:nvSpPr>
        <p:spPr>
          <a:xfrm>
            <a:off x="1950389" y="186666"/>
            <a:ext cx="4608512" cy="423109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1600" b="1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>
                <a:solidFill>
                  <a:schemeClr val="tx1">
                    <a:lumMod val="50000"/>
                  </a:schemeClr>
                </a:solidFill>
                <a:latin typeface="Arial"/>
                <a:cs typeface="Arial"/>
              </a:rPr>
              <a:t>Organisation pour la revue de projet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4281863-713F-4EF4-8ABD-652CA6622F9A}"/>
              </a:ext>
            </a:extLst>
          </p:cNvPr>
          <p:cNvSpPr txBox="1"/>
          <p:nvPr/>
        </p:nvSpPr>
        <p:spPr>
          <a:xfrm>
            <a:off x="4709189" y="6479058"/>
            <a:ext cx="418704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fr-FR"/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347486480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9F18739-30EC-42A2-8B92-32699734C66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835696" y="132223"/>
            <a:ext cx="4608512" cy="804109"/>
          </a:xfrm>
        </p:spPr>
        <p:txBody>
          <a:bodyPr lIns="91440" tIns="45720" rIns="91440" bIns="45720" anchor="t"/>
          <a:lstStyle/>
          <a:p>
            <a:r>
              <a:rPr lang="fr-FR" sz="1800">
                <a:latin typeface="Arial"/>
                <a:cs typeface="Arial"/>
              </a:rPr>
              <a:t>Structure du rapport final</a:t>
            </a:r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8659DD3-356D-4454-8EFA-2654BE1565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809" y="121926"/>
            <a:ext cx="486125" cy="42310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E0B0F572-6257-4810-A2CF-0D12E67D61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1" t="6950" r="12201" b="20601"/>
          <a:stretch/>
        </p:blipFill>
        <p:spPr>
          <a:xfrm>
            <a:off x="2221902" y="144279"/>
            <a:ext cx="389371" cy="37840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E8241BB-ED1D-4E4C-8ECE-4D6583C8E5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1" r="8000" b="14301"/>
          <a:stretch/>
        </p:blipFill>
        <p:spPr>
          <a:xfrm>
            <a:off x="2712563" y="121926"/>
            <a:ext cx="414714" cy="423110"/>
          </a:xfrm>
          <a:prstGeom prst="rect">
            <a:avLst/>
          </a:prstGeom>
        </p:spPr>
      </p:pic>
      <p:sp>
        <p:nvSpPr>
          <p:cNvPr id="8" name="TextShape 3">
            <a:extLst>
              <a:ext uri="{FF2B5EF4-FFF2-40B4-BE49-F238E27FC236}">
                <a16:creationId xmlns:a16="http://schemas.microsoft.com/office/drawing/2014/main" id="{A263F882-D3F4-4B18-AB8F-4EA582C53C2C}"/>
              </a:ext>
            </a:extLst>
          </p:cNvPr>
          <p:cNvSpPr txBox="1"/>
          <p:nvPr/>
        </p:nvSpPr>
        <p:spPr>
          <a:xfrm>
            <a:off x="5665939" y="6165304"/>
            <a:ext cx="2664000" cy="556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fr-FR" sz="1600" spc="-1">
                <a:latin typeface="Arial"/>
              </a:rPr>
              <a:t>Projet PJ81 – Groupe 2</a:t>
            </a:r>
          </a:p>
          <a:p>
            <a:r>
              <a:rPr lang="fr-FR" sz="1600" b="0" strike="noStrike" spc="-1">
                <a:latin typeface="Arial"/>
              </a:rPr>
              <a:t>INSA 4GM-IM 2021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DBC1336-9C4F-4E0E-80D4-9257A14D7281}"/>
              </a:ext>
            </a:extLst>
          </p:cNvPr>
          <p:cNvSpPr txBox="1"/>
          <p:nvPr/>
        </p:nvSpPr>
        <p:spPr>
          <a:xfrm>
            <a:off x="4709189" y="6479058"/>
            <a:ext cx="418704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fr-FR"/>
              <a:t>11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C06B8BD2-5C06-4942-9C10-28A405A56DE7}"/>
              </a:ext>
            </a:extLst>
          </p:cNvPr>
          <p:cNvSpPr txBox="1"/>
          <p:nvPr/>
        </p:nvSpPr>
        <p:spPr>
          <a:xfrm>
            <a:off x="203886" y="1213021"/>
            <a:ext cx="9014251" cy="470898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AutoNum type="romanUcPeriod"/>
            </a:pPr>
            <a:r>
              <a:rPr lang="fr-FR" sz="2000" dirty="0">
                <a:cs typeface="Calibri"/>
              </a:rPr>
              <a:t>Bilan de nos choix pour la gestion de projet</a:t>
            </a:r>
          </a:p>
          <a:p>
            <a:pPr marL="342900" indent="-342900">
              <a:buAutoNum type="romanUcPeriod"/>
            </a:pPr>
            <a:endParaRPr lang="fr-FR" sz="2000">
              <a:cs typeface="Calibri"/>
            </a:endParaRPr>
          </a:p>
          <a:p>
            <a:r>
              <a:rPr lang="fr-FR" sz="2000" dirty="0">
                <a:cs typeface="Calibri"/>
              </a:rPr>
              <a:t>        a. Choix de l'organisation et du management</a:t>
            </a:r>
          </a:p>
          <a:p>
            <a:r>
              <a:rPr lang="fr-FR" sz="2000" dirty="0">
                <a:cs typeface="Calibri"/>
              </a:rPr>
              <a:t>           Type matricielle, WBS, OBS, matrice RACI, fréquences et types des réunions</a:t>
            </a:r>
            <a:endParaRPr lang="fr-FR" dirty="0"/>
          </a:p>
          <a:p>
            <a:endParaRPr lang="fr-FR" sz="2000">
              <a:cs typeface="Calibri"/>
            </a:endParaRPr>
          </a:p>
          <a:p>
            <a:r>
              <a:rPr lang="fr-FR" sz="2000" dirty="0">
                <a:cs typeface="Calibri"/>
              </a:rPr>
              <a:t>        b. Présentation des outils utilisés</a:t>
            </a:r>
          </a:p>
          <a:p>
            <a:r>
              <a:rPr lang="fr-FR" sz="2000" dirty="0">
                <a:cs typeface="Calibri"/>
              </a:rPr>
              <a:t>              - pour l'organisation (GANTT)</a:t>
            </a:r>
          </a:p>
          <a:p>
            <a:r>
              <a:rPr lang="fr-FR" sz="2000" dirty="0">
                <a:cs typeface="Calibri"/>
              </a:rPr>
              <a:t>              - pour la gestion des risques et des actions (Trello)</a:t>
            </a:r>
          </a:p>
          <a:p>
            <a:r>
              <a:rPr lang="fr-FR" sz="2000" dirty="0">
                <a:cs typeface="Calibri"/>
              </a:rPr>
              <a:t>              - pour la gestion des documents et des informations (Drive)</a:t>
            </a:r>
          </a:p>
          <a:p>
            <a:r>
              <a:rPr lang="fr-FR" sz="2000" dirty="0">
                <a:cs typeface="Calibri"/>
              </a:rPr>
              <a:t>              - pour la gestion de la communication (Discord, Messenger, Mail)</a:t>
            </a:r>
          </a:p>
          <a:p>
            <a:endParaRPr lang="fr-FR" sz="2000">
              <a:cs typeface="Calibri"/>
            </a:endParaRPr>
          </a:p>
          <a:p>
            <a:r>
              <a:rPr lang="fr-FR" sz="2000" dirty="0">
                <a:cs typeface="Calibri"/>
              </a:rPr>
              <a:t>II.    Analyse de notre gestion de projet</a:t>
            </a:r>
          </a:p>
          <a:p>
            <a:endParaRPr lang="fr-FR" sz="2000">
              <a:cs typeface="Calibri"/>
            </a:endParaRPr>
          </a:p>
          <a:p>
            <a:r>
              <a:rPr lang="fr-FR" sz="2000" dirty="0">
                <a:cs typeface="Calibri"/>
              </a:rPr>
              <a:t>       Quelles ont été nos </a:t>
            </a:r>
            <a:r>
              <a:rPr lang="fr-FR" sz="2000" b="1" dirty="0">
                <a:cs typeface="Calibri"/>
              </a:rPr>
              <a:t>erreurs</a:t>
            </a:r>
            <a:r>
              <a:rPr lang="fr-FR" sz="2000" dirty="0">
                <a:cs typeface="Calibri"/>
              </a:rPr>
              <a:t> et quel impact sur notre projet ?</a:t>
            </a:r>
          </a:p>
          <a:p>
            <a:r>
              <a:rPr lang="fr-FR" sz="2000" dirty="0">
                <a:cs typeface="Calibri"/>
              </a:rPr>
              <a:t>       Comment nous améliorer ?</a:t>
            </a:r>
          </a:p>
        </p:txBody>
      </p:sp>
    </p:spTree>
    <p:extLst>
      <p:ext uri="{BB962C8B-B14F-4D97-AF65-F5344CB8AC3E}">
        <p14:creationId xmlns:p14="http://schemas.microsoft.com/office/powerpoint/2010/main" val="964171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AE42601-6026-401B-9BEB-6771BAA56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BDB8EA7-2FF4-4E4D-8CA7-EB27EAD0E0C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lIns="91440" tIns="45720" rIns="91440" bIns="45720" anchor="t"/>
          <a:lstStyle/>
          <a:p>
            <a:r>
              <a:rPr lang="fr-FR">
                <a:latin typeface="Arial"/>
                <a:cs typeface="Arial"/>
              </a:rPr>
              <a:t>Bilan de notre gestion de projet</a:t>
            </a:r>
            <a:endParaRPr lang="fr-FR"/>
          </a:p>
        </p:txBody>
      </p:sp>
      <p:graphicFrame>
        <p:nvGraphicFramePr>
          <p:cNvPr id="40" name="Diagramme 40">
            <a:extLst>
              <a:ext uri="{FF2B5EF4-FFF2-40B4-BE49-F238E27FC236}">
                <a16:creationId xmlns:a16="http://schemas.microsoft.com/office/drawing/2014/main" id="{E10EAA4A-F8E6-450C-A3F0-B01A1A73EB3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21970981"/>
              </p:ext>
            </p:extLst>
          </p:nvPr>
        </p:nvGraphicFramePr>
        <p:xfrm>
          <a:off x="377825" y="1333500"/>
          <a:ext cx="8424863" cy="46878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ZoneTexte 6">
            <a:extLst>
              <a:ext uri="{FF2B5EF4-FFF2-40B4-BE49-F238E27FC236}">
                <a16:creationId xmlns:a16="http://schemas.microsoft.com/office/drawing/2014/main" id="{AB638EC8-2D21-4AA8-AC20-B7BE1068BA90}"/>
              </a:ext>
            </a:extLst>
          </p:cNvPr>
          <p:cNvSpPr txBox="1"/>
          <p:nvPr/>
        </p:nvSpPr>
        <p:spPr>
          <a:xfrm>
            <a:off x="4709189" y="6479058"/>
            <a:ext cx="418704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fr-FR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26675048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ous-titre 2">
            <a:extLst>
              <a:ext uri="{FF2B5EF4-FFF2-40B4-BE49-F238E27FC236}">
                <a16:creationId xmlns:a16="http://schemas.microsoft.com/office/drawing/2014/main" id="{3968C95E-8DD8-4F03-9BB2-5E9BE494AE9F}"/>
              </a:ext>
            </a:extLst>
          </p:cNvPr>
          <p:cNvSpPr txBox="1">
            <a:spLocks/>
          </p:cNvSpPr>
          <p:nvPr/>
        </p:nvSpPr>
        <p:spPr>
          <a:xfrm>
            <a:off x="-15767" y="27859"/>
            <a:ext cx="9144000" cy="5561381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1050" b="0" kern="1200" baseline="0">
                <a:solidFill>
                  <a:srgbClr val="B2B2B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fr-FR" sz="3600">
                <a:solidFill>
                  <a:schemeClr val="tx1">
                    <a:lumMod val="50000"/>
                  </a:schemeClr>
                </a:solidFill>
              </a:rPr>
              <a:t>Merci pour votre attention,</a:t>
            </a:r>
          </a:p>
          <a:p>
            <a:pPr algn="ctr"/>
            <a:r>
              <a:rPr lang="fr-FR" sz="3600">
                <a:solidFill>
                  <a:schemeClr val="tx1">
                    <a:lumMod val="50000"/>
                  </a:schemeClr>
                </a:solidFill>
              </a:rPr>
              <a:t>Avez-vous des questions ?</a:t>
            </a:r>
          </a:p>
        </p:txBody>
      </p:sp>
      <p:pic>
        <p:nvPicPr>
          <p:cNvPr id="10" name="Picture 4" descr="Rangée d'éoliennes PNG transparents - StickPNG">
            <a:extLst>
              <a:ext uri="{FF2B5EF4-FFF2-40B4-BE49-F238E27FC236}">
                <a16:creationId xmlns:a16="http://schemas.microsoft.com/office/drawing/2014/main" id="{2FB5CA74-AC42-4C76-BDEA-6E4BA22576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-87293" y="3774686"/>
            <a:ext cx="1373366" cy="315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Rangée d'éoliennes PNG transparents - StickPNG">
            <a:extLst>
              <a:ext uri="{FF2B5EF4-FFF2-40B4-BE49-F238E27FC236}">
                <a16:creationId xmlns:a16="http://schemas.microsoft.com/office/drawing/2014/main" id="{0956E869-5408-4540-B2EF-6BED4BD297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1895420" y="4581128"/>
            <a:ext cx="1022045" cy="2346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Rangée d'éoliennes PNG transparents - StickPNG">
            <a:extLst>
              <a:ext uri="{FF2B5EF4-FFF2-40B4-BE49-F238E27FC236}">
                <a16:creationId xmlns:a16="http://schemas.microsoft.com/office/drawing/2014/main" id="{4243FA6F-DF3A-4F7B-8281-5C66A8DB8F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797935" y="4264389"/>
            <a:ext cx="1153777" cy="2648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Rangée d'éoliennes PNG transparents - StickPNG">
            <a:extLst>
              <a:ext uri="{FF2B5EF4-FFF2-40B4-BE49-F238E27FC236}">
                <a16:creationId xmlns:a16="http://schemas.microsoft.com/office/drawing/2014/main" id="{8014C594-DA6A-4FBD-9119-C9C8B64E51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2555776" y="4278743"/>
            <a:ext cx="1153777" cy="2648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Shape 3">
            <a:extLst>
              <a:ext uri="{FF2B5EF4-FFF2-40B4-BE49-F238E27FC236}">
                <a16:creationId xmlns:a16="http://schemas.microsoft.com/office/drawing/2014/main" id="{E4FBFB78-7820-4AD2-8B59-D95BC4CBEBCF}"/>
              </a:ext>
            </a:extLst>
          </p:cNvPr>
          <p:cNvSpPr txBox="1"/>
          <p:nvPr/>
        </p:nvSpPr>
        <p:spPr>
          <a:xfrm>
            <a:off x="5665939" y="6165304"/>
            <a:ext cx="2664000" cy="556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fr-FR" sz="1600" spc="-1">
                <a:latin typeface="Arial"/>
              </a:rPr>
              <a:t>Projet PJ81 – Groupe 2</a:t>
            </a:r>
          </a:p>
          <a:p>
            <a:r>
              <a:rPr lang="fr-FR" sz="1600" b="0" strike="noStrike" spc="-1">
                <a:latin typeface="Arial"/>
              </a:rPr>
              <a:t>INSA 4GM-IM 2021</a:t>
            </a:r>
          </a:p>
        </p:txBody>
      </p:sp>
      <p:sp>
        <p:nvSpPr>
          <p:cNvPr id="15" name="TextShape 2">
            <a:extLst>
              <a:ext uri="{FF2B5EF4-FFF2-40B4-BE49-F238E27FC236}">
                <a16:creationId xmlns:a16="http://schemas.microsoft.com/office/drawing/2014/main" id="{F5A40647-E5EE-4DB9-87AB-2683E43E4883}"/>
              </a:ext>
            </a:extLst>
          </p:cNvPr>
          <p:cNvSpPr txBox="1"/>
          <p:nvPr/>
        </p:nvSpPr>
        <p:spPr>
          <a:xfrm>
            <a:off x="186266" y="580877"/>
            <a:ext cx="6134202" cy="1075544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t"/>
          <a:lstStyle/>
          <a:p>
            <a:pPr algn="ctr"/>
            <a:r>
              <a:rPr lang="fr-FR" sz="2800" spc="-1">
                <a:solidFill>
                  <a:schemeClr val="tx1">
                    <a:lumMod val="50000"/>
                  </a:schemeClr>
                </a:solidFill>
              </a:rPr>
              <a:t>Point Gestion de Projet n°3 07/04/2021</a:t>
            </a:r>
          </a:p>
          <a:p>
            <a:pPr algn="ctr"/>
            <a:endParaRPr lang="fr-FR" sz="2000" strike="noStrike" spc="-1">
              <a:solidFill>
                <a:schemeClr val="tx1">
                  <a:lumMod val="50000"/>
                </a:schemeClr>
              </a:solidFill>
              <a:cs typeface="Calibri"/>
            </a:endParaRPr>
          </a:p>
          <a:p>
            <a:pPr algn="ctr"/>
            <a:endParaRPr lang="fr-FR" sz="2000" strike="noStrike" spc="-1">
              <a:solidFill>
                <a:schemeClr val="tx1">
                  <a:lumMod val="50000"/>
                </a:schemeClr>
              </a:solidFill>
              <a:latin typeface="Arial"/>
            </a:endParaRPr>
          </a:p>
        </p:txBody>
      </p:sp>
      <p:pic>
        <p:nvPicPr>
          <p:cNvPr id="2" name="Image 4">
            <a:extLst>
              <a:ext uri="{FF2B5EF4-FFF2-40B4-BE49-F238E27FC236}">
                <a16:creationId xmlns:a16="http://schemas.microsoft.com/office/drawing/2014/main" id="{01623142-5186-46C9-BA56-3CD76D308A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6226" y="113121"/>
            <a:ext cx="1076325" cy="1076325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AC535612-3E0A-4353-A700-500D1F5789D5}"/>
              </a:ext>
            </a:extLst>
          </p:cNvPr>
          <p:cNvSpPr txBox="1"/>
          <p:nvPr/>
        </p:nvSpPr>
        <p:spPr>
          <a:xfrm>
            <a:off x="4709189" y="6479058"/>
            <a:ext cx="418704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fr-FR"/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5651091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8659DD3-356D-4454-8EFA-2654BE1565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809" y="121926"/>
            <a:ext cx="486125" cy="42310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E0B0F572-6257-4810-A2CF-0D12E67D61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1" t="6950" r="12201" b="20601"/>
          <a:stretch/>
        </p:blipFill>
        <p:spPr>
          <a:xfrm>
            <a:off x="2221902" y="144279"/>
            <a:ext cx="389371" cy="37840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E8241BB-ED1D-4E4C-8ECE-4D6583C8E5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1" r="8000" b="14301"/>
          <a:stretch/>
        </p:blipFill>
        <p:spPr>
          <a:xfrm>
            <a:off x="2712563" y="121926"/>
            <a:ext cx="414714" cy="423110"/>
          </a:xfrm>
          <a:prstGeom prst="rect">
            <a:avLst/>
          </a:prstGeom>
        </p:spPr>
      </p:pic>
      <p:sp>
        <p:nvSpPr>
          <p:cNvPr id="8" name="TextShape 3">
            <a:extLst>
              <a:ext uri="{FF2B5EF4-FFF2-40B4-BE49-F238E27FC236}">
                <a16:creationId xmlns:a16="http://schemas.microsoft.com/office/drawing/2014/main" id="{A263F882-D3F4-4B18-AB8F-4EA582C53C2C}"/>
              </a:ext>
            </a:extLst>
          </p:cNvPr>
          <p:cNvSpPr txBox="1"/>
          <p:nvPr/>
        </p:nvSpPr>
        <p:spPr>
          <a:xfrm>
            <a:off x="5665939" y="6165304"/>
            <a:ext cx="2664000" cy="556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fr-FR" sz="1600" spc="-1">
                <a:latin typeface="Arial"/>
              </a:rPr>
              <a:t>Projet PJ81 – Groupe 2</a:t>
            </a:r>
          </a:p>
          <a:p>
            <a:r>
              <a:rPr lang="fr-FR" sz="1600" b="0" strike="noStrike" spc="-1">
                <a:latin typeface="Arial"/>
              </a:rPr>
              <a:t>INSA 4GM-IM 2021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DBC1336-9C4F-4E0E-80D4-9257A14D7281}"/>
              </a:ext>
            </a:extLst>
          </p:cNvPr>
          <p:cNvSpPr txBox="1"/>
          <p:nvPr/>
        </p:nvSpPr>
        <p:spPr>
          <a:xfrm>
            <a:off x="4709189" y="6479058"/>
            <a:ext cx="418704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fr-FR"/>
              <a:t>14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EC9815B6-03CA-45E1-AA5D-7FAC065F85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88521" y="148611"/>
            <a:ext cx="4608512" cy="423109"/>
          </a:xfrm>
        </p:spPr>
        <p:txBody>
          <a:bodyPr lIns="91440" tIns="45720" rIns="91440" bIns="45720" anchor="t"/>
          <a:lstStyle/>
          <a:p>
            <a:r>
              <a:rPr lang="fr-FR" sz="1800">
                <a:latin typeface="Arial"/>
                <a:cs typeface="Arial"/>
              </a:rPr>
              <a:t>Les logiciels</a:t>
            </a:r>
            <a:endParaRPr lang="fr-FR" sz="1800"/>
          </a:p>
        </p:txBody>
      </p:sp>
      <p:pic>
        <p:nvPicPr>
          <p:cNvPr id="12" name="Image 12">
            <a:extLst>
              <a:ext uri="{FF2B5EF4-FFF2-40B4-BE49-F238E27FC236}">
                <a16:creationId xmlns:a16="http://schemas.microsoft.com/office/drawing/2014/main" id="{0AB2D90A-07CF-4285-B7AA-444A26FFF0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5855" y="1717555"/>
            <a:ext cx="1575109" cy="1545274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480A5C7A-61D8-4DBB-8EFE-25D5AFE08FF9}"/>
              </a:ext>
            </a:extLst>
          </p:cNvPr>
          <p:cNvSpPr txBox="1"/>
          <p:nvPr/>
        </p:nvSpPr>
        <p:spPr>
          <a:xfrm>
            <a:off x="1412268" y="3385842"/>
            <a:ext cx="928632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/>
              <a:t>Discord</a:t>
            </a:r>
            <a:endParaRPr lang="fr-FR">
              <a:cs typeface="Calibri"/>
            </a:endParaRPr>
          </a:p>
        </p:txBody>
      </p:sp>
      <p:pic>
        <p:nvPicPr>
          <p:cNvPr id="14" name="Image 14" descr="Une image contenant texte, signe, graphiques vectoriels&#10;&#10;Description générée automatiquement">
            <a:extLst>
              <a:ext uri="{FF2B5EF4-FFF2-40B4-BE49-F238E27FC236}">
                <a16:creationId xmlns:a16="http://schemas.microsoft.com/office/drawing/2014/main" id="{4D5C5A21-3769-4C05-B81E-BC2D98562D5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43071" y="1768457"/>
            <a:ext cx="1544162" cy="1544162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91B651AF-7BC2-4034-8C28-33448F43B187}"/>
              </a:ext>
            </a:extLst>
          </p:cNvPr>
          <p:cNvSpPr txBox="1"/>
          <p:nvPr/>
        </p:nvSpPr>
        <p:spPr>
          <a:xfrm>
            <a:off x="4155646" y="3481907"/>
            <a:ext cx="150680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/>
              <a:t>Google Drive</a:t>
            </a:r>
          </a:p>
        </p:txBody>
      </p:sp>
      <p:pic>
        <p:nvPicPr>
          <p:cNvPr id="16" name="Image 16">
            <a:extLst>
              <a:ext uri="{FF2B5EF4-FFF2-40B4-BE49-F238E27FC236}">
                <a16:creationId xmlns:a16="http://schemas.microsoft.com/office/drawing/2014/main" id="{3A2FAF1F-9D78-455B-A151-27E5AD26AAD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17920" y="1765972"/>
            <a:ext cx="2743200" cy="1442392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6345C233-4D89-4548-9D0E-C1907729122D}"/>
              </a:ext>
            </a:extLst>
          </p:cNvPr>
          <p:cNvSpPr txBox="1"/>
          <p:nvPr/>
        </p:nvSpPr>
        <p:spPr>
          <a:xfrm>
            <a:off x="7055739" y="3480435"/>
            <a:ext cx="133502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/>
              <a:t>Messenger</a:t>
            </a:r>
            <a:endParaRPr lang="fr-FR">
              <a:cs typeface="Calibri"/>
            </a:endParaRPr>
          </a:p>
        </p:txBody>
      </p:sp>
      <p:pic>
        <p:nvPicPr>
          <p:cNvPr id="18" name="Image 18">
            <a:extLst>
              <a:ext uri="{FF2B5EF4-FFF2-40B4-BE49-F238E27FC236}">
                <a16:creationId xmlns:a16="http://schemas.microsoft.com/office/drawing/2014/main" id="{AB74151C-FA32-4529-AF8C-535E57B9073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51376" y="4233672"/>
            <a:ext cx="1335024" cy="1316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7229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7C5E9CD1-2D29-43B4-9F37-ACBAC923A8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1" t="6950" r="12201" b="20601"/>
          <a:stretch/>
        </p:blipFill>
        <p:spPr>
          <a:xfrm>
            <a:off x="2231233" y="144848"/>
            <a:ext cx="388199" cy="377263"/>
          </a:xfrm>
          <a:prstGeom prst="rect">
            <a:avLst/>
          </a:prstGeom>
        </p:spPr>
      </p:pic>
      <p:sp>
        <p:nvSpPr>
          <p:cNvPr id="9" name="Espace réservé du texte 3">
            <a:extLst>
              <a:ext uri="{FF2B5EF4-FFF2-40B4-BE49-F238E27FC236}">
                <a16:creationId xmlns:a16="http://schemas.microsoft.com/office/drawing/2014/main" id="{9A184445-8247-4448-ADAF-10BD60951F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6324" y="838393"/>
            <a:ext cx="1798547" cy="423109"/>
          </a:xfrm>
        </p:spPr>
        <p:txBody>
          <a:bodyPr/>
          <a:lstStyle/>
          <a:p>
            <a:pPr algn="l"/>
            <a:r>
              <a:rPr lang="fr-FR" sz="1800">
                <a:solidFill>
                  <a:schemeClr val="tx1">
                    <a:lumMod val="50000"/>
                  </a:schemeClr>
                </a:solidFill>
              </a:rPr>
              <a:t>WBS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7CDDCA36-89D9-400B-8A1C-A4755701B19F}"/>
              </a:ext>
            </a:extLst>
          </p:cNvPr>
          <p:cNvSpPr txBox="1"/>
          <p:nvPr/>
        </p:nvSpPr>
        <p:spPr>
          <a:xfrm>
            <a:off x="4709189" y="6479058"/>
            <a:ext cx="301686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fr-FR"/>
              <a:t>2</a:t>
            </a:r>
          </a:p>
        </p:txBody>
      </p:sp>
      <p:sp>
        <p:nvSpPr>
          <p:cNvPr id="18" name="Espace réservé du texte 3">
            <a:extLst>
              <a:ext uri="{FF2B5EF4-FFF2-40B4-BE49-F238E27FC236}">
                <a16:creationId xmlns:a16="http://schemas.microsoft.com/office/drawing/2014/main" id="{BB89324C-929D-4A74-A2E8-C84AA3A01B74}"/>
              </a:ext>
            </a:extLst>
          </p:cNvPr>
          <p:cNvSpPr txBox="1">
            <a:spLocks/>
          </p:cNvSpPr>
          <p:nvPr/>
        </p:nvSpPr>
        <p:spPr>
          <a:xfrm>
            <a:off x="1725888" y="151874"/>
            <a:ext cx="4608512" cy="423109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1600" b="1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>
                <a:solidFill>
                  <a:schemeClr val="tx1">
                    <a:lumMod val="50000"/>
                  </a:schemeClr>
                </a:solidFill>
              </a:rPr>
              <a:t>Lots - Phase de réalisation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67D9FA9-E594-4495-9BE6-ED32941AC5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809" y="121926"/>
            <a:ext cx="486125" cy="423109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070E7182-6DDF-4B0A-BD7C-D57170FC3E8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1" r="8000" b="14301"/>
          <a:stretch/>
        </p:blipFill>
        <p:spPr>
          <a:xfrm>
            <a:off x="2716209" y="132342"/>
            <a:ext cx="414714" cy="423110"/>
          </a:xfrm>
          <a:prstGeom prst="rect">
            <a:avLst/>
          </a:prstGeom>
        </p:spPr>
      </p:pic>
      <p:sp>
        <p:nvSpPr>
          <p:cNvPr id="21" name="TextShape 3">
            <a:extLst>
              <a:ext uri="{FF2B5EF4-FFF2-40B4-BE49-F238E27FC236}">
                <a16:creationId xmlns:a16="http://schemas.microsoft.com/office/drawing/2014/main" id="{BAD220CD-7347-4ED4-A2F9-3DD4F67BEF73}"/>
              </a:ext>
            </a:extLst>
          </p:cNvPr>
          <p:cNvSpPr txBox="1"/>
          <p:nvPr/>
        </p:nvSpPr>
        <p:spPr>
          <a:xfrm>
            <a:off x="5665939" y="6165304"/>
            <a:ext cx="2664000" cy="556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fr-FR" sz="1600" spc="-1">
                <a:latin typeface="Arial"/>
              </a:rPr>
              <a:t>Projet PJ81 – Groupe 2</a:t>
            </a:r>
          </a:p>
          <a:p>
            <a:r>
              <a:rPr lang="fr-FR" sz="1600" b="0" strike="noStrike" spc="-1">
                <a:latin typeface="Arial"/>
              </a:rPr>
              <a:t>INSA 4GM-IM 2021</a:t>
            </a:r>
          </a:p>
        </p:txBody>
      </p:sp>
      <p:graphicFrame>
        <p:nvGraphicFramePr>
          <p:cNvPr id="55" name="Tableau 55">
            <a:extLst>
              <a:ext uri="{FF2B5EF4-FFF2-40B4-BE49-F238E27FC236}">
                <a16:creationId xmlns:a16="http://schemas.microsoft.com/office/drawing/2014/main" id="{3F8F8955-2561-43D3-A7C3-C262BF8048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298270"/>
              </p:ext>
            </p:extLst>
          </p:nvPr>
        </p:nvGraphicFramePr>
        <p:xfrm>
          <a:off x="69877" y="1397554"/>
          <a:ext cx="8978674" cy="45969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4031">
                  <a:extLst>
                    <a:ext uri="{9D8B030D-6E8A-4147-A177-3AD203B41FA5}">
                      <a16:colId xmlns:a16="http://schemas.microsoft.com/office/drawing/2014/main" val="2033388679"/>
                    </a:ext>
                  </a:extLst>
                </a:gridCol>
                <a:gridCol w="2364964">
                  <a:extLst>
                    <a:ext uri="{9D8B030D-6E8A-4147-A177-3AD203B41FA5}">
                      <a16:colId xmlns:a16="http://schemas.microsoft.com/office/drawing/2014/main" val="3377183175"/>
                    </a:ext>
                  </a:extLst>
                </a:gridCol>
                <a:gridCol w="2046419">
                  <a:extLst>
                    <a:ext uri="{9D8B030D-6E8A-4147-A177-3AD203B41FA5}">
                      <a16:colId xmlns:a16="http://schemas.microsoft.com/office/drawing/2014/main" val="2858770163"/>
                    </a:ext>
                  </a:extLst>
                </a:gridCol>
                <a:gridCol w="2363260">
                  <a:extLst>
                    <a:ext uri="{9D8B030D-6E8A-4147-A177-3AD203B41FA5}">
                      <a16:colId xmlns:a16="http://schemas.microsoft.com/office/drawing/2014/main" val="630835510"/>
                    </a:ext>
                  </a:extLst>
                </a:gridCol>
              </a:tblGrid>
              <a:tr h="386823">
                <a:tc gridSpan="4">
                  <a:txBody>
                    <a:bodyPr/>
                    <a:lstStyle/>
                    <a:p>
                      <a:pPr algn="ctr"/>
                      <a:r>
                        <a:rPr lang="fr-FR" sz="2000"/>
                        <a:t>Conception</a:t>
                      </a:r>
                      <a:r>
                        <a:rPr lang="fr-FR" sz="1400"/>
                        <a:t> </a:t>
                      </a:r>
                      <a:r>
                        <a:rPr lang="fr-FR" sz="2000"/>
                        <a:t>d’une éolienne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7963871"/>
                  </a:ext>
                </a:extLst>
              </a:tr>
              <a:tr h="661342">
                <a:tc>
                  <a:txBody>
                    <a:bodyPr/>
                    <a:lstStyle/>
                    <a:p>
                      <a:pPr algn="ctr"/>
                      <a:r>
                        <a:rPr lang="fr-FR" sz="1800" b="1"/>
                        <a:t>Conception et calculs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fr-FR" sz="1800" b="1" i="0" u="none" strike="noStrike" noProof="0">
                          <a:latin typeface="Calibri"/>
                        </a:rPr>
                        <a:t>Prédimensionnement</a:t>
                      </a:r>
                      <a:endParaRPr lang="fr-FR" sz="1800" b="1" i="0" u="none" strike="noStrike" noProof="0" err="1">
                        <a:latin typeface="Calibr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fr-FR" sz="1800" b="1" i="0" u="none" strike="noStrike" noProof="0">
                          <a:latin typeface="Calibri"/>
                        </a:rPr>
                        <a:t>Composant</a:t>
                      </a:r>
                      <a:r>
                        <a:rPr lang="fr-FR" sz="1400" b="1" i="0" u="none" strike="noStrike" noProof="0">
                          <a:latin typeface="Calibri"/>
                        </a:rPr>
                        <a:t>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fr-FR" sz="1800" b="1" i="0" u="none" strike="noStrike" noProof="0">
                          <a:latin typeface="Calibri"/>
                        </a:rPr>
                        <a:t>Maquette numérique</a:t>
                      </a:r>
                      <a:endParaRPr lang="fr-FR" sz="140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5564836"/>
                  </a:ext>
                </a:extLst>
              </a:tr>
              <a:tr h="3539369"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endParaRPr lang="fr-FR" sz="1800" b="0"/>
                    </a:p>
                    <a:p>
                      <a:pPr marL="0" lvl="0" indent="0" algn="ctr">
                        <a:buFontTx/>
                        <a:buNone/>
                      </a:pPr>
                      <a:endParaRPr lang="fr-FR" sz="1800" b="0"/>
                    </a:p>
                    <a:p>
                      <a:pPr marL="0" lvl="0" indent="0" algn="ctr">
                        <a:buFontTx/>
                        <a:buNone/>
                      </a:pPr>
                      <a:endParaRPr lang="fr-FR" sz="1800" b="0"/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fr-FR" sz="1800" b="0"/>
                        <a:t>Liaison pivot pitch</a:t>
                      </a:r>
                    </a:p>
                    <a:p>
                      <a:pPr marL="0" lvl="0" indent="0" algn="ctr">
                        <a:buFontTx/>
                        <a:buNone/>
                      </a:pPr>
                      <a:endParaRPr lang="fr-FR" sz="1800" b="0"/>
                    </a:p>
                    <a:p>
                      <a:pPr marL="0" lvl="0" indent="0" algn="ctr">
                        <a:buFontTx/>
                        <a:buNone/>
                      </a:pPr>
                      <a:r>
                        <a:rPr lang="fr-FR" sz="1800" b="0"/>
                        <a:t>Dimensionnement</a:t>
                      </a:r>
                    </a:p>
                    <a:p>
                      <a:pPr marL="0" lvl="0" indent="0" algn="ctr">
                        <a:buFontTx/>
                        <a:buNone/>
                      </a:pPr>
                      <a:endParaRPr lang="fr-FR" sz="1800" b="0"/>
                    </a:p>
                    <a:p>
                      <a:pPr marL="0" lvl="0" indent="0" algn="ctr">
                        <a:buFontTx/>
                        <a:buNone/>
                      </a:pPr>
                      <a:r>
                        <a:rPr lang="fr-FR"/>
                        <a:t>Nacelle</a:t>
                      </a:r>
                    </a:p>
                    <a:p>
                      <a:endParaRPr lang="fr-FR" b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fr-FR" sz="1800" b="0"/>
                    </a:p>
                    <a:p>
                      <a:pPr lvl="0" algn="ctr">
                        <a:buNone/>
                      </a:pPr>
                      <a:r>
                        <a:rPr lang="fr-FR" sz="1800" b="0"/>
                        <a:t>Modélisation des efforts </a:t>
                      </a:r>
                    </a:p>
                    <a:p>
                      <a:pPr lvl="0" algn="ctr">
                        <a:buNone/>
                      </a:pPr>
                      <a:endParaRPr lang="fr-FR" sz="1800" b="0"/>
                    </a:p>
                    <a:p>
                      <a:pPr lvl="0" algn="ctr">
                        <a:buNone/>
                      </a:pPr>
                      <a:r>
                        <a:rPr lang="fr-FR" sz="1800" b="0"/>
                        <a:t>Etude des cas de charges</a:t>
                      </a:r>
                    </a:p>
                    <a:p>
                      <a:pPr lvl="0" algn="ctr">
                        <a:buNone/>
                      </a:pPr>
                      <a:endParaRPr lang="fr-FR" sz="1800" b="0"/>
                    </a:p>
                    <a:p>
                      <a:pPr marL="0" lvl="0" indent="0" algn="ctr">
                        <a:buNone/>
                      </a:pPr>
                      <a:r>
                        <a:rPr lang="fr-FR" sz="1800" b="0" i="0" u="none" strike="noStrike" noProof="0">
                          <a:latin typeface="Calibri"/>
                        </a:rPr>
                        <a:t>Calculs  RDM</a:t>
                      </a:r>
                      <a:endParaRPr lang="en-US" sz="1800" b="0" i="0" u="none" strike="noStrike" noProof="0">
                        <a:latin typeface="Calibri"/>
                      </a:endParaRPr>
                    </a:p>
                    <a:p>
                      <a:pPr marL="0" lvl="0" indent="0" algn="ctr">
                        <a:buNone/>
                      </a:pPr>
                      <a:endParaRPr lang="fr-FR" sz="1800" b="0" i="0" u="none" strike="noStrike" noProof="0">
                        <a:latin typeface="Calibri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fr-FR" sz="1800" b="0" i="0" u="none" strike="noStrike" noProof="0">
                          <a:latin typeface="Calibri"/>
                        </a:rPr>
                        <a:t>Calculs  MF</a:t>
                      </a:r>
                      <a:endParaRPr lang="fr-FR" b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fr-FR" sz="1800" b="0" i="0" u="none" strike="noStrike" noProof="0">
                        <a:latin typeface="Calibri"/>
                      </a:endParaRPr>
                    </a:p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800" b="0" i="0" u="none" strike="noStrike" noProof="0">
                          <a:latin typeface="Calibri"/>
                        </a:rPr>
                        <a:t>Choix catalogue des éléments de liaison </a:t>
                      </a:r>
                    </a:p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fr-FR" sz="1800" b="0" i="0" u="none" strike="noStrike" noProof="0">
                        <a:latin typeface="Calibri"/>
                      </a:endParaRPr>
                    </a:p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800" b="0" i="0" u="none" strike="noStrike" noProof="0">
                          <a:latin typeface="Calibri"/>
                        </a:rPr>
                        <a:t>Choix catalogue des éléments électrotechniques </a:t>
                      </a:r>
                    </a:p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fr-FR" sz="1800" b="0" i="0" u="none" strike="noStrike" noProof="0">
                        <a:latin typeface="Calibri"/>
                      </a:endParaRPr>
                    </a:p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800" b="0" i="0" u="none" strike="noStrike" noProof="0">
                          <a:latin typeface="Calibri"/>
                        </a:rPr>
                        <a:t>Choix catalogue de certains éléments de structure</a:t>
                      </a:r>
                    </a:p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800" b="0" i="0" u="none" strike="noStrike" noProof="0">
                          <a:latin typeface="Calibri"/>
                        </a:rPr>
                        <a:t>  </a:t>
                      </a:r>
                      <a:endParaRPr lang="fr-FR" b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fr-FR" sz="1800" b="0"/>
                    </a:p>
                    <a:p>
                      <a:pPr lvl="0" algn="ctr">
                        <a:buNone/>
                      </a:pPr>
                      <a:endParaRPr lang="fr-FR" sz="1800" b="0"/>
                    </a:p>
                    <a:p>
                      <a:pPr lvl="0" algn="ctr">
                        <a:buNone/>
                      </a:pPr>
                      <a:endParaRPr lang="fr-FR" sz="1800" b="0"/>
                    </a:p>
                    <a:p>
                      <a:pPr lvl="0" algn="ctr">
                        <a:buNone/>
                      </a:pPr>
                      <a:r>
                        <a:rPr lang="fr-FR" sz="1800" b="0"/>
                        <a:t>Réalisation du modèle CAO complet</a:t>
                      </a:r>
                      <a:endParaRPr lang="fr-FR" b="0"/>
                    </a:p>
                    <a:p>
                      <a:pPr lvl="0" algn="ctr">
                        <a:buNone/>
                      </a:pPr>
                      <a:endParaRPr lang="fr-FR" sz="1800" b="0"/>
                    </a:p>
                    <a:p>
                      <a:pPr lvl="0" algn="ctr">
                        <a:buNone/>
                      </a:pPr>
                      <a:r>
                        <a:rPr lang="fr-FR" sz="1800" b="0"/>
                        <a:t>Évaluation précise des volumes et des surfaces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0089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05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7C5E9CD1-2D29-43B4-9F37-ACBAC923A8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1" t="6950" r="12201" b="20601"/>
          <a:stretch/>
        </p:blipFill>
        <p:spPr>
          <a:xfrm>
            <a:off x="2231233" y="144848"/>
            <a:ext cx="388199" cy="377263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7CDDCA36-89D9-400B-8A1C-A4755701B19F}"/>
              </a:ext>
            </a:extLst>
          </p:cNvPr>
          <p:cNvSpPr txBox="1"/>
          <p:nvPr/>
        </p:nvSpPr>
        <p:spPr>
          <a:xfrm>
            <a:off x="4709189" y="6479058"/>
            <a:ext cx="301686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fr-FR"/>
              <a:t>3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67D9FA9-E594-4495-9BE6-ED32941AC5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809" y="121926"/>
            <a:ext cx="486125" cy="423109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070E7182-6DDF-4B0A-BD7C-D57170FC3E8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1" r="8000" b="14301"/>
          <a:stretch/>
        </p:blipFill>
        <p:spPr>
          <a:xfrm>
            <a:off x="2716209" y="132342"/>
            <a:ext cx="414714" cy="423110"/>
          </a:xfrm>
          <a:prstGeom prst="rect">
            <a:avLst/>
          </a:prstGeom>
        </p:spPr>
      </p:pic>
      <p:sp>
        <p:nvSpPr>
          <p:cNvPr id="21" name="TextShape 3">
            <a:extLst>
              <a:ext uri="{FF2B5EF4-FFF2-40B4-BE49-F238E27FC236}">
                <a16:creationId xmlns:a16="http://schemas.microsoft.com/office/drawing/2014/main" id="{BAD220CD-7347-4ED4-A2F9-3DD4F67BEF73}"/>
              </a:ext>
            </a:extLst>
          </p:cNvPr>
          <p:cNvSpPr txBox="1"/>
          <p:nvPr/>
        </p:nvSpPr>
        <p:spPr>
          <a:xfrm>
            <a:off x="5665939" y="6165304"/>
            <a:ext cx="2664000" cy="556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fr-FR" sz="1600" spc="-1">
                <a:latin typeface="Arial"/>
              </a:rPr>
              <a:t>Projet PJ81 – Groupe 2</a:t>
            </a:r>
          </a:p>
          <a:p>
            <a:r>
              <a:rPr lang="fr-FR" sz="1600" b="0" strike="noStrike" spc="-1">
                <a:latin typeface="Arial"/>
              </a:rPr>
              <a:t>INSA 4GM-IM 2021</a:t>
            </a:r>
          </a:p>
        </p:txBody>
      </p:sp>
      <p:graphicFrame>
        <p:nvGraphicFramePr>
          <p:cNvPr id="55" name="Tableau 55">
            <a:extLst>
              <a:ext uri="{FF2B5EF4-FFF2-40B4-BE49-F238E27FC236}">
                <a16:creationId xmlns:a16="http://schemas.microsoft.com/office/drawing/2014/main" id="{3F8F8955-2561-43D3-A7C3-C262BF8048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948858"/>
              </p:ext>
            </p:extLst>
          </p:nvPr>
        </p:nvGraphicFramePr>
        <p:xfrm>
          <a:off x="87395" y="1455156"/>
          <a:ext cx="8955399" cy="46762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9245">
                  <a:extLst>
                    <a:ext uri="{9D8B030D-6E8A-4147-A177-3AD203B41FA5}">
                      <a16:colId xmlns:a16="http://schemas.microsoft.com/office/drawing/2014/main" val="545557556"/>
                    </a:ext>
                  </a:extLst>
                </a:gridCol>
                <a:gridCol w="2395807">
                  <a:extLst>
                    <a:ext uri="{9D8B030D-6E8A-4147-A177-3AD203B41FA5}">
                      <a16:colId xmlns:a16="http://schemas.microsoft.com/office/drawing/2014/main" val="2585520258"/>
                    </a:ext>
                  </a:extLst>
                </a:gridCol>
                <a:gridCol w="2318093">
                  <a:extLst>
                    <a:ext uri="{9D8B030D-6E8A-4147-A177-3AD203B41FA5}">
                      <a16:colId xmlns:a16="http://schemas.microsoft.com/office/drawing/2014/main" val="286064327"/>
                    </a:ext>
                  </a:extLst>
                </a:gridCol>
                <a:gridCol w="2382254">
                  <a:extLst>
                    <a:ext uri="{9D8B030D-6E8A-4147-A177-3AD203B41FA5}">
                      <a16:colId xmlns:a16="http://schemas.microsoft.com/office/drawing/2014/main" val="1050568387"/>
                    </a:ext>
                  </a:extLst>
                </a:gridCol>
              </a:tblGrid>
              <a:tr h="345148">
                <a:tc gridSpan="4"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fr-FR" sz="2000" b="1" i="0" u="none" strike="noStrike" noProof="0">
                          <a:latin typeface="Calibri"/>
                        </a:rPr>
                        <a:t>Conception d’une éolienne</a:t>
                      </a:r>
                      <a:endParaRPr lang="fr-FR" sz="200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7963871"/>
                  </a:ext>
                </a:extLst>
              </a:tr>
              <a:tr h="598951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fr-FR" sz="1800" b="1" i="0" u="none" strike="noStrike" noProof="0">
                          <a:latin typeface="Calibri"/>
                        </a:rPr>
                        <a:t>Chiffrage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fr-FR" sz="1800" b="1" i="0" u="none" strike="noStrike" noProof="0">
                          <a:latin typeface="Calibri"/>
                        </a:rPr>
                        <a:t>Définition</a:t>
                      </a:r>
                      <a:r>
                        <a:rPr lang="fr-FR" sz="1400" b="1" i="0" u="none" strike="noStrike" noProof="0">
                          <a:latin typeface="Calibri"/>
                        </a:rPr>
                        <a:t> </a:t>
                      </a:r>
                      <a:r>
                        <a:rPr lang="fr-FR" sz="1800" b="1" i="0" u="none" strike="noStrike" noProof="0">
                          <a:latin typeface="Calibri"/>
                        </a:rPr>
                        <a:t>architecture</a:t>
                      </a:r>
                      <a:endParaRPr lang="fr-FR" sz="18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/>
                        <a:t>Rapport</a:t>
                      </a:r>
                      <a:r>
                        <a:rPr lang="fr-FR" sz="1400" b="1"/>
                        <a:t> </a:t>
                      </a:r>
                      <a:r>
                        <a:rPr lang="fr-FR" sz="1800" b="1"/>
                        <a:t>QSE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/>
                        <a:t>Rapport</a:t>
                      </a:r>
                      <a:r>
                        <a:rPr lang="fr-FR" sz="1400" b="1"/>
                        <a:t> </a:t>
                      </a:r>
                      <a:r>
                        <a:rPr lang="fr-FR" sz="1800" b="1"/>
                        <a:t>GP</a:t>
                      </a:r>
                      <a:endParaRPr lang="fr-FR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5564836"/>
                  </a:ext>
                </a:extLst>
              </a:tr>
              <a:tr h="3681058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fr-FR" sz="1800"/>
                    </a:p>
                    <a:p>
                      <a:pPr marL="0" lvl="0" indent="0" algn="ctr">
                        <a:buNone/>
                      </a:pPr>
                      <a:endParaRPr lang="fr-FR" sz="1800"/>
                    </a:p>
                    <a:p>
                      <a:pPr marL="0" lvl="0" indent="0" algn="ctr">
                        <a:buNone/>
                      </a:pPr>
                      <a:endParaRPr lang="fr-FR" sz="1800"/>
                    </a:p>
                    <a:p>
                      <a:pPr marL="0" lvl="0" indent="0" algn="ctr">
                        <a:buNone/>
                      </a:pPr>
                      <a:r>
                        <a:rPr lang="fr-FR" sz="1800"/>
                        <a:t>Listing des éléments du projet</a:t>
                      </a:r>
                      <a:endParaRPr lang="fr-FR"/>
                    </a:p>
                    <a:p>
                      <a:pPr marL="0" lvl="0" indent="0" algn="ctr">
                        <a:buNone/>
                      </a:pPr>
                      <a:endParaRPr lang="fr-FR" sz="1800"/>
                    </a:p>
                    <a:p>
                      <a:pPr lvl="0" algn="ctr">
                        <a:buNone/>
                      </a:pPr>
                      <a:r>
                        <a:rPr lang="fr-FR" sz="1800"/>
                        <a:t>Évaluation des couts d'usinage des pièces </a:t>
                      </a:r>
                    </a:p>
                    <a:p>
                      <a:pPr lvl="0" algn="ctr">
                        <a:buNone/>
                      </a:pPr>
                      <a:endParaRPr lang="fr-FR" sz="1800"/>
                    </a:p>
                    <a:p>
                      <a:pPr lvl="0" algn="ctr">
                        <a:buNone/>
                      </a:pPr>
                      <a:endParaRPr lang="fr-FR"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800"/>
                    </a:p>
                    <a:p>
                      <a:pPr lvl="0" algn="ctr">
                        <a:buNone/>
                      </a:pPr>
                      <a:r>
                        <a:rPr lang="fr-FR" sz="1800"/>
                        <a:t>Algorithme </a:t>
                      </a:r>
                      <a:endParaRPr lang="fr-FR"/>
                    </a:p>
                    <a:p>
                      <a:pPr lvl="0" algn="ctr">
                        <a:buNone/>
                      </a:pPr>
                      <a:endParaRPr lang="fr-FR" sz="1800"/>
                    </a:p>
                    <a:p>
                      <a:pPr lvl="0" algn="ctr">
                        <a:buNone/>
                      </a:pPr>
                      <a:r>
                        <a:rPr lang="fr-FR" sz="1800"/>
                        <a:t>Chaîne d'information</a:t>
                      </a:r>
                    </a:p>
                    <a:p>
                      <a:pPr lvl="0" algn="ctr">
                        <a:buNone/>
                      </a:pPr>
                      <a:endParaRPr lang="fr-FR" sz="1800"/>
                    </a:p>
                    <a:p>
                      <a:pPr lvl="0" algn="ctr">
                        <a:buNone/>
                      </a:pPr>
                      <a:r>
                        <a:rPr lang="fr-FR" sz="1800"/>
                        <a:t>Chaîne de puissance</a:t>
                      </a:r>
                    </a:p>
                    <a:p>
                      <a:pPr lvl="0" algn="ctr">
                        <a:buNone/>
                      </a:pPr>
                      <a:endParaRPr lang="fr-FR" sz="1800"/>
                    </a:p>
                    <a:p>
                      <a:pPr lvl="0" algn="ctr">
                        <a:buNone/>
                      </a:pPr>
                      <a:r>
                        <a:rPr lang="fr-FR" sz="1800"/>
                        <a:t>Notice de montage</a:t>
                      </a:r>
                    </a:p>
                    <a:p>
                      <a:pPr lvl="0" algn="ctr">
                        <a:buNone/>
                      </a:pPr>
                      <a:endParaRPr lang="fr-FR" sz="1800"/>
                    </a:p>
                    <a:p>
                      <a:pPr lvl="0" algn="ctr">
                        <a:buNone/>
                      </a:pPr>
                      <a:r>
                        <a:rPr lang="fr-FR" sz="1800"/>
                        <a:t>Schéma Cinématique</a:t>
                      </a:r>
                    </a:p>
                    <a:p>
                      <a:pPr lvl="0" algn="ctr">
                        <a:buNone/>
                      </a:pPr>
                      <a:endParaRPr lang="fr-FR" sz="1800"/>
                    </a:p>
                    <a:p>
                      <a:pPr lvl="0" algn="ctr">
                        <a:buNone/>
                      </a:pPr>
                      <a:r>
                        <a:rPr lang="fr-FR" sz="1800"/>
                        <a:t>Etude d'encombrement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/>
                    </a:p>
                    <a:p>
                      <a:pPr lvl="0" algn="ctr">
                        <a:buNone/>
                      </a:pPr>
                      <a:endParaRPr lang="fr-FR" sz="1800"/>
                    </a:p>
                    <a:p>
                      <a:pPr lvl="0" algn="ctr">
                        <a:buNone/>
                      </a:pPr>
                      <a:r>
                        <a:rPr lang="fr-FR" sz="1800"/>
                        <a:t>Réalisation des AMDEC</a:t>
                      </a:r>
                      <a:endParaRPr lang="fr-FR"/>
                    </a:p>
                    <a:p>
                      <a:pPr algn="ctr"/>
                      <a:endParaRPr lang="fr-FR" sz="1800"/>
                    </a:p>
                    <a:p>
                      <a:pPr algn="ctr"/>
                      <a:r>
                        <a:rPr lang="fr-FR" sz="1800"/>
                        <a:t>Matrice de criticité</a:t>
                      </a:r>
                    </a:p>
                    <a:p>
                      <a:pPr algn="ctr"/>
                      <a:endParaRPr lang="fr-FR" sz="1800"/>
                    </a:p>
                    <a:p>
                      <a:pPr algn="ctr"/>
                      <a:r>
                        <a:rPr lang="fr-FR" sz="1800"/>
                        <a:t>Point environnement</a:t>
                      </a:r>
                    </a:p>
                    <a:p>
                      <a:pPr lvl="0" algn="ctr">
                        <a:buNone/>
                      </a:pPr>
                      <a:endParaRPr lang="fr-FR" sz="1800"/>
                    </a:p>
                    <a:p>
                      <a:pPr lvl="0" algn="ctr">
                        <a:buNone/>
                      </a:pPr>
                      <a:r>
                        <a:rPr lang="fr-FR" sz="1800"/>
                        <a:t>5M</a:t>
                      </a:r>
                    </a:p>
                    <a:p>
                      <a:pPr lvl="0" algn="ctr">
                        <a:buNone/>
                      </a:pPr>
                      <a:endParaRPr lang="fr-FR" sz="1800"/>
                    </a:p>
                    <a:p>
                      <a:pPr lvl="0" algn="ctr">
                        <a:buNone/>
                      </a:pPr>
                      <a:r>
                        <a:rPr lang="fr-FR" sz="1800"/>
                        <a:t>ACV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600"/>
                    </a:p>
                    <a:p>
                      <a:pPr lvl="0" algn="ctr">
                        <a:buNone/>
                      </a:pPr>
                      <a:endParaRPr lang="fr-FR" sz="1800"/>
                    </a:p>
                    <a:p>
                      <a:pPr lvl="0" algn="ctr">
                        <a:buNone/>
                      </a:pPr>
                      <a:endParaRPr lang="fr-FR" sz="1800"/>
                    </a:p>
                    <a:p>
                      <a:pPr lvl="0" algn="ctr">
                        <a:buNone/>
                      </a:pPr>
                      <a:r>
                        <a:rPr lang="fr-FR" sz="1800"/>
                        <a:t>Gestions des tâches et les actions </a:t>
                      </a:r>
                      <a:endParaRPr lang="fr-FR"/>
                    </a:p>
                    <a:p>
                      <a:pPr algn="ctr"/>
                      <a:endParaRPr lang="fr-FR" sz="1800"/>
                    </a:p>
                    <a:p>
                      <a:pPr algn="ctr"/>
                      <a:r>
                        <a:rPr lang="fr-FR" sz="1800"/>
                        <a:t>Gestion des risques</a:t>
                      </a:r>
                    </a:p>
                    <a:p>
                      <a:pPr lvl="0" algn="ctr">
                        <a:buNone/>
                      </a:pPr>
                      <a:endParaRPr lang="fr-FR" sz="1800"/>
                    </a:p>
                    <a:p>
                      <a:pPr algn="ctr"/>
                      <a:r>
                        <a:rPr lang="fr-FR" sz="1800"/>
                        <a:t>Organisation/ communication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0089001"/>
                  </a:ext>
                </a:extLst>
              </a:tr>
            </a:tbl>
          </a:graphicData>
        </a:graphic>
      </p:graphicFrame>
      <p:sp>
        <p:nvSpPr>
          <p:cNvPr id="2" name="Espace réservé du texte 3">
            <a:extLst>
              <a:ext uri="{FF2B5EF4-FFF2-40B4-BE49-F238E27FC236}">
                <a16:creationId xmlns:a16="http://schemas.microsoft.com/office/drawing/2014/main" id="{D2624DD5-277C-40A4-836C-0E20B6BE1AEB}"/>
              </a:ext>
            </a:extLst>
          </p:cNvPr>
          <p:cNvSpPr txBox="1">
            <a:spLocks/>
          </p:cNvSpPr>
          <p:nvPr/>
        </p:nvSpPr>
        <p:spPr>
          <a:xfrm>
            <a:off x="1725888" y="151874"/>
            <a:ext cx="4608512" cy="423109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1600" b="1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>
                <a:solidFill>
                  <a:schemeClr val="tx1">
                    <a:lumMod val="50000"/>
                  </a:schemeClr>
                </a:solidFill>
              </a:rPr>
              <a:t>Lots - Phase de réalisation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28F2584-2C15-4F83-AA32-633D1D2492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texte 3">
            <a:extLst>
              <a:ext uri="{FF2B5EF4-FFF2-40B4-BE49-F238E27FC236}">
                <a16:creationId xmlns:a16="http://schemas.microsoft.com/office/drawing/2014/main" id="{2CF3FD2C-F9B5-47EB-985F-EEBDE964456B}"/>
              </a:ext>
            </a:extLst>
          </p:cNvPr>
          <p:cNvSpPr txBox="1">
            <a:spLocks/>
          </p:cNvSpPr>
          <p:nvPr/>
        </p:nvSpPr>
        <p:spPr>
          <a:xfrm>
            <a:off x="116324" y="838393"/>
            <a:ext cx="1798547" cy="423109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1600" b="1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1800">
                <a:solidFill>
                  <a:schemeClr val="tx1">
                    <a:lumMod val="50000"/>
                  </a:schemeClr>
                </a:solidFill>
              </a:rPr>
              <a:t>WBS</a:t>
            </a:r>
          </a:p>
        </p:txBody>
      </p:sp>
    </p:spTree>
    <p:extLst>
      <p:ext uri="{BB962C8B-B14F-4D97-AF65-F5344CB8AC3E}">
        <p14:creationId xmlns:p14="http://schemas.microsoft.com/office/powerpoint/2010/main" val="11274882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5CD110C8-E9DD-42BD-8931-2232CA0526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9BF7516-F4DB-4254-B1B4-3E06C07605C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lIns="91440" tIns="45720" rIns="91440" bIns="45720" anchor="t"/>
          <a:lstStyle/>
          <a:p>
            <a:r>
              <a:rPr lang="fr-FR">
                <a:latin typeface="Arial"/>
                <a:cs typeface="Arial"/>
              </a:rPr>
              <a:t>Gestion de la fin de projet</a:t>
            </a:r>
            <a:endParaRPr lang="fr-FR"/>
          </a:p>
        </p:txBody>
      </p:sp>
      <p:graphicFrame>
        <p:nvGraphicFramePr>
          <p:cNvPr id="6" name="Tableau 5">
            <a:extLst>
              <a:ext uri="{FF2B5EF4-FFF2-40B4-BE49-F238E27FC236}">
                <a16:creationId xmlns:a16="http://schemas.microsoft.com/office/drawing/2014/main" id="{DA9597E2-DA4A-4844-A61D-395ABD4AB3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4875223"/>
              </p:ext>
            </p:extLst>
          </p:nvPr>
        </p:nvGraphicFramePr>
        <p:xfrm>
          <a:off x="57150" y="1440280"/>
          <a:ext cx="9029561" cy="42815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1375">
                  <a:extLst>
                    <a:ext uri="{9D8B030D-6E8A-4147-A177-3AD203B41FA5}">
                      <a16:colId xmlns:a16="http://schemas.microsoft.com/office/drawing/2014/main" val="1208400447"/>
                    </a:ext>
                  </a:extLst>
                </a:gridCol>
                <a:gridCol w="686299">
                  <a:extLst>
                    <a:ext uri="{9D8B030D-6E8A-4147-A177-3AD203B41FA5}">
                      <a16:colId xmlns:a16="http://schemas.microsoft.com/office/drawing/2014/main" val="3708996558"/>
                    </a:ext>
                  </a:extLst>
                </a:gridCol>
                <a:gridCol w="798601">
                  <a:extLst>
                    <a:ext uri="{9D8B030D-6E8A-4147-A177-3AD203B41FA5}">
                      <a16:colId xmlns:a16="http://schemas.microsoft.com/office/drawing/2014/main" val="1534048058"/>
                    </a:ext>
                  </a:extLst>
                </a:gridCol>
                <a:gridCol w="1073122">
                  <a:extLst>
                    <a:ext uri="{9D8B030D-6E8A-4147-A177-3AD203B41FA5}">
                      <a16:colId xmlns:a16="http://schemas.microsoft.com/office/drawing/2014/main" val="2828415079"/>
                    </a:ext>
                  </a:extLst>
                </a:gridCol>
                <a:gridCol w="1010729">
                  <a:extLst>
                    <a:ext uri="{9D8B030D-6E8A-4147-A177-3AD203B41FA5}">
                      <a16:colId xmlns:a16="http://schemas.microsoft.com/office/drawing/2014/main" val="3366752275"/>
                    </a:ext>
                  </a:extLst>
                </a:gridCol>
                <a:gridCol w="1160469">
                  <a:extLst>
                    <a:ext uri="{9D8B030D-6E8A-4147-A177-3AD203B41FA5}">
                      <a16:colId xmlns:a16="http://schemas.microsoft.com/office/drawing/2014/main" val="368198980"/>
                    </a:ext>
                  </a:extLst>
                </a:gridCol>
                <a:gridCol w="823557">
                  <a:extLst>
                    <a:ext uri="{9D8B030D-6E8A-4147-A177-3AD203B41FA5}">
                      <a16:colId xmlns:a16="http://schemas.microsoft.com/office/drawing/2014/main" val="573193875"/>
                    </a:ext>
                  </a:extLst>
                </a:gridCol>
                <a:gridCol w="736211">
                  <a:extLst>
                    <a:ext uri="{9D8B030D-6E8A-4147-A177-3AD203B41FA5}">
                      <a16:colId xmlns:a16="http://schemas.microsoft.com/office/drawing/2014/main" val="3049912107"/>
                    </a:ext>
                  </a:extLst>
                </a:gridCol>
                <a:gridCol w="669198">
                  <a:extLst>
                    <a:ext uri="{9D8B030D-6E8A-4147-A177-3AD203B41FA5}">
                      <a16:colId xmlns:a16="http://schemas.microsoft.com/office/drawing/2014/main" val="524750310"/>
                    </a:ext>
                  </a:extLst>
                </a:gridCol>
              </a:tblGrid>
              <a:tr h="623908">
                <a:tc>
                  <a:txBody>
                    <a:bodyPr/>
                    <a:lstStyle/>
                    <a:p>
                      <a:pPr algn="ctr" fontAlgn="auto"/>
                      <a:r>
                        <a:rPr lang="fr-FR" sz="1600">
                          <a:effectLst/>
                        </a:rPr>
                        <a:t>​</a:t>
                      </a:r>
                      <a:endParaRPr lang="fr-FR" sz="1600" b="1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fr-FR" sz="1800">
                          <a:effectLst/>
                        </a:rPr>
                        <a:t>CAO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fr-FR" sz="1800">
                          <a:effectLst/>
                        </a:rPr>
                        <a:t>Calcul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fr-FR" sz="1800">
                          <a:effectLst/>
                        </a:rPr>
                        <a:t>Pré-dim.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fr-FR" sz="1800">
                          <a:effectLst/>
                        </a:rPr>
                        <a:t>Compo.</a:t>
                      </a:r>
                      <a:endParaRPr lang="fr-FR" sz="1800" b="1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fr-FR" sz="1800">
                          <a:effectLst/>
                        </a:rPr>
                        <a:t>Chiffrage.</a:t>
                      </a:r>
                      <a:endParaRPr lang="fr-FR" sz="1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fr-FR" sz="1800">
                          <a:effectLst/>
                        </a:rPr>
                        <a:t>Archi. </a:t>
                      </a:r>
                      <a:endParaRPr lang="fr-FR" sz="1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fr-FR" sz="1800">
                          <a:effectLst/>
                        </a:rPr>
                        <a:t>QSE​</a:t>
                      </a:r>
                      <a:endParaRPr lang="fr-FR" sz="1800" b="1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fr-FR" sz="1800">
                          <a:effectLst/>
                        </a:rPr>
                        <a:t>GP​</a:t>
                      </a:r>
                      <a:endParaRPr lang="fr-FR" sz="1800" b="1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5243114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fontAlgn="base"/>
                      <a:r>
                        <a:rPr lang="fr-FR" sz="1600" b="1">
                          <a:effectLst/>
                        </a:rPr>
                        <a:t>Luca CERULLI​</a:t>
                      </a:r>
                      <a:endParaRPr lang="fr-FR" sz="1600" b="1">
                        <a:solidFill>
                          <a:srgbClr val="4F4D5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fr-FR" sz="1800" b="1">
                          <a:effectLst/>
                        </a:rPr>
                        <a:t>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fr-FR" sz="1800" b="1">
                          <a:effectLst/>
                        </a:rPr>
                        <a:t>A/R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fr-FR" sz="1800" b="1">
                          <a:effectLst/>
                        </a:rPr>
                        <a:t>R​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fr-FR" sz="1800" b="1">
                          <a:effectLst/>
                        </a:rPr>
                        <a:t>C​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fr-FR" sz="1800" b="1">
                          <a:effectLst/>
                        </a:rPr>
                        <a:t>​R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  <a:latin typeface="Calibr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fr-FR" sz="1800" b="1">
                          <a:effectLst/>
                        </a:rPr>
                        <a:t>​R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  <a:latin typeface="Calibr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fr-FR" sz="1800" b="1">
                          <a:effectLst/>
                        </a:rPr>
                        <a:t>I​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fr-FR" sz="1800" b="1">
                          <a:effectLst/>
                        </a:rPr>
                        <a:t>I</a:t>
                      </a:r>
                      <a:endParaRPr lang="fr-FR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02703987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fontAlgn="base"/>
                      <a:r>
                        <a:rPr lang="fr-FR" sz="1600" b="1">
                          <a:effectLst/>
                        </a:rPr>
                        <a:t>Hugo De VINCEZ​</a:t>
                      </a:r>
                      <a:endParaRPr lang="fr-FR" sz="1600" b="1">
                        <a:solidFill>
                          <a:srgbClr val="4F4D5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fr-FR" sz="1800" b="1">
                          <a:effectLst/>
                        </a:rPr>
                        <a:t>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fr-FR" sz="1800" b="1">
                          <a:effectLst/>
                        </a:rPr>
                        <a:t>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fr-FR" sz="1800" b="1">
                          <a:effectLst/>
                        </a:rPr>
                        <a:t>​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  <a:latin typeface="Calibr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fr-FR" sz="1800" b="1">
                          <a:effectLst/>
                        </a:rPr>
                        <a:t>​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  <a:latin typeface="Calibr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fr-FR" sz="1800" b="1">
                          <a:effectLst/>
                        </a:rPr>
                        <a:t>R​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fr-FR" sz="1800" b="1">
                          <a:effectLst/>
                        </a:rPr>
                        <a:t>I​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fr-FR" sz="1800" b="1">
                          <a:effectLst/>
                        </a:rPr>
                        <a:t>I​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fr-FR" sz="1800" b="1">
                          <a:effectLst/>
                        </a:rPr>
                        <a:t>​A/R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  <a:latin typeface="Calibri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98367895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fontAlgn="base"/>
                      <a:r>
                        <a:rPr lang="fr-FR" sz="1600" b="1">
                          <a:effectLst/>
                        </a:rPr>
                        <a:t>Ludovic FERRRANDI​</a:t>
                      </a:r>
                      <a:endParaRPr lang="fr-FR" sz="1600" b="1">
                        <a:solidFill>
                          <a:srgbClr val="4F4D5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fr-FR" sz="1800" b="1">
                          <a:effectLst/>
                        </a:rPr>
                        <a:t>A/R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fr-FR" sz="1800" b="1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fr-FR" sz="1800" b="1">
                          <a:effectLst/>
                        </a:rPr>
                        <a:t>I​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fr-FR" sz="1800" b="1">
                          <a:effectLst/>
                        </a:rPr>
                        <a:t>I​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fr-FR" sz="1800" b="1">
                          <a:effectLst/>
                        </a:rPr>
                        <a:t>R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fr-FR" sz="1800" b="1">
                          <a:effectLst/>
                        </a:rPr>
                        <a:t>R​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fr-FR" sz="1800" b="1">
                          <a:effectLst/>
                        </a:rPr>
                        <a:t>I​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fr-FR" sz="1800" b="1">
                          <a:effectLst/>
                        </a:rPr>
                        <a:t>R​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3869255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fontAlgn="base"/>
                      <a:r>
                        <a:rPr lang="fr-FR" sz="1600" b="1">
                          <a:effectLst/>
                        </a:rPr>
                        <a:t>Sarah KINDNESS​</a:t>
                      </a:r>
                      <a:endParaRPr lang="fr-FR" sz="1600" b="1">
                        <a:solidFill>
                          <a:srgbClr val="4F4D5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fr-FR" sz="1800" b="1">
                          <a:effectLst/>
                        </a:rPr>
                        <a:t>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fr-FR" sz="1800" b="1">
                          <a:effectLst/>
                        </a:rPr>
                        <a:t>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fr-FR" sz="1800" b="1">
                          <a:effectLst/>
                        </a:rPr>
                        <a:t>​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  <a:latin typeface="Calibr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fr-FR" sz="1800" b="1">
                          <a:effectLst/>
                        </a:rPr>
                        <a:t>I​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fr-FR" sz="1800" b="1">
                          <a:effectLst/>
                        </a:rPr>
                        <a:t>​I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  <a:latin typeface="Calibr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fr-FR" sz="1800" b="1">
                          <a:effectLst/>
                        </a:rPr>
                        <a:t>R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fr-FR" sz="1800" b="1">
                          <a:effectLst/>
                        </a:rPr>
                        <a:t>I​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fr-FR" sz="1800" b="1">
                          <a:effectLst/>
                        </a:rPr>
                        <a:t>​I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  <a:latin typeface="Calibri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83720992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fontAlgn="base"/>
                      <a:r>
                        <a:rPr lang="fr-FR" sz="1600" b="1">
                          <a:effectLst/>
                        </a:rPr>
                        <a:t>Mylène PONGERARD​</a:t>
                      </a:r>
                      <a:endParaRPr lang="fr-FR" sz="1600" b="1">
                        <a:solidFill>
                          <a:srgbClr val="4F4D5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fr-FR" sz="1800" b="1">
                          <a:effectLst/>
                        </a:rPr>
                        <a:t>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fr-FR" sz="1800" b="1">
                          <a:effectLst/>
                        </a:rPr>
                        <a:t>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fr-FR" sz="1800" b="1">
                          <a:effectLst/>
                        </a:rPr>
                        <a:t>​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  <a:latin typeface="Calibr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fr-FR" sz="1800" b="1">
                          <a:effectLst/>
                        </a:rPr>
                        <a:t>​I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  <a:latin typeface="Calibr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fr-FR" sz="1800" b="1">
                          <a:effectLst/>
                        </a:rPr>
                        <a:t>​R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  <a:latin typeface="Calibr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fr-FR" sz="1800" b="1">
                          <a:effectLst/>
                        </a:rPr>
                        <a:t>​I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  <a:latin typeface="Calibr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fr-FR" sz="1800" b="1">
                          <a:effectLst/>
                        </a:rPr>
                        <a:t>A/R​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fr-FR" sz="1800" b="1">
                          <a:effectLst/>
                        </a:rPr>
                        <a:t>​I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  <a:latin typeface="Calibri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66873104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fontAlgn="base"/>
                      <a:r>
                        <a:rPr lang="fr-FR" sz="1600" b="1">
                          <a:effectLst/>
                        </a:rPr>
                        <a:t>Axel RICHARD​</a:t>
                      </a:r>
                      <a:endParaRPr lang="fr-FR" sz="1600" b="1">
                        <a:solidFill>
                          <a:srgbClr val="4F4D5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fr-FR" sz="1800" b="1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fr-FR" sz="1800" b="1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fr-FR" sz="1800" b="1">
                          <a:effectLst/>
                        </a:rPr>
                        <a:t>I​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fr-FR" sz="1800" b="1">
                          <a:effectLst/>
                        </a:rPr>
                        <a:t>I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fr-FR" sz="1800" b="1">
                          <a:effectLst/>
                        </a:rPr>
                        <a:t>​I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  <a:latin typeface="Calibr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fr-FR" sz="1800" b="1">
                          <a:effectLst/>
                        </a:rPr>
                        <a:t>I​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fr-FR" sz="1800" b="1">
                          <a:effectLst/>
                        </a:rPr>
                        <a:t>R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fr-FR" sz="1800" b="1">
                          <a:effectLst/>
                        </a:rPr>
                        <a:t>​I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  <a:latin typeface="Calibri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443322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fontAlgn="base"/>
                      <a:r>
                        <a:rPr lang="fr-FR" sz="1600" b="1">
                          <a:effectLst/>
                        </a:rPr>
                        <a:t>Léo SUDRIES​</a:t>
                      </a:r>
                      <a:endParaRPr lang="fr-FR" sz="1600" b="1">
                        <a:solidFill>
                          <a:srgbClr val="4F4D5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fr-FR" sz="1800" b="1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fr-FR" sz="1800" b="1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fr-FR" sz="1800" b="1">
                          <a:effectLst/>
                        </a:rPr>
                        <a:t>​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  <a:latin typeface="Calibr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fr-FR" sz="1800" b="1">
                          <a:effectLst/>
                        </a:rPr>
                        <a:t>​R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  <a:latin typeface="Calibr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fr-FR" sz="1800" b="1">
                          <a:effectLst/>
                        </a:rPr>
                        <a:t>R​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fr-FR" sz="1800" b="1">
                          <a:effectLst/>
                        </a:rPr>
                        <a:t>A/R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fr-FR" sz="1800" b="1">
                          <a:effectLst/>
                        </a:rPr>
                        <a:t>I​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fr-FR" sz="1800" b="1">
                          <a:effectLst/>
                        </a:rPr>
                        <a:t>​I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  <a:latin typeface="Calibri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08679352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fontAlgn="base"/>
                      <a:r>
                        <a:rPr lang="fr-FR" sz="1600" b="1">
                          <a:effectLst/>
                        </a:rPr>
                        <a:t>Oumaima TAOUBI​</a:t>
                      </a:r>
                      <a:endParaRPr lang="fr-FR" sz="1600" b="1">
                        <a:solidFill>
                          <a:srgbClr val="4F4D5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fr-FR" sz="1800" b="1">
                          <a:effectLst/>
                        </a:rPr>
                        <a:t>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fr-FR" sz="1800" b="1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fr-FR" sz="1800" b="1">
                          <a:effectLst/>
                        </a:rPr>
                        <a:t>I​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fr-FR" sz="1800" b="1">
                          <a:effectLst/>
                        </a:rPr>
                        <a:t>R​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fr-FR" sz="1800" b="1">
                          <a:effectLst/>
                        </a:rPr>
                        <a:t>​A/R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  <a:latin typeface="Calibr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fr-FR" sz="1800" b="1">
                          <a:effectLst/>
                        </a:rPr>
                        <a:t>R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fr-FR" sz="1800" b="1">
                          <a:effectLst/>
                        </a:rPr>
                        <a:t>I​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fr-FR" sz="1800" b="1">
                          <a:effectLst/>
                        </a:rPr>
                        <a:t>​I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  <a:latin typeface="Calibri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64147427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fontAlgn="base"/>
                      <a:r>
                        <a:rPr lang="fr-FR" sz="1600" b="1">
                          <a:effectLst/>
                        </a:rPr>
                        <a:t>Florian THOMASSIN​</a:t>
                      </a:r>
                      <a:endParaRPr lang="fr-FR" sz="1600" b="1">
                        <a:solidFill>
                          <a:srgbClr val="4F4D5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fr-FR" sz="1800" b="1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fr-FR" sz="1800" b="1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fr-FR" sz="1800" b="1">
                          <a:effectLst/>
                        </a:rPr>
                        <a:t>​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  <a:latin typeface="Calibr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fr-FR" sz="1800" b="1">
                          <a:effectLst/>
                        </a:rPr>
                        <a:t>​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  <a:latin typeface="Calibr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fr-FR" sz="1800" b="1">
                          <a:effectLst/>
                        </a:rPr>
                        <a:t>​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  <a:latin typeface="Calibr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fr-FR" sz="1800" b="1">
                          <a:effectLst/>
                        </a:rPr>
                        <a:t>​I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  <a:latin typeface="Calibr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fr-FR" sz="1800" b="1">
                          <a:effectLst/>
                        </a:rPr>
                        <a:t>R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fr-FR" sz="1800" b="1">
                          <a:effectLst/>
                        </a:rPr>
                        <a:t>​I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  <a:latin typeface="Calibri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92585438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fontAlgn="base"/>
                      <a:r>
                        <a:rPr lang="fr-FR" sz="1600" b="1">
                          <a:effectLst/>
                        </a:rPr>
                        <a:t>Elio TOGNACCA​</a:t>
                      </a:r>
                      <a:endParaRPr lang="fr-FR" sz="1600" b="1">
                        <a:solidFill>
                          <a:srgbClr val="4F4D5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fr-FR" sz="1800" b="1">
                          <a:effectLst/>
                        </a:rPr>
                        <a:t>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fr-FR" sz="1800" b="1">
                          <a:effectLst/>
                        </a:rPr>
                        <a:t>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fr-FR" sz="1800" b="1">
                          <a:effectLst/>
                        </a:rPr>
                        <a:t>A/R​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fr-FR" sz="1800" b="1">
                          <a:effectLst/>
                        </a:rPr>
                        <a:t>​R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  <a:latin typeface="Calibr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fr-FR" sz="1800" b="1">
                          <a:effectLst/>
                        </a:rPr>
                        <a:t>​R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  <a:latin typeface="Calibr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fr-FR" sz="1800" b="1">
                          <a:effectLst/>
                        </a:rPr>
                        <a:t>​R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  <a:latin typeface="Calibri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ase"/>
                      <a:r>
                        <a:rPr lang="fr-FR" sz="1800" b="1">
                          <a:effectLst/>
                        </a:rPr>
                        <a:t>I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auto"/>
                      <a:r>
                        <a:rPr lang="fr-FR" sz="1800" b="1">
                          <a:effectLst/>
                        </a:rPr>
                        <a:t>​R</a:t>
                      </a:r>
                      <a:endParaRPr lang="fr-FR" sz="1800" b="1">
                        <a:solidFill>
                          <a:srgbClr val="4F4D50"/>
                        </a:solidFill>
                        <a:effectLst/>
                        <a:latin typeface="Calibri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85587934"/>
                  </a:ext>
                </a:extLst>
              </a:tr>
            </a:tbl>
          </a:graphicData>
        </a:graphic>
      </p:graphicFrame>
      <p:sp>
        <p:nvSpPr>
          <p:cNvPr id="2" name="Espace réservé du texte 3">
            <a:extLst>
              <a:ext uri="{FF2B5EF4-FFF2-40B4-BE49-F238E27FC236}">
                <a16:creationId xmlns:a16="http://schemas.microsoft.com/office/drawing/2014/main" id="{D8CCE6DF-5A37-4385-B8F9-4736732E28E4}"/>
              </a:ext>
            </a:extLst>
          </p:cNvPr>
          <p:cNvSpPr txBox="1">
            <a:spLocks/>
          </p:cNvSpPr>
          <p:nvPr/>
        </p:nvSpPr>
        <p:spPr>
          <a:xfrm>
            <a:off x="116324" y="838393"/>
            <a:ext cx="1798547" cy="423109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1600" b="1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1800">
                <a:solidFill>
                  <a:schemeClr val="tx1">
                    <a:lumMod val="50000"/>
                  </a:schemeClr>
                </a:solidFill>
                <a:latin typeface="Arial"/>
                <a:cs typeface="Arial"/>
              </a:rPr>
              <a:t>RACI</a:t>
            </a:r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D6DF1E38-579B-4C7C-8AB6-E5A2FD9FBBCE}"/>
              </a:ext>
            </a:extLst>
          </p:cNvPr>
          <p:cNvSpPr txBox="1"/>
          <p:nvPr/>
        </p:nvSpPr>
        <p:spPr>
          <a:xfrm>
            <a:off x="4709189" y="6479058"/>
            <a:ext cx="301686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fr-FR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655581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15311B84-1946-41BB-9BE1-482FCC29F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BA2E834B-E84C-4003-AB8A-972869FB86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809" y="121926"/>
            <a:ext cx="486125" cy="423109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5018CCC4-E114-4F5B-830F-C15C1DF5317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1" t="6950" r="12201" b="20601"/>
          <a:stretch/>
        </p:blipFill>
        <p:spPr>
          <a:xfrm>
            <a:off x="2231233" y="144848"/>
            <a:ext cx="388199" cy="377263"/>
          </a:xfrm>
          <a:prstGeom prst="rect">
            <a:avLst/>
          </a:prstGeom>
        </p:spPr>
      </p:pic>
      <p:pic>
        <p:nvPicPr>
          <p:cNvPr id="31" name="Image 30">
            <a:extLst>
              <a:ext uri="{FF2B5EF4-FFF2-40B4-BE49-F238E27FC236}">
                <a16:creationId xmlns:a16="http://schemas.microsoft.com/office/drawing/2014/main" id="{B3E35372-CA24-4DB5-9169-B6A7566B3C8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1" r="8000" b="14301"/>
          <a:stretch/>
        </p:blipFill>
        <p:spPr>
          <a:xfrm>
            <a:off x="2716209" y="132342"/>
            <a:ext cx="414714" cy="423110"/>
          </a:xfrm>
          <a:prstGeom prst="rect">
            <a:avLst/>
          </a:prstGeom>
        </p:spPr>
      </p:pic>
      <p:sp>
        <p:nvSpPr>
          <p:cNvPr id="32" name="Espace réservé du texte 3">
            <a:extLst>
              <a:ext uri="{FF2B5EF4-FFF2-40B4-BE49-F238E27FC236}">
                <a16:creationId xmlns:a16="http://schemas.microsoft.com/office/drawing/2014/main" id="{E6F7629C-D4BC-4098-A966-BA81FE1AABD7}"/>
              </a:ext>
            </a:extLst>
          </p:cNvPr>
          <p:cNvSpPr txBox="1">
            <a:spLocks/>
          </p:cNvSpPr>
          <p:nvPr/>
        </p:nvSpPr>
        <p:spPr>
          <a:xfrm>
            <a:off x="1835696" y="121926"/>
            <a:ext cx="3980642" cy="423109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1600" b="1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>
                <a:solidFill>
                  <a:schemeClr val="tx1">
                    <a:lumMod val="50000"/>
                  </a:schemeClr>
                </a:solidFill>
              </a:rPr>
              <a:t>Diagramme GANTT</a:t>
            </a:r>
          </a:p>
        </p:txBody>
      </p:sp>
      <p:sp>
        <p:nvSpPr>
          <p:cNvPr id="35" name="TextShape 3">
            <a:extLst>
              <a:ext uri="{FF2B5EF4-FFF2-40B4-BE49-F238E27FC236}">
                <a16:creationId xmlns:a16="http://schemas.microsoft.com/office/drawing/2014/main" id="{03363555-5C75-4256-AC50-CB93D5A54DB3}"/>
              </a:ext>
            </a:extLst>
          </p:cNvPr>
          <p:cNvSpPr txBox="1"/>
          <p:nvPr/>
        </p:nvSpPr>
        <p:spPr>
          <a:xfrm>
            <a:off x="5665939" y="6165304"/>
            <a:ext cx="2664000" cy="556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fr-FR" sz="1600" spc="-1">
                <a:latin typeface="Arial"/>
              </a:rPr>
              <a:t>Projet PJ81 – Groupe 2</a:t>
            </a:r>
          </a:p>
          <a:p>
            <a:r>
              <a:rPr lang="fr-FR" sz="1600" b="0" strike="noStrike" spc="-1">
                <a:latin typeface="Arial"/>
              </a:rPr>
              <a:t>INSA 4GM-IM 2021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CE4E529-2F9C-4412-A1D5-33AFA938D6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645034"/>
            <a:ext cx="9144000" cy="3818427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ADD94854-9325-4FBC-BD96-AEC160D5B667}"/>
              </a:ext>
            </a:extLst>
          </p:cNvPr>
          <p:cNvSpPr txBox="1"/>
          <p:nvPr/>
        </p:nvSpPr>
        <p:spPr>
          <a:xfrm>
            <a:off x="4709189" y="6479058"/>
            <a:ext cx="301686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fr-FR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5560039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5A2E934-0671-46D0-9F2C-265D8A4F4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texte 3">
            <a:extLst>
              <a:ext uri="{FF2B5EF4-FFF2-40B4-BE49-F238E27FC236}">
                <a16:creationId xmlns:a16="http://schemas.microsoft.com/office/drawing/2014/main" id="{BA546725-CE32-49C1-864B-8D9BF8309E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48016" y="50806"/>
            <a:ext cx="4842192" cy="463749"/>
          </a:xfrm>
        </p:spPr>
        <p:txBody>
          <a:bodyPr lIns="91440" tIns="45720" rIns="91440" bIns="45720" anchor="t"/>
          <a:lstStyle/>
          <a:p>
            <a:r>
              <a:rPr lang="fr-FR" sz="1800">
                <a:latin typeface="Arial"/>
                <a:cs typeface="Arial"/>
              </a:rPr>
              <a:t>Gestion des risques </a:t>
            </a:r>
            <a:endParaRPr lang="en-US">
              <a:latin typeface="Arial"/>
              <a:cs typeface="Arial"/>
            </a:endParaRPr>
          </a:p>
        </p:txBody>
      </p:sp>
      <p:pic>
        <p:nvPicPr>
          <p:cNvPr id="11" name="Image 19">
            <a:extLst>
              <a:ext uri="{FF2B5EF4-FFF2-40B4-BE49-F238E27FC236}">
                <a16:creationId xmlns:a16="http://schemas.microsoft.com/office/drawing/2014/main" id="{639CEBAE-F3BC-44BE-B648-B92056A3A1B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1" r="8000" b="14301"/>
          <a:stretch/>
        </p:blipFill>
        <p:spPr>
          <a:xfrm>
            <a:off x="3203889" y="51062"/>
            <a:ext cx="414714" cy="423110"/>
          </a:xfrm>
          <a:prstGeom prst="rect">
            <a:avLst/>
          </a:prstGeom>
        </p:spPr>
      </p:pic>
      <p:pic>
        <p:nvPicPr>
          <p:cNvPr id="13" name="Image 9">
            <a:extLst>
              <a:ext uri="{FF2B5EF4-FFF2-40B4-BE49-F238E27FC236}">
                <a16:creationId xmlns:a16="http://schemas.microsoft.com/office/drawing/2014/main" id="{FD704D16-E584-41AC-A8C3-4A9DD1D6CC7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1" t="6950" r="12201" b="20601"/>
          <a:stretch/>
        </p:blipFill>
        <p:spPr>
          <a:xfrm>
            <a:off x="2627473" y="53408"/>
            <a:ext cx="388199" cy="377263"/>
          </a:xfrm>
          <a:prstGeom prst="rect">
            <a:avLst/>
          </a:prstGeom>
        </p:spPr>
      </p:pic>
      <p:pic>
        <p:nvPicPr>
          <p:cNvPr id="15" name="Image 10">
            <a:extLst>
              <a:ext uri="{FF2B5EF4-FFF2-40B4-BE49-F238E27FC236}">
                <a16:creationId xmlns:a16="http://schemas.microsoft.com/office/drawing/2014/main" id="{3BBE0099-8C31-42BE-81D0-077FA0DC29A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7729" y="50806"/>
            <a:ext cx="486125" cy="423109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21D9FB17-D4BE-448E-B7C8-99A36C018A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240389"/>
            <a:ext cx="9144000" cy="437722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8F8EFD-6D4C-4F2A-B7DA-897AE2711D35}"/>
              </a:ext>
            </a:extLst>
          </p:cNvPr>
          <p:cNvSpPr txBox="1"/>
          <p:nvPr/>
        </p:nvSpPr>
        <p:spPr>
          <a:xfrm>
            <a:off x="4709189" y="6479058"/>
            <a:ext cx="301686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fr-FR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2796834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A4B58AD2-47AC-4009-BFE2-8FB78B0D4A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91440" tIns="45720" rIns="91440" bIns="45720" anchor="t"/>
          <a:lstStyle/>
          <a:p>
            <a:r>
              <a:rPr lang="fr-FR">
                <a:latin typeface="Arial"/>
                <a:cs typeface="Arial"/>
              </a:rPr>
              <a:t>Suite à la surcharge de travail, nous avons décidé de réaliser l'action curative suivante : </a:t>
            </a:r>
          </a:p>
          <a:p>
            <a:pPr lvl="1"/>
            <a:r>
              <a:rPr lang="fr-FR">
                <a:latin typeface="Arial"/>
                <a:cs typeface="Arial"/>
              </a:rPr>
              <a:t>Communication au groupe de la surcharge de travail pour adapter en conséquence. </a:t>
            </a:r>
          </a:p>
          <a:p>
            <a:pPr lvl="1"/>
            <a:endParaRPr lang="fr-FR">
              <a:latin typeface="Arial"/>
              <a:cs typeface="Arial"/>
            </a:endParaRPr>
          </a:p>
          <a:p>
            <a:pPr lvl="1"/>
            <a:endParaRPr lang="fr-FR"/>
          </a:p>
          <a:p>
            <a:pPr lvl="1"/>
            <a:endParaRPr lang="fr-FR"/>
          </a:p>
          <a:p>
            <a:pPr lvl="1"/>
            <a:endParaRPr lang="fr-FR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94AB82D4-47AF-43A6-B044-EC6A4D335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CF66D1C-D2E2-4EAE-8102-C37C0CB91FB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lIns="91440" tIns="45720" rIns="91440" bIns="45720" anchor="t"/>
          <a:lstStyle/>
          <a:p>
            <a:r>
              <a:rPr lang="fr-FR">
                <a:latin typeface="Arial"/>
                <a:cs typeface="Arial"/>
              </a:rPr>
              <a:t>Note informative</a:t>
            </a:r>
            <a:endParaRPr lang="fr-FR"/>
          </a:p>
        </p:txBody>
      </p:sp>
      <p:graphicFrame>
        <p:nvGraphicFramePr>
          <p:cNvPr id="48" name="Diagramme 48">
            <a:extLst>
              <a:ext uri="{FF2B5EF4-FFF2-40B4-BE49-F238E27FC236}">
                <a16:creationId xmlns:a16="http://schemas.microsoft.com/office/drawing/2014/main" id="{DFEA1505-A73C-4BCE-A151-0F5825CB2F7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31793216"/>
              </p:ext>
            </p:extLst>
          </p:nvPr>
        </p:nvGraphicFramePr>
        <p:xfrm>
          <a:off x="467618" y="2288510"/>
          <a:ext cx="4572000" cy="42853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Image 9" descr="Une image contenant texte&#10;&#10;Description générée automatiquement">
            <a:extLst>
              <a:ext uri="{FF2B5EF4-FFF2-40B4-BE49-F238E27FC236}">
                <a16:creationId xmlns:a16="http://schemas.microsoft.com/office/drawing/2014/main" id="{BBC10526-CC34-4635-9AC1-818F9A7B6F0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58677" y="2479431"/>
            <a:ext cx="2066861" cy="359605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56DA77DC-6148-4227-AC51-F1CE0A523504}"/>
              </a:ext>
            </a:extLst>
          </p:cNvPr>
          <p:cNvSpPr/>
          <p:nvPr/>
        </p:nvSpPr>
        <p:spPr>
          <a:xfrm>
            <a:off x="5776546" y="4387361"/>
            <a:ext cx="2760784" cy="43082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1E7EAD9-EC50-4DEA-86E9-27AF55AC9829}"/>
              </a:ext>
            </a:extLst>
          </p:cNvPr>
          <p:cNvSpPr txBox="1"/>
          <p:nvPr/>
        </p:nvSpPr>
        <p:spPr>
          <a:xfrm>
            <a:off x="4709189" y="6479058"/>
            <a:ext cx="301686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fr-FR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7060512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9F18739-30EC-42A2-8B92-32699734C66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sz="1800"/>
              <a:t>Gestion des tâches / </a:t>
            </a:r>
          </a:p>
          <a:p>
            <a:r>
              <a:rPr lang="fr-FR" sz="1800"/>
              <a:t>Gestion des actions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8659DD3-356D-4454-8EFA-2654BE1565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809" y="121926"/>
            <a:ext cx="486125" cy="42310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E0B0F572-6257-4810-A2CF-0D12E67D61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1" t="6950" r="12201" b="20601"/>
          <a:stretch/>
        </p:blipFill>
        <p:spPr>
          <a:xfrm>
            <a:off x="2221902" y="144279"/>
            <a:ext cx="389371" cy="37840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E8241BB-ED1D-4E4C-8ECE-4D6583C8E5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1" r="8000" b="14301"/>
          <a:stretch/>
        </p:blipFill>
        <p:spPr>
          <a:xfrm>
            <a:off x="2712563" y="121926"/>
            <a:ext cx="414714" cy="423110"/>
          </a:xfrm>
          <a:prstGeom prst="rect">
            <a:avLst/>
          </a:prstGeom>
        </p:spPr>
      </p:pic>
      <p:sp>
        <p:nvSpPr>
          <p:cNvPr id="8" name="TextShape 3">
            <a:extLst>
              <a:ext uri="{FF2B5EF4-FFF2-40B4-BE49-F238E27FC236}">
                <a16:creationId xmlns:a16="http://schemas.microsoft.com/office/drawing/2014/main" id="{A263F882-D3F4-4B18-AB8F-4EA582C53C2C}"/>
              </a:ext>
            </a:extLst>
          </p:cNvPr>
          <p:cNvSpPr txBox="1"/>
          <p:nvPr/>
        </p:nvSpPr>
        <p:spPr>
          <a:xfrm>
            <a:off x="5665939" y="6165304"/>
            <a:ext cx="2664000" cy="556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fr-FR" sz="1600" spc="-1">
                <a:latin typeface="Arial"/>
              </a:rPr>
              <a:t>Projet PJ81 – Groupe 2</a:t>
            </a:r>
          </a:p>
          <a:p>
            <a:r>
              <a:rPr lang="fr-FR" sz="1600" b="0" strike="noStrike" spc="-1">
                <a:latin typeface="Arial"/>
              </a:rPr>
              <a:t>INSA 4GM-IM 2021</a:t>
            </a:r>
          </a:p>
        </p:txBody>
      </p:sp>
      <p:sp>
        <p:nvSpPr>
          <p:cNvPr id="9" name="Espace réservé du texte 3">
            <a:extLst>
              <a:ext uri="{FF2B5EF4-FFF2-40B4-BE49-F238E27FC236}">
                <a16:creationId xmlns:a16="http://schemas.microsoft.com/office/drawing/2014/main" id="{BA658E61-E0CC-4EC4-AE47-996C071873AD}"/>
              </a:ext>
            </a:extLst>
          </p:cNvPr>
          <p:cNvSpPr txBox="1">
            <a:spLocks/>
          </p:cNvSpPr>
          <p:nvPr/>
        </p:nvSpPr>
        <p:spPr>
          <a:xfrm>
            <a:off x="308721" y="730481"/>
            <a:ext cx="3672408" cy="423109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1600" b="1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1800">
                <a:solidFill>
                  <a:schemeClr val="tx1">
                    <a:lumMod val="50000"/>
                  </a:schemeClr>
                </a:solidFill>
              </a:rPr>
              <a:t>Utilisation de Trello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DBC1336-9C4F-4E0E-80D4-9257A14D7281}"/>
              </a:ext>
            </a:extLst>
          </p:cNvPr>
          <p:cNvSpPr txBox="1"/>
          <p:nvPr/>
        </p:nvSpPr>
        <p:spPr>
          <a:xfrm>
            <a:off x="4709189" y="6479058"/>
            <a:ext cx="301686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fr-FR"/>
              <a:t>8</a:t>
            </a:r>
          </a:p>
        </p:txBody>
      </p:sp>
      <p:pic>
        <p:nvPicPr>
          <p:cNvPr id="2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F354EED6-982D-4822-BEA8-B298A5936A5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3318" y="1162921"/>
            <a:ext cx="6149787" cy="4935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2693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9518E428-FC8E-4DCE-8282-B9988D4B9F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7D4EC072-C58C-409F-AFEF-9FA2238F7F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C7EB296-FB38-4E15-9DB3-28A52D32DF2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/>
              <a:t>Trello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B7604E2F-265B-4ECD-B04A-6F2E8672185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7732"/>
          <a:stretch/>
        </p:blipFill>
        <p:spPr>
          <a:xfrm>
            <a:off x="0" y="1279095"/>
            <a:ext cx="9175654" cy="4796645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ADB1FF3F-B811-488E-9A0B-B370AD927231}"/>
              </a:ext>
            </a:extLst>
          </p:cNvPr>
          <p:cNvSpPr txBox="1"/>
          <p:nvPr/>
        </p:nvSpPr>
        <p:spPr>
          <a:xfrm>
            <a:off x="4709189" y="6479058"/>
            <a:ext cx="301686" cy="369332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fr-FR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921366798"/>
      </p:ext>
    </p:extLst>
  </p:cSld>
  <p:clrMapOvr>
    <a:masterClrMapping/>
  </p:clrMapOvr>
</p:sld>
</file>

<file path=ppt/theme/theme1.xml><?xml version="1.0" encoding="utf-8"?>
<a:theme xmlns:a="http://schemas.openxmlformats.org/drawingml/2006/main" name="Institution">
  <a:themeElements>
    <a:clrScheme name="Charte INSA">
      <a:dk1>
        <a:srgbClr val="4F4D50"/>
      </a:dk1>
      <a:lt1>
        <a:sysClr val="window" lastClr="FFFFFF"/>
      </a:lt1>
      <a:dk2>
        <a:srgbClr val="E42618"/>
      </a:dk2>
      <a:lt2>
        <a:srgbClr val="EEECE1"/>
      </a:lt2>
      <a:accent1>
        <a:srgbClr val="E29100"/>
      </a:accent1>
      <a:accent2>
        <a:srgbClr val="004D6F"/>
      </a:accent2>
      <a:accent3>
        <a:srgbClr val="9D1747"/>
      </a:accent3>
      <a:accent4>
        <a:srgbClr val="208998"/>
      </a:accent4>
      <a:accent5>
        <a:srgbClr val="866D5F"/>
      </a:accent5>
      <a:accent6>
        <a:srgbClr val="81989C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Affichage à l'écran (4:3)</PresentationFormat>
  <Slides>14</Slides>
  <Notes>3</Notes>
  <HiddenSlides>2</HiddenSlide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14</vt:i4>
      </vt:variant>
    </vt:vector>
  </HeadingPairs>
  <TitlesOfParts>
    <vt:vector size="15" baseType="lpstr">
      <vt:lpstr>Institution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Seb</dc:creator>
  <cp:revision>4</cp:revision>
  <dcterms:created xsi:type="dcterms:W3CDTF">2012-05-04T07:41:45Z</dcterms:created>
  <dcterms:modified xsi:type="dcterms:W3CDTF">2021-05-11T20:46:09Z</dcterms:modified>
</cp:coreProperties>
</file>