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77" r:id="rId5"/>
    <p:sldId id="464" r:id="rId6"/>
    <p:sldId id="465" r:id="rId7"/>
    <p:sldId id="466" r:id="rId8"/>
    <p:sldId id="468" r:id="rId9"/>
    <p:sldId id="469" r:id="rId10"/>
    <p:sldId id="470" r:id="rId11"/>
    <p:sldId id="471" r:id="rId12"/>
    <p:sldId id="467" r:id="rId13"/>
    <p:sldId id="472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8983F3-2995-83E0-6A2C-48A6E4C1794C}" v="116" dt="2025-09-03T15:56:47.294"/>
    <p1510:client id="{C86658D0-7053-4D2E-BB84-362359F2CE03}" v="52" dt="2025-09-03T14:15:22.9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odie Chanthery" userId="S::echanthe@insa-toulouse.fr::98da796b-b6c2-43fb-96e9-3fb5d57c55fb" providerId="AD" clId="Web-{1F1285AC-B3B5-4F7F-ADDD-40B14766A241}"/>
    <pc:docChg chg="addSld modSld modMainMaster">
      <pc:chgData name="Elodie Chanthery" userId="S::echanthe@insa-toulouse.fr::98da796b-b6c2-43fb-96e9-3fb5d57c55fb" providerId="AD" clId="Web-{1F1285AC-B3B5-4F7F-ADDD-40B14766A241}" dt="2024-09-04T13:08:48.528" v="214" actId="20577"/>
      <pc:docMkLst>
        <pc:docMk/>
      </pc:docMkLst>
      <pc:sldChg chg="modSp">
        <pc:chgData name="Elodie Chanthery" userId="S::echanthe@insa-toulouse.fr::98da796b-b6c2-43fb-96e9-3fb5d57c55fb" providerId="AD" clId="Web-{1F1285AC-B3B5-4F7F-ADDD-40B14766A241}" dt="2024-09-04T13:03:13.406" v="3" actId="1076"/>
        <pc:sldMkLst>
          <pc:docMk/>
          <pc:sldMk cId="2910124559" sldId="465"/>
        </pc:sldMkLst>
      </pc:sldChg>
      <pc:sldChg chg="modSp">
        <pc:chgData name="Elodie Chanthery" userId="S::echanthe@insa-toulouse.fr::98da796b-b6c2-43fb-96e9-3fb5d57c55fb" providerId="AD" clId="Web-{1F1285AC-B3B5-4F7F-ADDD-40B14766A241}" dt="2024-09-04T13:05:02.597" v="16" actId="1076"/>
        <pc:sldMkLst>
          <pc:docMk/>
          <pc:sldMk cId="1792537342" sldId="466"/>
        </pc:sldMkLst>
      </pc:sldChg>
      <pc:sldChg chg="modSp">
        <pc:chgData name="Elodie Chanthery" userId="S::echanthe@insa-toulouse.fr::98da796b-b6c2-43fb-96e9-3fb5d57c55fb" providerId="AD" clId="Web-{1F1285AC-B3B5-4F7F-ADDD-40B14766A241}" dt="2024-09-04T13:06:22.694" v="22" actId="20577"/>
        <pc:sldMkLst>
          <pc:docMk/>
          <pc:sldMk cId="1173930111" sldId="471"/>
        </pc:sldMkLst>
      </pc:sldChg>
      <pc:sldChg chg="modSp new">
        <pc:chgData name="Elodie Chanthery" userId="S::echanthe@insa-toulouse.fr::98da796b-b6c2-43fb-96e9-3fb5d57c55fb" providerId="AD" clId="Web-{1F1285AC-B3B5-4F7F-ADDD-40B14766A241}" dt="2024-09-04T13:08:48.528" v="214" actId="20577"/>
        <pc:sldMkLst>
          <pc:docMk/>
          <pc:sldMk cId="3483306790" sldId="472"/>
        </pc:sldMkLst>
      </pc:sldChg>
      <pc:sldMasterChg chg="modSldLayout">
        <pc:chgData name="Elodie Chanthery" userId="S::echanthe@insa-toulouse.fr::98da796b-b6c2-43fb-96e9-3fb5d57c55fb" providerId="AD" clId="Web-{1F1285AC-B3B5-4F7F-ADDD-40B14766A241}" dt="2024-09-04T13:04:06.611" v="4"/>
        <pc:sldMasterMkLst>
          <pc:docMk/>
          <pc:sldMasterMk cId="653224161" sldId="2147483648"/>
        </pc:sldMasterMkLst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3991801394" sldId="2147483661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2971149397" sldId="2147483662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3831879896" sldId="2147483663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2939748607" sldId="2147483664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2706436406" sldId="2147483665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3369345467" sldId="2147483666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1896302282" sldId="2147483667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1637374284" sldId="2147483668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1487322222" sldId="2147483669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2849991261" sldId="2147483670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3075003364" sldId="2147483673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2971135650" sldId="2147483674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71128507" sldId="2147483676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3252569171" sldId="2147483677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2287383420" sldId="2147483687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2095110950" sldId="2147483688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3588531735" sldId="2147483689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406817439" sldId="2147483690"/>
          </pc:sldLayoutMkLst>
        </pc:sldLayoutChg>
        <pc:sldLayoutChg chg="modTransition">
          <pc:chgData name="Elodie Chanthery" userId="S::echanthe@insa-toulouse.fr::98da796b-b6c2-43fb-96e9-3fb5d57c55fb" providerId="AD" clId="Web-{1F1285AC-B3B5-4F7F-ADDD-40B14766A241}" dt="2024-09-04T13:04:06.611" v="4"/>
          <pc:sldLayoutMkLst>
            <pc:docMk/>
            <pc:sldMasterMk cId="653224161" sldId="2147483648"/>
            <pc:sldLayoutMk cId="349537323" sldId="2147483691"/>
          </pc:sldLayoutMkLst>
        </pc:sldLayoutChg>
      </pc:sldMasterChg>
    </pc:docChg>
  </pc:docChgLst>
  <pc:docChgLst>
    <pc:chgData name="Emmanuelle Moillard" userId="S::emoillar@insa-toulouse.fr::c18c3266-3f0f-403d-a581-db5d27d16b8b" providerId="AD" clId="Web-{F169DB80-09BA-56AF-8895-7BC22A6F63F8}"/>
    <pc:docChg chg="modSld">
      <pc:chgData name="Emmanuelle Moillard" userId="S::emoillar@insa-toulouse.fr::c18c3266-3f0f-403d-a581-db5d27d16b8b" providerId="AD" clId="Web-{F169DB80-09BA-56AF-8895-7BC22A6F63F8}" dt="2024-09-05T14:33:53.121" v="356" actId="20577"/>
      <pc:docMkLst>
        <pc:docMk/>
      </pc:docMkLst>
      <pc:sldChg chg="modSp">
        <pc:chgData name="Emmanuelle Moillard" userId="S::emoillar@insa-toulouse.fr::c18c3266-3f0f-403d-a581-db5d27d16b8b" providerId="AD" clId="Web-{F169DB80-09BA-56AF-8895-7BC22A6F63F8}" dt="2024-09-05T14:22:54.098" v="0" actId="1076"/>
        <pc:sldMkLst>
          <pc:docMk/>
          <pc:sldMk cId="2910124559" sldId="465"/>
        </pc:sldMkLst>
      </pc:sldChg>
      <pc:sldChg chg="modSp">
        <pc:chgData name="Emmanuelle Moillard" userId="S::emoillar@insa-toulouse.fr::c18c3266-3f0f-403d-a581-db5d27d16b8b" providerId="AD" clId="Web-{F169DB80-09BA-56AF-8895-7BC22A6F63F8}" dt="2024-09-05T14:24:03.756" v="3" actId="20577"/>
        <pc:sldMkLst>
          <pc:docMk/>
          <pc:sldMk cId="981741298" sldId="468"/>
        </pc:sldMkLst>
      </pc:sldChg>
      <pc:sldChg chg="addSp modSp">
        <pc:chgData name="Emmanuelle Moillard" userId="S::emoillar@insa-toulouse.fr::c18c3266-3f0f-403d-a581-db5d27d16b8b" providerId="AD" clId="Web-{F169DB80-09BA-56AF-8895-7BC22A6F63F8}" dt="2024-09-05T14:33:53.121" v="356" actId="20577"/>
        <pc:sldMkLst>
          <pc:docMk/>
          <pc:sldMk cId="1246880410" sldId="470"/>
        </pc:sldMkLst>
      </pc:sldChg>
    </pc:docChg>
  </pc:docChgLst>
  <pc:docChgLst>
    <pc:chgData name="Elodie Chanthery" userId="S::echanthe@insa-toulouse.fr::98da796b-b6c2-43fb-96e9-3fb5d57c55fb" providerId="AD" clId="Web-{32877A66-15BD-46B5-B4A6-6699CC206247}"/>
    <pc:docChg chg="modSld">
      <pc:chgData name="Elodie Chanthery" userId="S::echanthe@insa-toulouse.fr::98da796b-b6c2-43fb-96e9-3fb5d57c55fb" providerId="AD" clId="Web-{32877A66-15BD-46B5-B4A6-6699CC206247}" dt="2024-09-04T12:47:26.048" v="86" actId="1076"/>
      <pc:docMkLst>
        <pc:docMk/>
      </pc:docMkLst>
      <pc:sldChg chg="modSp">
        <pc:chgData name="Elodie Chanthery" userId="S::echanthe@insa-toulouse.fr::98da796b-b6c2-43fb-96e9-3fb5d57c55fb" providerId="AD" clId="Web-{32877A66-15BD-46B5-B4A6-6699CC206247}" dt="2024-09-04T12:45:46.373" v="11" actId="20577"/>
        <pc:sldMkLst>
          <pc:docMk/>
          <pc:sldMk cId="2910124559" sldId="465"/>
        </pc:sldMkLst>
      </pc:sldChg>
      <pc:sldChg chg="addSp modSp">
        <pc:chgData name="Elodie Chanthery" userId="S::echanthe@insa-toulouse.fr::98da796b-b6c2-43fb-96e9-3fb5d57c55fb" providerId="AD" clId="Web-{32877A66-15BD-46B5-B4A6-6699CC206247}" dt="2024-09-04T12:47:26.048" v="86" actId="1076"/>
        <pc:sldMkLst>
          <pc:docMk/>
          <pc:sldMk cId="1792537342" sldId="466"/>
        </pc:sldMkLst>
      </pc:sldChg>
    </pc:docChg>
  </pc:docChgLst>
  <pc:docChgLst>
    <pc:chgData name="Manon Treille" userId="S::treille@insa-toulouse.fr::c48933dd-30a8-4da5-8a08-65e06090f4bc" providerId="AD" clId="Web-{D10D52AA-3A53-D76B-9508-2F5A98EC495E}"/>
    <pc:docChg chg="modSld">
      <pc:chgData name="Manon Treille" userId="S::treille@insa-toulouse.fr::c48933dd-30a8-4da5-8a08-65e06090f4bc" providerId="AD" clId="Web-{D10D52AA-3A53-D76B-9508-2F5A98EC495E}" dt="2024-09-04T13:54:29.096" v="179" actId="20577"/>
      <pc:docMkLst>
        <pc:docMk/>
      </pc:docMkLst>
      <pc:sldChg chg="addSp delSp modSp">
        <pc:chgData name="Manon Treille" userId="S::treille@insa-toulouse.fr::c48933dd-30a8-4da5-8a08-65e06090f4bc" providerId="AD" clId="Web-{D10D52AA-3A53-D76B-9508-2F5A98EC495E}" dt="2024-09-04T13:54:29.096" v="179" actId="20577"/>
        <pc:sldMkLst>
          <pc:docMk/>
          <pc:sldMk cId="615785465" sldId="469"/>
        </pc:sldMkLst>
      </pc:sldChg>
    </pc:docChg>
  </pc:docChgLst>
  <pc:docChgLst>
    <pc:chgData name="Elodie Chanthery" userId="S::echanthe@insa-toulouse.fr::98da796b-b6c2-43fb-96e9-3fb5d57c55fb" providerId="AD" clId="Web-{2DAF0531-8261-4DD3-9281-AD526008D8F4}"/>
    <pc:docChg chg="addSld delSld modSld">
      <pc:chgData name="Elodie Chanthery" userId="S::echanthe@insa-toulouse.fr::98da796b-b6c2-43fb-96e9-3fb5d57c55fb" providerId="AD" clId="Web-{2DAF0531-8261-4DD3-9281-AD526008D8F4}" dt="2024-09-04T07:58:19.156" v="644" actId="20577"/>
      <pc:docMkLst>
        <pc:docMk/>
      </pc:docMkLst>
      <pc:sldChg chg="modSp">
        <pc:chgData name="Elodie Chanthery" userId="S::echanthe@insa-toulouse.fr::98da796b-b6c2-43fb-96e9-3fb5d57c55fb" providerId="AD" clId="Web-{2DAF0531-8261-4DD3-9281-AD526008D8F4}" dt="2024-09-04T07:58:19.156" v="644" actId="20577"/>
        <pc:sldMkLst>
          <pc:docMk/>
          <pc:sldMk cId="198966148" sldId="277"/>
        </pc:sldMkLst>
      </pc:sldChg>
      <pc:sldChg chg="del">
        <pc:chgData name="Elodie Chanthery" userId="S::echanthe@insa-toulouse.fr::98da796b-b6c2-43fb-96e9-3fb5d57c55fb" providerId="AD" clId="Web-{2DAF0531-8261-4DD3-9281-AD526008D8F4}" dt="2024-09-04T07:31:16.795" v="36"/>
        <pc:sldMkLst>
          <pc:docMk/>
          <pc:sldMk cId="1617842747" sldId="420"/>
        </pc:sldMkLst>
      </pc:sldChg>
      <pc:sldChg chg="del">
        <pc:chgData name="Elodie Chanthery" userId="S::echanthe@insa-toulouse.fr::98da796b-b6c2-43fb-96e9-3fb5d57c55fb" providerId="AD" clId="Web-{2DAF0531-8261-4DD3-9281-AD526008D8F4}" dt="2024-09-04T07:40:49.515" v="271"/>
        <pc:sldMkLst>
          <pc:docMk/>
          <pc:sldMk cId="3618710061" sldId="463"/>
        </pc:sldMkLst>
      </pc:sldChg>
      <pc:sldChg chg="del">
        <pc:chgData name="Elodie Chanthery" userId="S::echanthe@insa-toulouse.fr::98da796b-b6c2-43fb-96e9-3fb5d57c55fb" providerId="AD" clId="Web-{2DAF0531-8261-4DD3-9281-AD526008D8F4}" dt="2024-09-04T07:31:16.779" v="31"/>
        <pc:sldMkLst>
          <pc:docMk/>
          <pc:sldMk cId="801569780" sldId="464"/>
        </pc:sldMkLst>
      </pc:sldChg>
      <pc:sldChg chg="addSp modSp new">
        <pc:chgData name="Elodie Chanthery" userId="S::echanthe@insa-toulouse.fr::98da796b-b6c2-43fb-96e9-3fb5d57c55fb" providerId="AD" clId="Web-{2DAF0531-8261-4DD3-9281-AD526008D8F4}" dt="2024-09-04T07:34:57.770" v="53" actId="1076"/>
        <pc:sldMkLst>
          <pc:docMk/>
          <pc:sldMk cId="4284412598" sldId="464"/>
        </pc:sldMkLst>
      </pc:sldChg>
      <pc:sldChg chg="addSp delSp modSp new mod setBg">
        <pc:chgData name="Elodie Chanthery" userId="S::echanthe@insa-toulouse.fr::98da796b-b6c2-43fb-96e9-3fb5d57c55fb" providerId="AD" clId="Web-{2DAF0531-8261-4DD3-9281-AD526008D8F4}" dt="2024-09-04T07:57:51.389" v="625" actId="1076"/>
        <pc:sldMkLst>
          <pc:docMk/>
          <pc:sldMk cId="2910124559" sldId="465"/>
        </pc:sldMkLst>
      </pc:sldChg>
      <pc:sldChg chg="del">
        <pc:chgData name="Elodie Chanthery" userId="S::echanthe@insa-toulouse.fr::98da796b-b6c2-43fb-96e9-3fb5d57c55fb" providerId="AD" clId="Web-{2DAF0531-8261-4DD3-9281-AD526008D8F4}" dt="2024-09-04T07:31:16.779" v="34"/>
        <pc:sldMkLst>
          <pc:docMk/>
          <pc:sldMk cId="3968711480" sldId="465"/>
        </pc:sldMkLst>
      </pc:sldChg>
      <pc:sldChg chg="addSp delSp modSp new">
        <pc:chgData name="Elodie Chanthery" userId="S::echanthe@insa-toulouse.fr::98da796b-b6c2-43fb-96e9-3fb5d57c55fb" providerId="AD" clId="Web-{2DAF0531-8261-4DD3-9281-AD526008D8F4}" dt="2024-09-04T07:56:10.902" v="597"/>
        <pc:sldMkLst>
          <pc:docMk/>
          <pc:sldMk cId="1792537342" sldId="466"/>
        </pc:sldMkLst>
      </pc:sldChg>
      <pc:sldChg chg="del">
        <pc:chgData name="Elodie Chanthery" userId="S::echanthe@insa-toulouse.fr::98da796b-b6c2-43fb-96e9-3fb5d57c55fb" providerId="AD" clId="Web-{2DAF0531-8261-4DD3-9281-AD526008D8F4}" dt="2024-09-04T07:31:16.779" v="33"/>
        <pc:sldMkLst>
          <pc:docMk/>
          <pc:sldMk cId="3647870210" sldId="466"/>
        </pc:sldMkLst>
      </pc:sldChg>
      <pc:sldChg chg="modSp new">
        <pc:chgData name="Elodie Chanthery" userId="S::echanthe@insa-toulouse.fr::98da796b-b6c2-43fb-96e9-3fb5d57c55fb" providerId="AD" clId="Web-{2DAF0531-8261-4DD3-9281-AD526008D8F4}" dt="2024-09-04T07:54:27.149" v="579" actId="20577"/>
        <pc:sldMkLst>
          <pc:docMk/>
          <pc:sldMk cId="1228911918" sldId="467"/>
        </pc:sldMkLst>
      </pc:sldChg>
      <pc:sldChg chg="del">
        <pc:chgData name="Elodie Chanthery" userId="S::echanthe@insa-toulouse.fr::98da796b-b6c2-43fb-96e9-3fb5d57c55fb" providerId="AD" clId="Web-{2DAF0531-8261-4DD3-9281-AD526008D8F4}" dt="2024-09-04T07:31:16.779" v="32"/>
        <pc:sldMkLst>
          <pc:docMk/>
          <pc:sldMk cId="1655649062" sldId="467"/>
        </pc:sldMkLst>
      </pc:sldChg>
      <pc:sldChg chg="del">
        <pc:chgData name="Elodie Chanthery" userId="S::echanthe@insa-toulouse.fr::98da796b-b6c2-43fb-96e9-3fb5d57c55fb" providerId="AD" clId="Web-{2DAF0531-8261-4DD3-9281-AD526008D8F4}" dt="2024-09-04T07:31:16.795" v="37"/>
        <pc:sldMkLst>
          <pc:docMk/>
          <pc:sldMk cId="798542463" sldId="468"/>
        </pc:sldMkLst>
      </pc:sldChg>
      <pc:sldChg chg="del">
        <pc:chgData name="Elodie Chanthery" userId="S::echanthe@insa-toulouse.fr::98da796b-b6c2-43fb-96e9-3fb5d57c55fb" providerId="AD" clId="Web-{2DAF0531-8261-4DD3-9281-AD526008D8F4}" dt="2024-09-04T07:31:16.795" v="35"/>
        <pc:sldMkLst>
          <pc:docMk/>
          <pc:sldMk cId="794136853" sldId="469"/>
        </pc:sldMkLst>
      </pc:sldChg>
      <pc:sldChg chg="del">
        <pc:chgData name="Elodie Chanthery" userId="S::echanthe@insa-toulouse.fr::98da796b-b6c2-43fb-96e9-3fb5d57c55fb" providerId="AD" clId="Web-{2DAF0531-8261-4DD3-9281-AD526008D8F4}" dt="2024-09-04T07:31:16.779" v="30"/>
        <pc:sldMkLst>
          <pc:docMk/>
          <pc:sldMk cId="1751362778" sldId="470"/>
        </pc:sldMkLst>
      </pc:sldChg>
      <pc:sldChg chg="del">
        <pc:chgData name="Elodie Chanthery" userId="S::echanthe@insa-toulouse.fr::98da796b-b6c2-43fb-96e9-3fb5d57c55fb" providerId="AD" clId="Web-{2DAF0531-8261-4DD3-9281-AD526008D8F4}" dt="2024-09-04T07:31:16.779" v="29"/>
        <pc:sldMkLst>
          <pc:docMk/>
          <pc:sldMk cId="148955780" sldId="471"/>
        </pc:sldMkLst>
      </pc:sldChg>
      <pc:sldChg chg="del">
        <pc:chgData name="Elodie Chanthery" userId="S::echanthe@insa-toulouse.fr::98da796b-b6c2-43fb-96e9-3fb5d57c55fb" providerId="AD" clId="Web-{2DAF0531-8261-4DD3-9281-AD526008D8F4}" dt="2024-09-04T07:31:16.779" v="28"/>
        <pc:sldMkLst>
          <pc:docMk/>
          <pc:sldMk cId="2095828670" sldId="472"/>
        </pc:sldMkLst>
      </pc:sldChg>
    </pc:docChg>
  </pc:docChgLst>
  <pc:docChgLst>
    <pc:chgData name="Elodie Chanthery" userId="S::echanthe@insa-toulouse.fr::98da796b-b6c2-43fb-96e9-3fb5d57c55fb" providerId="AD" clId="Web-{DBFB3485-DD1D-47B0-BB86-0A09B85344C9}"/>
    <pc:docChg chg="modSld">
      <pc:chgData name="Elodie Chanthery" userId="S::echanthe@insa-toulouse.fr::98da796b-b6c2-43fb-96e9-3fb5d57c55fb" providerId="AD" clId="Web-{DBFB3485-DD1D-47B0-BB86-0A09B85344C9}" dt="2024-09-04T09:45:19.647" v="30" actId="1076"/>
      <pc:docMkLst>
        <pc:docMk/>
      </pc:docMkLst>
      <pc:sldChg chg="addSp delSp modSp">
        <pc:chgData name="Elodie Chanthery" userId="S::echanthe@insa-toulouse.fr::98da796b-b6c2-43fb-96e9-3fb5d57c55fb" providerId="AD" clId="Web-{DBFB3485-DD1D-47B0-BB86-0A09B85344C9}" dt="2024-09-04T09:45:19.647" v="30" actId="1076"/>
        <pc:sldMkLst>
          <pc:docMk/>
          <pc:sldMk cId="1792537342" sldId="466"/>
        </pc:sldMkLst>
      </pc:sldChg>
    </pc:docChg>
  </pc:docChgLst>
  <pc:docChgLst>
    <pc:chgData clId="Web-{C86658D0-7053-4D2E-BB84-362359F2CE03}"/>
    <pc:docChg chg="modSld">
      <pc:chgData name="" userId="" providerId="" clId="Web-{C86658D0-7053-4D2E-BB84-362359F2CE03}" dt="2025-09-03T14:10:22.902" v="2" actId="20577"/>
      <pc:docMkLst>
        <pc:docMk/>
      </pc:docMkLst>
      <pc:sldChg chg="modSp">
        <pc:chgData name="" userId="" providerId="" clId="Web-{C86658D0-7053-4D2E-BB84-362359F2CE03}" dt="2025-09-03T14:10:22.902" v="2" actId="20577"/>
        <pc:sldMkLst>
          <pc:docMk/>
          <pc:sldMk cId="198966148" sldId="277"/>
        </pc:sldMkLst>
        <pc:spChg chg="mod">
          <ac:chgData name="" userId="" providerId="" clId="Web-{C86658D0-7053-4D2E-BB84-362359F2CE03}" dt="2025-09-03T14:10:22.902" v="2" actId="20577"/>
          <ac:spMkLst>
            <pc:docMk/>
            <pc:sldMk cId="198966148" sldId="277"/>
            <ac:spMk id="8194" creationId="{00000000-0000-0000-0000-000000000000}"/>
          </ac:spMkLst>
        </pc:spChg>
      </pc:sldChg>
    </pc:docChg>
  </pc:docChgLst>
  <pc:docChgLst>
    <pc:chgData name="Elodie Chanthery" userId="S::echanthe@insa-toulouse.fr::98da796b-b6c2-43fb-96e9-3fb5d57c55fb" providerId="AD" clId="Web-{C86658D0-7053-4D2E-BB84-362359F2CE03}"/>
    <pc:docChg chg="modSld">
      <pc:chgData name="Elodie Chanthery" userId="S::echanthe@insa-toulouse.fr::98da796b-b6c2-43fb-96e9-3fb5d57c55fb" providerId="AD" clId="Web-{C86658D0-7053-4D2E-BB84-362359F2CE03}" dt="2025-09-03T14:15:22.951" v="43" actId="20577"/>
      <pc:docMkLst>
        <pc:docMk/>
      </pc:docMkLst>
      <pc:sldChg chg="modSp">
        <pc:chgData name="Elodie Chanthery" userId="S::echanthe@insa-toulouse.fr::98da796b-b6c2-43fb-96e9-3fb5d57c55fb" providerId="AD" clId="Web-{C86658D0-7053-4D2E-BB84-362359F2CE03}" dt="2025-09-03T14:11:05.438" v="37" actId="20577"/>
        <pc:sldMkLst>
          <pc:docMk/>
          <pc:sldMk cId="198966148" sldId="277"/>
        </pc:sldMkLst>
        <pc:spChg chg="mod">
          <ac:chgData name="Elodie Chanthery" userId="S::echanthe@insa-toulouse.fr::98da796b-b6c2-43fb-96e9-3fb5d57c55fb" providerId="AD" clId="Web-{C86658D0-7053-4D2E-BB84-362359F2CE03}" dt="2025-09-03T14:11:05.438" v="37" actId="20577"/>
          <ac:spMkLst>
            <pc:docMk/>
            <pc:sldMk cId="198966148" sldId="277"/>
            <ac:spMk id="8194" creationId="{00000000-0000-0000-0000-000000000000}"/>
          </ac:spMkLst>
        </pc:spChg>
      </pc:sldChg>
      <pc:sldChg chg="modSp">
        <pc:chgData name="Elodie Chanthery" userId="S::echanthe@insa-toulouse.fr::98da796b-b6c2-43fb-96e9-3fb5d57c55fb" providerId="AD" clId="Web-{C86658D0-7053-4D2E-BB84-362359F2CE03}" dt="2025-09-03T14:15:22.951" v="43" actId="20577"/>
        <pc:sldMkLst>
          <pc:docMk/>
          <pc:sldMk cId="1228911918" sldId="467"/>
        </pc:sldMkLst>
        <pc:spChg chg="mod">
          <ac:chgData name="Elodie Chanthery" userId="S::echanthe@insa-toulouse.fr::98da796b-b6c2-43fb-96e9-3fb5d57c55fb" providerId="AD" clId="Web-{C86658D0-7053-4D2E-BB84-362359F2CE03}" dt="2025-09-03T14:15:22.951" v="43" actId="20577"/>
          <ac:spMkLst>
            <pc:docMk/>
            <pc:sldMk cId="1228911918" sldId="467"/>
            <ac:spMk id="3" creationId="{934CF091-AF6C-7C5D-871E-BAD19BB7FD4A}"/>
          </ac:spMkLst>
        </pc:spChg>
      </pc:sldChg>
      <pc:sldChg chg="modSp">
        <pc:chgData name="Elodie Chanthery" userId="S::echanthe@insa-toulouse.fr::98da796b-b6c2-43fb-96e9-3fb5d57c55fb" providerId="AD" clId="Web-{C86658D0-7053-4D2E-BB84-362359F2CE03}" dt="2025-09-03T14:11:51.974" v="38" actId="20577"/>
        <pc:sldMkLst>
          <pc:docMk/>
          <pc:sldMk cId="981741298" sldId="468"/>
        </pc:sldMkLst>
        <pc:spChg chg="mod">
          <ac:chgData name="Elodie Chanthery" userId="S::echanthe@insa-toulouse.fr::98da796b-b6c2-43fb-96e9-3fb5d57c55fb" providerId="AD" clId="Web-{C86658D0-7053-4D2E-BB84-362359F2CE03}" dt="2025-09-03T14:11:51.974" v="38" actId="20577"/>
          <ac:spMkLst>
            <pc:docMk/>
            <pc:sldMk cId="981741298" sldId="468"/>
            <ac:spMk id="3" creationId="{F01F30AE-779D-4592-B961-A2C81762593C}"/>
          </ac:spMkLst>
        </pc:spChg>
      </pc:sldChg>
    </pc:docChg>
  </pc:docChgLst>
  <pc:docChgLst>
    <pc:chgData name="Manon Treille" userId="S::treille@insa-toulouse.fr::c48933dd-30a8-4da5-8a08-65e06090f4bc" providerId="AD" clId="Web-{058983F3-2995-83E0-6A2C-48A6E4C1794C}"/>
    <pc:docChg chg="modSld">
      <pc:chgData name="Manon Treille" userId="S::treille@insa-toulouse.fr::c48933dd-30a8-4da5-8a08-65e06090f4bc" providerId="AD" clId="Web-{058983F3-2995-83E0-6A2C-48A6E4C1794C}" dt="2025-09-03T15:56:46.966" v="103" actId="20577"/>
      <pc:docMkLst>
        <pc:docMk/>
      </pc:docMkLst>
      <pc:sldChg chg="addSp modSp">
        <pc:chgData name="Manon Treille" userId="S::treille@insa-toulouse.fr::c48933dd-30a8-4da5-8a08-65e06090f4bc" providerId="AD" clId="Web-{058983F3-2995-83E0-6A2C-48A6E4C1794C}" dt="2025-09-03T15:56:46.966" v="103" actId="20577"/>
        <pc:sldMkLst>
          <pc:docMk/>
          <pc:sldMk cId="615785465" sldId="469"/>
        </pc:sldMkLst>
        <pc:spChg chg="mod">
          <ac:chgData name="Manon Treille" userId="S::treille@insa-toulouse.fr::c48933dd-30a8-4da5-8a08-65e06090f4bc" providerId="AD" clId="Web-{058983F3-2995-83E0-6A2C-48A6E4C1794C}" dt="2025-09-03T15:56:46.966" v="103" actId="20577"/>
          <ac:spMkLst>
            <pc:docMk/>
            <pc:sldMk cId="615785465" sldId="469"/>
            <ac:spMk id="3" creationId="{CD7314BF-778F-4E55-ABC2-C374AF8E6E10}"/>
          </ac:spMkLst>
        </pc:spChg>
        <pc:spChg chg="add mod">
          <ac:chgData name="Manon Treille" userId="S::treille@insa-toulouse.fr::c48933dd-30a8-4da5-8a08-65e06090f4bc" providerId="AD" clId="Web-{058983F3-2995-83E0-6A2C-48A6E4C1794C}" dt="2025-09-03T15:56:01.074" v="98" actId="14100"/>
          <ac:spMkLst>
            <pc:docMk/>
            <pc:sldMk cId="615785465" sldId="469"/>
            <ac:spMk id="8" creationId="{0AEAB7C5-975C-562E-3050-D28F88760DA6}"/>
          </ac:spMkLst>
        </pc:spChg>
        <pc:spChg chg="mod">
          <ac:chgData name="Manon Treille" userId="S::treille@insa-toulouse.fr::c48933dd-30a8-4da5-8a08-65e06090f4bc" providerId="AD" clId="Web-{058983F3-2995-83E0-6A2C-48A6E4C1794C}" dt="2025-09-03T15:55:41.354" v="82" actId="20577"/>
          <ac:spMkLst>
            <pc:docMk/>
            <pc:sldMk cId="615785465" sldId="469"/>
            <ac:spMk id="9" creationId="{5FCB8DAE-5579-B5E9-D604-B22999D2C08A}"/>
          </ac:spMkLst>
        </pc:spChg>
      </pc:sldChg>
    </pc:docChg>
  </pc:docChgLst>
  <pc:docChgLst>
    <pc:chgData name="Elodie Chanthery" userId="98da796b-b6c2-43fb-96e9-3fb5d57c55fb" providerId="ADAL" clId="{44D16188-D396-417D-BCE9-7EDC986F5834}"/>
    <pc:docChg chg="undo custSel addSld modSld sldOrd">
      <pc:chgData name="Elodie Chanthery" userId="98da796b-b6c2-43fb-96e9-3fb5d57c55fb" providerId="ADAL" clId="{44D16188-D396-417D-BCE9-7EDC986F5834}" dt="2024-09-04T12:55:32.706" v="1388"/>
      <pc:docMkLst>
        <pc:docMk/>
      </pc:docMkLst>
      <pc:sldChg chg="addSp delSp modSp">
        <pc:chgData name="Elodie Chanthery" userId="98da796b-b6c2-43fb-96e9-3fb5d57c55fb" providerId="ADAL" clId="{44D16188-D396-417D-BCE9-7EDC986F5834}" dt="2024-09-04T12:50:26.737" v="1216"/>
        <pc:sldMkLst>
          <pc:docMk/>
          <pc:sldMk cId="1792537342" sldId="466"/>
        </pc:sldMkLst>
      </pc:sldChg>
      <pc:sldChg chg="modSp">
        <pc:chgData name="Elodie Chanthery" userId="98da796b-b6c2-43fb-96e9-3fb5d57c55fb" providerId="ADAL" clId="{44D16188-D396-417D-BCE9-7EDC986F5834}" dt="2024-09-04T10:05:08.542" v="1163" actId="20577"/>
        <pc:sldMkLst>
          <pc:docMk/>
          <pc:sldMk cId="1228911918" sldId="467"/>
        </pc:sldMkLst>
      </pc:sldChg>
      <pc:sldChg chg="modSp add">
        <pc:chgData name="Elodie Chanthery" userId="98da796b-b6c2-43fb-96e9-3fb5d57c55fb" providerId="ADAL" clId="{44D16188-D396-417D-BCE9-7EDC986F5834}" dt="2024-09-04T10:00:27.485" v="403" actId="20577"/>
        <pc:sldMkLst>
          <pc:docMk/>
          <pc:sldMk cId="981741298" sldId="468"/>
        </pc:sldMkLst>
      </pc:sldChg>
      <pc:sldChg chg="modSp add">
        <pc:chgData name="Elodie Chanthery" userId="98da796b-b6c2-43fb-96e9-3fb5d57c55fb" providerId="ADAL" clId="{44D16188-D396-417D-BCE9-7EDC986F5834}" dt="2024-09-04T12:55:32.706" v="1388"/>
        <pc:sldMkLst>
          <pc:docMk/>
          <pc:sldMk cId="615785465" sldId="469"/>
        </pc:sldMkLst>
      </pc:sldChg>
      <pc:sldChg chg="modSp add">
        <pc:chgData name="Elodie Chanthery" userId="98da796b-b6c2-43fb-96e9-3fb5d57c55fb" providerId="ADAL" clId="{44D16188-D396-417D-BCE9-7EDC986F5834}" dt="2024-09-04T10:05:26.858" v="1194" actId="20577"/>
        <pc:sldMkLst>
          <pc:docMk/>
          <pc:sldMk cId="1246880410" sldId="470"/>
        </pc:sldMkLst>
      </pc:sldChg>
      <pc:sldChg chg="modSp add ord">
        <pc:chgData name="Elodie Chanthery" userId="98da796b-b6c2-43fb-96e9-3fb5d57c55fb" providerId="ADAL" clId="{44D16188-D396-417D-BCE9-7EDC986F5834}" dt="2024-09-04T12:55:01.995" v="1384" actId="20577"/>
        <pc:sldMkLst>
          <pc:docMk/>
          <pc:sldMk cId="1173930111" sldId="471"/>
        </pc:sldMkLst>
      </pc:sldChg>
    </pc:docChg>
  </pc:docChgLst>
  <pc:docChgLst>
    <pc:chgData name="Elodie Chanthery" userId="S::echanthe@insa-toulouse.fr::98da796b-b6c2-43fb-96e9-3fb5d57c55fb" providerId="AD" clId="Web-{2126D6D2-65A3-4FCF-8341-2A598523AD7F}"/>
    <pc:docChg chg="addSld delSld modSld">
      <pc:chgData name="Elodie Chanthery" userId="S::echanthe@insa-toulouse.fr::98da796b-b6c2-43fb-96e9-3fb5d57c55fb" providerId="AD" clId="Web-{2126D6D2-65A3-4FCF-8341-2A598523AD7F}" dt="2024-08-29T13:42:02.969" v="394"/>
      <pc:docMkLst>
        <pc:docMk/>
      </pc:docMkLst>
    </pc:docChg>
  </pc:docChgLst>
  <pc:docChgLst>
    <pc:chgData clId="Web-{95C1A6BA-CF9F-40EF-AC72-3DFDD221EA52}"/>
    <pc:docChg chg="modSld">
      <pc:chgData name="" userId="" providerId="" clId="Web-{95C1A6BA-CF9F-40EF-AC72-3DFDD221EA52}" dt="2024-08-29T12:57:07.546" v="19" actId="20577"/>
      <pc:docMkLst>
        <pc:docMk/>
      </pc:docMkLst>
      <pc:sldChg chg="modSp">
        <pc:chgData name="" userId="" providerId="" clId="Web-{95C1A6BA-CF9F-40EF-AC72-3DFDD221EA52}" dt="2024-08-29T12:57:07.546" v="19" actId="20577"/>
        <pc:sldMkLst>
          <pc:docMk/>
          <pc:sldMk cId="198966148" sldId="277"/>
        </pc:sldMkLst>
      </pc:sldChg>
    </pc:docChg>
  </pc:docChgLst>
  <pc:docChgLst>
    <pc:chgData name="Elodie Chanthery" userId="S::echanthe@insa-toulouse.fr::98da796b-b6c2-43fb-96e9-3fb5d57c55fb" providerId="AD" clId="Web-{80B3EA54-5F49-41D6-BD07-4A2DFDAF4887}"/>
    <pc:docChg chg="addSld modSld">
      <pc:chgData name="Elodie Chanthery" userId="S::echanthe@insa-toulouse.fr::98da796b-b6c2-43fb-96e9-3fb5d57c55fb" providerId="AD" clId="Web-{80B3EA54-5F49-41D6-BD07-4A2DFDAF4887}" dt="2024-09-04T07:20:05.754" v="418" actId="20577"/>
      <pc:docMkLst>
        <pc:docMk/>
      </pc:docMkLst>
      <pc:sldChg chg="modSp new">
        <pc:chgData name="Elodie Chanthery" userId="S::echanthe@insa-toulouse.fr::98da796b-b6c2-43fb-96e9-3fb5d57c55fb" providerId="AD" clId="Web-{80B3EA54-5F49-41D6-BD07-4A2DFDAF4887}" dt="2024-09-04T07:05:22.555" v="259" actId="20577"/>
        <pc:sldMkLst>
          <pc:docMk/>
          <pc:sldMk cId="1751362778" sldId="470"/>
        </pc:sldMkLst>
      </pc:sldChg>
      <pc:sldChg chg="modSp new">
        <pc:chgData name="Elodie Chanthery" userId="S::echanthe@insa-toulouse.fr::98da796b-b6c2-43fb-96e9-3fb5d57c55fb" providerId="AD" clId="Web-{80B3EA54-5F49-41D6-BD07-4A2DFDAF4887}" dt="2024-09-04T07:09:23.218" v="358" actId="20577"/>
        <pc:sldMkLst>
          <pc:docMk/>
          <pc:sldMk cId="148955780" sldId="471"/>
        </pc:sldMkLst>
      </pc:sldChg>
      <pc:sldChg chg="modSp new">
        <pc:chgData name="Elodie Chanthery" userId="S::echanthe@insa-toulouse.fr::98da796b-b6c2-43fb-96e9-3fb5d57c55fb" providerId="AD" clId="Web-{80B3EA54-5F49-41D6-BD07-4A2DFDAF4887}" dt="2024-09-04T07:20:05.754" v="418" actId="20577"/>
        <pc:sldMkLst>
          <pc:docMk/>
          <pc:sldMk cId="2095828670" sldId="472"/>
        </pc:sldMkLst>
      </pc:sldChg>
    </pc:docChg>
  </pc:docChgLst>
  <pc:docChgLst>
    <pc:chgData name="Elodie Chanthery" userId="S::echanthe@insa-toulouse.fr::98da796b-b6c2-43fb-96e9-3fb5d57c55fb" providerId="AD" clId="Web-{95C1A6BA-CF9F-40EF-AC72-3DFDD221EA52}"/>
    <pc:docChg chg="addSld delSld modSld">
      <pc:chgData name="Elodie Chanthery" userId="S::echanthe@insa-toulouse.fr::98da796b-b6c2-43fb-96e9-3fb5d57c55fb" providerId="AD" clId="Web-{95C1A6BA-CF9F-40EF-AC72-3DFDD221EA52}" dt="2024-08-29T13:00:12.849" v="83" actId="1076"/>
      <pc:docMkLst>
        <pc:docMk/>
      </pc:docMkLst>
      <pc:sldChg chg="delSp modSp">
        <pc:chgData name="Elodie Chanthery" userId="S::echanthe@insa-toulouse.fr::98da796b-b6c2-43fb-96e9-3fb5d57c55fb" providerId="AD" clId="Web-{95C1A6BA-CF9F-40EF-AC72-3DFDD221EA52}" dt="2024-08-29T12:59:29.098" v="76" actId="1076"/>
        <pc:sldMkLst>
          <pc:docMk/>
          <pc:sldMk cId="198966148" sldId="277"/>
        </pc:sldMkLst>
      </pc:sldChg>
    </pc:docChg>
  </pc:docChgLst>
  <pc:docChgLst>
    <pc:chgData name="Elodie Chanthery" userId="S::echanthe@insa-toulouse.fr::98da796b-b6c2-43fb-96e9-3fb5d57c55fb" providerId="AD" clId="Web-{D02110E6-9DE5-A1A5-DEA5-24CF0C3A378D}"/>
    <pc:docChg chg="addSld modSld sldOrd">
      <pc:chgData name="Elodie Chanthery" userId="S::echanthe@insa-toulouse.fr::98da796b-b6c2-43fb-96e9-3fb5d57c55fb" providerId="AD" clId="Web-{D02110E6-9DE5-A1A5-DEA5-24CF0C3A378D}" dt="2024-08-29T13:56:48.422" v="220" actId="20577"/>
      <pc:docMkLst>
        <pc:docMk/>
      </pc:docMkLst>
      <pc:sldMasterChg chg="addSldLayout">
        <pc:chgData name="Elodie Chanthery" userId="S::echanthe@insa-toulouse.fr::98da796b-b6c2-43fb-96e9-3fb5d57c55fb" providerId="AD" clId="Web-{D02110E6-9DE5-A1A5-DEA5-24CF0C3A378D}" dt="2024-08-29T13:44:30.421" v="2"/>
        <pc:sldMasterMkLst>
          <pc:docMk/>
          <pc:sldMasterMk cId="653224161" sldId="2147483648"/>
        </pc:sldMasterMkLst>
        <pc:sldLayoutChg chg="add">
          <pc:chgData name="Elodie Chanthery" userId="S::echanthe@insa-toulouse.fr::98da796b-b6c2-43fb-96e9-3fb5d57c55fb" providerId="AD" clId="Web-{D02110E6-9DE5-A1A5-DEA5-24CF0C3A378D}" dt="2024-08-29T13:44:30.421" v="2"/>
          <pc:sldLayoutMkLst>
            <pc:docMk/>
            <pc:sldMasterMk cId="653224161" sldId="2147483648"/>
            <pc:sldLayoutMk cId="349537323" sldId="2147483691"/>
          </pc:sldLayoutMkLst>
        </pc:sldLayoutChg>
      </pc:sldMasterChg>
    </pc:docChg>
  </pc:docChgLst>
  <pc:docChgLst>
    <pc:chgData name="Elodie Chanthery" userId="S::echanthe@insa-toulouse.fr::98da796b-b6c2-43fb-96e9-3fb5d57c55fb" providerId="AD" clId="Web-{661B912E-9CCD-464F-8F9F-3286F1AA9A95}"/>
    <pc:docChg chg="modSld">
      <pc:chgData name="Elodie Chanthery" userId="S::echanthe@insa-toulouse.fr::98da796b-b6c2-43fb-96e9-3fb5d57c55fb" providerId="AD" clId="Web-{661B912E-9CCD-464F-8F9F-3286F1AA9A95}" dt="2024-08-30T07:46:49.477" v="10" actId="1076"/>
      <pc:docMkLst>
        <pc:docMk/>
      </pc:docMkLst>
    </pc:docChg>
  </pc:docChgLst>
  <pc:docChgLst>
    <pc:chgData name="Joseph Shea" userId="S::shea@insa-toulouse.fr::04de5194-d2ac-46b9-8adc-644826bafd2c" providerId="AD" clId="Web-{4015F63B-DB1B-CFBD-EDA0-43F56111A3E4}"/>
    <pc:docChg chg="modSld">
      <pc:chgData name="Joseph Shea" userId="S::shea@insa-toulouse.fr::04de5194-d2ac-46b9-8adc-644826bafd2c" providerId="AD" clId="Web-{4015F63B-DB1B-CFBD-EDA0-43F56111A3E4}" dt="2024-09-04T16:53:34.663" v="64" actId="20577"/>
      <pc:docMkLst>
        <pc:docMk/>
      </pc:docMkLst>
      <pc:sldChg chg="modSp">
        <pc:chgData name="Joseph Shea" userId="S::shea@insa-toulouse.fr::04de5194-d2ac-46b9-8adc-644826bafd2c" providerId="AD" clId="Web-{4015F63B-DB1B-CFBD-EDA0-43F56111A3E4}" dt="2024-09-04T16:53:34.663" v="64" actId="20577"/>
        <pc:sldMkLst>
          <pc:docMk/>
          <pc:sldMk cId="1173930111" sldId="47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581BF139-0AF7-8D25-A1EB-0E90B18132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4B8356B-568E-B160-F555-B1F3514C1B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F9C09-55CE-0242-B103-F9B688081586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001DAFB-D195-133D-EF3D-2A2D5E4C4CD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790BE29-1F39-60BC-9AE1-047D4F0E76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DC94C-6DB3-B044-B849-E57EC1DD2A1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9831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2DD1E-121C-9345-9887-068F9D3EBFA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DD726-8782-B74A-A6F8-03ACFEDD81A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658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 userDrawn="1"/>
        </p:nvSpPr>
        <p:spPr>
          <a:xfrm>
            <a:off x="9491242" y="-37847"/>
            <a:ext cx="2700758" cy="6895847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1"/>
              </a:solidFill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 userDrawn="1"/>
        </p:nvSpPr>
        <p:spPr>
          <a:xfrm>
            <a:off x="8721614" y="-37847"/>
            <a:ext cx="3470386" cy="38787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 userDrawn="1"/>
        </p:nvSpPr>
        <p:spPr>
          <a:xfrm>
            <a:off x="-1" y="-9939"/>
            <a:ext cx="8717243" cy="46148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D77D60F-E1CA-2A4C-BFAD-A75F08E200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645702"/>
            <a:ext cx="9144000" cy="2387600"/>
          </a:xfrm>
        </p:spPr>
        <p:txBody>
          <a:bodyPr lIns="0" tIns="0" rIns="0" bIns="0" anchor="b">
            <a:normAutofit/>
          </a:bodyPr>
          <a:lstStyle>
            <a:lvl1pPr algn="l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</a:t>
            </a:r>
            <a:br>
              <a:rPr lang="fr-FR"/>
            </a:br>
            <a:r>
              <a:rPr lang="fr-FR"/>
              <a:t>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2E63CE0-43F4-C54E-95D2-17A7F633C2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104" y="5278216"/>
            <a:ext cx="3877053" cy="83210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138B00-E126-3D43-9646-A2B68F9F4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568A-D12D-BD49-ACDF-27454F9476FE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8DE7D3-EEF9-3945-9A58-C4EDCD86E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2C4D756-462E-CA42-BA95-35F364F13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F394568-A123-CF43-B37D-0430507FD9CE}" type="slidenum">
              <a:rPr lang="fr-FR" smtClean="0"/>
              <a:pPr/>
              <a:t>‹#›</a:t>
            </a:fld>
            <a:endParaRPr lang="fr-FR"/>
          </a:p>
        </p:txBody>
      </p:sp>
      <p:grpSp>
        <p:nvGrpSpPr>
          <p:cNvPr id="293" name="Groupe 292">
            <a:extLst>
              <a:ext uri="{FF2B5EF4-FFF2-40B4-BE49-F238E27FC236}">
                <a16:creationId xmlns:a16="http://schemas.microsoft.com/office/drawing/2014/main" id="{9A05EB68-FD85-2045-8042-1DF1BED1A475}"/>
              </a:ext>
            </a:extLst>
          </p:cNvPr>
          <p:cNvGrpSpPr/>
          <p:nvPr userDrawn="1"/>
        </p:nvGrpSpPr>
        <p:grpSpPr>
          <a:xfrm rot="5400000">
            <a:off x="5970074" y="-920195"/>
            <a:ext cx="3654249" cy="2545730"/>
            <a:chOff x="3416300" y="1562100"/>
            <a:chExt cx="5361017" cy="3734749"/>
          </a:xfrm>
        </p:grpSpPr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E83E81B3-1F19-8C43-BB27-3B90260B3C36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74B23390-0212-5049-B39F-7C5DA61CB73D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81A5C394-A5A7-5248-BFA2-A1A48DF70853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F9CF1046-8A37-B64F-B4E4-6A2FFA203748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 16">
              <a:extLst>
                <a:ext uri="{FF2B5EF4-FFF2-40B4-BE49-F238E27FC236}">
                  <a16:creationId xmlns:a16="http://schemas.microsoft.com/office/drawing/2014/main" id="{667E1140-85E5-0641-9D56-CDD34049376F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 17">
              <a:extLst>
                <a:ext uri="{FF2B5EF4-FFF2-40B4-BE49-F238E27FC236}">
                  <a16:creationId xmlns:a16="http://schemas.microsoft.com/office/drawing/2014/main" id="{CDDC7A7B-4A6D-7844-94BC-AC8055131AC4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794182FC-60A9-6E48-B17C-D48007DD0332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 19">
              <a:extLst>
                <a:ext uri="{FF2B5EF4-FFF2-40B4-BE49-F238E27FC236}">
                  <a16:creationId xmlns:a16="http://schemas.microsoft.com/office/drawing/2014/main" id="{50EC5990-D414-0442-8E00-D540886B5D81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12C7CB20-5FE0-D045-8BA1-0A9BE32B7FE3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 21">
              <a:extLst>
                <a:ext uri="{FF2B5EF4-FFF2-40B4-BE49-F238E27FC236}">
                  <a16:creationId xmlns:a16="http://schemas.microsoft.com/office/drawing/2014/main" id="{99131BFC-88AD-8B44-B337-DCACFCF785BD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61DB9DC8-4FA8-454C-8759-D7A3327610AE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 23">
              <a:extLst>
                <a:ext uri="{FF2B5EF4-FFF2-40B4-BE49-F238E27FC236}">
                  <a16:creationId xmlns:a16="http://schemas.microsoft.com/office/drawing/2014/main" id="{DA9250B0-8883-1A4B-BC2D-76C15A9238F8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 24">
              <a:extLst>
                <a:ext uri="{FF2B5EF4-FFF2-40B4-BE49-F238E27FC236}">
                  <a16:creationId xmlns:a16="http://schemas.microsoft.com/office/drawing/2014/main" id="{A7329D43-2C7C-1342-9587-0B73E677D2FE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 25">
              <a:extLst>
                <a:ext uri="{FF2B5EF4-FFF2-40B4-BE49-F238E27FC236}">
                  <a16:creationId xmlns:a16="http://schemas.microsoft.com/office/drawing/2014/main" id="{630D4926-F632-FD45-BFD7-944996AAE67B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 26">
              <a:extLst>
                <a:ext uri="{FF2B5EF4-FFF2-40B4-BE49-F238E27FC236}">
                  <a16:creationId xmlns:a16="http://schemas.microsoft.com/office/drawing/2014/main" id="{D12E7C0A-EC13-1E4B-8263-54921316B8FC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 27">
              <a:extLst>
                <a:ext uri="{FF2B5EF4-FFF2-40B4-BE49-F238E27FC236}">
                  <a16:creationId xmlns:a16="http://schemas.microsoft.com/office/drawing/2014/main" id="{C204BBDC-DB95-BE4E-B60B-30DED66481AA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 28">
              <a:extLst>
                <a:ext uri="{FF2B5EF4-FFF2-40B4-BE49-F238E27FC236}">
                  <a16:creationId xmlns:a16="http://schemas.microsoft.com/office/drawing/2014/main" id="{2E57A039-2631-7047-8C9C-2AC7C40196C0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 29">
              <a:extLst>
                <a:ext uri="{FF2B5EF4-FFF2-40B4-BE49-F238E27FC236}">
                  <a16:creationId xmlns:a16="http://schemas.microsoft.com/office/drawing/2014/main" id="{2A12E0E8-FA1B-2949-A6A4-CCDAF3A5652E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 30">
              <a:extLst>
                <a:ext uri="{FF2B5EF4-FFF2-40B4-BE49-F238E27FC236}">
                  <a16:creationId xmlns:a16="http://schemas.microsoft.com/office/drawing/2014/main" id="{FEDF6BEB-00B3-9E4E-B9CE-7EF097CA11D3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 31">
              <a:extLst>
                <a:ext uri="{FF2B5EF4-FFF2-40B4-BE49-F238E27FC236}">
                  <a16:creationId xmlns:a16="http://schemas.microsoft.com/office/drawing/2014/main" id="{8055B7CB-98AC-9B40-8707-921850ED6F78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B443AEEA-F6E8-C444-8DF7-432314737B49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 33">
              <a:extLst>
                <a:ext uri="{FF2B5EF4-FFF2-40B4-BE49-F238E27FC236}">
                  <a16:creationId xmlns:a16="http://schemas.microsoft.com/office/drawing/2014/main" id="{7A42A6A6-D5C9-6F42-A429-D51437D2E326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 34">
              <a:extLst>
                <a:ext uri="{FF2B5EF4-FFF2-40B4-BE49-F238E27FC236}">
                  <a16:creationId xmlns:a16="http://schemas.microsoft.com/office/drawing/2014/main" id="{6C85809A-EE60-DF4C-BBA5-C9B229CACE4D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 35">
              <a:extLst>
                <a:ext uri="{FF2B5EF4-FFF2-40B4-BE49-F238E27FC236}">
                  <a16:creationId xmlns:a16="http://schemas.microsoft.com/office/drawing/2014/main" id="{FCE1F81D-F80A-D444-A824-ACB00D7FC60B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 36">
              <a:extLst>
                <a:ext uri="{FF2B5EF4-FFF2-40B4-BE49-F238E27FC236}">
                  <a16:creationId xmlns:a16="http://schemas.microsoft.com/office/drawing/2014/main" id="{8D2DABC5-E060-0848-A9FD-6D1894D618D3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 37">
              <a:extLst>
                <a:ext uri="{FF2B5EF4-FFF2-40B4-BE49-F238E27FC236}">
                  <a16:creationId xmlns:a16="http://schemas.microsoft.com/office/drawing/2014/main" id="{C5AC05D0-C857-3A4F-BDAC-76372C77AB45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 38">
              <a:extLst>
                <a:ext uri="{FF2B5EF4-FFF2-40B4-BE49-F238E27FC236}">
                  <a16:creationId xmlns:a16="http://schemas.microsoft.com/office/drawing/2014/main" id="{EB786386-1B3C-9543-89F5-F2F59793DA6C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 39">
              <a:extLst>
                <a:ext uri="{FF2B5EF4-FFF2-40B4-BE49-F238E27FC236}">
                  <a16:creationId xmlns:a16="http://schemas.microsoft.com/office/drawing/2014/main" id="{13DD214A-077D-DA4B-B68D-CBF0FCB4E68D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 40">
              <a:extLst>
                <a:ext uri="{FF2B5EF4-FFF2-40B4-BE49-F238E27FC236}">
                  <a16:creationId xmlns:a16="http://schemas.microsoft.com/office/drawing/2014/main" id="{3257E814-9E23-7D46-94C9-01D31FB32441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 41">
              <a:extLst>
                <a:ext uri="{FF2B5EF4-FFF2-40B4-BE49-F238E27FC236}">
                  <a16:creationId xmlns:a16="http://schemas.microsoft.com/office/drawing/2014/main" id="{E1254037-CA32-3545-929D-B2516C88CD6B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 42">
              <a:extLst>
                <a:ext uri="{FF2B5EF4-FFF2-40B4-BE49-F238E27FC236}">
                  <a16:creationId xmlns:a16="http://schemas.microsoft.com/office/drawing/2014/main" id="{6A177751-D7DB-B64B-970F-93AAF835767C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 43">
              <a:extLst>
                <a:ext uri="{FF2B5EF4-FFF2-40B4-BE49-F238E27FC236}">
                  <a16:creationId xmlns:a16="http://schemas.microsoft.com/office/drawing/2014/main" id="{566964F3-239C-5743-A217-F6FEFA709A8F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 44">
              <a:extLst>
                <a:ext uri="{FF2B5EF4-FFF2-40B4-BE49-F238E27FC236}">
                  <a16:creationId xmlns:a16="http://schemas.microsoft.com/office/drawing/2014/main" id="{52B5BF71-2AE7-6949-A1B9-8C5D1CAFA4D5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 45">
              <a:extLst>
                <a:ext uri="{FF2B5EF4-FFF2-40B4-BE49-F238E27FC236}">
                  <a16:creationId xmlns:a16="http://schemas.microsoft.com/office/drawing/2014/main" id="{5A754C43-F012-804A-9AB4-521D9CAA5B54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 46">
              <a:extLst>
                <a:ext uri="{FF2B5EF4-FFF2-40B4-BE49-F238E27FC236}">
                  <a16:creationId xmlns:a16="http://schemas.microsoft.com/office/drawing/2014/main" id="{BA1D5A28-D505-9F4E-A7BB-4B1044DE06AC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 47">
              <a:extLst>
                <a:ext uri="{FF2B5EF4-FFF2-40B4-BE49-F238E27FC236}">
                  <a16:creationId xmlns:a16="http://schemas.microsoft.com/office/drawing/2014/main" id="{C2712432-F061-3C4B-85F6-7BC421329CAD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 48">
              <a:extLst>
                <a:ext uri="{FF2B5EF4-FFF2-40B4-BE49-F238E27FC236}">
                  <a16:creationId xmlns:a16="http://schemas.microsoft.com/office/drawing/2014/main" id="{4F51920D-7C17-4542-ADD2-C261F5DA1F7F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 49">
              <a:extLst>
                <a:ext uri="{FF2B5EF4-FFF2-40B4-BE49-F238E27FC236}">
                  <a16:creationId xmlns:a16="http://schemas.microsoft.com/office/drawing/2014/main" id="{46A57F85-50AE-E248-91E8-9205B2C19B3D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 50">
              <a:extLst>
                <a:ext uri="{FF2B5EF4-FFF2-40B4-BE49-F238E27FC236}">
                  <a16:creationId xmlns:a16="http://schemas.microsoft.com/office/drawing/2014/main" id="{AE59894C-BEFB-AB42-95FD-077A825E42DE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 51">
              <a:extLst>
                <a:ext uri="{FF2B5EF4-FFF2-40B4-BE49-F238E27FC236}">
                  <a16:creationId xmlns:a16="http://schemas.microsoft.com/office/drawing/2014/main" id="{4A6C623A-EBA8-A74B-BD58-D8255264F2D1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 52">
              <a:extLst>
                <a:ext uri="{FF2B5EF4-FFF2-40B4-BE49-F238E27FC236}">
                  <a16:creationId xmlns:a16="http://schemas.microsoft.com/office/drawing/2014/main" id="{356CD70C-9FBE-3E4C-B4ED-E10CBD1282CB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 53">
              <a:extLst>
                <a:ext uri="{FF2B5EF4-FFF2-40B4-BE49-F238E27FC236}">
                  <a16:creationId xmlns:a16="http://schemas.microsoft.com/office/drawing/2014/main" id="{0D93F737-A1AF-3646-8F64-362B8E6FA30D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 54">
              <a:extLst>
                <a:ext uri="{FF2B5EF4-FFF2-40B4-BE49-F238E27FC236}">
                  <a16:creationId xmlns:a16="http://schemas.microsoft.com/office/drawing/2014/main" id="{09A5B183-B930-6E48-929F-4322E453346E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 55">
              <a:extLst>
                <a:ext uri="{FF2B5EF4-FFF2-40B4-BE49-F238E27FC236}">
                  <a16:creationId xmlns:a16="http://schemas.microsoft.com/office/drawing/2014/main" id="{1D5952C0-96D4-0B41-821E-683CBCD1AAD0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 56">
              <a:extLst>
                <a:ext uri="{FF2B5EF4-FFF2-40B4-BE49-F238E27FC236}">
                  <a16:creationId xmlns:a16="http://schemas.microsoft.com/office/drawing/2014/main" id="{0DF5C1EB-76DA-2F4A-99AB-EAF36D19ACA1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 57">
              <a:extLst>
                <a:ext uri="{FF2B5EF4-FFF2-40B4-BE49-F238E27FC236}">
                  <a16:creationId xmlns:a16="http://schemas.microsoft.com/office/drawing/2014/main" id="{DC8F8FE6-8E20-0144-AF7E-C03CC9CA508D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 58">
              <a:extLst>
                <a:ext uri="{FF2B5EF4-FFF2-40B4-BE49-F238E27FC236}">
                  <a16:creationId xmlns:a16="http://schemas.microsoft.com/office/drawing/2014/main" id="{C99397BE-0AE7-4446-9ED1-52E990B690BD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 59">
              <a:extLst>
                <a:ext uri="{FF2B5EF4-FFF2-40B4-BE49-F238E27FC236}">
                  <a16:creationId xmlns:a16="http://schemas.microsoft.com/office/drawing/2014/main" id="{683F0EAC-6165-1342-A535-03FA827001FE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 60">
              <a:extLst>
                <a:ext uri="{FF2B5EF4-FFF2-40B4-BE49-F238E27FC236}">
                  <a16:creationId xmlns:a16="http://schemas.microsoft.com/office/drawing/2014/main" id="{47CB4FBC-7241-1340-B230-ADA5C722E520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 61">
              <a:extLst>
                <a:ext uri="{FF2B5EF4-FFF2-40B4-BE49-F238E27FC236}">
                  <a16:creationId xmlns:a16="http://schemas.microsoft.com/office/drawing/2014/main" id="{6E3C7821-E7A7-D24D-8AE0-9B020DB1A421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 62">
              <a:extLst>
                <a:ext uri="{FF2B5EF4-FFF2-40B4-BE49-F238E27FC236}">
                  <a16:creationId xmlns:a16="http://schemas.microsoft.com/office/drawing/2014/main" id="{280C8C99-45CD-F748-9CFE-C4D44600C454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 63">
              <a:extLst>
                <a:ext uri="{FF2B5EF4-FFF2-40B4-BE49-F238E27FC236}">
                  <a16:creationId xmlns:a16="http://schemas.microsoft.com/office/drawing/2014/main" id="{42F5570A-A923-FE48-A32B-F7B62587EC13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 64">
              <a:extLst>
                <a:ext uri="{FF2B5EF4-FFF2-40B4-BE49-F238E27FC236}">
                  <a16:creationId xmlns:a16="http://schemas.microsoft.com/office/drawing/2014/main" id="{6CC9314E-5C47-4E41-B5D7-1407E34AF146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 65">
              <a:extLst>
                <a:ext uri="{FF2B5EF4-FFF2-40B4-BE49-F238E27FC236}">
                  <a16:creationId xmlns:a16="http://schemas.microsoft.com/office/drawing/2014/main" id="{6EE44E45-A07A-4348-B711-EE29CDDBE97A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 66">
              <a:extLst>
                <a:ext uri="{FF2B5EF4-FFF2-40B4-BE49-F238E27FC236}">
                  <a16:creationId xmlns:a16="http://schemas.microsoft.com/office/drawing/2014/main" id="{21BACA5F-F880-E743-BC14-1F932C9A4F1E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 67">
              <a:extLst>
                <a:ext uri="{FF2B5EF4-FFF2-40B4-BE49-F238E27FC236}">
                  <a16:creationId xmlns:a16="http://schemas.microsoft.com/office/drawing/2014/main" id="{CD66E92C-D496-F749-BE89-32D6E03181FB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 68">
              <a:extLst>
                <a:ext uri="{FF2B5EF4-FFF2-40B4-BE49-F238E27FC236}">
                  <a16:creationId xmlns:a16="http://schemas.microsoft.com/office/drawing/2014/main" id="{571507EB-0AB5-AA45-8193-D205EC56F320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 69">
              <a:extLst>
                <a:ext uri="{FF2B5EF4-FFF2-40B4-BE49-F238E27FC236}">
                  <a16:creationId xmlns:a16="http://schemas.microsoft.com/office/drawing/2014/main" id="{793DB926-9938-D34A-B1E6-B58DE16EFDA7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 70">
              <a:extLst>
                <a:ext uri="{FF2B5EF4-FFF2-40B4-BE49-F238E27FC236}">
                  <a16:creationId xmlns:a16="http://schemas.microsoft.com/office/drawing/2014/main" id="{9FFBCF20-0773-294D-BD1B-12C67AC09AAB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 71">
              <a:extLst>
                <a:ext uri="{FF2B5EF4-FFF2-40B4-BE49-F238E27FC236}">
                  <a16:creationId xmlns:a16="http://schemas.microsoft.com/office/drawing/2014/main" id="{41C995B6-6CEB-0240-8629-BB460EBA1059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 72">
              <a:extLst>
                <a:ext uri="{FF2B5EF4-FFF2-40B4-BE49-F238E27FC236}">
                  <a16:creationId xmlns:a16="http://schemas.microsoft.com/office/drawing/2014/main" id="{35A9A600-6D2C-B044-8152-4E3842F61F72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 73">
              <a:extLst>
                <a:ext uri="{FF2B5EF4-FFF2-40B4-BE49-F238E27FC236}">
                  <a16:creationId xmlns:a16="http://schemas.microsoft.com/office/drawing/2014/main" id="{FE4CF607-DD78-6541-ADD3-279127038D10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 74">
              <a:extLst>
                <a:ext uri="{FF2B5EF4-FFF2-40B4-BE49-F238E27FC236}">
                  <a16:creationId xmlns:a16="http://schemas.microsoft.com/office/drawing/2014/main" id="{7AED1440-B372-904E-8F98-EA974B96582E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 75">
              <a:extLst>
                <a:ext uri="{FF2B5EF4-FFF2-40B4-BE49-F238E27FC236}">
                  <a16:creationId xmlns:a16="http://schemas.microsoft.com/office/drawing/2014/main" id="{89DCBA0C-4725-504D-BEE7-0B8EF8E1C1A7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 76">
              <a:extLst>
                <a:ext uri="{FF2B5EF4-FFF2-40B4-BE49-F238E27FC236}">
                  <a16:creationId xmlns:a16="http://schemas.microsoft.com/office/drawing/2014/main" id="{E6B8EC6B-7E92-9A47-B2EA-4E4A368DCB9C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 77">
              <a:extLst>
                <a:ext uri="{FF2B5EF4-FFF2-40B4-BE49-F238E27FC236}">
                  <a16:creationId xmlns:a16="http://schemas.microsoft.com/office/drawing/2014/main" id="{5EB2AAFB-F46A-E14C-BE42-F957BA57B7FE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 78">
              <a:extLst>
                <a:ext uri="{FF2B5EF4-FFF2-40B4-BE49-F238E27FC236}">
                  <a16:creationId xmlns:a16="http://schemas.microsoft.com/office/drawing/2014/main" id="{02059DF0-1D23-E34D-B69E-84DF3AEA0F00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 79">
              <a:extLst>
                <a:ext uri="{FF2B5EF4-FFF2-40B4-BE49-F238E27FC236}">
                  <a16:creationId xmlns:a16="http://schemas.microsoft.com/office/drawing/2014/main" id="{D2139F30-F91F-8D48-9C3B-193616D227D0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 80">
              <a:extLst>
                <a:ext uri="{FF2B5EF4-FFF2-40B4-BE49-F238E27FC236}">
                  <a16:creationId xmlns:a16="http://schemas.microsoft.com/office/drawing/2014/main" id="{28F83821-D330-4440-9A06-7EFE06D1C739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 81">
              <a:extLst>
                <a:ext uri="{FF2B5EF4-FFF2-40B4-BE49-F238E27FC236}">
                  <a16:creationId xmlns:a16="http://schemas.microsoft.com/office/drawing/2014/main" id="{B9871C74-E71B-AE4F-9265-25B81917D49A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 82">
              <a:extLst>
                <a:ext uri="{FF2B5EF4-FFF2-40B4-BE49-F238E27FC236}">
                  <a16:creationId xmlns:a16="http://schemas.microsoft.com/office/drawing/2014/main" id="{5F2B74AB-EEAE-704D-A39F-7327119B7C62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 83">
              <a:extLst>
                <a:ext uri="{FF2B5EF4-FFF2-40B4-BE49-F238E27FC236}">
                  <a16:creationId xmlns:a16="http://schemas.microsoft.com/office/drawing/2014/main" id="{7A572077-E2C2-9344-8199-7CDFA68F3927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 84">
              <a:extLst>
                <a:ext uri="{FF2B5EF4-FFF2-40B4-BE49-F238E27FC236}">
                  <a16:creationId xmlns:a16="http://schemas.microsoft.com/office/drawing/2014/main" id="{52E848C7-ED22-414D-A1B3-351822404B76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 85">
              <a:extLst>
                <a:ext uri="{FF2B5EF4-FFF2-40B4-BE49-F238E27FC236}">
                  <a16:creationId xmlns:a16="http://schemas.microsoft.com/office/drawing/2014/main" id="{646EFAE6-B8CF-D54C-A4B9-FE1BA49F4C26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 86">
              <a:extLst>
                <a:ext uri="{FF2B5EF4-FFF2-40B4-BE49-F238E27FC236}">
                  <a16:creationId xmlns:a16="http://schemas.microsoft.com/office/drawing/2014/main" id="{39EE9D0D-8FBA-1145-AF74-009E6D0B14CD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 87">
              <a:extLst>
                <a:ext uri="{FF2B5EF4-FFF2-40B4-BE49-F238E27FC236}">
                  <a16:creationId xmlns:a16="http://schemas.microsoft.com/office/drawing/2014/main" id="{EAB8D88E-AA56-3F4B-9C00-2E39B0FBC43A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 88">
              <a:extLst>
                <a:ext uri="{FF2B5EF4-FFF2-40B4-BE49-F238E27FC236}">
                  <a16:creationId xmlns:a16="http://schemas.microsoft.com/office/drawing/2014/main" id="{45EB8B36-9E0B-C440-9F33-FC81F55E22E9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 89">
              <a:extLst>
                <a:ext uri="{FF2B5EF4-FFF2-40B4-BE49-F238E27FC236}">
                  <a16:creationId xmlns:a16="http://schemas.microsoft.com/office/drawing/2014/main" id="{6B90B067-7D16-A74D-A8F9-513F64D42F2E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 90">
              <a:extLst>
                <a:ext uri="{FF2B5EF4-FFF2-40B4-BE49-F238E27FC236}">
                  <a16:creationId xmlns:a16="http://schemas.microsoft.com/office/drawing/2014/main" id="{FB9F36D9-78ED-4747-8F9D-E5F484EC332E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 91">
              <a:extLst>
                <a:ext uri="{FF2B5EF4-FFF2-40B4-BE49-F238E27FC236}">
                  <a16:creationId xmlns:a16="http://schemas.microsoft.com/office/drawing/2014/main" id="{E00DDADE-3124-894C-9634-1F87339C44AF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 92">
              <a:extLst>
                <a:ext uri="{FF2B5EF4-FFF2-40B4-BE49-F238E27FC236}">
                  <a16:creationId xmlns:a16="http://schemas.microsoft.com/office/drawing/2014/main" id="{09DADADC-F6D5-FF49-A3A7-923C42A59421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 93">
              <a:extLst>
                <a:ext uri="{FF2B5EF4-FFF2-40B4-BE49-F238E27FC236}">
                  <a16:creationId xmlns:a16="http://schemas.microsoft.com/office/drawing/2014/main" id="{ADAC26F1-B786-204B-8D4C-3D3BF47D1579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 94">
              <a:extLst>
                <a:ext uri="{FF2B5EF4-FFF2-40B4-BE49-F238E27FC236}">
                  <a16:creationId xmlns:a16="http://schemas.microsoft.com/office/drawing/2014/main" id="{114CFA2F-2342-F54A-AB65-0C27F06CCC5B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 95">
              <a:extLst>
                <a:ext uri="{FF2B5EF4-FFF2-40B4-BE49-F238E27FC236}">
                  <a16:creationId xmlns:a16="http://schemas.microsoft.com/office/drawing/2014/main" id="{A4F937AB-2695-6043-A59D-BFD3EB2E6111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 96">
              <a:extLst>
                <a:ext uri="{FF2B5EF4-FFF2-40B4-BE49-F238E27FC236}">
                  <a16:creationId xmlns:a16="http://schemas.microsoft.com/office/drawing/2014/main" id="{C0CC877B-4416-C24C-889C-306A3F3E0A9A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 97">
              <a:extLst>
                <a:ext uri="{FF2B5EF4-FFF2-40B4-BE49-F238E27FC236}">
                  <a16:creationId xmlns:a16="http://schemas.microsoft.com/office/drawing/2014/main" id="{B78D8C7D-6C3A-FF4E-8CF5-D94203378498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 98">
              <a:extLst>
                <a:ext uri="{FF2B5EF4-FFF2-40B4-BE49-F238E27FC236}">
                  <a16:creationId xmlns:a16="http://schemas.microsoft.com/office/drawing/2014/main" id="{7C297771-FD91-8E46-95F3-368E97D5A431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 99">
              <a:extLst>
                <a:ext uri="{FF2B5EF4-FFF2-40B4-BE49-F238E27FC236}">
                  <a16:creationId xmlns:a16="http://schemas.microsoft.com/office/drawing/2014/main" id="{01F3305A-F025-394B-A345-D711298D40C3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 100">
              <a:extLst>
                <a:ext uri="{FF2B5EF4-FFF2-40B4-BE49-F238E27FC236}">
                  <a16:creationId xmlns:a16="http://schemas.microsoft.com/office/drawing/2014/main" id="{FC2DCCE0-EC6A-AB43-A148-8AB1A4B1CB99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 101">
              <a:extLst>
                <a:ext uri="{FF2B5EF4-FFF2-40B4-BE49-F238E27FC236}">
                  <a16:creationId xmlns:a16="http://schemas.microsoft.com/office/drawing/2014/main" id="{8FB55891-A989-E24C-A883-D42B48345FA4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 102">
              <a:extLst>
                <a:ext uri="{FF2B5EF4-FFF2-40B4-BE49-F238E27FC236}">
                  <a16:creationId xmlns:a16="http://schemas.microsoft.com/office/drawing/2014/main" id="{4B2F47A6-0213-014C-8AC5-1BC09CC31F4B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 103">
              <a:extLst>
                <a:ext uri="{FF2B5EF4-FFF2-40B4-BE49-F238E27FC236}">
                  <a16:creationId xmlns:a16="http://schemas.microsoft.com/office/drawing/2014/main" id="{E06ED84B-E00C-6449-89E1-7645F324AD39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 104">
              <a:extLst>
                <a:ext uri="{FF2B5EF4-FFF2-40B4-BE49-F238E27FC236}">
                  <a16:creationId xmlns:a16="http://schemas.microsoft.com/office/drawing/2014/main" id="{21D8FD8A-3251-8243-B9C8-4F39D0AEEB19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 105">
              <a:extLst>
                <a:ext uri="{FF2B5EF4-FFF2-40B4-BE49-F238E27FC236}">
                  <a16:creationId xmlns:a16="http://schemas.microsoft.com/office/drawing/2014/main" id="{4D5CBDBA-E354-3644-AE5B-C77333FF98E1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 106">
              <a:extLst>
                <a:ext uri="{FF2B5EF4-FFF2-40B4-BE49-F238E27FC236}">
                  <a16:creationId xmlns:a16="http://schemas.microsoft.com/office/drawing/2014/main" id="{0D229E93-181E-E543-91E4-9DAF6FD7F5CF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 107">
              <a:extLst>
                <a:ext uri="{FF2B5EF4-FFF2-40B4-BE49-F238E27FC236}">
                  <a16:creationId xmlns:a16="http://schemas.microsoft.com/office/drawing/2014/main" id="{F80FEC98-A330-7644-96F0-554568B4CBED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 108">
              <a:extLst>
                <a:ext uri="{FF2B5EF4-FFF2-40B4-BE49-F238E27FC236}">
                  <a16:creationId xmlns:a16="http://schemas.microsoft.com/office/drawing/2014/main" id="{1FFFB36E-75B8-DF40-9E4B-886E53DC8AC6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 109">
              <a:extLst>
                <a:ext uri="{FF2B5EF4-FFF2-40B4-BE49-F238E27FC236}">
                  <a16:creationId xmlns:a16="http://schemas.microsoft.com/office/drawing/2014/main" id="{CC4CB25F-F5ED-1142-A928-36DE342DFA04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 110">
              <a:extLst>
                <a:ext uri="{FF2B5EF4-FFF2-40B4-BE49-F238E27FC236}">
                  <a16:creationId xmlns:a16="http://schemas.microsoft.com/office/drawing/2014/main" id="{52B08E90-AFF4-6C4F-8EA1-4D2FA6FB9DD1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 111">
              <a:extLst>
                <a:ext uri="{FF2B5EF4-FFF2-40B4-BE49-F238E27FC236}">
                  <a16:creationId xmlns:a16="http://schemas.microsoft.com/office/drawing/2014/main" id="{A9F10299-0D27-974D-A289-B6EC45C6499A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 112">
              <a:extLst>
                <a:ext uri="{FF2B5EF4-FFF2-40B4-BE49-F238E27FC236}">
                  <a16:creationId xmlns:a16="http://schemas.microsoft.com/office/drawing/2014/main" id="{ADDB7A23-270A-D143-84E4-194B13D1457E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 113">
              <a:extLst>
                <a:ext uri="{FF2B5EF4-FFF2-40B4-BE49-F238E27FC236}">
                  <a16:creationId xmlns:a16="http://schemas.microsoft.com/office/drawing/2014/main" id="{B0BCBC07-FB1E-F54F-A28A-822783F1EDB9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 114">
              <a:extLst>
                <a:ext uri="{FF2B5EF4-FFF2-40B4-BE49-F238E27FC236}">
                  <a16:creationId xmlns:a16="http://schemas.microsoft.com/office/drawing/2014/main" id="{0432BE2D-5302-BC47-90E4-203552A97A86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 115">
              <a:extLst>
                <a:ext uri="{FF2B5EF4-FFF2-40B4-BE49-F238E27FC236}">
                  <a16:creationId xmlns:a16="http://schemas.microsoft.com/office/drawing/2014/main" id="{286AC0B8-183A-D849-B2D1-335792D7C5BC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 116">
              <a:extLst>
                <a:ext uri="{FF2B5EF4-FFF2-40B4-BE49-F238E27FC236}">
                  <a16:creationId xmlns:a16="http://schemas.microsoft.com/office/drawing/2014/main" id="{2067F846-8D7B-634A-949C-AA86ABF07FD7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 117">
              <a:extLst>
                <a:ext uri="{FF2B5EF4-FFF2-40B4-BE49-F238E27FC236}">
                  <a16:creationId xmlns:a16="http://schemas.microsoft.com/office/drawing/2014/main" id="{EA0C20C1-32F2-F948-8E06-3E0530A6817B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 118">
              <a:extLst>
                <a:ext uri="{FF2B5EF4-FFF2-40B4-BE49-F238E27FC236}">
                  <a16:creationId xmlns:a16="http://schemas.microsoft.com/office/drawing/2014/main" id="{D26B1EB6-5AFA-924D-A166-D9A0C87F8C0C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 119">
              <a:extLst>
                <a:ext uri="{FF2B5EF4-FFF2-40B4-BE49-F238E27FC236}">
                  <a16:creationId xmlns:a16="http://schemas.microsoft.com/office/drawing/2014/main" id="{F21C4A69-92FD-FF4F-8E6F-B0E1B4FEEC58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 120">
              <a:extLst>
                <a:ext uri="{FF2B5EF4-FFF2-40B4-BE49-F238E27FC236}">
                  <a16:creationId xmlns:a16="http://schemas.microsoft.com/office/drawing/2014/main" id="{0BDB85B4-AC3B-5249-B397-21ED1DC89F0A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 121">
              <a:extLst>
                <a:ext uri="{FF2B5EF4-FFF2-40B4-BE49-F238E27FC236}">
                  <a16:creationId xmlns:a16="http://schemas.microsoft.com/office/drawing/2014/main" id="{75FF59C5-E2CF-0644-9A3E-C286A59B51E5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3" name="Forme libre 122">
              <a:extLst>
                <a:ext uri="{FF2B5EF4-FFF2-40B4-BE49-F238E27FC236}">
                  <a16:creationId xmlns:a16="http://schemas.microsoft.com/office/drawing/2014/main" id="{27538EAB-2D6B-A04E-AE00-B484A9B1CA6B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4" name="Forme libre 123">
              <a:extLst>
                <a:ext uri="{FF2B5EF4-FFF2-40B4-BE49-F238E27FC236}">
                  <a16:creationId xmlns:a16="http://schemas.microsoft.com/office/drawing/2014/main" id="{427BF8C9-296A-DB4A-B128-39EC0CEE7253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 124">
              <a:extLst>
                <a:ext uri="{FF2B5EF4-FFF2-40B4-BE49-F238E27FC236}">
                  <a16:creationId xmlns:a16="http://schemas.microsoft.com/office/drawing/2014/main" id="{6F959FD4-7F29-974A-913F-1AB853FC8FF1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 125">
              <a:extLst>
                <a:ext uri="{FF2B5EF4-FFF2-40B4-BE49-F238E27FC236}">
                  <a16:creationId xmlns:a16="http://schemas.microsoft.com/office/drawing/2014/main" id="{FC39050B-EA82-8A43-810C-AF5382FA27E2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 126">
              <a:extLst>
                <a:ext uri="{FF2B5EF4-FFF2-40B4-BE49-F238E27FC236}">
                  <a16:creationId xmlns:a16="http://schemas.microsoft.com/office/drawing/2014/main" id="{7F6071B7-2100-2F45-87F4-279AB700FD89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 127">
              <a:extLst>
                <a:ext uri="{FF2B5EF4-FFF2-40B4-BE49-F238E27FC236}">
                  <a16:creationId xmlns:a16="http://schemas.microsoft.com/office/drawing/2014/main" id="{E62D2642-E841-DB4C-A36B-76CD2F966248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 128">
              <a:extLst>
                <a:ext uri="{FF2B5EF4-FFF2-40B4-BE49-F238E27FC236}">
                  <a16:creationId xmlns:a16="http://schemas.microsoft.com/office/drawing/2014/main" id="{F9F50687-A51F-C742-BB96-B39494F66854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 129">
              <a:extLst>
                <a:ext uri="{FF2B5EF4-FFF2-40B4-BE49-F238E27FC236}">
                  <a16:creationId xmlns:a16="http://schemas.microsoft.com/office/drawing/2014/main" id="{75FE4043-FFA0-6044-B917-39A52A5DCF91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 130">
              <a:extLst>
                <a:ext uri="{FF2B5EF4-FFF2-40B4-BE49-F238E27FC236}">
                  <a16:creationId xmlns:a16="http://schemas.microsoft.com/office/drawing/2014/main" id="{1F3528C9-B954-AE43-A009-CAEF93ADFF8E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2" name="Forme libre 131">
              <a:extLst>
                <a:ext uri="{FF2B5EF4-FFF2-40B4-BE49-F238E27FC236}">
                  <a16:creationId xmlns:a16="http://schemas.microsoft.com/office/drawing/2014/main" id="{E35E7409-4C83-E04B-A554-9A3C03036304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3" name="Forme libre 132">
              <a:extLst>
                <a:ext uri="{FF2B5EF4-FFF2-40B4-BE49-F238E27FC236}">
                  <a16:creationId xmlns:a16="http://schemas.microsoft.com/office/drawing/2014/main" id="{0B808396-AADD-BE40-86BF-59DC4D96C6F2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4" name="Forme libre 133">
              <a:extLst>
                <a:ext uri="{FF2B5EF4-FFF2-40B4-BE49-F238E27FC236}">
                  <a16:creationId xmlns:a16="http://schemas.microsoft.com/office/drawing/2014/main" id="{5D3D36EF-4FB7-5D49-A4BE-04F605149C4D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5" name="Forme libre 134">
              <a:extLst>
                <a:ext uri="{FF2B5EF4-FFF2-40B4-BE49-F238E27FC236}">
                  <a16:creationId xmlns:a16="http://schemas.microsoft.com/office/drawing/2014/main" id="{FE2E5F24-2B34-B94D-9A25-2C40EE203EEF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6" name="Forme libre 135">
              <a:extLst>
                <a:ext uri="{FF2B5EF4-FFF2-40B4-BE49-F238E27FC236}">
                  <a16:creationId xmlns:a16="http://schemas.microsoft.com/office/drawing/2014/main" id="{650794CD-0C7E-A945-9BBD-0C74E397CAF2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7" name="Forme libre 136">
              <a:extLst>
                <a:ext uri="{FF2B5EF4-FFF2-40B4-BE49-F238E27FC236}">
                  <a16:creationId xmlns:a16="http://schemas.microsoft.com/office/drawing/2014/main" id="{AE48C113-1DB4-6548-8EFB-8189F254E9B5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8" name="Forme libre 137">
              <a:extLst>
                <a:ext uri="{FF2B5EF4-FFF2-40B4-BE49-F238E27FC236}">
                  <a16:creationId xmlns:a16="http://schemas.microsoft.com/office/drawing/2014/main" id="{B94713B8-5128-C24C-A8B1-B09EB139A31D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9" name="Forme libre 138">
              <a:extLst>
                <a:ext uri="{FF2B5EF4-FFF2-40B4-BE49-F238E27FC236}">
                  <a16:creationId xmlns:a16="http://schemas.microsoft.com/office/drawing/2014/main" id="{7446C118-65D3-6D48-A47B-9EB2C3898A0E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0" name="Forme libre 139">
              <a:extLst>
                <a:ext uri="{FF2B5EF4-FFF2-40B4-BE49-F238E27FC236}">
                  <a16:creationId xmlns:a16="http://schemas.microsoft.com/office/drawing/2014/main" id="{1AC01DD8-0F5A-D143-B59F-E47CD525460D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1" name="Forme libre 140">
              <a:extLst>
                <a:ext uri="{FF2B5EF4-FFF2-40B4-BE49-F238E27FC236}">
                  <a16:creationId xmlns:a16="http://schemas.microsoft.com/office/drawing/2014/main" id="{DC1031FD-1E21-064C-9D7E-B4C03010AC86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2" name="Forme libre 141">
              <a:extLst>
                <a:ext uri="{FF2B5EF4-FFF2-40B4-BE49-F238E27FC236}">
                  <a16:creationId xmlns:a16="http://schemas.microsoft.com/office/drawing/2014/main" id="{51685D51-53C2-EF43-82B0-0D227404F738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3" name="Forme libre 142">
              <a:extLst>
                <a:ext uri="{FF2B5EF4-FFF2-40B4-BE49-F238E27FC236}">
                  <a16:creationId xmlns:a16="http://schemas.microsoft.com/office/drawing/2014/main" id="{0F132E78-1908-7D4D-AAF9-E5B833BCEA86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4" name="Forme libre 143">
              <a:extLst>
                <a:ext uri="{FF2B5EF4-FFF2-40B4-BE49-F238E27FC236}">
                  <a16:creationId xmlns:a16="http://schemas.microsoft.com/office/drawing/2014/main" id="{D47DA85D-81DF-EB41-A106-F93B8F375D30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5" name="Forme libre 144">
              <a:extLst>
                <a:ext uri="{FF2B5EF4-FFF2-40B4-BE49-F238E27FC236}">
                  <a16:creationId xmlns:a16="http://schemas.microsoft.com/office/drawing/2014/main" id="{2B474137-BC57-F14F-BA1B-BEE42A6ED7FD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6" name="Forme libre 145">
              <a:extLst>
                <a:ext uri="{FF2B5EF4-FFF2-40B4-BE49-F238E27FC236}">
                  <a16:creationId xmlns:a16="http://schemas.microsoft.com/office/drawing/2014/main" id="{8F8D9F9A-CAD0-8149-9E5C-A3EF98DA081E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7" name="Forme libre 146">
              <a:extLst>
                <a:ext uri="{FF2B5EF4-FFF2-40B4-BE49-F238E27FC236}">
                  <a16:creationId xmlns:a16="http://schemas.microsoft.com/office/drawing/2014/main" id="{6B3C1147-557E-7B40-9E45-968A9F8053D5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8" name="Forme libre 147">
              <a:extLst>
                <a:ext uri="{FF2B5EF4-FFF2-40B4-BE49-F238E27FC236}">
                  <a16:creationId xmlns:a16="http://schemas.microsoft.com/office/drawing/2014/main" id="{7C62F939-843A-EE41-8FE6-5C134EB9AD23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9" name="Forme libre 148">
              <a:extLst>
                <a:ext uri="{FF2B5EF4-FFF2-40B4-BE49-F238E27FC236}">
                  <a16:creationId xmlns:a16="http://schemas.microsoft.com/office/drawing/2014/main" id="{E8DE9B23-41A7-A244-BBD5-C60A55FECDA1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0" name="Forme libre 149">
              <a:extLst>
                <a:ext uri="{FF2B5EF4-FFF2-40B4-BE49-F238E27FC236}">
                  <a16:creationId xmlns:a16="http://schemas.microsoft.com/office/drawing/2014/main" id="{2E62864A-36C2-234C-9B02-BAF155ACB97F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1" name="Forme libre 150">
              <a:extLst>
                <a:ext uri="{FF2B5EF4-FFF2-40B4-BE49-F238E27FC236}">
                  <a16:creationId xmlns:a16="http://schemas.microsoft.com/office/drawing/2014/main" id="{D637CA51-5271-5741-9FAA-7485A7B5EF06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2" name="Forme libre 151">
              <a:extLst>
                <a:ext uri="{FF2B5EF4-FFF2-40B4-BE49-F238E27FC236}">
                  <a16:creationId xmlns:a16="http://schemas.microsoft.com/office/drawing/2014/main" id="{31D0032F-E5EA-974E-B7D3-B68E8222D42D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3" name="Forme libre 152">
              <a:extLst>
                <a:ext uri="{FF2B5EF4-FFF2-40B4-BE49-F238E27FC236}">
                  <a16:creationId xmlns:a16="http://schemas.microsoft.com/office/drawing/2014/main" id="{08D43BA6-413A-C740-B136-57DF63293E9A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4" name="Forme libre 153">
              <a:extLst>
                <a:ext uri="{FF2B5EF4-FFF2-40B4-BE49-F238E27FC236}">
                  <a16:creationId xmlns:a16="http://schemas.microsoft.com/office/drawing/2014/main" id="{5B8D07AB-811D-8D4E-8846-666CC79550B6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5" name="Forme libre 154">
              <a:extLst>
                <a:ext uri="{FF2B5EF4-FFF2-40B4-BE49-F238E27FC236}">
                  <a16:creationId xmlns:a16="http://schemas.microsoft.com/office/drawing/2014/main" id="{88FBC3DF-72CD-3B4C-B7D2-11DA766DC7C3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6" name="Forme libre 155">
              <a:extLst>
                <a:ext uri="{FF2B5EF4-FFF2-40B4-BE49-F238E27FC236}">
                  <a16:creationId xmlns:a16="http://schemas.microsoft.com/office/drawing/2014/main" id="{D76B94D7-3DAE-E54F-904C-1E301B56FFB4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7" name="Forme libre 156">
              <a:extLst>
                <a:ext uri="{FF2B5EF4-FFF2-40B4-BE49-F238E27FC236}">
                  <a16:creationId xmlns:a16="http://schemas.microsoft.com/office/drawing/2014/main" id="{06724B2C-B735-A34B-AC13-8100F2FD873C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8" name="Forme libre 157">
              <a:extLst>
                <a:ext uri="{FF2B5EF4-FFF2-40B4-BE49-F238E27FC236}">
                  <a16:creationId xmlns:a16="http://schemas.microsoft.com/office/drawing/2014/main" id="{B74E301F-4FE6-5F49-8368-CE394E25BDD5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9" name="Forme libre 158">
              <a:extLst>
                <a:ext uri="{FF2B5EF4-FFF2-40B4-BE49-F238E27FC236}">
                  <a16:creationId xmlns:a16="http://schemas.microsoft.com/office/drawing/2014/main" id="{0912534E-1785-6E4C-8E62-E63DA3E9E809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0" name="Forme libre 159">
              <a:extLst>
                <a:ext uri="{FF2B5EF4-FFF2-40B4-BE49-F238E27FC236}">
                  <a16:creationId xmlns:a16="http://schemas.microsoft.com/office/drawing/2014/main" id="{5E8F0339-BD2F-F941-BEF5-02B42382FEB2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1" name="Forme libre 160">
              <a:extLst>
                <a:ext uri="{FF2B5EF4-FFF2-40B4-BE49-F238E27FC236}">
                  <a16:creationId xmlns:a16="http://schemas.microsoft.com/office/drawing/2014/main" id="{1AFCE83C-5A71-8A43-9B7C-21BEA2189874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2" name="Forme libre 161">
              <a:extLst>
                <a:ext uri="{FF2B5EF4-FFF2-40B4-BE49-F238E27FC236}">
                  <a16:creationId xmlns:a16="http://schemas.microsoft.com/office/drawing/2014/main" id="{1F7FEC37-0D70-2D44-B42B-D629C90F84AD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3" name="Forme libre 162">
              <a:extLst>
                <a:ext uri="{FF2B5EF4-FFF2-40B4-BE49-F238E27FC236}">
                  <a16:creationId xmlns:a16="http://schemas.microsoft.com/office/drawing/2014/main" id="{0EED7D96-C49E-AA49-9EE9-C084E1B3E912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4" name="Forme libre 163">
              <a:extLst>
                <a:ext uri="{FF2B5EF4-FFF2-40B4-BE49-F238E27FC236}">
                  <a16:creationId xmlns:a16="http://schemas.microsoft.com/office/drawing/2014/main" id="{56E6DE8A-19C6-D44D-9244-ED5AB0ADE347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5" name="Forme libre 164">
              <a:extLst>
                <a:ext uri="{FF2B5EF4-FFF2-40B4-BE49-F238E27FC236}">
                  <a16:creationId xmlns:a16="http://schemas.microsoft.com/office/drawing/2014/main" id="{E0FA2A1B-B728-9440-823F-E9A33BF8DCAD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6" name="Forme libre 165">
              <a:extLst>
                <a:ext uri="{FF2B5EF4-FFF2-40B4-BE49-F238E27FC236}">
                  <a16:creationId xmlns:a16="http://schemas.microsoft.com/office/drawing/2014/main" id="{DF61BD7F-BD2C-2843-93C9-EE94B56949A3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7" name="Forme libre 166">
              <a:extLst>
                <a:ext uri="{FF2B5EF4-FFF2-40B4-BE49-F238E27FC236}">
                  <a16:creationId xmlns:a16="http://schemas.microsoft.com/office/drawing/2014/main" id="{8D13A98F-7AF7-4F48-A8A4-56A1BB1E7B7F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8" name="Forme libre 167">
              <a:extLst>
                <a:ext uri="{FF2B5EF4-FFF2-40B4-BE49-F238E27FC236}">
                  <a16:creationId xmlns:a16="http://schemas.microsoft.com/office/drawing/2014/main" id="{97E3C14F-192A-7540-9D25-0454C15CB0EF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9" name="Forme libre 168">
              <a:extLst>
                <a:ext uri="{FF2B5EF4-FFF2-40B4-BE49-F238E27FC236}">
                  <a16:creationId xmlns:a16="http://schemas.microsoft.com/office/drawing/2014/main" id="{0C8E467B-8890-F34A-9FCD-64BDBD4C866A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0" name="Forme libre 169">
              <a:extLst>
                <a:ext uri="{FF2B5EF4-FFF2-40B4-BE49-F238E27FC236}">
                  <a16:creationId xmlns:a16="http://schemas.microsoft.com/office/drawing/2014/main" id="{218369D0-CB90-5241-8C6D-E03212666E35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1" name="Forme libre 170">
              <a:extLst>
                <a:ext uri="{FF2B5EF4-FFF2-40B4-BE49-F238E27FC236}">
                  <a16:creationId xmlns:a16="http://schemas.microsoft.com/office/drawing/2014/main" id="{77C47EC6-D911-8342-9EE0-31B4EB7CB458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2" name="Forme libre 171">
              <a:extLst>
                <a:ext uri="{FF2B5EF4-FFF2-40B4-BE49-F238E27FC236}">
                  <a16:creationId xmlns:a16="http://schemas.microsoft.com/office/drawing/2014/main" id="{D3B159C5-C688-F443-8656-AD9FA647F33F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3" name="Forme libre 172">
              <a:extLst>
                <a:ext uri="{FF2B5EF4-FFF2-40B4-BE49-F238E27FC236}">
                  <a16:creationId xmlns:a16="http://schemas.microsoft.com/office/drawing/2014/main" id="{70018DD4-73DD-4B4F-A848-7CAC6FA8B6D3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4" name="Forme libre 173">
              <a:extLst>
                <a:ext uri="{FF2B5EF4-FFF2-40B4-BE49-F238E27FC236}">
                  <a16:creationId xmlns:a16="http://schemas.microsoft.com/office/drawing/2014/main" id="{1F29CC6F-C331-B44E-911B-D1DD55C4A090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5" name="Forme libre 174">
              <a:extLst>
                <a:ext uri="{FF2B5EF4-FFF2-40B4-BE49-F238E27FC236}">
                  <a16:creationId xmlns:a16="http://schemas.microsoft.com/office/drawing/2014/main" id="{BA0D8281-F2D4-F74D-8C49-BC6E2251C30C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6" name="Forme libre 175">
              <a:extLst>
                <a:ext uri="{FF2B5EF4-FFF2-40B4-BE49-F238E27FC236}">
                  <a16:creationId xmlns:a16="http://schemas.microsoft.com/office/drawing/2014/main" id="{594E4529-C344-524A-BE35-2A16446601A5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7" name="Forme libre 176">
              <a:extLst>
                <a:ext uri="{FF2B5EF4-FFF2-40B4-BE49-F238E27FC236}">
                  <a16:creationId xmlns:a16="http://schemas.microsoft.com/office/drawing/2014/main" id="{D4B678AE-8442-554C-B146-122248802126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8" name="Forme libre 177">
              <a:extLst>
                <a:ext uri="{FF2B5EF4-FFF2-40B4-BE49-F238E27FC236}">
                  <a16:creationId xmlns:a16="http://schemas.microsoft.com/office/drawing/2014/main" id="{27E14747-D768-3B4B-86C5-84AD976E8037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9" name="Forme libre 178">
              <a:extLst>
                <a:ext uri="{FF2B5EF4-FFF2-40B4-BE49-F238E27FC236}">
                  <a16:creationId xmlns:a16="http://schemas.microsoft.com/office/drawing/2014/main" id="{7BC928D2-A4BD-DA4A-B1F6-B2EFDF1A67FC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0" name="Forme libre 179">
              <a:extLst>
                <a:ext uri="{FF2B5EF4-FFF2-40B4-BE49-F238E27FC236}">
                  <a16:creationId xmlns:a16="http://schemas.microsoft.com/office/drawing/2014/main" id="{8B72C68D-5A2E-974B-97E1-D1E322F771E5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3" name="Forme libre 192">
              <a:extLst>
                <a:ext uri="{FF2B5EF4-FFF2-40B4-BE49-F238E27FC236}">
                  <a16:creationId xmlns:a16="http://schemas.microsoft.com/office/drawing/2014/main" id="{E2CED750-9163-F84A-ACF4-1EB40D08D518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4" name="Forme libre 193">
              <a:extLst>
                <a:ext uri="{FF2B5EF4-FFF2-40B4-BE49-F238E27FC236}">
                  <a16:creationId xmlns:a16="http://schemas.microsoft.com/office/drawing/2014/main" id="{19790CE9-D982-C347-8494-FF43B070E7F9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5" name="Forme libre 194">
              <a:extLst>
                <a:ext uri="{FF2B5EF4-FFF2-40B4-BE49-F238E27FC236}">
                  <a16:creationId xmlns:a16="http://schemas.microsoft.com/office/drawing/2014/main" id="{CE53DA44-CC44-BC45-A968-2465F6E5EB43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6" name="Forme libre 195">
              <a:extLst>
                <a:ext uri="{FF2B5EF4-FFF2-40B4-BE49-F238E27FC236}">
                  <a16:creationId xmlns:a16="http://schemas.microsoft.com/office/drawing/2014/main" id="{FCBB9B79-6BEF-6E41-BEAB-F28BEAEFB1AE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7" name="Forme libre 196">
              <a:extLst>
                <a:ext uri="{FF2B5EF4-FFF2-40B4-BE49-F238E27FC236}">
                  <a16:creationId xmlns:a16="http://schemas.microsoft.com/office/drawing/2014/main" id="{95156D88-FEFA-FB4D-B418-DA43F51D5137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8" name="Forme libre 197">
              <a:extLst>
                <a:ext uri="{FF2B5EF4-FFF2-40B4-BE49-F238E27FC236}">
                  <a16:creationId xmlns:a16="http://schemas.microsoft.com/office/drawing/2014/main" id="{EE2BE648-358F-5E49-9D8B-4B2AE5DF1624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9" name="Forme libre 198">
              <a:extLst>
                <a:ext uri="{FF2B5EF4-FFF2-40B4-BE49-F238E27FC236}">
                  <a16:creationId xmlns:a16="http://schemas.microsoft.com/office/drawing/2014/main" id="{34E8D292-DC6A-AF4E-A886-BA28B7631A85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0" name="Forme libre 199">
              <a:extLst>
                <a:ext uri="{FF2B5EF4-FFF2-40B4-BE49-F238E27FC236}">
                  <a16:creationId xmlns:a16="http://schemas.microsoft.com/office/drawing/2014/main" id="{B96D2331-D3C2-A948-9DE2-79942457F8C4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3" name="Forme libre 212">
              <a:extLst>
                <a:ext uri="{FF2B5EF4-FFF2-40B4-BE49-F238E27FC236}">
                  <a16:creationId xmlns:a16="http://schemas.microsoft.com/office/drawing/2014/main" id="{45412CA9-6910-9346-9E7D-AD90FF855E1B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4" name="Forme libre 213">
              <a:extLst>
                <a:ext uri="{FF2B5EF4-FFF2-40B4-BE49-F238E27FC236}">
                  <a16:creationId xmlns:a16="http://schemas.microsoft.com/office/drawing/2014/main" id="{4AAF7ECF-6512-5C4F-9EF2-7E3F692AE4CC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5" name="Forme libre 214">
              <a:extLst>
                <a:ext uri="{FF2B5EF4-FFF2-40B4-BE49-F238E27FC236}">
                  <a16:creationId xmlns:a16="http://schemas.microsoft.com/office/drawing/2014/main" id="{D97161B9-213C-3D48-948D-FC61B7C34A2D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6" name="Forme libre 215">
              <a:extLst>
                <a:ext uri="{FF2B5EF4-FFF2-40B4-BE49-F238E27FC236}">
                  <a16:creationId xmlns:a16="http://schemas.microsoft.com/office/drawing/2014/main" id="{6D58913A-F25F-9D4F-8608-EABC8A9D4924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7" name="Forme libre 216">
              <a:extLst>
                <a:ext uri="{FF2B5EF4-FFF2-40B4-BE49-F238E27FC236}">
                  <a16:creationId xmlns:a16="http://schemas.microsoft.com/office/drawing/2014/main" id="{B3D7CEC6-ADBF-4D47-B19B-73F48C67924F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8" name="Forme libre 217">
              <a:extLst>
                <a:ext uri="{FF2B5EF4-FFF2-40B4-BE49-F238E27FC236}">
                  <a16:creationId xmlns:a16="http://schemas.microsoft.com/office/drawing/2014/main" id="{C04EF4A2-1147-8B45-9130-2BFB48579E9A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9" name="Forme libre 218">
              <a:extLst>
                <a:ext uri="{FF2B5EF4-FFF2-40B4-BE49-F238E27FC236}">
                  <a16:creationId xmlns:a16="http://schemas.microsoft.com/office/drawing/2014/main" id="{76023B8B-4D24-5442-B56F-10D3C24E7160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0" name="Forme libre 219">
              <a:extLst>
                <a:ext uri="{FF2B5EF4-FFF2-40B4-BE49-F238E27FC236}">
                  <a16:creationId xmlns:a16="http://schemas.microsoft.com/office/drawing/2014/main" id="{33FC4FA7-E14C-B347-8BE1-E85829AC4ED3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C7B84DA9-69D1-D14B-B8DF-082CF68ED369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2A8EF7EB-DC2F-D245-9F55-5DBC8C31B9F4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019ED0AC-2CE3-FE4B-9011-0597289D73D4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E9A1FC39-578A-A84E-A6F6-8A0251DB50A0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66F45323-F6A2-8142-ADE4-37039725563D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BF163B87-71B8-3D43-85D4-674C93F8CA73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9" name="Forme libre 238">
              <a:extLst>
                <a:ext uri="{FF2B5EF4-FFF2-40B4-BE49-F238E27FC236}">
                  <a16:creationId xmlns:a16="http://schemas.microsoft.com/office/drawing/2014/main" id="{B32FBD38-9DB2-E14A-B83C-621A91FFC73D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0" name="Forme libre 239">
              <a:extLst>
                <a:ext uri="{FF2B5EF4-FFF2-40B4-BE49-F238E27FC236}">
                  <a16:creationId xmlns:a16="http://schemas.microsoft.com/office/drawing/2014/main" id="{04EC3ECD-9C63-804C-BA26-30E767BD6FD6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CDAA5C20-741B-5349-A4CC-F013B04D8768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5C6CB576-6895-B34C-98CA-A0A3DA6871D0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B0FB8308-EE05-0846-B58A-C6B8E84717AF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24B03A33-EE78-334E-8716-161B9C5E82A6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DDBD2E75-AFBC-BB40-B888-C8F03AC86B66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EBFCE935-9C25-9E41-97A5-2194D0BB45D9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9" name="Forme libre 258">
              <a:extLst>
                <a:ext uri="{FF2B5EF4-FFF2-40B4-BE49-F238E27FC236}">
                  <a16:creationId xmlns:a16="http://schemas.microsoft.com/office/drawing/2014/main" id="{7FBF0E6B-D585-EF43-BB74-2D41C4551917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0" name="Forme libre 259">
              <a:extLst>
                <a:ext uri="{FF2B5EF4-FFF2-40B4-BE49-F238E27FC236}">
                  <a16:creationId xmlns:a16="http://schemas.microsoft.com/office/drawing/2014/main" id="{6FFB1AFA-C203-9546-95FD-0D67ABCD93A1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9F4F67BE-DD4B-D049-A01D-184DD6A23A8C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F3565607-8DBF-A14E-A2CF-43050B502AC4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5447597B-E449-374B-A4E5-D2F639EF6082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862C7717-A5A3-2443-9DE3-48D9E97FF88D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7EAFC8EF-1B1D-4945-B02B-CEC3DAA1AF50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045B90D6-0153-9042-B841-E416E3FC6A6F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9" name="Forme libre 278">
              <a:extLst>
                <a:ext uri="{FF2B5EF4-FFF2-40B4-BE49-F238E27FC236}">
                  <a16:creationId xmlns:a16="http://schemas.microsoft.com/office/drawing/2014/main" id="{7514D5EE-0EC9-1546-97D0-E5B5E7C299DB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0" name="Forme libre 279">
              <a:extLst>
                <a:ext uri="{FF2B5EF4-FFF2-40B4-BE49-F238E27FC236}">
                  <a16:creationId xmlns:a16="http://schemas.microsoft.com/office/drawing/2014/main" id="{D5DBCF73-749A-874C-B13A-AFF024B79CE5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 userDrawn="1"/>
        </p:nvSpPr>
        <p:spPr>
          <a:xfrm>
            <a:off x="7943242" y="4614854"/>
            <a:ext cx="774000" cy="77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 userDrawn="1"/>
        </p:nvSpPr>
        <p:spPr>
          <a:xfrm>
            <a:off x="8717242" y="3840854"/>
            <a:ext cx="774000" cy="77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0F19190B-599F-6241-8EB5-B0B244B3F1C1}"/>
              </a:ext>
            </a:extLst>
          </p:cNvPr>
          <p:cNvSpPr/>
          <p:nvPr userDrawn="1"/>
        </p:nvSpPr>
        <p:spPr>
          <a:xfrm>
            <a:off x="7169242" y="3841456"/>
            <a:ext cx="774000" cy="1547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6452CC27-335C-3A40-AB34-21369E9975B8}"/>
              </a:ext>
            </a:extLst>
          </p:cNvPr>
          <p:cNvSpPr/>
          <p:nvPr userDrawn="1"/>
        </p:nvSpPr>
        <p:spPr>
          <a:xfrm>
            <a:off x="7943242" y="3066854"/>
            <a:ext cx="774000" cy="77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 userDrawn="1"/>
        </p:nvGrpSpPr>
        <p:grpSpPr>
          <a:xfrm>
            <a:off x="855884" y="6202459"/>
            <a:ext cx="568800" cy="665480"/>
            <a:chOff x="1211580" y="5257800"/>
            <a:chExt cx="568233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 userDrawn="1"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 userDrawn="1"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 userDrawn="1"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 userDrawn="1"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 userDrawn="1"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7" name="Groupe 316">
            <a:extLst>
              <a:ext uri="{FF2B5EF4-FFF2-40B4-BE49-F238E27FC236}">
                <a16:creationId xmlns:a16="http://schemas.microsoft.com/office/drawing/2014/main" id="{662CFDD0-F7EE-1B4E-A612-DC9D6102717D}"/>
              </a:ext>
            </a:extLst>
          </p:cNvPr>
          <p:cNvGrpSpPr/>
          <p:nvPr userDrawn="1"/>
        </p:nvGrpSpPr>
        <p:grpSpPr>
          <a:xfrm>
            <a:off x="9764800" y="3830313"/>
            <a:ext cx="1196832" cy="3246345"/>
            <a:chOff x="10162921" y="4031871"/>
            <a:chExt cx="568233" cy="1623060"/>
          </a:xfrm>
        </p:grpSpPr>
        <p:cxnSp>
          <p:nvCxnSpPr>
            <p:cNvPr id="307" name="Connecteur droit 306">
              <a:extLst>
                <a:ext uri="{FF2B5EF4-FFF2-40B4-BE49-F238E27FC236}">
                  <a16:creationId xmlns:a16="http://schemas.microsoft.com/office/drawing/2014/main" id="{BD83F298-CB35-524B-87BF-ED63F1B3A89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162921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Connecteur droit 307">
              <a:extLst>
                <a:ext uri="{FF2B5EF4-FFF2-40B4-BE49-F238E27FC236}">
                  <a16:creationId xmlns:a16="http://schemas.microsoft.com/office/drawing/2014/main" id="{17F96E0A-0668-964A-8F49-A5F6979F0CA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303346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Connecteur droit 308">
              <a:extLst>
                <a:ext uri="{FF2B5EF4-FFF2-40B4-BE49-F238E27FC236}">
                  <a16:creationId xmlns:a16="http://schemas.microsoft.com/office/drawing/2014/main" id="{D38FEDFF-9E02-F944-8C7C-EFCDE2AF6A0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45030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Connecteur droit 309">
              <a:extLst>
                <a:ext uri="{FF2B5EF4-FFF2-40B4-BE49-F238E27FC236}">
                  <a16:creationId xmlns:a16="http://schemas.microsoft.com/office/drawing/2014/main" id="{C59E2CFA-DFAA-214F-AB3C-0C42C11A433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590729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Connecteur droit 310">
              <a:extLst>
                <a:ext uri="{FF2B5EF4-FFF2-40B4-BE49-F238E27FC236}">
                  <a16:creationId xmlns:a16="http://schemas.microsoft.com/office/drawing/2014/main" id="{55ED167B-8C0D-B04B-A2BE-F4CF6FE193C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73115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/>
          <p:nvPr/>
        </p:nvSpPr>
        <p:spPr>
          <a:xfrm>
            <a:off x="10961632" y="-256505"/>
            <a:ext cx="1196832" cy="4093961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 userDrawn="1"/>
        </p:nvSpPr>
        <p:spPr>
          <a:xfrm>
            <a:off x="7943242" y="3840854"/>
            <a:ext cx="774000" cy="77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EC678AC-5808-4950-9922-F266B0E0C8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47" t="34896" r="4179" b="29936"/>
          <a:stretch/>
        </p:blipFill>
        <p:spPr>
          <a:xfrm>
            <a:off x="763111" y="741379"/>
            <a:ext cx="2087880" cy="572281"/>
          </a:xfrm>
          <a:prstGeom prst="rect">
            <a:avLst/>
          </a:prstGeom>
        </p:spPr>
      </p:pic>
      <p:pic>
        <p:nvPicPr>
          <p:cNvPr id="314" name="Image 313">
            <a:extLst>
              <a:ext uri="{FF2B5EF4-FFF2-40B4-BE49-F238E27FC236}">
                <a16:creationId xmlns:a16="http://schemas.microsoft.com/office/drawing/2014/main" id="{5453B277-A5B8-4244-9879-E3698652B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71562" y="4722260"/>
            <a:ext cx="769982" cy="273343"/>
          </a:xfrm>
          <a:prstGeom prst="rect">
            <a:avLst/>
          </a:prstGeom>
        </p:spPr>
      </p:pic>
      <p:pic>
        <p:nvPicPr>
          <p:cNvPr id="316" name="Image 315">
            <a:extLst>
              <a:ext uri="{FF2B5EF4-FFF2-40B4-BE49-F238E27FC236}">
                <a16:creationId xmlns:a16="http://schemas.microsoft.com/office/drawing/2014/main" id="{41145110-7EB4-4C49-83D0-672CFB956F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1067438" y="5336271"/>
            <a:ext cx="975607" cy="88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7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03A8D6-0CCE-6344-AA88-F7DED740C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1E9A00A-7861-DD4E-B24B-80A00F541B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CE2C971-BE18-5549-AD17-D4D0E5FAB7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A4C438-E6D4-E343-B0B8-DC31B0787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54951-7607-1C47-82C9-172F377AB1A3}" type="datetime1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75B13DA-B636-5142-9E86-2DA0D233F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A67B2E3-ED64-F14A-B204-B8CDC1FE1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763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1EA10F-A892-C141-B1E5-6C3179E77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8B34604-1E35-FB4A-924B-4F1A896CAF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99713C-3520-0045-ADF5-BDD3DD33F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923E-E939-C74F-BF42-1A1A08A8E52E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05E5AF-B2F0-B144-9863-C9D0AC0C9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6E3EBA-7D2F-B348-97CD-4E62FAB4E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010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DE1E925-13BB-244B-9BAE-75E85D766E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3084392-07E1-1D4E-99A7-7377E4E836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B2EFCB-C35E-D94D-8B78-F785C4523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7FA1-53CB-9142-9220-43DEB9262701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9A5213-03CA-1247-A7CF-853911E89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E2A320-E2A5-A449-8FB4-48F56DAAC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9726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"/>
          <p:cNvGrpSpPr>
            <a:grpSpLocks/>
          </p:cNvGrpSpPr>
          <p:nvPr userDrawn="1"/>
        </p:nvGrpSpPr>
        <p:grpSpPr bwMode="auto">
          <a:xfrm>
            <a:off x="0" y="868363"/>
            <a:ext cx="5808133" cy="4633912"/>
            <a:chOff x="-1" y="868398"/>
            <a:chExt cx="4355976" cy="4633217"/>
          </a:xfrm>
        </p:grpSpPr>
        <p:sp>
          <p:nvSpPr>
            <p:cNvPr id="3" name="Triangle isocèle 2"/>
            <p:cNvSpPr/>
            <p:nvPr userDrawn="1"/>
          </p:nvSpPr>
          <p:spPr>
            <a:xfrm rot="5400000">
              <a:off x="-67218" y="1078422"/>
              <a:ext cx="4490410" cy="4355976"/>
            </a:xfrm>
            <a:prstGeom prst="triangle">
              <a:avLst/>
            </a:prstGeom>
            <a:gradFill>
              <a:gsLst>
                <a:gs pos="91000">
                  <a:srgbClr val="004D6F">
                    <a:alpha val="73000"/>
                  </a:srgbClr>
                </a:gs>
                <a:gs pos="1000">
                  <a:schemeClr val="bg1">
                    <a:alpha val="2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800"/>
                <a:t> </a:t>
              </a:r>
            </a:p>
          </p:txBody>
        </p:sp>
        <p:sp>
          <p:nvSpPr>
            <p:cNvPr id="4" name="Triangle isocèle 3"/>
            <p:cNvSpPr/>
            <p:nvPr userDrawn="1"/>
          </p:nvSpPr>
          <p:spPr>
            <a:xfrm rot="5400000">
              <a:off x="-47736" y="916134"/>
              <a:ext cx="4248471" cy="4152999"/>
            </a:xfrm>
            <a:prstGeom prst="triangle">
              <a:avLst/>
            </a:prstGeom>
            <a:gradFill flip="none" rotWithShape="1">
              <a:gsLst>
                <a:gs pos="91000">
                  <a:srgbClr val="004D6F">
                    <a:alpha val="83000"/>
                  </a:srgbClr>
                </a:gs>
                <a:gs pos="1000">
                  <a:schemeClr val="bg1">
                    <a:alpha val="77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endParaRPr lang="fr-FR" sz="1800">
                <a:solidFill>
                  <a:srgbClr val="FFFFFF"/>
                </a:solidFill>
              </a:endParaRPr>
            </a:p>
          </p:txBody>
        </p:sp>
      </p:grpSp>
      <p:sp>
        <p:nvSpPr>
          <p:cNvPr id="5" name="Triangle isocèle 10"/>
          <p:cNvSpPr/>
          <p:nvPr userDrawn="1"/>
        </p:nvSpPr>
        <p:spPr>
          <a:xfrm rot="16200000">
            <a:off x="6519252" y="-1775037"/>
            <a:ext cx="3923411" cy="7458217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9583" h="5593663">
                <a:moveTo>
                  <a:pt x="0" y="5571143"/>
                </a:moveTo>
                <a:lnTo>
                  <a:pt x="2886084" y="0"/>
                </a:lnTo>
                <a:cubicBezTo>
                  <a:pt x="3296866" y="781336"/>
                  <a:pt x="3503232" y="1243485"/>
                  <a:pt x="3914014" y="2024821"/>
                </a:cubicBezTo>
                <a:cubicBezTo>
                  <a:pt x="3912240" y="2295005"/>
                  <a:pt x="3918271" y="3614728"/>
                  <a:pt x="3919583" y="4687730"/>
                </a:cubicBezTo>
                <a:cubicBezTo>
                  <a:pt x="3917192" y="5350405"/>
                  <a:pt x="3918181" y="5087563"/>
                  <a:pt x="3915790" y="5593663"/>
                </a:cubicBezTo>
                <a:lnTo>
                  <a:pt x="0" y="5571143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90000"/>
                </a:srgbClr>
              </a:gs>
              <a:gs pos="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9412425" y="-936188"/>
            <a:ext cx="1874105" cy="3737043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86000"/>
                </a:srgbClr>
              </a:gs>
              <a:gs pos="1000">
                <a:schemeClr val="bg1">
                  <a:alpha val="37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0071118" y="57987"/>
            <a:ext cx="1872209" cy="2421545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79000"/>
                </a:srgbClr>
              </a:gs>
              <a:gs pos="5000">
                <a:schemeClr val="bg1">
                  <a:alpha val="3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4559300" y="6353176"/>
            <a:ext cx="278553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485" y="90489"/>
            <a:ext cx="3323167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180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2" y="165624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7114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3187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397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0643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6934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5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5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7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4081133" y="162870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2400" b="1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4"/>
          </p:nvPr>
        </p:nvSpPr>
        <p:spPr>
          <a:xfrm>
            <a:off x="10993968" y="6319839"/>
            <a:ext cx="77681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3EB2546-B48C-4311-8828-A9AC4E35F014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89630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Rectangle 293">
            <a:extLst>
              <a:ext uri="{FF2B5EF4-FFF2-40B4-BE49-F238E27FC236}">
                <a16:creationId xmlns:a16="http://schemas.microsoft.com/office/drawing/2014/main" id="{DDCBB3ED-B113-6643-8B9E-D82A4592393E}"/>
              </a:ext>
            </a:extLst>
          </p:cNvPr>
          <p:cNvSpPr/>
          <p:nvPr userDrawn="1"/>
        </p:nvSpPr>
        <p:spPr>
          <a:xfrm>
            <a:off x="-200415" y="-37847"/>
            <a:ext cx="10853104" cy="4592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9D048B96-B8CD-9541-863A-0837AC275DA5}"/>
              </a:ext>
            </a:extLst>
          </p:cNvPr>
          <p:cNvSpPr/>
          <p:nvPr userDrawn="1"/>
        </p:nvSpPr>
        <p:spPr>
          <a:xfrm>
            <a:off x="10669489" y="3761300"/>
            <a:ext cx="1535823" cy="233521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1"/>
              </a:solidFill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4D103D4-817A-E54C-89BE-9D638AFDA40C}"/>
              </a:ext>
            </a:extLst>
          </p:cNvPr>
          <p:cNvSpPr/>
          <p:nvPr userDrawn="1"/>
        </p:nvSpPr>
        <p:spPr>
          <a:xfrm>
            <a:off x="10654693" y="0"/>
            <a:ext cx="1562360" cy="38787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D77D60F-E1CA-2A4C-BFAD-A75F08E200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3252" y="1645702"/>
            <a:ext cx="4008120" cy="2387600"/>
          </a:xfrm>
        </p:spPr>
        <p:txBody>
          <a:bodyPr lIns="0" tIns="0" rIns="0" bIns="0" anchor="b">
            <a:normAutofit/>
          </a:bodyPr>
          <a:lstStyle>
            <a:lvl1pPr algn="l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</a:t>
            </a:r>
            <a:br>
              <a:rPr lang="fr-FR"/>
            </a:br>
            <a:r>
              <a:rPr lang="fr-FR"/>
              <a:t>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2E63CE0-43F4-C54E-95D2-17A7F633C2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157" y="5278216"/>
            <a:ext cx="3741148" cy="83210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138B00-E126-3D43-9646-A2B68F9F4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568A-D12D-BD49-ACDF-27454F9476FE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8DE7D3-EEF9-3945-9A58-C4EDCD86E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2C4D756-462E-CA42-BA95-35F364F13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F394568-A123-CF43-B37D-0430507FD9C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0F19190B-599F-6241-8EB5-B0B244B3F1C1}"/>
              </a:ext>
            </a:extLst>
          </p:cNvPr>
          <p:cNvSpPr/>
          <p:nvPr userDrawn="1"/>
        </p:nvSpPr>
        <p:spPr>
          <a:xfrm>
            <a:off x="8717242" y="6005146"/>
            <a:ext cx="774000" cy="852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24" name="Groupe 323">
            <a:extLst>
              <a:ext uri="{FF2B5EF4-FFF2-40B4-BE49-F238E27FC236}">
                <a16:creationId xmlns:a16="http://schemas.microsoft.com/office/drawing/2014/main" id="{525F8385-4300-B74B-9418-398C1DF2B510}"/>
              </a:ext>
            </a:extLst>
          </p:cNvPr>
          <p:cNvGrpSpPr/>
          <p:nvPr userDrawn="1"/>
        </p:nvGrpSpPr>
        <p:grpSpPr>
          <a:xfrm>
            <a:off x="855884" y="6219393"/>
            <a:ext cx="568800" cy="665480"/>
            <a:chOff x="1211580" y="5257800"/>
            <a:chExt cx="568233" cy="1623060"/>
          </a:xfrm>
        </p:grpSpPr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0AB8890D-2AA8-C949-92A6-D20B4B37B175}"/>
                </a:ext>
              </a:extLst>
            </p:cNvPr>
            <p:cNvCxnSpPr/>
            <p:nvPr userDrawn="1"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515E165C-C5FD-DB47-8B0B-3F4A3C3BDA64}"/>
                </a:ext>
              </a:extLst>
            </p:cNvPr>
            <p:cNvCxnSpPr/>
            <p:nvPr userDrawn="1"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E87A45FA-AF24-0041-AAE4-EF6A84CE5F37}"/>
                </a:ext>
              </a:extLst>
            </p:cNvPr>
            <p:cNvCxnSpPr/>
            <p:nvPr userDrawn="1"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Connecteur droit 304">
              <a:extLst>
                <a:ext uri="{FF2B5EF4-FFF2-40B4-BE49-F238E27FC236}">
                  <a16:creationId xmlns:a16="http://schemas.microsoft.com/office/drawing/2014/main" id="{32F79DDA-C253-3149-8884-F9442BC72AEB}"/>
                </a:ext>
              </a:extLst>
            </p:cNvPr>
            <p:cNvCxnSpPr/>
            <p:nvPr userDrawn="1"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Connecteur droit 305">
              <a:extLst>
                <a:ext uri="{FF2B5EF4-FFF2-40B4-BE49-F238E27FC236}">
                  <a16:creationId xmlns:a16="http://schemas.microsoft.com/office/drawing/2014/main" id="{88117516-B19A-DA46-85B4-AC7333D185FD}"/>
                </a:ext>
              </a:extLst>
            </p:cNvPr>
            <p:cNvCxnSpPr/>
            <p:nvPr userDrawn="1"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7" name="Graphique 318">
            <a:extLst>
              <a:ext uri="{FF2B5EF4-FFF2-40B4-BE49-F238E27FC236}">
                <a16:creationId xmlns:a16="http://schemas.microsoft.com/office/drawing/2014/main" id="{1C6D5585-D611-2A4D-8115-B20460DCD68F}"/>
              </a:ext>
            </a:extLst>
          </p:cNvPr>
          <p:cNvSpPr>
            <a:spLocks/>
          </p:cNvSpPr>
          <p:nvPr/>
        </p:nvSpPr>
        <p:spPr>
          <a:xfrm>
            <a:off x="10636800" y="0"/>
            <a:ext cx="1555200" cy="1555200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39" name="Graphique 336">
            <a:extLst>
              <a:ext uri="{FF2B5EF4-FFF2-40B4-BE49-F238E27FC236}">
                <a16:creationId xmlns:a16="http://schemas.microsoft.com/office/drawing/2014/main" id="{67A3DBEB-ABCF-DB44-A44C-93FD113C99BB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6494388" y="1567889"/>
            <a:ext cx="777601" cy="777600"/>
          </a:xfrm>
          <a:custGeom>
            <a:avLst/>
            <a:gdLst>
              <a:gd name="connsiteX0" fmla="*/ 0 w 1371600"/>
              <a:gd name="connsiteY0" fmla="*/ 1371600 h 1371599"/>
              <a:gd name="connsiteX1" fmla="*/ 1371600 w 1371600"/>
              <a:gd name="connsiteY1" fmla="*/ 1371600 h 1371599"/>
              <a:gd name="connsiteX2" fmla="*/ 1371600 w 1371600"/>
              <a:gd name="connsiteY2" fmla="*/ 0 h 1371599"/>
              <a:gd name="connsiteX3" fmla="*/ 0 w 1371600"/>
              <a:gd name="connsiteY3" fmla="*/ 1371600 h 137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600" h="1371599">
                <a:moveTo>
                  <a:pt x="0" y="1371600"/>
                </a:moveTo>
                <a:lnTo>
                  <a:pt x="1371600" y="1371600"/>
                </a:lnTo>
                <a:lnTo>
                  <a:pt x="1371600" y="0"/>
                </a:lnTo>
                <a:lnTo>
                  <a:pt x="0" y="1371600"/>
                </a:lnTo>
                <a:close/>
              </a:path>
            </a:pathLst>
          </a:custGeom>
          <a:solidFill>
            <a:schemeClr val="accent4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AADF6650-CF1F-294C-920E-23A31BC9DD24}"/>
              </a:ext>
            </a:extLst>
          </p:cNvPr>
          <p:cNvSpPr/>
          <p:nvPr userDrawn="1"/>
        </p:nvSpPr>
        <p:spPr>
          <a:xfrm>
            <a:off x="10657312" y="5327765"/>
            <a:ext cx="774000" cy="77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5B483C2F-A9F0-6A47-8AAF-5F484CA9AACA}"/>
              </a:ext>
            </a:extLst>
          </p:cNvPr>
          <p:cNvSpPr/>
          <p:nvPr userDrawn="1"/>
        </p:nvSpPr>
        <p:spPr>
          <a:xfrm>
            <a:off x="11431312" y="4553765"/>
            <a:ext cx="774000" cy="77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E4012233-EA70-3A48-AEC5-DD145C676A2B}"/>
              </a:ext>
            </a:extLst>
          </p:cNvPr>
          <p:cNvSpPr/>
          <p:nvPr userDrawn="1"/>
        </p:nvSpPr>
        <p:spPr>
          <a:xfrm>
            <a:off x="10657312" y="4553765"/>
            <a:ext cx="774000" cy="77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12" name="Groupe 311">
            <a:extLst>
              <a:ext uri="{FF2B5EF4-FFF2-40B4-BE49-F238E27FC236}">
                <a16:creationId xmlns:a16="http://schemas.microsoft.com/office/drawing/2014/main" id="{35CAE538-249E-D949-9957-8CBA0523BD80}"/>
              </a:ext>
            </a:extLst>
          </p:cNvPr>
          <p:cNvGrpSpPr/>
          <p:nvPr userDrawn="1"/>
        </p:nvGrpSpPr>
        <p:grpSpPr>
          <a:xfrm>
            <a:off x="10662105" y="3778160"/>
            <a:ext cx="777600" cy="777600"/>
            <a:chOff x="1211580" y="5257800"/>
            <a:chExt cx="568233" cy="1623060"/>
          </a:xfrm>
        </p:grpSpPr>
        <p:cxnSp>
          <p:nvCxnSpPr>
            <p:cNvPr id="314" name="Connecteur droit 313">
              <a:extLst>
                <a:ext uri="{FF2B5EF4-FFF2-40B4-BE49-F238E27FC236}">
                  <a16:creationId xmlns:a16="http://schemas.microsoft.com/office/drawing/2014/main" id="{65E84CDD-78B1-3A40-B55B-033995C0580A}"/>
                </a:ext>
              </a:extLst>
            </p:cNvPr>
            <p:cNvCxnSpPr/>
            <p:nvPr userDrawn="1"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Connecteur droit 314">
              <a:extLst>
                <a:ext uri="{FF2B5EF4-FFF2-40B4-BE49-F238E27FC236}">
                  <a16:creationId xmlns:a16="http://schemas.microsoft.com/office/drawing/2014/main" id="{AFF579EF-853D-B240-A62E-6AFD051BD158}"/>
                </a:ext>
              </a:extLst>
            </p:cNvPr>
            <p:cNvCxnSpPr/>
            <p:nvPr userDrawn="1"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Connecteur droit 315">
              <a:extLst>
                <a:ext uri="{FF2B5EF4-FFF2-40B4-BE49-F238E27FC236}">
                  <a16:creationId xmlns:a16="http://schemas.microsoft.com/office/drawing/2014/main" id="{D230EE48-BB0B-6F48-AD37-94C68BEF9B5F}"/>
                </a:ext>
              </a:extLst>
            </p:cNvPr>
            <p:cNvCxnSpPr/>
            <p:nvPr userDrawn="1"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Connecteur droit 317">
              <a:extLst>
                <a:ext uri="{FF2B5EF4-FFF2-40B4-BE49-F238E27FC236}">
                  <a16:creationId xmlns:a16="http://schemas.microsoft.com/office/drawing/2014/main" id="{932EFFB0-7E16-1B4E-AF57-EDE597725C97}"/>
                </a:ext>
              </a:extLst>
            </p:cNvPr>
            <p:cNvCxnSpPr/>
            <p:nvPr userDrawn="1"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Connecteur droit 318">
              <a:extLst>
                <a:ext uri="{FF2B5EF4-FFF2-40B4-BE49-F238E27FC236}">
                  <a16:creationId xmlns:a16="http://schemas.microsoft.com/office/drawing/2014/main" id="{2414D762-B059-2D43-940D-8D109C905A15}"/>
                </a:ext>
              </a:extLst>
            </p:cNvPr>
            <p:cNvCxnSpPr/>
            <p:nvPr userDrawn="1"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519289BB-8111-9445-82C1-C75575E7BECF}"/>
              </a:ext>
            </a:extLst>
          </p:cNvPr>
          <p:cNvGrpSpPr/>
          <p:nvPr userDrawn="1"/>
        </p:nvGrpSpPr>
        <p:grpSpPr>
          <a:xfrm>
            <a:off x="7600398" y="94216"/>
            <a:ext cx="1311342" cy="1313851"/>
            <a:chOff x="7519121" y="94216"/>
            <a:chExt cx="1311342" cy="1313851"/>
          </a:xfrm>
        </p:grpSpPr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92145074-B0FE-184B-88AB-BC9EE94C4E5E}"/>
                </a:ext>
              </a:extLst>
            </p:cNvPr>
            <p:cNvSpPr/>
            <p:nvPr/>
          </p:nvSpPr>
          <p:spPr>
            <a:xfrm rot="5400000">
              <a:off x="7516120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107440E3-4747-3046-8391-2682CA5B19D7}"/>
                </a:ext>
              </a:extLst>
            </p:cNvPr>
            <p:cNvSpPr/>
            <p:nvPr/>
          </p:nvSpPr>
          <p:spPr>
            <a:xfrm rot="5400000">
              <a:off x="7546809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F908C272-FAA9-9240-B10A-7477FD754A55}"/>
                </a:ext>
              </a:extLst>
            </p:cNvPr>
            <p:cNvSpPr/>
            <p:nvPr/>
          </p:nvSpPr>
          <p:spPr>
            <a:xfrm rot="5400000">
              <a:off x="7766135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F626451C-7A02-AD49-9C54-5EBED474BF24}"/>
                </a:ext>
              </a:extLst>
            </p:cNvPr>
            <p:cNvSpPr/>
            <p:nvPr/>
          </p:nvSpPr>
          <p:spPr>
            <a:xfrm rot="5400000">
              <a:off x="7796824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79B76B64-3D5F-E644-B9D2-43AB362405C3}"/>
                </a:ext>
              </a:extLst>
            </p:cNvPr>
            <p:cNvSpPr/>
            <p:nvPr/>
          </p:nvSpPr>
          <p:spPr>
            <a:xfrm rot="5400000">
              <a:off x="8016150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F05943AC-4B29-6247-BC64-D815793D47C8}"/>
                </a:ext>
              </a:extLst>
            </p:cNvPr>
            <p:cNvSpPr/>
            <p:nvPr/>
          </p:nvSpPr>
          <p:spPr>
            <a:xfrm rot="5400000">
              <a:off x="8046839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9962BA0E-54F5-6647-9B44-FA047D8E5026}"/>
                </a:ext>
              </a:extLst>
            </p:cNvPr>
            <p:cNvSpPr/>
            <p:nvPr/>
          </p:nvSpPr>
          <p:spPr>
            <a:xfrm rot="5400000">
              <a:off x="8266165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E4D88963-4BEF-5846-97ED-00D330157708}"/>
                </a:ext>
              </a:extLst>
            </p:cNvPr>
            <p:cNvSpPr/>
            <p:nvPr/>
          </p:nvSpPr>
          <p:spPr>
            <a:xfrm rot="5400000">
              <a:off x="8296854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8EAC321C-5AD2-6F4E-BB3D-419AF187A694}"/>
                </a:ext>
              </a:extLst>
            </p:cNvPr>
            <p:cNvSpPr/>
            <p:nvPr/>
          </p:nvSpPr>
          <p:spPr>
            <a:xfrm rot="5400000">
              <a:off x="8516180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341474F6-275D-0C4F-B1FA-F881CE49D279}"/>
                </a:ext>
              </a:extLst>
            </p:cNvPr>
            <p:cNvSpPr/>
            <p:nvPr/>
          </p:nvSpPr>
          <p:spPr>
            <a:xfrm rot="5400000">
              <a:off x="8546869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D8562C59-659A-A447-82FE-F61563D917D0}"/>
                </a:ext>
              </a:extLst>
            </p:cNvPr>
            <p:cNvSpPr/>
            <p:nvPr/>
          </p:nvSpPr>
          <p:spPr>
            <a:xfrm rot="5400000">
              <a:off x="8766195" y="121970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2150598D-C794-8947-800D-92F076AAA093}"/>
                </a:ext>
              </a:extLst>
            </p:cNvPr>
            <p:cNvSpPr/>
            <p:nvPr/>
          </p:nvSpPr>
          <p:spPr>
            <a:xfrm rot="5400000">
              <a:off x="8796883" y="97221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8862F38D-7480-C946-8A60-CD11FE168D0C}"/>
                </a:ext>
              </a:extLst>
            </p:cNvPr>
            <p:cNvSpPr/>
            <p:nvPr/>
          </p:nvSpPr>
          <p:spPr>
            <a:xfrm rot="5400000">
              <a:off x="7516120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93DB6D78-1681-7E43-9A17-C0079676C47C}"/>
                </a:ext>
              </a:extLst>
            </p:cNvPr>
            <p:cNvSpPr/>
            <p:nvPr/>
          </p:nvSpPr>
          <p:spPr>
            <a:xfrm rot="5400000">
              <a:off x="7546809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8F2EFE66-A94F-F44B-B11E-9EAC90A3AAAE}"/>
                </a:ext>
              </a:extLst>
            </p:cNvPr>
            <p:cNvSpPr/>
            <p:nvPr/>
          </p:nvSpPr>
          <p:spPr>
            <a:xfrm rot="5400000">
              <a:off x="7766135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72766E08-2774-2845-9148-1FF537119FD1}"/>
                </a:ext>
              </a:extLst>
            </p:cNvPr>
            <p:cNvSpPr/>
            <p:nvPr/>
          </p:nvSpPr>
          <p:spPr>
            <a:xfrm rot="5400000">
              <a:off x="7796824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D47FECEA-4675-9F4C-8A07-1CC2DDB1020F}"/>
                </a:ext>
              </a:extLst>
            </p:cNvPr>
            <p:cNvSpPr/>
            <p:nvPr/>
          </p:nvSpPr>
          <p:spPr>
            <a:xfrm rot="5400000">
              <a:off x="8016150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1978CF88-F520-944C-8F65-2DA729E9790D}"/>
                </a:ext>
              </a:extLst>
            </p:cNvPr>
            <p:cNvSpPr/>
            <p:nvPr/>
          </p:nvSpPr>
          <p:spPr>
            <a:xfrm rot="5400000">
              <a:off x="8046839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C2EA0F47-AC0A-2641-9525-A04B130729A2}"/>
                </a:ext>
              </a:extLst>
            </p:cNvPr>
            <p:cNvSpPr/>
            <p:nvPr/>
          </p:nvSpPr>
          <p:spPr>
            <a:xfrm rot="5400000">
              <a:off x="8266165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0AD5F49D-F277-6F4E-90C4-069BB9B8E966}"/>
                </a:ext>
              </a:extLst>
            </p:cNvPr>
            <p:cNvSpPr/>
            <p:nvPr/>
          </p:nvSpPr>
          <p:spPr>
            <a:xfrm rot="5400000">
              <a:off x="8296854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3D47FF02-7ABE-2948-8B43-F357D7DCD4A2}"/>
                </a:ext>
              </a:extLst>
            </p:cNvPr>
            <p:cNvSpPr/>
            <p:nvPr/>
          </p:nvSpPr>
          <p:spPr>
            <a:xfrm rot="5400000">
              <a:off x="8516180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EA52C170-D7BC-1C41-8C0A-A452AEF520A3}"/>
                </a:ext>
              </a:extLst>
            </p:cNvPr>
            <p:cNvSpPr/>
            <p:nvPr/>
          </p:nvSpPr>
          <p:spPr>
            <a:xfrm rot="5400000">
              <a:off x="8546869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236E9B24-C80E-9F43-BA57-D95875E4445E}"/>
                </a:ext>
              </a:extLst>
            </p:cNvPr>
            <p:cNvSpPr/>
            <p:nvPr/>
          </p:nvSpPr>
          <p:spPr>
            <a:xfrm rot="5400000">
              <a:off x="8766195" y="372474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9D2AB8EB-29B8-294B-AADD-C8C3D37FE58E}"/>
                </a:ext>
              </a:extLst>
            </p:cNvPr>
            <p:cNvSpPr/>
            <p:nvPr/>
          </p:nvSpPr>
          <p:spPr>
            <a:xfrm rot="5400000">
              <a:off x="8796883" y="34772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011E2C6D-BFC7-474E-9B5C-C0E00789F851}"/>
                </a:ext>
              </a:extLst>
            </p:cNvPr>
            <p:cNvSpPr/>
            <p:nvPr/>
          </p:nvSpPr>
          <p:spPr>
            <a:xfrm rot="5400000">
              <a:off x="7516120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CE80E95B-B0D8-314A-8CC3-4265780F5C7F}"/>
                </a:ext>
              </a:extLst>
            </p:cNvPr>
            <p:cNvSpPr/>
            <p:nvPr/>
          </p:nvSpPr>
          <p:spPr>
            <a:xfrm rot="5400000">
              <a:off x="7546809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FECAC528-82EF-5140-B90B-429A9DE735EC}"/>
                </a:ext>
              </a:extLst>
            </p:cNvPr>
            <p:cNvSpPr/>
            <p:nvPr/>
          </p:nvSpPr>
          <p:spPr>
            <a:xfrm rot="5400000">
              <a:off x="7766135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24136921-87B5-C540-AA26-DFCAB102DD26}"/>
                </a:ext>
              </a:extLst>
            </p:cNvPr>
            <p:cNvSpPr/>
            <p:nvPr/>
          </p:nvSpPr>
          <p:spPr>
            <a:xfrm rot="5400000">
              <a:off x="7796824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9E343D7C-7852-504E-A81A-EE2B4299170D}"/>
                </a:ext>
              </a:extLst>
            </p:cNvPr>
            <p:cNvSpPr/>
            <p:nvPr/>
          </p:nvSpPr>
          <p:spPr>
            <a:xfrm rot="5400000">
              <a:off x="8016150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A8D0DFB2-E1B6-3B49-A09D-4BD18D4FE40E}"/>
                </a:ext>
              </a:extLst>
            </p:cNvPr>
            <p:cNvSpPr/>
            <p:nvPr/>
          </p:nvSpPr>
          <p:spPr>
            <a:xfrm rot="5400000">
              <a:off x="8046839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E905A737-4510-BF4D-8CA0-7FF9B04D406F}"/>
                </a:ext>
              </a:extLst>
            </p:cNvPr>
            <p:cNvSpPr/>
            <p:nvPr/>
          </p:nvSpPr>
          <p:spPr>
            <a:xfrm rot="5400000">
              <a:off x="8266165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A1F5D59E-7F02-9D48-8D1F-04DF6DB5259E}"/>
                </a:ext>
              </a:extLst>
            </p:cNvPr>
            <p:cNvSpPr/>
            <p:nvPr/>
          </p:nvSpPr>
          <p:spPr>
            <a:xfrm rot="5400000">
              <a:off x="8296854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6D61FE22-4DD7-5644-9BC5-0AE6F65BA644}"/>
                </a:ext>
              </a:extLst>
            </p:cNvPr>
            <p:cNvSpPr/>
            <p:nvPr/>
          </p:nvSpPr>
          <p:spPr>
            <a:xfrm rot="5400000">
              <a:off x="8516180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81175CF0-82CD-E84E-93A9-A7074396A40C}"/>
                </a:ext>
              </a:extLst>
            </p:cNvPr>
            <p:cNvSpPr/>
            <p:nvPr/>
          </p:nvSpPr>
          <p:spPr>
            <a:xfrm rot="5400000">
              <a:off x="8546869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2CB695BE-00AA-054C-91BF-5F5A4FE8E7BA}"/>
                </a:ext>
              </a:extLst>
            </p:cNvPr>
            <p:cNvSpPr/>
            <p:nvPr/>
          </p:nvSpPr>
          <p:spPr>
            <a:xfrm rot="5400000">
              <a:off x="8766195" y="622979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D46CF7DB-8269-A244-B5F0-2C1A3679A1FB}"/>
                </a:ext>
              </a:extLst>
            </p:cNvPr>
            <p:cNvSpPr/>
            <p:nvPr/>
          </p:nvSpPr>
          <p:spPr>
            <a:xfrm rot="5400000">
              <a:off x="8796883" y="598230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03B2DDE-01E5-B949-9619-4C52BB76D209}"/>
                </a:ext>
              </a:extLst>
            </p:cNvPr>
            <p:cNvSpPr/>
            <p:nvPr/>
          </p:nvSpPr>
          <p:spPr>
            <a:xfrm rot="5400000">
              <a:off x="7516120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392E241B-6083-D94E-9412-7554ED4A107F}"/>
                </a:ext>
              </a:extLst>
            </p:cNvPr>
            <p:cNvSpPr/>
            <p:nvPr/>
          </p:nvSpPr>
          <p:spPr>
            <a:xfrm rot="5400000">
              <a:off x="7546809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00DB1892-F4A1-4942-B937-726657506AEE}"/>
                </a:ext>
              </a:extLst>
            </p:cNvPr>
            <p:cNvSpPr/>
            <p:nvPr/>
          </p:nvSpPr>
          <p:spPr>
            <a:xfrm rot="5400000">
              <a:off x="7766135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9385BA5C-C2FB-4F4D-9622-954D42DD99B9}"/>
                </a:ext>
              </a:extLst>
            </p:cNvPr>
            <p:cNvSpPr/>
            <p:nvPr/>
          </p:nvSpPr>
          <p:spPr>
            <a:xfrm rot="5400000">
              <a:off x="7796824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8622443-200D-7F42-B293-E9BAA4B16F9D}"/>
                </a:ext>
              </a:extLst>
            </p:cNvPr>
            <p:cNvSpPr/>
            <p:nvPr/>
          </p:nvSpPr>
          <p:spPr>
            <a:xfrm rot="5400000">
              <a:off x="8016150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889F5E09-EDB6-0744-BD53-C165556F22EB}"/>
                </a:ext>
              </a:extLst>
            </p:cNvPr>
            <p:cNvSpPr/>
            <p:nvPr/>
          </p:nvSpPr>
          <p:spPr>
            <a:xfrm rot="5400000">
              <a:off x="8046839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B229C8F6-9CF5-944D-BF15-6ADF35C6F287}"/>
                </a:ext>
              </a:extLst>
            </p:cNvPr>
            <p:cNvSpPr/>
            <p:nvPr/>
          </p:nvSpPr>
          <p:spPr>
            <a:xfrm rot="5400000">
              <a:off x="8266165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4142FA81-B6CC-134A-94B6-C6A1F39DA153}"/>
                </a:ext>
              </a:extLst>
            </p:cNvPr>
            <p:cNvSpPr/>
            <p:nvPr/>
          </p:nvSpPr>
          <p:spPr>
            <a:xfrm rot="5400000">
              <a:off x="8296854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D3150038-7241-8F46-B456-0C4756BD63A6}"/>
                </a:ext>
              </a:extLst>
            </p:cNvPr>
            <p:cNvSpPr/>
            <p:nvPr/>
          </p:nvSpPr>
          <p:spPr>
            <a:xfrm rot="5400000">
              <a:off x="8516180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6121F760-1AEC-5F44-B015-DE600FB25D92}"/>
                </a:ext>
              </a:extLst>
            </p:cNvPr>
            <p:cNvSpPr/>
            <p:nvPr/>
          </p:nvSpPr>
          <p:spPr>
            <a:xfrm rot="5400000">
              <a:off x="8546869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3A1C2D79-9672-F34A-B33E-A19B3BD6DDA5}"/>
                </a:ext>
              </a:extLst>
            </p:cNvPr>
            <p:cNvSpPr/>
            <p:nvPr/>
          </p:nvSpPr>
          <p:spPr>
            <a:xfrm rot="5400000">
              <a:off x="8766195" y="873483"/>
              <a:ext cx="61388" cy="5879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1953F337-E0E8-0B4C-BB31-68CFD8BC16A2}"/>
                </a:ext>
              </a:extLst>
            </p:cNvPr>
            <p:cNvSpPr/>
            <p:nvPr/>
          </p:nvSpPr>
          <p:spPr>
            <a:xfrm rot="5400000">
              <a:off x="8796883" y="848735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3871E46-9D65-5844-A9A9-0D809C857355}"/>
                </a:ext>
              </a:extLst>
            </p:cNvPr>
            <p:cNvSpPr/>
            <p:nvPr/>
          </p:nvSpPr>
          <p:spPr>
            <a:xfrm rot="5400000">
              <a:off x="7516149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6FE2049B-8F89-2D49-8271-B2F766105950}"/>
                </a:ext>
              </a:extLst>
            </p:cNvPr>
            <p:cNvSpPr/>
            <p:nvPr/>
          </p:nvSpPr>
          <p:spPr>
            <a:xfrm rot="5400000">
              <a:off x="7546809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F7A7A851-022E-B14C-9148-19599C7513DA}"/>
                </a:ext>
              </a:extLst>
            </p:cNvPr>
            <p:cNvSpPr/>
            <p:nvPr/>
          </p:nvSpPr>
          <p:spPr>
            <a:xfrm rot="5400000">
              <a:off x="7766165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DBCE0A23-6F20-9941-A064-42C6686A39E5}"/>
                </a:ext>
              </a:extLst>
            </p:cNvPr>
            <p:cNvSpPr/>
            <p:nvPr/>
          </p:nvSpPr>
          <p:spPr>
            <a:xfrm rot="5400000">
              <a:off x="7796824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0E231957-5C7C-904A-B492-166F08E0B32F}"/>
                </a:ext>
              </a:extLst>
            </p:cNvPr>
            <p:cNvSpPr/>
            <p:nvPr/>
          </p:nvSpPr>
          <p:spPr>
            <a:xfrm rot="5400000">
              <a:off x="8016179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591CC127-7571-7448-8701-337B50543C63}"/>
                </a:ext>
              </a:extLst>
            </p:cNvPr>
            <p:cNvSpPr/>
            <p:nvPr/>
          </p:nvSpPr>
          <p:spPr>
            <a:xfrm rot="5400000">
              <a:off x="8046839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83539DB4-2739-9847-A44A-447FB47C5B73}"/>
                </a:ext>
              </a:extLst>
            </p:cNvPr>
            <p:cNvSpPr/>
            <p:nvPr/>
          </p:nvSpPr>
          <p:spPr>
            <a:xfrm rot="5400000">
              <a:off x="8266195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CC307D72-4314-E443-900D-3EC1298384E9}"/>
                </a:ext>
              </a:extLst>
            </p:cNvPr>
            <p:cNvSpPr/>
            <p:nvPr/>
          </p:nvSpPr>
          <p:spPr>
            <a:xfrm rot="5400000">
              <a:off x="8296854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2F9E3C90-8EEB-EF43-A559-9FB3A6FDCFF0}"/>
                </a:ext>
              </a:extLst>
            </p:cNvPr>
            <p:cNvSpPr/>
            <p:nvPr/>
          </p:nvSpPr>
          <p:spPr>
            <a:xfrm rot="5400000">
              <a:off x="8516209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11969CE-6738-B047-92A4-33CCA16FE347}"/>
                </a:ext>
              </a:extLst>
            </p:cNvPr>
            <p:cNvSpPr/>
            <p:nvPr/>
          </p:nvSpPr>
          <p:spPr>
            <a:xfrm rot="5400000">
              <a:off x="8546869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F33291CF-A7E8-D148-B79B-42F62B11AECB}"/>
                </a:ext>
              </a:extLst>
            </p:cNvPr>
            <p:cNvSpPr/>
            <p:nvPr/>
          </p:nvSpPr>
          <p:spPr>
            <a:xfrm rot="5400000">
              <a:off x="8766225" y="1123958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18B351CB-4B0C-1E44-A43E-D360C476D6B2}"/>
                </a:ext>
              </a:extLst>
            </p:cNvPr>
            <p:cNvSpPr/>
            <p:nvPr/>
          </p:nvSpPr>
          <p:spPr>
            <a:xfrm rot="5400000">
              <a:off x="8796883" y="1099239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EC72E53A-5276-8248-9F09-693BF723B13E}"/>
                </a:ext>
              </a:extLst>
            </p:cNvPr>
            <p:cNvSpPr/>
            <p:nvPr/>
          </p:nvSpPr>
          <p:spPr>
            <a:xfrm rot="5400000">
              <a:off x="7516149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B27E2CFD-3D3D-B84E-A11C-9C56216B9BA7}"/>
                </a:ext>
              </a:extLst>
            </p:cNvPr>
            <p:cNvSpPr/>
            <p:nvPr/>
          </p:nvSpPr>
          <p:spPr>
            <a:xfrm rot="5400000">
              <a:off x="7546809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D5C12A51-3A01-424A-90AE-42484A06966D}"/>
                </a:ext>
              </a:extLst>
            </p:cNvPr>
            <p:cNvSpPr/>
            <p:nvPr/>
          </p:nvSpPr>
          <p:spPr>
            <a:xfrm rot="5400000">
              <a:off x="7766165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2B6A3071-CAE6-024B-85E6-094E945769A4}"/>
                </a:ext>
              </a:extLst>
            </p:cNvPr>
            <p:cNvSpPr/>
            <p:nvPr/>
          </p:nvSpPr>
          <p:spPr>
            <a:xfrm rot="5400000">
              <a:off x="7796824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A68CD831-AE49-0349-9DE7-7328003BAC62}"/>
                </a:ext>
              </a:extLst>
            </p:cNvPr>
            <p:cNvSpPr/>
            <p:nvPr/>
          </p:nvSpPr>
          <p:spPr>
            <a:xfrm rot="5400000">
              <a:off x="8016179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D72C11C0-FA07-214E-B144-1EC837E445F4}"/>
                </a:ext>
              </a:extLst>
            </p:cNvPr>
            <p:cNvSpPr/>
            <p:nvPr/>
          </p:nvSpPr>
          <p:spPr>
            <a:xfrm rot="5400000">
              <a:off x="8046839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7BBB1B72-BC20-CD4A-867C-45AA389BCAAB}"/>
                </a:ext>
              </a:extLst>
            </p:cNvPr>
            <p:cNvSpPr/>
            <p:nvPr/>
          </p:nvSpPr>
          <p:spPr>
            <a:xfrm rot="5400000">
              <a:off x="8266195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58A8EDD6-C247-1144-ADDF-4899F0ADDD9A}"/>
                </a:ext>
              </a:extLst>
            </p:cNvPr>
            <p:cNvSpPr/>
            <p:nvPr/>
          </p:nvSpPr>
          <p:spPr>
            <a:xfrm rot="5400000">
              <a:off x="8296854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D5EE1C1F-CFD2-0943-B3C4-FD649BBA3149}"/>
                </a:ext>
              </a:extLst>
            </p:cNvPr>
            <p:cNvSpPr/>
            <p:nvPr/>
          </p:nvSpPr>
          <p:spPr>
            <a:xfrm rot="5400000">
              <a:off x="8516209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734C3A2F-495A-A74B-BB53-E363E351315D}"/>
                </a:ext>
              </a:extLst>
            </p:cNvPr>
            <p:cNvSpPr/>
            <p:nvPr/>
          </p:nvSpPr>
          <p:spPr>
            <a:xfrm rot="5400000">
              <a:off x="8546869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07A2D98B-1C07-5940-A2C1-588D96280A6D}"/>
                </a:ext>
              </a:extLst>
            </p:cNvPr>
            <p:cNvSpPr/>
            <p:nvPr/>
          </p:nvSpPr>
          <p:spPr>
            <a:xfrm rot="5400000">
              <a:off x="8766225" y="1374462"/>
              <a:ext cx="61330" cy="5879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B3D36FBE-272F-6646-BFB9-C38B52E73730}"/>
                </a:ext>
              </a:extLst>
            </p:cNvPr>
            <p:cNvSpPr/>
            <p:nvPr/>
          </p:nvSpPr>
          <p:spPr>
            <a:xfrm rot="5400000">
              <a:off x="8796883" y="1349743"/>
              <a:ext cx="5891" cy="61268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331" name="Espace réservé pour une image  330">
            <a:extLst>
              <a:ext uri="{FF2B5EF4-FFF2-40B4-BE49-F238E27FC236}">
                <a16:creationId xmlns:a16="http://schemas.microsoft.com/office/drawing/2014/main" id="{C666DD04-EB19-F843-BA26-87B4D9B1A501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5717680" y="786358"/>
            <a:ext cx="4937144" cy="4544636"/>
          </a:xfrm>
          <a:custGeom>
            <a:avLst/>
            <a:gdLst>
              <a:gd name="connsiteX0" fmla="*/ 3369292 w 4937144"/>
              <a:gd name="connsiteY0" fmla="*/ 0 h 4544636"/>
              <a:gd name="connsiteX1" fmla="*/ 4937144 w 4937144"/>
              <a:gd name="connsiteY1" fmla="*/ 0 h 4544636"/>
              <a:gd name="connsiteX2" fmla="*/ 4937144 w 4937144"/>
              <a:gd name="connsiteY2" fmla="*/ 790864 h 4544636"/>
              <a:gd name="connsiteX3" fmla="*/ 4937143 w 4937144"/>
              <a:gd name="connsiteY3" fmla="*/ 790864 h 4544636"/>
              <a:gd name="connsiteX4" fmla="*/ 4937143 w 4937144"/>
              <a:gd name="connsiteY4" fmla="*/ 3772255 h 4544636"/>
              <a:gd name="connsiteX5" fmla="*/ 4143991 w 4937144"/>
              <a:gd name="connsiteY5" fmla="*/ 3772255 h 4544636"/>
              <a:gd name="connsiteX6" fmla="*/ 4143991 w 4937144"/>
              <a:gd name="connsiteY6" fmla="*/ 4544636 h 4544636"/>
              <a:gd name="connsiteX7" fmla="*/ 0 w 4937144"/>
              <a:gd name="connsiteY7" fmla="*/ 4544636 h 4544636"/>
              <a:gd name="connsiteX8" fmla="*/ 0 w 4937144"/>
              <a:gd name="connsiteY8" fmla="*/ 1556636 h 4544636"/>
              <a:gd name="connsiteX9" fmla="*/ 772939 w 4937144"/>
              <a:gd name="connsiteY9" fmla="*/ 1556636 h 4544636"/>
              <a:gd name="connsiteX10" fmla="*/ 1548741 w 4937144"/>
              <a:gd name="connsiteY10" fmla="*/ 780835 h 4544636"/>
              <a:gd name="connsiteX11" fmla="*/ 1548741 w 4937144"/>
              <a:gd name="connsiteY11" fmla="*/ 784255 h 4544636"/>
              <a:gd name="connsiteX12" fmla="*/ 3369292 w 4937144"/>
              <a:gd name="connsiteY12" fmla="*/ 784255 h 4544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37144" h="4544636">
                <a:moveTo>
                  <a:pt x="3369292" y="0"/>
                </a:moveTo>
                <a:lnTo>
                  <a:pt x="4937144" y="0"/>
                </a:lnTo>
                <a:lnTo>
                  <a:pt x="4937144" y="790864"/>
                </a:lnTo>
                <a:lnTo>
                  <a:pt x="4937143" y="790864"/>
                </a:lnTo>
                <a:lnTo>
                  <a:pt x="4937143" y="3772255"/>
                </a:lnTo>
                <a:lnTo>
                  <a:pt x="4143991" y="3772255"/>
                </a:lnTo>
                <a:lnTo>
                  <a:pt x="4143991" y="4544636"/>
                </a:lnTo>
                <a:lnTo>
                  <a:pt x="0" y="4544636"/>
                </a:lnTo>
                <a:lnTo>
                  <a:pt x="0" y="1556636"/>
                </a:lnTo>
                <a:lnTo>
                  <a:pt x="772939" y="1556636"/>
                </a:lnTo>
                <a:lnTo>
                  <a:pt x="1548741" y="780835"/>
                </a:lnTo>
                <a:lnTo>
                  <a:pt x="1548741" y="784255"/>
                </a:lnTo>
                <a:lnTo>
                  <a:pt x="3369292" y="7842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  <p:grpSp>
        <p:nvGrpSpPr>
          <p:cNvPr id="322" name="Groupe 321">
            <a:extLst>
              <a:ext uri="{FF2B5EF4-FFF2-40B4-BE49-F238E27FC236}">
                <a16:creationId xmlns:a16="http://schemas.microsoft.com/office/drawing/2014/main" id="{5EDF8C8A-B64F-A148-BEAF-085F539D9BFB}"/>
              </a:ext>
            </a:extLst>
          </p:cNvPr>
          <p:cNvGrpSpPr/>
          <p:nvPr userDrawn="1"/>
        </p:nvGrpSpPr>
        <p:grpSpPr>
          <a:xfrm>
            <a:off x="9868295" y="4551962"/>
            <a:ext cx="802160" cy="777600"/>
            <a:chOff x="1211580" y="5257800"/>
            <a:chExt cx="568233" cy="1623060"/>
          </a:xfrm>
        </p:grpSpPr>
        <p:cxnSp>
          <p:nvCxnSpPr>
            <p:cNvPr id="323" name="Connecteur droit 322">
              <a:extLst>
                <a:ext uri="{FF2B5EF4-FFF2-40B4-BE49-F238E27FC236}">
                  <a16:creationId xmlns:a16="http://schemas.microsoft.com/office/drawing/2014/main" id="{1EEB3031-225B-B54A-A650-DCCACE4C202B}"/>
                </a:ext>
              </a:extLst>
            </p:cNvPr>
            <p:cNvCxnSpPr/>
            <p:nvPr userDrawn="1"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Connecteur droit 324">
              <a:extLst>
                <a:ext uri="{FF2B5EF4-FFF2-40B4-BE49-F238E27FC236}">
                  <a16:creationId xmlns:a16="http://schemas.microsoft.com/office/drawing/2014/main" id="{7A515341-896E-8745-8705-F5DE6CE41D32}"/>
                </a:ext>
              </a:extLst>
            </p:cNvPr>
            <p:cNvCxnSpPr/>
            <p:nvPr userDrawn="1"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Connecteur droit 327">
              <a:extLst>
                <a:ext uri="{FF2B5EF4-FFF2-40B4-BE49-F238E27FC236}">
                  <a16:creationId xmlns:a16="http://schemas.microsoft.com/office/drawing/2014/main" id="{6C1559BC-E940-E24A-967F-417634A41896}"/>
                </a:ext>
              </a:extLst>
            </p:cNvPr>
            <p:cNvCxnSpPr/>
            <p:nvPr userDrawn="1"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Connecteur droit 328">
              <a:extLst>
                <a:ext uri="{FF2B5EF4-FFF2-40B4-BE49-F238E27FC236}">
                  <a16:creationId xmlns:a16="http://schemas.microsoft.com/office/drawing/2014/main" id="{6A5CAECD-1F07-EC4A-8B58-87EBD4DFC54A}"/>
                </a:ext>
              </a:extLst>
            </p:cNvPr>
            <p:cNvCxnSpPr/>
            <p:nvPr userDrawn="1"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Connecteur droit 329">
              <a:extLst>
                <a:ext uri="{FF2B5EF4-FFF2-40B4-BE49-F238E27FC236}">
                  <a16:creationId xmlns:a16="http://schemas.microsoft.com/office/drawing/2014/main" id="{29A519B2-AAB2-AA40-913F-EA5DA26E079D}"/>
                </a:ext>
              </a:extLst>
            </p:cNvPr>
            <p:cNvCxnSpPr/>
            <p:nvPr userDrawn="1"/>
          </p:nvCxnSpPr>
          <p:spPr>
            <a:xfrm>
              <a:off x="1779813" y="5257800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9" name="Image 108">
            <a:extLst>
              <a:ext uri="{FF2B5EF4-FFF2-40B4-BE49-F238E27FC236}">
                <a16:creationId xmlns:a16="http://schemas.microsoft.com/office/drawing/2014/main" id="{94D240D0-B126-46A2-B406-BA3A9A84E1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47" t="34896" r="4179" b="29936"/>
          <a:stretch/>
        </p:blipFill>
        <p:spPr>
          <a:xfrm>
            <a:off x="843955" y="747105"/>
            <a:ext cx="2087880" cy="572281"/>
          </a:xfrm>
          <a:prstGeom prst="rect">
            <a:avLst/>
          </a:prstGeom>
        </p:spPr>
      </p:pic>
      <p:pic>
        <p:nvPicPr>
          <p:cNvPr id="112" name="Image 111">
            <a:extLst>
              <a:ext uri="{FF2B5EF4-FFF2-40B4-BE49-F238E27FC236}">
                <a16:creationId xmlns:a16="http://schemas.microsoft.com/office/drawing/2014/main" id="{AA120317-5802-4B6A-8622-607D599A322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31942" y="2033018"/>
            <a:ext cx="769982" cy="273343"/>
          </a:xfrm>
          <a:prstGeom prst="rect">
            <a:avLst/>
          </a:prstGeom>
        </p:spPr>
      </p:pic>
      <p:pic>
        <p:nvPicPr>
          <p:cNvPr id="113" name="Image 112">
            <a:extLst>
              <a:ext uri="{FF2B5EF4-FFF2-40B4-BE49-F238E27FC236}">
                <a16:creationId xmlns:a16="http://schemas.microsoft.com/office/drawing/2014/main" id="{D0C257A6-84FA-4117-9A8E-A073B924ACB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927818" y="2647028"/>
            <a:ext cx="975607" cy="88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014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63737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48732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4999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7500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7113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112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5256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8738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9511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8853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Rectangle 291">
            <a:extLst>
              <a:ext uri="{FF2B5EF4-FFF2-40B4-BE49-F238E27FC236}">
                <a16:creationId xmlns:a16="http://schemas.microsoft.com/office/drawing/2014/main" id="{428B743A-39F1-E348-9902-C4F6E7A303D6}"/>
              </a:ext>
            </a:extLst>
          </p:cNvPr>
          <p:cNvSpPr/>
          <p:nvPr userDrawn="1"/>
        </p:nvSpPr>
        <p:spPr>
          <a:xfrm>
            <a:off x="9336024" y="2379988"/>
            <a:ext cx="1457872" cy="322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74BEF4F4-548D-3A40-818E-28150323C6A5}"/>
              </a:ext>
            </a:extLst>
          </p:cNvPr>
          <p:cNvSpPr/>
          <p:nvPr userDrawn="1"/>
        </p:nvSpPr>
        <p:spPr>
          <a:xfrm>
            <a:off x="0" y="0"/>
            <a:ext cx="9335818" cy="63808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4" name="Groupe 293">
            <a:extLst>
              <a:ext uri="{FF2B5EF4-FFF2-40B4-BE49-F238E27FC236}">
                <a16:creationId xmlns:a16="http://schemas.microsoft.com/office/drawing/2014/main" id="{39638447-5426-1B46-B477-9C26D4A696B4}"/>
              </a:ext>
            </a:extLst>
          </p:cNvPr>
          <p:cNvGrpSpPr/>
          <p:nvPr userDrawn="1"/>
        </p:nvGrpSpPr>
        <p:grpSpPr>
          <a:xfrm rot="5400000">
            <a:off x="-1161193" y="-1156553"/>
            <a:ext cx="3569967" cy="2487015"/>
            <a:chOff x="3416300" y="1562100"/>
            <a:chExt cx="5361017" cy="3734749"/>
          </a:xfrm>
        </p:grpSpPr>
        <p:sp>
          <p:nvSpPr>
            <p:cNvPr id="295" name="Forme libre 294">
              <a:extLst>
                <a:ext uri="{FF2B5EF4-FFF2-40B4-BE49-F238E27FC236}">
                  <a16:creationId xmlns:a16="http://schemas.microsoft.com/office/drawing/2014/main" id="{131720E9-A82F-7F4F-B6C5-6ED92F51F015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6" name="Forme libre 295">
              <a:extLst>
                <a:ext uri="{FF2B5EF4-FFF2-40B4-BE49-F238E27FC236}">
                  <a16:creationId xmlns:a16="http://schemas.microsoft.com/office/drawing/2014/main" id="{5CEB47B9-745B-8549-8B10-7AE32A3D275A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7" name="Forme libre 296">
              <a:extLst>
                <a:ext uri="{FF2B5EF4-FFF2-40B4-BE49-F238E27FC236}">
                  <a16:creationId xmlns:a16="http://schemas.microsoft.com/office/drawing/2014/main" id="{1256A3DC-AE7E-624C-B09F-90EA27C56448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8" name="Forme libre 297">
              <a:extLst>
                <a:ext uri="{FF2B5EF4-FFF2-40B4-BE49-F238E27FC236}">
                  <a16:creationId xmlns:a16="http://schemas.microsoft.com/office/drawing/2014/main" id="{0F8E9E8A-2343-F04A-A2C3-619F5A02998A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9" name="Forme libre 298">
              <a:extLst>
                <a:ext uri="{FF2B5EF4-FFF2-40B4-BE49-F238E27FC236}">
                  <a16:creationId xmlns:a16="http://schemas.microsoft.com/office/drawing/2014/main" id="{63CD092C-B959-6146-BD54-84B40A024803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0" name="Forme libre 299">
              <a:extLst>
                <a:ext uri="{FF2B5EF4-FFF2-40B4-BE49-F238E27FC236}">
                  <a16:creationId xmlns:a16="http://schemas.microsoft.com/office/drawing/2014/main" id="{529CA714-51C6-AE4B-9FCB-64021CDA21D1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1" name="Forme libre 300">
              <a:extLst>
                <a:ext uri="{FF2B5EF4-FFF2-40B4-BE49-F238E27FC236}">
                  <a16:creationId xmlns:a16="http://schemas.microsoft.com/office/drawing/2014/main" id="{4D747B4A-DDC8-2146-A57F-1243CF1C48B9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2" name="Forme libre 301">
              <a:extLst>
                <a:ext uri="{FF2B5EF4-FFF2-40B4-BE49-F238E27FC236}">
                  <a16:creationId xmlns:a16="http://schemas.microsoft.com/office/drawing/2014/main" id="{BFD835A2-1FBA-7E4E-82CD-22DD03B6600A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3" name="Forme libre 302">
              <a:extLst>
                <a:ext uri="{FF2B5EF4-FFF2-40B4-BE49-F238E27FC236}">
                  <a16:creationId xmlns:a16="http://schemas.microsoft.com/office/drawing/2014/main" id="{8C791C16-6318-734E-956E-70FA5E4B343F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4" name="Forme libre 303">
              <a:extLst>
                <a:ext uri="{FF2B5EF4-FFF2-40B4-BE49-F238E27FC236}">
                  <a16:creationId xmlns:a16="http://schemas.microsoft.com/office/drawing/2014/main" id="{D8B8ACB1-E4E7-6540-AE05-F9DF0993CA28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5" name="Forme libre 304">
              <a:extLst>
                <a:ext uri="{FF2B5EF4-FFF2-40B4-BE49-F238E27FC236}">
                  <a16:creationId xmlns:a16="http://schemas.microsoft.com/office/drawing/2014/main" id="{A3E19104-1CD1-484F-8D35-D7FFBBF3ED40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6" name="Forme libre 305">
              <a:extLst>
                <a:ext uri="{FF2B5EF4-FFF2-40B4-BE49-F238E27FC236}">
                  <a16:creationId xmlns:a16="http://schemas.microsoft.com/office/drawing/2014/main" id="{73C81759-B027-9346-9A33-79A5F6395C47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7" name="Forme libre 306">
              <a:extLst>
                <a:ext uri="{FF2B5EF4-FFF2-40B4-BE49-F238E27FC236}">
                  <a16:creationId xmlns:a16="http://schemas.microsoft.com/office/drawing/2014/main" id="{42B67F07-63DB-9F4D-8F5C-40DC39A2F6CA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8" name="Forme libre 307">
              <a:extLst>
                <a:ext uri="{FF2B5EF4-FFF2-40B4-BE49-F238E27FC236}">
                  <a16:creationId xmlns:a16="http://schemas.microsoft.com/office/drawing/2014/main" id="{3EBD15C2-803F-414A-B36C-2DE4DE367C60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9" name="Forme libre 308">
              <a:extLst>
                <a:ext uri="{FF2B5EF4-FFF2-40B4-BE49-F238E27FC236}">
                  <a16:creationId xmlns:a16="http://schemas.microsoft.com/office/drawing/2014/main" id="{E5801DB0-6440-8945-A069-89DAFF3B9488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0" name="Forme libre 309">
              <a:extLst>
                <a:ext uri="{FF2B5EF4-FFF2-40B4-BE49-F238E27FC236}">
                  <a16:creationId xmlns:a16="http://schemas.microsoft.com/office/drawing/2014/main" id="{496CF2C4-7284-A24D-B0DF-0D324FDB72E7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1" name="Forme libre 310">
              <a:extLst>
                <a:ext uri="{FF2B5EF4-FFF2-40B4-BE49-F238E27FC236}">
                  <a16:creationId xmlns:a16="http://schemas.microsoft.com/office/drawing/2014/main" id="{CB3D231E-5518-4040-A6FB-2149F8E19A79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2" name="Forme libre 311">
              <a:extLst>
                <a:ext uri="{FF2B5EF4-FFF2-40B4-BE49-F238E27FC236}">
                  <a16:creationId xmlns:a16="http://schemas.microsoft.com/office/drawing/2014/main" id="{EF0E2640-0CAF-B84B-8579-3042DC9E2BCB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3" name="Forme libre 312">
              <a:extLst>
                <a:ext uri="{FF2B5EF4-FFF2-40B4-BE49-F238E27FC236}">
                  <a16:creationId xmlns:a16="http://schemas.microsoft.com/office/drawing/2014/main" id="{61A5FAF3-9862-ED4D-A015-BA6BDEE3F3B0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4" name="Forme libre 313">
              <a:extLst>
                <a:ext uri="{FF2B5EF4-FFF2-40B4-BE49-F238E27FC236}">
                  <a16:creationId xmlns:a16="http://schemas.microsoft.com/office/drawing/2014/main" id="{245E62BA-1120-6B41-AB1D-03C20AE7232A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5" name="Forme libre 314">
              <a:extLst>
                <a:ext uri="{FF2B5EF4-FFF2-40B4-BE49-F238E27FC236}">
                  <a16:creationId xmlns:a16="http://schemas.microsoft.com/office/drawing/2014/main" id="{74E233EA-65FE-7E42-8E36-459B59AC8FD8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6" name="Forme libre 315">
              <a:extLst>
                <a:ext uri="{FF2B5EF4-FFF2-40B4-BE49-F238E27FC236}">
                  <a16:creationId xmlns:a16="http://schemas.microsoft.com/office/drawing/2014/main" id="{AF249A40-7A91-CC4D-879E-E7305C84A395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7" name="Forme libre 316">
              <a:extLst>
                <a:ext uri="{FF2B5EF4-FFF2-40B4-BE49-F238E27FC236}">
                  <a16:creationId xmlns:a16="http://schemas.microsoft.com/office/drawing/2014/main" id="{E83232A2-945E-4148-B80C-700456AB84A8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8" name="Forme libre 317">
              <a:extLst>
                <a:ext uri="{FF2B5EF4-FFF2-40B4-BE49-F238E27FC236}">
                  <a16:creationId xmlns:a16="http://schemas.microsoft.com/office/drawing/2014/main" id="{530DFE2A-471E-C448-9314-CB0BC8406FBC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9" name="Forme libre 318">
              <a:extLst>
                <a:ext uri="{FF2B5EF4-FFF2-40B4-BE49-F238E27FC236}">
                  <a16:creationId xmlns:a16="http://schemas.microsoft.com/office/drawing/2014/main" id="{77B199C0-EBD9-304B-8EDC-7EAE1D1EF409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0" name="Forme libre 319">
              <a:extLst>
                <a:ext uri="{FF2B5EF4-FFF2-40B4-BE49-F238E27FC236}">
                  <a16:creationId xmlns:a16="http://schemas.microsoft.com/office/drawing/2014/main" id="{E78B28DD-C187-984E-ADBB-95BA170FED40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1" name="Forme libre 320">
              <a:extLst>
                <a:ext uri="{FF2B5EF4-FFF2-40B4-BE49-F238E27FC236}">
                  <a16:creationId xmlns:a16="http://schemas.microsoft.com/office/drawing/2014/main" id="{A2E860C8-0869-F048-A15A-C64E2F5754CF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2" name="Forme libre 321">
              <a:extLst>
                <a:ext uri="{FF2B5EF4-FFF2-40B4-BE49-F238E27FC236}">
                  <a16:creationId xmlns:a16="http://schemas.microsoft.com/office/drawing/2014/main" id="{C5647B33-6170-1A4A-8C91-34992769B322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3" name="Forme libre 322">
              <a:extLst>
                <a:ext uri="{FF2B5EF4-FFF2-40B4-BE49-F238E27FC236}">
                  <a16:creationId xmlns:a16="http://schemas.microsoft.com/office/drawing/2014/main" id="{28BC1CDA-D857-AC44-97CF-3D472F1B18E5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4" name="Forme libre 323">
              <a:extLst>
                <a:ext uri="{FF2B5EF4-FFF2-40B4-BE49-F238E27FC236}">
                  <a16:creationId xmlns:a16="http://schemas.microsoft.com/office/drawing/2014/main" id="{150C92A1-9B93-AA4F-8FF9-475BA3E26514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5" name="Forme libre 324">
              <a:extLst>
                <a:ext uri="{FF2B5EF4-FFF2-40B4-BE49-F238E27FC236}">
                  <a16:creationId xmlns:a16="http://schemas.microsoft.com/office/drawing/2014/main" id="{CDFFF2CC-C984-014C-A448-C68B329A0E76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6" name="Forme libre 325">
              <a:extLst>
                <a:ext uri="{FF2B5EF4-FFF2-40B4-BE49-F238E27FC236}">
                  <a16:creationId xmlns:a16="http://schemas.microsoft.com/office/drawing/2014/main" id="{142B1977-511D-694F-A02E-9D0A18D7F55F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7" name="Forme libre 326">
              <a:extLst>
                <a:ext uri="{FF2B5EF4-FFF2-40B4-BE49-F238E27FC236}">
                  <a16:creationId xmlns:a16="http://schemas.microsoft.com/office/drawing/2014/main" id="{D78F78D2-9DD0-FB43-885A-57867789E383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8" name="Forme libre 327">
              <a:extLst>
                <a:ext uri="{FF2B5EF4-FFF2-40B4-BE49-F238E27FC236}">
                  <a16:creationId xmlns:a16="http://schemas.microsoft.com/office/drawing/2014/main" id="{FE6CC3D3-0C08-A947-AC76-81D8175842A0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9" name="Forme libre 328">
              <a:extLst>
                <a:ext uri="{FF2B5EF4-FFF2-40B4-BE49-F238E27FC236}">
                  <a16:creationId xmlns:a16="http://schemas.microsoft.com/office/drawing/2014/main" id="{C8555B30-2B11-E748-8945-35277BBF58B5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0" name="Forme libre 329">
              <a:extLst>
                <a:ext uri="{FF2B5EF4-FFF2-40B4-BE49-F238E27FC236}">
                  <a16:creationId xmlns:a16="http://schemas.microsoft.com/office/drawing/2014/main" id="{771015EE-B418-D742-8515-02599E13E6A1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1" name="Forme libre 330">
              <a:extLst>
                <a:ext uri="{FF2B5EF4-FFF2-40B4-BE49-F238E27FC236}">
                  <a16:creationId xmlns:a16="http://schemas.microsoft.com/office/drawing/2014/main" id="{C72CC71D-E386-9C4B-860F-05C5F3BF6C0F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2" name="Forme libre 331">
              <a:extLst>
                <a:ext uri="{FF2B5EF4-FFF2-40B4-BE49-F238E27FC236}">
                  <a16:creationId xmlns:a16="http://schemas.microsoft.com/office/drawing/2014/main" id="{C0135203-CBB4-DE48-A28E-9B24B7199155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3" name="Forme libre 332">
              <a:extLst>
                <a:ext uri="{FF2B5EF4-FFF2-40B4-BE49-F238E27FC236}">
                  <a16:creationId xmlns:a16="http://schemas.microsoft.com/office/drawing/2014/main" id="{8F78A096-22C5-2D42-8410-9745C817541D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4" name="Forme libre 333">
              <a:extLst>
                <a:ext uri="{FF2B5EF4-FFF2-40B4-BE49-F238E27FC236}">
                  <a16:creationId xmlns:a16="http://schemas.microsoft.com/office/drawing/2014/main" id="{F79A6833-AC6C-7446-B242-2F5D03589EC8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5" name="Forme libre 334">
              <a:extLst>
                <a:ext uri="{FF2B5EF4-FFF2-40B4-BE49-F238E27FC236}">
                  <a16:creationId xmlns:a16="http://schemas.microsoft.com/office/drawing/2014/main" id="{01AAEEA7-B822-8A40-8519-0DC2DCCB7937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6" name="Forme libre 335">
              <a:extLst>
                <a:ext uri="{FF2B5EF4-FFF2-40B4-BE49-F238E27FC236}">
                  <a16:creationId xmlns:a16="http://schemas.microsoft.com/office/drawing/2014/main" id="{E74D780B-EC04-F24C-BB5E-DAC596D5A5CD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7" name="Forme libre 336">
              <a:extLst>
                <a:ext uri="{FF2B5EF4-FFF2-40B4-BE49-F238E27FC236}">
                  <a16:creationId xmlns:a16="http://schemas.microsoft.com/office/drawing/2014/main" id="{DBD3C55B-C077-8D47-B59F-4EE49CAE588B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8" name="Forme libre 337">
              <a:extLst>
                <a:ext uri="{FF2B5EF4-FFF2-40B4-BE49-F238E27FC236}">
                  <a16:creationId xmlns:a16="http://schemas.microsoft.com/office/drawing/2014/main" id="{B416DFEC-6C35-014A-83F5-5599BF3ECB43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9" name="Forme libre 338">
              <a:extLst>
                <a:ext uri="{FF2B5EF4-FFF2-40B4-BE49-F238E27FC236}">
                  <a16:creationId xmlns:a16="http://schemas.microsoft.com/office/drawing/2014/main" id="{CEDB302F-DFC6-AB40-8BC5-AF51B52D97D0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0" name="Forme libre 339">
              <a:extLst>
                <a:ext uri="{FF2B5EF4-FFF2-40B4-BE49-F238E27FC236}">
                  <a16:creationId xmlns:a16="http://schemas.microsoft.com/office/drawing/2014/main" id="{C211A0B3-5E07-324C-A06F-D3FDF69046C8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1" name="Forme libre 340">
              <a:extLst>
                <a:ext uri="{FF2B5EF4-FFF2-40B4-BE49-F238E27FC236}">
                  <a16:creationId xmlns:a16="http://schemas.microsoft.com/office/drawing/2014/main" id="{72546881-D81A-1849-8453-FE28AC297B67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2" name="Forme libre 341">
              <a:extLst>
                <a:ext uri="{FF2B5EF4-FFF2-40B4-BE49-F238E27FC236}">
                  <a16:creationId xmlns:a16="http://schemas.microsoft.com/office/drawing/2014/main" id="{B4280B83-B4E7-1B4D-BA70-638543F3B670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3" name="Forme libre 342">
              <a:extLst>
                <a:ext uri="{FF2B5EF4-FFF2-40B4-BE49-F238E27FC236}">
                  <a16:creationId xmlns:a16="http://schemas.microsoft.com/office/drawing/2014/main" id="{9039BFD9-DAC4-D843-B666-788625C2A7C9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4" name="Forme libre 343">
              <a:extLst>
                <a:ext uri="{FF2B5EF4-FFF2-40B4-BE49-F238E27FC236}">
                  <a16:creationId xmlns:a16="http://schemas.microsoft.com/office/drawing/2014/main" id="{192754CE-43C4-B440-94F1-8EBF311500C9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5" name="Forme libre 344">
              <a:extLst>
                <a:ext uri="{FF2B5EF4-FFF2-40B4-BE49-F238E27FC236}">
                  <a16:creationId xmlns:a16="http://schemas.microsoft.com/office/drawing/2014/main" id="{6F2251AD-0B4C-5848-815B-C33F49310AC7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6" name="Forme libre 345">
              <a:extLst>
                <a:ext uri="{FF2B5EF4-FFF2-40B4-BE49-F238E27FC236}">
                  <a16:creationId xmlns:a16="http://schemas.microsoft.com/office/drawing/2014/main" id="{8B31227F-4910-A54C-A98B-66038198119A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7" name="Forme libre 346">
              <a:extLst>
                <a:ext uri="{FF2B5EF4-FFF2-40B4-BE49-F238E27FC236}">
                  <a16:creationId xmlns:a16="http://schemas.microsoft.com/office/drawing/2014/main" id="{C3870781-A09B-5843-90C7-0842447F0BDF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8" name="Forme libre 347">
              <a:extLst>
                <a:ext uri="{FF2B5EF4-FFF2-40B4-BE49-F238E27FC236}">
                  <a16:creationId xmlns:a16="http://schemas.microsoft.com/office/drawing/2014/main" id="{E9F11446-6232-594A-8F1B-6CEE8BD13D85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9" name="Forme libre 348">
              <a:extLst>
                <a:ext uri="{FF2B5EF4-FFF2-40B4-BE49-F238E27FC236}">
                  <a16:creationId xmlns:a16="http://schemas.microsoft.com/office/drawing/2014/main" id="{39ECA71F-9199-934D-9F61-C96D55C995E5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0" name="Forme libre 349">
              <a:extLst>
                <a:ext uri="{FF2B5EF4-FFF2-40B4-BE49-F238E27FC236}">
                  <a16:creationId xmlns:a16="http://schemas.microsoft.com/office/drawing/2014/main" id="{4B205D66-209F-F74F-B89D-21D61E3BB8C3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1" name="Forme libre 350">
              <a:extLst>
                <a:ext uri="{FF2B5EF4-FFF2-40B4-BE49-F238E27FC236}">
                  <a16:creationId xmlns:a16="http://schemas.microsoft.com/office/drawing/2014/main" id="{62903526-83A1-9E4F-ABC8-9A6F679F3F65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2" name="Forme libre 351">
              <a:extLst>
                <a:ext uri="{FF2B5EF4-FFF2-40B4-BE49-F238E27FC236}">
                  <a16:creationId xmlns:a16="http://schemas.microsoft.com/office/drawing/2014/main" id="{ACC8EB2C-3D8D-7244-85A1-9087D0CD734B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3" name="Forme libre 352">
              <a:extLst>
                <a:ext uri="{FF2B5EF4-FFF2-40B4-BE49-F238E27FC236}">
                  <a16:creationId xmlns:a16="http://schemas.microsoft.com/office/drawing/2014/main" id="{6695CCD2-E273-EF48-A0D6-7F3C43C14497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4" name="Forme libre 353">
              <a:extLst>
                <a:ext uri="{FF2B5EF4-FFF2-40B4-BE49-F238E27FC236}">
                  <a16:creationId xmlns:a16="http://schemas.microsoft.com/office/drawing/2014/main" id="{7C7A17BC-E732-8742-8008-29C033DAD203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5" name="Forme libre 354">
              <a:extLst>
                <a:ext uri="{FF2B5EF4-FFF2-40B4-BE49-F238E27FC236}">
                  <a16:creationId xmlns:a16="http://schemas.microsoft.com/office/drawing/2014/main" id="{1DB048B3-3A72-2F42-8721-6209BC233AAF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6" name="Forme libre 355">
              <a:extLst>
                <a:ext uri="{FF2B5EF4-FFF2-40B4-BE49-F238E27FC236}">
                  <a16:creationId xmlns:a16="http://schemas.microsoft.com/office/drawing/2014/main" id="{C912D877-49F9-744B-9C12-85F7B3E282C5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7" name="Forme libre 356">
              <a:extLst>
                <a:ext uri="{FF2B5EF4-FFF2-40B4-BE49-F238E27FC236}">
                  <a16:creationId xmlns:a16="http://schemas.microsoft.com/office/drawing/2014/main" id="{34512D4C-6055-AA4C-ADB1-08A3F36B0A0C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8" name="Forme libre 357">
              <a:extLst>
                <a:ext uri="{FF2B5EF4-FFF2-40B4-BE49-F238E27FC236}">
                  <a16:creationId xmlns:a16="http://schemas.microsoft.com/office/drawing/2014/main" id="{1E36887B-0566-1547-B812-BBA4361DB9C9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9" name="Forme libre 358">
              <a:extLst>
                <a:ext uri="{FF2B5EF4-FFF2-40B4-BE49-F238E27FC236}">
                  <a16:creationId xmlns:a16="http://schemas.microsoft.com/office/drawing/2014/main" id="{4FAC982E-7F46-3644-96AF-E58A01DF47A3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0" name="Forme libre 359">
              <a:extLst>
                <a:ext uri="{FF2B5EF4-FFF2-40B4-BE49-F238E27FC236}">
                  <a16:creationId xmlns:a16="http://schemas.microsoft.com/office/drawing/2014/main" id="{7A932ACE-9E16-FB40-AEE9-80E681575FD9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1" name="Forme libre 360">
              <a:extLst>
                <a:ext uri="{FF2B5EF4-FFF2-40B4-BE49-F238E27FC236}">
                  <a16:creationId xmlns:a16="http://schemas.microsoft.com/office/drawing/2014/main" id="{16362444-98BF-304F-AD17-8924539B3FCE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2" name="Forme libre 361">
              <a:extLst>
                <a:ext uri="{FF2B5EF4-FFF2-40B4-BE49-F238E27FC236}">
                  <a16:creationId xmlns:a16="http://schemas.microsoft.com/office/drawing/2014/main" id="{FCA0B831-6302-4645-AA36-670C51562FDF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3" name="Forme libre 362">
              <a:extLst>
                <a:ext uri="{FF2B5EF4-FFF2-40B4-BE49-F238E27FC236}">
                  <a16:creationId xmlns:a16="http://schemas.microsoft.com/office/drawing/2014/main" id="{F2698991-A7EC-5244-8B6C-A191AE9DA3B9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4" name="Forme libre 363">
              <a:extLst>
                <a:ext uri="{FF2B5EF4-FFF2-40B4-BE49-F238E27FC236}">
                  <a16:creationId xmlns:a16="http://schemas.microsoft.com/office/drawing/2014/main" id="{C83A860B-F593-C14D-B6CE-3BB65CFB4430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5" name="Forme libre 364">
              <a:extLst>
                <a:ext uri="{FF2B5EF4-FFF2-40B4-BE49-F238E27FC236}">
                  <a16:creationId xmlns:a16="http://schemas.microsoft.com/office/drawing/2014/main" id="{F08C7E2F-4A69-AC4E-BFAA-854538F9D43A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6" name="Forme libre 365">
              <a:extLst>
                <a:ext uri="{FF2B5EF4-FFF2-40B4-BE49-F238E27FC236}">
                  <a16:creationId xmlns:a16="http://schemas.microsoft.com/office/drawing/2014/main" id="{4B68708A-695B-2F4F-AC8B-3137FF66554A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7" name="Forme libre 366">
              <a:extLst>
                <a:ext uri="{FF2B5EF4-FFF2-40B4-BE49-F238E27FC236}">
                  <a16:creationId xmlns:a16="http://schemas.microsoft.com/office/drawing/2014/main" id="{186783BC-8D1C-AB4A-81E6-5B3DD4AB7E46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8" name="Forme libre 367">
              <a:extLst>
                <a:ext uri="{FF2B5EF4-FFF2-40B4-BE49-F238E27FC236}">
                  <a16:creationId xmlns:a16="http://schemas.microsoft.com/office/drawing/2014/main" id="{2587704E-5DBA-C34B-8B7D-D29C1952B44D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9" name="Forme libre 368">
              <a:extLst>
                <a:ext uri="{FF2B5EF4-FFF2-40B4-BE49-F238E27FC236}">
                  <a16:creationId xmlns:a16="http://schemas.microsoft.com/office/drawing/2014/main" id="{B6B387AE-CCAC-DF45-B8FD-97CC95345433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0" name="Forme libre 369">
              <a:extLst>
                <a:ext uri="{FF2B5EF4-FFF2-40B4-BE49-F238E27FC236}">
                  <a16:creationId xmlns:a16="http://schemas.microsoft.com/office/drawing/2014/main" id="{A76FB050-B4BF-6F49-BCC6-A30853009F34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1" name="Forme libre 370">
              <a:extLst>
                <a:ext uri="{FF2B5EF4-FFF2-40B4-BE49-F238E27FC236}">
                  <a16:creationId xmlns:a16="http://schemas.microsoft.com/office/drawing/2014/main" id="{2CAC6E76-91BD-0B4D-A9E9-6A4CBEEF9F80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2" name="Forme libre 371">
              <a:extLst>
                <a:ext uri="{FF2B5EF4-FFF2-40B4-BE49-F238E27FC236}">
                  <a16:creationId xmlns:a16="http://schemas.microsoft.com/office/drawing/2014/main" id="{EE211817-0AC1-5649-ACFB-DD0B8FDBE601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3" name="Forme libre 372">
              <a:extLst>
                <a:ext uri="{FF2B5EF4-FFF2-40B4-BE49-F238E27FC236}">
                  <a16:creationId xmlns:a16="http://schemas.microsoft.com/office/drawing/2014/main" id="{E1710547-DA7F-7040-8EDD-4B6E293FD09F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4" name="Forme libre 373">
              <a:extLst>
                <a:ext uri="{FF2B5EF4-FFF2-40B4-BE49-F238E27FC236}">
                  <a16:creationId xmlns:a16="http://schemas.microsoft.com/office/drawing/2014/main" id="{DAC22760-02F6-7145-8BA9-A2F97514FC63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5" name="Forme libre 374">
              <a:extLst>
                <a:ext uri="{FF2B5EF4-FFF2-40B4-BE49-F238E27FC236}">
                  <a16:creationId xmlns:a16="http://schemas.microsoft.com/office/drawing/2014/main" id="{E01E94D3-02C0-C64E-9B93-771042CCFC86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6" name="Forme libre 375">
              <a:extLst>
                <a:ext uri="{FF2B5EF4-FFF2-40B4-BE49-F238E27FC236}">
                  <a16:creationId xmlns:a16="http://schemas.microsoft.com/office/drawing/2014/main" id="{3609F6E9-DE52-E34E-B964-8F72A3C9B9D6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7" name="Forme libre 376">
              <a:extLst>
                <a:ext uri="{FF2B5EF4-FFF2-40B4-BE49-F238E27FC236}">
                  <a16:creationId xmlns:a16="http://schemas.microsoft.com/office/drawing/2014/main" id="{DE7A18A1-2099-B243-929E-D3A1596F6592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8" name="Forme libre 377">
              <a:extLst>
                <a:ext uri="{FF2B5EF4-FFF2-40B4-BE49-F238E27FC236}">
                  <a16:creationId xmlns:a16="http://schemas.microsoft.com/office/drawing/2014/main" id="{3C9AF769-38A1-794E-9730-A10E808FD0EE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9" name="Forme libre 378">
              <a:extLst>
                <a:ext uri="{FF2B5EF4-FFF2-40B4-BE49-F238E27FC236}">
                  <a16:creationId xmlns:a16="http://schemas.microsoft.com/office/drawing/2014/main" id="{37AF79BD-EF92-904A-A2C2-8420FFE84261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0" name="Forme libre 379">
              <a:extLst>
                <a:ext uri="{FF2B5EF4-FFF2-40B4-BE49-F238E27FC236}">
                  <a16:creationId xmlns:a16="http://schemas.microsoft.com/office/drawing/2014/main" id="{97442B8F-998F-0845-8658-AEB7B989755D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1" name="Forme libre 380">
              <a:extLst>
                <a:ext uri="{FF2B5EF4-FFF2-40B4-BE49-F238E27FC236}">
                  <a16:creationId xmlns:a16="http://schemas.microsoft.com/office/drawing/2014/main" id="{054AF717-D0DF-6046-9D7A-7103DC100D93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2" name="Forme libre 381">
              <a:extLst>
                <a:ext uri="{FF2B5EF4-FFF2-40B4-BE49-F238E27FC236}">
                  <a16:creationId xmlns:a16="http://schemas.microsoft.com/office/drawing/2014/main" id="{FDD1C023-7051-7848-B4E9-7012B9E13DC2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3" name="Forme libre 382">
              <a:extLst>
                <a:ext uri="{FF2B5EF4-FFF2-40B4-BE49-F238E27FC236}">
                  <a16:creationId xmlns:a16="http://schemas.microsoft.com/office/drawing/2014/main" id="{0570C0FD-749C-D142-8F07-4DADCB77A658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4" name="Forme libre 383">
              <a:extLst>
                <a:ext uri="{FF2B5EF4-FFF2-40B4-BE49-F238E27FC236}">
                  <a16:creationId xmlns:a16="http://schemas.microsoft.com/office/drawing/2014/main" id="{76FB5141-61E0-6447-92A3-08EE8D06FAA7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5" name="Forme libre 384">
              <a:extLst>
                <a:ext uri="{FF2B5EF4-FFF2-40B4-BE49-F238E27FC236}">
                  <a16:creationId xmlns:a16="http://schemas.microsoft.com/office/drawing/2014/main" id="{901F0913-2614-CD4A-961A-DB7C0713A2B8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6" name="Forme libre 385">
              <a:extLst>
                <a:ext uri="{FF2B5EF4-FFF2-40B4-BE49-F238E27FC236}">
                  <a16:creationId xmlns:a16="http://schemas.microsoft.com/office/drawing/2014/main" id="{D3F444A0-88C8-9945-99BC-76C30617425B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7" name="Forme libre 386">
              <a:extLst>
                <a:ext uri="{FF2B5EF4-FFF2-40B4-BE49-F238E27FC236}">
                  <a16:creationId xmlns:a16="http://schemas.microsoft.com/office/drawing/2014/main" id="{344D94BC-3DD3-EC49-992E-E13A76C737BC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8" name="Forme libre 387">
              <a:extLst>
                <a:ext uri="{FF2B5EF4-FFF2-40B4-BE49-F238E27FC236}">
                  <a16:creationId xmlns:a16="http://schemas.microsoft.com/office/drawing/2014/main" id="{DC1760C8-951B-4F42-BBC8-EC850FBA4D74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9" name="Forme libre 388">
              <a:extLst>
                <a:ext uri="{FF2B5EF4-FFF2-40B4-BE49-F238E27FC236}">
                  <a16:creationId xmlns:a16="http://schemas.microsoft.com/office/drawing/2014/main" id="{C3B1524A-5800-7944-84B7-0235A647337E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0" name="Forme libre 389">
              <a:extLst>
                <a:ext uri="{FF2B5EF4-FFF2-40B4-BE49-F238E27FC236}">
                  <a16:creationId xmlns:a16="http://schemas.microsoft.com/office/drawing/2014/main" id="{897A6223-1690-2945-8AB5-09EC8FE19D21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1" name="Forme libre 390">
              <a:extLst>
                <a:ext uri="{FF2B5EF4-FFF2-40B4-BE49-F238E27FC236}">
                  <a16:creationId xmlns:a16="http://schemas.microsoft.com/office/drawing/2014/main" id="{4005AE3F-351A-1448-B87B-C14619DD3C68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2" name="Forme libre 391">
              <a:extLst>
                <a:ext uri="{FF2B5EF4-FFF2-40B4-BE49-F238E27FC236}">
                  <a16:creationId xmlns:a16="http://schemas.microsoft.com/office/drawing/2014/main" id="{2475DD2E-38F6-3F44-AF6A-6AC974DBC783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3" name="Forme libre 392">
              <a:extLst>
                <a:ext uri="{FF2B5EF4-FFF2-40B4-BE49-F238E27FC236}">
                  <a16:creationId xmlns:a16="http://schemas.microsoft.com/office/drawing/2014/main" id="{C03FBCD0-7164-AD47-9CEA-3A928F69E653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4" name="Forme libre 393">
              <a:extLst>
                <a:ext uri="{FF2B5EF4-FFF2-40B4-BE49-F238E27FC236}">
                  <a16:creationId xmlns:a16="http://schemas.microsoft.com/office/drawing/2014/main" id="{FA083BFA-FCC0-3D4D-BA34-67F90D287DE3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5" name="Forme libre 394">
              <a:extLst>
                <a:ext uri="{FF2B5EF4-FFF2-40B4-BE49-F238E27FC236}">
                  <a16:creationId xmlns:a16="http://schemas.microsoft.com/office/drawing/2014/main" id="{32BEC8A2-A40A-6445-87E4-436C5729589C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6" name="Forme libre 395">
              <a:extLst>
                <a:ext uri="{FF2B5EF4-FFF2-40B4-BE49-F238E27FC236}">
                  <a16:creationId xmlns:a16="http://schemas.microsoft.com/office/drawing/2014/main" id="{10304CD9-762B-664A-922B-21CDE0B2ACE8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7" name="Forme libre 396">
              <a:extLst>
                <a:ext uri="{FF2B5EF4-FFF2-40B4-BE49-F238E27FC236}">
                  <a16:creationId xmlns:a16="http://schemas.microsoft.com/office/drawing/2014/main" id="{0772E371-6FE1-1745-8A77-72F1E761B69E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8" name="Forme libre 397">
              <a:extLst>
                <a:ext uri="{FF2B5EF4-FFF2-40B4-BE49-F238E27FC236}">
                  <a16:creationId xmlns:a16="http://schemas.microsoft.com/office/drawing/2014/main" id="{51579761-428F-E245-B356-B459D5493D13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9" name="Forme libre 398">
              <a:extLst>
                <a:ext uri="{FF2B5EF4-FFF2-40B4-BE49-F238E27FC236}">
                  <a16:creationId xmlns:a16="http://schemas.microsoft.com/office/drawing/2014/main" id="{329E538D-49AB-4647-9A28-3DABD2B8DEBB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0" name="Forme libre 399">
              <a:extLst>
                <a:ext uri="{FF2B5EF4-FFF2-40B4-BE49-F238E27FC236}">
                  <a16:creationId xmlns:a16="http://schemas.microsoft.com/office/drawing/2014/main" id="{7746133A-9460-8E49-A095-E18718AA35FA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1" name="Forme libre 400">
              <a:extLst>
                <a:ext uri="{FF2B5EF4-FFF2-40B4-BE49-F238E27FC236}">
                  <a16:creationId xmlns:a16="http://schemas.microsoft.com/office/drawing/2014/main" id="{A33F410B-F02D-A741-A72B-76484FE77108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2" name="Forme libre 401">
              <a:extLst>
                <a:ext uri="{FF2B5EF4-FFF2-40B4-BE49-F238E27FC236}">
                  <a16:creationId xmlns:a16="http://schemas.microsoft.com/office/drawing/2014/main" id="{6A06589B-C473-6540-89FF-DBA1655B8DE7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3" name="Forme libre 402">
              <a:extLst>
                <a:ext uri="{FF2B5EF4-FFF2-40B4-BE49-F238E27FC236}">
                  <a16:creationId xmlns:a16="http://schemas.microsoft.com/office/drawing/2014/main" id="{E339D819-0BFD-824D-9614-1A6F842B266C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4" name="Forme libre 403">
              <a:extLst>
                <a:ext uri="{FF2B5EF4-FFF2-40B4-BE49-F238E27FC236}">
                  <a16:creationId xmlns:a16="http://schemas.microsoft.com/office/drawing/2014/main" id="{5D6BEF3F-D3AA-0F41-A05C-808A7A239B1F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5" name="Forme libre 404">
              <a:extLst>
                <a:ext uri="{FF2B5EF4-FFF2-40B4-BE49-F238E27FC236}">
                  <a16:creationId xmlns:a16="http://schemas.microsoft.com/office/drawing/2014/main" id="{A60A05A4-B2A2-8440-A9C5-CEE723F14004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6" name="Forme libre 405">
              <a:extLst>
                <a:ext uri="{FF2B5EF4-FFF2-40B4-BE49-F238E27FC236}">
                  <a16:creationId xmlns:a16="http://schemas.microsoft.com/office/drawing/2014/main" id="{1E1F9CBB-1EE6-EC48-93D9-0B59D3E02600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7" name="Forme libre 406">
              <a:extLst>
                <a:ext uri="{FF2B5EF4-FFF2-40B4-BE49-F238E27FC236}">
                  <a16:creationId xmlns:a16="http://schemas.microsoft.com/office/drawing/2014/main" id="{A9A119B5-0475-5749-A187-A9179AADEB86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8" name="Forme libre 407">
              <a:extLst>
                <a:ext uri="{FF2B5EF4-FFF2-40B4-BE49-F238E27FC236}">
                  <a16:creationId xmlns:a16="http://schemas.microsoft.com/office/drawing/2014/main" id="{F33AE22A-C4C3-7E4D-8DA8-BE4F0D6B616C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9" name="Forme libre 408">
              <a:extLst>
                <a:ext uri="{FF2B5EF4-FFF2-40B4-BE49-F238E27FC236}">
                  <a16:creationId xmlns:a16="http://schemas.microsoft.com/office/drawing/2014/main" id="{343A09A6-8E8B-4549-8DAE-385C579BC8B8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0" name="Forme libre 409">
              <a:extLst>
                <a:ext uri="{FF2B5EF4-FFF2-40B4-BE49-F238E27FC236}">
                  <a16:creationId xmlns:a16="http://schemas.microsoft.com/office/drawing/2014/main" id="{B8C265B9-3660-B147-AEDD-C6C65316869D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1" name="Forme libre 410">
              <a:extLst>
                <a:ext uri="{FF2B5EF4-FFF2-40B4-BE49-F238E27FC236}">
                  <a16:creationId xmlns:a16="http://schemas.microsoft.com/office/drawing/2014/main" id="{C8E74EBA-9242-2247-82DF-DA27737E2BEF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2" name="Forme libre 411">
              <a:extLst>
                <a:ext uri="{FF2B5EF4-FFF2-40B4-BE49-F238E27FC236}">
                  <a16:creationId xmlns:a16="http://schemas.microsoft.com/office/drawing/2014/main" id="{014DD276-981E-474F-A9EE-F471DFF388F2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3" name="Forme libre 412">
              <a:extLst>
                <a:ext uri="{FF2B5EF4-FFF2-40B4-BE49-F238E27FC236}">
                  <a16:creationId xmlns:a16="http://schemas.microsoft.com/office/drawing/2014/main" id="{222D32A4-5FB7-4D4E-BE63-CDC535CB8289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4" name="Forme libre 413">
              <a:extLst>
                <a:ext uri="{FF2B5EF4-FFF2-40B4-BE49-F238E27FC236}">
                  <a16:creationId xmlns:a16="http://schemas.microsoft.com/office/drawing/2014/main" id="{CCFCB4B3-6CD6-0B4B-827E-72FFF5D5EFA8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5" name="Forme libre 414">
              <a:extLst>
                <a:ext uri="{FF2B5EF4-FFF2-40B4-BE49-F238E27FC236}">
                  <a16:creationId xmlns:a16="http://schemas.microsoft.com/office/drawing/2014/main" id="{04CC860C-15BA-0B46-814F-7B7A4FA1C96B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6" name="Forme libre 415">
              <a:extLst>
                <a:ext uri="{FF2B5EF4-FFF2-40B4-BE49-F238E27FC236}">
                  <a16:creationId xmlns:a16="http://schemas.microsoft.com/office/drawing/2014/main" id="{9F66128C-D5C8-0D4A-A379-9C524C3D42C5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7" name="Forme libre 416">
              <a:extLst>
                <a:ext uri="{FF2B5EF4-FFF2-40B4-BE49-F238E27FC236}">
                  <a16:creationId xmlns:a16="http://schemas.microsoft.com/office/drawing/2014/main" id="{A224C4ED-BEAA-CE43-8D6A-492AB74B4F7F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8" name="Forme libre 417">
              <a:extLst>
                <a:ext uri="{FF2B5EF4-FFF2-40B4-BE49-F238E27FC236}">
                  <a16:creationId xmlns:a16="http://schemas.microsoft.com/office/drawing/2014/main" id="{93C2ADF4-59D4-4C41-B165-371700184435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9" name="Forme libre 418">
              <a:extLst>
                <a:ext uri="{FF2B5EF4-FFF2-40B4-BE49-F238E27FC236}">
                  <a16:creationId xmlns:a16="http://schemas.microsoft.com/office/drawing/2014/main" id="{19AA9109-9363-8F40-83AE-ACD38FD63574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0" name="Forme libre 419">
              <a:extLst>
                <a:ext uri="{FF2B5EF4-FFF2-40B4-BE49-F238E27FC236}">
                  <a16:creationId xmlns:a16="http://schemas.microsoft.com/office/drawing/2014/main" id="{AEB89236-65C0-7A42-A6AD-67BABF951EBB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1" name="Forme libre 420">
              <a:extLst>
                <a:ext uri="{FF2B5EF4-FFF2-40B4-BE49-F238E27FC236}">
                  <a16:creationId xmlns:a16="http://schemas.microsoft.com/office/drawing/2014/main" id="{A6285A7E-0E8C-8B4E-8184-60759D0D1B5E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2" name="Forme libre 421">
              <a:extLst>
                <a:ext uri="{FF2B5EF4-FFF2-40B4-BE49-F238E27FC236}">
                  <a16:creationId xmlns:a16="http://schemas.microsoft.com/office/drawing/2014/main" id="{EBD47AFD-5B46-E24C-A185-3B61D84F06BA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3" name="Forme libre 422">
              <a:extLst>
                <a:ext uri="{FF2B5EF4-FFF2-40B4-BE49-F238E27FC236}">
                  <a16:creationId xmlns:a16="http://schemas.microsoft.com/office/drawing/2014/main" id="{5BFE8A0B-F84C-0142-AD0D-772CCDABDB4C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4" name="Forme libre 423">
              <a:extLst>
                <a:ext uri="{FF2B5EF4-FFF2-40B4-BE49-F238E27FC236}">
                  <a16:creationId xmlns:a16="http://schemas.microsoft.com/office/drawing/2014/main" id="{AB0D0246-437B-EA43-80E9-0FFB5E339149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5" name="Forme libre 424">
              <a:extLst>
                <a:ext uri="{FF2B5EF4-FFF2-40B4-BE49-F238E27FC236}">
                  <a16:creationId xmlns:a16="http://schemas.microsoft.com/office/drawing/2014/main" id="{26DC0947-3035-0F45-9304-A3B50935E202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6" name="Forme libre 425">
              <a:extLst>
                <a:ext uri="{FF2B5EF4-FFF2-40B4-BE49-F238E27FC236}">
                  <a16:creationId xmlns:a16="http://schemas.microsoft.com/office/drawing/2014/main" id="{7EEA475C-F39C-A34B-BC36-7F2B6EDAA61D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7" name="Forme libre 426">
              <a:extLst>
                <a:ext uri="{FF2B5EF4-FFF2-40B4-BE49-F238E27FC236}">
                  <a16:creationId xmlns:a16="http://schemas.microsoft.com/office/drawing/2014/main" id="{E8409339-D662-D149-B57A-1B9E8C54579B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8" name="Forme libre 427">
              <a:extLst>
                <a:ext uri="{FF2B5EF4-FFF2-40B4-BE49-F238E27FC236}">
                  <a16:creationId xmlns:a16="http://schemas.microsoft.com/office/drawing/2014/main" id="{6E5C918F-CFA6-BD40-B87D-141EFFA0858E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9" name="Forme libre 428">
              <a:extLst>
                <a:ext uri="{FF2B5EF4-FFF2-40B4-BE49-F238E27FC236}">
                  <a16:creationId xmlns:a16="http://schemas.microsoft.com/office/drawing/2014/main" id="{139196C6-8EBA-564B-B3F2-B1BD487B1FE3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0" name="Forme libre 429">
              <a:extLst>
                <a:ext uri="{FF2B5EF4-FFF2-40B4-BE49-F238E27FC236}">
                  <a16:creationId xmlns:a16="http://schemas.microsoft.com/office/drawing/2014/main" id="{ADB65A44-6A7A-374C-BA87-B18FFBC70676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1" name="Forme libre 430">
              <a:extLst>
                <a:ext uri="{FF2B5EF4-FFF2-40B4-BE49-F238E27FC236}">
                  <a16:creationId xmlns:a16="http://schemas.microsoft.com/office/drawing/2014/main" id="{1C05AC63-985C-E64D-A1DF-3CD81493922D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2" name="Forme libre 431">
              <a:extLst>
                <a:ext uri="{FF2B5EF4-FFF2-40B4-BE49-F238E27FC236}">
                  <a16:creationId xmlns:a16="http://schemas.microsoft.com/office/drawing/2014/main" id="{072E75CE-DB86-E64A-A7F4-F5A5D90366C8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3" name="Forme libre 432">
              <a:extLst>
                <a:ext uri="{FF2B5EF4-FFF2-40B4-BE49-F238E27FC236}">
                  <a16:creationId xmlns:a16="http://schemas.microsoft.com/office/drawing/2014/main" id="{3955807A-531E-A24F-9D15-80FC2D146DDC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4" name="Forme libre 433">
              <a:extLst>
                <a:ext uri="{FF2B5EF4-FFF2-40B4-BE49-F238E27FC236}">
                  <a16:creationId xmlns:a16="http://schemas.microsoft.com/office/drawing/2014/main" id="{99F73544-B775-634E-97F0-3779AB369B60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5" name="Forme libre 434">
              <a:extLst>
                <a:ext uri="{FF2B5EF4-FFF2-40B4-BE49-F238E27FC236}">
                  <a16:creationId xmlns:a16="http://schemas.microsoft.com/office/drawing/2014/main" id="{5BEC57F0-F453-4040-BDD1-DD98C236362E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6" name="Forme libre 435">
              <a:extLst>
                <a:ext uri="{FF2B5EF4-FFF2-40B4-BE49-F238E27FC236}">
                  <a16:creationId xmlns:a16="http://schemas.microsoft.com/office/drawing/2014/main" id="{E4346083-567F-5A4B-BB98-8A3589D00FF8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7" name="Forme libre 436">
              <a:extLst>
                <a:ext uri="{FF2B5EF4-FFF2-40B4-BE49-F238E27FC236}">
                  <a16:creationId xmlns:a16="http://schemas.microsoft.com/office/drawing/2014/main" id="{B64E9023-583E-6744-AFF9-0717B1722D9C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8" name="Forme libre 437">
              <a:extLst>
                <a:ext uri="{FF2B5EF4-FFF2-40B4-BE49-F238E27FC236}">
                  <a16:creationId xmlns:a16="http://schemas.microsoft.com/office/drawing/2014/main" id="{347E579E-7D71-8C4F-9EE2-F3DF11711CE0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9" name="Forme libre 438">
              <a:extLst>
                <a:ext uri="{FF2B5EF4-FFF2-40B4-BE49-F238E27FC236}">
                  <a16:creationId xmlns:a16="http://schemas.microsoft.com/office/drawing/2014/main" id="{DD90C037-DCE4-4947-A012-72BF8CAD6631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0" name="Forme libre 439">
              <a:extLst>
                <a:ext uri="{FF2B5EF4-FFF2-40B4-BE49-F238E27FC236}">
                  <a16:creationId xmlns:a16="http://schemas.microsoft.com/office/drawing/2014/main" id="{AD540FA3-839E-0C41-AF76-AFD567D57F48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1" name="Forme libre 440">
              <a:extLst>
                <a:ext uri="{FF2B5EF4-FFF2-40B4-BE49-F238E27FC236}">
                  <a16:creationId xmlns:a16="http://schemas.microsoft.com/office/drawing/2014/main" id="{B947728A-6E0A-AC49-BA31-1E4683BEC083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2" name="Forme libre 441">
              <a:extLst>
                <a:ext uri="{FF2B5EF4-FFF2-40B4-BE49-F238E27FC236}">
                  <a16:creationId xmlns:a16="http://schemas.microsoft.com/office/drawing/2014/main" id="{5595168F-6EEC-974D-B887-3B93C7353E42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3" name="Forme libre 442">
              <a:extLst>
                <a:ext uri="{FF2B5EF4-FFF2-40B4-BE49-F238E27FC236}">
                  <a16:creationId xmlns:a16="http://schemas.microsoft.com/office/drawing/2014/main" id="{D9464D39-59C4-8E48-AC50-B29333FF3C41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4" name="Forme libre 443">
              <a:extLst>
                <a:ext uri="{FF2B5EF4-FFF2-40B4-BE49-F238E27FC236}">
                  <a16:creationId xmlns:a16="http://schemas.microsoft.com/office/drawing/2014/main" id="{315729EA-CE96-5945-8143-D1D018540C4F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5" name="Forme libre 444">
              <a:extLst>
                <a:ext uri="{FF2B5EF4-FFF2-40B4-BE49-F238E27FC236}">
                  <a16:creationId xmlns:a16="http://schemas.microsoft.com/office/drawing/2014/main" id="{909D2FB2-69F6-694A-8EC4-F997E89FD900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6" name="Forme libre 445">
              <a:extLst>
                <a:ext uri="{FF2B5EF4-FFF2-40B4-BE49-F238E27FC236}">
                  <a16:creationId xmlns:a16="http://schemas.microsoft.com/office/drawing/2014/main" id="{02AE6FE6-BD16-764C-8C3B-BFD647054BC4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7" name="Forme libre 446">
              <a:extLst>
                <a:ext uri="{FF2B5EF4-FFF2-40B4-BE49-F238E27FC236}">
                  <a16:creationId xmlns:a16="http://schemas.microsoft.com/office/drawing/2014/main" id="{B2C323B6-C396-8B40-B4B4-E415E9B8B8F5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8" name="Forme libre 447">
              <a:extLst>
                <a:ext uri="{FF2B5EF4-FFF2-40B4-BE49-F238E27FC236}">
                  <a16:creationId xmlns:a16="http://schemas.microsoft.com/office/drawing/2014/main" id="{DE4E7AFE-5BD5-4640-8E0C-EF2AE3D19ACA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9" name="Forme libre 448">
              <a:extLst>
                <a:ext uri="{FF2B5EF4-FFF2-40B4-BE49-F238E27FC236}">
                  <a16:creationId xmlns:a16="http://schemas.microsoft.com/office/drawing/2014/main" id="{54D3A9BC-92D6-DA4E-A1BD-03338D07CBB9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0" name="Forme libre 449">
              <a:extLst>
                <a:ext uri="{FF2B5EF4-FFF2-40B4-BE49-F238E27FC236}">
                  <a16:creationId xmlns:a16="http://schemas.microsoft.com/office/drawing/2014/main" id="{48CFD6A0-7783-3041-8384-A95FBE6F6125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1" name="Forme libre 450">
              <a:extLst>
                <a:ext uri="{FF2B5EF4-FFF2-40B4-BE49-F238E27FC236}">
                  <a16:creationId xmlns:a16="http://schemas.microsoft.com/office/drawing/2014/main" id="{5F700EE4-701D-ED43-97BA-614A8990B208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2" name="Forme libre 451">
              <a:extLst>
                <a:ext uri="{FF2B5EF4-FFF2-40B4-BE49-F238E27FC236}">
                  <a16:creationId xmlns:a16="http://schemas.microsoft.com/office/drawing/2014/main" id="{B98ABCB9-6FE5-FB49-9124-76E1E6D5609B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3" name="Forme libre 452">
              <a:extLst>
                <a:ext uri="{FF2B5EF4-FFF2-40B4-BE49-F238E27FC236}">
                  <a16:creationId xmlns:a16="http://schemas.microsoft.com/office/drawing/2014/main" id="{14B8C607-D2AF-CF4D-971E-43E1BFAF655F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4" name="Forme libre 453">
              <a:extLst>
                <a:ext uri="{FF2B5EF4-FFF2-40B4-BE49-F238E27FC236}">
                  <a16:creationId xmlns:a16="http://schemas.microsoft.com/office/drawing/2014/main" id="{1D364CAE-6A02-D146-BFB2-188E7216CF1E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5" name="Forme libre 454">
              <a:extLst>
                <a:ext uri="{FF2B5EF4-FFF2-40B4-BE49-F238E27FC236}">
                  <a16:creationId xmlns:a16="http://schemas.microsoft.com/office/drawing/2014/main" id="{6E37E430-DE58-0146-9A27-E4CAA3D7E66F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6" name="Forme libre 455">
              <a:extLst>
                <a:ext uri="{FF2B5EF4-FFF2-40B4-BE49-F238E27FC236}">
                  <a16:creationId xmlns:a16="http://schemas.microsoft.com/office/drawing/2014/main" id="{C2C0282C-7E25-F04C-B586-930423B2A2BF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7" name="Forme libre 456">
              <a:extLst>
                <a:ext uri="{FF2B5EF4-FFF2-40B4-BE49-F238E27FC236}">
                  <a16:creationId xmlns:a16="http://schemas.microsoft.com/office/drawing/2014/main" id="{24E2EB79-96DC-6149-9A15-EE940F0FF428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8" name="Forme libre 457">
              <a:extLst>
                <a:ext uri="{FF2B5EF4-FFF2-40B4-BE49-F238E27FC236}">
                  <a16:creationId xmlns:a16="http://schemas.microsoft.com/office/drawing/2014/main" id="{F69ABEA6-8834-5B4B-BE6D-895F1C8141E1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9" name="Forme libre 458">
              <a:extLst>
                <a:ext uri="{FF2B5EF4-FFF2-40B4-BE49-F238E27FC236}">
                  <a16:creationId xmlns:a16="http://schemas.microsoft.com/office/drawing/2014/main" id="{22C66049-ECBD-B44A-A07C-47D4F11F2199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0" name="Forme libre 459">
              <a:extLst>
                <a:ext uri="{FF2B5EF4-FFF2-40B4-BE49-F238E27FC236}">
                  <a16:creationId xmlns:a16="http://schemas.microsoft.com/office/drawing/2014/main" id="{D10A41CC-107D-294C-9D9D-FF11D2F19C81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1" name="Forme libre 460">
              <a:extLst>
                <a:ext uri="{FF2B5EF4-FFF2-40B4-BE49-F238E27FC236}">
                  <a16:creationId xmlns:a16="http://schemas.microsoft.com/office/drawing/2014/main" id="{DCD4550A-9576-B242-B88A-EBD22DBEF4D3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2" name="Forme libre 461">
              <a:extLst>
                <a:ext uri="{FF2B5EF4-FFF2-40B4-BE49-F238E27FC236}">
                  <a16:creationId xmlns:a16="http://schemas.microsoft.com/office/drawing/2014/main" id="{B490F798-995F-9D4E-A296-31979733ED5D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3" name="Forme libre 462">
              <a:extLst>
                <a:ext uri="{FF2B5EF4-FFF2-40B4-BE49-F238E27FC236}">
                  <a16:creationId xmlns:a16="http://schemas.microsoft.com/office/drawing/2014/main" id="{31F0EDBB-46FD-2F46-BF7D-68EBF669D8EF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4" name="Forme libre 463">
              <a:extLst>
                <a:ext uri="{FF2B5EF4-FFF2-40B4-BE49-F238E27FC236}">
                  <a16:creationId xmlns:a16="http://schemas.microsoft.com/office/drawing/2014/main" id="{2943FDE5-E322-0648-AFBF-834740B63466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5" name="Forme libre 464">
              <a:extLst>
                <a:ext uri="{FF2B5EF4-FFF2-40B4-BE49-F238E27FC236}">
                  <a16:creationId xmlns:a16="http://schemas.microsoft.com/office/drawing/2014/main" id="{7A90C168-BFA9-4648-BCE9-C26526FD0F8F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6" name="Forme libre 465">
              <a:extLst>
                <a:ext uri="{FF2B5EF4-FFF2-40B4-BE49-F238E27FC236}">
                  <a16:creationId xmlns:a16="http://schemas.microsoft.com/office/drawing/2014/main" id="{095C09BD-4E52-754B-8A9A-7D46257C4F03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7" name="Forme libre 466">
              <a:extLst>
                <a:ext uri="{FF2B5EF4-FFF2-40B4-BE49-F238E27FC236}">
                  <a16:creationId xmlns:a16="http://schemas.microsoft.com/office/drawing/2014/main" id="{BCAFF19C-BE5E-3A45-B442-772E0787907F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8" name="Forme libre 467">
              <a:extLst>
                <a:ext uri="{FF2B5EF4-FFF2-40B4-BE49-F238E27FC236}">
                  <a16:creationId xmlns:a16="http://schemas.microsoft.com/office/drawing/2014/main" id="{EB1D9520-1C2F-5B40-AA9E-3985BDB04041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9" name="Forme libre 468">
              <a:extLst>
                <a:ext uri="{FF2B5EF4-FFF2-40B4-BE49-F238E27FC236}">
                  <a16:creationId xmlns:a16="http://schemas.microsoft.com/office/drawing/2014/main" id="{B8B342CE-69F2-B142-9B51-A10E671725AD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0" name="Forme libre 469">
              <a:extLst>
                <a:ext uri="{FF2B5EF4-FFF2-40B4-BE49-F238E27FC236}">
                  <a16:creationId xmlns:a16="http://schemas.microsoft.com/office/drawing/2014/main" id="{1EC1EBDB-AD43-864B-9DFA-25D2406F96CE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1" name="Forme libre 470">
              <a:extLst>
                <a:ext uri="{FF2B5EF4-FFF2-40B4-BE49-F238E27FC236}">
                  <a16:creationId xmlns:a16="http://schemas.microsoft.com/office/drawing/2014/main" id="{FB1761BF-D9E7-B847-8997-D7F9447761F1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2" name="Forme libre 471">
              <a:extLst>
                <a:ext uri="{FF2B5EF4-FFF2-40B4-BE49-F238E27FC236}">
                  <a16:creationId xmlns:a16="http://schemas.microsoft.com/office/drawing/2014/main" id="{43237E51-AA80-8745-8E24-DE94652BE959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3" name="Forme libre 472">
              <a:extLst>
                <a:ext uri="{FF2B5EF4-FFF2-40B4-BE49-F238E27FC236}">
                  <a16:creationId xmlns:a16="http://schemas.microsoft.com/office/drawing/2014/main" id="{9398B8B5-6BCA-434A-A7DB-BBA965F6A91A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4" name="Forme libre 473">
              <a:extLst>
                <a:ext uri="{FF2B5EF4-FFF2-40B4-BE49-F238E27FC236}">
                  <a16:creationId xmlns:a16="http://schemas.microsoft.com/office/drawing/2014/main" id="{36AA175D-A577-9647-A2A7-C195BE032255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5" name="Forme libre 474">
              <a:extLst>
                <a:ext uri="{FF2B5EF4-FFF2-40B4-BE49-F238E27FC236}">
                  <a16:creationId xmlns:a16="http://schemas.microsoft.com/office/drawing/2014/main" id="{0A35209A-0E7C-654E-941A-7A3B2A8892CE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6" name="Forme libre 475">
              <a:extLst>
                <a:ext uri="{FF2B5EF4-FFF2-40B4-BE49-F238E27FC236}">
                  <a16:creationId xmlns:a16="http://schemas.microsoft.com/office/drawing/2014/main" id="{2F5E2170-0343-0746-8F5E-91977A9CC6FB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7" name="Forme libre 476">
              <a:extLst>
                <a:ext uri="{FF2B5EF4-FFF2-40B4-BE49-F238E27FC236}">
                  <a16:creationId xmlns:a16="http://schemas.microsoft.com/office/drawing/2014/main" id="{C817F70C-CC93-8D40-BE61-3EB966B24E6D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8" name="Forme libre 477">
              <a:extLst>
                <a:ext uri="{FF2B5EF4-FFF2-40B4-BE49-F238E27FC236}">
                  <a16:creationId xmlns:a16="http://schemas.microsoft.com/office/drawing/2014/main" id="{88DB4120-CA04-2F46-AA06-86D0740F4566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9" name="Forme libre 478">
              <a:extLst>
                <a:ext uri="{FF2B5EF4-FFF2-40B4-BE49-F238E27FC236}">
                  <a16:creationId xmlns:a16="http://schemas.microsoft.com/office/drawing/2014/main" id="{CD60A908-EA6D-1247-88B2-11C6B73603AC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0" name="Forme libre 479">
              <a:extLst>
                <a:ext uri="{FF2B5EF4-FFF2-40B4-BE49-F238E27FC236}">
                  <a16:creationId xmlns:a16="http://schemas.microsoft.com/office/drawing/2014/main" id="{26AB3060-F28C-ED40-A8C6-AB5824EC0554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1" name="Forme libre 480">
              <a:extLst>
                <a:ext uri="{FF2B5EF4-FFF2-40B4-BE49-F238E27FC236}">
                  <a16:creationId xmlns:a16="http://schemas.microsoft.com/office/drawing/2014/main" id="{2397F07C-068C-7D4B-99DC-A3841BD3E6CA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2" name="Forme libre 481">
              <a:extLst>
                <a:ext uri="{FF2B5EF4-FFF2-40B4-BE49-F238E27FC236}">
                  <a16:creationId xmlns:a16="http://schemas.microsoft.com/office/drawing/2014/main" id="{E181561D-53EC-1E45-B2DC-AB34A29CAC20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3" name="Forme libre 482">
              <a:extLst>
                <a:ext uri="{FF2B5EF4-FFF2-40B4-BE49-F238E27FC236}">
                  <a16:creationId xmlns:a16="http://schemas.microsoft.com/office/drawing/2014/main" id="{E5CC60BA-ADFF-8242-BA4F-B8D3C68581D8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4" name="Forme libre 483">
              <a:extLst>
                <a:ext uri="{FF2B5EF4-FFF2-40B4-BE49-F238E27FC236}">
                  <a16:creationId xmlns:a16="http://schemas.microsoft.com/office/drawing/2014/main" id="{33AE25E4-AE1C-A641-9747-5D6C18F4B958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5" name="Forme libre 484">
              <a:extLst>
                <a:ext uri="{FF2B5EF4-FFF2-40B4-BE49-F238E27FC236}">
                  <a16:creationId xmlns:a16="http://schemas.microsoft.com/office/drawing/2014/main" id="{98542A42-AF6E-9249-854A-829593EA0D40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6" name="Forme libre 485">
              <a:extLst>
                <a:ext uri="{FF2B5EF4-FFF2-40B4-BE49-F238E27FC236}">
                  <a16:creationId xmlns:a16="http://schemas.microsoft.com/office/drawing/2014/main" id="{2D53F6A8-E324-714D-8FD1-C05972A3F785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7" name="Forme libre 486">
              <a:extLst>
                <a:ext uri="{FF2B5EF4-FFF2-40B4-BE49-F238E27FC236}">
                  <a16:creationId xmlns:a16="http://schemas.microsoft.com/office/drawing/2014/main" id="{D181175D-B74D-6743-BABB-7C0C704B7576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8" name="Forme libre 487">
              <a:extLst>
                <a:ext uri="{FF2B5EF4-FFF2-40B4-BE49-F238E27FC236}">
                  <a16:creationId xmlns:a16="http://schemas.microsoft.com/office/drawing/2014/main" id="{95E91E4B-F900-FC48-AE9B-06D06C0F1C7E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9" name="Forme libre 488">
              <a:extLst>
                <a:ext uri="{FF2B5EF4-FFF2-40B4-BE49-F238E27FC236}">
                  <a16:creationId xmlns:a16="http://schemas.microsoft.com/office/drawing/2014/main" id="{74124A23-BC79-1E41-B0D9-8B069C0C6356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0" name="Forme libre 489">
              <a:extLst>
                <a:ext uri="{FF2B5EF4-FFF2-40B4-BE49-F238E27FC236}">
                  <a16:creationId xmlns:a16="http://schemas.microsoft.com/office/drawing/2014/main" id="{8F9F4FD0-A7A5-104C-9959-8AF82529B278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1" name="Forme libre 490">
              <a:extLst>
                <a:ext uri="{FF2B5EF4-FFF2-40B4-BE49-F238E27FC236}">
                  <a16:creationId xmlns:a16="http://schemas.microsoft.com/office/drawing/2014/main" id="{3B18B666-91E4-1340-9CEE-DEF519BAA25B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2" name="Forme libre 491">
              <a:extLst>
                <a:ext uri="{FF2B5EF4-FFF2-40B4-BE49-F238E27FC236}">
                  <a16:creationId xmlns:a16="http://schemas.microsoft.com/office/drawing/2014/main" id="{966D87C0-07F4-7040-A894-BA621D018B53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3" name="Forme libre 492">
              <a:extLst>
                <a:ext uri="{FF2B5EF4-FFF2-40B4-BE49-F238E27FC236}">
                  <a16:creationId xmlns:a16="http://schemas.microsoft.com/office/drawing/2014/main" id="{E284BBDD-793B-A845-96F3-C8DACAEEE0FF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4" name="Forme libre 493">
              <a:extLst>
                <a:ext uri="{FF2B5EF4-FFF2-40B4-BE49-F238E27FC236}">
                  <a16:creationId xmlns:a16="http://schemas.microsoft.com/office/drawing/2014/main" id="{CD9D18B1-FAB3-D34E-A87E-C58BE5B2664A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5" name="Forme libre 494">
              <a:extLst>
                <a:ext uri="{FF2B5EF4-FFF2-40B4-BE49-F238E27FC236}">
                  <a16:creationId xmlns:a16="http://schemas.microsoft.com/office/drawing/2014/main" id="{37A85604-6C3F-0640-BCDC-5649EC8EB9B1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6" name="Forme libre 495">
              <a:extLst>
                <a:ext uri="{FF2B5EF4-FFF2-40B4-BE49-F238E27FC236}">
                  <a16:creationId xmlns:a16="http://schemas.microsoft.com/office/drawing/2014/main" id="{B28CC0BA-4BC0-284D-93AC-E021B8C44D4C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7" name="Forme libre 496">
              <a:extLst>
                <a:ext uri="{FF2B5EF4-FFF2-40B4-BE49-F238E27FC236}">
                  <a16:creationId xmlns:a16="http://schemas.microsoft.com/office/drawing/2014/main" id="{FE9245A9-2071-EC44-8448-74D4F4C39AB1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8" name="Forme libre 497">
              <a:extLst>
                <a:ext uri="{FF2B5EF4-FFF2-40B4-BE49-F238E27FC236}">
                  <a16:creationId xmlns:a16="http://schemas.microsoft.com/office/drawing/2014/main" id="{1380F1B2-2319-AD46-B059-5C279FADFA7E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9" name="Forme libre 498">
              <a:extLst>
                <a:ext uri="{FF2B5EF4-FFF2-40B4-BE49-F238E27FC236}">
                  <a16:creationId xmlns:a16="http://schemas.microsoft.com/office/drawing/2014/main" id="{EF5C3447-9852-684B-8262-3DFFF6636014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0" name="Forme libre 499">
              <a:extLst>
                <a:ext uri="{FF2B5EF4-FFF2-40B4-BE49-F238E27FC236}">
                  <a16:creationId xmlns:a16="http://schemas.microsoft.com/office/drawing/2014/main" id="{C5216C07-AF74-4A4A-9F4E-266B43FC6F8E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1" name="Forme libre 500">
              <a:extLst>
                <a:ext uri="{FF2B5EF4-FFF2-40B4-BE49-F238E27FC236}">
                  <a16:creationId xmlns:a16="http://schemas.microsoft.com/office/drawing/2014/main" id="{4554B990-0929-4442-9404-EFBCBF4FCD2A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2" name="Forme libre 501">
              <a:extLst>
                <a:ext uri="{FF2B5EF4-FFF2-40B4-BE49-F238E27FC236}">
                  <a16:creationId xmlns:a16="http://schemas.microsoft.com/office/drawing/2014/main" id="{7AFD96C1-544A-824F-AFDC-FDFE2C4A0954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3" name="Forme libre 502">
              <a:extLst>
                <a:ext uri="{FF2B5EF4-FFF2-40B4-BE49-F238E27FC236}">
                  <a16:creationId xmlns:a16="http://schemas.microsoft.com/office/drawing/2014/main" id="{0DB74E44-CAA0-F846-9039-4BDE1D48F010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4" name="Forme libre 503">
              <a:extLst>
                <a:ext uri="{FF2B5EF4-FFF2-40B4-BE49-F238E27FC236}">
                  <a16:creationId xmlns:a16="http://schemas.microsoft.com/office/drawing/2014/main" id="{63365CE1-B85B-D746-AAA4-262BBC915703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5" name="Forme libre 504">
              <a:extLst>
                <a:ext uri="{FF2B5EF4-FFF2-40B4-BE49-F238E27FC236}">
                  <a16:creationId xmlns:a16="http://schemas.microsoft.com/office/drawing/2014/main" id="{54E4B2AE-F15D-214A-8856-5C18429101F3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6" name="Forme libre 505">
              <a:extLst>
                <a:ext uri="{FF2B5EF4-FFF2-40B4-BE49-F238E27FC236}">
                  <a16:creationId xmlns:a16="http://schemas.microsoft.com/office/drawing/2014/main" id="{25312BA7-1A8D-8041-AB49-2D473A5187F7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7" name="Forme libre 506">
              <a:extLst>
                <a:ext uri="{FF2B5EF4-FFF2-40B4-BE49-F238E27FC236}">
                  <a16:creationId xmlns:a16="http://schemas.microsoft.com/office/drawing/2014/main" id="{A1F69EE2-9116-9747-A7BF-EF1F88BC777A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8" name="Forme libre 507">
              <a:extLst>
                <a:ext uri="{FF2B5EF4-FFF2-40B4-BE49-F238E27FC236}">
                  <a16:creationId xmlns:a16="http://schemas.microsoft.com/office/drawing/2014/main" id="{45388326-9B25-5A40-ACF3-7E64F06FD310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9" name="Forme libre 508">
              <a:extLst>
                <a:ext uri="{FF2B5EF4-FFF2-40B4-BE49-F238E27FC236}">
                  <a16:creationId xmlns:a16="http://schemas.microsoft.com/office/drawing/2014/main" id="{EF8E7C82-584D-1845-9303-17C82A0E4ADA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0" name="Forme libre 509">
              <a:extLst>
                <a:ext uri="{FF2B5EF4-FFF2-40B4-BE49-F238E27FC236}">
                  <a16:creationId xmlns:a16="http://schemas.microsoft.com/office/drawing/2014/main" id="{E6B30848-97A6-D141-BC51-1BF73215014F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1" name="Forme libre 510">
              <a:extLst>
                <a:ext uri="{FF2B5EF4-FFF2-40B4-BE49-F238E27FC236}">
                  <a16:creationId xmlns:a16="http://schemas.microsoft.com/office/drawing/2014/main" id="{E268CBD9-5BD2-4F40-BDD9-CD3B6364C422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2" name="Forme libre 511">
              <a:extLst>
                <a:ext uri="{FF2B5EF4-FFF2-40B4-BE49-F238E27FC236}">
                  <a16:creationId xmlns:a16="http://schemas.microsoft.com/office/drawing/2014/main" id="{89379013-85CB-C745-A344-191B1DD01908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3" name="Forme libre 512">
              <a:extLst>
                <a:ext uri="{FF2B5EF4-FFF2-40B4-BE49-F238E27FC236}">
                  <a16:creationId xmlns:a16="http://schemas.microsoft.com/office/drawing/2014/main" id="{4A8ED53F-0C6B-F34C-815D-29742F187BDB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4" name="Forme libre 513">
              <a:extLst>
                <a:ext uri="{FF2B5EF4-FFF2-40B4-BE49-F238E27FC236}">
                  <a16:creationId xmlns:a16="http://schemas.microsoft.com/office/drawing/2014/main" id="{1C0A9D2B-3BF6-DD4E-973F-38512565E906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5" name="Forme libre 514">
              <a:extLst>
                <a:ext uri="{FF2B5EF4-FFF2-40B4-BE49-F238E27FC236}">
                  <a16:creationId xmlns:a16="http://schemas.microsoft.com/office/drawing/2014/main" id="{3D053F61-79E3-BC4F-A551-73DE279093A0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6" name="Forme libre 515">
              <a:extLst>
                <a:ext uri="{FF2B5EF4-FFF2-40B4-BE49-F238E27FC236}">
                  <a16:creationId xmlns:a16="http://schemas.microsoft.com/office/drawing/2014/main" id="{6E426975-B80C-7248-88CF-C58031233273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7" name="Forme libre 516">
              <a:extLst>
                <a:ext uri="{FF2B5EF4-FFF2-40B4-BE49-F238E27FC236}">
                  <a16:creationId xmlns:a16="http://schemas.microsoft.com/office/drawing/2014/main" id="{763E819C-8193-AF4B-9DF0-F77D3097D8B0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8" name="Forme libre 517">
              <a:extLst>
                <a:ext uri="{FF2B5EF4-FFF2-40B4-BE49-F238E27FC236}">
                  <a16:creationId xmlns:a16="http://schemas.microsoft.com/office/drawing/2014/main" id="{6986E42C-50A1-534F-8264-57A4418E454E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9" name="Forme libre 518">
              <a:extLst>
                <a:ext uri="{FF2B5EF4-FFF2-40B4-BE49-F238E27FC236}">
                  <a16:creationId xmlns:a16="http://schemas.microsoft.com/office/drawing/2014/main" id="{92D8A181-B11C-D444-9E71-7BDC1A2FE178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0" name="Forme libre 519">
              <a:extLst>
                <a:ext uri="{FF2B5EF4-FFF2-40B4-BE49-F238E27FC236}">
                  <a16:creationId xmlns:a16="http://schemas.microsoft.com/office/drawing/2014/main" id="{8CC524CC-A632-EB4B-A9A0-C225953B6B58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1" name="Forme libre 520">
              <a:extLst>
                <a:ext uri="{FF2B5EF4-FFF2-40B4-BE49-F238E27FC236}">
                  <a16:creationId xmlns:a16="http://schemas.microsoft.com/office/drawing/2014/main" id="{2A61DCDC-00C2-ED42-B04B-19E8A312F759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2" name="Forme libre 521">
              <a:extLst>
                <a:ext uri="{FF2B5EF4-FFF2-40B4-BE49-F238E27FC236}">
                  <a16:creationId xmlns:a16="http://schemas.microsoft.com/office/drawing/2014/main" id="{0C071817-0969-6342-AB69-55E8C9030049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3" name="Forme libre 522">
              <a:extLst>
                <a:ext uri="{FF2B5EF4-FFF2-40B4-BE49-F238E27FC236}">
                  <a16:creationId xmlns:a16="http://schemas.microsoft.com/office/drawing/2014/main" id="{D12BFA98-F21C-6E40-8AFE-203C8203A4EE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4" name="Forme libre 523">
              <a:extLst>
                <a:ext uri="{FF2B5EF4-FFF2-40B4-BE49-F238E27FC236}">
                  <a16:creationId xmlns:a16="http://schemas.microsoft.com/office/drawing/2014/main" id="{8EE416C7-A99C-934C-A4F4-04D42425AF7E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5" name="Forme libre 524">
              <a:extLst>
                <a:ext uri="{FF2B5EF4-FFF2-40B4-BE49-F238E27FC236}">
                  <a16:creationId xmlns:a16="http://schemas.microsoft.com/office/drawing/2014/main" id="{3F9A5DCA-B38C-F94A-915E-08BF58758E9D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6" name="Forme libre 525">
              <a:extLst>
                <a:ext uri="{FF2B5EF4-FFF2-40B4-BE49-F238E27FC236}">
                  <a16:creationId xmlns:a16="http://schemas.microsoft.com/office/drawing/2014/main" id="{A8F524D1-3139-D842-AB04-B9E7F8CB6243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7" name="Forme libre 526">
              <a:extLst>
                <a:ext uri="{FF2B5EF4-FFF2-40B4-BE49-F238E27FC236}">
                  <a16:creationId xmlns:a16="http://schemas.microsoft.com/office/drawing/2014/main" id="{55C557E9-4D9A-C142-8A6A-24C945E65DB1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8" name="Forme libre 527">
              <a:extLst>
                <a:ext uri="{FF2B5EF4-FFF2-40B4-BE49-F238E27FC236}">
                  <a16:creationId xmlns:a16="http://schemas.microsoft.com/office/drawing/2014/main" id="{19EE30DD-F3DF-FE47-B035-09CDE30C600A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9" name="Forme libre 528">
              <a:extLst>
                <a:ext uri="{FF2B5EF4-FFF2-40B4-BE49-F238E27FC236}">
                  <a16:creationId xmlns:a16="http://schemas.microsoft.com/office/drawing/2014/main" id="{D7E3F3EB-7781-194C-9219-22FB5DA78D6E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0" name="Forme libre 529">
              <a:extLst>
                <a:ext uri="{FF2B5EF4-FFF2-40B4-BE49-F238E27FC236}">
                  <a16:creationId xmlns:a16="http://schemas.microsoft.com/office/drawing/2014/main" id="{2452553C-AB10-5740-AD9D-C6F807695669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1" name="Forme libre 530">
              <a:extLst>
                <a:ext uri="{FF2B5EF4-FFF2-40B4-BE49-F238E27FC236}">
                  <a16:creationId xmlns:a16="http://schemas.microsoft.com/office/drawing/2014/main" id="{932E2089-1E85-6E42-9CD6-D60593DD5748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2" name="Forme libre 531">
              <a:extLst>
                <a:ext uri="{FF2B5EF4-FFF2-40B4-BE49-F238E27FC236}">
                  <a16:creationId xmlns:a16="http://schemas.microsoft.com/office/drawing/2014/main" id="{03D8C12D-6CF1-294D-BD4F-F1E0D33EF9B1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3" name="Forme libre 532">
              <a:extLst>
                <a:ext uri="{FF2B5EF4-FFF2-40B4-BE49-F238E27FC236}">
                  <a16:creationId xmlns:a16="http://schemas.microsoft.com/office/drawing/2014/main" id="{47680DA7-0175-B447-9282-BC50FC58D511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4" name="Forme libre 533">
              <a:extLst>
                <a:ext uri="{FF2B5EF4-FFF2-40B4-BE49-F238E27FC236}">
                  <a16:creationId xmlns:a16="http://schemas.microsoft.com/office/drawing/2014/main" id="{9D0EEEA5-2AC4-EB4D-A2C7-C0BFF8BC4FD2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5" name="Forme libre 534">
              <a:extLst>
                <a:ext uri="{FF2B5EF4-FFF2-40B4-BE49-F238E27FC236}">
                  <a16:creationId xmlns:a16="http://schemas.microsoft.com/office/drawing/2014/main" id="{4C36A73C-3159-7849-AB16-810C19F4B295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6" name="Forme libre 535">
              <a:extLst>
                <a:ext uri="{FF2B5EF4-FFF2-40B4-BE49-F238E27FC236}">
                  <a16:creationId xmlns:a16="http://schemas.microsoft.com/office/drawing/2014/main" id="{4EE03F49-C64F-344F-A53E-51016A0B09B2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7" name="Forme libre 536">
              <a:extLst>
                <a:ext uri="{FF2B5EF4-FFF2-40B4-BE49-F238E27FC236}">
                  <a16:creationId xmlns:a16="http://schemas.microsoft.com/office/drawing/2014/main" id="{970B8E90-50A9-A749-83C0-78F652AC40F5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8" name="Forme libre 537">
              <a:extLst>
                <a:ext uri="{FF2B5EF4-FFF2-40B4-BE49-F238E27FC236}">
                  <a16:creationId xmlns:a16="http://schemas.microsoft.com/office/drawing/2014/main" id="{DCA9471A-CBA8-FB45-AD0A-24FF678B3072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9" name="Forme libre 538">
              <a:extLst>
                <a:ext uri="{FF2B5EF4-FFF2-40B4-BE49-F238E27FC236}">
                  <a16:creationId xmlns:a16="http://schemas.microsoft.com/office/drawing/2014/main" id="{C790A5BE-1FEE-9E47-AE60-32160C85C4B2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0" name="Forme libre 539">
              <a:extLst>
                <a:ext uri="{FF2B5EF4-FFF2-40B4-BE49-F238E27FC236}">
                  <a16:creationId xmlns:a16="http://schemas.microsoft.com/office/drawing/2014/main" id="{7E95F0D3-7915-094A-942E-95230D500C7D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1" name="Forme libre 540">
              <a:extLst>
                <a:ext uri="{FF2B5EF4-FFF2-40B4-BE49-F238E27FC236}">
                  <a16:creationId xmlns:a16="http://schemas.microsoft.com/office/drawing/2014/main" id="{D1FD6976-1246-AC4E-9095-3D6A60FBEA33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2" name="Forme libre 541">
              <a:extLst>
                <a:ext uri="{FF2B5EF4-FFF2-40B4-BE49-F238E27FC236}">
                  <a16:creationId xmlns:a16="http://schemas.microsoft.com/office/drawing/2014/main" id="{A260F0AB-A85D-994A-885D-7652C8C063DE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3" name="Forme libre 542">
              <a:extLst>
                <a:ext uri="{FF2B5EF4-FFF2-40B4-BE49-F238E27FC236}">
                  <a16:creationId xmlns:a16="http://schemas.microsoft.com/office/drawing/2014/main" id="{50805917-2869-1E4A-8D93-0BFF3E19822E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4" name="Forme libre 543">
              <a:extLst>
                <a:ext uri="{FF2B5EF4-FFF2-40B4-BE49-F238E27FC236}">
                  <a16:creationId xmlns:a16="http://schemas.microsoft.com/office/drawing/2014/main" id="{FF577207-518B-B747-8B66-3271FBC5438A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5" name="Forme libre 544">
              <a:extLst>
                <a:ext uri="{FF2B5EF4-FFF2-40B4-BE49-F238E27FC236}">
                  <a16:creationId xmlns:a16="http://schemas.microsoft.com/office/drawing/2014/main" id="{8E15F134-FC54-7C4D-AE73-9CEF56F7FE32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6" name="Forme libre 545">
              <a:extLst>
                <a:ext uri="{FF2B5EF4-FFF2-40B4-BE49-F238E27FC236}">
                  <a16:creationId xmlns:a16="http://schemas.microsoft.com/office/drawing/2014/main" id="{5A153277-EEEA-5A46-8316-CE438DF88B41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7" name="Forme libre 546">
              <a:extLst>
                <a:ext uri="{FF2B5EF4-FFF2-40B4-BE49-F238E27FC236}">
                  <a16:creationId xmlns:a16="http://schemas.microsoft.com/office/drawing/2014/main" id="{5B5A895D-7C4F-9440-8E95-AD0436C886E9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8" name="Forme libre 547">
              <a:extLst>
                <a:ext uri="{FF2B5EF4-FFF2-40B4-BE49-F238E27FC236}">
                  <a16:creationId xmlns:a16="http://schemas.microsoft.com/office/drawing/2014/main" id="{3A91EEED-B548-FB40-A906-6B36D001EC7C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9" name="Forme libre 548">
              <a:extLst>
                <a:ext uri="{FF2B5EF4-FFF2-40B4-BE49-F238E27FC236}">
                  <a16:creationId xmlns:a16="http://schemas.microsoft.com/office/drawing/2014/main" id="{EB72E76F-A7F2-0444-809E-6D7D258FB4E4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0" name="Forme libre 549">
              <a:extLst>
                <a:ext uri="{FF2B5EF4-FFF2-40B4-BE49-F238E27FC236}">
                  <a16:creationId xmlns:a16="http://schemas.microsoft.com/office/drawing/2014/main" id="{87ACB7AE-1BDD-FD46-A6BC-C49786959EF4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1" name="Forme libre 550">
              <a:extLst>
                <a:ext uri="{FF2B5EF4-FFF2-40B4-BE49-F238E27FC236}">
                  <a16:creationId xmlns:a16="http://schemas.microsoft.com/office/drawing/2014/main" id="{8D48F21A-F8FB-C64D-B0AC-E0133520BCED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2" name="Forme libre 551">
              <a:extLst>
                <a:ext uri="{FF2B5EF4-FFF2-40B4-BE49-F238E27FC236}">
                  <a16:creationId xmlns:a16="http://schemas.microsoft.com/office/drawing/2014/main" id="{E5F95532-80FE-F04E-93BB-4B8AB4D93DDF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3" name="Forme libre 552">
              <a:extLst>
                <a:ext uri="{FF2B5EF4-FFF2-40B4-BE49-F238E27FC236}">
                  <a16:creationId xmlns:a16="http://schemas.microsoft.com/office/drawing/2014/main" id="{2945D2BE-274F-CE44-B877-EF3860C85CE3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4" name="Forme libre 553">
              <a:extLst>
                <a:ext uri="{FF2B5EF4-FFF2-40B4-BE49-F238E27FC236}">
                  <a16:creationId xmlns:a16="http://schemas.microsoft.com/office/drawing/2014/main" id="{17F24F7E-718A-DD4F-B590-9E17174873DB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5" name="Forme libre 554">
              <a:extLst>
                <a:ext uri="{FF2B5EF4-FFF2-40B4-BE49-F238E27FC236}">
                  <a16:creationId xmlns:a16="http://schemas.microsoft.com/office/drawing/2014/main" id="{5E06E9EA-7B76-6847-BCFF-42C80B6ABE87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6" name="Forme libre 555">
              <a:extLst>
                <a:ext uri="{FF2B5EF4-FFF2-40B4-BE49-F238E27FC236}">
                  <a16:creationId xmlns:a16="http://schemas.microsoft.com/office/drawing/2014/main" id="{2CE82B81-18EB-C541-9367-6376A90C86CC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7" name="Forme libre 556">
              <a:extLst>
                <a:ext uri="{FF2B5EF4-FFF2-40B4-BE49-F238E27FC236}">
                  <a16:creationId xmlns:a16="http://schemas.microsoft.com/office/drawing/2014/main" id="{D4A55BF0-09B1-E442-A1CF-F1E6568D4361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8" name="Forme libre 557">
              <a:extLst>
                <a:ext uri="{FF2B5EF4-FFF2-40B4-BE49-F238E27FC236}">
                  <a16:creationId xmlns:a16="http://schemas.microsoft.com/office/drawing/2014/main" id="{22081BC9-A979-7B42-A4C5-A9FF1C88B0E5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9" name="Forme libre 558">
              <a:extLst>
                <a:ext uri="{FF2B5EF4-FFF2-40B4-BE49-F238E27FC236}">
                  <a16:creationId xmlns:a16="http://schemas.microsoft.com/office/drawing/2014/main" id="{53833776-DD3C-3244-AC28-926FCEA6BE1F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0" name="Forme libre 559">
              <a:extLst>
                <a:ext uri="{FF2B5EF4-FFF2-40B4-BE49-F238E27FC236}">
                  <a16:creationId xmlns:a16="http://schemas.microsoft.com/office/drawing/2014/main" id="{A22EE8BA-A4E6-7B45-AB37-62DFBDE81DF3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1" name="Forme libre 560">
              <a:extLst>
                <a:ext uri="{FF2B5EF4-FFF2-40B4-BE49-F238E27FC236}">
                  <a16:creationId xmlns:a16="http://schemas.microsoft.com/office/drawing/2014/main" id="{D65B3354-BD30-414B-A968-9302509AAF5A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2" name="Forme libre 561">
              <a:extLst>
                <a:ext uri="{FF2B5EF4-FFF2-40B4-BE49-F238E27FC236}">
                  <a16:creationId xmlns:a16="http://schemas.microsoft.com/office/drawing/2014/main" id="{42101C41-FC94-CD43-8C9A-BC7FFD3D89B2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3" name="Forme libre 562">
              <a:extLst>
                <a:ext uri="{FF2B5EF4-FFF2-40B4-BE49-F238E27FC236}">
                  <a16:creationId xmlns:a16="http://schemas.microsoft.com/office/drawing/2014/main" id="{3951F11F-A5C9-9341-BE5E-AFD625FA4B05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4" name="Forme libre 563">
              <a:extLst>
                <a:ext uri="{FF2B5EF4-FFF2-40B4-BE49-F238E27FC236}">
                  <a16:creationId xmlns:a16="http://schemas.microsoft.com/office/drawing/2014/main" id="{240854EC-F955-D34F-B2D0-4DFA8EDECDB4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5" name="Forme libre 564">
              <a:extLst>
                <a:ext uri="{FF2B5EF4-FFF2-40B4-BE49-F238E27FC236}">
                  <a16:creationId xmlns:a16="http://schemas.microsoft.com/office/drawing/2014/main" id="{659D46EE-3AC3-F04B-BE77-BDF5A1E114B5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6" name="Forme libre 565">
              <a:extLst>
                <a:ext uri="{FF2B5EF4-FFF2-40B4-BE49-F238E27FC236}">
                  <a16:creationId xmlns:a16="http://schemas.microsoft.com/office/drawing/2014/main" id="{6CD65D39-CDA3-3A45-8A47-110AD48BBEC9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7" name="Forme libre 566">
              <a:extLst>
                <a:ext uri="{FF2B5EF4-FFF2-40B4-BE49-F238E27FC236}">
                  <a16:creationId xmlns:a16="http://schemas.microsoft.com/office/drawing/2014/main" id="{513D081C-9DFC-724C-ABEB-DB51A12F9ED9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8" name="Forme libre 567">
              <a:extLst>
                <a:ext uri="{FF2B5EF4-FFF2-40B4-BE49-F238E27FC236}">
                  <a16:creationId xmlns:a16="http://schemas.microsoft.com/office/drawing/2014/main" id="{B466E17B-0DD4-C94D-A33E-07FBA83E3BBD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9" name="Forme libre 568">
              <a:extLst>
                <a:ext uri="{FF2B5EF4-FFF2-40B4-BE49-F238E27FC236}">
                  <a16:creationId xmlns:a16="http://schemas.microsoft.com/office/drawing/2014/main" id="{478029FC-6039-7E48-9609-2B2278CB1EA6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0" name="Forme libre 569">
              <a:extLst>
                <a:ext uri="{FF2B5EF4-FFF2-40B4-BE49-F238E27FC236}">
                  <a16:creationId xmlns:a16="http://schemas.microsoft.com/office/drawing/2014/main" id="{B6151F3C-C485-3D4F-90AC-46C07F5B9DED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1" name="Forme libre 570">
              <a:extLst>
                <a:ext uri="{FF2B5EF4-FFF2-40B4-BE49-F238E27FC236}">
                  <a16:creationId xmlns:a16="http://schemas.microsoft.com/office/drawing/2014/main" id="{C539A73B-BB07-E444-97E9-3D662481DACA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2" name="Forme libre 571">
              <a:extLst>
                <a:ext uri="{FF2B5EF4-FFF2-40B4-BE49-F238E27FC236}">
                  <a16:creationId xmlns:a16="http://schemas.microsoft.com/office/drawing/2014/main" id="{6008FF39-B362-A14D-A716-850E7C865FB6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3" name="Forme libre 572">
              <a:extLst>
                <a:ext uri="{FF2B5EF4-FFF2-40B4-BE49-F238E27FC236}">
                  <a16:creationId xmlns:a16="http://schemas.microsoft.com/office/drawing/2014/main" id="{C77452E7-7E1F-A747-8EE2-F55A7E8AC92E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4" name="Forme libre 573">
              <a:extLst>
                <a:ext uri="{FF2B5EF4-FFF2-40B4-BE49-F238E27FC236}">
                  <a16:creationId xmlns:a16="http://schemas.microsoft.com/office/drawing/2014/main" id="{ED15B501-6DAF-9A4E-BC71-80FD7E7AF793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575" name="Rectangle 574">
            <a:extLst>
              <a:ext uri="{FF2B5EF4-FFF2-40B4-BE49-F238E27FC236}">
                <a16:creationId xmlns:a16="http://schemas.microsoft.com/office/drawing/2014/main" id="{BA3D5570-E215-2D47-B0A3-89160AEF7E92}"/>
              </a:ext>
            </a:extLst>
          </p:cNvPr>
          <p:cNvSpPr/>
          <p:nvPr userDrawn="1"/>
        </p:nvSpPr>
        <p:spPr>
          <a:xfrm>
            <a:off x="8561818" y="4832539"/>
            <a:ext cx="774000" cy="77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7" name="Rectangle 576">
            <a:extLst>
              <a:ext uri="{FF2B5EF4-FFF2-40B4-BE49-F238E27FC236}">
                <a16:creationId xmlns:a16="http://schemas.microsoft.com/office/drawing/2014/main" id="{29FAE46E-CFD3-3B47-AC54-AF2B1897A397}"/>
              </a:ext>
            </a:extLst>
          </p:cNvPr>
          <p:cNvSpPr/>
          <p:nvPr userDrawn="1"/>
        </p:nvSpPr>
        <p:spPr>
          <a:xfrm>
            <a:off x="7787818" y="5607442"/>
            <a:ext cx="774000" cy="77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8" name="Rectangle 577">
            <a:extLst>
              <a:ext uri="{FF2B5EF4-FFF2-40B4-BE49-F238E27FC236}">
                <a16:creationId xmlns:a16="http://schemas.microsoft.com/office/drawing/2014/main" id="{0E70CE03-D95B-A048-95D2-1A1EE1566909}"/>
              </a:ext>
            </a:extLst>
          </p:cNvPr>
          <p:cNvSpPr/>
          <p:nvPr userDrawn="1"/>
        </p:nvSpPr>
        <p:spPr>
          <a:xfrm>
            <a:off x="8561818" y="4832840"/>
            <a:ext cx="774000" cy="77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9" name="Rectangle 578">
            <a:extLst>
              <a:ext uri="{FF2B5EF4-FFF2-40B4-BE49-F238E27FC236}">
                <a16:creationId xmlns:a16="http://schemas.microsoft.com/office/drawing/2014/main" id="{0537E80E-D460-904B-AA35-AD4F84AFB89C}"/>
              </a:ext>
            </a:extLst>
          </p:cNvPr>
          <p:cNvSpPr/>
          <p:nvPr userDrawn="1"/>
        </p:nvSpPr>
        <p:spPr>
          <a:xfrm>
            <a:off x="8561818" y="5606840"/>
            <a:ext cx="774000" cy="77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5" name="Rectangle 874">
            <a:extLst>
              <a:ext uri="{FF2B5EF4-FFF2-40B4-BE49-F238E27FC236}">
                <a16:creationId xmlns:a16="http://schemas.microsoft.com/office/drawing/2014/main" id="{1AF06ACD-F39F-1144-A063-994FE30AD15C}"/>
              </a:ext>
            </a:extLst>
          </p:cNvPr>
          <p:cNvSpPr/>
          <p:nvPr userDrawn="1"/>
        </p:nvSpPr>
        <p:spPr>
          <a:xfrm>
            <a:off x="9329531" y="-123568"/>
            <a:ext cx="2925906" cy="42727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3E6501D-D638-5341-A3D6-C975B47D16D8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50" y="1709738"/>
            <a:ext cx="6125541" cy="285273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1.</a:t>
            </a:r>
            <a:br>
              <a:rPr lang="fr-FR"/>
            </a:br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DB8691-0DC9-504A-B3AC-B2C7C5BF73F3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F1ED47-B272-9145-871C-8B5923354F0C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A91E7A29-43AF-9140-B38B-AE4EAF52DB00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FB5BEA-98FC-F047-ACB8-EAA04DE24A8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745484-5614-C047-802C-66B2AEF62EA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t>‹#›</a:t>
            </a:fld>
            <a:endParaRPr lang="fr-FR"/>
          </a:p>
        </p:txBody>
      </p:sp>
      <p:sp>
        <p:nvSpPr>
          <p:cNvPr id="874" name="Graphique 318">
            <a:extLst>
              <a:ext uri="{FF2B5EF4-FFF2-40B4-BE49-F238E27FC236}">
                <a16:creationId xmlns:a16="http://schemas.microsoft.com/office/drawing/2014/main" id="{D6E595A7-6616-F448-A22D-78C2BFC825B7}"/>
              </a:ext>
            </a:extLst>
          </p:cNvPr>
          <p:cNvSpPr/>
          <p:nvPr userDrawn="1"/>
        </p:nvSpPr>
        <p:spPr>
          <a:xfrm>
            <a:off x="9339448" y="2600866"/>
            <a:ext cx="1447200" cy="1548301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35722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5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sp>
        <p:nvSpPr>
          <p:cNvPr id="6" name="Triangle isocèle 5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/>
              <a:t> </a:t>
            </a:r>
          </a:p>
        </p:txBody>
      </p:sp>
      <p:pic>
        <p:nvPicPr>
          <p:cNvPr id="7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4081133" y="162870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2400" b="1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4"/>
          </p:nvPr>
        </p:nvSpPr>
        <p:spPr>
          <a:xfrm>
            <a:off x="10993968" y="6319839"/>
            <a:ext cx="77681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3EB2546-B48C-4311-8828-A9AC4E35F014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0681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10"/>
          <p:cNvSpPr/>
          <p:nvPr userDrawn="1"/>
        </p:nvSpPr>
        <p:spPr>
          <a:xfrm rot="16200000">
            <a:off x="9563105" y="-1286357"/>
            <a:ext cx="1342487" cy="3911761"/>
          </a:xfrm>
          <a:custGeom>
            <a:avLst/>
            <a:gdLst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7304492 w 7304492"/>
              <a:gd name="connsiteY2" fmla="*/ 7085811 h 7085811"/>
              <a:gd name="connsiteX3" fmla="*/ 0 w 7304492"/>
              <a:gd name="connsiteY3" fmla="*/ 7085811 h 7085811"/>
              <a:gd name="connsiteX0" fmla="*/ 0 w 7304492"/>
              <a:gd name="connsiteY0" fmla="*/ 7085811 h 7085811"/>
              <a:gd name="connsiteX1" fmla="*/ 3652246 w 7304492"/>
              <a:gd name="connsiteY1" fmla="*/ 0 h 7085811"/>
              <a:gd name="connsiteX2" fmla="*/ 4862555 w 7304492"/>
              <a:gd name="connsiteY2" fmla="*/ 2355029 h 7085811"/>
              <a:gd name="connsiteX3" fmla="*/ 7304492 w 7304492"/>
              <a:gd name="connsiteY3" fmla="*/ 7085811 h 7085811"/>
              <a:gd name="connsiteX4" fmla="*/ 0 w 7304492"/>
              <a:gd name="connsiteY4" fmla="*/ 7085811 h 7085811"/>
              <a:gd name="connsiteX0" fmla="*/ 0 w 7304492"/>
              <a:gd name="connsiteY0" fmla="*/ 7085811 h 7092282"/>
              <a:gd name="connsiteX1" fmla="*/ 3652246 w 7304492"/>
              <a:gd name="connsiteY1" fmla="*/ 0 h 7092282"/>
              <a:gd name="connsiteX2" fmla="*/ 4862555 w 7304492"/>
              <a:gd name="connsiteY2" fmla="*/ 2355029 h 7092282"/>
              <a:gd name="connsiteX3" fmla="*/ 7304492 w 7304492"/>
              <a:gd name="connsiteY3" fmla="*/ 7085811 h 7092282"/>
              <a:gd name="connsiteX4" fmla="*/ 4840524 w 7304492"/>
              <a:gd name="connsiteY4" fmla="*/ 7092282 h 7092282"/>
              <a:gd name="connsiteX5" fmla="*/ 0 w 7304492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47730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092282"/>
              <a:gd name="connsiteX1" fmla="*/ 3652246 w 4862555"/>
              <a:gd name="connsiteY1" fmla="*/ 0 h 7092282"/>
              <a:gd name="connsiteX2" fmla="*/ 4862555 w 4862555"/>
              <a:gd name="connsiteY2" fmla="*/ 2355029 h 7092282"/>
              <a:gd name="connsiteX3" fmla="*/ 4857148 w 4862555"/>
              <a:gd name="connsiteY3" fmla="*/ 4794303 h 7092282"/>
              <a:gd name="connsiteX4" fmla="*/ 4840524 w 4862555"/>
              <a:gd name="connsiteY4" fmla="*/ 7092282 h 7092282"/>
              <a:gd name="connsiteX5" fmla="*/ 0 w 4862555"/>
              <a:gd name="connsiteY5" fmla="*/ 7085811 h 7092282"/>
              <a:gd name="connsiteX0" fmla="*/ 0 w 4862555"/>
              <a:gd name="connsiteY0" fmla="*/ 7085811 h 7111136"/>
              <a:gd name="connsiteX1" fmla="*/ 3652246 w 4862555"/>
              <a:gd name="connsiteY1" fmla="*/ 0 h 7111136"/>
              <a:gd name="connsiteX2" fmla="*/ 4862555 w 4862555"/>
              <a:gd name="connsiteY2" fmla="*/ 2355029 h 7111136"/>
              <a:gd name="connsiteX3" fmla="*/ 4857148 w 4862555"/>
              <a:gd name="connsiteY3" fmla="*/ 4794303 h 7111136"/>
              <a:gd name="connsiteX4" fmla="*/ 4859360 w 4862555"/>
              <a:gd name="connsiteY4" fmla="*/ 7111136 h 7111136"/>
              <a:gd name="connsiteX5" fmla="*/ 0 w 4862555"/>
              <a:gd name="connsiteY5" fmla="*/ 7085811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4303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76681"/>
              <a:gd name="connsiteY0" fmla="*/ 7104665 h 7111136"/>
              <a:gd name="connsiteX1" fmla="*/ 3666372 w 4876681"/>
              <a:gd name="connsiteY1" fmla="*/ 0 h 7111136"/>
              <a:gd name="connsiteX2" fmla="*/ 4876681 w 4876681"/>
              <a:gd name="connsiteY2" fmla="*/ 2355029 h 7111136"/>
              <a:gd name="connsiteX3" fmla="*/ 4871274 w 4876681"/>
              <a:gd name="connsiteY3" fmla="*/ 4799016 h 7111136"/>
              <a:gd name="connsiteX4" fmla="*/ 4873486 w 4876681"/>
              <a:gd name="connsiteY4" fmla="*/ 7111136 h 7111136"/>
              <a:gd name="connsiteX5" fmla="*/ 0 w 4876681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86098"/>
              <a:gd name="connsiteY0" fmla="*/ 7104665 h 7111136"/>
              <a:gd name="connsiteX1" fmla="*/ 3666372 w 4886098"/>
              <a:gd name="connsiteY1" fmla="*/ 0 h 7111136"/>
              <a:gd name="connsiteX2" fmla="*/ 4886098 w 4886098"/>
              <a:gd name="connsiteY2" fmla="*/ 2369169 h 7111136"/>
              <a:gd name="connsiteX3" fmla="*/ 4871274 w 4886098"/>
              <a:gd name="connsiteY3" fmla="*/ 4799016 h 7111136"/>
              <a:gd name="connsiteX4" fmla="*/ 4873486 w 4886098"/>
              <a:gd name="connsiteY4" fmla="*/ 7111136 h 7111136"/>
              <a:gd name="connsiteX5" fmla="*/ 0 w 4886098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871972 w 4873486"/>
              <a:gd name="connsiteY2" fmla="*/ 2326748 h 7111136"/>
              <a:gd name="connsiteX3" fmla="*/ 4871274 w 4873486"/>
              <a:gd name="connsiteY3" fmla="*/ 4799016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5163"/>
              <a:gd name="connsiteY0" fmla="*/ 7104665 h 7111136"/>
              <a:gd name="connsiteX1" fmla="*/ 3666372 w 4875163"/>
              <a:gd name="connsiteY1" fmla="*/ 0 h 7111136"/>
              <a:gd name="connsiteX2" fmla="*/ 4871972 w 4875163"/>
              <a:gd name="connsiteY2" fmla="*/ 2326748 h 7111136"/>
              <a:gd name="connsiteX3" fmla="*/ 4871274 w 4875163"/>
              <a:gd name="connsiteY3" fmla="*/ 4799016 h 7111136"/>
              <a:gd name="connsiteX4" fmla="*/ 4873486 w 4875163"/>
              <a:gd name="connsiteY4" fmla="*/ 7111136 h 7111136"/>
              <a:gd name="connsiteX5" fmla="*/ 0 w 4875163"/>
              <a:gd name="connsiteY5" fmla="*/ 7104665 h 7111136"/>
              <a:gd name="connsiteX0" fmla="*/ 0 w 4984444"/>
              <a:gd name="connsiteY0" fmla="*/ 7104665 h 7111136"/>
              <a:gd name="connsiteX1" fmla="*/ 3666372 w 4984444"/>
              <a:gd name="connsiteY1" fmla="*/ 0 h 7111136"/>
              <a:gd name="connsiteX2" fmla="*/ 4871972 w 4984444"/>
              <a:gd name="connsiteY2" fmla="*/ 2326748 h 7111136"/>
              <a:gd name="connsiteX3" fmla="*/ 4984287 w 4984444"/>
              <a:gd name="connsiteY3" fmla="*/ 4817872 h 7111136"/>
              <a:gd name="connsiteX4" fmla="*/ 4873486 w 4984444"/>
              <a:gd name="connsiteY4" fmla="*/ 7111136 h 7111136"/>
              <a:gd name="connsiteX5" fmla="*/ 0 w 4984444"/>
              <a:gd name="connsiteY5" fmla="*/ 7104665 h 7111136"/>
              <a:gd name="connsiteX0" fmla="*/ 0 w 4875164"/>
              <a:gd name="connsiteY0" fmla="*/ 7104665 h 7111136"/>
              <a:gd name="connsiteX1" fmla="*/ 3666372 w 4875164"/>
              <a:gd name="connsiteY1" fmla="*/ 0 h 7111136"/>
              <a:gd name="connsiteX2" fmla="*/ 4871972 w 4875164"/>
              <a:gd name="connsiteY2" fmla="*/ 2326748 h 7111136"/>
              <a:gd name="connsiteX3" fmla="*/ 4871276 w 4875164"/>
              <a:gd name="connsiteY3" fmla="*/ 4836728 h 7111136"/>
              <a:gd name="connsiteX4" fmla="*/ 4873486 w 4875164"/>
              <a:gd name="connsiteY4" fmla="*/ 7111136 h 7111136"/>
              <a:gd name="connsiteX5" fmla="*/ 0 w 4875164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871276 w 4873486"/>
              <a:gd name="connsiteY3" fmla="*/ 4836728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873486"/>
              <a:gd name="connsiteY0" fmla="*/ 7104665 h 7111136"/>
              <a:gd name="connsiteX1" fmla="*/ 3666372 w 4873486"/>
              <a:gd name="connsiteY1" fmla="*/ 0 h 7111136"/>
              <a:gd name="connsiteX2" fmla="*/ 4710205 w 4873486"/>
              <a:gd name="connsiteY2" fmla="*/ 2021948 h 7111136"/>
              <a:gd name="connsiteX3" fmla="*/ 4719025 w 4873486"/>
              <a:gd name="connsiteY3" fmla="*/ 4693853 h 7111136"/>
              <a:gd name="connsiteX4" fmla="*/ 4873486 w 4873486"/>
              <a:gd name="connsiteY4" fmla="*/ 7111136 h 7111136"/>
              <a:gd name="connsiteX5" fmla="*/ 0 w 4873486"/>
              <a:gd name="connsiteY5" fmla="*/ 7104665 h 7111136"/>
              <a:gd name="connsiteX0" fmla="*/ 0 w 4720435"/>
              <a:gd name="connsiteY0" fmla="*/ 7104665 h 7104665"/>
              <a:gd name="connsiteX1" fmla="*/ 3666372 w 4720435"/>
              <a:gd name="connsiteY1" fmla="*/ 0 h 7104665"/>
              <a:gd name="connsiteX2" fmla="*/ 4710205 w 4720435"/>
              <a:gd name="connsiteY2" fmla="*/ 2021948 h 7104665"/>
              <a:gd name="connsiteX3" fmla="*/ 4719025 w 4720435"/>
              <a:gd name="connsiteY3" fmla="*/ 4693853 h 7104665"/>
              <a:gd name="connsiteX4" fmla="*/ 4711719 w 4720435"/>
              <a:gd name="connsiteY4" fmla="*/ 5606186 h 7104665"/>
              <a:gd name="connsiteX5" fmla="*/ 0 w 4720435"/>
              <a:gd name="connsiteY5" fmla="*/ 7104665 h 7104665"/>
              <a:gd name="connsiteX0" fmla="*/ 0 w 3940147"/>
              <a:gd name="connsiteY0" fmla="*/ 5571143 h 5606186"/>
              <a:gd name="connsiteX1" fmla="*/ 2886084 w 3940147"/>
              <a:gd name="connsiteY1" fmla="*/ 0 h 5606186"/>
              <a:gd name="connsiteX2" fmla="*/ 3929917 w 3940147"/>
              <a:gd name="connsiteY2" fmla="*/ 2021948 h 5606186"/>
              <a:gd name="connsiteX3" fmla="*/ 3938737 w 3940147"/>
              <a:gd name="connsiteY3" fmla="*/ 4693853 h 5606186"/>
              <a:gd name="connsiteX4" fmla="*/ 3931431 w 3940147"/>
              <a:gd name="connsiteY4" fmla="*/ 5606186 h 5606186"/>
              <a:gd name="connsiteX5" fmla="*/ 0 w 3940147"/>
              <a:gd name="connsiteY5" fmla="*/ 5571143 h 5606186"/>
              <a:gd name="connsiteX0" fmla="*/ 0 w 3939313"/>
              <a:gd name="connsiteY0" fmla="*/ 5571143 h 5606186"/>
              <a:gd name="connsiteX1" fmla="*/ 2886084 w 3939313"/>
              <a:gd name="connsiteY1" fmla="*/ 0 h 5606186"/>
              <a:gd name="connsiteX2" fmla="*/ 3910886 w 3939313"/>
              <a:gd name="connsiteY2" fmla="*/ 2002898 h 5606186"/>
              <a:gd name="connsiteX3" fmla="*/ 3938737 w 3939313"/>
              <a:gd name="connsiteY3" fmla="*/ 4693853 h 5606186"/>
              <a:gd name="connsiteX4" fmla="*/ 3931431 w 3939313"/>
              <a:gd name="connsiteY4" fmla="*/ 5606186 h 5606186"/>
              <a:gd name="connsiteX5" fmla="*/ 0 w 3939313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02898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31431"/>
              <a:gd name="connsiteY0" fmla="*/ 5571143 h 5606186"/>
              <a:gd name="connsiteX1" fmla="*/ 2886084 w 3931431"/>
              <a:gd name="connsiteY1" fmla="*/ 0 h 5606186"/>
              <a:gd name="connsiteX2" fmla="*/ 3910886 w 3931431"/>
              <a:gd name="connsiteY2" fmla="*/ 2012295 h 5606186"/>
              <a:gd name="connsiteX3" fmla="*/ 3910192 w 3931431"/>
              <a:gd name="connsiteY3" fmla="*/ 4703381 h 5606186"/>
              <a:gd name="connsiteX4" fmla="*/ 3931431 w 3931431"/>
              <a:gd name="connsiteY4" fmla="*/ 5606186 h 5606186"/>
              <a:gd name="connsiteX5" fmla="*/ 0 w 3931431"/>
              <a:gd name="connsiteY5" fmla="*/ 5571143 h 5606186"/>
              <a:gd name="connsiteX0" fmla="*/ 0 w 3912966"/>
              <a:gd name="connsiteY0" fmla="*/ 5571143 h 5609320"/>
              <a:gd name="connsiteX1" fmla="*/ 2886084 w 3912966"/>
              <a:gd name="connsiteY1" fmla="*/ 0 h 5609320"/>
              <a:gd name="connsiteX2" fmla="*/ 3910886 w 3912966"/>
              <a:gd name="connsiteY2" fmla="*/ 2012295 h 5609320"/>
              <a:gd name="connsiteX3" fmla="*/ 3910192 w 3912966"/>
              <a:gd name="connsiteY3" fmla="*/ 4703381 h 5609320"/>
              <a:gd name="connsiteX4" fmla="*/ 3868863 w 3912966"/>
              <a:gd name="connsiteY4" fmla="*/ 5609320 h 5609320"/>
              <a:gd name="connsiteX5" fmla="*/ 0 w 3912966"/>
              <a:gd name="connsiteY5" fmla="*/ 5571143 h 5609320"/>
              <a:gd name="connsiteX0" fmla="*/ 0 w 3915790"/>
              <a:gd name="connsiteY0" fmla="*/ 5571143 h 5593663"/>
              <a:gd name="connsiteX1" fmla="*/ 2886084 w 3915790"/>
              <a:gd name="connsiteY1" fmla="*/ 0 h 5593663"/>
              <a:gd name="connsiteX2" fmla="*/ 3910886 w 3915790"/>
              <a:gd name="connsiteY2" fmla="*/ 2012295 h 5593663"/>
              <a:gd name="connsiteX3" fmla="*/ 3910192 w 3915790"/>
              <a:gd name="connsiteY3" fmla="*/ 4703381 h 5593663"/>
              <a:gd name="connsiteX4" fmla="*/ 3915790 w 3915790"/>
              <a:gd name="connsiteY4" fmla="*/ 5593663 h 5593663"/>
              <a:gd name="connsiteX5" fmla="*/ 0 w 3915790"/>
              <a:gd name="connsiteY5" fmla="*/ 5571143 h 5593663"/>
              <a:gd name="connsiteX0" fmla="*/ 0 w 3916271"/>
              <a:gd name="connsiteY0" fmla="*/ 5571143 h 5593663"/>
              <a:gd name="connsiteX1" fmla="*/ 2886084 w 3916271"/>
              <a:gd name="connsiteY1" fmla="*/ 0 h 5593663"/>
              <a:gd name="connsiteX2" fmla="*/ 3910886 w 3916271"/>
              <a:gd name="connsiteY2" fmla="*/ 2012295 h 5593663"/>
              <a:gd name="connsiteX3" fmla="*/ 3910192 w 3916271"/>
              <a:gd name="connsiteY3" fmla="*/ 4703381 h 5593663"/>
              <a:gd name="connsiteX4" fmla="*/ 3915790 w 3916271"/>
              <a:gd name="connsiteY4" fmla="*/ 5593663 h 5593663"/>
              <a:gd name="connsiteX5" fmla="*/ 0 w 3916271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3683"/>
              <a:gd name="connsiteY0" fmla="*/ 5571143 h 5593663"/>
              <a:gd name="connsiteX1" fmla="*/ 2886084 w 3923683"/>
              <a:gd name="connsiteY1" fmla="*/ 0 h 5593663"/>
              <a:gd name="connsiteX2" fmla="*/ 3910886 w 3923683"/>
              <a:gd name="connsiteY2" fmla="*/ 2012295 h 5593663"/>
              <a:gd name="connsiteX3" fmla="*/ 3922709 w 3923683"/>
              <a:gd name="connsiteY3" fmla="*/ 4693990 h 5593663"/>
              <a:gd name="connsiteX4" fmla="*/ 3915790 w 3923683"/>
              <a:gd name="connsiteY4" fmla="*/ 5593663 h 5593663"/>
              <a:gd name="connsiteX5" fmla="*/ 0 w 3923683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22709"/>
              <a:gd name="connsiteY0" fmla="*/ 5571143 h 5593663"/>
              <a:gd name="connsiteX1" fmla="*/ 2886084 w 3922709"/>
              <a:gd name="connsiteY1" fmla="*/ 0 h 5593663"/>
              <a:gd name="connsiteX2" fmla="*/ 3910886 w 3922709"/>
              <a:gd name="connsiteY2" fmla="*/ 2012295 h 5593663"/>
              <a:gd name="connsiteX3" fmla="*/ 3922709 w 3922709"/>
              <a:gd name="connsiteY3" fmla="*/ 4693990 h 5593663"/>
              <a:gd name="connsiteX4" fmla="*/ 3915790 w 3922709"/>
              <a:gd name="connsiteY4" fmla="*/ 5593663 h 5593663"/>
              <a:gd name="connsiteX5" fmla="*/ 0 w 3922709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0886 w 3919583"/>
              <a:gd name="connsiteY2" fmla="*/ 2012295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5571143 h 5593663"/>
              <a:gd name="connsiteX1" fmla="*/ 2886084 w 3919583"/>
              <a:gd name="connsiteY1" fmla="*/ 0 h 5593663"/>
              <a:gd name="connsiteX2" fmla="*/ 3914014 w 3919583"/>
              <a:gd name="connsiteY2" fmla="*/ 2024821 h 5593663"/>
              <a:gd name="connsiteX3" fmla="*/ 3919583 w 3919583"/>
              <a:gd name="connsiteY3" fmla="*/ 4687730 h 5593663"/>
              <a:gd name="connsiteX4" fmla="*/ 3915790 w 3919583"/>
              <a:gd name="connsiteY4" fmla="*/ 5593663 h 5593663"/>
              <a:gd name="connsiteX5" fmla="*/ 0 w 3919583"/>
              <a:gd name="connsiteY5" fmla="*/ 5571143 h 5593663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3914014 w 3919583"/>
              <a:gd name="connsiteY2" fmla="*/ 602252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9583"/>
              <a:gd name="connsiteY0" fmla="*/ 4148574 h 4171094"/>
              <a:gd name="connsiteX1" fmla="*/ 2153516 w 3919583"/>
              <a:gd name="connsiteY1" fmla="*/ 0 h 4171094"/>
              <a:gd name="connsiteX2" fmla="*/ 2170505 w 3919583"/>
              <a:gd name="connsiteY2" fmla="*/ 1892836 h 4171094"/>
              <a:gd name="connsiteX3" fmla="*/ 3919583 w 3919583"/>
              <a:gd name="connsiteY3" fmla="*/ 3265161 h 4171094"/>
              <a:gd name="connsiteX4" fmla="*/ 3915790 w 3919583"/>
              <a:gd name="connsiteY4" fmla="*/ 4171094 h 4171094"/>
              <a:gd name="connsiteX5" fmla="*/ 0 w 3919583"/>
              <a:gd name="connsiteY5" fmla="*/ 4148574 h 4171094"/>
              <a:gd name="connsiteX0" fmla="*/ 0 w 3915793"/>
              <a:gd name="connsiteY0" fmla="*/ 4148574 h 4171094"/>
              <a:gd name="connsiteX1" fmla="*/ 2153516 w 3915793"/>
              <a:gd name="connsiteY1" fmla="*/ 0 h 4171094"/>
              <a:gd name="connsiteX2" fmla="*/ 2170505 w 3915793"/>
              <a:gd name="connsiteY2" fmla="*/ 1892836 h 4171094"/>
              <a:gd name="connsiteX3" fmla="*/ 2190725 w 3915793"/>
              <a:gd name="connsiteY3" fmla="*/ 3265165 h 4171094"/>
              <a:gd name="connsiteX4" fmla="*/ 3915790 w 3915793"/>
              <a:gd name="connsiteY4" fmla="*/ 4171094 h 4171094"/>
              <a:gd name="connsiteX5" fmla="*/ 0 w 3915793"/>
              <a:gd name="connsiteY5" fmla="*/ 4148574 h 4171094"/>
              <a:gd name="connsiteX0" fmla="*/ 0 w 3963302"/>
              <a:gd name="connsiteY0" fmla="*/ 4148574 h 4171094"/>
              <a:gd name="connsiteX1" fmla="*/ 2153516 w 3963302"/>
              <a:gd name="connsiteY1" fmla="*/ 0 h 4171094"/>
              <a:gd name="connsiteX2" fmla="*/ 2170505 w 3963302"/>
              <a:gd name="connsiteY2" fmla="*/ 1892836 h 4171094"/>
              <a:gd name="connsiteX3" fmla="*/ 3915790 w 3963302"/>
              <a:gd name="connsiteY3" fmla="*/ 4171094 h 4171094"/>
              <a:gd name="connsiteX4" fmla="*/ 0 w 3963302"/>
              <a:gd name="connsiteY4" fmla="*/ 4148574 h 4171094"/>
              <a:gd name="connsiteX0" fmla="*/ 0 w 3971475"/>
              <a:gd name="connsiteY0" fmla="*/ 4148574 h 4171094"/>
              <a:gd name="connsiteX1" fmla="*/ 2153516 w 3971475"/>
              <a:gd name="connsiteY1" fmla="*/ 0 h 4171094"/>
              <a:gd name="connsiteX2" fmla="*/ 3915790 w 3971475"/>
              <a:gd name="connsiteY2" fmla="*/ 4171094 h 4171094"/>
              <a:gd name="connsiteX3" fmla="*/ 0 w 3971475"/>
              <a:gd name="connsiteY3" fmla="*/ 4148574 h 4171094"/>
              <a:gd name="connsiteX0" fmla="*/ 0 w 2530710"/>
              <a:gd name="connsiteY0" fmla="*/ 4148574 h 4171098"/>
              <a:gd name="connsiteX1" fmla="*/ 2153516 w 2530710"/>
              <a:gd name="connsiteY1" fmla="*/ 0 h 4171098"/>
              <a:gd name="connsiteX2" fmla="*/ 2128327 w 2530710"/>
              <a:gd name="connsiteY2" fmla="*/ 4171098 h 4171098"/>
              <a:gd name="connsiteX3" fmla="*/ 0 w 2530710"/>
              <a:gd name="connsiteY3" fmla="*/ 4148574 h 4171098"/>
              <a:gd name="connsiteX0" fmla="*/ 0 w 2438750"/>
              <a:gd name="connsiteY0" fmla="*/ 4148574 h 4171098"/>
              <a:gd name="connsiteX1" fmla="*/ 2153516 w 2438750"/>
              <a:gd name="connsiteY1" fmla="*/ 0 h 4171098"/>
              <a:gd name="connsiteX2" fmla="*/ 2128327 w 2438750"/>
              <a:gd name="connsiteY2" fmla="*/ 4171098 h 4171098"/>
              <a:gd name="connsiteX3" fmla="*/ 0 w 2438750"/>
              <a:gd name="connsiteY3" fmla="*/ 4148574 h 4171098"/>
              <a:gd name="connsiteX0" fmla="*/ 0 w 2153516"/>
              <a:gd name="connsiteY0" fmla="*/ 4148574 h 4171098"/>
              <a:gd name="connsiteX1" fmla="*/ 2153516 w 2153516"/>
              <a:gd name="connsiteY1" fmla="*/ 0 h 4171098"/>
              <a:gd name="connsiteX2" fmla="*/ 2128327 w 2153516"/>
              <a:gd name="connsiteY2" fmla="*/ 4171098 h 4171098"/>
              <a:gd name="connsiteX3" fmla="*/ 0 w 2153516"/>
              <a:gd name="connsiteY3" fmla="*/ 4148574 h 4171098"/>
              <a:gd name="connsiteX0" fmla="*/ 0 w 2155023"/>
              <a:gd name="connsiteY0" fmla="*/ 4148574 h 4171098"/>
              <a:gd name="connsiteX1" fmla="*/ 2153516 w 2155023"/>
              <a:gd name="connsiteY1" fmla="*/ 0 h 4171098"/>
              <a:gd name="connsiteX2" fmla="*/ 2128327 w 2155023"/>
              <a:gd name="connsiteY2" fmla="*/ 4171098 h 4171098"/>
              <a:gd name="connsiteX3" fmla="*/ 0 w 2155023"/>
              <a:gd name="connsiteY3" fmla="*/ 4148574 h 4171098"/>
              <a:gd name="connsiteX0" fmla="*/ 0 w 2161634"/>
              <a:gd name="connsiteY0" fmla="*/ 4148574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48574 h 4171098"/>
              <a:gd name="connsiteX0" fmla="*/ 0 w 2161634"/>
              <a:gd name="connsiteY0" fmla="*/ 4163240 h 4171098"/>
              <a:gd name="connsiteX1" fmla="*/ 2153516 w 2161634"/>
              <a:gd name="connsiteY1" fmla="*/ 0 h 4171098"/>
              <a:gd name="connsiteX2" fmla="*/ 2157630 w 2161634"/>
              <a:gd name="connsiteY2" fmla="*/ 4171098 h 4171098"/>
              <a:gd name="connsiteX3" fmla="*/ 0 w 2161634"/>
              <a:gd name="connsiteY3" fmla="*/ 4163240 h 4171098"/>
              <a:gd name="connsiteX0" fmla="*/ 0 w 2168034"/>
              <a:gd name="connsiteY0" fmla="*/ 4174397 h 4182255"/>
              <a:gd name="connsiteX1" fmla="*/ 2164660 w 2168034"/>
              <a:gd name="connsiteY1" fmla="*/ 0 h 4182255"/>
              <a:gd name="connsiteX2" fmla="*/ 2157630 w 2168034"/>
              <a:gd name="connsiteY2" fmla="*/ 4182255 h 4182255"/>
              <a:gd name="connsiteX3" fmla="*/ 0 w 2168034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57630 w 2164660"/>
              <a:gd name="connsiteY2" fmla="*/ 4182255 h 4182255"/>
              <a:gd name="connsiteX3" fmla="*/ 0 w 2164660"/>
              <a:gd name="connsiteY3" fmla="*/ 4174397 h 4182255"/>
              <a:gd name="connsiteX0" fmla="*/ 0 w 2166133"/>
              <a:gd name="connsiteY0" fmla="*/ 4174397 h 4182255"/>
              <a:gd name="connsiteX1" fmla="*/ 2164660 w 2166133"/>
              <a:gd name="connsiteY1" fmla="*/ 0 h 4182255"/>
              <a:gd name="connsiteX2" fmla="*/ 2163203 w 2166133"/>
              <a:gd name="connsiteY2" fmla="*/ 4182255 h 4182255"/>
              <a:gd name="connsiteX3" fmla="*/ 0 w 2166133"/>
              <a:gd name="connsiteY3" fmla="*/ 4174397 h 4182255"/>
              <a:gd name="connsiteX0" fmla="*/ 0 w 2164660"/>
              <a:gd name="connsiteY0" fmla="*/ 4174397 h 4182255"/>
              <a:gd name="connsiteX1" fmla="*/ 2164660 w 2164660"/>
              <a:gd name="connsiteY1" fmla="*/ 0 h 4182255"/>
              <a:gd name="connsiteX2" fmla="*/ 2163203 w 2164660"/>
              <a:gd name="connsiteY2" fmla="*/ 4182255 h 4182255"/>
              <a:gd name="connsiteX3" fmla="*/ 0 w 2164660"/>
              <a:gd name="connsiteY3" fmla="*/ 4174397 h 4182255"/>
              <a:gd name="connsiteX0" fmla="*/ 0 w 2164660"/>
              <a:gd name="connsiteY0" fmla="*/ 4174397 h 4187832"/>
              <a:gd name="connsiteX1" fmla="*/ 2164660 w 2164660"/>
              <a:gd name="connsiteY1" fmla="*/ 0 h 4187832"/>
              <a:gd name="connsiteX2" fmla="*/ 2163203 w 2164660"/>
              <a:gd name="connsiteY2" fmla="*/ 4187832 h 4187832"/>
              <a:gd name="connsiteX3" fmla="*/ 0 w 2164660"/>
              <a:gd name="connsiteY3" fmla="*/ 4174397 h 4187832"/>
              <a:gd name="connsiteX0" fmla="*/ 0 w 2165734"/>
              <a:gd name="connsiteY0" fmla="*/ 4174397 h 4187832"/>
              <a:gd name="connsiteX1" fmla="*/ 2164660 w 2165734"/>
              <a:gd name="connsiteY1" fmla="*/ 0 h 4187832"/>
              <a:gd name="connsiteX2" fmla="*/ 2163203 w 2165734"/>
              <a:gd name="connsiteY2" fmla="*/ 4187832 h 4187832"/>
              <a:gd name="connsiteX3" fmla="*/ 0 w 2165734"/>
              <a:gd name="connsiteY3" fmla="*/ 4174397 h 418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5734" h="4187832">
                <a:moveTo>
                  <a:pt x="0" y="4174397"/>
                </a:moveTo>
                <a:lnTo>
                  <a:pt x="2164660" y="0"/>
                </a:lnTo>
                <a:cubicBezTo>
                  <a:pt x="2167064" y="1400325"/>
                  <a:pt x="2164923" y="2810636"/>
                  <a:pt x="2163203" y="4187832"/>
                </a:cubicBezTo>
                <a:lnTo>
                  <a:pt x="0" y="41743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5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/>
              <a:t> </a:t>
            </a:r>
          </a:p>
        </p:txBody>
      </p:sp>
      <p:sp>
        <p:nvSpPr>
          <p:cNvPr id="6" name="Triangle isocèle 7"/>
          <p:cNvSpPr/>
          <p:nvPr userDrawn="1"/>
        </p:nvSpPr>
        <p:spPr>
          <a:xfrm rot="16200000">
            <a:off x="11310439" y="-337474"/>
            <a:ext cx="542117" cy="1222899"/>
          </a:xfrm>
          <a:custGeom>
            <a:avLst/>
            <a:gdLst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4540840 w 4540840"/>
              <a:gd name="connsiteY2" fmla="*/ 4404897 h 4404897"/>
              <a:gd name="connsiteX3" fmla="*/ 0 w 4540840"/>
              <a:gd name="connsiteY3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0 w 4540840"/>
              <a:gd name="connsiteY4" fmla="*/ 4404897 h 4404897"/>
              <a:gd name="connsiteX0" fmla="*/ 0 w 4540840"/>
              <a:gd name="connsiteY0" fmla="*/ 4404897 h 4404897"/>
              <a:gd name="connsiteX1" fmla="*/ 2270420 w 4540840"/>
              <a:gd name="connsiteY1" fmla="*/ 0 h 4404897"/>
              <a:gd name="connsiteX2" fmla="*/ 2933997 w 4540840"/>
              <a:gd name="connsiteY2" fmla="*/ 1284148 h 4404897"/>
              <a:gd name="connsiteX3" fmla="*/ 4540840 w 4540840"/>
              <a:gd name="connsiteY3" fmla="*/ 4404897 h 4404897"/>
              <a:gd name="connsiteX4" fmla="*/ 2933996 w 4540840"/>
              <a:gd name="connsiteY4" fmla="*/ 4404420 h 4404897"/>
              <a:gd name="connsiteX5" fmla="*/ 0 w 4540840"/>
              <a:gd name="connsiteY5" fmla="*/ 4404897 h 4404897"/>
              <a:gd name="connsiteX0" fmla="*/ 0 w 2933997"/>
              <a:gd name="connsiteY0" fmla="*/ 4404897 h 4404897"/>
              <a:gd name="connsiteX1" fmla="*/ 2270420 w 2933997"/>
              <a:gd name="connsiteY1" fmla="*/ 0 h 4404897"/>
              <a:gd name="connsiteX2" fmla="*/ 2933997 w 2933997"/>
              <a:gd name="connsiteY2" fmla="*/ 1284148 h 4404897"/>
              <a:gd name="connsiteX3" fmla="*/ 2933573 w 2933997"/>
              <a:gd name="connsiteY3" fmla="*/ 3532921 h 4404897"/>
              <a:gd name="connsiteX4" fmla="*/ 2933996 w 2933997"/>
              <a:gd name="connsiteY4" fmla="*/ 4404420 h 4404897"/>
              <a:gd name="connsiteX5" fmla="*/ 0 w 2933997"/>
              <a:gd name="connsiteY5" fmla="*/ 4404897 h 4404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3997" h="4404897">
                <a:moveTo>
                  <a:pt x="0" y="4404897"/>
                </a:moveTo>
                <a:lnTo>
                  <a:pt x="2270420" y="0"/>
                </a:lnTo>
                <a:cubicBezTo>
                  <a:pt x="2493183" y="426477"/>
                  <a:pt x="2711234" y="857671"/>
                  <a:pt x="2933997" y="1284148"/>
                </a:cubicBezTo>
                <a:cubicBezTo>
                  <a:pt x="2933856" y="2033739"/>
                  <a:pt x="2933714" y="2783330"/>
                  <a:pt x="2933573" y="3532921"/>
                </a:cubicBezTo>
                <a:lnTo>
                  <a:pt x="2933996" y="4404420"/>
                </a:lnTo>
                <a:lnTo>
                  <a:pt x="0" y="4404897"/>
                </a:lnTo>
                <a:close/>
              </a:path>
            </a:pathLst>
          </a:custGeom>
          <a:gradFill flip="none" rotWithShape="1">
            <a:gsLst>
              <a:gs pos="91000">
                <a:srgbClr val="004D6F">
                  <a:alpha val="63000"/>
                </a:srgbClr>
              </a:gs>
              <a:gs pos="1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/>
              <a:t> </a:t>
            </a:r>
          </a:p>
        </p:txBody>
      </p:sp>
      <p:sp>
        <p:nvSpPr>
          <p:cNvPr id="7" name="Triangle isocèle 6"/>
          <p:cNvSpPr/>
          <p:nvPr userDrawn="1"/>
        </p:nvSpPr>
        <p:spPr>
          <a:xfrm rot="16200000">
            <a:off x="11424988" y="-104300"/>
            <a:ext cx="623545" cy="912367"/>
          </a:xfrm>
          <a:prstGeom prst="triangle">
            <a:avLst/>
          </a:prstGeom>
          <a:gradFill flip="none" rotWithShape="1">
            <a:gsLst>
              <a:gs pos="81000">
                <a:srgbClr val="004D6F">
                  <a:alpha val="48000"/>
                </a:srgbClr>
              </a:gs>
              <a:gs pos="27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/>
              <a:t> </a:t>
            </a:r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45"/>
          <a:stretch>
            <a:fillRect/>
          </a:stretch>
        </p:blipFill>
        <p:spPr bwMode="auto">
          <a:xfrm>
            <a:off x="2159001" y="6615114"/>
            <a:ext cx="1344084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155576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503511" y="1333549"/>
            <a:ext cx="11233248" cy="468773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lnSpc>
                <a:spcPct val="150000"/>
              </a:lnSpc>
              <a:buNone/>
              <a:defRPr sz="1400" baseline="0">
                <a:solidFill>
                  <a:srgbClr val="004D6F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lnSpc>
                <a:spcPct val="150000"/>
              </a:lnSpc>
              <a:spcBef>
                <a:spcPts val="2400"/>
              </a:spcBef>
              <a:buNone/>
              <a:defRPr sz="1800">
                <a:solidFill>
                  <a:srgbClr val="587F8E"/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1"/>
          <p:cNvSpPr>
            <a:spLocks noGrp="1"/>
          </p:cNvSpPr>
          <p:nvPr>
            <p:ph type="title"/>
          </p:nvPr>
        </p:nvSpPr>
        <p:spPr>
          <a:xfrm>
            <a:off x="3407701" y="6573878"/>
            <a:ext cx="7536160" cy="239498"/>
          </a:xfrm>
          <a:prstGeom prst="rect">
            <a:avLst/>
          </a:prstGeom>
        </p:spPr>
        <p:txBody>
          <a:bodyPr anchor="ctr"/>
          <a:lstStyle>
            <a:lvl1pPr algn="l">
              <a:defRPr sz="1050" b="0" baseline="0">
                <a:solidFill>
                  <a:srgbClr val="B2B2B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2"/>
          <p:cNvSpPr>
            <a:spLocks noGrp="1"/>
          </p:cNvSpPr>
          <p:nvPr>
            <p:ph type="body" sz="quarter" idx="13"/>
          </p:nvPr>
        </p:nvSpPr>
        <p:spPr>
          <a:xfrm>
            <a:off x="2447595" y="121927"/>
            <a:ext cx="6144683" cy="423109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953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raphique 318">
            <a:extLst>
              <a:ext uri="{FF2B5EF4-FFF2-40B4-BE49-F238E27FC236}">
                <a16:creationId xmlns:a16="http://schemas.microsoft.com/office/drawing/2014/main" id="{8ABE870C-5D00-A545-993A-D768B3F30F1D}"/>
              </a:ext>
            </a:extLst>
          </p:cNvPr>
          <p:cNvSpPr/>
          <p:nvPr userDrawn="1"/>
        </p:nvSpPr>
        <p:spPr>
          <a:xfrm>
            <a:off x="11414400" y="5306400"/>
            <a:ext cx="777600" cy="777600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3EBCF5BF-8D81-D644-BDDA-C4CFF0FA1166}"/>
              </a:ext>
            </a:extLst>
          </p:cNvPr>
          <p:cNvSpPr/>
          <p:nvPr userDrawn="1"/>
        </p:nvSpPr>
        <p:spPr>
          <a:xfrm>
            <a:off x="11418000" y="6084000"/>
            <a:ext cx="774000" cy="77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E640BDD-92E6-A741-9CC1-B41F1883C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522" y="700891"/>
            <a:ext cx="10409094" cy="1325563"/>
          </a:xfrm>
        </p:spPr>
        <p:txBody>
          <a:bodyPr lIns="0" tIns="0" rIns="0" bIns="0" anchor="t" anchorCtr="0"/>
          <a:lstStyle>
            <a:lvl1pPr>
              <a:defRPr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8608D4-9C36-A84D-A3A4-1AEB096C7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522" y="1825625"/>
            <a:ext cx="10409094" cy="4351338"/>
          </a:xfrm>
        </p:spPr>
        <p:txBody>
          <a:bodyPr lIns="0" tIns="0" rIns="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949874-8B14-7745-B3C4-7955031B3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F9935-97F0-1945-B620-15F06351CC13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B4C0E0-3842-A04A-8C48-34DC7A3EA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EA55F7-2499-7442-8219-F9EF97521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F394568-A123-CF43-B37D-0430507FD9CE}" type="slidenum">
              <a:rPr lang="fr-FR" smtClean="0"/>
              <a:pPr/>
              <a:t>‹#›</a:t>
            </a:fld>
            <a:endParaRPr lang="fr-FR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8339353-86E8-5F4C-8AAE-A8CC29CA3CDD}"/>
              </a:ext>
            </a:extLst>
          </p:cNvPr>
          <p:cNvGrpSpPr/>
          <p:nvPr userDrawn="1"/>
        </p:nvGrpSpPr>
        <p:grpSpPr>
          <a:xfrm rot="5400000">
            <a:off x="10900537" y="-2246218"/>
            <a:ext cx="3514831" cy="2448605"/>
            <a:chOff x="3416300" y="1562100"/>
            <a:chExt cx="5361017" cy="3734749"/>
          </a:xfrm>
        </p:grpSpPr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2CF4CD20-33AC-084A-A220-BACC7195E0A9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7E9F8D44-95DB-8D43-8AF3-6CE31D8B0330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2563C85F-D919-7943-A6AE-95DD8BCA65BE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350E9F83-085A-B643-80D7-A4BA87E9955C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orme libre 16">
              <a:extLst>
                <a:ext uri="{FF2B5EF4-FFF2-40B4-BE49-F238E27FC236}">
                  <a16:creationId xmlns:a16="http://schemas.microsoft.com/office/drawing/2014/main" id="{D5A61D9E-AD76-D947-A780-2711FB028ABD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" name="Forme libre 17">
              <a:extLst>
                <a:ext uri="{FF2B5EF4-FFF2-40B4-BE49-F238E27FC236}">
                  <a16:creationId xmlns:a16="http://schemas.microsoft.com/office/drawing/2014/main" id="{DE7ACC9C-1A15-664C-A3EE-C2B7FC188DFB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BFB8EB91-D341-B34A-BF0F-26533A16BF3E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" name="Forme libre 19">
              <a:extLst>
                <a:ext uri="{FF2B5EF4-FFF2-40B4-BE49-F238E27FC236}">
                  <a16:creationId xmlns:a16="http://schemas.microsoft.com/office/drawing/2014/main" id="{781D124E-219E-7342-A046-8D0B71C1CC5E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49C999CD-6B51-A548-8F3F-195FD8C2AA19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" name="Forme libre 21">
              <a:extLst>
                <a:ext uri="{FF2B5EF4-FFF2-40B4-BE49-F238E27FC236}">
                  <a16:creationId xmlns:a16="http://schemas.microsoft.com/office/drawing/2014/main" id="{7F4A2AD2-54F6-4846-94BF-0EB015342C6A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D5614A6E-4502-0A4A-A10C-B4CBEA4D3E01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" name="Forme libre 23">
              <a:extLst>
                <a:ext uri="{FF2B5EF4-FFF2-40B4-BE49-F238E27FC236}">
                  <a16:creationId xmlns:a16="http://schemas.microsoft.com/office/drawing/2014/main" id="{7980990B-9C5A-744D-9620-8BBCC7C817B5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" name="Forme libre 24">
              <a:extLst>
                <a:ext uri="{FF2B5EF4-FFF2-40B4-BE49-F238E27FC236}">
                  <a16:creationId xmlns:a16="http://schemas.microsoft.com/office/drawing/2014/main" id="{E0773674-FDC1-A647-B7E1-FEE51F1D6717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" name="Forme libre 25">
              <a:extLst>
                <a:ext uri="{FF2B5EF4-FFF2-40B4-BE49-F238E27FC236}">
                  <a16:creationId xmlns:a16="http://schemas.microsoft.com/office/drawing/2014/main" id="{78646905-34C3-6D4C-8818-BC656B3F41F2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" name="Forme libre 26">
              <a:extLst>
                <a:ext uri="{FF2B5EF4-FFF2-40B4-BE49-F238E27FC236}">
                  <a16:creationId xmlns:a16="http://schemas.microsoft.com/office/drawing/2014/main" id="{7ED2AAE2-0B13-BC47-8C5E-ADAD593C6CC5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" name="Forme libre 27">
              <a:extLst>
                <a:ext uri="{FF2B5EF4-FFF2-40B4-BE49-F238E27FC236}">
                  <a16:creationId xmlns:a16="http://schemas.microsoft.com/office/drawing/2014/main" id="{50690E96-94AC-894D-8C26-FA76E0829EC3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" name="Forme libre 28">
              <a:extLst>
                <a:ext uri="{FF2B5EF4-FFF2-40B4-BE49-F238E27FC236}">
                  <a16:creationId xmlns:a16="http://schemas.microsoft.com/office/drawing/2014/main" id="{06332B0E-5A1F-0543-AB10-DAD2198458E8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" name="Forme libre 29">
              <a:extLst>
                <a:ext uri="{FF2B5EF4-FFF2-40B4-BE49-F238E27FC236}">
                  <a16:creationId xmlns:a16="http://schemas.microsoft.com/office/drawing/2014/main" id="{21E6C128-0B3D-6845-B231-CC90517EED26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" name="Forme libre 30">
              <a:extLst>
                <a:ext uri="{FF2B5EF4-FFF2-40B4-BE49-F238E27FC236}">
                  <a16:creationId xmlns:a16="http://schemas.microsoft.com/office/drawing/2014/main" id="{E14C11FD-3DF0-DF48-BB59-140700BFA188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 31">
              <a:extLst>
                <a:ext uri="{FF2B5EF4-FFF2-40B4-BE49-F238E27FC236}">
                  <a16:creationId xmlns:a16="http://schemas.microsoft.com/office/drawing/2014/main" id="{DFBA913D-F748-5F4F-8807-A8CE7DBAA4FE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EA025D6B-2ACF-EA47-ABE9-1BCD00288446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 33">
              <a:extLst>
                <a:ext uri="{FF2B5EF4-FFF2-40B4-BE49-F238E27FC236}">
                  <a16:creationId xmlns:a16="http://schemas.microsoft.com/office/drawing/2014/main" id="{BA7612D2-C2B9-344C-AB31-3FA003CD9DBB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 34">
              <a:extLst>
                <a:ext uri="{FF2B5EF4-FFF2-40B4-BE49-F238E27FC236}">
                  <a16:creationId xmlns:a16="http://schemas.microsoft.com/office/drawing/2014/main" id="{C202104E-CF13-F74E-9C15-CAF42B8E09A0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 35">
              <a:extLst>
                <a:ext uri="{FF2B5EF4-FFF2-40B4-BE49-F238E27FC236}">
                  <a16:creationId xmlns:a16="http://schemas.microsoft.com/office/drawing/2014/main" id="{60586E47-423C-514A-80CA-98EE5CB2B4DD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 36">
              <a:extLst>
                <a:ext uri="{FF2B5EF4-FFF2-40B4-BE49-F238E27FC236}">
                  <a16:creationId xmlns:a16="http://schemas.microsoft.com/office/drawing/2014/main" id="{DBB012C4-ED8E-6949-A553-C3A188FB44F6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 37">
              <a:extLst>
                <a:ext uri="{FF2B5EF4-FFF2-40B4-BE49-F238E27FC236}">
                  <a16:creationId xmlns:a16="http://schemas.microsoft.com/office/drawing/2014/main" id="{316147DF-8959-DE4B-9433-1047CAA6D64B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" name="Forme libre 38">
              <a:extLst>
                <a:ext uri="{FF2B5EF4-FFF2-40B4-BE49-F238E27FC236}">
                  <a16:creationId xmlns:a16="http://schemas.microsoft.com/office/drawing/2014/main" id="{E487C7DA-05C1-4946-9AAA-7A7F484212C3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" name="Forme libre 39">
              <a:extLst>
                <a:ext uri="{FF2B5EF4-FFF2-40B4-BE49-F238E27FC236}">
                  <a16:creationId xmlns:a16="http://schemas.microsoft.com/office/drawing/2014/main" id="{A95F64E1-1542-3A46-9A98-B03F3049B72D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" name="Forme libre 40">
              <a:extLst>
                <a:ext uri="{FF2B5EF4-FFF2-40B4-BE49-F238E27FC236}">
                  <a16:creationId xmlns:a16="http://schemas.microsoft.com/office/drawing/2014/main" id="{EFF0541F-44EB-1C44-A770-93FD7F4D563D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" name="Forme libre 41">
              <a:extLst>
                <a:ext uri="{FF2B5EF4-FFF2-40B4-BE49-F238E27FC236}">
                  <a16:creationId xmlns:a16="http://schemas.microsoft.com/office/drawing/2014/main" id="{F6FAC347-807E-2E47-A91B-BE06F826F21F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" name="Forme libre 42">
              <a:extLst>
                <a:ext uri="{FF2B5EF4-FFF2-40B4-BE49-F238E27FC236}">
                  <a16:creationId xmlns:a16="http://schemas.microsoft.com/office/drawing/2014/main" id="{0D41F0C6-A7A1-3342-92BA-9185D3BA969B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" name="Forme libre 43">
              <a:extLst>
                <a:ext uri="{FF2B5EF4-FFF2-40B4-BE49-F238E27FC236}">
                  <a16:creationId xmlns:a16="http://schemas.microsoft.com/office/drawing/2014/main" id="{A0FFD9F7-D768-CC46-94F4-F5A804F9FFE6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" name="Forme libre 44">
              <a:extLst>
                <a:ext uri="{FF2B5EF4-FFF2-40B4-BE49-F238E27FC236}">
                  <a16:creationId xmlns:a16="http://schemas.microsoft.com/office/drawing/2014/main" id="{4A517174-41F3-444D-B35D-E09F97CA1E09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" name="Forme libre 45">
              <a:extLst>
                <a:ext uri="{FF2B5EF4-FFF2-40B4-BE49-F238E27FC236}">
                  <a16:creationId xmlns:a16="http://schemas.microsoft.com/office/drawing/2014/main" id="{6C16CC2D-110A-A446-95FF-7076CA8BAA72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" name="Forme libre 46">
              <a:extLst>
                <a:ext uri="{FF2B5EF4-FFF2-40B4-BE49-F238E27FC236}">
                  <a16:creationId xmlns:a16="http://schemas.microsoft.com/office/drawing/2014/main" id="{BF1E271C-39D0-B74B-BCDA-CD41E2D6227F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" name="Forme libre 47">
              <a:extLst>
                <a:ext uri="{FF2B5EF4-FFF2-40B4-BE49-F238E27FC236}">
                  <a16:creationId xmlns:a16="http://schemas.microsoft.com/office/drawing/2014/main" id="{7B13756D-9166-E24F-9388-F83FC4FE2373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" name="Forme libre 48">
              <a:extLst>
                <a:ext uri="{FF2B5EF4-FFF2-40B4-BE49-F238E27FC236}">
                  <a16:creationId xmlns:a16="http://schemas.microsoft.com/office/drawing/2014/main" id="{ECECE08A-2D4E-E048-8AF8-6739D843FD88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 49">
              <a:extLst>
                <a:ext uri="{FF2B5EF4-FFF2-40B4-BE49-F238E27FC236}">
                  <a16:creationId xmlns:a16="http://schemas.microsoft.com/office/drawing/2014/main" id="{8AD0663C-D869-D74B-8504-99BFBE36F2D0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" name="Forme libre 50">
              <a:extLst>
                <a:ext uri="{FF2B5EF4-FFF2-40B4-BE49-F238E27FC236}">
                  <a16:creationId xmlns:a16="http://schemas.microsoft.com/office/drawing/2014/main" id="{BCD3478E-14B6-2C44-9A74-7CC9C5604B8E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 51">
              <a:extLst>
                <a:ext uri="{FF2B5EF4-FFF2-40B4-BE49-F238E27FC236}">
                  <a16:creationId xmlns:a16="http://schemas.microsoft.com/office/drawing/2014/main" id="{834BA309-F9AB-6240-8419-278020FD491E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Forme libre 52">
              <a:extLst>
                <a:ext uri="{FF2B5EF4-FFF2-40B4-BE49-F238E27FC236}">
                  <a16:creationId xmlns:a16="http://schemas.microsoft.com/office/drawing/2014/main" id="{5AE0CAB1-876B-3849-A4F5-E27DFB0D0FB2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 53">
              <a:extLst>
                <a:ext uri="{FF2B5EF4-FFF2-40B4-BE49-F238E27FC236}">
                  <a16:creationId xmlns:a16="http://schemas.microsoft.com/office/drawing/2014/main" id="{3E0186D9-4A9D-E94B-9107-D744A3EDF331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" name="Forme libre 54">
              <a:extLst>
                <a:ext uri="{FF2B5EF4-FFF2-40B4-BE49-F238E27FC236}">
                  <a16:creationId xmlns:a16="http://schemas.microsoft.com/office/drawing/2014/main" id="{8D56B752-5743-EF4D-8376-F70564923BA7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" name="Forme libre 55">
              <a:extLst>
                <a:ext uri="{FF2B5EF4-FFF2-40B4-BE49-F238E27FC236}">
                  <a16:creationId xmlns:a16="http://schemas.microsoft.com/office/drawing/2014/main" id="{2735D13E-7DEE-4546-8C76-F0FEFFD813DC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 56">
              <a:extLst>
                <a:ext uri="{FF2B5EF4-FFF2-40B4-BE49-F238E27FC236}">
                  <a16:creationId xmlns:a16="http://schemas.microsoft.com/office/drawing/2014/main" id="{CFA2D761-22D0-ED4D-BB42-244E43D406F4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 57">
              <a:extLst>
                <a:ext uri="{FF2B5EF4-FFF2-40B4-BE49-F238E27FC236}">
                  <a16:creationId xmlns:a16="http://schemas.microsoft.com/office/drawing/2014/main" id="{410B1214-EBF0-6E4C-B345-7230F17B7EAB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 58">
              <a:extLst>
                <a:ext uri="{FF2B5EF4-FFF2-40B4-BE49-F238E27FC236}">
                  <a16:creationId xmlns:a16="http://schemas.microsoft.com/office/drawing/2014/main" id="{14E242DF-6FC5-D346-B999-5751EC2F1906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0" name="Forme libre 59">
              <a:extLst>
                <a:ext uri="{FF2B5EF4-FFF2-40B4-BE49-F238E27FC236}">
                  <a16:creationId xmlns:a16="http://schemas.microsoft.com/office/drawing/2014/main" id="{1C48FD67-D3DA-9542-8089-774263044466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1" name="Forme libre 60">
              <a:extLst>
                <a:ext uri="{FF2B5EF4-FFF2-40B4-BE49-F238E27FC236}">
                  <a16:creationId xmlns:a16="http://schemas.microsoft.com/office/drawing/2014/main" id="{1EB3F7B0-AA57-CA43-8CF1-3C4E6F65E354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2" name="Forme libre 61">
              <a:extLst>
                <a:ext uri="{FF2B5EF4-FFF2-40B4-BE49-F238E27FC236}">
                  <a16:creationId xmlns:a16="http://schemas.microsoft.com/office/drawing/2014/main" id="{7DC793B2-5C1B-664A-8E18-6FCA01B0C9D3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3" name="Forme libre 62">
              <a:extLst>
                <a:ext uri="{FF2B5EF4-FFF2-40B4-BE49-F238E27FC236}">
                  <a16:creationId xmlns:a16="http://schemas.microsoft.com/office/drawing/2014/main" id="{F47438D2-73F3-1A44-829C-46AADA85223C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4" name="Forme libre 63">
              <a:extLst>
                <a:ext uri="{FF2B5EF4-FFF2-40B4-BE49-F238E27FC236}">
                  <a16:creationId xmlns:a16="http://schemas.microsoft.com/office/drawing/2014/main" id="{BF613CC7-6EDB-8349-A500-6D5D86F8D935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5" name="Forme libre 64">
              <a:extLst>
                <a:ext uri="{FF2B5EF4-FFF2-40B4-BE49-F238E27FC236}">
                  <a16:creationId xmlns:a16="http://schemas.microsoft.com/office/drawing/2014/main" id="{0158135C-A4A5-254B-B14F-99801DB063D8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6" name="Forme libre 65">
              <a:extLst>
                <a:ext uri="{FF2B5EF4-FFF2-40B4-BE49-F238E27FC236}">
                  <a16:creationId xmlns:a16="http://schemas.microsoft.com/office/drawing/2014/main" id="{2ABB456A-CF40-3E4A-B10B-648ED95309A0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7" name="Forme libre 66">
              <a:extLst>
                <a:ext uri="{FF2B5EF4-FFF2-40B4-BE49-F238E27FC236}">
                  <a16:creationId xmlns:a16="http://schemas.microsoft.com/office/drawing/2014/main" id="{CD70848C-5092-6641-AA90-3364C70543CA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8" name="Forme libre 67">
              <a:extLst>
                <a:ext uri="{FF2B5EF4-FFF2-40B4-BE49-F238E27FC236}">
                  <a16:creationId xmlns:a16="http://schemas.microsoft.com/office/drawing/2014/main" id="{B3DBF835-28E4-044F-9F07-61CEF9E44079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9" name="Forme libre 68">
              <a:extLst>
                <a:ext uri="{FF2B5EF4-FFF2-40B4-BE49-F238E27FC236}">
                  <a16:creationId xmlns:a16="http://schemas.microsoft.com/office/drawing/2014/main" id="{45038F96-267B-7F4C-93EF-54E330EE0682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0" name="Forme libre 69">
              <a:extLst>
                <a:ext uri="{FF2B5EF4-FFF2-40B4-BE49-F238E27FC236}">
                  <a16:creationId xmlns:a16="http://schemas.microsoft.com/office/drawing/2014/main" id="{EAE8E506-29CD-3A40-92F4-196B17689DD2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1" name="Forme libre 70">
              <a:extLst>
                <a:ext uri="{FF2B5EF4-FFF2-40B4-BE49-F238E27FC236}">
                  <a16:creationId xmlns:a16="http://schemas.microsoft.com/office/drawing/2014/main" id="{A07A0919-F7C8-0940-A75F-A45DC890DCC5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2" name="Forme libre 71">
              <a:extLst>
                <a:ext uri="{FF2B5EF4-FFF2-40B4-BE49-F238E27FC236}">
                  <a16:creationId xmlns:a16="http://schemas.microsoft.com/office/drawing/2014/main" id="{630378C9-8075-FD4E-9A0D-09B93819B2FD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3" name="Forme libre 72">
              <a:extLst>
                <a:ext uri="{FF2B5EF4-FFF2-40B4-BE49-F238E27FC236}">
                  <a16:creationId xmlns:a16="http://schemas.microsoft.com/office/drawing/2014/main" id="{C3E15FCC-D446-9C47-95C2-486EB70CAF2D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4" name="Forme libre 73">
              <a:extLst>
                <a:ext uri="{FF2B5EF4-FFF2-40B4-BE49-F238E27FC236}">
                  <a16:creationId xmlns:a16="http://schemas.microsoft.com/office/drawing/2014/main" id="{841B249B-3D04-1D41-8402-E7B0FE5A675D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5" name="Forme libre 74">
              <a:extLst>
                <a:ext uri="{FF2B5EF4-FFF2-40B4-BE49-F238E27FC236}">
                  <a16:creationId xmlns:a16="http://schemas.microsoft.com/office/drawing/2014/main" id="{2B833711-6190-2349-A326-F10982C398C6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6" name="Forme libre 75">
              <a:extLst>
                <a:ext uri="{FF2B5EF4-FFF2-40B4-BE49-F238E27FC236}">
                  <a16:creationId xmlns:a16="http://schemas.microsoft.com/office/drawing/2014/main" id="{909D463B-1F55-A64F-82D8-286BC6804431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7" name="Forme libre 76">
              <a:extLst>
                <a:ext uri="{FF2B5EF4-FFF2-40B4-BE49-F238E27FC236}">
                  <a16:creationId xmlns:a16="http://schemas.microsoft.com/office/drawing/2014/main" id="{E3294A03-A8F0-AF48-8BC9-A8D124D2F8FF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8" name="Forme libre 77">
              <a:extLst>
                <a:ext uri="{FF2B5EF4-FFF2-40B4-BE49-F238E27FC236}">
                  <a16:creationId xmlns:a16="http://schemas.microsoft.com/office/drawing/2014/main" id="{4FEF5C24-5D7F-9942-8339-BDD64D66BD5B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9" name="Forme libre 78">
              <a:extLst>
                <a:ext uri="{FF2B5EF4-FFF2-40B4-BE49-F238E27FC236}">
                  <a16:creationId xmlns:a16="http://schemas.microsoft.com/office/drawing/2014/main" id="{5C9A60D5-F601-4144-9387-665EEE8EADBD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0" name="Forme libre 79">
              <a:extLst>
                <a:ext uri="{FF2B5EF4-FFF2-40B4-BE49-F238E27FC236}">
                  <a16:creationId xmlns:a16="http://schemas.microsoft.com/office/drawing/2014/main" id="{4CA727E3-804E-5E46-9B28-615C54CDD04E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1" name="Forme libre 80">
              <a:extLst>
                <a:ext uri="{FF2B5EF4-FFF2-40B4-BE49-F238E27FC236}">
                  <a16:creationId xmlns:a16="http://schemas.microsoft.com/office/drawing/2014/main" id="{52BF0F8B-D3AD-CB41-BDBA-8C6C201B18E6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2" name="Forme libre 81">
              <a:extLst>
                <a:ext uri="{FF2B5EF4-FFF2-40B4-BE49-F238E27FC236}">
                  <a16:creationId xmlns:a16="http://schemas.microsoft.com/office/drawing/2014/main" id="{8FD850FA-5624-6045-9DE6-1DAB4027AF47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3" name="Forme libre 82">
              <a:extLst>
                <a:ext uri="{FF2B5EF4-FFF2-40B4-BE49-F238E27FC236}">
                  <a16:creationId xmlns:a16="http://schemas.microsoft.com/office/drawing/2014/main" id="{633C3734-48EE-5348-854C-434E4CB25B2E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4" name="Forme libre 83">
              <a:extLst>
                <a:ext uri="{FF2B5EF4-FFF2-40B4-BE49-F238E27FC236}">
                  <a16:creationId xmlns:a16="http://schemas.microsoft.com/office/drawing/2014/main" id="{7AF92CB0-B118-6644-8C70-E36C664E0620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5" name="Forme libre 84">
              <a:extLst>
                <a:ext uri="{FF2B5EF4-FFF2-40B4-BE49-F238E27FC236}">
                  <a16:creationId xmlns:a16="http://schemas.microsoft.com/office/drawing/2014/main" id="{67378334-309D-CE47-B7C8-09632C53E780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6" name="Forme libre 85">
              <a:extLst>
                <a:ext uri="{FF2B5EF4-FFF2-40B4-BE49-F238E27FC236}">
                  <a16:creationId xmlns:a16="http://schemas.microsoft.com/office/drawing/2014/main" id="{C4F82560-3007-6C49-8EA2-D413077CBD14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7" name="Forme libre 86">
              <a:extLst>
                <a:ext uri="{FF2B5EF4-FFF2-40B4-BE49-F238E27FC236}">
                  <a16:creationId xmlns:a16="http://schemas.microsoft.com/office/drawing/2014/main" id="{5FE54156-44AB-D14A-B403-2CD60D60B08E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 87">
              <a:extLst>
                <a:ext uri="{FF2B5EF4-FFF2-40B4-BE49-F238E27FC236}">
                  <a16:creationId xmlns:a16="http://schemas.microsoft.com/office/drawing/2014/main" id="{7D6DB6C0-2C9E-6C4D-8DD0-E9783359CCFA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9" name="Forme libre 88">
              <a:extLst>
                <a:ext uri="{FF2B5EF4-FFF2-40B4-BE49-F238E27FC236}">
                  <a16:creationId xmlns:a16="http://schemas.microsoft.com/office/drawing/2014/main" id="{ED267D98-C77F-284A-B6CE-F30489C50257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0" name="Forme libre 89">
              <a:extLst>
                <a:ext uri="{FF2B5EF4-FFF2-40B4-BE49-F238E27FC236}">
                  <a16:creationId xmlns:a16="http://schemas.microsoft.com/office/drawing/2014/main" id="{7C1D29D3-206E-DB4C-BA96-5C5AFA2439BF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1" name="Forme libre 90">
              <a:extLst>
                <a:ext uri="{FF2B5EF4-FFF2-40B4-BE49-F238E27FC236}">
                  <a16:creationId xmlns:a16="http://schemas.microsoft.com/office/drawing/2014/main" id="{361CF260-223C-A943-B28F-9D47F8115E15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2" name="Forme libre 91">
              <a:extLst>
                <a:ext uri="{FF2B5EF4-FFF2-40B4-BE49-F238E27FC236}">
                  <a16:creationId xmlns:a16="http://schemas.microsoft.com/office/drawing/2014/main" id="{3B685B31-7BD5-5248-958F-EFABC9B00F0D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3" name="Forme libre 92">
              <a:extLst>
                <a:ext uri="{FF2B5EF4-FFF2-40B4-BE49-F238E27FC236}">
                  <a16:creationId xmlns:a16="http://schemas.microsoft.com/office/drawing/2014/main" id="{564E674B-BC8A-814F-88CC-BD5E3E2FA8F6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4" name="Forme libre 93">
              <a:extLst>
                <a:ext uri="{FF2B5EF4-FFF2-40B4-BE49-F238E27FC236}">
                  <a16:creationId xmlns:a16="http://schemas.microsoft.com/office/drawing/2014/main" id="{4139CE05-08C1-F84C-B88A-4C8C60BFC9FD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5" name="Forme libre 94">
              <a:extLst>
                <a:ext uri="{FF2B5EF4-FFF2-40B4-BE49-F238E27FC236}">
                  <a16:creationId xmlns:a16="http://schemas.microsoft.com/office/drawing/2014/main" id="{9FD452A1-4C20-ED40-A740-DB7C2A224797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6" name="Forme libre 95">
              <a:extLst>
                <a:ext uri="{FF2B5EF4-FFF2-40B4-BE49-F238E27FC236}">
                  <a16:creationId xmlns:a16="http://schemas.microsoft.com/office/drawing/2014/main" id="{A3BC9E0D-127C-1840-8536-47B987E40783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7" name="Forme libre 96">
              <a:extLst>
                <a:ext uri="{FF2B5EF4-FFF2-40B4-BE49-F238E27FC236}">
                  <a16:creationId xmlns:a16="http://schemas.microsoft.com/office/drawing/2014/main" id="{67D416F2-D725-554D-9814-E943B2C2A1DB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8" name="Forme libre 97">
              <a:extLst>
                <a:ext uri="{FF2B5EF4-FFF2-40B4-BE49-F238E27FC236}">
                  <a16:creationId xmlns:a16="http://schemas.microsoft.com/office/drawing/2014/main" id="{8450B0F2-F26F-5E47-884F-9300045B60B4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9" name="Forme libre 98">
              <a:extLst>
                <a:ext uri="{FF2B5EF4-FFF2-40B4-BE49-F238E27FC236}">
                  <a16:creationId xmlns:a16="http://schemas.microsoft.com/office/drawing/2014/main" id="{19B32AED-7CDA-D54A-BAA1-D813948E8466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0" name="Forme libre 99">
              <a:extLst>
                <a:ext uri="{FF2B5EF4-FFF2-40B4-BE49-F238E27FC236}">
                  <a16:creationId xmlns:a16="http://schemas.microsoft.com/office/drawing/2014/main" id="{A248F117-2327-FE4B-B0F2-2F2832AE2019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1" name="Forme libre 100">
              <a:extLst>
                <a:ext uri="{FF2B5EF4-FFF2-40B4-BE49-F238E27FC236}">
                  <a16:creationId xmlns:a16="http://schemas.microsoft.com/office/drawing/2014/main" id="{9EAC9F8D-E101-AF4C-A608-F8DF3CF4E8EB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2" name="Forme libre 101">
              <a:extLst>
                <a:ext uri="{FF2B5EF4-FFF2-40B4-BE49-F238E27FC236}">
                  <a16:creationId xmlns:a16="http://schemas.microsoft.com/office/drawing/2014/main" id="{AD612E45-3F67-E74D-B241-E6B4C3084002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3" name="Forme libre 102">
              <a:extLst>
                <a:ext uri="{FF2B5EF4-FFF2-40B4-BE49-F238E27FC236}">
                  <a16:creationId xmlns:a16="http://schemas.microsoft.com/office/drawing/2014/main" id="{63CA44C0-11E9-FC42-879F-F90919D46AFE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4" name="Forme libre 103">
              <a:extLst>
                <a:ext uri="{FF2B5EF4-FFF2-40B4-BE49-F238E27FC236}">
                  <a16:creationId xmlns:a16="http://schemas.microsoft.com/office/drawing/2014/main" id="{017361D9-C47A-5C4D-B2B2-C3683B63BB6E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5" name="Forme libre 104">
              <a:extLst>
                <a:ext uri="{FF2B5EF4-FFF2-40B4-BE49-F238E27FC236}">
                  <a16:creationId xmlns:a16="http://schemas.microsoft.com/office/drawing/2014/main" id="{2B33E84A-901C-044A-9079-65A3726F11AC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6" name="Forme libre 105">
              <a:extLst>
                <a:ext uri="{FF2B5EF4-FFF2-40B4-BE49-F238E27FC236}">
                  <a16:creationId xmlns:a16="http://schemas.microsoft.com/office/drawing/2014/main" id="{DD6A24DD-C294-3846-B41C-7437CDFC9E39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7" name="Forme libre 106">
              <a:extLst>
                <a:ext uri="{FF2B5EF4-FFF2-40B4-BE49-F238E27FC236}">
                  <a16:creationId xmlns:a16="http://schemas.microsoft.com/office/drawing/2014/main" id="{5C77C5B0-70DD-0646-A0A9-444B4B304A00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8" name="Forme libre 107">
              <a:extLst>
                <a:ext uri="{FF2B5EF4-FFF2-40B4-BE49-F238E27FC236}">
                  <a16:creationId xmlns:a16="http://schemas.microsoft.com/office/drawing/2014/main" id="{80A8A5F4-6012-6B44-B0F5-3B4E6CA268FD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09" name="Forme libre 108">
              <a:extLst>
                <a:ext uri="{FF2B5EF4-FFF2-40B4-BE49-F238E27FC236}">
                  <a16:creationId xmlns:a16="http://schemas.microsoft.com/office/drawing/2014/main" id="{349DBE89-D1AA-3349-8D02-97D0ED9238DA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0" name="Forme libre 109">
              <a:extLst>
                <a:ext uri="{FF2B5EF4-FFF2-40B4-BE49-F238E27FC236}">
                  <a16:creationId xmlns:a16="http://schemas.microsoft.com/office/drawing/2014/main" id="{37DA2FA1-E39D-BE47-B58D-CF173A372F53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1" name="Forme libre 110">
              <a:extLst>
                <a:ext uri="{FF2B5EF4-FFF2-40B4-BE49-F238E27FC236}">
                  <a16:creationId xmlns:a16="http://schemas.microsoft.com/office/drawing/2014/main" id="{EDBA7E5E-48BA-CF4A-A740-D4E0E43802FC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2" name="Forme libre 111">
              <a:extLst>
                <a:ext uri="{FF2B5EF4-FFF2-40B4-BE49-F238E27FC236}">
                  <a16:creationId xmlns:a16="http://schemas.microsoft.com/office/drawing/2014/main" id="{606B2913-629C-5B45-871F-D4B9C9C7EE2E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3" name="Forme libre 112">
              <a:extLst>
                <a:ext uri="{FF2B5EF4-FFF2-40B4-BE49-F238E27FC236}">
                  <a16:creationId xmlns:a16="http://schemas.microsoft.com/office/drawing/2014/main" id="{EBC19F43-2014-8B48-9313-403B8B1FC735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4" name="Forme libre 113">
              <a:extLst>
                <a:ext uri="{FF2B5EF4-FFF2-40B4-BE49-F238E27FC236}">
                  <a16:creationId xmlns:a16="http://schemas.microsoft.com/office/drawing/2014/main" id="{2AF46752-79E1-6E46-BC3A-C7E097BB58E0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5" name="Forme libre 114">
              <a:extLst>
                <a:ext uri="{FF2B5EF4-FFF2-40B4-BE49-F238E27FC236}">
                  <a16:creationId xmlns:a16="http://schemas.microsoft.com/office/drawing/2014/main" id="{3F4CF7CB-6477-6444-9895-E35CBB726BF3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6" name="Forme libre 115">
              <a:extLst>
                <a:ext uri="{FF2B5EF4-FFF2-40B4-BE49-F238E27FC236}">
                  <a16:creationId xmlns:a16="http://schemas.microsoft.com/office/drawing/2014/main" id="{EF8FE373-E05F-3443-8634-F50233BC4B30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7" name="Forme libre 116">
              <a:extLst>
                <a:ext uri="{FF2B5EF4-FFF2-40B4-BE49-F238E27FC236}">
                  <a16:creationId xmlns:a16="http://schemas.microsoft.com/office/drawing/2014/main" id="{E50B8C7E-3373-7F43-A6F5-1E7431473036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8" name="Forme libre 117">
              <a:extLst>
                <a:ext uri="{FF2B5EF4-FFF2-40B4-BE49-F238E27FC236}">
                  <a16:creationId xmlns:a16="http://schemas.microsoft.com/office/drawing/2014/main" id="{3ED21E08-856C-BB4F-B7B3-CD036F7150AA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9" name="Forme libre 118">
              <a:extLst>
                <a:ext uri="{FF2B5EF4-FFF2-40B4-BE49-F238E27FC236}">
                  <a16:creationId xmlns:a16="http://schemas.microsoft.com/office/drawing/2014/main" id="{C6332308-F843-ED4E-8F57-9A23371CA14B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0" name="Forme libre 119">
              <a:extLst>
                <a:ext uri="{FF2B5EF4-FFF2-40B4-BE49-F238E27FC236}">
                  <a16:creationId xmlns:a16="http://schemas.microsoft.com/office/drawing/2014/main" id="{4E1EC020-09A4-8347-AD44-34D1DFD1398D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1" name="Forme libre 120">
              <a:extLst>
                <a:ext uri="{FF2B5EF4-FFF2-40B4-BE49-F238E27FC236}">
                  <a16:creationId xmlns:a16="http://schemas.microsoft.com/office/drawing/2014/main" id="{D3FFCE33-C99E-944B-8399-B5E085B5942E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2" name="Forme libre 121">
              <a:extLst>
                <a:ext uri="{FF2B5EF4-FFF2-40B4-BE49-F238E27FC236}">
                  <a16:creationId xmlns:a16="http://schemas.microsoft.com/office/drawing/2014/main" id="{8F071F1A-3211-4D4B-9372-EB4710750A9E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3" name="Forme libre 122">
              <a:extLst>
                <a:ext uri="{FF2B5EF4-FFF2-40B4-BE49-F238E27FC236}">
                  <a16:creationId xmlns:a16="http://schemas.microsoft.com/office/drawing/2014/main" id="{57E138F9-63FF-574B-8C8D-A01E903CC3BF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4" name="Forme libre 123">
              <a:extLst>
                <a:ext uri="{FF2B5EF4-FFF2-40B4-BE49-F238E27FC236}">
                  <a16:creationId xmlns:a16="http://schemas.microsoft.com/office/drawing/2014/main" id="{C3D777D8-6DBB-2A4E-AA0C-00FAC39DF0D9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5" name="Forme libre 124">
              <a:extLst>
                <a:ext uri="{FF2B5EF4-FFF2-40B4-BE49-F238E27FC236}">
                  <a16:creationId xmlns:a16="http://schemas.microsoft.com/office/drawing/2014/main" id="{E55F69B3-2129-734B-B989-7FF00F7D1AAD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6" name="Forme libre 125">
              <a:extLst>
                <a:ext uri="{FF2B5EF4-FFF2-40B4-BE49-F238E27FC236}">
                  <a16:creationId xmlns:a16="http://schemas.microsoft.com/office/drawing/2014/main" id="{7794E2C1-56C9-7741-936B-737FB7E93E81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7" name="Forme libre 126">
              <a:extLst>
                <a:ext uri="{FF2B5EF4-FFF2-40B4-BE49-F238E27FC236}">
                  <a16:creationId xmlns:a16="http://schemas.microsoft.com/office/drawing/2014/main" id="{711460F4-D077-2F4D-8132-F83F598AA5A5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8" name="Forme libre 127">
              <a:extLst>
                <a:ext uri="{FF2B5EF4-FFF2-40B4-BE49-F238E27FC236}">
                  <a16:creationId xmlns:a16="http://schemas.microsoft.com/office/drawing/2014/main" id="{E6362527-1799-0C46-AA63-F388D1E09BD6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9" name="Forme libre 128">
              <a:extLst>
                <a:ext uri="{FF2B5EF4-FFF2-40B4-BE49-F238E27FC236}">
                  <a16:creationId xmlns:a16="http://schemas.microsoft.com/office/drawing/2014/main" id="{8DA41100-0004-444D-9C78-9B4BF9217F67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0" name="Forme libre 129">
              <a:extLst>
                <a:ext uri="{FF2B5EF4-FFF2-40B4-BE49-F238E27FC236}">
                  <a16:creationId xmlns:a16="http://schemas.microsoft.com/office/drawing/2014/main" id="{1BE3F812-87AF-AD44-A2C8-5E3E18CE2192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1" name="Forme libre 130">
              <a:extLst>
                <a:ext uri="{FF2B5EF4-FFF2-40B4-BE49-F238E27FC236}">
                  <a16:creationId xmlns:a16="http://schemas.microsoft.com/office/drawing/2014/main" id="{2E364581-0BDE-9247-AE0A-C02F2C00A8C9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2" name="Forme libre 131">
              <a:extLst>
                <a:ext uri="{FF2B5EF4-FFF2-40B4-BE49-F238E27FC236}">
                  <a16:creationId xmlns:a16="http://schemas.microsoft.com/office/drawing/2014/main" id="{31B208A0-FBD5-354E-8E39-E3E1F882010C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3" name="Forme libre 132">
              <a:extLst>
                <a:ext uri="{FF2B5EF4-FFF2-40B4-BE49-F238E27FC236}">
                  <a16:creationId xmlns:a16="http://schemas.microsoft.com/office/drawing/2014/main" id="{F7CDD041-E55C-9747-8874-CADA23646A28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4" name="Forme libre 133">
              <a:extLst>
                <a:ext uri="{FF2B5EF4-FFF2-40B4-BE49-F238E27FC236}">
                  <a16:creationId xmlns:a16="http://schemas.microsoft.com/office/drawing/2014/main" id="{6DE6CF8F-4FBE-5D4A-987F-974F922FD683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5" name="Forme libre 134">
              <a:extLst>
                <a:ext uri="{FF2B5EF4-FFF2-40B4-BE49-F238E27FC236}">
                  <a16:creationId xmlns:a16="http://schemas.microsoft.com/office/drawing/2014/main" id="{F93ACACF-C3A6-2744-872E-B26433E0C029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6" name="Forme libre 135">
              <a:extLst>
                <a:ext uri="{FF2B5EF4-FFF2-40B4-BE49-F238E27FC236}">
                  <a16:creationId xmlns:a16="http://schemas.microsoft.com/office/drawing/2014/main" id="{A0455050-A25E-2F45-ABCB-9C520DE757A9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7" name="Forme libre 136">
              <a:extLst>
                <a:ext uri="{FF2B5EF4-FFF2-40B4-BE49-F238E27FC236}">
                  <a16:creationId xmlns:a16="http://schemas.microsoft.com/office/drawing/2014/main" id="{A4AC82C0-4FC7-744F-A634-6769B6A63D6D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8" name="Forme libre 137">
              <a:extLst>
                <a:ext uri="{FF2B5EF4-FFF2-40B4-BE49-F238E27FC236}">
                  <a16:creationId xmlns:a16="http://schemas.microsoft.com/office/drawing/2014/main" id="{52DF3C68-BF0E-4849-8DC4-0EF37FFADD18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9" name="Forme libre 138">
              <a:extLst>
                <a:ext uri="{FF2B5EF4-FFF2-40B4-BE49-F238E27FC236}">
                  <a16:creationId xmlns:a16="http://schemas.microsoft.com/office/drawing/2014/main" id="{A673983A-D326-0D4F-9598-0D93E8FCD418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0" name="Forme libre 139">
              <a:extLst>
                <a:ext uri="{FF2B5EF4-FFF2-40B4-BE49-F238E27FC236}">
                  <a16:creationId xmlns:a16="http://schemas.microsoft.com/office/drawing/2014/main" id="{EB88E79F-2BD4-6A47-BCB1-C934E262D1D2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1" name="Forme libre 140">
              <a:extLst>
                <a:ext uri="{FF2B5EF4-FFF2-40B4-BE49-F238E27FC236}">
                  <a16:creationId xmlns:a16="http://schemas.microsoft.com/office/drawing/2014/main" id="{3323CE76-6A8A-2C4E-91B3-749203FEA3D8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2" name="Forme libre 141">
              <a:extLst>
                <a:ext uri="{FF2B5EF4-FFF2-40B4-BE49-F238E27FC236}">
                  <a16:creationId xmlns:a16="http://schemas.microsoft.com/office/drawing/2014/main" id="{D37788F4-9EC7-484C-96AC-3E9BC0E08676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3" name="Forme libre 142">
              <a:extLst>
                <a:ext uri="{FF2B5EF4-FFF2-40B4-BE49-F238E27FC236}">
                  <a16:creationId xmlns:a16="http://schemas.microsoft.com/office/drawing/2014/main" id="{0399A659-DD21-8243-A5CE-A79742881C79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4" name="Forme libre 143">
              <a:extLst>
                <a:ext uri="{FF2B5EF4-FFF2-40B4-BE49-F238E27FC236}">
                  <a16:creationId xmlns:a16="http://schemas.microsoft.com/office/drawing/2014/main" id="{CB33003D-15B1-0F43-8CBF-3BB71FDE2134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5" name="Forme libre 144">
              <a:extLst>
                <a:ext uri="{FF2B5EF4-FFF2-40B4-BE49-F238E27FC236}">
                  <a16:creationId xmlns:a16="http://schemas.microsoft.com/office/drawing/2014/main" id="{F09A175C-0926-2943-A29C-3BA8FC42B163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6" name="Forme libre 145">
              <a:extLst>
                <a:ext uri="{FF2B5EF4-FFF2-40B4-BE49-F238E27FC236}">
                  <a16:creationId xmlns:a16="http://schemas.microsoft.com/office/drawing/2014/main" id="{CF81D21B-2B66-0549-81B7-120F1AE2525E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7" name="Forme libre 146">
              <a:extLst>
                <a:ext uri="{FF2B5EF4-FFF2-40B4-BE49-F238E27FC236}">
                  <a16:creationId xmlns:a16="http://schemas.microsoft.com/office/drawing/2014/main" id="{B6FF9E1B-3C27-5A4E-BCCB-9700D8F338D2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8" name="Forme libre 147">
              <a:extLst>
                <a:ext uri="{FF2B5EF4-FFF2-40B4-BE49-F238E27FC236}">
                  <a16:creationId xmlns:a16="http://schemas.microsoft.com/office/drawing/2014/main" id="{BD9002F3-6854-D544-B8F6-B9E1BA2F7227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9" name="Forme libre 148">
              <a:extLst>
                <a:ext uri="{FF2B5EF4-FFF2-40B4-BE49-F238E27FC236}">
                  <a16:creationId xmlns:a16="http://schemas.microsoft.com/office/drawing/2014/main" id="{04381DE4-C618-104E-8D39-749975795388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0" name="Forme libre 149">
              <a:extLst>
                <a:ext uri="{FF2B5EF4-FFF2-40B4-BE49-F238E27FC236}">
                  <a16:creationId xmlns:a16="http://schemas.microsoft.com/office/drawing/2014/main" id="{1F23645F-BFE1-5E4D-9892-CA7DC596CA96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1" name="Forme libre 150">
              <a:extLst>
                <a:ext uri="{FF2B5EF4-FFF2-40B4-BE49-F238E27FC236}">
                  <a16:creationId xmlns:a16="http://schemas.microsoft.com/office/drawing/2014/main" id="{5DD52319-B755-A44C-B2BD-C9F45911E2ED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2" name="Forme libre 151">
              <a:extLst>
                <a:ext uri="{FF2B5EF4-FFF2-40B4-BE49-F238E27FC236}">
                  <a16:creationId xmlns:a16="http://schemas.microsoft.com/office/drawing/2014/main" id="{51DFAF91-3220-CD41-B4AA-EEBC57AD4ED3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3" name="Forme libre 152">
              <a:extLst>
                <a:ext uri="{FF2B5EF4-FFF2-40B4-BE49-F238E27FC236}">
                  <a16:creationId xmlns:a16="http://schemas.microsoft.com/office/drawing/2014/main" id="{8B95F4DA-6007-8143-A594-54A916524CB0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4" name="Forme libre 153">
              <a:extLst>
                <a:ext uri="{FF2B5EF4-FFF2-40B4-BE49-F238E27FC236}">
                  <a16:creationId xmlns:a16="http://schemas.microsoft.com/office/drawing/2014/main" id="{8BC9B8EB-54D2-5647-9E8A-49278441722B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5" name="Forme libre 154">
              <a:extLst>
                <a:ext uri="{FF2B5EF4-FFF2-40B4-BE49-F238E27FC236}">
                  <a16:creationId xmlns:a16="http://schemas.microsoft.com/office/drawing/2014/main" id="{05638F08-F8E4-9F49-AB16-66E6A698A5BA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6" name="Forme libre 155">
              <a:extLst>
                <a:ext uri="{FF2B5EF4-FFF2-40B4-BE49-F238E27FC236}">
                  <a16:creationId xmlns:a16="http://schemas.microsoft.com/office/drawing/2014/main" id="{80B4F266-6764-2041-A72C-35FF961D38F2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7" name="Forme libre 156">
              <a:extLst>
                <a:ext uri="{FF2B5EF4-FFF2-40B4-BE49-F238E27FC236}">
                  <a16:creationId xmlns:a16="http://schemas.microsoft.com/office/drawing/2014/main" id="{1E5E6A0E-3EA4-004A-BC34-D6E18BBECC8F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8" name="Forme libre 157">
              <a:extLst>
                <a:ext uri="{FF2B5EF4-FFF2-40B4-BE49-F238E27FC236}">
                  <a16:creationId xmlns:a16="http://schemas.microsoft.com/office/drawing/2014/main" id="{E4B2A76E-D76E-5946-9255-8A746AAF8FE9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9" name="Forme libre 158">
              <a:extLst>
                <a:ext uri="{FF2B5EF4-FFF2-40B4-BE49-F238E27FC236}">
                  <a16:creationId xmlns:a16="http://schemas.microsoft.com/office/drawing/2014/main" id="{22A8DDE3-7DC3-ED4F-8F5A-0DEEB0AC4258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0" name="Forme libre 159">
              <a:extLst>
                <a:ext uri="{FF2B5EF4-FFF2-40B4-BE49-F238E27FC236}">
                  <a16:creationId xmlns:a16="http://schemas.microsoft.com/office/drawing/2014/main" id="{14253F20-9C40-3346-9C4A-7243FB63DA62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1" name="Forme libre 160">
              <a:extLst>
                <a:ext uri="{FF2B5EF4-FFF2-40B4-BE49-F238E27FC236}">
                  <a16:creationId xmlns:a16="http://schemas.microsoft.com/office/drawing/2014/main" id="{C5BDFB50-C2C3-F74F-AF56-D71BB9F518D3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2" name="Forme libre 161">
              <a:extLst>
                <a:ext uri="{FF2B5EF4-FFF2-40B4-BE49-F238E27FC236}">
                  <a16:creationId xmlns:a16="http://schemas.microsoft.com/office/drawing/2014/main" id="{532FFDD7-2D8E-594E-BC48-153A240C4385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3" name="Forme libre 162">
              <a:extLst>
                <a:ext uri="{FF2B5EF4-FFF2-40B4-BE49-F238E27FC236}">
                  <a16:creationId xmlns:a16="http://schemas.microsoft.com/office/drawing/2014/main" id="{F9B58706-21E0-8A40-B898-0679D64093A8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4" name="Forme libre 163">
              <a:extLst>
                <a:ext uri="{FF2B5EF4-FFF2-40B4-BE49-F238E27FC236}">
                  <a16:creationId xmlns:a16="http://schemas.microsoft.com/office/drawing/2014/main" id="{8023D267-680B-A441-9FE4-641B0E32C02A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5" name="Forme libre 164">
              <a:extLst>
                <a:ext uri="{FF2B5EF4-FFF2-40B4-BE49-F238E27FC236}">
                  <a16:creationId xmlns:a16="http://schemas.microsoft.com/office/drawing/2014/main" id="{88A65403-9C15-2648-8B4F-733B4DC784C0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6" name="Forme libre 165">
              <a:extLst>
                <a:ext uri="{FF2B5EF4-FFF2-40B4-BE49-F238E27FC236}">
                  <a16:creationId xmlns:a16="http://schemas.microsoft.com/office/drawing/2014/main" id="{01F3AA61-5099-1F42-84B4-754EC206C77A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7" name="Forme libre 166">
              <a:extLst>
                <a:ext uri="{FF2B5EF4-FFF2-40B4-BE49-F238E27FC236}">
                  <a16:creationId xmlns:a16="http://schemas.microsoft.com/office/drawing/2014/main" id="{32FBF620-02BB-9043-A672-A225C774BFFB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8" name="Forme libre 167">
              <a:extLst>
                <a:ext uri="{FF2B5EF4-FFF2-40B4-BE49-F238E27FC236}">
                  <a16:creationId xmlns:a16="http://schemas.microsoft.com/office/drawing/2014/main" id="{570E205D-F561-4446-8D53-FA52BABF2FB5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9" name="Forme libre 168">
              <a:extLst>
                <a:ext uri="{FF2B5EF4-FFF2-40B4-BE49-F238E27FC236}">
                  <a16:creationId xmlns:a16="http://schemas.microsoft.com/office/drawing/2014/main" id="{E60228CF-028B-F949-97BA-50BAC80064D1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0" name="Forme libre 169">
              <a:extLst>
                <a:ext uri="{FF2B5EF4-FFF2-40B4-BE49-F238E27FC236}">
                  <a16:creationId xmlns:a16="http://schemas.microsoft.com/office/drawing/2014/main" id="{96F9B0AF-7548-9648-A805-A7AEB437957A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1" name="Forme libre 170">
              <a:extLst>
                <a:ext uri="{FF2B5EF4-FFF2-40B4-BE49-F238E27FC236}">
                  <a16:creationId xmlns:a16="http://schemas.microsoft.com/office/drawing/2014/main" id="{74D3954E-3BA8-1540-AB8A-19ECEE9A1989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2" name="Forme libre 171">
              <a:extLst>
                <a:ext uri="{FF2B5EF4-FFF2-40B4-BE49-F238E27FC236}">
                  <a16:creationId xmlns:a16="http://schemas.microsoft.com/office/drawing/2014/main" id="{6638C275-4171-4646-9627-78823E75A40A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3" name="Forme libre 172">
              <a:extLst>
                <a:ext uri="{FF2B5EF4-FFF2-40B4-BE49-F238E27FC236}">
                  <a16:creationId xmlns:a16="http://schemas.microsoft.com/office/drawing/2014/main" id="{526FFC3C-D98C-FF4C-B7F4-258F3CB670E0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4" name="Forme libre 173">
              <a:extLst>
                <a:ext uri="{FF2B5EF4-FFF2-40B4-BE49-F238E27FC236}">
                  <a16:creationId xmlns:a16="http://schemas.microsoft.com/office/drawing/2014/main" id="{41E23A72-6765-774F-B56A-A7C0B0C267C8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5" name="Forme libre 174">
              <a:extLst>
                <a:ext uri="{FF2B5EF4-FFF2-40B4-BE49-F238E27FC236}">
                  <a16:creationId xmlns:a16="http://schemas.microsoft.com/office/drawing/2014/main" id="{B2F904E2-0D6A-DE4B-9D7D-576DC6B33873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6" name="Forme libre 175">
              <a:extLst>
                <a:ext uri="{FF2B5EF4-FFF2-40B4-BE49-F238E27FC236}">
                  <a16:creationId xmlns:a16="http://schemas.microsoft.com/office/drawing/2014/main" id="{A4E8E45C-00A5-6249-9D89-46102953640C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7" name="Forme libre 176">
              <a:extLst>
                <a:ext uri="{FF2B5EF4-FFF2-40B4-BE49-F238E27FC236}">
                  <a16:creationId xmlns:a16="http://schemas.microsoft.com/office/drawing/2014/main" id="{AB6D0851-694D-7D4D-A086-7876546D4C9B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8" name="Forme libre 177">
              <a:extLst>
                <a:ext uri="{FF2B5EF4-FFF2-40B4-BE49-F238E27FC236}">
                  <a16:creationId xmlns:a16="http://schemas.microsoft.com/office/drawing/2014/main" id="{B2DAC926-E770-8840-8B4F-0678147AB959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9" name="Forme libre 178">
              <a:extLst>
                <a:ext uri="{FF2B5EF4-FFF2-40B4-BE49-F238E27FC236}">
                  <a16:creationId xmlns:a16="http://schemas.microsoft.com/office/drawing/2014/main" id="{B11C1F1A-B669-AD48-A001-74F3DB26AC46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0" name="Forme libre 179">
              <a:extLst>
                <a:ext uri="{FF2B5EF4-FFF2-40B4-BE49-F238E27FC236}">
                  <a16:creationId xmlns:a16="http://schemas.microsoft.com/office/drawing/2014/main" id="{9E586FB4-3AA7-AE4D-9C5B-BB7147FC1C58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1" name="Forme libre 180">
              <a:extLst>
                <a:ext uri="{FF2B5EF4-FFF2-40B4-BE49-F238E27FC236}">
                  <a16:creationId xmlns:a16="http://schemas.microsoft.com/office/drawing/2014/main" id="{02A66D92-1B8F-FA49-8DE6-C2BAE82DD724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2" name="Forme libre 181">
              <a:extLst>
                <a:ext uri="{FF2B5EF4-FFF2-40B4-BE49-F238E27FC236}">
                  <a16:creationId xmlns:a16="http://schemas.microsoft.com/office/drawing/2014/main" id="{BA6D0EAD-E00A-FF47-85EF-A4F080E68ADA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3" name="Forme libre 182">
              <a:extLst>
                <a:ext uri="{FF2B5EF4-FFF2-40B4-BE49-F238E27FC236}">
                  <a16:creationId xmlns:a16="http://schemas.microsoft.com/office/drawing/2014/main" id="{E2309757-1173-8B40-9083-7F5C68023EAD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4" name="Forme libre 183">
              <a:extLst>
                <a:ext uri="{FF2B5EF4-FFF2-40B4-BE49-F238E27FC236}">
                  <a16:creationId xmlns:a16="http://schemas.microsoft.com/office/drawing/2014/main" id="{10FEC48D-3B4B-6D41-8E6B-2B19F140CDC5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5" name="Forme libre 184">
              <a:extLst>
                <a:ext uri="{FF2B5EF4-FFF2-40B4-BE49-F238E27FC236}">
                  <a16:creationId xmlns:a16="http://schemas.microsoft.com/office/drawing/2014/main" id="{1A20C58E-DD42-8543-ADC6-FEA0170A9068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6" name="Forme libre 185">
              <a:extLst>
                <a:ext uri="{FF2B5EF4-FFF2-40B4-BE49-F238E27FC236}">
                  <a16:creationId xmlns:a16="http://schemas.microsoft.com/office/drawing/2014/main" id="{6EC75C87-A292-114B-85E6-BF236BF66FA7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7" name="Forme libre 186">
              <a:extLst>
                <a:ext uri="{FF2B5EF4-FFF2-40B4-BE49-F238E27FC236}">
                  <a16:creationId xmlns:a16="http://schemas.microsoft.com/office/drawing/2014/main" id="{DE92A72C-6718-BD46-A9FC-323336959E64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8" name="Forme libre 187">
              <a:extLst>
                <a:ext uri="{FF2B5EF4-FFF2-40B4-BE49-F238E27FC236}">
                  <a16:creationId xmlns:a16="http://schemas.microsoft.com/office/drawing/2014/main" id="{F83EEDC0-061A-0D47-8B14-AE73A0A1A71D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89" name="Forme libre 188">
              <a:extLst>
                <a:ext uri="{FF2B5EF4-FFF2-40B4-BE49-F238E27FC236}">
                  <a16:creationId xmlns:a16="http://schemas.microsoft.com/office/drawing/2014/main" id="{20C171FB-982C-5944-AD5E-2557599151E6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0" name="Forme libre 189">
              <a:extLst>
                <a:ext uri="{FF2B5EF4-FFF2-40B4-BE49-F238E27FC236}">
                  <a16:creationId xmlns:a16="http://schemas.microsoft.com/office/drawing/2014/main" id="{929F7F7F-12C4-7444-B140-970BC3672330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1" name="Forme libre 190">
              <a:extLst>
                <a:ext uri="{FF2B5EF4-FFF2-40B4-BE49-F238E27FC236}">
                  <a16:creationId xmlns:a16="http://schemas.microsoft.com/office/drawing/2014/main" id="{17D2396A-F54A-9547-BDA0-045C23E88C00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2" name="Forme libre 191">
              <a:extLst>
                <a:ext uri="{FF2B5EF4-FFF2-40B4-BE49-F238E27FC236}">
                  <a16:creationId xmlns:a16="http://schemas.microsoft.com/office/drawing/2014/main" id="{E5C3CB62-2D49-C44E-9F93-AC729A1DE824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3" name="Forme libre 192">
              <a:extLst>
                <a:ext uri="{FF2B5EF4-FFF2-40B4-BE49-F238E27FC236}">
                  <a16:creationId xmlns:a16="http://schemas.microsoft.com/office/drawing/2014/main" id="{501C6137-C629-064C-9CBC-91FB9CDB68AA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4" name="Forme libre 193">
              <a:extLst>
                <a:ext uri="{FF2B5EF4-FFF2-40B4-BE49-F238E27FC236}">
                  <a16:creationId xmlns:a16="http://schemas.microsoft.com/office/drawing/2014/main" id="{4BCAC1D0-553C-D24F-B032-FAE44D069B7A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5" name="Forme libre 194">
              <a:extLst>
                <a:ext uri="{FF2B5EF4-FFF2-40B4-BE49-F238E27FC236}">
                  <a16:creationId xmlns:a16="http://schemas.microsoft.com/office/drawing/2014/main" id="{F4DEC2B0-9984-3849-9B72-CDDBABE59EEB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6" name="Forme libre 195">
              <a:extLst>
                <a:ext uri="{FF2B5EF4-FFF2-40B4-BE49-F238E27FC236}">
                  <a16:creationId xmlns:a16="http://schemas.microsoft.com/office/drawing/2014/main" id="{A40D58E3-8AA7-9D4A-B966-59CC1E1FBD87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7" name="Forme libre 196">
              <a:extLst>
                <a:ext uri="{FF2B5EF4-FFF2-40B4-BE49-F238E27FC236}">
                  <a16:creationId xmlns:a16="http://schemas.microsoft.com/office/drawing/2014/main" id="{C0505950-041E-7143-AB02-B9F6C8FD5F9E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8" name="Forme libre 197">
              <a:extLst>
                <a:ext uri="{FF2B5EF4-FFF2-40B4-BE49-F238E27FC236}">
                  <a16:creationId xmlns:a16="http://schemas.microsoft.com/office/drawing/2014/main" id="{D8451015-12EF-EC4E-BA5C-72C10E778F7C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99" name="Forme libre 198">
              <a:extLst>
                <a:ext uri="{FF2B5EF4-FFF2-40B4-BE49-F238E27FC236}">
                  <a16:creationId xmlns:a16="http://schemas.microsoft.com/office/drawing/2014/main" id="{15852A7A-FA88-5A4D-807C-15EE6031420F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0" name="Forme libre 199">
              <a:extLst>
                <a:ext uri="{FF2B5EF4-FFF2-40B4-BE49-F238E27FC236}">
                  <a16:creationId xmlns:a16="http://schemas.microsoft.com/office/drawing/2014/main" id="{0AB555E0-7341-FD4F-9FB0-2470426FD5E4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1" name="Forme libre 200">
              <a:extLst>
                <a:ext uri="{FF2B5EF4-FFF2-40B4-BE49-F238E27FC236}">
                  <a16:creationId xmlns:a16="http://schemas.microsoft.com/office/drawing/2014/main" id="{C7EF2114-263A-6F4F-BF6C-BEF059B39086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2" name="Forme libre 201">
              <a:extLst>
                <a:ext uri="{FF2B5EF4-FFF2-40B4-BE49-F238E27FC236}">
                  <a16:creationId xmlns:a16="http://schemas.microsoft.com/office/drawing/2014/main" id="{FB0CFFCE-8040-DB41-927F-340F0B05EFE4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3" name="Forme libre 202">
              <a:extLst>
                <a:ext uri="{FF2B5EF4-FFF2-40B4-BE49-F238E27FC236}">
                  <a16:creationId xmlns:a16="http://schemas.microsoft.com/office/drawing/2014/main" id="{7D6F173B-8157-E249-854C-C27DFFB512C3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4" name="Forme libre 203">
              <a:extLst>
                <a:ext uri="{FF2B5EF4-FFF2-40B4-BE49-F238E27FC236}">
                  <a16:creationId xmlns:a16="http://schemas.microsoft.com/office/drawing/2014/main" id="{C226F3D0-3CA6-0D43-A562-1A7B0B607A0C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5" name="Forme libre 204">
              <a:extLst>
                <a:ext uri="{FF2B5EF4-FFF2-40B4-BE49-F238E27FC236}">
                  <a16:creationId xmlns:a16="http://schemas.microsoft.com/office/drawing/2014/main" id="{544E258D-E2E9-9B43-B91F-899D2FC2EB9A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6" name="Forme libre 205">
              <a:extLst>
                <a:ext uri="{FF2B5EF4-FFF2-40B4-BE49-F238E27FC236}">
                  <a16:creationId xmlns:a16="http://schemas.microsoft.com/office/drawing/2014/main" id="{85D44A0F-E5E6-9B46-B5CF-7DBFAD3B55B8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7" name="Forme libre 206">
              <a:extLst>
                <a:ext uri="{FF2B5EF4-FFF2-40B4-BE49-F238E27FC236}">
                  <a16:creationId xmlns:a16="http://schemas.microsoft.com/office/drawing/2014/main" id="{9D238918-FEF6-624A-8E66-02FC28DA6205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8" name="Forme libre 207">
              <a:extLst>
                <a:ext uri="{FF2B5EF4-FFF2-40B4-BE49-F238E27FC236}">
                  <a16:creationId xmlns:a16="http://schemas.microsoft.com/office/drawing/2014/main" id="{1B5C544D-A6C1-0749-AA0A-1D93FD850C72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09" name="Forme libre 208">
              <a:extLst>
                <a:ext uri="{FF2B5EF4-FFF2-40B4-BE49-F238E27FC236}">
                  <a16:creationId xmlns:a16="http://schemas.microsoft.com/office/drawing/2014/main" id="{E46CDF9A-827C-D040-AFA9-EF517D33B478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0" name="Forme libre 209">
              <a:extLst>
                <a:ext uri="{FF2B5EF4-FFF2-40B4-BE49-F238E27FC236}">
                  <a16:creationId xmlns:a16="http://schemas.microsoft.com/office/drawing/2014/main" id="{1D25B189-E039-764B-9977-1543A1BE8CF8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1" name="Forme libre 210">
              <a:extLst>
                <a:ext uri="{FF2B5EF4-FFF2-40B4-BE49-F238E27FC236}">
                  <a16:creationId xmlns:a16="http://schemas.microsoft.com/office/drawing/2014/main" id="{F4120920-2644-0F47-A5CE-D860252280D0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2" name="Forme libre 211">
              <a:extLst>
                <a:ext uri="{FF2B5EF4-FFF2-40B4-BE49-F238E27FC236}">
                  <a16:creationId xmlns:a16="http://schemas.microsoft.com/office/drawing/2014/main" id="{74EA4888-5137-FD41-B36C-18EE66081659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3" name="Forme libre 212">
              <a:extLst>
                <a:ext uri="{FF2B5EF4-FFF2-40B4-BE49-F238E27FC236}">
                  <a16:creationId xmlns:a16="http://schemas.microsoft.com/office/drawing/2014/main" id="{6C9DA636-FCF7-7F4A-81B9-75AE77942007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4" name="Forme libre 213">
              <a:extLst>
                <a:ext uri="{FF2B5EF4-FFF2-40B4-BE49-F238E27FC236}">
                  <a16:creationId xmlns:a16="http://schemas.microsoft.com/office/drawing/2014/main" id="{CB420E3C-5A37-8749-BBDA-C43F8A84030C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5" name="Forme libre 214">
              <a:extLst>
                <a:ext uri="{FF2B5EF4-FFF2-40B4-BE49-F238E27FC236}">
                  <a16:creationId xmlns:a16="http://schemas.microsoft.com/office/drawing/2014/main" id="{02E2FA4A-6E36-794A-87EE-D429EA7435BD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6" name="Forme libre 215">
              <a:extLst>
                <a:ext uri="{FF2B5EF4-FFF2-40B4-BE49-F238E27FC236}">
                  <a16:creationId xmlns:a16="http://schemas.microsoft.com/office/drawing/2014/main" id="{235A5793-8115-E64E-B87C-CF68B40E45D3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7" name="Forme libre 216">
              <a:extLst>
                <a:ext uri="{FF2B5EF4-FFF2-40B4-BE49-F238E27FC236}">
                  <a16:creationId xmlns:a16="http://schemas.microsoft.com/office/drawing/2014/main" id="{3299B19A-A4F8-154C-ACA9-1931B220AECC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8" name="Forme libre 217">
              <a:extLst>
                <a:ext uri="{FF2B5EF4-FFF2-40B4-BE49-F238E27FC236}">
                  <a16:creationId xmlns:a16="http://schemas.microsoft.com/office/drawing/2014/main" id="{C89940AF-3E9D-9441-BBF5-519471D32DC9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19" name="Forme libre 218">
              <a:extLst>
                <a:ext uri="{FF2B5EF4-FFF2-40B4-BE49-F238E27FC236}">
                  <a16:creationId xmlns:a16="http://schemas.microsoft.com/office/drawing/2014/main" id="{B78C9912-2DFB-A148-97CC-1BA2430A5084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0" name="Forme libre 219">
              <a:extLst>
                <a:ext uri="{FF2B5EF4-FFF2-40B4-BE49-F238E27FC236}">
                  <a16:creationId xmlns:a16="http://schemas.microsoft.com/office/drawing/2014/main" id="{B22DB41D-671E-A64E-A5A3-E445CEAB30BE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1" name="Forme libre 220">
              <a:extLst>
                <a:ext uri="{FF2B5EF4-FFF2-40B4-BE49-F238E27FC236}">
                  <a16:creationId xmlns:a16="http://schemas.microsoft.com/office/drawing/2014/main" id="{A44D4DA5-B40C-AC43-8AC8-9ADC4FD42622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2" name="Forme libre 221">
              <a:extLst>
                <a:ext uri="{FF2B5EF4-FFF2-40B4-BE49-F238E27FC236}">
                  <a16:creationId xmlns:a16="http://schemas.microsoft.com/office/drawing/2014/main" id="{5C204857-A439-A144-A31A-BCD2E1E997F4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3" name="Forme libre 222">
              <a:extLst>
                <a:ext uri="{FF2B5EF4-FFF2-40B4-BE49-F238E27FC236}">
                  <a16:creationId xmlns:a16="http://schemas.microsoft.com/office/drawing/2014/main" id="{4CBA950F-BFAE-FE41-AD74-8F623E53690B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4" name="Forme libre 223">
              <a:extLst>
                <a:ext uri="{FF2B5EF4-FFF2-40B4-BE49-F238E27FC236}">
                  <a16:creationId xmlns:a16="http://schemas.microsoft.com/office/drawing/2014/main" id="{3DBF4194-3DAC-2146-A97E-2EFB962862C0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5" name="Forme libre 224">
              <a:extLst>
                <a:ext uri="{FF2B5EF4-FFF2-40B4-BE49-F238E27FC236}">
                  <a16:creationId xmlns:a16="http://schemas.microsoft.com/office/drawing/2014/main" id="{4209842F-F6D1-A442-AF8B-6A989E06DF76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6" name="Forme libre 225">
              <a:extLst>
                <a:ext uri="{FF2B5EF4-FFF2-40B4-BE49-F238E27FC236}">
                  <a16:creationId xmlns:a16="http://schemas.microsoft.com/office/drawing/2014/main" id="{B04F6744-844E-DA44-9C73-B16584796C10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7" name="Forme libre 226">
              <a:extLst>
                <a:ext uri="{FF2B5EF4-FFF2-40B4-BE49-F238E27FC236}">
                  <a16:creationId xmlns:a16="http://schemas.microsoft.com/office/drawing/2014/main" id="{A37B88E9-428E-4848-9B81-2E0AFA110B38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8" name="Forme libre 227">
              <a:extLst>
                <a:ext uri="{FF2B5EF4-FFF2-40B4-BE49-F238E27FC236}">
                  <a16:creationId xmlns:a16="http://schemas.microsoft.com/office/drawing/2014/main" id="{ED0C4646-271A-B74A-8D5A-D0BC0CF32F63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29" name="Forme libre 228">
              <a:extLst>
                <a:ext uri="{FF2B5EF4-FFF2-40B4-BE49-F238E27FC236}">
                  <a16:creationId xmlns:a16="http://schemas.microsoft.com/office/drawing/2014/main" id="{D3927946-CCAA-A242-8FAF-967EF2FBA164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0" name="Forme libre 229">
              <a:extLst>
                <a:ext uri="{FF2B5EF4-FFF2-40B4-BE49-F238E27FC236}">
                  <a16:creationId xmlns:a16="http://schemas.microsoft.com/office/drawing/2014/main" id="{3B3E9588-7979-2D40-92BA-B854F49767A9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1" name="Forme libre 230">
              <a:extLst>
                <a:ext uri="{FF2B5EF4-FFF2-40B4-BE49-F238E27FC236}">
                  <a16:creationId xmlns:a16="http://schemas.microsoft.com/office/drawing/2014/main" id="{F8075BD7-8AFB-8A40-B352-61952B9A3501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2" name="Forme libre 231">
              <a:extLst>
                <a:ext uri="{FF2B5EF4-FFF2-40B4-BE49-F238E27FC236}">
                  <a16:creationId xmlns:a16="http://schemas.microsoft.com/office/drawing/2014/main" id="{9ECE47DD-5332-8343-8D0E-94D7629AE0B5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3" name="Forme libre 232">
              <a:extLst>
                <a:ext uri="{FF2B5EF4-FFF2-40B4-BE49-F238E27FC236}">
                  <a16:creationId xmlns:a16="http://schemas.microsoft.com/office/drawing/2014/main" id="{F5298C59-48A6-7344-87C2-187C9B817797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4" name="Forme libre 233">
              <a:extLst>
                <a:ext uri="{FF2B5EF4-FFF2-40B4-BE49-F238E27FC236}">
                  <a16:creationId xmlns:a16="http://schemas.microsoft.com/office/drawing/2014/main" id="{4FE7FB10-0D37-844C-BD53-49642A745F71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5" name="Forme libre 234">
              <a:extLst>
                <a:ext uri="{FF2B5EF4-FFF2-40B4-BE49-F238E27FC236}">
                  <a16:creationId xmlns:a16="http://schemas.microsoft.com/office/drawing/2014/main" id="{18AA5B8F-9700-F045-9F3F-40CC827044F5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6" name="Forme libre 235">
              <a:extLst>
                <a:ext uri="{FF2B5EF4-FFF2-40B4-BE49-F238E27FC236}">
                  <a16:creationId xmlns:a16="http://schemas.microsoft.com/office/drawing/2014/main" id="{166CF37C-A879-2844-B18E-A305916101B1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7" name="Forme libre 236">
              <a:extLst>
                <a:ext uri="{FF2B5EF4-FFF2-40B4-BE49-F238E27FC236}">
                  <a16:creationId xmlns:a16="http://schemas.microsoft.com/office/drawing/2014/main" id="{DCBD3DF2-8BE6-FD4D-AC93-485A96A98F22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8" name="Forme libre 237">
              <a:extLst>
                <a:ext uri="{FF2B5EF4-FFF2-40B4-BE49-F238E27FC236}">
                  <a16:creationId xmlns:a16="http://schemas.microsoft.com/office/drawing/2014/main" id="{06DCDA2F-DC52-EB4D-9177-C164FC9E9BDE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39" name="Forme libre 238">
              <a:extLst>
                <a:ext uri="{FF2B5EF4-FFF2-40B4-BE49-F238E27FC236}">
                  <a16:creationId xmlns:a16="http://schemas.microsoft.com/office/drawing/2014/main" id="{87D7EDE8-2D41-784C-9617-CB06D33DDDF1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0" name="Forme libre 239">
              <a:extLst>
                <a:ext uri="{FF2B5EF4-FFF2-40B4-BE49-F238E27FC236}">
                  <a16:creationId xmlns:a16="http://schemas.microsoft.com/office/drawing/2014/main" id="{93C60D6D-D013-224E-B313-FC8D1692BF0D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1" name="Forme libre 240">
              <a:extLst>
                <a:ext uri="{FF2B5EF4-FFF2-40B4-BE49-F238E27FC236}">
                  <a16:creationId xmlns:a16="http://schemas.microsoft.com/office/drawing/2014/main" id="{4D409F6F-E016-7E44-A880-92AD86B421F4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2" name="Forme libre 241">
              <a:extLst>
                <a:ext uri="{FF2B5EF4-FFF2-40B4-BE49-F238E27FC236}">
                  <a16:creationId xmlns:a16="http://schemas.microsoft.com/office/drawing/2014/main" id="{2E50F408-5E9B-2E46-AEC5-6BC2AA70F7D5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3" name="Forme libre 242">
              <a:extLst>
                <a:ext uri="{FF2B5EF4-FFF2-40B4-BE49-F238E27FC236}">
                  <a16:creationId xmlns:a16="http://schemas.microsoft.com/office/drawing/2014/main" id="{D28C6AF6-036E-064D-9EED-7A1F855AA248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4" name="Forme libre 243">
              <a:extLst>
                <a:ext uri="{FF2B5EF4-FFF2-40B4-BE49-F238E27FC236}">
                  <a16:creationId xmlns:a16="http://schemas.microsoft.com/office/drawing/2014/main" id="{B562C199-57E1-AD40-AF06-83C402AD4601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5" name="Forme libre 244">
              <a:extLst>
                <a:ext uri="{FF2B5EF4-FFF2-40B4-BE49-F238E27FC236}">
                  <a16:creationId xmlns:a16="http://schemas.microsoft.com/office/drawing/2014/main" id="{B5AD15C0-8266-8640-B29E-FFF26BB097BF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6" name="Forme libre 245">
              <a:extLst>
                <a:ext uri="{FF2B5EF4-FFF2-40B4-BE49-F238E27FC236}">
                  <a16:creationId xmlns:a16="http://schemas.microsoft.com/office/drawing/2014/main" id="{7BC9D361-4D65-BA42-963F-A238E98F4924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7" name="Forme libre 246">
              <a:extLst>
                <a:ext uri="{FF2B5EF4-FFF2-40B4-BE49-F238E27FC236}">
                  <a16:creationId xmlns:a16="http://schemas.microsoft.com/office/drawing/2014/main" id="{1656EEA4-A978-7347-B832-C68EE427364E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8" name="Forme libre 247">
              <a:extLst>
                <a:ext uri="{FF2B5EF4-FFF2-40B4-BE49-F238E27FC236}">
                  <a16:creationId xmlns:a16="http://schemas.microsoft.com/office/drawing/2014/main" id="{6ACC96FF-239F-624E-8D08-D2D22A19BD52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49" name="Forme libre 248">
              <a:extLst>
                <a:ext uri="{FF2B5EF4-FFF2-40B4-BE49-F238E27FC236}">
                  <a16:creationId xmlns:a16="http://schemas.microsoft.com/office/drawing/2014/main" id="{3F7FDC5C-A1C7-0044-A709-36E04F07703D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0" name="Forme libre 249">
              <a:extLst>
                <a:ext uri="{FF2B5EF4-FFF2-40B4-BE49-F238E27FC236}">
                  <a16:creationId xmlns:a16="http://schemas.microsoft.com/office/drawing/2014/main" id="{D38B2FDF-FB29-EA40-AF47-9A4C293D2DD9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1" name="Forme libre 250">
              <a:extLst>
                <a:ext uri="{FF2B5EF4-FFF2-40B4-BE49-F238E27FC236}">
                  <a16:creationId xmlns:a16="http://schemas.microsoft.com/office/drawing/2014/main" id="{63B7556E-C304-4D4A-86AB-0965A537FCAE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2" name="Forme libre 251">
              <a:extLst>
                <a:ext uri="{FF2B5EF4-FFF2-40B4-BE49-F238E27FC236}">
                  <a16:creationId xmlns:a16="http://schemas.microsoft.com/office/drawing/2014/main" id="{4D33BDA6-6AB7-F149-A260-4D8F71DE9343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3" name="Forme libre 252">
              <a:extLst>
                <a:ext uri="{FF2B5EF4-FFF2-40B4-BE49-F238E27FC236}">
                  <a16:creationId xmlns:a16="http://schemas.microsoft.com/office/drawing/2014/main" id="{4042BC05-E9F0-4B44-8A49-7B859359B7B0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4" name="Forme libre 253">
              <a:extLst>
                <a:ext uri="{FF2B5EF4-FFF2-40B4-BE49-F238E27FC236}">
                  <a16:creationId xmlns:a16="http://schemas.microsoft.com/office/drawing/2014/main" id="{6ED6AAE5-405E-224F-A487-5D9779ABFA7A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5" name="Forme libre 254">
              <a:extLst>
                <a:ext uri="{FF2B5EF4-FFF2-40B4-BE49-F238E27FC236}">
                  <a16:creationId xmlns:a16="http://schemas.microsoft.com/office/drawing/2014/main" id="{55AAF95D-6C92-3140-AA2B-E6D6D9FA9501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6" name="Forme libre 255">
              <a:extLst>
                <a:ext uri="{FF2B5EF4-FFF2-40B4-BE49-F238E27FC236}">
                  <a16:creationId xmlns:a16="http://schemas.microsoft.com/office/drawing/2014/main" id="{D89322A0-3325-E242-92B4-60D5CFB9954E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7" name="Forme libre 256">
              <a:extLst>
                <a:ext uri="{FF2B5EF4-FFF2-40B4-BE49-F238E27FC236}">
                  <a16:creationId xmlns:a16="http://schemas.microsoft.com/office/drawing/2014/main" id="{CDC4A7AB-F1E3-9E47-AABA-09680A9AC690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8" name="Forme libre 257">
              <a:extLst>
                <a:ext uri="{FF2B5EF4-FFF2-40B4-BE49-F238E27FC236}">
                  <a16:creationId xmlns:a16="http://schemas.microsoft.com/office/drawing/2014/main" id="{5A850B34-909D-004B-8F35-3DFBC7109433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59" name="Forme libre 258">
              <a:extLst>
                <a:ext uri="{FF2B5EF4-FFF2-40B4-BE49-F238E27FC236}">
                  <a16:creationId xmlns:a16="http://schemas.microsoft.com/office/drawing/2014/main" id="{5B6FF27F-CECB-0C48-8D69-5B73231A0C3E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0" name="Forme libre 259">
              <a:extLst>
                <a:ext uri="{FF2B5EF4-FFF2-40B4-BE49-F238E27FC236}">
                  <a16:creationId xmlns:a16="http://schemas.microsoft.com/office/drawing/2014/main" id="{EBE38705-531F-C941-9D4A-C95F986213C2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1" name="Forme libre 260">
              <a:extLst>
                <a:ext uri="{FF2B5EF4-FFF2-40B4-BE49-F238E27FC236}">
                  <a16:creationId xmlns:a16="http://schemas.microsoft.com/office/drawing/2014/main" id="{9CBAB6CD-5195-FF45-9D6B-FBE1E60CAEBE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2" name="Forme libre 261">
              <a:extLst>
                <a:ext uri="{FF2B5EF4-FFF2-40B4-BE49-F238E27FC236}">
                  <a16:creationId xmlns:a16="http://schemas.microsoft.com/office/drawing/2014/main" id="{A7CD588F-1F8C-6547-AD1C-94A19EAAAEFC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3" name="Forme libre 262">
              <a:extLst>
                <a:ext uri="{FF2B5EF4-FFF2-40B4-BE49-F238E27FC236}">
                  <a16:creationId xmlns:a16="http://schemas.microsoft.com/office/drawing/2014/main" id="{3EF04632-2417-0942-8BC2-4DCFF455A70A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4" name="Forme libre 263">
              <a:extLst>
                <a:ext uri="{FF2B5EF4-FFF2-40B4-BE49-F238E27FC236}">
                  <a16:creationId xmlns:a16="http://schemas.microsoft.com/office/drawing/2014/main" id="{9AEA2CC9-2B06-7145-AB89-0DA7B8E90E69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5" name="Forme libre 264">
              <a:extLst>
                <a:ext uri="{FF2B5EF4-FFF2-40B4-BE49-F238E27FC236}">
                  <a16:creationId xmlns:a16="http://schemas.microsoft.com/office/drawing/2014/main" id="{26F179FD-04B2-6943-B926-BFDBF4705A54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6" name="Forme libre 265">
              <a:extLst>
                <a:ext uri="{FF2B5EF4-FFF2-40B4-BE49-F238E27FC236}">
                  <a16:creationId xmlns:a16="http://schemas.microsoft.com/office/drawing/2014/main" id="{77FB7219-4DF0-3D44-BFBE-CF0926910F47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7" name="Forme libre 266">
              <a:extLst>
                <a:ext uri="{FF2B5EF4-FFF2-40B4-BE49-F238E27FC236}">
                  <a16:creationId xmlns:a16="http://schemas.microsoft.com/office/drawing/2014/main" id="{B8FFBF50-5428-1446-BC0C-AA40F0F65EB0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8" name="Forme libre 267">
              <a:extLst>
                <a:ext uri="{FF2B5EF4-FFF2-40B4-BE49-F238E27FC236}">
                  <a16:creationId xmlns:a16="http://schemas.microsoft.com/office/drawing/2014/main" id="{1DAE38A6-2589-5140-9F2B-F831E46AAD97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69" name="Forme libre 268">
              <a:extLst>
                <a:ext uri="{FF2B5EF4-FFF2-40B4-BE49-F238E27FC236}">
                  <a16:creationId xmlns:a16="http://schemas.microsoft.com/office/drawing/2014/main" id="{587DA212-5A67-2243-B13E-1F06BD31CF0B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0" name="Forme libre 269">
              <a:extLst>
                <a:ext uri="{FF2B5EF4-FFF2-40B4-BE49-F238E27FC236}">
                  <a16:creationId xmlns:a16="http://schemas.microsoft.com/office/drawing/2014/main" id="{5DAF757C-2D00-BF44-A6EB-B2151141DD1F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1" name="Forme libre 270">
              <a:extLst>
                <a:ext uri="{FF2B5EF4-FFF2-40B4-BE49-F238E27FC236}">
                  <a16:creationId xmlns:a16="http://schemas.microsoft.com/office/drawing/2014/main" id="{A67A03AA-5FF9-D84D-B5DE-6C93797B1680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2" name="Forme libre 271">
              <a:extLst>
                <a:ext uri="{FF2B5EF4-FFF2-40B4-BE49-F238E27FC236}">
                  <a16:creationId xmlns:a16="http://schemas.microsoft.com/office/drawing/2014/main" id="{0C728DA8-661F-D445-95F7-55491A7B0E20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3" name="Forme libre 272">
              <a:extLst>
                <a:ext uri="{FF2B5EF4-FFF2-40B4-BE49-F238E27FC236}">
                  <a16:creationId xmlns:a16="http://schemas.microsoft.com/office/drawing/2014/main" id="{5CA9DDE8-E3F3-A44D-877E-574FCB0A2898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4" name="Forme libre 273">
              <a:extLst>
                <a:ext uri="{FF2B5EF4-FFF2-40B4-BE49-F238E27FC236}">
                  <a16:creationId xmlns:a16="http://schemas.microsoft.com/office/drawing/2014/main" id="{29E82D71-D2A7-B84F-A99A-131FABB7C2F4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5" name="Forme libre 274">
              <a:extLst>
                <a:ext uri="{FF2B5EF4-FFF2-40B4-BE49-F238E27FC236}">
                  <a16:creationId xmlns:a16="http://schemas.microsoft.com/office/drawing/2014/main" id="{3B26A848-32E1-3149-807C-1970B00B965C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6" name="Forme libre 275">
              <a:extLst>
                <a:ext uri="{FF2B5EF4-FFF2-40B4-BE49-F238E27FC236}">
                  <a16:creationId xmlns:a16="http://schemas.microsoft.com/office/drawing/2014/main" id="{29A22F8E-7529-3E41-9A02-A6BD1F19DCC5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7" name="Forme libre 276">
              <a:extLst>
                <a:ext uri="{FF2B5EF4-FFF2-40B4-BE49-F238E27FC236}">
                  <a16:creationId xmlns:a16="http://schemas.microsoft.com/office/drawing/2014/main" id="{CF26B56F-C752-4443-9225-5283103A9E1E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8" name="Forme libre 277">
              <a:extLst>
                <a:ext uri="{FF2B5EF4-FFF2-40B4-BE49-F238E27FC236}">
                  <a16:creationId xmlns:a16="http://schemas.microsoft.com/office/drawing/2014/main" id="{CA95D47C-567E-A44C-B74C-14642CDEA0A0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79" name="Forme libre 278">
              <a:extLst>
                <a:ext uri="{FF2B5EF4-FFF2-40B4-BE49-F238E27FC236}">
                  <a16:creationId xmlns:a16="http://schemas.microsoft.com/office/drawing/2014/main" id="{08736F60-569D-8E44-A928-53F937EEEED4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0" name="Forme libre 279">
              <a:extLst>
                <a:ext uri="{FF2B5EF4-FFF2-40B4-BE49-F238E27FC236}">
                  <a16:creationId xmlns:a16="http://schemas.microsoft.com/office/drawing/2014/main" id="{098526D6-97AB-9E49-91FE-E33814E212CA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1" name="Forme libre 280">
              <a:extLst>
                <a:ext uri="{FF2B5EF4-FFF2-40B4-BE49-F238E27FC236}">
                  <a16:creationId xmlns:a16="http://schemas.microsoft.com/office/drawing/2014/main" id="{C9F1D44E-E4D7-A140-81BA-933395EC91EF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2" name="Forme libre 281">
              <a:extLst>
                <a:ext uri="{FF2B5EF4-FFF2-40B4-BE49-F238E27FC236}">
                  <a16:creationId xmlns:a16="http://schemas.microsoft.com/office/drawing/2014/main" id="{97DA72C6-60FF-DD4A-8B38-195CE5456320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3" name="Forme libre 282">
              <a:extLst>
                <a:ext uri="{FF2B5EF4-FFF2-40B4-BE49-F238E27FC236}">
                  <a16:creationId xmlns:a16="http://schemas.microsoft.com/office/drawing/2014/main" id="{BB352CAD-6CD4-5342-BEFD-C6F18828F576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4" name="Forme libre 283">
              <a:extLst>
                <a:ext uri="{FF2B5EF4-FFF2-40B4-BE49-F238E27FC236}">
                  <a16:creationId xmlns:a16="http://schemas.microsoft.com/office/drawing/2014/main" id="{0058DFEB-C7A3-6643-8AB9-5206D6947CD1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5" name="Forme libre 284">
              <a:extLst>
                <a:ext uri="{FF2B5EF4-FFF2-40B4-BE49-F238E27FC236}">
                  <a16:creationId xmlns:a16="http://schemas.microsoft.com/office/drawing/2014/main" id="{B1055E49-C19B-E743-A45C-4F57E02E4C93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6" name="Forme libre 285">
              <a:extLst>
                <a:ext uri="{FF2B5EF4-FFF2-40B4-BE49-F238E27FC236}">
                  <a16:creationId xmlns:a16="http://schemas.microsoft.com/office/drawing/2014/main" id="{8140102A-F204-C349-9722-11AAE8F5BE6C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7" name="Forme libre 286">
              <a:extLst>
                <a:ext uri="{FF2B5EF4-FFF2-40B4-BE49-F238E27FC236}">
                  <a16:creationId xmlns:a16="http://schemas.microsoft.com/office/drawing/2014/main" id="{EEE12E4E-F4A8-7A47-8EE1-75C98E86B85C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8" name="Forme libre 287">
              <a:extLst>
                <a:ext uri="{FF2B5EF4-FFF2-40B4-BE49-F238E27FC236}">
                  <a16:creationId xmlns:a16="http://schemas.microsoft.com/office/drawing/2014/main" id="{A75CA79E-E70B-2142-BBC7-8D623CE841AE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89" name="Forme libre 288">
              <a:extLst>
                <a:ext uri="{FF2B5EF4-FFF2-40B4-BE49-F238E27FC236}">
                  <a16:creationId xmlns:a16="http://schemas.microsoft.com/office/drawing/2014/main" id="{9D418ED0-7FA4-A942-8994-474249550EAE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0" name="Forme libre 289">
              <a:extLst>
                <a:ext uri="{FF2B5EF4-FFF2-40B4-BE49-F238E27FC236}">
                  <a16:creationId xmlns:a16="http://schemas.microsoft.com/office/drawing/2014/main" id="{B09ABD6F-D2A4-6747-A32C-8CAACC53760E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1" name="Forme libre 290">
              <a:extLst>
                <a:ext uri="{FF2B5EF4-FFF2-40B4-BE49-F238E27FC236}">
                  <a16:creationId xmlns:a16="http://schemas.microsoft.com/office/drawing/2014/main" id="{C2DE4CE4-06C2-9945-B2DC-130BA8A321A8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292" name="Forme libre 291">
              <a:extLst>
                <a:ext uri="{FF2B5EF4-FFF2-40B4-BE49-F238E27FC236}">
                  <a16:creationId xmlns:a16="http://schemas.microsoft.com/office/drawing/2014/main" id="{ED1A6517-609D-E848-B4E7-B71CE2865C09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295" name="Groupe 294">
            <a:extLst>
              <a:ext uri="{FF2B5EF4-FFF2-40B4-BE49-F238E27FC236}">
                <a16:creationId xmlns:a16="http://schemas.microsoft.com/office/drawing/2014/main" id="{CE4BCDEB-52DF-154E-AC6C-7EB9262F51D5}"/>
              </a:ext>
            </a:extLst>
          </p:cNvPr>
          <p:cNvGrpSpPr/>
          <p:nvPr userDrawn="1"/>
        </p:nvGrpSpPr>
        <p:grpSpPr>
          <a:xfrm>
            <a:off x="10636800" y="6078024"/>
            <a:ext cx="585435" cy="777600"/>
            <a:chOff x="1211580" y="5257800"/>
            <a:chExt cx="427808" cy="1623060"/>
          </a:xfrm>
        </p:grpSpPr>
        <p:cxnSp>
          <p:nvCxnSpPr>
            <p:cNvPr id="296" name="Connecteur droit 295">
              <a:extLst>
                <a:ext uri="{FF2B5EF4-FFF2-40B4-BE49-F238E27FC236}">
                  <a16:creationId xmlns:a16="http://schemas.microsoft.com/office/drawing/2014/main" id="{D7917BA5-DF4D-C84A-9A90-2EFA761D8D62}"/>
                </a:ext>
              </a:extLst>
            </p:cNvPr>
            <p:cNvCxnSpPr/>
            <p:nvPr userDrawn="1"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Connecteur droit 296">
              <a:extLst>
                <a:ext uri="{FF2B5EF4-FFF2-40B4-BE49-F238E27FC236}">
                  <a16:creationId xmlns:a16="http://schemas.microsoft.com/office/drawing/2014/main" id="{F654E5FC-EAF7-BD40-89FB-EEF8857C192D}"/>
                </a:ext>
              </a:extLst>
            </p:cNvPr>
            <p:cNvCxnSpPr/>
            <p:nvPr userDrawn="1"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Connecteur droit 297">
              <a:extLst>
                <a:ext uri="{FF2B5EF4-FFF2-40B4-BE49-F238E27FC236}">
                  <a16:creationId xmlns:a16="http://schemas.microsoft.com/office/drawing/2014/main" id="{B22DE44B-FBA9-8041-AD53-0D6504400527}"/>
                </a:ext>
              </a:extLst>
            </p:cNvPr>
            <p:cNvCxnSpPr/>
            <p:nvPr userDrawn="1"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Connecteur droit 298">
              <a:extLst>
                <a:ext uri="{FF2B5EF4-FFF2-40B4-BE49-F238E27FC236}">
                  <a16:creationId xmlns:a16="http://schemas.microsoft.com/office/drawing/2014/main" id="{5689122D-4E43-DC45-8E0C-39967C2673B1}"/>
                </a:ext>
              </a:extLst>
            </p:cNvPr>
            <p:cNvCxnSpPr/>
            <p:nvPr userDrawn="1"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E2B3D543-470C-A569-02E5-C5D02DBC08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2" y="165624"/>
            <a:ext cx="1919816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854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raphique 318">
            <a:extLst>
              <a:ext uri="{FF2B5EF4-FFF2-40B4-BE49-F238E27FC236}">
                <a16:creationId xmlns:a16="http://schemas.microsoft.com/office/drawing/2014/main" id="{11A72884-1EBF-6D4C-9132-AFF6F5B28D20}"/>
              </a:ext>
            </a:extLst>
          </p:cNvPr>
          <p:cNvSpPr/>
          <p:nvPr userDrawn="1"/>
        </p:nvSpPr>
        <p:spPr>
          <a:xfrm>
            <a:off x="11414400" y="5306400"/>
            <a:ext cx="777600" cy="777600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7DBFE728-8B58-664F-B8EE-430310581C53}"/>
              </a:ext>
            </a:extLst>
          </p:cNvPr>
          <p:cNvSpPr/>
          <p:nvPr userDrawn="1"/>
        </p:nvSpPr>
        <p:spPr>
          <a:xfrm>
            <a:off x="11418000" y="6084000"/>
            <a:ext cx="774000" cy="77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0" name="Groupe 299">
            <a:extLst>
              <a:ext uri="{FF2B5EF4-FFF2-40B4-BE49-F238E27FC236}">
                <a16:creationId xmlns:a16="http://schemas.microsoft.com/office/drawing/2014/main" id="{7ED66E1B-3EDA-BD48-A335-8A1AB9C8FF6A}"/>
              </a:ext>
            </a:extLst>
          </p:cNvPr>
          <p:cNvGrpSpPr/>
          <p:nvPr userDrawn="1"/>
        </p:nvGrpSpPr>
        <p:grpSpPr>
          <a:xfrm>
            <a:off x="10636800" y="6078024"/>
            <a:ext cx="585435" cy="777600"/>
            <a:chOff x="1211580" y="5257800"/>
            <a:chExt cx="427808" cy="1623060"/>
          </a:xfrm>
        </p:grpSpPr>
        <p:cxnSp>
          <p:nvCxnSpPr>
            <p:cNvPr id="301" name="Connecteur droit 300">
              <a:extLst>
                <a:ext uri="{FF2B5EF4-FFF2-40B4-BE49-F238E27FC236}">
                  <a16:creationId xmlns:a16="http://schemas.microsoft.com/office/drawing/2014/main" id="{95F4F736-F7D4-5B4F-B593-84D996F48380}"/>
                </a:ext>
              </a:extLst>
            </p:cNvPr>
            <p:cNvCxnSpPr/>
            <p:nvPr userDrawn="1"/>
          </p:nvCxnSpPr>
          <p:spPr>
            <a:xfrm>
              <a:off x="1211580" y="5257800"/>
              <a:ext cx="0" cy="162306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Connecteur droit 301">
              <a:extLst>
                <a:ext uri="{FF2B5EF4-FFF2-40B4-BE49-F238E27FC236}">
                  <a16:creationId xmlns:a16="http://schemas.microsoft.com/office/drawing/2014/main" id="{5E8CEF72-3438-EC47-B8F0-DC21678AF195}"/>
                </a:ext>
              </a:extLst>
            </p:cNvPr>
            <p:cNvCxnSpPr/>
            <p:nvPr userDrawn="1"/>
          </p:nvCxnSpPr>
          <p:spPr>
            <a:xfrm>
              <a:off x="1352005" y="5257800"/>
              <a:ext cx="0" cy="162306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Connecteur droit 302">
              <a:extLst>
                <a:ext uri="{FF2B5EF4-FFF2-40B4-BE49-F238E27FC236}">
                  <a16:creationId xmlns:a16="http://schemas.microsoft.com/office/drawing/2014/main" id="{AC4105A3-59C2-8A4E-BA24-6A29BE307C0D}"/>
                </a:ext>
              </a:extLst>
            </p:cNvPr>
            <p:cNvCxnSpPr/>
            <p:nvPr userDrawn="1"/>
          </p:nvCxnSpPr>
          <p:spPr>
            <a:xfrm>
              <a:off x="1498963" y="5257800"/>
              <a:ext cx="0" cy="162306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Connecteur droit 303">
              <a:extLst>
                <a:ext uri="{FF2B5EF4-FFF2-40B4-BE49-F238E27FC236}">
                  <a16:creationId xmlns:a16="http://schemas.microsoft.com/office/drawing/2014/main" id="{0F9F9067-A42B-DC43-9B8B-A4D5ECC92781}"/>
                </a:ext>
              </a:extLst>
            </p:cNvPr>
            <p:cNvCxnSpPr/>
            <p:nvPr userDrawn="1"/>
          </p:nvCxnSpPr>
          <p:spPr>
            <a:xfrm>
              <a:off x="1639388" y="5257800"/>
              <a:ext cx="0" cy="162306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2262E6-D073-DD4A-9D5D-1AECF7216C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6263" y="1825625"/>
            <a:ext cx="5245800" cy="4254775"/>
          </a:xfrm>
        </p:spPr>
        <p:txBody>
          <a:bodyPr lIns="0" tIns="0" rIns="0" bIns="0"/>
          <a:lstStyle>
            <a:lvl1pPr marL="228600" indent="-228600">
              <a:buFont typeface="Wingdings" pitchFamily="2" charset="2"/>
              <a:buChar char="§"/>
              <a:defRPr/>
            </a:lvl1pPr>
            <a:lvl2pPr marL="685800" indent="-228600"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BBCDA42-BB05-E947-B564-65EFB9310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245800" cy="4254775"/>
          </a:xfrm>
        </p:spPr>
        <p:txBody>
          <a:bodyPr lIns="0" tIns="0" rIns="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3BCB2C9-B62D-F546-A5C0-6BA52501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CA67E-1F41-FF42-B65F-4BDB52361DF5}" type="datetime1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7F81F1-063D-6043-BC86-C9454546C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A567190-CB86-A74E-B4FE-577472C8E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t>‹#›</a:t>
            </a:fld>
            <a:endParaRPr lang="fr-FR"/>
          </a:p>
        </p:txBody>
      </p:sp>
      <p:sp>
        <p:nvSpPr>
          <p:cNvPr id="296" name="Titre 1">
            <a:extLst>
              <a:ext uri="{FF2B5EF4-FFF2-40B4-BE49-F238E27FC236}">
                <a16:creationId xmlns:a16="http://schemas.microsoft.com/office/drawing/2014/main" id="{CA97381B-08C3-DC4E-9063-6E40A43AA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920" y="700892"/>
            <a:ext cx="10529616" cy="1325563"/>
          </a:xfrm>
        </p:spPr>
        <p:txBody>
          <a:bodyPr lIns="0" tIns="0" rIns="0" bIns="0" anchor="t" anchorCtr="0"/>
          <a:lstStyle>
            <a:lvl1pPr>
              <a:defRPr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98D25F64-571B-2342-86CA-E82D9C6DEA6A}"/>
              </a:ext>
            </a:extLst>
          </p:cNvPr>
          <p:cNvSpPr/>
          <p:nvPr userDrawn="1"/>
        </p:nvSpPr>
        <p:spPr>
          <a:xfrm>
            <a:off x="10640400" y="4536000"/>
            <a:ext cx="774000" cy="77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grpSp>
        <p:nvGrpSpPr>
          <p:cNvPr id="305" name="Groupe 304">
            <a:extLst>
              <a:ext uri="{FF2B5EF4-FFF2-40B4-BE49-F238E27FC236}">
                <a16:creationId xmlns:a16="http://schemas.microsoft.com/office/drawing/2014/main" id="{0433CD6A-8751-7A4B-B52F-126194D3CFED}"/>
              </a:ext>
            </a:extLst>
          </p:cNvPr>
          <p:cNvGrpSpPr/>
          <p:nvPr userDrawn="1"/>
        </p:nvGrpSpPr>
        <p:grpSpPr>
          <a:xfrm rot="5400000">
            <a:off x="10900537" y="-2246218"/>
            <a:ext cx="3514831" cy="2448605"/>
            <a:chOff x="3416300" y="1562100"/>
            <a:chExt cx="5361017" cy="3734749"/>
          </a:xfrm>
        </p:grpSpPr>
        <p:sp>
          <p:nvSpPr>
            <p:cNvPr id="306" name="Forme libre 305">
              <a:extLst>
                <a:ext uri="{FF2B5EF4-FFF2-40B4-BE49-F238E27FC236}">
                  <a16:creationId xmlns:a16="http://schemas.microsoft.com/office/drawing/2014/main" id="{D952848A-1610-CB4D-B89B-F7F54AF44E10}"/>
                </a:ext>
              </a:extLst>
            </p:cNvPr>
            <p:cNvSpPr/>
            <p:nvPr/>
          </p:nvSpPr>
          <p:spPr>
            <a:xfrm>
              <a:off x="3416300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7" name="Forme libre 306">
              <a:extLst>
                <a:ext uri="{FF2B5EF4-FFF2-40B4-BE49-F238E27FC236}">
                  <a16:creationId xmlns:a16="http://schemas.microsoft.com/office/drawing/2014/main" id="{D1BA5C7D-8163-6946-B431-51AE58FB99BE}"/>
                </a:ext>
              </a:extLst>
            </p:cNvPr>
            <p:cNvSpPr/>
            <p:nvPr/>
          </p:nvSpPr>
          <p:spPr>
            <a:xfrm>
              <a:off x="346589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8" name="Forme libre 307">
              <a:extLst>
                <a:ext uri="{FF2B5EF4-FFF2-40B4-BE49-F238E27FC236}">
                  <a16:creationId xmlns:a16="http://schemas.microsoft.com/office/drawing/2014/main" id="{2F026F1F-486C-C24F-BA7C-32A9458EC07E}"/>
                </a:ext>
              </a:extLst>
            </p:cNvPr>
            <p:cNvSpPr/>
            <p:nvPr/>
          </p:nvSpPr>
          <p:spPr>
            <a:xfrm>
              <a:off x="3416300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09" name="Forme libre 308">
              <a:extLst>
                <a:ext uri="{FF2B5EF4-FFF2-40B4-BE49-F238E27FC236}">
                  <a16:creationId xmlns:a16="http://schemas.microsoft.com/office/drawing/2014/main" id="{17974D87-352D-BE42-B109-1BE4E46B7A77}"/>
                </a:ext>
              </a:extLst>
            </p:cNvPr>
            <p:cNvSpPr/>
            <p:nvPr/>
          </p:nvSpPr>
          <p:spPr>
            <a:xfrm>
              <a:off x="346589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0" name="Forme libre 309">
              <a:extLst>
                <a:ext uri="{FF2B5EF4-FFF2-40B4-BE49-F238E27FC236}">
                  <a16:creationId xmlns:a16="http://schemas.microsoft.com/office/drawing/2014/main" id="{137DA949-F4FB-0C47-ADC9-153CA475BA13}"/>
                </a:ext>
              </a:extLst>
            </p:cNvPr>
            <p:cNvSpPr/>
            <p:nvPr/>
          </p:nvSpPr>
          <p:spPr>
            <a:xfrm>
              <a:off x="3416300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1" name="Forme libre 310">
              <a:extLst>
                <a:ext uri="{FF2B5EF4-FFF2-40B4-BE49-F238E27FC236}">
                  <a16:creationId xmlns:a16="http://schemas.microsoft.com/office/drawing/2014/main" id="{B8329813-FCDA-E046-90CA-366329B5AD5C}"/>
                </a:ext>
              </a:extLst>
            </p:cNvPr>
            <p:cNvSpPr/>
            <p:nvPr/>
          </p:nvSpPr>
          <p:spPr>
            <a:xfrm>
              <a:off x="346589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2" name="Forme libre 311">
              <a:extLst>
                <a:ext uri="{FF2B5EF4-FFF2-40B4-BE49-F238E27FC236}">
                  <a16:creationId xmlns:a16="http://schemas.microsoft.com/office/drawing/2014/main" id="{D5DFF63C-BDB3-1F42-BF5E-908BB425105D}"/>
                </a:ext>
              </a:extLst>
            </p:cNvPr>
            <p:cNvSpPr/>
            <p:nvPr/>
          </p:nvSpPr>
          <p:spPr>
            <a:xfrm>
              <a:off x="3416300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3" name="Forme libre 312">
              <a:extLst>
                <a:ext uri="{FF2B5EF4-FFF2-40B4-BE49-F238E27FC236}">
                  <a16:creationId xmlns:a16="http://schemas.microsoft.com/office/drawing/2014/main" id="{5E0CC46C-690E-9649-B2CE-7247F17B2B82}"/>
                </a:ext>
              </a:extLst>
            </p:cNvPr>
            <p:cNvSpPr/>
            <p:nvPr/>
          </p:nvSpPr>
          <p:spPr>
            <a:xfrm>
              <a:off x="346589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4" name="Forme libre 313">
              <a:extLst>
                <a:ext uri="{FF2B5EF4-FFF2-40B4-BE49-F238E27FC236}">
                  <a16:creationId xmlns:a16="http://schemas.microsoft.com/office/drawing/2014/main" id="{D4A68728-D5E1-CB47-A15A-290893C5234C}"/>
                </a:ext>
              </a:extLst>
            </p:cNvPr>
            <p:cNvSpPr/>
            <p:nvPr/>
          </p:nvSpPr>
          <p:spPr>
            <a:xfrm>
              <a:off x="3416300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5" name="Forme libre 314">
              <a:extLst>
                <a:ext uri="{FF2B5EF4-FFF2-40B4-BE49-F238E27FC236}">
                  <a16:creationId xmlns:a16="http://schemas.microsoft.com/office/drawing/2014/main" id="{8D234384-C964-D54F-A228-E81C4A0961E2}"/>
                </a:ext>
              </a:extLst>
            </p:cNvPr>
            <p:cNvSpPr/>
            <p:nvPr/>
          </p:nvSpPr>
          <p:spPr>
            <a:xfrm>
              <a:off x="346589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6" name="Forme libre 315">
              <a:extLst>
                <a:ext uri="{FF2B5EF4-FFF2-40B4-BE49-F238E27FC236}">
                  <a16:creationId xmlns:a16="http://schemas.microsoft.com/office/drawing/2014/main" id="{5FECB3C3-BB8B-864F-BA89-04DA6FA7CFC2}"/>
                </a:ext>
              </a:extLst>
            </p:cNvPr>
            <p:cNvSpPr/>
            <p:nvPr/>
          </p:nvSpPr>
          <p:spPr>
            <a:xfrm>
              <a:off x="3416300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7" name="Forme libre 316">
              <a:extLst>
                <a:ext uri="{FF2B5EF4-FFF2-40B4-BE49-F238E27FC236}">
                  <a16:creationId xmlns:a16="http://schemas.microsoft.com/office/drawing/2014/main" id="{8EFEB9C8-A514-CC4B-A1A1-6A433CFD4E52}"/>
                </a:ext>
              </a:extLst>
            </p:cNvPr>
            <p:cNvSpPr/>
            <p:nvPr/>
          </p:nvSpPr>
          <p:spPr>
            <a:xfrm>
              <a:off x="346589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8" name="Forme libre 317">
              <a:extLst>
                <a:ext uri="{FF2B5EF4-FFF2-40B4-BE49-F238E27FC236}">
                  <a16:creationId xmlns:a16="http://schemas.microsoft.com/office/drawing/2014/main" id="{D460A5B0-DACA-464C-B5C5-0887BD7F92F2}"/>
                </a:ext>
              </a:extLst>
            </p:cNvPr>
            <p:cNvSpPr/>
            <p:nvPr/>
          </p:nvSpPr>
          <p:spPr>
            <a:xfrm>
              <a:off x="3416300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19" name="Forme libre 318">
              <a:extLst>
                <a:ext uri="{FF2B5EF4-FFF2-40B4-BE49-F238E27FC236}">
                  <a16:creationId xmlns:a16="http://schemas.microsoft.com/office/drawing/2014/main" id="{20E0E507-62F3-394B-8B33-DB654155173C}"/>
                </a:ext>
              </a:extLst>
            </p:cNvPr>
            <p:cNvSpPr/>
            <p:nvPr/>
          </p:nvSpPr>
          <p:spPr>
            <a:xfrm>
              <a:off x="346589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0" name="Forme libre 319">
              <a:extLst>
                <a:ext uri="{FF2B5EF4-FFF2-40B4-BE49-F238E27FC236}">
                  <a16:creationId xmlns:a16="http://schemas.microsoft.com/office/drawing/2014/main" id="{3194504D-C084-3746-975C-8F280D11AF85}"/>
                </a:ext>
              </a:extLst>
            </p:cNvPr>
            <p:cNvSpPr/>
            <p:nvPr/>
          </p:nvSpPr>
          <p:spPr>
            <a:xfrm>
              <a:off x="3416300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1" name="Forme libre 320">
              <a:extLst>
                <a:ext uri="{FF2B5EF4-FFF2-40B4-BE49-F238E27FC236}">
                  <a16:creationId xmlns:a16="http://schemas.microsoft.com/office/drawing/2014/main" id="{B433F399-B606-7742-B33F-BC45365ED71C}"/>
                </a:ext>
              </a:extLst>
            </p:cNvPr>
            <p:cNvSpPr/>
            <p:nvPr/>
          </p:nvSpPr>
          <p:spPr>
            <a:xfrm>
              <a:off x="346589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2" name="Forme libre 321">
              <a:extLst>
                <a:ext uri="{FF2B5EF4-FFF2-40B4-BE49-F238E27FC236}">
                  <a16:creationId xmlns:a16="http://schemas.microsoft.com/office/drawing/2014/main" id="{C44311FF-0FBC-9A45-B4F0-9F95AC9FC209}"/>
                </a:ext>
              </a:extLst>
            </p:cNvPr>
            <p:cNvSpPr/>
            <p:nvPr/>
          </p:nvSpPr>
          <p:spPr>
            <a:xfrm>
              <a:off x="3416300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3" name="Forme libre 322">
              <a:extLst>
                <a:ext uri="{FF2B5EF4-FFF2-40B4-BE49-F238E27FC236}">
                  <a16:creationId xmlns:a16="http://schemas.microsoft.com/office/drawing/2014/main" id="{49B0E3CA-5A81-A846-87A2-C155C07186F6}"/>
                </a:ext>
              </a:extLst>
            </p:cNvPr>
            <p:cNvSpPr/>
            <p:nvPr/>
          </p:nvSpPr>
          <p:spPr>
            <a:xfrm>
              <a:off x="346589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4" name="Forme libre 323">
              <a:extLst>
                <a:ext uri="{FF2B5EF4-FFF2-40B4-BE49-F238E27FC236}">
                  <a16:creationId xmlns:a16="http://schemas.microsoft.com/office/drawing/2014/main" id="{74F96C30-F8D3-BE48-AB69-8BCD415986DD}"/>
                </a:ext>
              </a:extLst>
            </p:cNvPr>
            <p:cNvSpPr/>
            <p:nvPr/>
          </p:nvSpPr>
          <p:spPr>
            <a:xfrm>
              <a:off x="3416300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5" name="Forme libre 324">
              <a:extLst>
                <a:ext uri="{FF2B5EF4-FFF2-40B4-BE49-F238E27FC236}">
                  <a16:creationId xmlns:a16="http://schemas.microsoft.com/office/drawing/2014/main" id="{AB08E51F-C976-EC49-95BB-9EBBD98474D0}"/>
                </a:ext>
              </a:extLst>
            </p:cNvPr>
            <p:cNvSpPr/>
            <p:nvPr/>
          </p:nvSpPr>
          <p:spPr>
            <a:xfrm>
              <a:off x="346589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6" name="Forme libre 325">
              <a:extLst>
                <a:ext uri="{FF2B5EF4-FFF2-40B4-BE49-F238E27FC236}">
                  <a16:creationId xmlns:a16="http://schemas.microsoft.com/office/drawing/2014/main" id="{4572641C-84CA-F84A-B431-555664692E2B}"/>
                </a:ext>
              </a:extLst>
            </p:cNvPr>
            <p:cNvSpPr/>
            <p:nvPr/>
          </p:nvSpPr>
          <p:spPr>
            <a:xfrm>
              <a:off x="3821063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7" name="Forme libre 326">
              <a:extLst>
                <a:ext uri="{FF2B5EF4-FFF2-40B4-BE49-F238E27FC236}">
                  <a16:creationId xmlns:a16="http://schemas.microsoft.com/office/drawing/2014/main" id="{1820BF48-4CB7-D448-83AF-8B349F4D4F52}"/>
                </a:ext>
              </a:extLst>
            </p:cNvPr>
            <p:cNvSpPr/>
            <p:nvPr/>
          </p:nvSpPr>
          <p:spPr>
            <a:xfrm>
              <a:off x="3870659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8" name="Forme libre 327">
              <a:extLst>
                <a:ext uri="{FF2B5EF4-FFF2-40B4-BE49-F238E27FC236}">
                  <a16:creationId xmlns:a16="http://schemas.microsoft.com/office/drawing/2014/main" id="{09436BB4-CBF0-464E-9D44-ECCD75BF713E}"/>
                </a:ext>
              </a:extLst>
            </p:cNvPr>
            <p:cNvSpPr/>
            <p:nvPr/>
          </p:nvSpPr>
          <p:spPr>
            <a:xfrm>
              <a:off x="3821063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9" name="Forme libre 328">
              <a:extLst>
                <a:ext uri="{FF2B5EF4-FFF2-40B4-BE49-F238E27FC236}">
                  <a16:creationId xmlns:a16="http://schemas.microsoft.com/office/drawing/2014/main" id="{DC203986-ADBE-DB45-B664-0C03CF1910F7}"/>
                </a:ext>
              </a:extLst>
            </p:cNvPr>
            <p:cNvSpPr/>
            <p:nvPr/>
          </p:nvSpPr>
          <p:spPr>
            <a:xfrm>
              <a:off x="3870659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0" name="Forme libre 329">
              <a:extLst>
                <a:ext uri="{FF2B5EF4-FFF2-40B4-BE49-F238E27FC236}">
                  <a16:creationId xmlns:a16="http://schemas.microsoft.com/office/drawing/2014/main" id="{44171788-4F1C-A143-A9A3-060E5259DA93}"/>
                </a:ext>
              </a:extLst>
            </p:cNvPr>
            <p:cNvSpPr/>
            <p:nvPr/>
          </p:nvSpPr>
          <p:spPr>
            <a:xfrm>
              <a:off x="3821063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1" name="Forme libre 330">
              <a:extLst>
                <a:ext uri="{FF2B5EF4-FFF2-40B4-BE49-F238E27FC236}">
                  <a16:creationId xmlns:a16="http://schemas.microsoft.com/office/drawing/2014/main" id="{B2F33138-06F4-3840-81C4-F047BC3662D2}"/>
                </a:ext>
              </a:extLst>
            </p:cNvPr>
            <p:cNvSpPr/>
            <p:nvPr/>
          </p:nvSpPr>
          <p:spPr>
            <a:xfrm>
              <a:off x="3870659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2" name="Forme libre 331">
              <a:extLst>
                <a:ext uri="{FF2B5EF4-FFF2-40B4-BE49-F238E27FC236}">
                  <a16:creationId xmlns:a16="http://schemas.microsoft.com/office/drawing/2014/main" id="{6E344ECB-A6F0-DC4C-A690-717E5E3A937C}"/>
                </a:ext>
              </a:extLst>
            </p:cNvPr>
            <p:cNvSpPr/>
            <p:nvPr/>
          </p:nvSpPr>
          <p:spPr>
            <a:xfrm>
              <a:off x="3821063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3" name="Forme libre 332">
              <a:extLst>
                <a:ext uri="{FF2B5EF4-FFF2-40B4-BE49-F238E27FC236}">
                  <a16:creationId xmlns:a16="http://schemas.microsoft.com/office/drawing/2014/main" id="{9C62F98A-3FFA-5640-97C7-34A2331104D1}"/>
                </a:ext>
              </a:extLst>
            </p:cNvPr>
            <p:cNvSpPr/>
            <p:nvPr/>
          </p:nvSpPr>
          <p:spPr>
            <a:xfrm>
              <a:off x="3870659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4" name="Forme libre 333">
              <a:extLst>
                <a:ext uri="{FF2B5EF4-FFF2-40B4-BE49-F238E27FC236}">
                  <a16:creationId xmlns:a16="http://schemas.microsoft.com/office/drawing/2014/main" id="{3FBE8737-23DE-724F-855D-23F3725802D5}"/>
                </a:ext>
              </a:extLst>
            </p:cNvPr>
            <p:cNvSpPr/>
            <p:nvPr/>
          </p:nvSpPr>
          <p:spPr>
            <a:xfrm>
              <a:off x="3821063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5" name="Forme libre 334">
              <a:extLst>
                <a:ext uri="{FF2B5EF4-FFF2-40B4-BE49-F238E27FC236}">
                  <a16:creationId xmlns:a16="http://schemas.microsoft.com/office/drawing/2014/main" id="{088AA598-B4CF-6841-AE1A-ABE1CB1B1FA2}"/>
                </a:ext>
              </a:extLst>
            </p:cNvPr>
            <p:cNvSpPr/>
            <p:nvPr/>
          </p:nvSpPr>
          <p:spPr>
            <a:xfrm>
              <a:off x="3870659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6" name="Forme libre 335">
              <a:extLst>
                <a:ext uri="{FF2B5EF4-FFF2-40B4-BE49-F238E27FC236}">
                  <a16:creationId xmlns:a16="http://schemas.microsoft.com/office/drawing/2014/main" id="{345FD2A5-078C-7546-98C1-B49ADB12A0AA}"/>
                </a:ext>
              </a:extLst>
            </p:cNvPr>
            <p:cNvSpPr/>
            <p:nvPr/>
          </p:nvSpPr>
          <p:spPr>
            <a:xfrm>
              <a:off x="3821063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7" name="Forme libre 336">
              <a:extLst>
                <a:ext uri="{FF2B5EF4-FFF2-40B4-BE49-F238E27FC236}">
                  <a16:creationId xmlns:a16="http://schemas.microsoft.com/office/drawing/2014/main" id="{91070E55-8E85-E244-873F-E0BD45F3FDB6}"/>
                </a:ext>
              </a:extLst>
            </p:cNvPr>
            <p:cNvSpPr/>
            <p:nvPr/>
          </p:nvSpPr>
          <p:spPr>
            <a:xfrm>
              <a:off x="3870659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8" name="Forme libre 337">
              <a:extLst>
                <a:ext uri="{FF2B5EF4-FFF2-40B4-BE49-F238E27FC236}">
                  <a16:creationId xmlns:a16="http://schemas.microsoft.com/office/drawing/2014/main" id="{D9BBBC8F-3972-414F-AAE9-F3C38E5E68DA}"/>
                </a:ext>
              </a:extLst>
            </p:cNvPr>
            <p:cNvSpPr/>
            <p:nvPr/>
          </p:nvSpPr>
          <p:spPr>
            <a:xfrm>
              <a:off x="3821063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9" name="Forme libre 338">
              <a:extLst>
                <a:ext uri="{FF2B5EF4-FFF2-40B4-BE49-F238E27FC236}">
                  <a16:creationId xmlns:a16="http://schemas.microsoft.com/office/drawing/2014/main" id="{B98E9DEE-08D5-C84E-9AD4-AC3C81DA567D}"/>
                </a:ext>
              </a:extLst>
            </p:cNvPr>
            <p:cNvSpPr/>
            <p:nvPr/>
          </p:nvSpPr>
          <p:spPr>
            <a:xfrm>
              <a:off x="3870659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0" name="Forme libre 339">
              <a:extLst>
                <a:ext uri="{FF2B5EF4-FFF2-40B4-BE49-F238E27FC236}">
                  <a16:creationId xmlns:a16="http://schemas.microsoft.com/office/drawing/2014/main" id="{6FF70C2D-5CAA-1041-A836-E52D377B2D67}"/>
                </a:ext>
              </a:extLst>
            </p:cNvPr>
            <p:cNvSpPr/>
            <p:nvPr/>
          </p:nvSpPr>
          <p:spPr>
            <a:xfrm>
              <a:off x="3821063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1" name="Forme libre 340">
              <a:extLst>
                <a:ext uri="{FF2B5EF4-FFF2-40B4-BE49-F238E27FC236}">
                  <a16:creationId xmlns:a16="http://schemas.microsoft.com/office/drawing/2014/main" id="{20C38402-70F6-E849-A2BA-9EF9F76FEB02}"/>
                </a:ext>
              </a:extLst>
            </p:cNvPr>
            <p:cNvSpPr/>
            <p:nvPr/>
          </p:nvSpPr>
          <p:spPr>
            <a:xfrm>
              <a:off x="3870659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2" name="Forme libre 341">
              <a:extLst>
                <a:ext uri="{FF2B5EF4-FFF2-40B4-BE49-F238E27FC236}">
                  <a16:creationId xmlns:a16="http://schemas.microsoft.com/office/drawing/2014/main" id="{7E6C87AB-F596-E348-8308-2DCC2F5E0F66}"/>
                </a:ext>
              </a:extLst>
            </p:cNvPr>
            <p:cNvSpPr/>
            <p:nvPr/>
          </p:nvSpPr>
          <p:spPr>
            <a:xfrm>
              <a:off x="3821063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3" name="Forme libre 342">
              <a:extLst>
                <a:ext uri="{FF2B5EF4-FFF2-40B4-BE49-F238E27FC236}">
                  <a16:creationId xmlns:a16="http://schemas.microsoft.com/office/drawing/2014/main" id="{CF741D50-C677-0943-96BE-26491255DC69}"/>
                </a:ext>
              </a:extLst>
            </p:cNvPr>
            <p:cNvSpPr/>
            <p:nvPr/>
          </p:nvSpPr>
          <p:spPr>
            <a:xfrm>
              <a:off x="3870659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4" name="Forme libre 343">
              <a:extLst>
                <a:ext uri="{FF2B5EF4-FFF2-40B4-BE49-F238E27FC236}">
                  <a16:creationId xmlns:a16="http://schemas.microsoft.com/office/drawing/2014/main" id="{A597B352-D6EA-7746-915F-18AF26663B35}"/>
                </a:ext>
              </a:extLst>
            </p:cNvPr>
            <p:cNvSpPr/>
            <p:nvPr/>
          </p:nvSpPr>
          <p:spPr>
            <a:xfrm>
              <a:off x="3821063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5" name="Forme libre 344">
              <a:extLst>
                <a:ext uri="{FF2B5EF4-FFF2-40B4-BE49-F238E27FC236}">
                  <a16:creationId xmlns:a16="http://schemas.microsoft.com/office/drawing/2014/main" id="{0DCF79CB-9D31-1544-BE7F-F68E4194CFE1}"/>
                </a:ext>
              </a:extLst>
            </p:cNvPr>
            <p:cNvSpPr/>
            <p:nvPr/>
          </p:nvSpPr>
          <p:spPr>
            <a:xfrm>
              <a:off x="3870659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6" name="Forme libre 345">
              <a:extLst>
                <a:ext uri="{FF2B5EF4-FFF2-40B4-BE49-F238E27FC236}">
                  <a16:creationId xmlns:a16="http://schemas.microsoft.com/office/drawing/2014/main" id="{CD9E72EF-4D48-E542-A2A0-B628FCBE47E0}"/>
                </a:ext>
              </a:extLst>
            </p:cNvPr>
            <p:cNvSpPr/>
            <p:nvPr/>
          </p:nvSpPr>
          <p:spPr>
            <a:xfrm>
              <a:off x="422582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7" name="Forme libre 346">
              <a:extLst>
                <a:ext uri="{FF2B5EF4-FFF2-40B4-BE49-F238E27FC236}">
                  <a16:creationId xmlns:a16="http://schemas.microsoft.com/office/drawing/2014/main" id="{26BC5B2B-09F7-ED41-B65B-FA8F2A8CF22B}"/>
                </a:ext>
              </a:extLst>
            </p:cNvPr>
            <p:cNvSpPr/>
            <p:nvPr/>
          </p:nvSpPr>
          <p:spPr>
            <a:xfrm>
              <a:off x="4275422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8" name="Forme libre 347">
              <a:extLst>
                <a:ext uri="{FF2B5EF4-FFF2-40B4-BE49-F238E27FC236}">
                  <a16:creationId xmlns:a16="http://schemas.microsoft.com/office/drawing/2014/main" id="{6F0F3050-B295-F248-B4FF-575833EAC7B8}"/>
                </a:ext>
              </a:extLst>
            </p:cNvPr>
            <p:cNvSpPr/>
            <p:nvPr/>
          </p:nvSpPr>
          <p:spPr>
            <a:xfrm>
              <a:off x="422582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9" name="Forme libre 348">
              <a:extLst>
                <a:ext uri="{FF2B5EF4-FFF2-40B4-BE49-F238E27FC236}">
                  <a16:creationId xmlns:a16="http://schemas.microsoft.com/office/drawing/2014/main" id="{F0A6C580-A2D1-0A4B-8A7C-CA26E5DC99AF}"/>
                </a:ext>
              </a:extLst>
            </p:cNvPr>
            <p:cNvSpPr/>
            <p:nvPr/>
          </p:nvSpPr>
          <p:spPr>
            <a:xfrm>
              <a:off x="4275422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0" name="Forme libre 349">
              <a:extLst>
                <a:ext uri="{FF2B5EF4-FFF2-40B4-BE49-F238E27FC236}">
                  <a16:creationId xmlns:a16="http://schemas.microsoft.com/office/drawing/2014/main" id="{A212B3CE-9C7B-7149-A9B7-3AC03A7DACE0}"/>
                </a:ext>
              </a:extLst>
            </p:cNvPr>
            <p:cNvSpPr/>
            <p:nvPr/>
          </p:nvSpPr>
          <p:spPr>
            <a:xfrm>
              <a:off x="422582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1" name="Forme libre 350">
              <a:extLst>
                <a:ext uri="{FF2B5EF4-FFF2-40B4-BE49-F238E27FC236}">
                  <a16:creationId xmlns:a16="http://schemas.microsoft.com/office/drawing/2014/main" id="{07B1FAAB-9332-F247-A3F9-705EFEAFE37A}"/>
                </a:ext>
              </a:extLst>
            </p:cNvPr>
            <p:cNvSpPr/>
            <p:nvPr/>
          </p:nvSpPr>
          <p:spPr>
            <a:xfrm>
              <a:off x="4275422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2" name="Forme libre 351">
              <a:extLst>
                <a:ext uri="{FF2B5EF4-FFF2-40B4-BE49-F238E27FC236}">
                  <a16:creationId xmlns:a16="http://schemas.microsoft.com/office/drawing/2014/main" id="{0A9FA4DA-3CCC-4741-ABD2-C30C374DA3DC}"/>
                </a:ext>
              </a:extLst>
            </p:cNvPr>
            <p:cNvSpPr/>
            <p:nvPr/>
          </p:nvSpPr>
          <p:spPr>
            <a:xfrm>
              <a:off x="422582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3" name="Forme libre 352">
              <a:extLst>
                <a:ext uri="{FF2B5EF4-FFF2-40B4-BE49-F238E27FC236}">
                  <a16:creationId xmlns:a16="http://schemas.microsoft.com/office/drawing/2014/main" id="{70EFDA58-F41D-7442-AF4C-991AD94D2093}"/>
                </a:ext>
              </a:extLst>
            </p:cNvPr>
            <p:cNvSpPr/>
            <p:nvPr/>
          </p:nvSpPr>
          <p:spPr>
            <a:xfrm>
              <a:off x="4275422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4" name="Forme libre 353">
              <a:extLst>
                <a:ext uri="{FF2B5EF4-FFF2-40B4-BE49-F238E27FC236}">
                  <a16:creationId xmlns:a16="http://schemas.microsoft.com/office/drawing/2014/main" id="{8D6FCE50-3960-AF4C-B85D-7DB071C5375A}"/>
                </a:ext>
              </a:extLst>
            </p:cNvPr>
            <p:cNvSpPr/>
            <p:nvPr/>
          </p:nvSpPr>
          <p:spPr>
            <a:xfrm>
              <a:off x="422582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5" name="Forme libre 354">
              <a:extLst>
                <a:ext uri="{FF2B5EF4-FFF2-40B4-BE49-F238E27FC236}">
                  <a16:creationId xmlns:a16="http://schemas.microsoft.com/office/drawing/2014/main" id="{E67623F5-F879-544E-A268-E114291321DC}"/>
                </a:ext>
              </a:extLst>
            </p:cNvPr>
            <p:cNvSpPr/>
            <p:nvPr/>
          </p:nvSpPr>
          <p:spPr>
            <a:xfrm>
              <a:off x="4275422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6" name="Forme libre 355">
              <a:extLst>
                <a:ext uri="{FF2B5EF4-FFF2-40B4-BE49-F238E27FC236}">
                  <a16:creationId xmlns:a16="http://schemas.microsoft.com/office/drawing/2014/main" id="{02E303C3-7649-8446-B138-57FBB52907FA}"/>
                </a:ext>
              </a:extLst>
            </p:cNvPr>
            <p:cNvSpPr/>
            <p:nvPr/>
          </p:nvSpPr>
          <p:spPr>
            <a:xfrm>
              <a:off x="422582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7" name="Forme libre 356">
              <a:extLst>
                <a:ext uri="{FF2B5EF4-FFF2-40B4-BE49-F238E27FC236}">
                  <a16:creationId xmlns:a16="http://schemas.microsoft.com/office/drawing/2014/main" id="{3D54480D-76AE-D043-84EE-E5050752E88F}"/>
                </a:ext>
              </a:extLst>
            </p:cNvPr>
            <p:cNvSpPr/>
            <p:nvPr/>
          </p:nvSpPr>
          <p:spPr>
            <a:xfrm>
              <a:off x="4275422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8" name="Forme libre 357">
              <a:extLst>
                <a:ext uri="{FF2B5EF4-FFF2-40B4-BE49-F238E27FC236}">
                  <a16:creationId xmlns:a16="http://schemas.microsoft.com/office/drawing/2014/main" id="{A7E16082-61E2-4D41-9E85-9DE553EC5609}"/>
                </a:ext>
              </a:extLst>
            </p:cNvPr>
            <p:cNvSpPr/>
            <p:nvPr/>
          </p:nvSpPr>
          <p:spPr>
            <a:xfrm>
              <a:off x="422582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9" name="Forme libre 358">
              <a:extLst>
                <a:ext uri="{FF2B5EF4-FFF2-40B4-BE49-F238E27FC236}">
                  <a16:creationId xmlns:a16="http://schemas.microsoft.com/office/drawing/2014/main" id="{F58C97D5-ACB8-A64F-AE0B-7E9DBBA458B0}"/>
                </a:ext>
              </a:extLst>
            </p:cNvPr>
            <p:cNvSpPr/>
            <p:nvPr/>
          </p:nvSpPr>
          <p:spPr>
            <a:xfrm>
              <a:off x="4275422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0" name="Forme libre 359">
              <a:extLst>
                <a:ext uri="{FF2B5EF4-FFF2-40B4-BE49-F238E27FC236}">
                  <a16:creationId xmlns:a16="http://schemas.microsoft.com/office/drawing/2014/main" id="{8CAC1901-8E87-9E42-9699-E1C692735B55}"/>
                </a:ext>
              </a:extLst>
            </p:cNvPr>
            <p:cNvSpPr/>
            <p:nvPr/>
          </p:nvSpPr>
          <p:spPr>
            <a:xfrm>
              <a:off x="422582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1" name="Forme libre 360">
              <a:extLst>
                <a:ext uri="{FF2B5EF4-FFF2-40B4-BE49-F238E27FC236}">
                  <a16:creationId xmlns:a16="http://schemas.microsoft.com/office/drawing/2014/main" id="{40A4BEEC-CC62-AB4A-8DA1-FDE097E9D833}"/>
                </a:ext>
              </a:extLst>
            </p:cNvPr>
            <p:cNvSpPr/>
            <p:nvPr/>
          </p:nvSpPr>
          <p:spPr>
            <a:xfrm>
              <a:off x="4275422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2" name="Forme libre 361">
              <a:extLst>
                <a:ext uri="{FF2B5EF4-FFF2-40B4-BE49-F238E27FC236}">
                  <a16:creationId xmlns:a16="http://schemas.microsoft.com/office/drawing/2014/main" id="{4174DA78-6733-9C47-892D-5ABF8048AB28}"/>
                </a:ext>
              </a:extLst>
            </p:cNvPr>
            <p:cNvSpPr/>
            <p:nvPr/>
          </p:nvSpPr>
          <p:spPr>
            <a:xfrm>
              <a:off x="422582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3" name="Forme libre 362">
              <a:extLst>
                <a:ext uri="{FF2B5EF4-FFF2-40B4-BE49-F238E27FC236}">
                  <a16:creationId xmlns:a16="http://schemas.microsoft.com/office/drawing/2014/main" id="{5EC98F65-6939-F44B-8C23-68AA1001AC55}"/>
                </a:ext>
              </a:extLst>
            </p:cNvPr>
            <p:cNvSpPr/>
            <p:nvPr/>
          </p:nvSpPr>
          <p:spPr>
            <a:xfrm>
              <a:off x="4275422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4" name="Forme libre 363">
              <a:extLst>
                <a:ext uri="{FF2B5EF4-FFF2-40B4-BE49-F238E27FC236}">
                  <a16:creationId xmlns:a16="http://schemas.microsoft.com/office/drawing/2014/main" id="{CB0804D7-CBCC-574D-92CA-74FC009F0A9E}"/>
                </a:ext>
              </a:extLst>
            </p:cNvPr>
            <p:cNvSpPr/>
            <p:nvPr/>
          </p:nvSpPr>
          <p:spPr>
            <a:xfrm>
              <a:off x="422582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5" name="Forme libre 364">
              <a:extLst>
                <a:ext uri="{FF2B5EF4-FFF2-40B4-BE49-F238E27FC236}">
                  <a16:creationId xmlns:a16="http://schemas.microsoft.com/office/drawing/2014/main" id="{9EF0FE70-4F24-6D42-82AB-B8CA2ABF4C8E}"/>
                </a:ext>
              </a:extLst>
            </p:cNvPr>
            <p:cNvSpPr/>
            <p:nvPr/>
          </p:nvSpPr>
          <p:spPr>
            <a:xfrm>
              <a:off x="4275422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6" name="Forme libre 365">
              <a:extLst>
                <a:ext uri="{FF2B5EF4-FFF2-40B4-BE49-F238E27FC236}">
                  <a16:creationId xmlns:a16="http://schemas.microsoft.com/office/drawing/2014/main" id="{0B13C487-699C-6448-9C96-3B00DA51BCAD}"/>
                </a:ext>
              </a:extLst>
            </p:cNvPr>
            <p:cNvSpPr/>
            <p:nvPr/>
          </p:nvSpPr>
          <p:spPr>
            <a:xfrm>
              <a:off x="463058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7" name="Forme libre 366">
              <a:extLst>
                <a:ext uri="{FF2B5EF4-FFF2-40B4-BE49-F238E27FC236}">
                  <a16:creationId xmlns:a16="http://schemas.microsoft.com/office/drawing/2014/main" id="{D2414595-7383-E246-9C71-442668D07792}"/>
                </a:ext>
              </a:extLst>
            </p:cNvPr>
            <p:cNvSpPr/>
            <p:nvPr/>
          </p:nvSpPr>
          <p:spPr>
            <a:xfrm>
              <a:off x="468018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8" name="Forme libre 367">
              <a:extLst>
                <a:ext uri="{FF2B5EF4-FFF2-40B4-BE49-F238E27FC236}">
                  <a16:creationId xmlns:a16="http://schemas.microsoft.com/office/drawing/2014/main" id="{DB06D3E6-73C3-A145-AC36-46414B69C62E}"/>
                </a:ext>
              </a:extLst>
            </p:cNvPr>
            <p:cNvSpPr/>
            <p:nvPr/>
          </p:nvSpPr>
          <p:spPr>
            <a:xfrm>
              <a:off x="463058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9" name="Forme libre 368">
              <a:extLst>
                <a:ext uri="{FF2B5EF4-FFF2-40B4-BE49-F238E27FC236}">
                  <a16:creationId xmlns:a16="http://schemas.microsoft.com/office/drawing/2014/main" id="{C8E37A36-6E1F-F641-B888-67AD3F661552}"/>
                </a:ext>
              </a:extLst>
            </p:cNvPr>
            <p:cNvSpPr/>
            <p:nvPr/>
          </p:nvSpPr>
          <p:spPr>
            <a:xfrm>
              <a:off x="468018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0" name="Forme libre 369">
              <a:extLst>
                <a:ext uri="{FF2B5EF4-FFF2-40B4-BE49-F238E27FC236}">
                  <a16:creationId xmlns:a16="http://schemas.microsoft.com/office/drawing/2014/main" id="{83F8CB33-4C0B-1C4F-8AFA-E2219A6B09C7}"/>
                </a:ext>
              </a:extLst>
            </p:cNvPr>
            <p:cNvSpPr/>
            <p:nvPr/>
          </p:nvSpPr>
          <p:spPr>
            <a:xfrm>
              <a:off x="463058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1" name="Forme libre 370">
              <a:extLst>
                <a:ext uri="{FF2B5EF4-FFF2-40B4-BE49-F238E27FC236}">
                  <a16:creationId xmlns:a16="http://schemas.microsoft.com/office/drawing/2014/main" id="{FB55E9E7-AF0E-3048-80AF-2336E3498409}"/>
                </a:ext>
              </a:extLst>
            </p:cNvPr>
            <p:cNvSpPr/>
            <p:nvPr/>
          </p:nvSpPr>
          <p:spPr>
            <a:xfrm>
              <a:off x="468018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2" name="Forme libre 371">
              <a:extLst>
                <a:ext uri="{FF2B5EF4-FFF2-40B4-BE49-F238E27FC236}">
                  <a16:creationId xmlns:a16="http://schemas.microsoft.com/office/drawing/2014/main" id="{D5ED7366-6434-D643-9699-451D311BB886}"/>
                </a:ext>
              </a:extLst>
            </p:cNvPr>
            <p:cNvSpPr/>
            <p:nvPr/>
          </p:nvSpPr>
          <p:spPr>
            <a:xfrm>
              <a:off x="463058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3" name="Forme libre 372">
              <a:extLst>
                <a:ext uri="{FF2B5EF4-FFF2-40B4-BE49-F238E27FC236}">
                  <a16:creationId xmlns:a16="http://schemas.microsoft.com/office/drawing/2014/main" id="{D1F640CA-BF6B-CF46-B830-FD8F65CF10ED}"/>
                </a:ext>
              </a:extLst>
            </p:cNvPr>
            <p:cNvSpPr/>
            <p:nvPr/>
          </p:nvSpPr>
          <p:spPr>
            <a:xfrm>
              <a:off x="468018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4" name="Forme libre 373">
              <a:extLst>
                <a:ext uri="{FF2B5EF4-FFF2-40B4-BE49-F238E27FC236}">
                  <a16:creationId xmlns:a16="http://schemas.microsoft.com/office/drawing/2014/main" id="{D4D7DE1B-5BE6-E349-AC1D-212699E7AF60}"/>
                </a:ext>
              </a:extLst>
            </p:cNvPr>
            <p:cNvSpPr/>
            <p:nvPr/>
          </p:nvSpPr>
          <p:spPr>
            <a:xfrm>
              <a:off x="463058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5" name="Forme libre 374">
              <a:extLst>
                <a:ext uri="{FF2B5EF4-FFF2-40B4-BE49-F238E27FC236}">
                  <a16:creationId xmlns:a16="http://schemas.microsoft.com/office/drawing/2014/main" id="{ADC6278E-E115-FE42-B91B-24B0B9BB199A}"/>
                </a:ext>
              </a:extLst>
            </p:cNvPr>
            <p:cNvSpPr/>
            <p:nvPr/>
          </p:nvSpPr>
          <p:spPr>
            <a:xfrm>
              <a:off x="468018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6" name="Forme libre 375">
              <a:extLst>
                <a:ext uri="{FF2B5EF4-FFF2-40B4-BE49-F238E27FC236}">
                  <a16:creationId xmlns:a16="http://schemas.microsoft.com/office/drawing/2014/main" id="{B5C06959-30E8-8D40-AE4D-0CCFBAAF1B50}"/>
                </a:ext>
              </a:extLst>
            </p:cNvPr>
            <p:cNvSpPr/>
            <p:nvPr/>
          </p:nvSpPr>
          <p:spPr>
            <a:xfrm>
              <a:off x="463058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7" name="Forme libre 376">
              <a:extLst>
                <a:ext uri="{FF2B5EF4-FFF2-40B4-BE49-F238E27FC236}">
                  <a16:creationId xmlns:a16="http://schemas.microsoft.com/office/drawing/2014/main" id="{F8712CF2-90CB-D243-A3E5-3637103DC9F1}"/>
                </a:ext>
              </a:extLst>
            </p:cNvPr>
            <p:cNvSpPr/>
            <p:nvPr/>
          </p:nvSpPr>
          <p:spPr>
            <a:xfrm>
              <a:off x="468018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8" name="Forme libre 377">
              <a:extLst>
                <a:ext uri="{FF2B5EF4-FFF2-40B4-BE49-F238E27FC236}">
                  <a16:creationId xmlns:a16="http://schemas.microsoft.com/office/drawing/2014/main" id="{9C06422B-C8C9-F248-BE92-AE23373C4C7A}"/>
                </a:ext>
              </a:extLst>
            </p:cNvPr>
            <p:cNvSpPr/>
            <p:nvPr/>
          </p:nvSpPr>
          <p:spPr>
            <a:xfrm>
              <a:off x="463058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9" name="Forme libre 378">
              <a:extLst>
                <a:ext uri="{FF2B5EF4-FFF2-40B4-BE49-F238E27FC236}">
                  <a16:creationId xmlns:a16="http://schemas.microsoft.com/office/drawing/2014/main" id="{CEB24A93-7BD9-C441-90E8-209E232E79D2}"/>
                </a:ext>
              </a:extLst>
            </p:cNvPr>
            <p:cNvSpPr/>
            <p:nvPr/>
          </p:nvSpPr>
          <p:spPr>
            <a:xfrm>
              <a:off x="468018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0" name="Forme libre 379">
              <a:extLst>
                <a:ext uri="{FF2B5EF4-FFF2-40B4-BE49-F238E27FC236}">
                  <a16:creationId xmlns:a16="http://schemas.microsoft.com/office/drawing/2014/main" id="{AEC3BC17-78AB-7A4D-8DEA-11847E42CB23}"/>
                </a:ext>
              </a:extLst>
            </p:cNvPr>
            <p:cNvSpPr/>
            <p:nvPr/>
          </p:nvSpPr>
          <p:spPr>
            <a:xfrm>
              <a:off x="463058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1" name="Forme libre 380">
              <a:extLst>
                <a:ext uri="{FF2B5EF4-FFF2-40B4-BE49-F238E27FC236}">
                  <a16:creationId xmlns:a16="http://schemas.microsoft.com/office/drawing/2014/main" id="{4AF3C78D-1C47-274A-9EAC-8C4E69BFDE05}"/>
                </a:ext>
              </a:extLst>
            </p:cNvPr>
            <p:cNvSpPr/>
            <p:nvPr/>
          </p:nvSpPr>
          <p:spPr>
            <a:xfrm>
              <a:off x="468018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2" name="Forme libre 381">
              <a:extLst>
                <a:ext uri="{FF2B5EF4-FFF2-40B4-BE49-F238E27FC236}">
                  <a16:creationId xmlns:a16="http://schemas.microsoft.com/office/drawing/2014/main" id="{9321EB52-0C7F-AB4F-83BF-74FE08DAC064}"/>
                </a:ext>
              </a:extLst>
            </p:cNvPr>
            <p:cNvSpPr/>
            <p:nvPr/>
          </p:nvSpPr>
          <p:spPr>
            <a:xfrm>
              <a:off x="463058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3" name="Forme libre 382">
              <a:extLst>
                <a:ext uri="{FF2B5EF4-FFF2-40B4-BE49-F238E27FC236}">
                  <a16:creationId xmlns:a16="http://schemas.microsoft.com/office/drawing/2014/main" id="{A556DE0C-786A-F14B-A480-1A0E5BC9F927}"/>
                </a:ext>
              </a:extLst>
            </p:cNvPr>
            <p:cNvSpPr/>
            <p:nvPr/>
          </p:nvSpPr>
          <p:spPr>
            <a:xfrm>
              <a:off x="468018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4" name="Forme libre 383">
              <a:extLst>
                <a:ext uri="{FF2B5EF4-FFF2-40B4-BE49-F238E27FC236}">
                  <a16:creationId xmlns:a16="http://schemas.microsoft.com/office/drawing/2014/main" id="{3F8BF1B7-E2BD-3D4E-9692-49520E5CFCDB}"/>
                </a:ext>
              </a:extLst>
            </p:cNvPr>
            <p:cNvSpPr/>
            <p:nvPr/>
          </p:nvSpPr>
          <p:spPr>
            <a:xfrm>
              <a:off x="463058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5" name="Forme libre 384">
              <a:extLst>
                <a:ext uri="{FF2B5EF4-FFF2-40B4-BE49-F238E27FC236}">
                  <a16:creationId xmlns:a16="http://schemas.microsoft.com/office/drawing/2014/main" id="{5D9D821C-971D-A348-B6CF-777875C57416}"/>
                </a:ext>
              </a:extLst>
            </p:cNvPr>
            <p:cNvSpPr/>
            <p:nvPr/>
          </p:nvSpPr>
          <p:spPr>
            <a:xfrm>
              <a:off x="468018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6" name="Forme libre 385">
              <a:extLst>
                <a:ext uri="{FF2B5EF4-FFF2-40B4-BE49-F238E27FC236}">
                  <a16:creationId xmlns:a16="http://schemas.microsoft.com/office/drawing/2014/main" id="{3245991A-CC43-684F-975E-25BCE03E2826}"/>
                </a:ext>
              </a:extLst>
            </p:cNvPr>
            <p:cNvSpPr/>
            <p:nvPr/>
          </p:nvSpPr>
          <p:spPr>
            <a:xfrm>
              <a:off x="503535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7" name="Forme libre 386">
              <a:extLst>
                <a:ext uri="{FF2B5EF4-FFF2-40B4-BE49-F238E27FC236}">
                  <a16:creationId xmlns:a16="http://schemas.microsoft.com/office/drawing/2014/main" id="{81D16AED-9D7C-6147-8EF0-84C06FA91C89}"/>
                </a:ext>
              </a:extLst>
            </p:cNvPr>
            <p:cNvSpPr/>
            <p:nvPr/>
          </p:nvSpPr>
          <p:spPr>
            <a:xfrm>
              <a:off x="508494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8" name="Forme libre 387">
              <a:extLst>
                <a:ext uri="{FF2B5EF4-FFF2-40B4-BE49-F238E27FC236}">
                  <a16:creationId xmlns:a16="http://schemas.microsoft.com/office/drawing/2014/main" id="{8B1226CA-C53B-E64A-806B-D1ED7C4F53F0}"/>
                </a:ext>
              </a:extLst>
            </p:cNvPr>
            <p:cNvSpPr/>
            <p:nvPr/>
          </p:nvSpPr>
          <p:spPr>
            <a:xfrm>
              <a:off x="503535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9" name="Forme libre 388">
              <a:extLst>
                <a:ext uri="{FF2B5EF4-FFF2-40B4-BE49-F238E27FC236}">
                  <a16:creationId xmlns:a16="http://schemas.microsoft.com/office/drawing/2014/main" id="{30C6CB72-8460-D14C-9838-7EC5B8D3F4A6}"/>
                </a:ext>
              </a:extLst>
            </p:cNvPr>
            <p:cNvSpPr/>
            <p:nvPr/>
          </p:nvSpPr>
          <p:spPr>
            <a:xfrm>
              <a:off x="508494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0" name="Forme libre 389">
              <a:extLst>
                <a:ext uri="{FF2B5EF4-FFF2-40B4-BE49-F238E27FC236}">
                  <a16:creationId xmlns:a16="http://schemas.microsoft.com/office/drawing/2014/main" id="{A52A8C0F-14A6-A74B-87E3-E34A39BA4EFF}"/>
                </a:ext>
              </a:extLst>
            </p:cNvPr>
            <p:cNvSpPr/>
            <p:nvPr/>
          </p:nvSpPr>
          <p:spPr>
            <a:xfrm>
              <a:off x="503535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1" name="Forme libre 390">
              <a:extLst>
                <a:ext uri="{FF2B5EF4-FFF2-40B4-BE49-F238E27FC236}">
                  <a16:creationId xmlns:a16="http://schemas.microsoft.com/office/drawing/2014/main" id="{660D3020-0DD0-8146-B218-6E94D13DCAAA}"/>
                </a:ext>
              </a:extLst>
            </p:cNvPr>
            <p:cNvSpPr/>
            <p:nvPr/>
          </p:nvSpPr>
          <p:spPr>
            <a:xfrm>
              <a:off x="508494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2" name="Forme libre 391">
              <a:extLst>
                <a:ext uri="{FF2B5EF4-FFF2-40B4-BE49-F238E27FC236}">
                  <a16:creationId xmlns:a16="http://schemas.microsoft.com/office/drawing/2014/main" id="{B420BE81-742B-2F4B-9E8E-3E29147A23F5}"/>
                </a:ext>
              </a:extLst>
            </p:cNvPr>
            <p:cNvSpPr/>
            <p:nvPr/>
          </p:nvSpPr>
          <p:spPr>
            <a:xfrm>
              <a:off x="503535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3" name="Forme libre 392">
              <a:extLst>
                <a:ext uri="{FF2B5EF4-FFF2-40B4-BE49-F238E27FC236}">
                  <a16:creationId xmlns:a16="http://schemas.microsoft.com/office/drawing/2014/main" id="{531535D2-4E54-9B48-8E1F-8AB0607251B5}"/>
                </a:ext>
              </a:extLst>
            </p:cNvPr>
            <p:cNvSpPr/>
            <p:nvPr/>
          </p:nvSpPr>
          <p:spPr>
            <a:xfrm>
              <a:off x="508494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4" name="Forme libre 393">
              <a:extLst>
                <a:ext uri="{FF2B5EF4-FFF2-40B4-BE49-F238E27FC236}">
                  <a16:creationId xmlns:a16="http://schemas.microsoft.com/office/drawing/2014/main" id="{5606B4B2-5FD0-7D46-8CFA-0B78FAA60730}"/>
                </a:ext>
              </a:extLst>
            </p:cNvPr>
            <p:cNvSpPr/>
            <p:nvPr/>
          </p:nvSpPr>
          <p:spPr>
            <a:xfrm>
              <a:off x="503535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5" name="Forme libre 394">
              <a:extLst>
                <a:ext uri="{FF2B5EF4-FFF2-40B4-BE49-F238E27FC236}">
                  <a16:creationId xmlns:a16="http://schemas.microsoft.com/office/drawing/2014/main" id="{141CFF0A-A203-C344-8D24-90F3F2F910D4}"/>
                </a:ext>
              </a:extLst>
            </p:cNvPr>
            <p:cNvSpPr/>
            <p:nvPr/>
          </p:nvSpPr>
          <p:spPr>
            <a:xfrm>
              <a:off x="508494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6" name="Forme libre 395">
              <a:extLst>
                <a:ext uri="{FF2B5EF4-FFF2-40B4-BE49-F238E27FC236}">
                  <a16:creationId xmlns:a16="http://schemas.microsoft.com/office/drawing/2014/main" id="{332F5CC0-3769-084D-AC4E-65F69CB45515}"/>
                </a:ext>
              </a:extLst>
            </p:cNvPr>
            <p:cNvSpPr/>
            <p:nvPr/>
          </p:nvSpPr>
          <p:spPr>
            <a:xfrm>
              <a:off x="503535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7" name="Forme libre 396">
              <a:extLst>
                <a:ext uri="{FF2B5EF4-FFF2-40B4-BE49-F238E27FC236}">
                  <a16:creationId xmlns:a16="http://schemas.microsoft.com/office/drawing/2014/main" id="{43ADB93C-6C70-7344-A99D-3ED8E8890E87}"/>
                </a:ext>
              </a:extLst>
            </p:cNvPr>
            <p:cNvSpPr/>
            <p:nvPr/>
          </p:nvSpPr>
          <p:spPr>
            <a:xfrm>
              <a:off x="508494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8" name="Forme libre 397">
              <a:extLst>
                <a:ext uri="{FF2B5EF4-FFF2-40B4-BE49-F238E27FC236}">
                  <a16:creationId xmlns:a16="http://schemas.microsoft.com/office/drawing/2014/main" id="{742BAB14-F450-3F42-8746-2E60DA6D52B8}"/>
                </a:ext>
              </a:extLst>
            </p:cNvPr>
            <p:cNvSpPr/>
            <p:nvPr/>
          </p:nvSpPr>
          <p:spPr>
            <a:xfrm>
              <a:off x="503535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9" name="Forme libre 398">
              <a:extLst>
                <a:ext uri="{FF2B5EF4-FFF2-40B4-BE49-F238E27FC236}">
                  <a16:creationId xmlns:a16="http://schemas.microsoft.com/office/drawing/2014/main" id="{064AFB24-2D50-5744-90C9-C3C0AA18FD3D}"/>
                </a:ext>
              </a:extLst>
            </p:cNvPr>
            <p:cNvSpPr/>
            <p:nvPr/>
          </p:nvSpPr>
          <p:spPr>
            <a:xfrm>
              <a:off x="508494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0" name="Forme libre 399">
              <a:extLst>
                <a:ext uri="{FF2B5EF4-FFF2-40B4-BE49-F238E27FC236}">
                  <a16:creationId xmlns:a16="http://schemas.microsoft.com/office/drawing/2014/main" id="{3B8013E5-2DFA-6747-8068-990C40A5740D}"/>
                </a:ext>
              </a:extLst>
            </p:cNvPr>
            <p:cNvSpPr/>
            <p:nvPr/>
          </p:nvSpPr>
          <p:spPr>
            <a:xfrm>
              <a:off x="503535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1" name="Forme libre 400">
              <a:extLst>
                <a:ext uri="{FF2B5EF4-FFF2-40B4-BE49-F238E27FC236}">
                  <a16:creationId xmlns:a16="http://schemas.microsoft.com/office/drawing/2014/main" id="{24EC45B3-C6B2-4746-8385-40308D58B026}"/>
                </a:ext>
              </a:extLst>
            </p:cNvPr>
            <p:cNvSpPr/>
            <p:nvPr/>
          </p:nvSpPr>
          <p:spPr>
            <a:xfrm>
              <a:off x="508494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2" name="Forme libre 401">
              <a:extLst>
                <a:ext uri="{FF2B5EF4-FFF2-40B4-BE49-F238E27FC236}">
                  <a16:creationId xmlns:a16="http://schemas.microsoft.com/office/drawing/2014/main" id="{000890EE-F8A2-9446-A97C-019422534F35}"/>
                </a:ext>
              </a:extLst>
            </p:cNvPr>
            <p:cNvSpPr/>
            <p:nvPr/>
          </p:nvSpPr>
          <p:spPr>
            <a:xfrm>
              <a:off x="503535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3" name="Forme libre 402">
              <a:extLst>
                <a:ext uri="{FF2B5EF4-FFF2-40B4-BE49-F238E27FC236}">
                  <a16:creationId xmlns:a16="http://schemas.microsoft.com/office/drawing/2014/main" id="{B58B2B4F-5AF2-BC49-9B94-35EF0D16422D}"/>
                </a:ext>
              </a:extLst>
            </p:cNvPr>
            <p:cNvSpPr/>
            <p:nvPr/>
          </p:nvSpPr>
          <p:spPr>
            <a:xfrm>
              <a:off x="508494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4" name="Forme libre 403">
              <a:extLst>
                <a:ext uri="{FF2B5EF4-FFF2-40B4-BE49-F238E27FC236}">
                  <a16:creationId xmlns:a16="http://schemas.microsoft.com/office/drawing/2014/main" id="{4BE6A653-F5BE-7D40-86D1-9EF2E55CF35E}"/>
                </a:ext>
              </a:extLst>
            </p:cNvPr>
            <p:cNvSpPr/>
            <p:nvPr/>
          </p:nvSpPr>
          <p:spPr>
            <a:xfrm>
              <a:off x="503535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5" name="Forme libre 404">
              <a:extLst>
                <a:ext uri="{FF2B5EF4-FFF2-40B4-BE49-F238E27FC236}">
                  <a16:creationId xmlns:a16="http://schemas.microsoft.com/office/drawing/2014/main" id="{C6042589-2EB9-3C4D-BD03-2B72B56E4110}"/>
                </a:ext>
              </a:extLst>
            </p:cNvPr>
            <p:cNvSpPr/>
            <p:nvPr/>
          </p:nvSpPr>
          <p:spPr>
            <a:xfrm>
              <a:off x="508494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6" name="Forme libre 405">
              <a:extLst>
                <a:ext uri="{FF2B5EF4-FFF2-40B4-BE49-F238E27FC236}">
                  <a16:creationId xmlns:a16="http://schemas.microsoft.com/office/drawing/2014/main" id="{D5B2F8F0-62DE-E54F-9524-C1E94B3034B5}"/>
                </a:ext>
              </a:extLst>
            </p:cNvPr>
            <p:cNvSpPr/>
            <p:nvPr/>
          </p:nvSpPr>
          <p:spPr>
            <a:xfrm>
              <a:off x="5440116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7" name="Forme libre 406">
              <a:extLst>
                <a:ext uri="{FF2B5EF4-FFF2-40B4-BE49-F238E27FC236}">
                  <a16:creationId xmlns:a16="http://schemas.microsoft.com/office/drawing/2014/main" id="{7CAA173C-E1EE-FC4D-940A-917039F60841}"/>
                </a:ext>
              </a:extLst>
            </p:cNvPr>
            <p:cNvSpPr/>
            <p:nvPr/>
          </p:nvSpPr>
          <p:spPr>
            <a:xfrm>
              <a:off x="548971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8" name="Forme libre 407">
              <a:extLst>
                <a:ext uri="{FF2B5EF4-FFF2-40B4-BE49-F238E27FC236}">
                  <a16:creationId xmlns:a16="http://schemas.microsoft.com/office/drawing/2014/main" id="{725987F1-CF8A-5643-B6EC-6CBB69400107}"/>
                </a:ext>
              </a:extLst>
            </p:cNvPr>
            <p:cNvSpPr/>
            <p:nvPr/>
          </p:nvSpPr>
          <p:spPr>
            <a:xfrm>
              <a:off x="5440116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09" name="Forme libre 408">
              <a:extLst>
                <a:ext uri="{FF2B5EF4-FFF2-40B4-BE49-F238E27FC236}">
                  <a16:creationId xmlns:a16="http://schemas.microsoft.com/office/drawing/2014/main" id="{1F030DAC-AFF4-7C45-B79E-C7EBC009F0AE}"/>
                </a:ext>
              </a:extLst>
            </p:cNvPr>
            <p:cNvSpPr/>
            <p:nvPr/>
          </p:nvSpPr>
          <p:spPr>
            <a:xfrm>
              <a:off x="548971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0" name="Forme libre 409">
              <a:extLst>
                <a:ext uri="{FF2B5EF4-FFF2-40B4-BE49-F238E27FC236}">
                  <a16:creationId xmlns:a16="http://schemas.microsoft.com/office/drawing/2014/main" id="{03A1ACB2-F016-9D4F-970F-B5E6EED99E1D}"/>
                </a:ext>
              </a:extLst>
            </p:cNvPr>
            <p:cNvSpPr/>
            <p:nvPr/>
          </p:nvSpPr>
          <p:spPr>
            <a:xfrm>
              <a:off x="5440116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1" name="Forme libre 410">
              <a:extLst>
                <a:ext uri="{FF2B5EF4-FFF2-40B4-BE49-F238E27FC236}">
                  <a16:creationId xmlns:a16="http://schemas.microsoft.com/office/drawing/2014/main" id="{935B042A-5234-4242-854B-6B5B1BC824C7}"/>
                </a:ext>
              </a:extLst>
            </p:cNvPr>
            <p:cNvSpPr/>
            <p:nvPr/>
          </p:nvSpPr>
          <p:spPr>
            <a:xfrm>
              <a:off x="548971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2" name="Forme libre 411">
              <a:extLst>
                <a:ext uri="{FF2B5EF4-FFF2-40B4-BE49-F238E27FC236}">
                  <a16:creationId xmlns:a16="http://schemas.microsoft.com/office/drawing/2014/main" id="{68B11D4F-8F66-6943-9F38-C4FF4A06F585}"/>
                </a:ext>
              </a:extLst>
            </p:cNvPr>
            <p:cNvSpPr/>
            <p:nvPr/>
          </p:nvSpPr>
          <p:spPr>
            <a:xfrm>
              <a:off x="5440116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3" name="Forme libre 412">
              <a:extLst>
                <a:ext uri="{FF2B5EF4-FFF2-40B4-BE49-F238E27FC236}">
                  <a16:creationId xmlns:a16="http://schemas.microsoft.com/office/drawing/2014/main" id="{C7D8C18B-F4A6-EB43-BA7A-56B3D8D11019}"/>
                </a:ext>
              </a:extLst>
            </p:cNvPr>
            <p:cNvSpPr/>
            <p:nvPr/>
          </p:nvSpPr>
          <p:spPr>
            <a:xfrm>
              <a:off x="548971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4" name="Forme libre 413">
              <a:extLst>
                <a:ext uri="{FF2B5EF4-FFF2-40B4-BE49-F238E27FC236}">
                  <a16:creationId xmlns:a16="http://schemas.microsoft.com/office/drawing/2014/main" id="{BE716854-029C-DE47-AA27-19E1E5EE4337}"/>
                </a:ext>
              </a:extLst>
            </p:cNvPr>
            <p:cNvSpPr/>
            <p:nvPr/>
          </p:nvSpPr>
          <p:spPr>
            <a:xfrm>
              <a:off x="5440116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5" name="Forme libre 414">
              <a:extLst>
                <a:ext uri="{FF2B5EF4-FFF2-40B4-BE49-F238E27FC236}">
                  <a16:creationId xmlns:a16="http://schemas.microsoft.com/office/drawing/2014/main" id="{7A9995DF-2E5E-F046-850E-B5970321BF52}"/>
                </a:ext>
              </a:extLst>
            </p:cNvPr>
            <p:cNvSpPr/>
            <p:nvPr/>
          </p:nvSpPr>
          <p:spPr>
            <a:xfrm>
              <a:off x="548971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6" name="Forme libre 415">
              <a:extLst>
                <a:ext uri="{FF2B5EF4-FFF2-40B4-BE49-F238E27FC236}">
                  <a16:creationId xmlns:a16="http://schemas.microsoft.com/office/drawing/2014/main" id="{981B08CD-4E65-6549-9B8D-4B52E87D98EC}"/>
                </a:ext>
              </a:extLst>
            </p:cNvPr>
            <p:cNvSpPr/>
            <p:nvPr/>
          </p:nvSpPr>
          <p:spPr>
            <a:xfrm>
              <a:off x="5440116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7" name="Forme libre 416">
              <a:extLst>
                <a:ext uri="{FF2B5EF4-FFF2-40B4-BE49-F238E27FC236}">
                  <a16:creationId xmlns:a16="http://schemas.microsoft.com/office/drawing/2014/main" id="{B49CB925-B07A-5F46-B0D1-5183ED9DA2BF}"/>
                </a:ext>
              </a:extLst>
            </p:cNvPr>
            <p:cNvSpPr/>
            <p:nvPr/>
          </p:nvSpPr>
          <p:spPr>
            <a:xfrm>
              <a:off x="548971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8" name="Forme libre 417">
              <a:extLst>
                <a:ext uri="{FF2B5EF4-FFF2-40B4-BE49-F238E27FC236}">
                  <a16:creationId xmlns:a16="http://schemas.microsoft.com/office/drawing/2014/main" id="{F9439FDD-F819-2A49-A8B8-C14480AE3086}"/>
                </a:ext>
              </a:extLst>
            </p:cNvPr>
            <p:cNvSpPr/>
            <p:nvPr/>
          </p:nvSpPr>
          <p:spPr>
            <a:xfrm>
              <a:off x="5440116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19" name="Forme libre 418">
              <a:extLst>
                <a:ext uri="{FF2B5EF4-FFF2-40B4-BE49-F238E27FC236}">
                  <a16:creationId xmlns:a16="http://schemas.microsoft.com/office/drawing/2014/main" id="{7BC8A686-4DE3-6848-8ECF-5C09DCE392FA}"/>
                </a:ext>
              </a:extLst>
            </p:cNvPr>
            <p:cNvSpPr/>
            <p:nvPr/>
          </p:nvSpPr>
          <p:spPr>
            <a:xfrm>
              <a:off x="548971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0" name="Forme libre 419">
              <a:extLst>
                <a:ext uri="{FF2B5EF4-FFF2-40B4-BE49-F238E27FC236}">
                  <a16:creationId xmlns:a16="http://schemas.microsoft.com/office/drawing/2014/main" id="{19B4D4D3-21BB-0447-A809-AA56AEA3FCC2}"/>
                </a:ext>
              </a:extLst>
            </p:cNvPr>
            <p:cNvSpPr/>
            <p:nvPr/>
          </p:nvSpPr>
          <p:spPr>
            <a:xfrm>
              <a:off x="5440116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1" name="Forme libre 420">
              <a:extLst>
                <a:ext uri="{FF2B5EF4-FFF2-40B4-BE49-F238E27FC236}">
                  <a16:creationId xmlns:a16="http://schemas.microsoft.com/office/drawing/2014/main" id="{6C67B722-80A6-5B49-A38A-8A89ECF048AA}"/>
                </a:ext>
              </a:extLst>
            </p:cNvPr>
            <p:cNvSpPr/>
            <p:nvPr/>
          </p:nvSpPr>
          <p:spPr>
            <a:xfrm>
              <a:off x="548971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2" name="Forme libre 421">
              <a:extLst>
                <a:ext uri="{FF2B5EF4-FFF2-40B4-BE49-F238E27FC236}">
                  <a16:creationId xmlns:a16="http://schemas.microsoft.com/office/drawing/2014/main" id="{71143ABB-7B46-BE4C-8DE9-5E2A8849BDC6}"/>
                </a:ext>
              </a:extLst>
            </p:cNvPr>
            <p:cNvSpPr/>
            <p:nvPr/>
          </p:nvSpPr>
          <p:spPr>
            <a:xfrm>
              <a:off x="5440116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3" name="Forme libre 422">
              <a:extLst>
                <a:ext uri="{FF2B5EF4-FFF2-40B4-BE49-F238E27FC236}">
                  <a16:creationId xmlns:a16="http://schemas.microsoft.com/office/drawing/2014/main" id="{4BE0F423-574F-3C45-89C2-CEF6D9B03447}"/>
                </a:ext>
              </a:extLst>
            </p:cNvPr>
            <p:cNvSpPr/>
            <p:nvPr/>
          </p:nvSpPr>
          <p:spPr>
            <a:xfrm>
              <a:off x="548971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4" name="Forme libre 423">
              <a:extLst>
                <a:ext uri="{FF2B5EF4-FFF2-40B4-BE49-F238E27FC236}">
                  <a16:creationId xmlns:a16="http://schemas.microsoft.com/office/drawing/2014/main" id="{4B82956D-7166-6E42-9F33-B695FF13E1D2}"/>
                </a:ext>
              </a:extLst>
            </p:cNvPr>
            <p:cNvSpPr/>
            <p:nvPr/>
          </p:nvSpPr>
          <p:spPr>
            <a:xfrm>
              <a:off x="5440116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5" name="Forme libre 424">
              <a:extLst>
                <a:ext uri="{FF2B5EF4-FFF2-40B4-BE49-F238E27FC236}">
                  <a16:creationId xmlns:a16="http://schemas.microsoft.com/office/drawing/2014/main" id="{3050A495-0198-714E-8384-2245C0EBF551}"/>
                </a:ext>
              </a:extLst>
            </p:cNvPr>
            <p:cNvSpPr/>
            <p:nvPr/>
          </p:nvSpPr>
          <p:spPr>
            <a:xfrm>
              <a:off x="548971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6" name="Forme libre 425">
              <a:extLst>
                <a:ext uri="{FF2B5EF4-FFF2-40B4-BE49-F238E27FC236}">
                  <a16:creationId xmlns:a16="http://schemas.microsoft.com/office/drawing/2014/main" id="{6CCB4E1D-4D74-F742-B231-63DA63F79177}"/>
                </a:ext>
              </a:extLst>
            </p:cNvPr>
            <p:cNvSpPr/>
            <p:nvPr/>
          </p:nvSpPr>
          <p:spPr>
            <a:xfrm>
              <a:off x="5844879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7" name="Forme libre 426">
              <a:extLst>
                <a:ext uri="{FF2B5EF4-FFF2-40B4-BE49-F238E27FC236}">
                  <a16:creationId xmlns:a16="http://schemas.microsoft.com/office/drawing/2014/main" id="{59FE0764-C305-F44E-A14B-537B3D9D92F9}"/>
                </a:ext>
              </a:extLst>
            </p:cNvPr>
            <p:cNvSpPr/>
            <p:nvPr/>
          </p:nvSpPr>
          <p:spPr>
            <a:xfrm>
              <a:off x="5894475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8" name="Forme libre 427">
              <a:extLst>
                <a:ext uri="{FF2B5EF4-FFF2-40B4-BE49-F238E27FC236}">
                  <a16:creationId xmlns:a16="http://schemas.microsoft.com/office/drawing/2014/main" id="{B0FE944C-6935-A54E-A9F0-3DC38237BFD1}"/>
                </a:ext>
              </a:extLst>
            </p:cNvPr>
            <p:cNvSpPr/>
            <p:nvPr/>
          </p:nvSpPr>
          <p:spPr>
            <a:xfrm>
              <a:off x="5844879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29" name="Forme libre 428">
              <a:extLst>
                <a:ext uri="{FF2B5EF4-FFF2-40B4-BE49-F238E27FC236}">
                  <a16:creationId xmlns:a16="http://schemas.microsoft.com/office/drawing/2014/main" id="{D1BAA6E0-3409-A24F-8D3E-5DEA8184F7BA}"/>
                </a:ext>
              </a:extLst>
            </p:cNvPr>
            <p:cNvSpPr/>
            <p:nvPr/>
          </p:nvSpPr>
          <p:spPr>
            <a:xfrm>
              <a:off x="5894475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0" name="Forme libre 429">
              <a:extLst>
                <a:ext uri="{FF2B5EF4-FFF2-40B4-BE49-F238E27FC236}">
                  <a16:creationId xmlns:a16="http://schemas.microsoft.com/office/drawing/2014/main" id="{AF5FB2F2-723C-D144-9E06-9BA191EEC7BC}"/>
                </a:ext>
              </a:extLst>
            </p:cNvPr>
            <p:cNvSpPr/>
            <p:nvPr/>
          </p:nvSpPr>
          <p:spPr>
            <a:xfrm>
              <a:off x="5844879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1" name="Forme libre 430">
              <a:extLst>
                <a:ext uri="{FF2B5EF4-FFF2-40B4-BE49-F238E27FC236}">
                  <a16:creationId xmlns:a16="http://schemas.microsoft.com/office/drawing/2014/main" id="{56F36B87-3440-974F-B78C-FEF956D70355}"/>
                </a:ext>
              </a:extLst>
            </p:cNvPr>
            <p:cNvSpPr/>
            <p:nvPr/>
          </p:nvSpPr>
          <p:spPr>
            <a:xfrm>
              <a:off x="5894475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2" name="Forme libre 431">
              <a:extLst>
                <a:ext uri="{FF2B5EF4-FFF2-40B4-BE49-F238E27FC236}">
                  <a16:creationId xmlns:a16="http://schemas.microsoft.com/office/drawing/2014/main" id="{FC53AD19-F24E-4948-B317-41B8EBC047B8}"/>
                </a:ext>
              </a:extLst>
            </p:cNvPr>
            <p:cNvSpPr/>
            <p:nvPr/>
          </p:nvSpPr>
          <p:spPr>
            <a:xfrm>
              <a:off x="5844879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3" name="Forme libre 432">
              <a:extLst>
                <a:ext uri="{FF2B5EF4-FFF2-40B4-BE49-F238E27FC236}">
                  <a16:creationId xmlns:a16="http://schemas.microsoft.com/office/drawing/2014/main" id="{2133349D-B997-2F41-BF52-85966282E8E2}"/>
                </a:ext>
              </a:extLst>
            </p:cNvPr>
            <p:cNvSpPr/>
            <p:nvPr/>
          </p:nvSpPr>
          <p:spPr>
            <a:xfrm>
              <a:off x="5894475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4" name="Forme libre 433">
              <a:extLst>
                <a:ext uri="{FF2B5EF4-FFF2-40B4-BE49-F238E27FC236}">
                  <a16:creationId xmlns:a16="http://schemas.microsoft.com/office/drawing/2014/main" id="{81A52F4A-BA17-3C4B-A532-E5ABD4021575}"/>
                </a:ext>
              </a:extLst>
            </p:cNvPr>
            <p:cNvSpPr/>
            <p:nvPr/>
          </p:nvSpPr>
          <p:spPr>
            <a:xfrm>
              <a:off x="5844879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5" name="Forme libre 434">
              <a:extLst>
                <a:ext uri="{FF2B5EF4-FFF2-40B4-BE49-F238E27FC236}">
                  <a16:creationId xmlns:a16="http://schemas.microsoft.com/office/drawing/2014/main" id="{5AB8BB70-C1F3-C448-8E3E-2D18B061524F}"/>
                </a:ext>
              </a:extLst>
            </p:cNvPr>
            <p:cNvSpPr/>
            <p:nvPr/>
          </p:nvSpPr>
          <p:spPr>
            <a:xfrm>
              <a:off x="5894475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6" name="Forme libre 435">
              <a:extLst>
                <a:ext uri="{FF2B5EF4-FFF2-40B4-BE49-F238E27FC236}">
                  <a16:creationId xmlns:a16="http://schemas.microsoft.com/office/drawing/2014/main" id="{5F8C78D7-CED5-FA4E-835D-ECE0F190FBC8}"/>
                </a:ext>
              </a:extLst>
            </p:cNvPr>
            <p:cNvSpPr/>
            <p:nvPr/>
          </p:nvSpPr>
          <p:spPr>
            <a:xfrm>
              <a:off x="5844879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7" name="Forme libre 436">
              <a:extLst>
                <a:ext uri="{FF2B5EF4-FFF2-40B4-BE49-F238E27FC236}">
                  <a16:creationId xmlns:a16="http://schemas.microsoft.com/office/drawing/2014/main" id="{405D83DC-7FC9-7A44-850C-9D91FD3FD8CE}"/>
                </a:ext>
              </a:extLst>
            </p:cNvPr>
            <p:cNvSpPr/>
            <p:nvPr/>
          </p:nvSpPr>
          <p:spPr>
            <a:xfrm>
              <a:off x="5894475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8" name="Forme libre 437">
              <a:extLst>
                <a:ext uri="{FF2B5EF4-FFF2-40B4-BE49-F238E27FC236}">
                  <a16:creationId xmlns:a16="http://schemas.microsoft.com/office/drawing/2014/main" id="{2AE49F9E-6E5C-D54D-8832-FB13B143F810}"/>
                </a:ext>
              </a:extLst>
            </p:cNvPr>
            <p:cNvSpPr/>
            <p:nvPr/>
          </p:nvSpPr>
          <p:spPr>
            <a:xfrm>
              <a:off x="5844879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39" name="Forme libre 438">
              <a:extLst>
                <a:ext uri="{FF2B5EF4-FFF2-40B4-BE49-F238E27FC236}">
                  <a16:creationId xmlns:a16="http://schemas.microsoft.com/office/drawing/2014/main" id="{AA87011A-038F-0148-B100-67FED744200F}"/>
                </a:ext>
              </a:extLst>
            </p:cNvPr>
            <p:cNvSpPr/>
            <p:nvPr/>
          </p:nvSpPr>
          <p:spPr>
            <a:xfrm>
              <a:off x="5894475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0" name="Forme libre 439">
              <a:extLst>
                <a:ext uri="{FF2B5EF4-FFF2-40B4-BE49-F238E27FC236}">
                  <a16:creationId xmlns:a16="http://schemas.microsoft.com/office/drawing/2014/main" id="{562BE290-8A8F-DC4C-B485-D6DE19664EB4}"/>
                </a:ext>
              </a:extLst>
            </p:cNvPr>
            <p:cNvSpPr/>
            <p:nvPr/>
          </p:nvSpPr>
          <p:spPr>
            <a:xfrm>
              <a:off x="5844879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1" name="Forme libre 440">
              <a:extLst>
                <a:ext uri="{FF2B5EF4-FFF2-40B4-BE49-F238E27FC236}">
                  <a16:creationId xmlns:a16="http://schemas.microsoft.com/office/drawing/2014/main" id="{84D491BD-F659-CA4A-B531-9635C892CD11}"/>
                </a:ext>
              </a:extLst>
            </p:cNvPr>
            <p:cNvSpPr/>
            <p:nvPr/>
          </p:nvSpPr>
          <p:spPr>
            <a:xfrm>
              <a:off x="5894475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2" name="Forme libre 441">
              <a:extLst>
                <a:ext uri="{FF2B5EF4-FFF2-40B4-BE49-F238E27FC236}">
                  <a16:creationId xmlns:a16="http://schemas.microsoft.com/office/drawing/2014/main" id="{F4A385F3-F178-DD4E-84F4-09C830103EF2}"/>
                </a:ext>
              </a:extLst>
            </p:cNvPr>
            <p:cNvSpPr/>
            <p:nvPr/>
          </p:nvSpPr>
          <p:spPr>
            <a:xfrm>
              <a:off x="5844879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3" name="Forme libre 442">
              <a:extLst>
                <a:ext uri="{FF2B5EF4-FFF2-40B4-BE49-F238E27FC236}">
                  <a16:creationId xmlns:a16="http://schemas.microsoft.com/office/drawing/2014/main" id="{C849654E-7D50-F849-82EB-7145731D1647}"/>
                </a:ext>
              </a:extLst>
            </p:cNvPr>
            <p:cNvSpPr/>
            <p:nvPr/>
          </p:nvSpPr>
          <p:spPr>
            <a:xfrm>
              <a:off x="5894475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4" name="Forme libre 443">
              <a:extLst>
                <a:ext uri="{FF2B5EF4-FFF2-40B4-BE49-F238E27FC236}">
                  <a16:creationId xmlns:a16="http://schemas.microsoft.com/office/drawing/2014/main" id="{0FE4D112-45A7-A441-AAFA-C31260E97253}"/>
                </a:ext>
              </a:extLst>
            </p:cNvPr>
            <p:cNvSpPr/>
            <p:nvPr/>
          </p:nvSpPr>
          <p:spPr>
            <a:xfrm>
              <a:off x="5844879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5" name="Forme libre 444">
              <a:extLst>
                <a:ext uri="{FF2B5EF4-FFF2-40B4-BE49-F238E27FC236}">
                  <a16:creationId xmlns:a16="http://schemas.microsoft.com/office/drawing/2014/main" id="{30DB74EB-BFB5-2B4D-930B-94DBEDF8ADD6}"/>
                </a:ext>
              </a:extLst>
            </p:cNvPr>
            <p:cNvSpPr/>
            <p:nvPr/>
          </p:nvSpPr>
          <p:spPr>
            <a:xfrm>
              <a:off x="5894475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6" name="Forme libre 445">
              <a:extLst>
                <a:ext uri="{FF2B5EF4-FFF2-40B4-BE49-F238E27FC236}">
                  <a16:creationId xmlns:a16="http://schemas.microsoft.com/office/drawing/2014/main" id="{D609AEAA-8DB2-9141-8C45-AB21376401E0}"/>
                </a:ext>
              </a:extLst>
            </p:cNvPr>
            <p:cNvSpPr/>
            <p:nvPr/>
          </p:nvSpPr>
          <p:spPr>
            <a:xfrm>
              <a:off x="624964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7" name="Forme libre 446">
              <a:extLst>
                <a:ext uri="{FF2B5EF4-FFF2-40B4-BE49-F238E27FC236}">
                  <a16:creationId xmlns:a16="http://schemas.microsoft.com/office/drawing/2014/main" id="{238F0C76-0665-FF4B-B156-01366C88CD6D}"/>
                </a:ext>
              </a:extLst>
            </p:cNvPr>
            <p:cNvSpPr/>
            <p:nvPr/>
          </p:nvSpPr>
          <p:spPr>
            <a:xfrm>
              <a:off x="6299238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8" name="Forme libre 447">
              <a:extLst>
                <a:ext uri="{FF2B5EF4-FFF2-40B4-BE49-F238E27FC236}">
                  <a16:creationId xmlns:a16="http://schemas.microsoft.com/office/drawing/2014/main" id="{3C86356E-3987-EA42-A5B1-8FF11AB0850B}"/>
                </a:ext>
              </a:extLst>
            </p:cNvPr>
            <p:cNvSpPr/>
            <p:nvPr/>
          </p:nvSpPr>
          <p:spPr>
            <a:xfrm>
              <a:off x="624964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9" name="Forme libre 448">
              <a:extLst>
                <a:ext uri="{FF2B5EF4-FFF2-40B4-BE49-F238E27FC236}">
                  <a16:creationId xmlns:a16="http://schemas.microsoft.com/office/drawing/2014/main" id="{24A04CC5-F611-2B40-8AD3-07482F88D276}"/>
                </a:ext>
              </a:extLst>
            </p:cNvPr>
            <p:cNvSpPr/>
            <p:nvPr/>
          </p:nvSpPr>
          <p:spPr>
            <a:xfrm>
              <a:off x="6299238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0" name="Forme libre 449">
              <a:extLst>
                <a:ext uri="{FF2B5EF4-FFF2-40B4-BE49-F238E27FC236}">
                  <a16:creationId xmlns:a16="http://schemas.microsoft.com/office/drawing/2014/main" id="{0D54A379-BCBB-2440-A82C-6025BE50DBB6}"/>
                </a:ext>
              </a:extLst>
            </p:cNvPr>
            <p:cNvSpPr/>
            <p:nvPr/>
          </p:nvSpPr>
          <p:spPr>
            <a:xfrm>
              <a:off x="624964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1" name="Forme libre 450">
              <a:extLst>
                <a:ext uri="{FF2B5EF4-FFF2-40B4-BE49-F238E27FC236}">
                  <a16:creationId xmlns:a16="http://schemas.microsoft.com/office/drawing/2014/main" id="{17BF3028-1A44-4447-A2CA-C69CBC73A755}"/>
                </a:ext>
              </a:extLst>
            </p:cNvPr>
            <p:cNvSpPr/>
            <p:nvPr/>
          </p:nvSpPr>
          <p:spPr>
            <a:xfrm>
              <a:off x="6299238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2" name="Forme libre 451">
              <a:extLst>
                <a:ext uri="{FF2B5EF4-FFF2-40B4-BE49-F238E27FC236}">
                  <a16:creationId xmlns:a16="http://schemas.microsoft.com/office/drawing/2014/main" id="{EBFFB816-AAE5-1545-9577-5478B22B22E0}"/>
                </a:ext>
              </a:extLst>
            </p:cNvPr>
            <p:cNvSpPr/>
            <p:nvPr/>
          </p:nvSpPr>
          <p:spPr>
            <a:xfrm>
              <a:off x="624964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3" name="Forme libre 452">
              <a:extLst>
                <a:ext uri="{FF2B5EF4-FFF2-40B4-BE49-F238E27FC236}">
                  <a16:creationId xmlns:a16="http://schemas.microsoft.com/office/drawing/2014/main" id="{A5265A33-901C-9B4B-85E2-B5E745DC4C2B}"/>
                </a:ext>
              </a:extLst>
            </p:cNvPr>
            <p:cNvSpPr/>
            <p:nvPr/>
          </p:nvSpPr>
          <p:spPr>
            <a:xfrm>
              <a:off x="6299238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4" name="Forme libre 453">
              <a:extLst>
                <a:ext uri="{FF2B5EF4-FFF2-40B4-BE49-F238E27FC236}">
                  <a16:creationId xmlns:a16="http://schemas.microsoft.com/office/drawing/2014/main" id="{F475FB9F-1E9F-7549-84D7-01BF35B516BE}"/>
                </a:ext>
              </a:extLst>
            </p:cNvPr>
            <p:cNvSpPr/>
            <p:nvPr/>
          </p:nvSpPr>
          <p:spPr>
            <a:xfrm>
              <a:off x="624964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5" name="Forme libre 454">
              <a:extLst>
                <a:ext uri="{FF2B5EF4-FFF2-40B4-BE49-F238E27FC236}">
                  <a16:creationId xmlns:a16="http://schemas.microsoft.com/office/drawing/2014/main" id="{90CEDE0A-DF84-194D-A49C-CD47AE6F276F}"/>
                </a:ext>
              </a:extLst>
            </p:cNvPr>
            <p:cNvSpPr/>
            <p:nvPr/>
          </p:nvSpPr>
          <p:spPr>
            <a:xfrm>
              <a:off x="6299238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6" name="Forme libre 455">
              <a:extLst>
                <a:ext uri="{FF2B5EF4-FFF2-40B4-BE49-F238E27FC236}">
                  <a16:creationId xmlns:a16="http://schemas.microsoft.com/office/drawing/2014/main" id="{59CE7B6A-F0EC-4944-81C1-EDA802B753F9}"/>
                </a:ext>
              </a:extLst>
            </p:cNvPr>
            <p:cNvSpPr/>
            <p:nvPr/>
          </p:nvSpPr>
          <p:spPr>
            <a:xfrm>
              <a:off x="624964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7" name="Forme libre 456">
              <a:extLst>
                <a:ext uri="{FF2B5EF4-FFF2-40B4-BE49-F238E27FC236}">
                  <a16:creationId xmlns:a16="http://schemas.microsoft.com/office/drawing/2014/main" id="{D5667DE6-B3F9-674B-A501-C66562B09704}"/>
                </a:ext>
              </a:extLst>
            </p:cNvPr>
            <p:cNvSpPr/>
            <p:nvPr/>
          </p:nvSpPr>
          <p:spPr>
            <a:xfrm>
              <a:off x="6299238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8" name="Forme libre 457">
              <a:extLst>
                <a:ext uri="{FF2B5EF4-FFF2-40B4-BE49-F238E27FC236}">
                  <a16:creationId xmlns:a16="http://schemas.microsoft.com/office/drawing/2014/main" id="{DE314E5B-84E5-2C4D-B37D-7B19C7C7DDB2}"/>
                </a:ext>
              </a:extLst>
            </p:cNvPr>
            <p:cNvSpPr/>
            <p:nvPr/>
          </p:nvSpPr>
          <p:spPr>
            <a:xfrm>
              <a:off x="624964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9" name="Forme libre 458">
              <a:extLst>
                <a:ext uri="{FF2B5EF4-FFF2-40B4-BE49-F238E27FC236}">
                  <a16:creationId xmlns:a16="http://schemas.microsoft.com/office/drawing/2014/main" id="{EE0107DC-84EB-F94E-907C-6A510C03817F}"/>
                </a:ext>
              </a:extLst>
            </p:cNvPr>
            <p:cNvSpPr/>
            <p:nvPr/>
          </p:nvSpPr>
          <p:spPr>
            <a:xfrm>
              <a:off x="6299238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0" name="Forme libre 459">
              <a:extLst>
                <a:ext uri="{FF2B5EF4-FFF2-40B4-BE49-F238E27FC236}">
                  <a16:creationId xmlns:a16="http://schemas.microsoft.com/office/drawing/2014/main" id="{DD6A8361-6E65-A142-90C8-AA5C9FFAF132}"/>
                </a:ext>
              </a:extLst>
            </p:cNvPr>
            <p:cNvSpPr/>
            <p:nvPr/>
          </p:nvSpPr>
          <p:spPr>
            <a:xfrm>
              <a:off x="624964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1" name="Forme libre 460">
              <a:extLst>
                <a:ext uri="{FF2B5EF4-FFF2-40B4-BE49-F238E27FC236}">
                  <a16:creationId xmlns:a16="http://schemas.microsoft.com/office/drawing/2014/main" id="{3E02D92D-7B18-2B4F-905E-814715777DF9}"/>
                </a:ext>
              </a:extLst>
            </p:cNvPr>
            <p:cNvSpPr/>
            <p:nvPr/>
          </p:nvSpPr>
          <p:spPr>
            <a:xfrm>
              <a:off x="6299238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2" name="Forme libre 461">
              <a:extLst>
                <a:ext uri="{FF2B5EF4-FFF2-40B4-BE49-F238E27FC236}">
                  <a16:creationId xmlns:a16="http://schemas.microsoft.com/office/drawing/2014/main" id="{044627E9-F14C-D64F-9C34-D08927A1813D}"/>
                </a:ext>
              </a:extLst>
            </p:cNvPr>
            <p:cNvSpPr/>
            <p:nvPr/>
          </p:nvSpPr>
          <p:spPr>
            <a:xfrm>
              <a:off x="624964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3" name="Forme libre 462">
              <a:extLst>
                <a:ext uri="{FF2B5EF4-FFF2-40B4-BE49-F238E27FC236}">
                  <a16:creationId xmlns:a16="http://schemas.microsoft.com/office/drawing/2014/main" id="{8F9C5287-044B-5F4A-814C-5A189BFC31B1}"/>
                </a:ext>
              </a:extLst>
            </p:cNvPr>
            <p:cNvSpPr/>
            <p:nvPr/>
          </p:nvSpPr>
          <p:spPr>
            <a:xfrm>
              <a:off x="6299238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4" name="Forme libre 463">
              <a:extLst>
                <a:ext uri="{FF2B5EF4-FFF2-40B4-BE49-F238E27FC236}">
                  <a16:creationId xmlns:a16="http://schemas.microsoft.com/office/drawing/2014/main" id="{4AF0CECF-CBA6-3F46-AB65-42C4F701B008}"/>
                </a:ext>
              </a:extLst>
            </p:cNvPr>
            <p:cNvSpPr/>
            <p:nvPr/>
          </p:nvSpPr>
          <p:spPr>
            <a:xfrm>
              <a:off x="624964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5" name="Forme libre 464">
              <a:extLst>
                <a:ext uri="{FF2B5EF4-FFF2-40B4-BE49-F238E27FC236}">
                  <a16:creationId xmlns:a16="http://schemas.microsoft.com/office/drawing/2014/main" id="{9B97A509-622D-9F48-B5BF-1DB8E993E69D}"/>
                </a:ext>
              </a:extLst>
            </p:cNvPr>
            <p:cNvSpPr/>
            <p:nvPr/>
          </p:nvSpPr>
          <p:spPr>
            <a:xfrm>
              <a:off x="6299238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6" name="Forme libre 465">
              <a:extLst>
                <a:ext uri="{FF2B5EF4-FFF2-40B4-BE49-F238E27FC236}">
                  <a16:creationId xmlns:a16="http://schemas.microsoft.com/office/drawing/2014/main" id="{B2BFC3F1-E245-0541-9E0A-4C1ADD5F81F3}"/>
                </a:ext>
              </a:extLst>
            </p:cNvPr>
            <p:cNvSpPr/>
            <p:nvPr/>
          </p:nvSpPr>
          <p:spPr>
            <a:xfrm>
              <a:off x="665440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7" name="Forme libre 466">
              <a:extLst>
                <a:ext uri="{FF2B5EF4-FFF2-40B4-BE49-F238E27FC236}">
                  <a16:creationId xmlns:a16="http://schemas.microsoft.com/office/drawing/2014/main" id="{9548120E-C964-564D-B09B-53729213B2FE}"/>
                </a:ext>
              </a:extLst>
            </p:cNvPr>
            <p:cNvSpPr/>
            <p:nvPr/>
          </p:nvSpPr>
          <p:spPr>
            <a:xfrm>
              <a:off x="670400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8" name="Forme libre 467">
              <a:extLst>
                <a:ext uri="{FF2B5EF4-FFF2-40B4-BE49-F238E27FC236}">
                  <a16:creationId xmlns:a16="http://schemas.microsoft.com/office/drawing/2014/main" id="{54EE7C06-5CCE-FE49-81B5-3C2FAA1E0503}"/>
                </a:ext>
              </a:extLst>
            </p:cNvPr>
            <p:cNvSpPr/>
            <p:nvPr/>
          </p:nvSpPr>
          <p:spPr>
            <a:xfrm>
              <a:off x="665440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9" name="Forme libre 468">
              <a:extLst>
                <a:ext uri="{FF2B5EF4-FFF2-40B4-BE49-F238E27FC236}">
                  <a16:creationId xmlns:a16="http://schemas.microsoft.com/office/drawing/2014/main" id="{B34FEFA7-7B8E-724C-BBED-A1EED2026700}"/>
                </a:ext>
              </a:extLst>
            </p:cNvPr>
            <p:cNvSpPr/>
            <p:nvPr/>
          </p:nvSpPr>
          <p:spPr>
            <a:xfrm>
              <a:off x="670400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0" name="Forme libre 469">
              <a:extLst>
                <a:ext uri="{FF2B5EF4-FFF2-40B4-BE49-F238E27FC236}">
                  <a16:creationId xmlns:a16="http://schemas.microsoft.com/office/drawing/2014/main" id="{FF7BEF00-3E12-3C44-B114-D6B3E20BDCB6}"/>
                </a:ext>
              </a:extLst>
            </p:cNvPr>
            <p:cNvSpPr/>
            <p:nvPr/>
          </p:nvSpPr>
          <p:spPr>
            <a:xfrm>
              <a:off x="665440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1" name="Forme libre 470">
              <a:extLst>
                <a:ext uri="{FF2B5EF4-FFF2-40B4-BE49-F238E27FC236}">
                  <a16:creationId xmlns:a16="http://schemas.microsoft.com/office/drawing/2014/main" id="{7245242F-3786-4D45-B9F4-88078C4FF68A}"/>
                </a:ext>
              </a:extLst>
            </p:cNvPr>
            <p:cNvSpPr/>
            <p:nvPr/>
          </p:nvSpPr>
          <p:spPr>
            <a:xfrm>
              <a:off x="670400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2" name="Forme libre 471">
              <a:extLst>
                <a:ext uri="{FF2B5EF4-FFF2-40B4-BE49-F238E27FC236}">
                  <a16:creationId xmlns:a16="http://schemas.microsoft.com/office/drawing/2014/main" id="{A511217A-6DD8-2045-8DA0-FE2E78D0186D}"/>
                </a:ext>
              </a:extLst>
            </p:cNvPr>
            <p:cNvSpPr/>
            <p:nvPr/>
          </p:nvSpPr>
          <p:spPr>
            <a:xfrm>
              <a:off x="665440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3" name="Forme libre 472">
              <a:extLst>
                <a:ext uri="{FF2B5EF4-FFF2-40B4-BE49-F238E27FC236}">
                  <a16:creationId xmlns:a16="http://schemas.microsoft.com/office/drawing/2014/main" id="{FC3FE124-A0D0-0A46-9E1B-A3C85EEE9128}"/>
                </a:ext>
              </a:extLst>
            </p:cNvPr>
            <p:cNvSpPr/>
            <p:nvPr/>
          </p:nvSpPr>
          <p:spPr>
            <a:xfrm>
              <a:off x="670400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4" name="Forme libre 473">
              <a:extLst>
                <a:ext uri="{FF2B5EF4-FFF2-40B4-BE49-F238E27FC236}">
                  <a16:creationId xmlns:a16="http://schemas.microsoft.com/office/drawing/2014/main" id="{617DB28E-1537-6B47-99F0-5E7CCE3DB253}"/>
                </a:ext>
              </a:extLst>
            </p:cNvPr>
            <p:cNvSpPr/>
            <p:nvPr/>
          </p:nvSpPr>
          <p:spPr>
            <a:xfrm>
              <a:off x="665440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5" name="Forme libre 474">
              <a:extLst>
                <a:ext uri="{FF2B5EF4-FFF2-40B4-BE49-F238E27FC236}">
                  <a16:creationId xmlns:a16="http://schemas.microsoft.com/office/drawing/2014/main" id="{0D68EBEC-9480-794F-A660-499706EE1525}"/>
                </a:ext>
              </a:extLst>
            </p:cNvPr>
            <p:cNvSpPr/>
            <p:nvPr/>
          </p:nvSpPr>
          <p:spPr>
            <a:xfrm>
              <a:off x="670400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6" name="Forme libre 475">
              <a:extLst>
                <a:ext uri="{FF2B5EF4-FFF2-40B4-BE49-F238E27FC236}">
                  <a16:creationId xmlns:a16="http://schemas.microsoft.com/office/drawing/2014/main" id="{9B826484-95EC-6B4E-A32B-54C20CDE5653}"/>
                </a:ext>
              </a:extLst>
            </p:cNvPr>
            <p:cNvSpPr/>
            <p:nvPr/>
          </p:nvSpPr>
          <p:spPr>
            <a:xfrm>
              <a:off x="665440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7" name="Forme libre 476">
              <a:extLst>
                <a:ext uri="{FF2B5EF4-FFF2-40B4-BE49-F238E27FC236}">
                  <a16:creationId xmlns:a16="http://schemas.microsoft.com/office/drawing/2014/main" id="{40B487F4-5E28-6648-A7AB-598D94D17E68}"/>
                </a:ext>
              </a:extLst>
            </p:cNvPr>
            <p:cNvSpPr/>
            <p:nvPr/>
          </p:nvSpPr>
          <p:spPr>
            <a:xfrm>
              <a:off x="670400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8" name="Forme libre 477">
              <a:extLst>
                <a:ext uri="{FF2B5EF4-FFF2-40B4-BE49-F238E27FC236}">
                  <a16:creationId xmlns:a16="http://schemas.microsoft.com/office/drawing/2014/main" id="{3C83C3B2-73C3-8243-B36E-E429E7873512}"/>
                </a:ext>
              </a:extLst>
            </p:cNvPr>
            <p:cNvSpPr/>
            <p:nvPr/>
          </p:nvSpPr>
          <p:spPr>
            <a:xfrm>
              <a:off x="665440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79" name="Forme libre 478">
              <a:extLst>
                <a:ext uri="{FF2B5EF4-FFF2-40B4-BE49-F238E27FC236}">
                  <a16:creationId xmlns:a16="http://schemas.microsoft.com/office/drawing/2014/main" id="{0C592B8E-7B39-E246-87C4-129DB2C65944}"/>
                </a:ext>
              </a:extLst>
            </p:cNvPr>
            <p:cNvSpPr/>
            <p:nvPr/>
          </p:nvSpPr>
          <p:spPr>
            <a:xfrm>
              <a:off x="670400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0" name="Forme libre 479">
              <a:extLst>
                <a:ext uri="{FF2B5EF4-FFF2-40B4-BE49-F238E27FC236}">
                  <a16:creationId xmlns:a16="http://schemas.microsoft.com/office/drawing/2014/main" id="{08766BD8-9CF2-6245-992D-D9F747E92DE8}"/>
                </a:ext>
              </a:extLst>
            </p:cNvPr>
            <p:cNvSpPr/>
            <p:nvPr/>
          </p:nvSpPr>
          <p:spPr>
            <a:xfrm>
              <a:off x="665440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1" name="Forme libre 480">
              <a:extLst>
                <a:ext uri="{FF2B5EF4-FFF2-40B4-BE49-F238E27FC236}">
                  <a16:creationId xmlns:a16="http://schemas.microsoft.com/office/drawing/2014/main" id="{249DA32C-91ED-8940-9963-E1D79DF77BBD}"/>
                </a:ext>
              </a:extLst>
            </p:cNvPr>
            <p:cNvSpPr/>
            <p:nvPr/>
          </p:nvSpPr>
          <p:spPr>
            <a:xfrm>
              <a:off x="670400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2" name="Forme libre 481">
              <a:extLst>
                <a:ext uri="{FF2B5EF4-FFF2-40B4-BE49-F238E27FC236}">
                  <a16:creationId xmlns:a16="http://schemas.microsoft.com/office/drawing/2014/main" id="{E778F09B-D981-0D4C-B4B9-A82395635756}"/>
                </a:ext>
              </a:extLst>
            </p:cNvPr>
            <p:cNvSpPr/>
            <p:nvPr/>
          </p:nvSpPr>
          <p:spPr>
            <a:xfrm>
              <a:off x="665440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3" name="Forme libre 482">
              <a:extLst>
                <a:ext uri="{FF2B5EF4-FFF2-40B4-BE49-F238E27FC236}">
                  <a16:creationId xmlns:a16="http://schemas.microsoft.com/office/drawing/2014/main" id="{CCAEFDCF-EA18-A74C-A77B-F58F3A72AB80}"/>
                </a:ext>
              </a:extLst>
            </p:cNvPr>
            <p:cNvSpPr/>
            <p:nvPr/>
          </p:nvSpPr>
          <p:spPr>
            <a:xfrm>
              <a:off x="670400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4" name="Forme libre 483">
              <a:extLst>
                <a:ext uri="{FF2B5EF4-FFF2-40B4-BE49-F238E27FC236}">
                  <a16:creationId xmlns:a16="http://schemas.microsoft.com/office/drawing/2014/main" id="{62D91EB3-AD4C-9B46-8764-94342F25C148}"/>
                </a:ext>
              </a:extLst>
            </p:cNvPr>
            <p:cNvSpPr/>
            <p:nvPr/>
          </p:nvSpPr>
          <p:spPr>
            <a:xfrm>
              <a:off x="665440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5" name="Forme libre 484">
              <a:extLst>
                <a:ext uri="{FF2B5EF4-FFF2-40B4-BE49-F238E27FC236}">
                  <a16:creationId xmlns:a16="http://schemas.microsoft.com/office/drawing/2014/main" id="{CC175E89-421C-BA43-979F-41F93B045A12}"/>
                </a:ext>
              </a:extLst>
            </p:cNvPr>
            <p:cNvSpPr/>
            <p:nvPr/>
          </p:nvSpPr>
          <p:spPr>
            <a:xfrm>
              <a:off x="670400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6" name="Forme libre 485">
              <a:extLst>
                <a:ext uri="{FF2B5EF4-FFF2-40B4-BE49-F238E27FC236}">
                  <a16:creationId xmlns:a16="http://schemas.microsoft.com/office/drawing/2014/main" id="{CBD2F736-F31B-1640-9420-483591B0DCB7}"/>
                </a:ext>
              </a:extLst>
            </p:cNvPr>
            <p:cNvSpPr/>
            <p:nvPr/>
          </p:nvSpPr>
          <p:spPr>
            <a:xfrm>
              <a:off x="7059168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7" name="Forme libre 486">
              <a:extLst>
                <a:ext uri="{FF2B5EF4-FFF2-40B4-BE49-F238E27FC236}">
                  <a16:creationId xmlns:a16="http://schemas.microsoft.com/office/drawing/2014/main" id="{0D77B45F-FC74-434B-8816-A6C5C6C5D7CD}"/>
                </a:ext>
              </a:extLst>
            </p:cNvPr>
            <p:cNvSpPr/>
            <p:nvPr/>
          </p:nvSpPr>
          <p:spPr>
            <a:xfrm>
              <a:off x="710876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8" name="Forme libre 487">
              <a:extLst>
                <a:ext uri="{FF2B5EF4-FFF2-40B4-BE49-F238E27FC236}">
                  <a16:creationId xmlns:a16="http://schemas.microsoft.com/office/drawing/2014/main" id="{AE5AB7ED-C296-7542-9D06-7CB0F46D283A}"/>
                </a:ext>
              </a:extLst>
            </p:cNvPr>
            <p:cNvSpPr/>
            <p:nvPr/>
          </p:nvSpPr>
          <p:spPr>
            <a:xfrm>
              <a:off x="7059168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89" name="Forme libre 488">
              <a:extLst>
                <a:ext uri="{FF2B5EF4-FFF2-40B4-BE49-F238E27FC236}">
                  <a16:creationId xmlns:a16="http://schemas.microsoft.com/office/drawing/2014/main" id="{10FF186B-2E2A-B947-9515-7A6F0439C474}"/>
                </a:ext>
              </a:extLst>
            </p:cNvPr>
            <p:cNvSpPr/>
            <p:nvPr/>
          </p:nvSpPr>
          <p:spPr>
            <a:xfrm>
              <a:off x="710876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0" name="Forme libre 489">
              <a:extLst>
                <a:ext uri="{FF2B5EF4-FFF2-40B4-BE49-F238E27FC236}">
                  <a16:creationId xmlns:a16="http://schemas.microsoft.com/office/drawing/2014/main" id="{B933F3AE-BBA2-C24C-B04A-A0420E48EBA0}"/>
                </a:ext>
              </a:extLst>
            </p:cNvPr>
            <p:cNvSpPr/>
            <p:nvPr/>
          </p:nvSpPr>
          <p:spPr>
            <a:xfrm>
              <a:off x="7059168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1" name="Forme libre 490">
              <a:extLst>
                <a:ext uri="{FF2B5EF4-FFF2-40B4-BE49-F238E27FC236}">
                  <a16:creationId xmlns:a16="http://schemas.microsoft.com/office/drawing/2014/main" id="{16AE22A8-3878-A34F-80B7-175BD944E624}"/>
                </a:ext>
              </a:extLst>
            </p:cNvPr>
            <p:cNvSpPr/>
            <p:nvPr/>
          </p:nvSpPr>
          <p:spPr>
            <a:xfrm>
              <a:off x="710876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2" name="Forme libre 491">
              <a:extLst>
                <a:ext uri="{FF2B5EF4-FFF2-40B4-BE49-F238E27FC236}">
                  <a16:creationId xmlns:a16="http://schemas.microsoft.com/office/drawing/2014/main" id="{BE279D18-0067-EB47-BE3E-3F4BB54475CF}"/>
                </a:ext>
              </a:extLst>
            </p:cNvPr>
            <p:cNvSpPr/>
            <p:nvPr/>
          </p:nvSpPr>
          <p:spPr>
            <a:xfrm>
              <a:off x="7059168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3" name="Forme libre 492">
              <a:extLst>
                <a:ext uri="{FF2B5EF4-FFF2-40B4-BE49-F238E27FC236}">
                  <a16:creationId xmlns:a16="http://schemas.microsoft.com/office/drawing/2014/main" id="{6AC69F6A-C5FC-D348-8DAB-2DBCB3AA9B01}"/>
                </a:ext>
              </a:extLst>
            </p:cNvPr>
            <p:cNvSpPr/>
            <p:nvPr/>
          </p:nvSpPr>
          <p:spPr>
            <a:xfrm>
              <a:off x="710876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4" name="Forme libre 493">
              <a:extLst>
                <a:ext uri="{FF2B5EF4-FFF2-40B4-BE49-F238E27FC236}">
                  <a16:creationId xmlns:a16="http://schemas.microsoft.com/office/drawing/2014/main" id="{203D6735-4970-304C-80E7-2515BE608811}"/>
                </a:ext>
              </a:extLst>
            </p:cNvPr>
            <p:cNvSpPr/>
            <p:nvPr/>
          </p:nvSpPr>
          <p:spPr>
            <a:xfrm>
              <a:off x="7059168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5" name="Forme libre 494">
              <a:extLst>
                <a:ext uri="{FF2B5EF4-FFF2-40B4-BE49-F238E27FC236}">
                  <a16:creationId xmlns:a16="http://schemas.microsoft.com/office/drawing/2014/main" id="{0CA48367-8A58-684E-80D1-39D92902A6AF}"/>
                </a:ext>
              </a:extLst>
            </p:cNvPr>
            <p:cNvSpPr/>
            <p:nvPr/>
          </p:nvSpPr>
          <p:spPr>
            <a:xfrm>
              <a:off x="710876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6" name="Forme libre 495">
              <a:extLst>
                <a:ext uri="{FF2B5EF4-FFF2-40B4-BE49-F238E27FC236}">
                  <a16:creationId xmlns:a16="http://schemas.microsoft.com/office/drawing/2014/main" id="{33DA419E-00F4-7B43-92BF-D96F4F77D3AE}"/>
                </a:ext>
              </a:extLst>
            </p:cNvPr>
            <p:cNvSpPr/>
            <p:nvPr/>
          </p:nvSpPr>
          <p:spPr>
            <a:xfrm>
              <a:off x="7059168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7" name="Forme libre 496">
              <a:extLst>
                <a:ext uri="{FF2B5EF4-FFF2-40B4-BE49-F238E27FC236}">
                  <a16:creationId xmlns:a16="http://schemas.microsoft.com/office/drawing/2014/main" id="{9F56D08D-E89C-2346-BD91-FD6416388889}"/>
                </a:ext>
              </a:extLst>
            </p:cNvPr>
            <p:cNvSpPr/>
            <p:nvPr/>
          </p:nvSpPr>
          <p:spPr>
            <a:xfrm>
              <a:off x="710876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8" name="Forme libre 497">
              <a:extLst>
                <a:ext uri="{FF2B5EF4-FFF2-40B4-BE49-F238E27FC236}">
                  <a16:creationId xmlns:a16="http://schemas.microsoft.com/office/drawing/2014/main" id="{EF8A1F74-4273-934D-9C70-9C9A4CD41A65}"/>
                </a:ext>
              </a:extLst>
            </p:cNvPr>
            <p:cNvSpPr/>
            <p:nvPr/>
          </p:nvSpPr>
          <p:spPr>
            <a:xfrm>
              <a:off x="7059168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9" name="Forme libre 498">
              <a:extLst>
                <a:ext uri="{FF2B5EF4-FFF2-40B4-BE49-F238E27FC236}">
                  <a16:creationId xmlns:a16="http://schemas.microsoft.com/office/drawing/2014/main" id="{00864B64-A4C9-AA44-B9FD-020D2117C06D}"/>
                </a:ext>
              </a:extLst>
            </p:cNvPr>
            <p:cNvSpPr/>
            <p:nvPr/>
          </p:nvSpPr>
          <p:spPr>
            <a:xfrm>
              <a:off x="710876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0" name="Forme libre 499">
              <a:extLst>
                <a:ext uri="{FF2B5EF4-FFF2-40B4-BE49-F238E27FC236}">
                  <a16:creationId xmlns:a16="http://schemas.microsoft.com/office/drawing/2014/main" id="{05176A00-D9BC-B048-896B-D84962842430}"/>
                </a:ext>
              </a:extLst>
            </p:cNvPr>
            <p:cNvSpPr/>
            <p:nvPr/>
          </p:nvSpPr>
          <p:spPr>
            <a:xfrm>
              <a:off x="7059168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1" name="Forme libre 500">
              <a:extLst>
                <a:ext uri="{FF2B5EF4-FFF2-40B4-BE49-F238E27FC236}">
                  <a16:creationId xmlns:a16="http://schemas.microsoft.com/office/drawing/2014/main" id="{F5DF1AC5-4642-B249-BBF7-CCFDAE506284}"/>
                </a:ext>
              </a:extLst>
            </p:cNvPr>
            <p:cNvSpPr/>
            <p:nvPr/>
          </p:nvSpPr>
          <p:spPr>
            <a:xfrm>
              <a:off x="710876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2" name="Forme libre 501">
              <a:extLst>
                <a:ext uri="{FF2B5EF4-FFF2-40B4-BE49-F238E27FC236}">
                  <a16:creationId xmlns:a16="http://schemas.microsoft.com/office/drawing/2014/main" id="{47385B5C-F3B9-0848-A567-974528B7C398}"/>
                </a:ext>
              </a:extLst>
            </p:cNvPr>
            <p:cNvSpPr/>
            <p:nvPr/>
          </p:nvSpPr>
          <p:spPr>
            <a:xfrm>
              <a:off x="7059168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3" name="Forme libre 502">
              <a:extLst>
                <a:ext uri="{FF2B5EF4-FFF2-40B4-BE49-F238E27FC236}">
                  <a16:creationId xmlns:a16="http://schemas.microsoft.com/office/drawing/2014/main" id="{A29FF4F7-3A12-B448-84D6-46EE48682A16}"/>
                </a:ext>
              </a:extLst>
            </p:cNvPr>
            <p:cNvSpPr/>
            <p:nvPr/>
          </p:nvSpPr>
          <p:spPr>
            <a:xfrm>
              <a:off x="710876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4" name="Forme libre 503">
              <a:extLst>
                <a:ext uri="{FF2B5EF4-FFF2-40B4-BE49-F238E27FC236}">
                  <a16:creationId xmlns:a16="http://schemas.microsoft.com/office/drawing/2014/main" id="{A00B5E2A-7226-304D-AD11-142777E18DE1}"/>
                </a:ext>
              </a:extLst>
            </p:cNvPr>
            <p:cNvSpPr/>
            <p:nvPr/>
          </p:nvSpPr>
          <p:spPr>
            <a:xfrm>
              <a:off x="7059168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5" name="Forme libre 504">
              <a:extLst>
                <a:ext uri="{FF2B5EF4-FFF2-40B4-BE49-F238E27FC236}">
                  <a16:creationId xmlns:a16="http://schemas.microsoft.com/office/drawing/2014/main" id="{75C3594A-8EDF-C94F-97ED-5156EFF11F04}"/>
                </a:ext>
              </a:extLst>
            </p:cNvPr>
            <p:cNvSpPr/>
            <p:nvPr/>
          </p:nvSpPr>
          <p:spPr>
            <a:xfrm>
              <a:off x="710876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6" name="Forme libre 505">
              <a:extLst>
                <a:ext uri="{FF2B5EF4-FFF2-40B4-BE49-F238E27FC236}">
                  <a16:creationId xmlns:a16="http://schemas.microsoft.com/office/drawing/2014/main" id="{18E436F7-10EB-BA4E-92D9-B45682042DC2}"/>
                </a:ext>
              </a:extLst>
            </p:cNvPr>
            <p:cNvSpPr/>
            <p:nvPr/>
          </p:nvSpPr>
          <p:spPr>
            <a:xfrm>
              <a:off x="7463932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7" name="Forme libre 506">
              <a:extLst>
                <a:ext uri="{FF2B5EF4-FFF2-40B4-BE49-F238E27FC236}">
                  <a16:creationId xmlns:a16="http://schemas.microsoft.com/office/drawing/2014/main" id="{D43B3AEB-F7E5-644C-9F83-2678AA1497B2}"/>
                </a:ext>
              </a:extLst>
            </p:cNvPr>
            <p:cNvSpPr/>
            <p:nvPr/>
          </p:nvSpPr>
          <p:spPr>
            <a:xfrm>
              <a:off x="751352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8" name="Forme libre 507">
              <a:extLst>
                <a:ext uri="{FF2B5EF4-FFF2-40B4-BE49-F238E27FC236}">
                  <a16:creationId xmlns:a16="http://schemas.microsoft.com/office/drawing/2014/main" id="{27D37E0C-23A3-0941-B6D1-791361621618}"/>
                </a:ext>
              </a:extLst>
            </p:cNvPr>
            <p:cNvSpPr/>
            <p:nvPr/>
          </p:nvSpPr>
          <p:spPr>
            <a:xfrm>
              <a:off x="7463932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9" name="Forme libre 508">
              <a:extLst>
                <a:ext uri="{FF2B5EF4-FFF2-40B4-BE49-F238E27FC236}">
                  <a16:creationId xmlns:a16="http://schemas.microsoft.com/office/drawing/2014/main" id="{2C244282-CF00-9440-803D-A793F836D201}"/>
                </a:ext>
              </a:extLst>
            </p:cNvPr>
            <p:cNvSpPr/>
            <p:nvPr/>
          </p:nvSpPr>
          <p:spPr>
            <a:xfrm>
              <a:off x="751352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0" name="Forme libre 509">
              <a:extLst>
                <a:ext uri="{FF2B5EF4-FFF2-40B4-BE49-F238E27FC236}">
                  <a16:creationId xmlns:a16="http://schemas.microsoft.com/office/drawing/2014/main" id="{EC56EA8D-AA3A-5D4C-AB12-C74783CD32C1}"/>
                </a:ext>
              </a:extLst>
            </p:cNvPr>
            <p:cNvSpPr/>
            <p:nvPr/>
          </p:nvSpPr>
          <p:spPr>
            <a:xfrm>
              <a:off x="7463932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1" name="Forme libre 510">
              <a:extLst>
                <a:ext uri="{FF2B5EF4-FFF2-40B4-BE49-F238E27FC236}">
                  <a16:creationId xmlns:a16="http://schemas.microsoft.com/office/drawing/2014/main" id="{10D85AD8-6712-8B47-9AF3-1C987C61A920}"/>
                </a:ext>
              </a:extLst>
            </p:cNvPr>
            <p:cNvSpPr/>
            <p:nvPr/>
          </p:nvSpPr>
          <p:spPr>
            <a:xfrm>
              <a:off x="751352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2" name="Forme libre 511">
              <a:extLst>
                <a:ext uri="{FF2B5EF4-FFF2-40B4-BE49-F238E27FC236}">
                  <a16:creationId xmlns:a16="http://schemas.microsoft.com/office/drawing/2014/main" id="{1624463E-F7A9-2D48-A262-2B12369BA9D1}"/>
                </a:ext>
              </a:extLst>
            </p:cNvPr>
            <p:cNvSpPr/>
            <p:nvPr/>
          </p:nvSpPr>
          <p:spPr>
            <a:xfrm>
              <a:off x="7463932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3" name="Forme libre 512">
              <a:extLst>
                <a:ext uri="{FF2B5EF4-FFF2-40B4-BE49-F238E27FC236}">
                  <a16:creationId xmlns:a16="http://schemas.microsoft.com/office/drawing/2014/main" id="{CFE498D5-235E-FB40-A447-EC315C7C615F}"/>
                </a:ext>
              </a:extLst>
            </p:cNvPr>
            <p:cNvSpPr/>
            <p:nvPr/>
          </p:nvSpPr>
          <p:spPr>
            <a:xfrm>
              <a:off x="751352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4" name="Forme libre 513">
              <a:extLst>
                <a:ext uri="{FF2B5EF4-FFF2-40B4-BE49-F238E27FC236}">
                  <a16:creationId xmlns:a16="http://schemas.microsoft.com/office/drawing/2014/main" id="{DD92F7FA-7E64-9E4D-8599-16FA94F5D912}"/>
                </a:ext>
              </a:extLst>
            </p:cNvPr>
            <p:cNvSpPr/>
            <p:nvPr/>
          </p:nvSpPr>
          <p:spPr>
            <a:xfrm>
              <a:off x="7463932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5" name="Forme libre 514">
              <a:extLst>
                <a:ext uri="{FF2B5EF4-FFF2-40B4-BE49-F238E27FC236}">
                  <a16:creationId xmlns:a16="http://schemas.microsoft.com/office/drawing/2014/main" id="{1192822E-F1D4-D54A-9E1A-72EF8DC1C20E}"/>
                </a:ext>
              </a:extLst>
            </p:cNvPr>
            <p:cNvSpPr/>
            <p:nvPr/>
          </p:nvSpPr>
          <p:spPr>
            <a:xfrm>
              <a:off x="751352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6" name="Forme libre 515">
              <a:extLst>
                <a:ext uri="{FF2B5EF4-FFF2-40B4-BE49-F238E27FC236}">
                  <a16:creationId xmlns:a16="http://schemas.microsoft.com/office/drawing/2014/main" id="{F1B0483B-2BB4-DB43-AA98-8E6B456F0D46}"/>
                </a:ext>
              </a:extLst>
            </p:cNvPr>
            <p:cNvSpPr/>
            <p:nvPr/>
          </p:nvSpPr>
          <p:spPr>
            <a:xfrm>
              <a:off x="7463932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7" name="Forme libre 516">
              <a:extLst>
                <a:ext uri="{FF2B5EF4-FFF2-40B4-BE49-F238E27FC236}">
                  <a16:creationId xmlns:a16="http://schemas.microsoft.com/office/drawing/2014/main" id="{A222A860-E799-F540-B897-4A98EB312247}"/>
                </a:ext>
              </a:extLst>
            </p:cNvPr>
            <p:cNvSpPr/>
            <p:nvPr/>
          </p:nvSpPr>
          <p:spPr>
            <a:xfrm>
              <a:off x="751352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8" name="Forme libre 517">
              <a:extLst>
                <a:ext uri="{FF2B5EF4-FFF2-40B4-BE49-F238E27FC236}">
                  <a16:creationId xmlns:a16="http://schemas.microsoft.com/office/drawing/2014/main" id="{C902B09A-9D54-184B-BF62-47A13E4B90B3}"/>
                </a:ext>
              </a:extLst>
            </p:cNvPr>
            <p:cNvSpPr/>
            <p:nvPr/>
          </p:nvSpPr>
          <p:spPr>
            <a:xfrm>
              <a:off x="7463932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19" name="Forme libre 518">
              <a:extLst>
                <a:ext uri="{FF2B5EF4-FFF2-40B4-BE49-F238E27FC236}">
                  <a16:creationId xmlns:a16="http://schemas.microsoft.com/office/drawing/2014/main" id="{D930D91B-9BB6-464B-A331-2A947F46D744}"/>
                </a:ext>
              </a:extLst>
            </p:cNvPr>
            <p:cNvSpPr/>
            <p:nvPr/>
          </p:nvSpPr>
          <p:spPr>
            <a:xfrm>
              <a:off x="751352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0" name="Forme libre 519">
              <a:extLst>
                <a:ext uri="{FF2B5EF4-FFF2-40B4-BE49-F238E27FC236}">
                  <a16:creationId xmlns:a16="http://schemas.microsoft.com/office/drawing/2014/main" id="{47D2BA5A-8D90-944A-B584-2C0C3D20CCA3}"/>
                </a:ext>
              </a:extLst>
            </p:cNvPr>
            <p:cNvSpPr/>
            <p:nvPr/>
          </p:nvSpPr>
          <p:spPr>
            <a:xfrm>
              <a:off x="7463932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1" name="Forme libre 520">
              <a:extLst>
                <a:ext uri="{FF2B5EF4-FFF2-40B4-BE49-F238E27FC236}">
                  <a16:creationId xmlns:a16="http://schemas.microsoft.com/office/drawing/2014/main" id="{30C4443A-845C-4E4F-B4EB-2D70960BBE40}"/>
                </a:ext>
              </a:extLst>
            </p:cNvPr>
            <p:cNvSpPr/>
            <p:nvPr/>
          </p:nvSpPr>
          <p:spPr>
            <a:xfrm>
              <a:off x="751352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2" name="Forme libre 521">
              <a:extLst>
                <a:ext uri="{FF2B5EF4-FFF2-40B4-BE49-F238E27FC236}">
                  <a16:creationId xmlns:a16="http://schemas.microsoft.com/office/drawing/2014/main" id="{F6D9778E-12AA-4F43-A852-3103F0BED1BE}"/>
                </a:ext>
              </a:extLst>
            </p:cNvPr>
            <p:cNvSpPr/>
            <p:nvPr/>
          </p:nvSpPr>
          <p:spPr>
            <a:xfrm>
              <a:off x="7463932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3" name="Forme libre 522">
              <a:extLst>
                <a:ext uri="{FF2B5EF4-FFF2-40B4-BE49-F238E27FC236}">
                  <a16:creationId xmlns:a16="http://schemas.microsoft.com/office/drawing/2014/main" id="{5F304FE9-B9F7-8C48-9D4B-D08EA5DC624F}"/>
                </a:ext>
              </a:extLst>
            </p:cNvPr>
            <p:cNvSpPr/>
            <p:nvPr/>
          </p:nvSpPr>
          <p:spPr>
            <a:xfrm>
              <a:off x="751352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4" name="Forme libre 523">
              <a:extLst>
                <a:ext uri="{FF2B5EF4-FFF2-40B4-BE49-F238E27FC236}">
                  <a16:creationId xmlns:a16="http://schemas.microsoft.com/office/drawing/2014/main" id="{B5DCEF7D-4EAF-3740-879A-F7EF1877C12C}"/>
                </a:ext>
              </a:extLst>
            </p:cNvPr>
            <p:cNvSpPr/>
            <p:nvPr/>
          </p:nvSpPr>
          <p:spPr>
            <a:xfrm>
              <a:off x="7463932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5" name="Forme libre 524">
              <a:extLst>
                <a:ext uri="{FF2B5EF4-FFF2-40B4-BE49-F238E27FC236}">
                  <a16:creationId xmlns:a16="http://schemas.microsoft.com/office/drawing/2014/main" id="{4F820A2D-09E3-1747-820F-722291776F7E}"/>
                </a:ext>
              </a:extLst>
            </p:cNvPr>
            <p:cNvSpPr/>
            <p:nvPr/>
          </p:nvSpPr>
          <p:spPr>
            <a:xfrm>
              <a:off x="751352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6" name="Forme libre 525">
              <a:extLst>
                <a:ext uri="{FF2B5EF4-FFF2-40B4-BE49-F238E27FC236}">
                  <a16:creationId xmlns:a16="http://schemas.microsoft.com/office/drawing/2014/main" id="{C14445C7-CF7B-1C44-8FC3-FDC455C10B40}"/>
                </a:ext>
              </a:extLst>
            </p:cNvPr>
            <p:cNvSpPr/>
            <p:nvPr/>
          </p:nvSpPr>
          <p:spPr>
            <a:xfrm>
              <a:off x="7868695" y="524735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7" name="Forme libre 526">
              <a:extLst>
                <a:ext uri="{FF2B5EF4-FFF2-40B4-BE49-F238E27FC236}">
                  <a16:creationId xmlns:a16="http://schemas.microsoft.com/office/drawing/2014/main" id="{D4ED9936-D870-F14A-B2DF-89AEA3927866}"/>
                </a:ext>
              </a:extLst>
            </p:cNvPr>
            <p:cNvSpPr/>
            <p:nvPr/>
          </p:nvSpPr>
          <p:spPr>
            <a:xfrm>
              <a:off x="7918291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8" name="Forme libre 527">
              <a:extLst>
                <a:ext uri="{FF2B5EF4-FFF2-40B4-BE49-F238E27FC236}">
                  <a16:creationId xmlns:a16="http://schemas.microsoft.com/office/drawing/2014/main" id="{E8BFF88D-ED6C-8B45-ABE1-AA9ADF93BC7F}"/>
                </a:ext>
              </a:extLst>
            </p:cNvPr>
            <p:cNvSpPr/>
            <p:nvPr/>
          </p:nvSpPr>
          <p:spPr>
            <a:xfrm>
              <a:off x="7868695" y="484337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9" name="Forme libre 528">
              <a:extLst>
                <a:ext uri="{FF2B5EF4-FFF2-40B4-BE49-F238E27FC236}">
                  <a16:creationId xmlns:a16="http://schemas.microsoft.com/office/drawing/2014/main" id="{26A79867-2CD1-DC4B-8BE7-425050019058}"/>
                </a:ext>
              </a:extLst>
            </p:cNvPr>
            <p:cNvSpPr/>
            <p:nvPr/>
          </p:nvSpPr>
          <p:spPr>
            <a:xfrm>
              <a:off x="7918291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0" name="Forme libre 529">
              <a:extLst>
                <a:ext uri="{FF2B5EF4-FFF2-40B4-BE49-F238E27FC236}">
                  <a16:creationId xmlns:a16="http://schemas.microsoft.com/office/drawing/2014/main" id="{58AA2C55-29A9-7542-ADC1-4D3F1C7BBC19}"/>
                </a:ext>
              </a:extLst>
            </p:cNvPr>
            <p:cNvSpPr/>
            <p:nvPr/>
          </p:nvSpPr>
          <p:spPr>
            <a:xfrm>
              <a:off x="7868695" y="443940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1" name="Forme libre 530">
              <a:extLst>
                <a:ext uri="{FF2B5EF4-FFF2-40B4-BE49-F238E27FC236}">
                  <a16:creationId xmlns:a16="http://schemas.microsoft.com/office/drawing/2014/main" id="{09C7B21E-A13D-2346-9714-B34765530FD7}"/>
                </a:ext>
              </a:extLst>
            </p:cNvPr>
            <p:cNvSpPr/>
            <p:nvPr/>
          </p:nvSpPr>
          <p:spPr>
            <a:xfrm>
              <a:off x="7918291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2" name="Forme libre 531">
              <a:extLst>
                <a:ext uri="{FF2B5EF4-FFF2-40B4-BE49-F238E27FC236}">
                  <a16:creationId xmlns:a16="http://schemas.microsoft.com/office/drawing/2014/main" id="{DABBAB04-AB67-394B-A20A-584D5368009E}"/>
                </a:ext>
              </a:extLst>
            </p:cNvPr>
            <p:cNvSpPr/>
            <p:nvPr/>
          </p:nvSpPr>
          <p:spPr>
            <a:xfrm>
              <a:off x="7868695" y="403543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3" name="Forme libre 532">
              <a:extLst>
                <a:ext uri="{FF2B5EF4-FFF2-40B4-BE49-F238E27FC236}">
                  <a16:creationId xmlns:a16="http://schemas.microsoft.com/office/drawing/2014/main" id="{DDA42D50-6D2C-6F42-B860-F1D26F6A9046}"/>
                </a:ext>
              </a:extLst>
            </p:cNvPr>
            <p:cNvSpPr/>
            <p:nvPr/>
          </p:nvSpPr>
          <p:spPr>
            <a:xfrm>
              <a:off x="7918291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4" name="Forme libre 533">
              <a:extLst>
                <a:ext uri="{FF2B5EF4-FFF2-40B4-BE49-F238E27FC236}">
                  <a16:creationId xmlns:a16="http://schemas.microsoft.com/office/drawing/2014/main" id="{12FAA286-E580-D742-B84D-2805ED8C5DF2}"/>
                </a:ext>
              </a:extLst>
            </p:cNvPr>
            <p:cNvSpPr/>
            <p:nvPr/>
          </p:nvSpPr>
          <p:spPr>
            <a:xfrm>
              <a:off x="7868695" y="363146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5" name="Forme libre 534">
              <a:extLst>
                <a:ext uri="{FF2B5EF4-FFF2-40B4-BE49-F238E27FC236}">
                  <a16:creationId xmlns:a16="http://schemas.microsoft.com/office/drawing/2014/main" id="{7B63FF08-C1EE-D843-846D-0B0001EFF47E}"/>
                </a:ext>
              </a:extLst>
            </p:cNvPr>
            <p:cNvSpPr/>
            <p:nvPr/>
          </p:nvSpPr>
          <p:spPr>
            <a:xfrm>
              <a:off x="7918291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6" name="Forme libre 535">
              <a:extLst>
                <a:ext uri="{FF2B5EF4-FFF2-40B4-BE49-F238E27FC236}">
                  <a16:creationId xmlns:a16="http://schemas.microsoft.com/office/drawing/2014/main" id="{88FAC7BB-5A71-1844-A2F7-075579196D39}"/>
                </a:ext>
              </a:extLst>
            </p:cNvPr>
            <p:cNvSpPr/>
            <p:nvPr/>
          </p:nvSpPr>
          <p:spPr>
            <a:xfrm>
              <a:off x="7868695" y="322748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7" name="Forme libre 536">
              <a:extLst>
                <a:ext uri="{FF2B5EF4-FFF2-40B4-BE49-F238E27FC236}">
                  <a16:creationId xmlns:a16="http://schemas.microsoft.com/office/drawing/2014/main" id="{E2275118-3EAA-F843-94D1-A92547505897}"/>
                </a:ext>
              </a:extLst>
            </p:cNvPr>
            <p:cNvSpPr/>
            <p:nvPr/>
          </p:nvSpPr>
          <p:spPr>
            <a:xfrm>
              <a:off x="7918291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8" name="Forme libre 537">
              <a:extLst>
                <a:ext uri="{FF2B5EF4-FFF2-40B4-BE49-F238E27FC236}">
                  <a16:creationId xmlns:a16="http://schemas.microsoft.com/office/drawing/2014/main" id="{DE4192E3-77D1-C14C-B9A2-9BDEAB203765}"/>
                </a:ext>
              </a:extLst>
            </p:cNvPr>
            <p:cNvSpPr/>
            <p:nvPr/>
          </p:nvSpPr>
          <p:spPr>
            <a:xfrm>
              <a:off x="7868695" y="2823516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9" name="Forme libre 538">
              <a:extLst>
                <a:ext uri="{FF2B5EF4-FFF2-40B4-BE49-F238E27FC236}">
                  <a16:creationId xmlns:a16="http://schemas.microsoft.com/office/drawing/2014/main" id="{6C5DA592-DA2E-474F-BAB0-E4BDBC70E91D}"/>
                </a:ext>
              </a:extLst>
            </p:cNvPr>
            <p:cNvSpPr/>
            <p:nvPr/>
          </p:nvSpPr>
          <p:spPr>
            <a:xfrm>
              <a:off x="7918291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0" name="Forme libre 539">
              <a:extLst>
                <a:ext uri="{FF2B5EF4-FFF2-40B4-BE49-F238E27FC236}">
                  <a16:creationId xmlns:a16="http://schemas.microsoft.com/office/drawing/2014/main" id="{CE2DF3F5-7DC0-5641-942C-7CE32DD4AFE6}"/>
                </a:ext>
              </a:extLst>
            </p:cNvPr>
            <p:cNvSpPr/>
            <p:nvPr/>
          </p:nvSpPr>
          <p:spPr>
            <a:xfrm>
              <a:off x="7868695" y="2419543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1" name="Forme libre 540">
              <a:extLst>
                <a:ext uri="{FF2B5EF4-FFF2-40B4-BE49-F238E27FC236}">
                  <a16:creationId xmlns:a16="http://schemas.microsoft.com/office/drawing/2014/main" id="{903E6F81-DDD5-1B42-A300-C17AB4298893}"/>
                </a:ext>
              </a:extLst>
            </p:cNvPr>
            <p:cNvSpPr/>
            <p:nvPr/>
          </p:nvSpPr>
          <p:spPr>
            <a:xfrm>
              <a:off x="7918291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2" name="Forme libre 541">
              <a:extLst>
                <a:ext uri="{FF2B5EF4-FFF2-40B4-BE49-F238E27FC236}">
                  <a16:creationId xmlns:a16="http://schemas.microsoft.com/office/drawing/2014/main" id="{1AB31258-7268-8D4A-AF36-556186D42732}"/>
                </a:ext>
              </a:extLst>
            </p:cNvPr>
            <p:cNvSpPr/>
            <p:nvPr/>
          </p:nvSpPr>
          <p:spPr>
            <a:xfrm>
              <a:off x="7868695" y="2015571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3" name="Forme libre 542">
              <a:extLst>
                <a:ext uri="{FF2B5EF4-FFF2-40B4-BE49-F238E27FC236}">
                  <a16:creationId xmlns:a16="http://schemas.microsoft.com/office/drawing/2014/main" id="{98FAEE73-4F5D-C74D-ADB2-04D7F9634A5E}"/>
                </a:ext>
              </a:extLst>
            </p:cNvPr>
            <p:cNvSpPr/>
            <p:nvPr/>
          </p:nvSpPr>
          <p:spPr>
            <a:xfrm>
              <a:off x="7918291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4" name="Forme libre 543">
              <a:extLst>
                <a:ext uri="{FF2B5EF4-FFF2-40B4-BE49-F238E27FC236}">
                  <a16:creationId xmlns:a16="http://schemas.microsoft.com/office/drawing/2014/main" id="{70C66DCC-4D4A-7C48-A2A1-3DE757D3246A}"/>
                </a:ext>
              </a:extLst>
            </p:cNvPr>
            <p:cNvSpPr/>
            <p:nvPr/>
          </p:nvSpPr>
          <p:spPr>
            <a:xfrm>
              <a:off x="7868695" y="1611598"/>
              <a:ext cx="99191" cy="9500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5" name="Forme libre 544">
              <a:extLst>
                <a:ext uri="{FF2B5EF4-FFF2-40B4-BE49-F238E27FC236}">
                  <a16:creationId xmlns:a16="http://schemas.microsoft.com/office/drawing/2014/main" id="{08F0BC07-4FF6-5547-859B-00F01897F12A}"/>
                </a:ext>
              </a:extLst>
            </p:cNvPr>
            <p:cNvSpPr/>
            <p:nvPr/>
          </p:nvSpPr>
          <p:spPr>
            <a:xfrm>
              <a:off x="7918291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6" name="Forme libre 545">
              <a:extLst>
                <a:ext uri="{FF2B5EF4-FFF2-40B4-BE49-F238E27FC236}">
                  <a16:creationId xmlns:a16="http://schemas.microsoft.com/office/drawing/2014/main" id="{9DB9A951-9D46-AB4B-808C-A88D80D3D776}"/>
                </a:ext>
              </a:extLst>
            </p:cNvPr>
            <p:cNvSpPr/>
            <p:nvPr/>
          </p:nvSpPr>
          <p:spPr>
            <a:xfrm>
              <a:off x="8273458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7" name="Forme libre 546">
              <a:extLst>
                <a:ext uri="{FF2B5EF4-FFF2-40B4-BE49-F238E27FC236}">
                  <a16:creationId xmlns:a16="http://schemas.microsoft.com/office/drawing/2014/main" id="{6D87B672-9187-4F4E-98DC-26FBFDE6190E}"/>
                </a:ext>
              </a:extLst>
            </p:cNvPr>
            <p:cNvSpPr/>
            <p:nvPr/>
          </p:nvSpPr>
          <p:spPr>
            <a:xfrm>
              <a:off x="8323054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8" name="Forme libre 547">
              <a:extLst>
                <a:ext uri="{FF2B5EF4-FFF2-40B4-BE49-F238E27FC236}">
                  <a16:creationId xmlns:a16="http://schemas.microsoft.com/office/drawing/2014/main" id="{C8863D4C-50AE-3F47-8BF1-B484CA53F428}"/>
                </a:ext>
              </a:extLst>
            </p:cNvPr>
            <p:cNvSpPr/>
            <p:nvPr/>
          </p:nvSpPr>
          <p:spPr>
            <a:xfrm>
              <a:off x="8273458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9" name="Forme libre 548">
              <a:extLst>
                <a:ext uri="{FF2B5EF4-FFF2-40B4-BE49-F238E27FC236}">
                  <a16:creationId xmlns:a16="http://schemas.microsoft.com/office/drawing/2014/main" id="{19D714A6-5361-E841-92D7-B58C35583641}"/>
                </a:ext>
              </a:extLst>
            </p:cNvPr>
            <p:cNvSpPr/>
            <p:nvPr/>
          </p:nvSpPr>
          <p:spPr>
            <a:xfrm>
              <a:off x="8323054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0" name="Forme libre 549">
              <a:extLst>
                <a:ext uri="{FF2B5EF4-FFF2-40B4-BE49-F238E27FC236}">
                  <a16:creationId xmlns:a16="http://schemas.microsoft.com/office/drawing/2014/main" id="{65CDC794-D510-2349-A226-F19A895122B6}"/>
                </a:ext>
              </a:extLst>
            </p:cNvPr>
            <p:cNvSpPr/>
            <p:nvPr/>
          </p:nvSpPr>
          <p:spPr>
            <a:xfrm>
              <a:off x="8273458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1" name="Forme libre 550">
              <a:extLst>
                <a:ext uri="{FF2B5EF4-FFF2-40B4-BE49-F238E27FC236}">
                  <a16:creationId xmlns:a16="http://schemas.microsoft.com/office/drawing/2014/main" id="{E03266A2-B25E-3140-9AD8-BEA9B965ACDD}"/>
                </a:ext>
              </a:extLst>
            </p:cNvPr>
            <p:cNvSpPr/>
            <p:nvPr/>
          </p:nvSpPr>
          <p:spPr>
            <a:xfrm>
              <a:off x="8323054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2" name="Forme libre 551">
              <a:extLst>
                <a:ext uri="{FF2B5EF4-FFF2-40B4-BE49-F238E27FC236}">
                  <a16:creationId xmlns:a16="http://schemas.microsoft.com/office/drawing/2014/main" id="{C7D05408-DF05-6742-B408-F7D4279A7E05}"/>
                </a:ext>
              </a:extLst>
            </p:cNvPr>
            <p:cNvSpPr/>
            <p:nvPr/>
          </p:nvSpPr>
          <p:spPr>
            <a:xfrm>
              <a:off x="8273458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3" name="Forme libre 552">
              <a:extLst>
                <a:ext uri="{FF2B5EF4-FFF2-40B4-BE49-F238E27FC236}">
                  <a16:creationId xmlns:a16="http://schemas.microsoft.com/office/drawing/2014/main" id="{4E908B6A-234C-F94A-98B8-1804B1CB30EC}"/>
                </a:ext>
              </a:extLst>
            </p:cNvPr>
            <p:cNvSpPr/>
            <p:nvPr/>
          </p:nvSpPr>
          <p:spPr>
            <a:xfrm>
              <a:off x="8323054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4" name="Forme libre 553">
              <a:extLst>
                <a:ext uri="{FF2B5EF4-FFF2-40B4-BE49-F238E27FC236}">
                  <a16:creationId xmlns:a16="http://schemas.microsoft.com/office/drawing/2014/main" id="{EA243BD0-753F-EC46-B7E8-B6F7FBE3938B}"/>
                </a:ext>
              </a:extLst>
            </p:cNvPr>
            <p:cNvSpPr/>
            <p:nvPr/>
          </p:nvSpPr>
          <p:spPr>
            <a:xfrm>
              <a:off x="8273458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5" name="Forme libre 554">
              <a:extLst>
                <a:ext uri="{FF2B5EF4-FFF2-40B4-BE49-F238E27FC236}">
                  <a16:creationId xmlns:a16="http://schemas.microsoft.com/office/drawing/2014/main" id="{4D602835-DD7B-2442-B448-7FCF1F38BFCC}"/>
                </a:ext>
              </a:extLst>
            </p:cNvPr>
            <p:cNvSpPr/>
            <p:nvPr/>
          </p:nvSpPr>
          <p:spPr>
            <a:xfrm>
              <a:off x="8323054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6" name="Forme libre 555">
              <a:extLst>
                <a:ext uri="{FF2B5EF4-FFF2-40B4-BE49-F238E27FC236}">
                  <a16:creationId xmlns:a16="http://schemas.microsoft.com/office/drawing/2014/main" id="{970FD6E6-C6CF-474F-9BBF-117FF4ED25AD}"/>
                </a:ext>
              </a:extLst>
            </p:cNvPr>
            <p:cNvSpPr/>
            <p:nvPr/>
          </p:nvSpPr>
          <p:spPr>
            <a:xfrm>
              <a:off x="8273458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7" name="Forme libre 556">
              <a:extLst>
                <a:ext uri="{FF2B5EF4-FFF2-40B4-BE49-F238E27FC236}">
                  <a16:creationId xmlns:a16="http://schemas.microsoft.com/office/drawing/2014/main" id="{A55B7608-C9E9-4D4C-A7E9-80EBD1F0908B}"/>
                </a:ext>
              </a:extLst>
            </p:cNvPr>
            <p:cNvSpPr/>
            <p:nvPr/>
          </p:nvSpPr>
          <p:spPr>
            <a:xfrm>
              <a:off x="8323054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8" name="Forme libre 557">
              <a:extLst>
                <a:ext uri="{FF2B5EF4-FFF2-40B4-BE49-F238E27FC236}">
                  <a16:creationId xmlns:a16="http://schemas.microsoft.com/office/drawing/2014/main" id="{03D60361-7D7C-D345-9CE6-E155B3A750BE}"/>
                </a:ext>
              </a:extLst>
            </p:cNvPr>
            <p:cNvSpPr/>
            <p:nvPr/>
          </p:nvSpPr>
          <p:spPr>
            <a:xfrm>
              <a:off x="8273458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59" name="Forme libre 558">
              <a:extLst>
                <a:ext uri="{FF2B5EF4-FFF2-40B4-BE49-F238E27FC236}">
                  <a16:creationId xmlns:a16="http://schemas.microsoft.com/office/drawing/2014/main" id="{535B8EA3-579F-AB49-AA9E-06CFF06BF29F}"/>
                </a:ext>
              </a:extLst>
            </p:cNvPr>
            <p:cNvSpPr/>
            <p:nvPr/>
          </p:nvSpPr>
          <p:spPr>
            <a:xfrm>
              <a:off x="8323054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0" name="Forme libre 559">
              <a:extLst>
                <a:ext uri="{FF2B5EF4-FFF2-40B4-BE49-F238E27FC236}">
                  <a16:creationId xmlns:a16="http://schemas.microsoft.com/office/drawing/2014/main" id="{B0F5E150-B37B-184D-9ED3-26C26F249FEB}"/>
                </a:ext>
              </a:extLst>
            </p:cNvPr>
            <p:cNvSpPr/>
            <p:nvPr/>
          </p:nvSpPr>
          <p:spPr>
            <a:xfrm>
              <a:off x="8273458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1" name="Forme libre 560">
              <a:extLst>
                <a:ext uri="{FF2B5EF4-FFF2-40B4-BE49-F238E27FC236}">
                  <a16:creationId xmlns:a16="http://schemas.microsoft.com/office/drawing/2014/main" id="{76E43766-9749-5744-B3B6-BCBC1CD216D2}"/>
                </a:ext>
              </a:extLst>
            </p:cNvPr>
            <p:cNvSpPr/>
            <p:nvPr/>
          </p:nvSpPr>
          <p:spPr>
            <a:xfrm>
              <a:off x="8323054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2" name="Forme libre 561">
              <a:extLst>
                <a:ext uri="{FF2B5EF4-FFF2-40B4-BE49-F238E27FC236}">
                  <a16:creationId xmlns:a16="http://schemas.microsoft.com/office/drawing/2014/main" id="{80A8BD12-929B-1B44-AFB6-7C217FAF5104}"/>
                </a:ext>
              </a:extLst>
            </p:cNvPr>
            <p:cNvSpPr/>
            <p:nvPr/>
          </p:nvSpPr>
          <p:spPr>
            <a:xfrm>
              <a:off x="8273458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3" name="Forme libre 562">
              <a:extLst>
                <a:ext uri="{FF2B5EF4-FFF2-40B4-BE49-F238E27FC236}">
                  <a16:creationId xmlns:a16="http://schemas.microsoft.com/office/drawing/2014/main" id="{6689E7AB-A506-314C-B17C-7D420A1E5A96}"/>
                </a:ext>
              </a:extLst>
            </p:cNvPr>
            <p:cNvSpPr/>
            <p:nvPr/>
          </p:nvSpPr>
          <p:spPr>
            <a:xfrm>
              <a:off x="8323054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4" name="Forme libre 563">
              <a:extLst>
                <a:ext uri="{FF2B5EF4-FFF2-40B4-BE49-F238E27FC236}">
                  <a16:creationId xmlns:a16="http://schemas.microsoft.com/office/drawing/2014/main" id="{34EE891B-1DEB-C24A-B8B8-B461009E0633}"/>
                </a:ext>
              </a:extLst>
            </p:cNvPr>
            <p:cNvSpPr/>
            <p:nvPr/>
          </p:nvSpPr>
          <p:spPr>
            <a:xfrm>
              <a:off x="8273458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5" name="Forme libre 564">
              <a:extLst>
                <a:ext uri="{FF2B5EF4-FFF2-40B4-BE49-F238E27FC236}">
                  <a16:creationId xmlns:a16="http://schemas.microsoft.com/office/drawing/2014/main" id="{7530327E-2836-B04D-81D0-FDCED4E70087}"/>
                </a:ext>
              </a:extLst>
            </p:cNvPr>
            <p:cNvSpPr/>
            <p:nvPr/>
          </p:nvSpPr>
          <p:spPr>
            <a:xfrm>
              <a:off x="8323054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6" name="Forme libre 565">
              <a:extLst>
                <a:ext uri="{FF2B5EF4-FFF2-40B4-BE49-F238E27FC236}">
                  <a16:creationId xmlns:a16="http://schemas.microsoft.com/office/drawing/2014/main" id="{146CFE10-DD00-1342-BA8C-7FC07B0336E6}"/>
                </a:ext>
              </a:extLst>
            </p:cNvPr>
            <p:cNvSpPr/>
            <p:nvPr/>
          </p:nvSpPr>
          <p:spPr>
            <a:xfrm>
              <a:off x="8678221" y="524735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7" name="Forme libre 566">
              <a:extLst>
                <a:ext uri="{FF2B5EF4-FFF2-40B4-BE49-F238E27FC236}">
                  <a16:creationId xmlns:a16="http://schemas.microsoft.com/office/drawing/2014/main" id="{43E7FE42-1014-6743-8DB9-25337C891809}"/>
                </a:ext>
              </a:extLst>
            </p:cNvPr>
            <p:cNvSpPr/>
            <p:nvPr/>
          </p:nvSpPr>
          <p:spPr>
            <a:xfrm>
              <a:off x="8727817" y="519785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8" name="Forme libre 567">
              <a:extLst>
                <a:ext uri="{FF2B5EF4-FFF2-40B4-BE49-F238E27FC236}">
                  <a16:creationId xmlns:a16="http://schemas.microsoft.com/office/drawing/2014/main" id="{999D6B93-66B2-DF4E-A24A-0C5BFD9101AE}"/>
                </a:ext>
              </a:extLst>
            </p:cNvPr>
            <p:cNvSpPr/>
            <p:nvPr/>
          </p:nvSpPr>
          <p:spPr>
            <a:xfrm>
              <a:off x="8678221" y="484337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69" name="Forme libre 568">
              <a:extLst>
                <a:ext uri="{FF2B5EF4-FFF2-40B4-BE49-F238E27FC236}">
                  <a16:creationId xmlns:a16="http://schemas.microsoft.com/office/drawing/2014/main" id="{57E2356A-6569-E84E-A348-591FF0962B53}"/>
                </a:ext>
              </a:extLst>
            </p:cNvPr>
            <p:cNvSpPr/>
            <p:nvPr/>
          </p:nvSpPr>
          <p:spPr>
            <a:xfrm>
              <a:off x="8727817" y="479387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0" name="Forme libre 569">
              <a:extLst>
                <a:ext uri="{FF2B5EF4-FFF2-40B4-BE49-F238E27FC236}">
                  <a16:creationId xmlns:a16="http://schemas.microsoft.com/office/drawing/2014/main" id="{F7F28359-DBCF-FF46-9907-618C51378698}"/>
                </a:ext>
              </a:extLst>
            </p:cNvPr>
            <p:cNvSpPr/>
            <p:nvPr/>
          </p:nvSpPr>
          <p:spPr>
            <a:xfrm>
              <a:off x="8678221" y="443940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1" name="Forme libre 570">
              <a:extLst>
                <a:ext uri="{FF2B5EF4-FFF2-40B4-BE49-F238E27FC236}">
                  <a16:creationId xmlns:a16="http://schemas.microsoft.com/office/drawing/2014/main" id="{C4A59DBF-FD4A-DD44-BC8D-216F30E2C8E1}"/>
                </a:ext>
              </a:extLst>
            </p:cNvPr>
            <p:cNvSpPr/>
            <p:nvPr/>
          </p:nvSpPr>
          <p:spPr>
            <a:xfrm>
              <a:off x="8727817" y="438990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2" name="Forme libre 571">
              <a:extLst>
                <a:ext uri="{FF2B5EF4-FFF2-40B4-BE49-F238E27FC236}">
                  <a16:creationId xmlns:a16="http://schemas.microsoft.com/office/drawing/2014/main" id="{E6D2AD3D-AEBA-C446-B442-33F2CBAD5725}"/>
                </a:ext>
              </a:extLst>
            </p:cNvPr>
            <p:cNvSpPr/>
            <p:nvPr/>
          </p:nvSpPr>
          <p:spPr>
            <a:xfrm>
              <a:off x="8678221" y="403543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3" name="Forme libre 572">
              <a:extLst>
                <a:ext uri="{FF2B5EF4-FFF2-40B4-BE49-F238E27FC236}">
                  <a16:creationId xmlns:a16="http://schemas.microsoft.com/office/drawing/2014/main" id="{09D1A848-E2FF-8748-9258-4DF645184F86}"/>
                </a:ext>
              </a:extLst>
            </p:cNvPr>
            <p:cNvSpPr/>
            <p:nvPr/>
          </p:nvSpPr>
          <p:spPr>
            <a:xfrm>
              <a:off x="8727817" y="398593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4" name="Forme libre 573">
              <a:extLst>
                <a:ext uri="{FF2B5EF4-FFF2-40B4-BE49-F238E27FC236}">
                  <a16:creationId xmlns:a16="http://schemas.microsoft.com/office/drawing/2014/main" id="{45BC0140-BE0E-1E41-BC48-946D68178C33}"/>
                </a:ext>
              </a:extLst>
            </p:cNvPr>
            <p:cNvSpPr/>
            <p:nvPr/>
          </p:nvSpPr>
          <p:spPr>
            <a:xfrm>
              <a:off x="8678221" y="363146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5" name="Forme libre 574">
              <a:extLst>
                <a:ext uri="{FF2B5EF4-FFF2-40B4-BE49-F238E27FC236}">
                  <a16:creationId xmlns:a16="http://schemas.microsoft.com/office/drawing/2014/main" id="{E6044E19-D2B7-1945-991E-5E9A5521BE9D}"/>
                </a:ext>
              </a:extLst>
            </p:cNvPr>
            <p:cNvSpPr/>
            <p:nvPr/>
          </p:nvSpPr>
          <p:spPr>
            <a:xfrm>
              <a:off x="8727817" y="358196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6" name="Forme libre 575">
              <a:extLst>
                <a:ext uri="{FF2B5EF4-FFF2-40B4-BE49-F238E27FC236}">
                  <a16:creationId xmlns:a16="http://schemas.microsoft.com/office/drawing/2014/main" id="{5A401FC4-2520-6D43-8B3E-3D03E6251DE3}"/>
                </a:ext>
              </a:extLst>
            </p:cNvPr>
            <p:cNvSpPr/>
            <p:nvPr/>
          </p:nvSpPr>
          <p:spPr>
            <a:xfrm>
              <a:off x="8678221" y="322748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7" name="Forme libre 576">
              <a:extLst>
                <a:ext uri="{FF2B5EF4-FFF2-40B4-BE49-F238E27FC236}">
                  <a16:creationId xmlns:a16="http://schemas.microsoft.com/office/drawing/2014/main" id="{5997E69F-B6E8-3E44-9F55-B21283A16DFA}"/>
                </a:ext>
              </a:extLst>
            </p:cNvPr>
            <p:cNvSpPr/>
            <p:nvPr/>
          </p:nvSpPr>
          <p:spPr>
            <a:xfrm>
              <a:off x="8727817" y="3177989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8" name="Forme libre 577">
              <a:extLst>
                <a:ext uri="{FF2B5EF4-FFF2-40B4-BE49-F238E27FC236}">
                  <a16:creationId xmlns:a16="http://schemas.microsoft.com/office/drawing/2014/main" id="{E37B60DA-9C66-9844-BFFC-70792A250E0B}"/>
                </a:ext>
              </a:extLst>
            </p:cNvPr>
            <p:cNvSpPr/>
            <p:nvPr/>
          </p:nvSpPr>
          <p:spPr>
            <a:xfrm>
              <a:off x="8678221" y="2823516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9" name="Forme libre 578">
              <a:extLst>
                <a:ext uri="{FF2B5EF4-FFF2-40B4-BE49-F238E27FC236}">
                  <a16:creationId xmlns:a16="http://schemas.microsoft.com/office/drawing/2014/main" id="{E4473028-2F97-374F-9A74-996C6497ED9F}"/>
                </a:ext>
              </a:extLst>
            </p:cNvPr>
            <p:cNvSpPr/>
            <p:nvPr/>
          </p:nvSpPr>
          <p:spPr>
            <a:xfrm>
              <a:off x="8727817" y="2774017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0" name="Forme libre 579">
              <a:extLst>
                <a:ext uri="{FF2B5EF4-FFF2-40B4-BE49-F238E27FC236}">
                  <a16:creationId xmlns:a16="http://schemas.microsoft.com/office/drawing/2014/main" id="{D0B6476A-E57F-6642-8B3C-3BE8A7EF290F}"/>
                </a:ext>
              </a:extLst>
            </p:cNvPr>
            <p:cNvSpPr/>
            <p:nvPr/>
          </p:nvSpPr>
          <p:spPr>
            <a:xfrm>
              <a:off x="8678221" y="2419543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1" name="Forme libre 580">
              <a:extLst>
                <a:ext uri="{FF2B5EF4-FFF2-40B4-BE49-F238E27FC236}">
                  <a16:creationId xmlns:a16="http://schemas.microsoft.com/office/drawing/2014/main" id="{E140FC4D-252B-0943-826A-43FA45D5C895}"/>
                </a:ext>
              </a:extLst>
            </p:cNvPr>
            <p:cNvSpPr/>
            <p:nvPr/>
          </p:nvSpPr>
          <p:spPr>
            <a:xfrm>
              <a:off x="8727817" y="2370044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2" name="Forme libre 581">
              <a:extLst>
                <a:ext uri="{FF2B5EF4-FFF2-40B4-BE49-F238E27FC236}">
                  <a16:creationId xmlns:a16="http://schemas.microsoft.com/office/drawing/2014/main" id="{0E955F41-7B45-3F48-98AD-C5AE26CFB3B2}"/>
                </a:ext>
              </a:extLst>
            </p:cNvPr>
            <p:cNvSpPr/>
            <p:nvPr/>
          </p:nvSpPr>
          <p:spPr>
            <a:xfrm>
              <a:off x="8678221" y="2015571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3" name="Forme libre 582">
              <a:extLst>
                <a:ext uri="{FF2B5EF4-FFF2-40B4-BE49-F238E27FC236}">
                  <a16:creationId xmlns:a16="http://schemas.microsoft.com/office/drawing/2014/main" id="{2C1BF4DE-2280-9643-86FD-0A631548B704}"/>
                </a:ext>
              </a:extLst>
            </p:cNvPr>
            <p:cNvSpPr/>
            <p:nvPr/>
          </p:nvSpPr>
          <p:spPr>
            <a:xfrm>
              <a:off x="8727817" y="1966072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4" name="Forme libre 583">
              <a:extLst>
                <a:ext uri="{FF2B5EF4-FFF2-40B4-BE49-F238E27FC236}">
                  <a16:creationId xmlns:a16="http://schemas.microsoft.com/office/drawing/2014/main" id="{E6A6497A-9D1B-1F41-BC29-F36903538819}"/>
                </a:ext>
              </a:extLst>
            </p:cNvPr>
            <p:cNvSpPr/>
            <p:nvPr/>
          </p:nvSpPr>
          <p:spPr>
            <a:xfrm>
              <a:off x="8678221" y="1611598"/>
              <a:ext cx="99096" cy="9500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5" name="Forme libre 584">
              <a:extLst>
                <a:ext uri="{FF2B5EF4-FFF2-40B4-BE49-F238E27FC236}">
                  <a16:creationId xmlns:a16="http://schemas.microsoft.com/office/drawing/2014/main" id="{B442B424-DEC6-7E41-8161-C399BE83A537}"/>
                </a:ext>
              </a:extLst>
            </p:cNvPr>
            <p:cNvSpPr/>
            <p:nvPr/>
          </p:nvSpPr>
          <p:spPr>
            <a:xfrm>
              <a:off x="8727817" y="1562100"/>
              <a:ext cx="9519" cy="98997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57573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801932-3303-FB45-AC2A-5FE8027D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463" y="655350"/>
            <a:ext cx="10515600" cy="1325563"/>
          </a:xfrm>
        </p:spPr>
        <p:txBody>
          <a:bodyPr anchor="t"/>
          <a:lstStyle>
            <a:lvl1pPr>
              <a:defRPr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9D333AE-BFF7-A748-8ABD-0C531D67A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4463" y="1694150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88A40D-3838-4F47-9483-8FD2C09872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4463" y="2518062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240AB1F-37AD-804E-9916-47BB4A2B31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6875" y="1694150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4A4CD87-869F-D142-888A-9CC2424D7D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6875" y="2518062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7C4BCF6-1ECC-1743-A61B-36A8BB951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1DE-B121-674D-83C0-3F4E6FF0408E}" type="datetime1">
              <a:rPr lang="fr-FR" smtClean="0"/>
              <a:t>03/09/2025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204096-D781-934C-B401-699D24191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CB58CB2-5755-634E-AE3C-69B0EF050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27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43C631-8278-F043-8113-EF0F1FF81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4FA28E6-CCC2-0B4A-B4F2-9201057B6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AD22-243A-844F-BB70-47424A2F1341}" type="datetime1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3896E3-355E-2E44-B552-E7C767C05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18F1B5-69FC-1549-BF3A-8949B73A4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7361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1351152-B1FD-FA44-A962-22884D949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BE5C0-2FC7-D740-A949-24C5A8EF7E58}" type="datetime1">
              <a:rPr lang="fr-FR" smtClean="0"/>
              <a:t>03/09/2025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F09DA11-E7C2-1446-A192-ABE5A853C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B571D68-EE15-D643-9920-16F7E6780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8108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8B26C4-A1B5-2148-A2C0-C85DE279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51669A-BCB1-124A-8B26-4A20B37FD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8ED1184-226E-4445-9D30-C127186AF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DD22058-616A-654E-B2FC-48EAED13A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53F4E-7ACD-6C4D-B4EE-4E6AE3F74DEF}" type="datetime1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E22DBA-AFA8-2345-8970-FC8EA5351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716890-8353-664B-8C34-36F3DB3A8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13CE155-0333-AE4B-BA6C-7AE8A6E69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95D39D-E42A-0E4A-A507-0D6D67AEE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E84215-E91D-3C40-A6B4-46E5F87A32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3256" y="6498971"/>
            <a:ext cx="2743200" cy="246888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DA99B239-3B4B-FA47-8615-3EE1D1D7A91B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977D2B-095C-5140-B3DF-2B8074F153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6779"/>
            <a:ext cx="4114800" cy="246888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60DC50-CC56-9C4A-8C67-0C59123EF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36024" y="6492875"/>
            <a:ext cx="2743200" cy="246888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3F394568-A123-CF43-B37D-0430507FD9CE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322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3" r:id="rId23"/>
    <p:sldLayoutId id="2147483674" r:id="rId24"/>
    <p:sldLayoutId id="2147483676" r:id="rId25"/>
    <p:sldLayoutId id="2147483677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2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</a:buBlip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2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moodle.insa-toulouse.fr/course/view.php?id=1207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hyperlink" Target="https://aclanthology.org/2020.lrec-1.184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hyperlink" Target="http://commons.wikimedia.org/wiki/File:Flag_of_the_United_States.png" TargetMode="External"/><Relationship Id="rId10" Type="http://schemas.openxmlformats.org/officeDocument/2006/relationships/hyperlink" Target="https://svgsilh.com/fr/image/975967.html" TargetMode="External"/><Relationship Id="rId4" Type="http://schemas.openxmlformats.org/officeDocument/2006/relationships/image" Target="../media/image15.png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moodle.insa-toulouse.fr/course/view.php?id=1124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17"/>
          <p:cNvSpPr txBox="1">
            <a:spLocks/>
          </p:cNvSpPr>
          <p:nvPr/>
        </p:nvSpPr>
        <p:spPr bwMode="auto">
          <a:xfrm>
            <a:off x="491061" y="2748019"/>
            <a:ext cx="8796337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fr-FR" altLang="fr-FR" sz="32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/>
            <a:endParaRPr lang="fr-FR" altLang="fr-FR" sz="32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fr-FR" altLang="fr-FR" sz="3200" b="1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Présentation des PIR</a:t>
            </a:r>
            <a:endParaRPr lang="fr-FR" altLang="fr-FR" sz="3200" b="1" dirty="0">
              <a:solidFill>
                <a:schemeClr val="bg1"/>
              </a:solidFill>
              <a:latin typeface="Arial" panose="020B0604020202020204" pitchFamily="34" charset="0"/>
              <a:cs typeface="Arial"/>
            </a:endParaRPr>
          </a:p>
          <a:p>
            <a:r>
              <a:rPr lang="fr-FR" altLang="fr-FR" sz="2800" dirty="0">
                <a:solidFill>
                  <a:schemeClr val="bg1"/>
                </a:solidFill>
                <a:latin typeface="Calibri"/>
                <a:ea typeface="MS PGothic"/>
                <a:cs typeface="Calibri"/>
              </a:rPr>
              <a:t>Département Génie Electrique &amp; Informatique</a:t>
            </a:r>
            <a:endParaRPr lang="fr-FR" altLang="fr-FR" sz="3200" b="1" dirty="0">
              <a:solidFill>
                <a:schemeClr val="bg1"/>
              </a:solidFill>
              <a:latin typeface="Arial"/>
              <a:ea typeface="MS PGothic"/>
              <a:cs typeface="Arial"/>
            </a:endParaRPr>
          </a:p>
          <a:p>
            <a:pPr algn="ctr">
              <a:lnSpc>
                <a:spcPct val="130000"/>
              </a:lnSpc>
            </a:pPr>
            <a:r>
              <a:rPr lang="fr-FR" altLang="fr-FR" sz="2400" b="1" dirty="0">
                <a:highlight>
                  <a:srgbClr val="FFFF00"/>
                </a:highlight>
                <a:latin typeface="Calibri"/>
                <a:ea typeface="MS PGothic"/>
                <a:cs typeface="Calibri"/>
              </a:rPr>
              <a:t>[s'adresse à TOUS les étudiants de 4AE-SE et 4IR présents au S8]</a:t>
            </a:r>
            <a:endParaRPr lang="fr-FR" altLang="fr-FR" sz="2400" b="1">
              <a:highlight>
                <a:srgbClr val="FFFF00"/>
              </a:highlight>
              <a:cs typeface="Calibri"/>
            </a:endParaRPr>
          </a:p>
          <a:p>
            <a:pPr algn="ctr">
              <a:lnSpc>
                <a:spcPct val="130000"/>
              </a:lnSpc>
            </a:pPr>
            <a:endParaRPr lang="fr-FR" altLang="fr-FR" sz="2400" b="1" dirty="0">
              <a:highlight>
                <a:srgbClr val="FFFF00"/>
              </a:highlight>
              <a:latin typeface="Calibri"/>
              <a:ea typeface="MS PGothic"/>
              <a:cs typeface="Calibri"/>
            </a:endParaRPr>
          </a:p>
          <a:p>
            <a:pPr>
              <a:lnSpc>
                <a:spcPct val="130000"/>
              </a:lnSpc>
            </a:pPr>
            <a:r>
              <a:rPr lang="fr-FR" altLang="fr-FR" sz="2400" dirty="0">
                <a:latin typeface="Calibri"/>
                <a:ea typeface="MS PGothic"/>
                <a:cs typeface="Calibri"/>
              </a:rPr>
              <a:t>Responsable : Elodie </a:t>
            </a:r>
            <a:r>
              <a:rPr lang="fr-FR" altLang="fr-FR" sz="2400" dirty="0" err="1">
                <a:latin typeface="Calibri"/>
                <a:ea typeface="MS PGothic"/>
                <a:cs typeface="Calibri"/>
              </a:rPr>
              <a:t>Chanthery</a:t>
            </a:r>
            <a:endParaRPr lang="fr-FR" err="1"/>
          </a:p>
          <a:p>
            <a:pPr>
              <a:lnSpc>
                <a:spcPct val="130000"/>
              </a:lnSpc>
            </a:pPr>
            <a:r>
              <a:rPr lang="fr-FR" altLang="fr-FR" sz="2400" dirty="0">
                <a:latin typeface="Calibri"/>
                <a:ea typeface="MS PGothic"/>
                <a:cs typeface="Calibri"/>
              </a:rPr>
              <a:t>elodie.chanthery@insa-toulouse.fr</a:t>
            </a:r>
          </a:p>
          <a:p>
            <a:endParaRPr lang="fr-FR" altLang="fr-FR" sz="2400">
              <a:latin typeface="Calibri"/>
              <a:ea typeface="MS PGothic"/>
              <a:cs typeface="Calibri"/>
            </a:endParaRPr>
          </a:p>
          <a:p>
            <a:pPr eaLnBrk="1" hangingPunct="1"/>
            <a:r>
              <a:rPr lang="fr-FR" altLang="fr-FR" sz="2400" b="1" dirty="0">
                <a:latin typeface="Arial"/>
                <a:ea typeface="MS PGothic"/>
                <a:cs typeface="Arial"/>
              </a:rPr>
              <a:t>		</a:t>
            </a:r>
          </a:p>
          <a:p>
            <a:pPr eaLnBrk="1" hangingPunct="1"/>
            <a:r>
              <a:rPr lang="fr-FR" altLang="fr-FR" sz="2400" b="1" dirty="0">
                <a:latin typeface="Arial"/>
                <a:ea typeface="MS PGothic"/>
                <a:cs typeface="Arial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98966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A9C514-B97F-B24A-283B-AE26121A1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cs typeface="Arial"/>
              </a:rPr>
              <a:t>La philosophie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93E155-E9A6-3B9F-876B-374EBCF84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fr-FR" b="1">
                <a:solidFill>
                  <a:srgbClr val="C00000"/>
                </a:solidFill>
                <a:latin typeface="Times New Roman"/>
                <a:cs typeface="Times New Roman"/>
              </a:rPr>
              <a:t>Se faire plaisir!</a:t>
            </a:r>
            <a:endParaRPr lang="fr-FR" b="1">
              <a:solidFill>
                <a:srgbClr val="C00000"/>
              </a:solidFill>
            </a:endParaRPr>
          </a:p>
          <a:p>
            <a:r>
              <a:rPr lang="fr-FR">
                <a:latin typeface="Times New Roman"/>
                <a:cs typeface="Times New Roman"/>
              </a:rPr>
              <a:t>Travailler en équipe </a:t>
            </a:r>
          </a:p>
          <a:p>
            <a:r>
              <a:rPr lang="fr-FR">
                <a:latin typeface="Times New Roman"/>
                <a:cs typeface="Times New Roman"/>
              </a:rPr>
              <a:t>Se former</a:t>
            </a:r>
          </a:p>
          <a:p>
            <a:endParaRPr lang="fr-FR"/>
          </a:p>
          <a:p>
            <a:r>
              <a:rPr lang="fr-FR">
                <a:latin typeface="Times New Roman"/>
                <a:cs typeface="Times New Roman"/>
              </a:rPr>
              <a:t>Un dernier conseil : </a:t>
            </a:r>
            <a:endParaRPr lang="fr-FR"/>
          </a:p>
          <a:p>
            <a:pPr lvl="1">
              <a:buFont typeface="Courier New" pitchFamily="2" charset="2"/>
              <a:buChar char="o"/>
            </a:pPr>
            <a:r>
              <a:rPr lang="fr-FR">
                <a:latin typeface="Times New Roman"/>
                <a:cs typeface="Times New Roman"/>
              </a:rPr>
              <a:t>En cas de problème, venir me voir tout de suite!! Contacter les tuteurs, l'équipe enseignante au plus vite</a:t>
            </a:r>
            <a:endParaRPr lang="fr-FR"/>
          </a:p>
          <a:p>
            <a:pPr marL="457200" lvl="1" indent="0">
              <a:buNone/>
            </a:pP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182592-020A-D09B-1671-6A2C5F923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F9935-97F0-1945-B620-15F06351CC13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3F4116-D22A-E8D6-7C30-E13CE8605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160A85-53AF-FDA3-EB72-C5DA414C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3306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1C804F-5296-4C16-A835-E7E164433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cs typeface="Arial"/>
              </a:rPr>
              <a:t>Infos sur </a:t>
            </a:r>
            <a:r>
              <a:rPr lang="fr-FR" err="1">
                <a:cs typeface="Arial"/>
              </a:rPr>
              <a:t>moodle</a:t>
            </a:r>
            <a:endParaRPr lang="fr-FR" err="1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4F9035-CF7F-96D1-A451-B15A4F6FD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fr-FR">
                <a:latin typeface="Times New Roman"/>
                <a:cs typeface="Times New Roman"/>
                <a:hlinkClick r:id="rId2"/>
              </a:rPr>
              <a:t>https://moodle.insa-toulouse.fr/course/view.php?id=1207</a:t>
            </a:r>
            <a:endParaRPr lang="fr-FR"/>
          </a:p>
          <a:p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577574-5FD4-B888-7B35-F1E36E167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F9935-97F0-1945-B620-15F06351CC13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173645-F069-4229-90E8-ED50F1DB2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8EA722-72DD-9ABA-CCE5-C99DC3AF4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7" name="Image 6" descr="Une image contenant motif, carré, conception, pixel&#10;&#10;Description générée automatiquement">
            <a:extLst>
              <a:ext uri="{FF2B5EF4-FFF2-40B4-BE49-F238E27FC236}">
                <a16:creationId xmlns:a16="http://schemas.microsoft.com/office/drawing/2014/main" id="{B5129147-AD0F-E3A6-4C4F-58F5774C3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5694" y="352858"/>
            <a:ext cx="24669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1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4918D6-774F-48AC-9BA6-EDDDB3ABB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cs typeface="Arial"/>
              </a:rPr>
              <a:t>Objectifs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4C40A5-DDEC-8E9F-6F83-02F13D60B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 lnSpcReduction="10000"/>
          </a:bodyPr>
          <a:lstStyle/>
          <a:p>
            <a:r>
              <a:rPr lang="fr-FR">
                <a:latin typeface="Times New Roman"/>
                <a:cs typeface="Times New Roman"/>
              </a:rPr>
              <a:t>PIR : Projet d'Initiation à la Recherche ou Projet Innovation Recherche</a:t>
            </a:r>
          </a:p>
          <a:p>
            <a:pPr lvl="1">
              <a:buFont typeface="Courier New" pitchFamily="2" charset="2"/>
              <a:buChar char="o"/>
            </a:pPr>
            <a:r>
              <a:rPr lang="fr-FR">
                <a:latin typeface="Times New Roman"/>
                <a:cs typeface="Times New Roman"/>
              </a:rPr>
              <a:t>Sensibilisation à la recherche scientifique menée en laboratoire, en industrie ou l'enseignement</a:t>
            </a:r>
          </a:p>
          <a:p>
            <a:pPr lvl="1">
              <a:buFont typeface="Courier New" pitchFamily="2" charset="2"/>
              <a:buChar char="o"/>
            </a:pPr>
            <a:r>
              <a:rPr lang="fr-FR">
                <a:latin typeface="Times New Roman"/>
                <a:cs typeface="Times New Roman"/>
              </a:rPr>
              <a:t>Sur toute la 4A</a:t>
            </a:r>
            <a:endParaRPr lang="fr-FR"/>
          </a:p>
          <a:p>
            <a:pPr lvl="1">
              <a:buFont typeface="Courier New" pitchFamily="2" charset="2"/>
              <a:buChar char="o"/>
            </a:pPr>
            <a:endParaRPr lang="fr-FR"/>
          </a:p>
          <a:p>
            <a:r>
              <a:rPr lang="fr-FR">
                <a:latin typeface="Times New Roman"/>
                <a:cs typeface="Times New Roman"/>
              </a:rPr>
              <a:t>4 volets évalués : </a:t>
            </a:r>
          </a:p>
          <a:p>
            <a:pPr lvl="1">
              <a:buFont typeface="Courier New" pitchFamily="2" charset="2"/>
              <a:buChar char="o"/>
            </a:pPr>
            <a:r>
              <a:rPr lang="fr-FR">
                <a:latin typeface="Times New Roman"/>
                <a:cs typeface="Times New Roman"/>
              </a:rPr>
              <a:t>Recherche documentaire, état de l'art </a:t>
            </a:r>
            <a:endParaRPr lang="fr-FR"/>
          </a:p>
          <a:p>
            <a:pPr lvl="1">
              <a:buFont typeface="Courier New" pitchFamily="2" charset="2"/>
              <a:buChar char="o"/>
            </a:pPr>
            <a:r>
              <a:rPr lang="fr-FR">
                <a:latin typeface="Times New Roman"/>
                <a:cs typeface="Times New Roman"/>
              </a:rPr>
              <a:t>Réalisation pratique</a:t>
            </a:r>
            <a:endParaRPr lang="fr-FR"/>
          </a:p>
          <a:p>
            <a:pPr lvl="1">
              <a:buFont typeface="Courier New" pitchFamily="2" charset="2"/>
              <a:buChar char="o"/>
            </a:pPr>
            <a:r>
              <a:rPr lang="fr-FR">
                <a:latin typeface="Times New Roman"/>
                <a:cs typeface="Times New Roman"/>
              </a:rPr>
              <a:t>Conduite de projet</a:t>
            </a:r>
          </a:p>
          <a:p>
            <a:pPr lvl="1">
              <a:buFont typeface="Courier New" pitchFamily="2" charset="2"/>
              <a:buChar char="o"/>
            </a:pPr>
            <a:r>
              <a:rPr lang="fr-FR">
                <a:latin typeface="Times New Roman"/>
                <a:cs typeface="Times New Roman"/>
              </a:rPr>
              <a:t>Anglais</a:t>
            </a:r>
          </a:p>
          <a:p>
            <a:pPr lvl="1">
              <a:buFont typeface="Courier New" pitchFamily="2" charset="2"/>
              <a:buChar char="o"/>
            </a:pPr>
            <a:endParaRPr lang="fr-FR"/>
          </a:p>
          <a:p>
            <a:r>
              <a:rPr lang="fr-FR">
                <a:latin typeface="Times New Roman"/>
                <a:cs typeface="Times New Roman"/>
              </a:rPr>
              <a:t>En équipe</a:t>
            </a:r>
            <a:endParaRPr lang="fr-FR"/>
          </a:p>
          <a:p>
            <a:pPr lvl="1">
              <a:buFont typeface="Courier New" pitchFamily="2" charset="2"/>
              <a:buChar char="o"/>
            </a:pPr>
            <a:r>
              <a:rPr lang="fr-FR">
                <a:latin typeface="Times New Roman"/>
                <a:cs typeface="Times New Roman"/>
              </a:rPr>
              <a:t>Idéalement de 6 (5 à 7)</a:t>
            </a:r>
          </a:p>
          <a:p>
            <a:pPr lvl="1">
              <a:buFont typeface="Courier New" pitchFamily="2" charset="2"/>
              <a:buChar char="o"/>
            </a:pPr>
            <a:r>
              <a:rPr lang="fr-FR">
                <a:latin typeface="Times New Roman"/>
                <a:cs typeface="Times New Roman"/>
              </a:rPr>
              <a:t>Encadrés par un ou des tuteurs (enseignants, EC, C, </a:t>
            </a:r>
            <a:r>
              <a:rPr lang="fr-FR" err="1">
                <a:latin typeface="Times New Roman"/>
                <a:cs typeface="Times New Roman"/>
              </a:rPr>
              <a:t>industriel+tuteur</a:t>
            </a:r>
            <a:r>
              <a:rPr lang="fr-FR">
                <a:latin typeface="Times New Roman"/>
                <a:cs typeface="Times New Roman"/>
              </a:rPr>
              <a:t>) </a:t>
            </a:r>
            <a:endParaRPr lang="fr-FR"/>
          </a:p>
          <a:p>
            <a:pPr lvl="1">
              <a:buFont typeface="Courier New" pitchFamily="2" charset="2"/>
              <a:buChar char="o"/>
            </a:pP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F158C5E-231A-EDD3-F2CA-5FDE46B2C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F9935-97F0-1945-B620-15F06351CC13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6CBEE3-214F-25E1-96BA-A41A19BA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DC3000-2D1E-6547-F89D-7197F351E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8" name="Image 7" descr="Meeting Conference People · Free vector graphic on Pixabay">
            <a:extLst>
              <a:ext uri="{FF2B5EF4-FFF2-40B4-BE49-F238E27FC236}">
                <a16:creationId xmlns:a16="http://schemas.microsoft.com/office/drawing/2014/main" id="{1FDB5E80-AFC6-7A6E-F2E2-838A7C8BA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505119" y="3284136"/>
            <a:ext cx="581873" cy="396053"/>
          </a:xfrm>
          <a:prstGeom prst="rect">
            <a:avLst/>
          </a:prstGeom>
        </p:spPr>
      </p:pic>
      <p:pic>
        <p:nvPicPr>
          <p:cNvPr id="10" name="Image 9" descr="Meeting Conference People · Free vector graphic on Pixabay">
            <a:extLst>
              <a:ext uri="{FF2B5EF4-FFF2-40B4-BE49-F238E27FC236}">
                <a16:creationId xmlns:a16="http://schemas.microsoft.com/office/drawing/2014/main" id="{B4DA3A3A-CC02-0E4C-6782-260A73BD5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172032" y="3671109"/>
            <a:ext cx="500593" cy="375733"/>
          </a:xfrm>
          <a:prstGeom prst="rect">
            <a:avLst/>
          </a:prstGeom>
        </p:spPr>
      </p:pic>
      <p:pic>
        <p:nvPicPr>
          <p:cNvPr id="12" name="Image 11" descr="Meeting Conference People · Free vector graphic on Pixabay">
            <a:extLst>
              <a:ext uri="{FF2B5EF4-FFF2-40B4-BE49-F238E27FC236}">
                <a16:creationId xmlns:a16="http://schemas.microsoft.com/office/drawing/2014/main" id="{0BE67CDB-7C1D-2AE0-64A0-FBDE0127D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464679" y="4297366"/>
            <a:ext cx="581873" cy="396053"/>
          </a:xfrm>
          <a:prstGeom prst="rect">
            <a:avLst/>
          </a:prstGeom>
        </p:spPr>
      </p:pic>
      <p:pic>
        <p:nvPicPr>
          <p:cNvPr id="14" name="Image 13" descr="Hüfte Gut Arme - Kostenloses Bild auf Pixabay">
            <a:extLst>
              <a:ext uri="{FF2B5EF4-FFF2-40B4-BE49-F238E27FC236}">
                <a16:creationId xmlns:a16="http://schemas.microsoft.com/office/drawing/2014/main" id="{098EB04F-6BCB-1AF7-B10F-07494A710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593217" y="4050417"/>
            <a:ext cx="441960" cy="49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124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DE8AB5-2206-4B8B-CF22-0D1CD89CD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341" y="848096"/>
            <a:ext cx="10409094" cy="1325563"/>
          </a:xfrm>
        </p:spPr>
        <p:txBody>
          <a:bodyPr/>
          <a:lstStyle/>
          <a:p>
            <a:r>
              <a:rPr lang="fr-FR">
                <a:cs typeface="Arial"/>
              </a:rPr>
              <a:t>Déroulé dans l'année, livrables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3F9C6D-C3B1-F067-7970-3378A8795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F9935-97F0-1945-B620-15F06351CC13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92014B-17A3-35A8-C3E7-3C926272F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8E13B8-546B-B12F-563D-9CC3F6C50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BEB030CE-A62C-5555-1EBD-9B98E7C65DA6}"/>
              </a:ext>
            </a:extLst>
          </p:cNvPr>
          <p:cNvSpPr/>
          <p:nvPr/>
        </p:nvSpPr>
        <p:spPr>
          <a:xfrm>
            <a:off x="763501" y="2657994"/>
            <a:ext cx="4450079" cy="94487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945C667-E7CF-9405-8EBE-A1CE3426823A}"/>
              </a:ext>
            </a:extLst>
          </p:cNvPr>
          <p:cNvSpPr/>
          <p:nvPr/>
        </p:nvSpPr>
        <p:spPr>
          <a:xfrm>
            <a:off x="5280125" y="2657993"/>
            <a:ext cx="4450079" cy="94487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A46E4B2-35ED-E2BB-52B3-143986571537}"/>
              </a:ext>
            </a:extLst>
          </p:cNvPr>
          <p:cNvSpPr txBox="1"/>
          <p:nvPr/>
        </p:nvSpPr>
        <p:spPr>
          <a:xfrm>
            <a:off x="5278303" y="2163917"/>
            <a:ext cx="172155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cs typeface="Arial"/>
              </a:rPr>
              <a:t>Semestre 2</a:t>
            </a:r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5EF538B-1816-BB2B-FAC4-11599D431A7C}"/>
              </a:ext>
            </a:extLst>
          </p:cNvPr>
          <p:cNvSpPr txBox="1"/>
          <p:nvPr/>
        </p:nvSpPr>
        <p:spPr>
          <a:xfrm>
            <a:off x="856507" y="2174321"/>
            <a:ext cx="172155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cs typeface="Arial"/>
              </a:rPr>
              <a:t>Semestre 1</a:t>
            </a:r>
            <a:endParaRPr lang="fr-FR"/>
          </a:p>
        </p:txBody>
      </p:sp>
      <p:sp>
        <p:nvSpPr>
          <p:cNvPr id="23" name="Légende : flèche vers le haut 22">
            <a:extLst>
              <a:ext uri="{FF2B5EF4-FFF2-40B4-BE49-F238E27FC236}">
                <a16:creationId xmlns:a16="http://schemas.microsoft.com/office/drawing/2014/main" id="{5C5DA8CB-4ECE-3E11-3E57-F74FB4CCFB5E}"/>
              </a:ext>
            </a:extLst>
          </p:cNvPr>
          <p:cNvSpPr/>
          <p:nvPr/>
        </p:nvSpPr>
        <p:spPr>
          <a:xfrm>
            <a:off x="1049075" y="3437444"/>
            <a:ext cx="2351789" cy="762941"/>
          </a:xfrm>
          <a:prstGeom prst="upArrow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>
                <a:solidFill>
                  <a:srgbClr val="000000"/>
                </a:solidFill>
                <a:cs typeface="Arial"/>
              </a:rPr>
              <a:t>Cours de recherche documentaire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3204CA0-82F5-95EC-1685-FB819DF77768}"/>
              </a:ext>
            </a:extLst>
          </p:cNvPr>
          <p:cNvSpPr txBox="1"/>
          <p:nvPr/>
        </p:nvSpPr>
        <p:spPr>
          <a:xfrm>
            <a:off x="356200" y="4240911"/>
            <a:ext cx="1178302" cy="276999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>
                <a:cs typeface="Arial"/>
              </a:rPr>
              <a:t>Choix du sujet</a:t>
            </a:r>
            <a:endParaRPr lang="fr-FR" sz="120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F1CBF82-CAB6-0A5B-F159-3A94A5B81B07}"/>
              </a:ext>
            </a:extLst>
          </p:cNvPr>
          <p:cNvSpPr txBox="1"/>
          <p:nvPr/>
        </p:nvSpPr>
        <p:spPr>
          <a:xfrm>
            <a:off x="931892" y="2751179"/>
            <a:ext cx="1977404" cy="461665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>
                <a:cs typeface="Arial"/>
              </a:rPr>
              <a:t>1ère réunion avec tuteurs, planification des réunions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5527BCF-5160-AAD7-E3F0-3EE8C0346F59}"/>
              </a:ext>
            </a:extLst>
          </p:cNvPr>
          <p:cNvSpPr txBox="1"/>
          <p:nvPr/>
        </p:nvSpPr>
        <p:spPr>
          <a:xfrm>
            <a:off x="2922756" y="4249643"/>
            <a:ext cx="1557868" cy="276999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>
                <a:cs typeface="Arial"/>
              </a:rPr>
              <a:t>Plan de l'état de l'art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E4C02DD-E72E-6BCD-B284-2D6F70E37383}"/>
              </a:ext>
            </a:extLst>
          </p:cNvPr>
          <p:cNvSpPr txBox="1"/>
          <p:nvPr/>
        </p:nvSpPr>
        <p:spPr>
          <a:xfrm>
            <a:off x="3725909" y="4601945"/>
            <a:ext cx="1815629" cy="276999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>
                <a:cs typeface="Arial"/>
              </a:rPr>
              <a:t>version beta état de l'art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ADE365D4-0472-E4F3-1AB2-05752B12A77F}"/>
              </a:ext>
            </a:extLst>
          </p:cNvPr>
          <p:cNvSpPr txBox="1"/>
          <p:nvPr/>
        </p:nvSpPr>
        <p:spPr>
          <a:xfrm>
            <a:off x="4706387" y="3777396"/>
            <a:ext cx="1530728" cy="2769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>
                <a:cs typeface="Arial"/>
              </a:rPr>
              <a:t>Rendu état de l'art</a:t>
            </a:r>
          </a:p>
        </p:txBody>
      </p:sp>
      <p:pic>
        <p:nvPicPr>
          <p:cNvPr id="34" name="Image 33" descr="Santa claus rides in sleigh with christmas tree 12224866 PNG">
            <a:extLst>
              <a:ext uri="{FF2B5EF4-FFF2-40B4-BE49-F238E27FC236}">
                <a16:creationId xmlns:a16="http://schemas.microsoft.com/office/drawing/2014/main" id="{C86B6BC1-5D88-494A-B86B-88E03B716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219" y="2742003"/>
            <a:ext cx="604466" cy="762941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ED57294E-6D16-FC3B-D772-A7C5700CD33E}"/>
              </a:ext>
            </a:extLst>
          </p:cNvPr>
          <p:cNvSpPr txBox="1"/>
          <p:nvPr/>
        </p:nvSpPr>
        <p:spPr>
          <a:xfrm>
            <a:off x="6802054" y="3923004"/>
            <a:ext cx="1437077" cy="276999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>
                <a:cs typeface="Arial"/>
              </a:rPr>
              <a:t>Kick off réalisation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CF04E34-8084-B8C1-199F-4E9672BBEC12}"/>
              </a:ext>
            </a:extLst>
          </p:cNvPr>
          <p:cNvSpPr txBox="1"/>
          <p:nvPr/>
        </p:nvSpPr>
        <p:spPr>
          <a:xfrm>
            <a:off x="6721611" y="2924734"/>
            <a:ext cx="1429927" cy="276999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>
                <a:cs typeface="Arial"/>
              </a:rPr>
              <a:t>Réunions de suivi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62981C3A-9E5C-6188-C74A-B22FFF39D960}"/>
              </a:ext>
            </a:extLst>
          </p:cNvPr>
          <p:cNvSpPr txBox="1"/>
          <p:nvPr/>
        </p:nvSpPr>
        <p:spPr>
          <a:xfrm>
            <a:off x="9803265" y="2784165"/>
            <a:ext cx="1326444" cy="27699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>
                <a:cs typeface="Arial"/>
              </a:rPr>
              <a:t>Article final</a:t>
            </a:r>
          </a:p>
        </p:txBody>
      </p:sp>
      <p:pic>
        <p:nvPicPr>
          <p:cNvPr id="38" name="Image 37" descr="Meeting Conference People · Free vector graphic on Pixabay">
            <a:extLst>
              <a:ext uri="{FF2B5EF4-FFF2-40B4-BE49-F238E27FC236}">
                <a16:creationId xmlns:a16="http://schemas.microsoft.com/office/drawing/2014/main" id="{E85F0F78-9C75-671F-91B1-010EF525B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450181" y="3193558"/>
            <a:ext cx="581873" cy="396053"/>
          </a:xfrm>
          <a:prstGeom prst="rect">
            <a:avLst/>
          </a:prstGeom>
        </p:spPr>
      </p:pic>
      <p:pic>
        <p:nvPicPr>
          <p:cNvPr id="39" name="Image 38" descr="Meeting Conference People · Free vector graphic on Pixabay">
            <a:extLst>
              <a:ext uri="{FF2B5EF4-FFF2-40B4-BE49-F238E27FC236}">
                <a16:creationId xmlns:a16="http://schemas.microsoft.com/office/drawing/2014/main" id="{8759E557-D17E-9566-4E2F-ACD93C51D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278996" y="3193558"/>
            <a:ext cx="581873" cy="396053"/>
          </a:xfrm>
          <a:prstGeom prst="rect">
            <a:avLst/>
          </a:prstGeom>
        </p:spPr>
      </p:pic>
      <p:pic>
        <p:nvPicPr>
          <p:cNvPr id="40" name="Image 39" descr="Meeting Conference People · Free vector graphic on Pixabay">
            <a:extLst>
              <a:ext uri="{FF2B5EF4-FFF2-40B4-BE49-F238E27FC236}">
                <a16:creationId xmlns:a16="http://schemas.microsoft.com/office/drawing/2014/main" id="{6917DA6F-CB41-BB27-198C-8CB8D8D86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135070" y="3193558"/>
            <a:ext cx="581873" cy="396053"/>
          </a:xfrm>
          <a:prstGeom prst="rect">
            <a:avLst/>
          </a:prstGeom>
        </p:spPr>
      </p:pic>
      <p:pic>
        <p:nvPicPr>
          <p:cNvPr id="41" name="Image 40" descr="Meeting Conference People · Free vector graphic on Pixabay">
            <a:extLst>
              <a:ext uri="{FF2B5EF4-FFF2-40B4-BE49-F238E27FC236}">
                <a16:creationId xmlns:a16="http://schemas.microsoft.com/office/drawing/2014/main" id="{38A170F1-8DDC-2134-6AA5-346CA1FEB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141662" y="3193558"/>
            <a:ext cx="581873" cy="396053"/>
          </a:xfrm>
          <a:prstGeom prst="rect">
            <a:avLst/>
          </a:prstGeom>
        </p:spPr>
      </p:pic>
      <p:pic>
        <p:nvPicPr>
          <p:cNvPr id="42" name="Image 41" descr="Meeting Conference People · Free vector graphic on Pixabay">
            <a:extLst>
              <a:ext uri="{FF2B5EF4-FFF2-40B4-BE49-F238E27FC236}">
                <a16:creationId xmlns:a16="http://schemas.microsoft.com/office/drawing/2014/main" id="{BE15640F-5D3A-6959-BB67-E604043A6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148255" y="3193558"/>
            <a:ext cx="581873" cy="396053"/>
          </a:xfrm>
          <a:prstGeom prst="rect">
            <a:avLst/>
          </a:prstGeom>
        </p:spPr>
      </p:pic>
      <p:pic>
        <p:nvPicPr>
          <p:cNvPr id="43" name="Image 42" descr="Meeting Conference People · Free vector graphic on Pixabay">
            <a:extLst>
              <a:ext uri="{FF2B5EF4-FFF2-40B4-BE49-F238E27FC236}">
                <a16:creationId xmlns:a16="http://schemas.microsoft.com/office/drawing/2014/main" id="{6DDB0290-C7D6-5FA9-8F12-314FC9368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032551" y="3193558"/>
            <a:ext cx="581873" cy="396053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8E51DCAD-2934-25C8-9299-3E1FA799CBFD}"/>
              </a:ext>
            </a:extLst>
          </p:cNvPr>
          <p:cNvSpPr txBox="1"/>
          <p:nvPr/>
        </p:nvSpPr>
        <p:spPr>
          <a:xfrm>
            <a:off x="9804013" y="3244379"/>
            <a:ext cx="1321847" cy="27699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>
                <a:cs typeface="Arial"/>
              </a:rPr>
              <a:t>Soutenance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580C1743-6E1B-C71E-FC1E-5AA0114F247D}"/>
              </a:ext>
            </a:extLst>
          </p:cNvPr>
          <p:cNvSpPr txBox="1"/>
          <p:nvPr/>
        </p:nvSpPr>
        <p:spPr>
          <a:xfrm>
            <a:off x="6905783" y="2163918"/>
            <a:ext cx="2126768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>
                <a:cs typeface="Arial"/>
              </a:rPr>
              <a:t>Conduite de projet</a:t>
            </a:r>
            <a:endParaRPr lang="fr-FR" sz="1200"/>
          </a:p>
        </p:txBody>
      </p:sp>
      <p:pic>
        <p:nvPicPr>
          <p:cNvPr id="47" name="Image 46" descr="Une image contenant drapeau, Drapeau des États-Unis, Jour du drapeau (USA), symbole&#10;&#10;Description générée automatiquement">
            <a:extLst>
              <a:ext uri="{FF2B5EF4-FFF2-40B4-BE49-F238E27FC236}">
                <a16:creationId xmlns:a16="http://schemas.microsoft.com/office/drawing/2014/main" id="{8CA9DF08-32FD-128C-8E13-C75E63AC5E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1195562" y="2780599"/>
            <a:ext cx="611482" cy="374020"/>
          </a:xfrm>
          <a:prstGeom prst="rect">
            <a:avLst/>
          </a:prstGeom>
        </p:spPr>
      </p:pic>
      <p:pic>
        <p:nvPicPr>
          <p:cNvPr id="50" name="Image 49" descr="Une image contenant drapeau, Drapeau des États-Unis, Jour du drapeau (USA), symbole&#10;&#10;Description générée automatiquement">
            <a:extLst>
              <a:ext uri="{FF2B5EF4-FFF2-40B4-BE49-F238E27FC236}">
                <a16:creationId xmlns:a16="http://schemas.microsoft.com/office/drawing/2014/main" id="{A877B2D2-818E-82E7-3954-A4E3977A0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1191714" y="3250970"/>
            <a:ext cx="611482" cy="374020"/>
          </a:xfrm>
          <a:prstGeom prst="rect">
            <a:avLst/>
          </a:prstGeom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9F27DB42-1F30-D610-6F63-7C463724D105}"/>
              </a:ext>
            </a:extLst>
          </p:cNvPr>
          <p:cNvSpPr txBox="1"/>
          <p:nvPr/>
        </p:nvSpPr>
        <p:spPr>
          <a:xfrm>
            <a:off x="9433183" y="713748"/>
            <a:ext cx="940740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>
                <a:cs typeface="Arial"/>
              </a:rPr>
              <a:t>Anglais</a:t>
            </a:r>
            <a:endParaRPr lang="fr-FR" sz="1200"/>
          </a:p>
        </p:txBody>
      </p:sp>
      <p:pic>
        <p:nvPicPr>
          <p:cNvPr id="52" name="Image 51" descr="Une image contenant drapeau, Drapeau des États-Unis, Jour du drapeau (USA), symbole&#10;&#10;Description générée automatiquement">
            <a:extLst>
              <a:ext uri="{FF2B5EF4-FFF2-40B4-BE49-F238E27FC236}">
                <a16:creationId xmlns:a16="http://schemas.microsoft.com/office/drawing/2014/main" id="{890555C2-7323-FAB8-B9FF-6C80D774E3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703989" y="658053"/>
            <a:ext cx="611482" cy="374020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A59EFE28-2D34-F66D-A9AF-58EBD3EC3725}"/>
              </a:ext>
            </a:extLst>
          </p:cNvPr>
          <p:cNvCxnSpPr>
            <a:cxnSpLocks/>
          </p:cNvCxnSpPr>
          <p:nvPr/>
        </p:nvCxnSpPr>
        <p:spPr>
          <a:xfrm flipV="1">
            <a:off x="945351" y="3589611"/>
            <a:ext cx="0" cy="6513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EB20EFD-3679-4C7D-9842-940BCD3C6D30}"/>
              </a:ext>
            </a:extLst>
          </p:cNvPr>
          <p:cNvCxnSpPr>
            <a:cxnSpLocks/>
          </p:cNvCxnSpPr>
          <p:nvPr/>
        </p:nvCxnSpPr>
        <p:spPr>
          <a:xfrm flipV="1">
            <a:off x="3701690" y="3589611"/>
            <a:ext cx="16920" cy="6600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6FD25B6D-8C2D-4308-957A-CA93CFEA1220}"/>
              </a:ext>
            </a:extLst>
          </p:cNvPr>
          <p:cNvCxnSpPr>
            <a:cxnSpLocks/>
          </p:cNvCxnSpPr>
          <p:nvPr/>
        </p:nvCxnSpPr>
        <p:spPr>
          <a:xfrm>
            <a:off x="4633724" y="3602873"/>
            <a:ext cx="0" cy="999072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A67646AB-509D-492B-B8B0-9F8ABFB624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548839" y="4167297"/>
            <a:ext cx="825639" cy="825639"/>
          </a:xfrm>
          <a:prstGeom prst="rect">
            <a:avLst/>
          </a:prstGeom>
        </p:spPr>
      </p:pic>
      <p:pic>
        <p:nvPicPr>
          <p:cNvPr id="46" name="Image 45" descr="Une image contenant drapeau, Drapeau des États-Unis, Jour du drapeau (USA), symbole&#10;&#10;Description générée automatiquement">
            <a:extLst>
              <a:ext uri="{FF2B5EF4-FFF2-40B4-BE49-F238E27FC236}">
                <a16:creationId xmlns:a16="http://schemas.microsoft.com/office/drawing/2014/main" id="{8CCE9912-C239-4EDF-AC6B-68CE7D7C6B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648445" y="2661233"/>
            <a:ext cx="228541" cy="139790"/>
          </a:xfrm>
          <a:prstGeom prst="rect">
            <a:avLst/>
          </a:prstGeom>
        </p:spPr>
      </p:pic>
      <p:pic>
        <p:nvPicPr>
          <p:cNvPr id="48" name="Image 47" descr="Une image contenant drapeau, Drapeau des États-Unis, Jour du drapeau (USA), symbole&#10;&#10;Description générée automatiquement">
            <a:extLst>
              <a:ext uri="{FF2B5EF4-FFF2-40B4-BE49-F238E27FC236}">
                <a16:creationId xmlns:a16="http://schemas.microsoft.com/office/drawing/2014/main" id="{7873859D-0859-4150-A454-1AEE2D6D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182564" y="2647104"/>
            <a:ext cx="228541" cy="139790"/>
          </a:xfrm>
          <a:prstGeom prst="rect">
            <a:avLst/>
          </a:prstGeom>
        </p:spPr>
      </p:pic>
      <p:pic>
        <p:nvPicPr>
          <p:cNvPr id="49" name="Image 48" descr="Une image contenant drapeau, Drapeau des États-Unis, Jour du drapeau (USA), symbole&#10;&#10;Description générée automatiquement">
            <a:extLst>
              <a:ext uri="{FF2B5EF4-FFF2-40B4-BE49-F238E27FC236}">
                <a16:creationId xmlns:a16="http://schemas.microsoft.com/office/drawing/2014/main" id="{0AF88D0D-A5F2-46C4-ADAA-219444E16D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695253" y="2644233"/>
            <a:ext cx="228541" cy="139790"/>
          </a:xfrm>
          <a:prstGeom prst="rect">
            <a:avLst/>
          </a:prstGeom>
        </p:spPr>
      </p:pic>
      <p:pic>
        <p:nvPicPr>
          <p:cNvPr id="53" name="Image 52" descr="Une image contenant drapeau, Drapeau des États-Unis, Jour du drapeau (USA), symbole&#10;&#10;Description générée automatiquement">
            <a:extLst>
              <a:ext uri="{FF2B5EF4-FFF2-40B4-BE49-F238E27FC236}">
                <a16:creationId xmlns:a16="http://schemas.microsoft.com/office/drawing/2014/main" id="{4B170F0A-B9F4-48DA-9172-7E3E40EAF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298604" y="2650464"/>
            <a:ext cx="228541" cy="139790"/>
          </a:xfrm>
          <a:prstGeom prst="rect">
            <a:avLst/>
          </a:prstGeom>
        </p:spPr>
      </p:pic>
      <p:pic>
        <p:nvPicPr>
          <p:cNvPr id="54" name="Image 53" descr="Une image contenant drapeau, Drapeau des États-Unis, Jour du drapeau (USA), symbole&#10;&#10;Description générée automatiquement">
            <a:extLst>
              <a:ext uri="{FF2B5EF4-FFF2-40B4-BE49-F238E27FC236}">
                <a16:creationId xmlns:a16="http://schemas.microsoft.com/office/drawing/2014/main" id="{1F37AAFB-A919-492D-B151-D8A455E472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855930" y="2670640"/>
            <a:ext cx="228541" cy="139790"/>
          </a:xfrm>
          <a:prstGeom prst="rect">
            <a:avLst/>
          </a:prstGeom>
        </p:spPr>
      </p:pic>
      <p:pic>
        <p:nvPicPr>
          <p:cNvPr id="55" name="Image 54" descr="Une image contenant drapeau, Drapeau des États-Unis, Jour du drapeau (USA), symbole&#10;&#10;Description générée automatiquement">
            <a:extLst>
              <a:ext uri="{FF2B5EF4-FFF2-40B4-BE49-F238E27FC236}">
                <a16:creationId xmlns:a16="http://schemas.microsoft.com/office/drawing/2014/main" id="{80D6952C-4070-4B44-B90B-823B3F2F7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501766" y="2656297"/>
            <a:ext cx="228541" cy="139790"/>
          </a:xfrm>
          <a:prstGeom prst="rect">
            <a:avLst/>
          </a:prstGeom>
        </p:spPr>
      </p:pic>
      <p:pic>
        <p:nvPicPr>
          <p:cNvPr id="27" name="Graphique 26">
            <a:extLst>
              <a:ext uri="{FF2B5EF4-FFF2-40B4-BE49-F238E27FC236}">
                <a16:creationId xmlns:a16="http://schemas.microsoft.com/office/drawing/2014/main" id="{CFA630DB-745E-4233-8ECB-FADDC38AFB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273934" y="2035642"/>
            <a:ext cx="651933" cy="460974"/>
          </a:xfrm>
          <a:prstGeom prst="rect">
            <a:avLst/>
          </a:prstGeom>
        </p:spPr>
      </p:pic>
      <p:sp>
        <p:nvSpPr>
          <p:cNvPr id="28" name="Étoile : 5 branches 27">
            <a:extLst>
              <a:ext uri="{FF2B5EF4-FFF2-40B4-BE49-F238E27FC236}">
                <a16:creationId xmlns:a16="http://schemas.microsoft.com/office/drawing/2014/main" id="{2BCB4A89-25BD-4AE1-AF79-7FD53C8D80E9}"/>
              </a:ext>
            </a:extLst>
          </p:cNvPr>
          <p:cNvSpPr/>
          <p:nvPr/>
        </p:nvSpPr>
        <p:spPr>
          <a:xfrm>
            <a:off x="6056463" y="3814747"/>
            <a:ext cx="157248" cy="167523"/>
          </a:xfrm>
          <a:prstGeom prst="star5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Étoile : 5 branches 55">
            <a:extLst>
              <a:ext uri="{FF2B5EF4-FFF2-40B4-BE49-F238E27FC236}">
                <a16:creationId xmlns:a16="http://schemas.microsoft.com/office/drawing/2014/main" id="{A05453E5-2962-4E94-8E57-610C45D16DAA}"/>
              </a:ext>
            </a:extLst>
          </p:cNvPr>
          <p:cNvSpPr/>
          <p:nvPr/>
        </p:nvSpPr>
        <p:spPr>
          <a:xfrm>
            <a:off x="10808274" y="2808792"/>
            <a:ext cx="157248" cy="167523"/>
          </a:xfrm>
          <a:prstGeom prst="star5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Étoile : 5 branches 56">
            <a:extLst>
              <a:ext uri="{FF2B5EF4-FFF2-40B4-BE49-F238E27FC236}">
                <a16:creationId xmlns:a16="http://schemas.microsoft.com/office/drawing/2014/main" id="{EEABA03E-1ADA-4848-BE7B-BA7B3F2173E1}"/>
              </a:ext>
            </a:extLst>
          </p:cNvPr>
          <p:cNvSpPr/>
          <p:nvPr/>
        </p:nvSpPr>
        <p:spPr>
          <a:xfrm>
            <a:off x="10801796" y="3290457"/>
            <a:ext cx="157248" cy="167523"/>
          </a:xfrm>
          <a:prstGeom prst="star5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Étoile : 5 branches 57">
            <a:extLst>
              <a:ext uri="{FF2B5EF4-FFF2-40B4-BE49-F238E27FC236}">
                <a16:creationId xmlns:a16="http://schemas.microsoft.com/office/drawing/2014/main" id="{8D910832-64A7-4016-B989-01FD9A1AD68E}"/>
              </a:ext>
            </a:extLst>
          </p:cNvPr>
          <p:cNvSpPr/>
          <p:nvPr/>
        </p:nvSpPr>
        <p:spPr>
          <a:xfrm>
            <a:off x="8925705" y="2182727"/>
            <a:ext cx="157248" cy="167523"/>
          </a:xfrm>
          <a:prstGeom prst="star5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A605E757-457A-4696-BD95-67A988B207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1068470" y="1889313"/>
            <a:ext cx="825639" cy="825639"/>
          </a:xfrm>
          <a:prstGeom prst="rect">
            <a:avLst/>
          </a:prstGeom>
        </p:spPr>
      </p:pic>
      <p:sp>
        <p:nvSpPr>
          <p:cNvPr id="7" name="Étoile : 5 branches 6">
            <a:extLst>
              <a:ext uri="{FF2B5EF4-FFF2-40B4-BE49-F238E27FC236}">
                <a16:creationId xmlns:a16="http://schemas.microsoft.com/office/drawing/2014/main" id="{0B58C51F-AB77-D602-F4B6-75C5DEC9C84B}"/>
              </a:ext>
            </a:extLst>
          </p:cNvPr>
          <p:cNvSpPr/>
          <p:nvPr/>
        </p:nvSpPr>
        <p:spPr>
          <a:xfrm>
            <a:off x="9111092" y="306315"/>
            <a:ext cx="157248" cy="167523"/>
          </a:xfrm>
          <a:prstGeom prst="star5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0889BEC-FD24-D49B-F1A0-83D1861E55C9}"/>
              </a:ext>
            </a:extLst>
          </p:cNvPr>
          <p:cNvSpPr txBox="1"/>
          <p:nvPr/>
        </p:nvSpPr>
        <p:spPr>
          <a:xfrm>
            <a:off x="9270038" y="239674"/>
            <a:ext cx="17780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1400">
                <a:cs typeface="Arial"/>
              </a:rPr>
              <a:t>évaluations</a:t>
            </a:r>
            <a:endParaRPr lang="fr-FR" sz="1400"/>
          </a:p>
        </p:txBody>
      </p:sp>
      <p:pic>
        <p:nvPicPr>
          <p:cNvPr id="60" name="Image 59" descr="Une image contenant drapeau, Drapeau des États-Unis, Jour du drapeau (USA), symbole&#10;&#10;Description générée automatiquement">
            <a:extLst>
              <a:ext uri="{FF2B5EF4-FFF2-40B4-BE49-F238E27FC236}">
                <a16:creationId xmlns:a16="http://schemas.microsoft.com/office/drawing/2014/main" id="{985C0732-B2CC-4CCC-9006-4CF8D03AE0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144691" y="2662100"/>
            <a:ext cx="228541" cy="139790"/>
          </a:xfrm>
          <a:prstGeom prst="rect">
            <a:avLst/>
          </a:prstGeom>
        </p:spPr>
      </p:pic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BAE04DFB-BB5F-4E1C-B525-4811E2F52454}"/>
              </a:ext>
            </a:extLst>
          </p:cNvPr>
          <p:cNvCxnSpPr>
            <a:cxnSpLocks/>
          </p:cNvCxnSpPr>
          <p:nvPr/>
        </p:nvCxnSpPr>
        <p:spPr>
          <a:xfrm>
            <a:off x="5663258" y="3551767"/>
            <a:ext cx="1819706" cy="371237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537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1E7B69-5BE0-4B1A-B409-3A90A7BF9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Formation des </a:t>
            </a:r>
            <a:r>
              <a:rPr lang="en-US" err="1"/>
              <a:t>équipes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1F30AE-779D-4592-B961-A2C817625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dirty="0" err="1">
                <a:latin typeface="Times New Roman"/>
                <a:cs typeface="Times New Roman"/>
              </a:rPr>
              <a:t>Même</a:t>
            </a:r>
            <a:r>
              <a:rPr lang="en-US" dirty="0">
                <a:latin typeface="Times New Roman"/>
                <a:cs typeface="Times New Roman"/>
              </a:rPr>
              <a:t> promo, </a:t>
            </a:r>
            <a:r>
              <a:rPr lang="en-US" dirty="0" err="1">
                <a:latin typeface="Times New Roman"/>
                <a:cs typeface="Times New Roman"/>
              </a:rPr>
              <a:t>même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groupe</a:t>
            </a:r>
            <a:r>
              <a:rPr lang="en-US" dirty="0">
                <a:latin typeface="Times New Roman"/>
                <a:cs typeface="Times New Roman"/>
              </a:rPr>
              <a:t> de TD</a:t>
            </a:r>
          </a:p>
          <a:p>
            <a:r>
              <a:rPr lang="en-US" dirty="0">
                <a:latin typeface="Times New Roman"/>
                <a:cs typeface="Times New Roman"/>
              </a:rPr>
              <a:t>6 à 7 </a:t>
            </a:r>
            <a:r>
              <a:rPr lang="en-US" dirty="0" err="1">
                <a:latin typeface="Times New Roman"/>
                <a:cs typeface="Times New Roman"/>
              </a:rPr>
              <a:t>étudiants</a:t>
            </a:r>
            <a:endParaRPr lang="en-US" dirty="0">
              <a:latin typeface="Times New Roman"/>
              <a:cs typeface="Times New Roman"/>
            </a:endParaRPr>
          </a:p>
          <a:p>
            <a:r>
              <a:rPr lang="en-US" dirty="0">
                <a:latin typeface="Times New Roman"/>
                <a:cs typeface="Times New Roman"/>
              </a:rPr>
              <a:t>1 </a:t>
            </a:r>
            <a:r>
              <a:rPr lang="en-US" dirty="0" err="1">
                <a:latin typeface="Times New Roman"/>
                <a:cs typeface="Times New Roman"/>
              </a:rPr>
              <a:t>fichier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partagé</a:t>
            </a:r>
            <a:r>
              <a:rPr lang="en-US" dirty="0">
                <a:latin typeface="Times New Roman"/>
                <a:cs typeface="Times New Roman"/>
              </a:rPr>
              <a:t> pour </a:t>
            </a:r>
            <a:r>
              <a:rPr lang="en-US" dirty="0" err="1">
                <a:latin typeface="Times New Roman"/>
                <a:cs typeface="Times New Roman"/>
              </a:rPr>
              <a:t>s’inscrire</a:t>
            </a:r>
            <a:r>
              <a:rPr lang="en-US" dirty="0">
                <a:latin typeface="Times New Roman"/>
                <a:cs typeface="Times New Roman"/>
              </a:rPr>
              <a:t> (1 </a:t>
            </a:r>
            <a:r>
              <a:rPr lang="en-US" dirty="0" err="1">
                <a:latin typeface="Times New Roman"/>
                <a:cs typeface="Times New Roman"/>
              </a:rPr>
              <a:t>seule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personne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inscrit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l’équipe</a:t>
            </a:r>
            <a:r>
              <a:rPr lang="en-US" dirty="0">
                <a:latin typeface="Times New Roman"/>
                <a:cs typeface="Times New Roman"/>
              </a:rPr>
              <a:t> sur </a:t>
            </a:r>
            <a:r>
              <a:rPr lang="en-US" dirty="0" err="1">
                <a:latin typeface="Times New Roman"/>
                <a:cs typeface="Times New Roman"/>
              </a:rPr>
              <a:t>ses</a:t>
            </a:r>
            <a:r>
              <a:rPr lang="en-US" dirty="0">
                <a:latin typeface="Times New Roman"/>
                <a:cs typeface="Times New Roman"/>
              </a:rPr>
              <a:t> 4 </a:t>
            </a:r>
            <a:r>
              <a:rPr lang="en-US" dirty="0" err="1">
                <a:latin typeface="Times New Roman"/>
                <a:cs typeface="Times New Roman"/>
              </a:rPr>
              <a:t>projets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préférés</a:t>
            </a:r>
            <a:r>
              <a:rPr lang="en-US" dirty="0">
                <a:latin typeface="Times New Roman"/>
                <a:cs typeface="Times New Roman"/>
              </a:rPr>
              <a:t>)</a:t>
            </a:r>
          </a:p>
          <a:p>
            <a:endParaRPr lang="en-US"/>
          </a:p>
          <a:p>
            <a:pPr marL="0" indent="0">
              <a:buNone/>
            </a:pP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Attention veillez à ne pas modifier les </a:t>
            </a:r>
            <a:r>
              <a:rPr lang="fr-FR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voeux</a:t>
            </a:r>
            <a:r>
              <a:rPr lang="fr-FR" b="1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 des autres équipes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AF0ABD8-7752-4336-BE89-C538C4909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F9935-97F0-1945-B620-15F06351CC13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146F27-0368-4C07-9210-F274DADD8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A9A8B39-F079-46A8-BA1C-61EECC6C9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741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628481-F63C-4273-8EBD-9FB915FF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816" y="288514"/>
            <a:ext cx="5666765" cy="447023"/>
          </a:xfrm>
        </p:spPr>
        <p:txBody>
          <a:bodyPr>
            <a:normAutofit/>
          </a:bodyPr>
          <a:lstStyle/>
          <a:p>
            <a:r>
              <a:rPr lang="en-US"/>
              <a:t>Recherche </a:t>
            </a:r>
            <a:r>
              <a:rPr lang="en-US" err="1"/>
              <a:t>biblio</a:t>
            </a:r>
            <a:r>
              <a:rPr lang="en-US"/>
              <a:t> – état de </a:t>
            </a:r>
            <a:r>
              <a:rPr lang="en-US" err="1"/>
              <a:t>l’art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7314BF-778F-4E55-ABC2-C374AF8E6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487" y="3556203"/>
            <a:ext cx="10177181" cy="202948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fr-FR" sz="2000" dirty="0">
                <a:latin typeface="Times New Roman"/>
                <a:cs typeface="Times New Roman"/>
              </a:rPr>
              <a:t>Connaître le circuit et le système des publications scientifiques.</a:t>
            </a:r>
          </a:p>
          <a:p>
            <a:r>
              <a:rPr lang="fr-FR" sz="2000" dirty="0">
                <a:latin typeface="Times New Roman"/>
                <a:cs typeface="Times New Roman"/>
              </a:rPr>
              <a:t>Connaître et savoir interroger les principales ressources documentaires </a:t>
            </a:r>
            <a:endParaRPr lang="fr-FR" sz="2000"/>
          </a:p>
          <a:p>
            <a:pPr marL="0" indent="0">
              <a:buNone/>
            </a:pPr>
            <a:r>
              <a:rPr lang="fr-FR" sz="2000" dirty="0">
                <a:latin typeface="Times New Roman"/>
                <a:cs typeface="Times New Roman"/>
              </a:rPr>
              <a:t>spécialisées dans vos domaines de recherche.</a:t>
            </a:r>
            <a:endParaRPr lang="fr-FR" sz="2000" dirty="0"/>
          </a:p>
          <a:p>
            <a:r>
              <a:rPr lang="fr-FR" sz="2000" dirty="0">
                <a:latin typeface="Times New Roman"/>
                <a:cs typeface="Times New Roman"/>
              </a:rPr>
              <a:t>Savoir trier et sélectionner des informations fiables, de qualité et pertinentes.</a:t>
            </a:r>
          </a:p>
          <a:p>
            <a:r>
              <a:rPr lang="fr-FR" sz="2000" dirty="0">
                <a:latin typeface="Times New Roman"/>
                <a:cs typeface="Times New Roman"/>
              </a:rPr>
              <a:t>Constituer une </a:t>
            </a:r>
            <a:r>
              <a:rPr lang="fr-FR" sz="2000" i="1" dirty="0">
                <a:latin typeface="Times New Roman"/>
                <a:cs typeface="Times New Roman"/>
              </a:rPr>
              <a:t>"</a:t>
            </a:r>
            <a:r>
              <a:rPr lang="fr-FR" sz="2000" b="1" i="1" dirty="0" err="1">
                <a:latin typeface="Times New Roman"/>
                <a:cs typeface="Times New Roman"/>
              </a:rPr>
              <a:t>literature</a:t>
            </a:r>
            <a:r>
              <a:rPr lang="fr-FR" sz="2000" b="1" i="1" dirty="0">
                <a:latin typeface="Times New Roman"/>
                <a:cs typeface="Times New Roman"/>
              </a:rPr>
              <a:t> </a:t>
            </a:r>
            <a:r>
              <a:rPr lang="fr-FR" sz="2000" b="1" i="1" dirty="0" err="1">
                <a:latin typeface="Times New Roman"/>
                <a:cs typeface="Times New Roman"/>
              </a:rPr>
              <a:t>review</a:t>
            </a:r>
            <a:r>
              <a:rPr lang="fr-FR" sz="2000" i="1" dirty="0">
                <a:latin typeface="Times New Roman"/>
                <a:cs typeface="Times New Roman"/>
              </a:rPr>
              <a:t>"</a:t>
            </a:r>
            <a:r>
              <a:rPr lang="fr-FR" sz="2000" dirty="0">
                <a:latin typeface="Times New Roman"/>
                <a:cs typeface="Times New Roman"/>
              </a:rPr>
              <a:t> (état de l'art) en respectant </a:t>
            </a:r>
            <a:r>
              <a:rPr lang="fr-FR" sz="2000" b="1" dirty="0">
                <a:latin typeface="Times New Roman"/>
                <a:cs typeface="Times New Roman"/>
              </a:rPr>
              <a:t>la norme imposée </a:t>
            </a:r>
            <a:r>
              <a:rPr lang="fr-FR" sz="1600" b="1" dirty="0">
                <a:latin typeface="Times New Roman"/>
                <a:cs typeface="Times New Roman"/>
              </a:rPr>
              <a:t>(IEEE </a:t>
            </a:r>
            <a:r>
              <a:rPr lang="fr-FR" sz="1600" b="1" dirty="0" err="1">
                <a:latin typeface="Times New Roman"/>
                <a:cs typeface="Times New Roman"/>
              </a:rPr>
              <a:t>with</a:t>
            </a:r>
            <a:r>
              <a:rPr lang="fr-FR" sz="1600" b="1" dirty="0">
                <a:latin typeface="Times New Roman"/>
                <a:cs typeface="Times New Roman"/>
              </a:rPr>
              <a:t> URL)</a:t>
            </a:r>
            <a:r>
              <a:rPr lang="fr-FR" sz="2000" b="1" dirty="0">
                <a:latin typeface="Times New Roman"/>
                <a:cs typeface="Times New Roman"/>
              </a:rPr>
              <a:t>.</a:t>
            </a:r>
            <a:endParaRPr lang="fr-FR" sz="20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09DA33-182D-493B-ADCB-056CEF4E8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F9935-97F0-1945-B620-15F06351CC13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E83832-E431-4E13-8EBB-2611D3156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373C1E-7E53-4E26-895C-646BB1CB8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7" name="Image 6" descr="Une image contenant Police, Graphique, symbole, logo&#10;&#10;Description générée automatiquement">
            <a:extLst>
              <a:ext uri="{FF2B5EF4-FFF2-40B4-BE49-F238E27FC236}">
                <a16:creationId xmlns:a16="http://schemas.microsoft.com/office/drawing/2014/main" id="{5F67C44E-73F4-F858-8AF6-85538E4ED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953" y="1237128"/>
            <a:ext cx="1228167" cy="1228167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5FCB8DAE-5579-B5E9-D604-B22999D2C08A}"/>
              </a:ext>
            </a:extLst>
          </p:cNvPr>
          <p:cNvSpPr txBox="1">
            <a:spLocks/>
          </p:cNvSpPr>
          <p:nvPr/>
        </p:nvSpPr>
        <p:spPr>
          <a:xfrm>
            <a:off x="2301980" y="1234638"/>
            <a:ext cx="6890935" cy="1231621"/>
          </a:xfrm>
          <a:prstGeom prst="rect">
            <a:avLst/>
          </a:prstGeom>
        </p:spPr>
        <p:txBody>
          <a:bodyPr vert="horz" lIns="0" tIns="0" rIns="0" bIns="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u="sng" dirty="0">
                <a:latin typeface="Times New Roman"/>
                <a:cs typeface="Times New Roman"/>
              </a:rPr>
              <a:t>2 séances de formation d'1h15 </a:t>
            </a:r>
            <a:r>
              <a:rPr lang="en-US" dirty="0">
                <a:latin typeface="Times New Roman"/>
                <a:cs typeface="Times New Roman"/>
              </a:rPr>
              <a:t>:</a:t>
            </a:r>
            <a:endParaRPr lang="fr-FR"/>
          </a:p>
          <a:p>
            <a:pPr marL="0" indent="0">
              <a:buNone/>
            </a:pPr>
            <a:endParaRPr lang="en-US">
              <a:latin typeface="Times New Roman"/>
              <a:cs typeface="Times New Roman"/>
            </a:endParaRPr>
          </a:p>
          <a:p>
            <a:pPr lvl="1"/>
            <a:r>
              <a:rPr lang="en-US" sz="1800" dirty="0">
                <a:latin typeface="Times New Roman"/>
                <a:cs typeface="Times New Roman"/>
              </a:rPr>
              <a:t>Publication </a:t>
            </a:r>
            <a:r>
              <a:rPr lang="en-US" sz="1800" dirty="0" err="1">
                <a:latin typeface="Times New Roman"/>
                <a:cs typeface="Times New Roman"/>
              </a:rPr>
              <a:t>scientifique</a:t>
            </a:r>
            <a:r>
              <a:rPr lang="en-US" sz="1800" dirty="0">
                <a:latin typeface="Times New Roman"/>
                <a:cs typeface="Times New Roman"/>
              </a:rPr>
              <a:t> : </a:t>
            </a:r>
            <a:r>
              <a:rPr lang="en-US" sz="1800" dirty="0" err="1">
                <a:latin typeface="Times New Roman"/>
                <a:cs typeface="Times New Roman"/>
              </a:rPr>
              <a:t>formes</a:t>
            </a:r>
            <a:r>
              <a:rPr lang="en-US" sz="1800" dirty="0">
                <a:latin typeface="Times New Roman"/>
                <a:cs typeface="Times New Roman"/>
              </a:rPr>
              <a:t>, </a:t>
            </a:r>
            <a:r>
              <a:rPr lang="en-US" sz="1800" dirty="0" err="1">
                <a:latin typeface="Times New Roman"/>
                <a:cs typeface="Times New Roman"/>
              </a:rPr>
              <a:t>enjeux</a:t>
            </a:r>
            <a:r>
              <a:rPr lang="en-US" sz="1800" dirty="0">
                <a:latin typeface="Times New Roman"/>
                <a:cs typeface="Times New Roman"/>
              </a:rPr>
              <a:t> et recherche </a:t>
            </a:r>
            <a:r>
              <a:rPr lang="en-US" sz="1800" dirty="0" err="1">
                <a:latin typeface="Times New Roman"/>
                <a:cs typeface="Times New Roman"/>
              </a:rPr>
              <a:t>documentaire</a:t>
            </a:r>
            <a:r>
              <a:rPr lang="en-US" sz="1800" dirty="0">
                <a:latin typeface="Times New Roman"/>
                <a:cs typeface="Times New Roman"/>
              </a:rPr>
              <a:t>.</a:t>
            </a:r>
          </a:p>
          <a:p>
            <a:pPr lvl="1"/>
            <a:r>
              <a:rPr lang="en-US" sz="1800" dirty="0">
                <a:latin typeface="Times New Roman"/>
                <a:cs typeface="Times New Roman"/>
              </a:rPr>
              <a:t>Droit </a:t>
            </a:r>
            <a:r>
              <a:rPr lang="en-US" sz="1800" dirty="0" err="1">
                <a:latin typeface="Times New Roman"/>
                <a:cs typeface="Times New Roman"/>
              </a:rPr>
              <a:t>d’auteur</a:t>
            </a:r>
            <a:r>
              <a:rPr lang="en-US" sz="1800" dirty="0">
                <a:latin typeface="Times New Roman"/>
                <a:cs typeface="Times New Roman"/>
              </a:rPr>
              <a:t> et </a:t>
            </a:r>
            <a:r>
              <a:rPr lang="en-US" sz="1800" dirty="0" err="1">
                <a:latin typeface="Times New Roman"/>
                <a:cs typeface="Times New Roman"/>
              </a:rPr>
              <a:t>bibliographie</a:t>
            </a:r>
            <a:r>
              <a:rPr lang="en-US" sz="180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EAB7C5-975C-562E-3050-D28F88760DA6}"/>
              </a:ext>
            </a:extLst>
          </p:cNvPr>
          <p:cNvSpPr txBox="1"/>
          <p:nvPr/>
        </p:nvSpPr>
        <p:spPr>
          <a:xfrm>
            <a:off x="897835" y="2860813"/>
            <a:ext cx="1459395" cy="3616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051"/>
              </a:lnSpc>
            </a:pPr>
            <a:r>
              <a:rPr lang="en-US" sz="2000" u="sng" dirty="0" err="1">
                <a:latin typeface="Times New Roman"/>
              </a:rPr>
              <a:t>Objectifs</a:t>
            </a:r>
            <a:r>
              <a:rPr lang="en-US" sz="2000" u="sng" dirty="0">
                <a:latin typeface="Times New Roman"/>
              </a:rPr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785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C19B75-C220-422D-84A7-6361BBBD8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Conduite</a:t>
            </a:r>
            <a:r>
              <a:rPr lang="en-US"/>
              <a:t> de </a:t>
            </a:r>
            <a:r>
              <a:rPr lang="en-US" err="1"/>
              <a:t>projet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37C1DE-936E-46B2-AC8E-F76441675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en-US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dirty="0">
                <a:latin typeface="Times New Roman"/>
                <a:cs typeface="Times New Roman"/>
              </a:rPr>
              <a:t>Initiation à la </a:t>
            </a:r>
            <a:r>
              <a:rPr lang="en-US" dirty="0" err="1">
                <a:latin typeface="Times New Roman"/>
                <a:cs typeface="Times New Roman"/>
              </a:rPr>
              <a:t>conduite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projet</a:t>
            </a:r>
            <a:r>
              <a:rPr lang="en-US" dirty="0">
                <a:latin typeface="Times New Roman"/>
                <a:cs typeface="Times New Roman"/>
              </a:rPr>
              <a:t> = 10h de formation</a:t>
            </a:r>
            <a:endParaRPr lang="fr-FR"/>
          </a:p>
          <a:p>
            <a:pPr marL="0" indent="0">
              <a:buNone/>
            </a:pPr>
            <a:endParaRPr lang="en-US" dirty="0">
              <a:latin typeface="Times New Roman"/>
              <a:cs typeface="Times New Roman"/>
            </a:endParaRPr>
          </a:p>
          <a:p>
            <a:r>
              <a:rPr lang="en-US" dirty="0" err="1">
                <a:latin typeface="Times New Roman"/>
                <a:cs typeface="Times New Roman"/>
              </a:rPr>
              <a:t>Acquérir</a:t>
            </a:r>
            <a:r>
              <a:rPr lang="en-US" dirty="0">
                <a:latin typeface="Times New Roman"/>
                <a:cs typeface="Times New Roman"/>
              </a:rPr>
              <a:t> le </a:t>
            </a:r>
            <a:r>
              <a:rPr lang="en-US" dirty="0" err="1">
                <a:latin typeface="Times New Roman"/>
                <a:cs typeface="Times New Roman"/>
              </a:rPr>
              <a:t>vocabulaire</a:t>
            </a:r>
            <a:r>
              <a:rPr lang="en-US" dirty="0">
                <a:latin typeface="Times New Roman"/>
                <a:cs typeface="Times New Roman"/>
              </a:rPr>
              <a:t>, les notions et le processus </a:t>
            </a:r>
            <a:r>
              <a:rPr lang="en-US" dirty="0" err="1">
                <a:latin typeface="Times New Roman"/>
                <a:cs typeface="Times New Roman"/>
              </a:rPr>
              <a:t>liés</a:t>
            </a:r>
            <a:r>
              <a:rPr lang="en-US" dirty="0">
                <a:latin typeface="Times New Roman"/>
                <a:cs typeface="Times New Roman"/>
              </a:rPr>
              <a:t> à la </a:t>
            </a:r>
            <a:r>
              <a:rPr lang="en-US" dirty="0" err="1">
                <a:latin typeface="Times New Roman"/>
                <a:cs typeface="Times New Roman"/>
              </a:rPr>
              <a:t>conduite</a:t>
            </a:r>
            <a:r>
              <a:rPr lang="en-US" dirty="0">
                <a:latin typeface="Times New Roman"/>
                <a:cs typeface="Times New Roman"/>
              </a:rPr>
              <a:t> de </a:t>
            </a:r>
            <a:r>
              <a:rPr lang="en-US" dirty="0" err="1">
                <a:latin typeface="Times New Roman"/>
                <a:cs typeface="Times New Roman"/>
              </a:rPr>
              <a:t>projet</a:t>
            </a:r>
            <a:r>
              <a:rPr lang="en-US" dirty="0">
                <a:latin typeface="Times New Roman"/>
                <a:cs typeface="Times New Roman"/>
              </a:rPr>
              <a:t> </a:t>
            </a:r>
            <a:endParaRPr lang="en-US" dirty="0" err="1"/>
          </a:p>
          <a:p>
            <a:pPr lvl="1">
              <a:buFont typeface="Courier New" pitchFamily="2" charset="2"/>
              <a:buChar char="o"/>
            </a:pPr>
            <a:r>
              <a:rPr lang="en-US" dirty="0">
                <a:latin typeface="Times New Roman"/>
                <a:cs typeface="Times New Roman"/>
              </a:rPr>
              <a:t>Le support de formation sera dans </a:t>
            </a:r>
            <a:r>
              <a:rPr lang="en-US" dirty="0" err="1">
                <a:latin typeface="Times New Roman"/>
                <a:cs typeface="Times New Roman"/>
              </a:rPr>
              <a:t>votre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espace</a:t>
            </a:r>
            <a:r>
              <a:rPr lang="en-US" dirty="0">
                <a:latin typeface="Times New Roman"/>
                <a:cs typeface="Times New Roman"/>
              </a:rPr>
              <a:t> Moodle</a:t>
            </a:r>
          </a:p>
          <a:p>
            <a:r>
              <a:rPr lang="en-US" dirty="0" err="1">
                <a:latin typeface="Times New Roman"/>
                <a:cs typeface="Times New Roman"/>
              </a:rPr>
              <a:t>Réaliser</a:t>
            </a:r>
            <a:r>
              <a:rPr lang="en-US" dirty="0">
                <a:latin typeface="Times New Roman"/>
                <a:cs typeface="Times New Roman"/>
              </a:rPr>
              <a:t> </a:t>
            </a:r>
            <a:r>
              <a:rPr lang="en-US" dirty="0" err="1">
                <a:latin typeface="Times New Roman"/>
                <a:cs typeface="Times New Roman"/>
              </a:rPr>
              <a:t>une</a:t>
            </a:r>
            <a:r>
              <a:rPr lang="en-US" dirty="0">
                <a:latin typeface="Times New Roman"/>
                <a:cs typeface="Times New Roman"/>
              </a:rPr>
              <a:t> mise </a:t>
            </a:r>
            <a:r>
              <a:rPr lang="en-US" dirty="0" err="1">
                <a:latin typeface="Times New Roman"/>
                <a:cs typeface="Times New Roman"/>
              </a:rPr>
              <a:t>en</a:t>
            </a:r>
            <a:r>
              <a:rPr lang="en-US" dirty="0">
                <a:latin typeface="Times New Roman"/>
                <a:cs typeface="Times New Roman"/>
              </a:rPr>
              <a:t> application sur </a:t>
            </a:r>
            <a:r>
              <a:rPr lang="en-US" dirty="0" err="1">
                <a:latin typeface="Times New Roman"/>
                <a:cs typeface="Times New Roman"/>
              </a:rPr>
              <a:t>votre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projet</a:t>
            </a:r>
            <a:r>
              <a:rPr lang="en-US" dirty="0">
                <a:latin typeface="Times New Roman"/>
                <a:cs typeface="Times New Roman"/>
              </a:rPr>
              <a:t> PIR </a:t>
            </a:r>
          </a:p>
          <a:p>
            <a:r>
              <a:rPr lang="en-US" err="1">
                <a:latin typeface="Times New Roman"/>
                <a:cs typeface="Times New Roman"/>
              </a:rPr>
              <a:t>Optimiser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err="1">
                <a:latin typeface="Times New Roman"/>
                <a:cs typeface="Times New Roman"/>
              </a:rPr>
              <a:t>votre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err="1">
                <a:latin typeface="Times New Roman"/>
                <a:cs typeface="Times New Roman"/>
              </a:rPr>
              <a:t>projet</a:t>
            </a:r>
            <a:r>
              <a:rPr lang="en-US" dirty="0">
                <a:latin typeface="Times New Roman"/>
                <a:cs typeface="Times New Roman"/>
              </a:rPr>
              <a:t> &amp; </a:t>
            </a:r>
            <a:r>
              <a:rPr lang="en-US" err="1">
                <a:latin typeface="Times New Roman"/>
                <a:cs typeface="Times New Roman"/>
              </a:rPr>
              <a:t>votre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err="1">
                <a:latin typeface="Times New Roman"/>
                <a:cs typeface="Times New Roman"/>
              </a:rPr>
              <a:t>organisation</a:t>
            </a:r>
            <a:r>
              <a:rPr lang="en-US" dirty="0">
                <a:latin typeface="Times New Roman"/>
                <a:cs typeface="Times New Roman"/>
              </a:rPr>
              <a:t> </a:t>
            </a:r>
          </a:p>
          <a:p>
            <a:pPr lvl="1">
              <a:buFont typeface="Courier New" pitchFamily="2" charset="2"/>
              <a:buChar char="o"/>
            </a:pPr>
            <a:r>
              <a:rPr lang="en-US" dirty="0" err="1">
                <a:latin typeface="Times New Roman"/>
                <a:cs typeface="Times New Roman"/>
              </a:rPr>
              <a:t>Valable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également</a:t>
            </a:r>
            <a:r>
              <a:rPr lang="en-US" dirty="0">
                <a:latin typeface="Times New Roman"/>
                <a:cs typeface="Times New Roman"/>
              </a:rPr>
              <a:t> sur </a:t>
            </a:r>
            <a:r>
              <a:rPr lang="en-US" dirty="0" err="1">
                <a:latin typeface="Times New Roman"/>
                <a:cs typeface="Times New Roman"/>
              </a:rPr>
              <a:t>tous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vos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autres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projets</a:t>
            </a:r>
            <a:endParaRPr lang="en-US" dirty="0" err="1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37705C-703A-4A6C-9403-5B0DE65DE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F9935-97F0-1945-B620-15F06351CC13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A6901E-27DE-486F-B3F5-F88A37B33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02AFE2-FA03-4AAB-927F-EE7C0801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7" name="Image 6" descr="Une image contenant croquis, diagramme, clipart, dessin&#10;&#10;Description générée automatiquement">
            <a:extLst>
              <a:ext uri="{FF2B5EF4-FFF2-40B4-BE49-F238E27FC236}">
                <a16:creationId xmlns:a16="http://schemas.microsoft.com/office/drawing/2014/main" id="{F46F0F01-2FF1-C71E-2960-ADCF60573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179" y="736633"/>
            <a:ext cx="346710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80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CCA2DD-1D98-44E6-A8AC-8DC5A1F87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Anglais</a:t>
            </a:r>
            <a:r>
              <a:rPr lang="en-US"/>
              <a:t> : “Scientific English”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E12899-EACB-423D-9668-86863DFE7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667" y="1366589"/>
            <a:ext cx="10858949" cy="4810374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r>
              <a:rPr lang="en-US" sz="1600">
                <a:latin typeface="Times New Roman"/>
                <a:cs typeface="Times New Roman"/>
                <a:hlinkClick r:id="rId2"/>
              </a:rPr>
              <a:t>https://moodle.insa-toulouse.fr/course/view.php?id=1124</a:t>
            </a:r>
            <a:endParaRPr lang="en-US" sz="160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fr-FR" sz="1600"/>
          </a:p>
          <a:p>
            <a:pPr lvl="0">
              <a:buClr>
                <a:schemeClr val="dk1"/>
              </a:buClr>
              <a:buSzPts val="1400"/>
            </a:pPr>
            <a:r>
              <a:rPr lang="en-US" sz="1800">
                <a:latin typeface="Times New Roman"/>
                <a:cs typeface="Times New Roman"/>
              </a:rPr>
              <a:t>Find and understand scientific information in research publications (with BIB’INSA)</a:t>
            </a:r>
          </a:p>
          <a:p>
            <a:pPr lvl="1">
              <a:buClr>
                <a:schemeClr val="dk1"/>
              </a:buClr>
              <a:buSzPts val="1400"/>
            </a:pPr>
            <a:r>
              <a:rPr lang="en-US" sz="1800">
                <a:latin typeface="Times New Roman"/>
                <a:cs typeface="Times New Roman"/>
              </a:rPr>
              <a:t>Understand the context of scientific publications internationally </a:t>
            </a:r>
          </a:p>
          <a:p>
            <a:pPr lvl="1">
              <a:buClr>
                <a:schemeClr val="dk1"/>
              </a:buClr>
              <a:buSzPts val="1400"/>
            </a:pPr>
            <a:r>
              <a:rPr lang="en-US" sz="1800">
                <a:latin typeface="Times New Roman"/>
                <a:cs typeface="Times New Roman"/>
              </a:rPr>
              <a:t>Identify the main genres and their characteristics </a:t>
            </a:r>
          </a:p>
          <a:p>
            <a:pPr lvl="1">
              <a:buClr>
                <a:schemeClr val="dk1"/>
              </a:buClr>
              <a:buSzPts val="1400"/>
            </a:pPr>
            <a:r>
              <a:rPr lang="en-US" sz="1800">
                <a:latin typeface="Times New Roman"/>
                <a:cs typeface="Times New Roman"/>
              </a:rPr>
              <a:t>Find relevant scientific information and understand it (in specific discipline)</a:t>
            </a:r>
          </a:p>
          <a:p>
            <a:pPr lvl="0">
              <a:buClr>
                <a:schemeClr val="dk1"/>
              </a:buClr>
              <a:buSzPts val="1400"/>
            </a:pPr>
            <a:r>
              <a:rPr lang="en-US" sz="1800">
                <a:latin typeface="Times New Roman"/>
                <a:cs typeface="Times New Roman"/>
              </a:rPr>
              <a:t>Write a scientific paper in a specific disciplinary field</a:t>
            </a:r>
          </a:p>
          <a:p>
            <a:pPr lvl="1">
              <a:buClr>
                <a:schemeClr val="dk1"/>
              </a:buClr>
              <a:buSzPts val="1400"/>
            </a:pPr>
            <a:r>
              <a:rPr lang="en-US" sz="1800">
                <a:latin typeface="Times New Roman"/>
                <a:cs typeface="Times New Roman"/>
              </a:rPr>
              <a:t>Write an abstract (paper, talk or project)</a:t>
            </a:r>
          </a:p>
          <a:p>
            <a:pPr lvl="1">
              <a:buClr>
                <a:schemeClr val="dk1"/>
              </a:buClr>
              <a:buSzPts val="1400"/>
            </a:pPr>
            <a:r>
              <a:rPr lang="en-US" sz="1800">
                <a:latin typeface="Times New Roman"/>
                <a:cs typeface="Times New Roman"/>
              </a:rPr>
              <a:t>Write a scientific article for publication (IEEE norms)</a:t>
            </a:r>
          </a:p>
          <a:p>
            <a:pPr lvl="1">
              <a:buClr>
                <a:schemeClr val="dk1"/>
              </a:buClr>
              <a:buSzPts val="1400"/>
            </a:pPr>
            <a:r>
              <a:rPr lang="en-US" sz="1800">
                <a:latin typeface="Times New Roman"/>
                <a:cs typeface="Times New Roman"/>
              </a:rPr>
              <a:t>Show good command of the most common linguistic features of scientific English </a:t>
            </a:r>
          </a:p>
          <a:p>
            <a:pPr lvl="0">
              <a:buClr>
                <a:schemeClr val="dk1"/>
              </a:buClr>
              <a:buSzPts val="1400"/>
            </a:pPr>
            <a:r>
              <a:rPr lang="en-US" sz="1800">
                <a:latin typeface="Times New Roman"/>
                <a:cs typeface="Times New Roman"/>
              </a:rPr>
              <a:t>Write a scientific poster, taking into account disciplinary differences</a:t>
            </a:r>
          </a:p>
          <a:p>
            <a:pPr lvl="1">
              <a:buClr>
                <a:schemeClr val="dk1"/>
              </a:buClr>
              <a:buSzPts val="1400"/>
            </a:pPr>
            <a:r>
              <a:rPr lang="en-US" sz="1800">
                <a:latin typeface="Times New Roman"/>
                <a:cs typeface="Times New Roman"/>
              </a:rPr>
              <a:t>Show good command of the most common linguistic features of scientific English</a:t>
            </a:r>
          </a:p>
          <a:p>
            <a:pPr lvl="1">
              <a:buClr>
                <a:schemeClr val="dk1"/>
              </a:buClr>
              <a:buSzPts val="1400"/>
            </a:pPr>
            <a:r>
              <a:rPr lang="en-US" sz="1800">
                <a:latin typeface="Times New Roman"/>
                <a:cs typeface="Times New Roman"/>
              </a:rPr>
              <a:t>Be able to cite scientific work according to commonly accepted standards </a:t>
            </a:r>
          </a:p>
          <a:p>
            <a:pPr lvl="0">
              <a:buClr>
                <a:schemeClr val="dk1"/>
              </a:buClr>
              <a:buSzPts val="1400"/>
            </a:pPr>
            <a:r>
              <a:rPr lang="en-US" sz="1800">
                <a:latin typeface="Times New Roman"/>
                <a:cs typeface="Times New Roman"/>
              </a:rPr>
              <a:t>Give a research pitch and hold a conversation about a poster in conference-like settings </a:t>
            </a:r>
          </a:p>
          <a:p>
            <a:pPr lvl="0">
              <a:buClr>
                <a:schemeClr val="dk1"/>
              </a:buClr>
              <a:buSzPts val="1400"/>
            </a:pPr>
            <a:r>
              <a:rPr lang="en-US" sz="1800">
                <a:latin typeface="Times New Roman"/>
                <a:cs typeface="Times New Roman"/>
              </a:rPr>
              <a:t> (both specialist and non-specialist audiences</a:t>
            </a:r>
          </a:p>
          <a:p>
            <a:endParaRPr lang="en-US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ED6BFD-AF02-4284-8554-5B3B34EF3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F9935-97F0-1945-B620-15F06351CC13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81C240-6F27-4DCC-9890-6ACB0F914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E465D1-9A09-4730-B9C8-11135B2B2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930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DE1FD5-1E31-0353-E270-067A80C70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cs typeface="Arial"/>
              </a:rPr>
              <a:t>Dates importantes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4CF091-AF6C-7C5D-871E-BAD19BB7F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fr-FR" dirty="0">
                <a:latin typeface="Times New Roman"/>
                <a:cs typeface="Times New Roman"/>
              </a:rPr>
              <a:t>Présentation des PIR 09/09</a:t>
            </a:r>
            <a:endParaRPr lang="fr-FR" dirty="0"/>
          </a:p>
          <a:p>
            <a:r>
              <a:rPr lang="fr-FR" dirty="0">
                <a:latin typeface="Times New Roman"/>
                <a:cs typeface="Times New Roman"/>
              </a:rPr>
              <a:t>26/09 : Formation des équipes, choix des sujets </a:t>
            </a:r>
          </a:p>
          <a:p>
            <a:r>
              <a:rPr lang="fr-FR" dirty="0">
                <a:latin typeface="Times New Roman"/>
                <a:cs typeface="Times New Roman"/>
              </a:rPr>
              <a:t>29/09 : démarrage des projets</a:t>
            </a:r>
          </a:p>
          <a:p>
            <a:pPr lvl="1"/>
            <a:r>
              <a:rPr lang="fr-FR" dirty="0">
                <a:latin typeface="Times New Roman"/>
                <a:cs typeface="Times New Roman"/>
              </a:rPr>
              <a:t>Prendre contact avec les tuteurs</a:t>
            </a:r>
          </a:p>
          <a:p>
            <a:pPr lvl="1"/>
            <a:r>
              <a:rPr lang="fr-FR" dirty="0">
                <a:latin typeface="Times New Roman"/>
                <a:cs typeface="Times New Roman"/>
              </a:rPr>
              <a:t>Travail sur l’état de l’art</a:t>
            </a:r>
          </a:p>
          <a:p>
            <a:r>
              <a:rPr lang="fr-FR" dirty="0">
                <a:latin typeface="Times New Roman"/>
                <a:cs typeface="Times New Roman"/>
              </a:rPr>
              <a:t>20/01 : date limite du 1</a:t>
            </a:r>
            <a:r>
              <a:rPr lang="fr-FR" baseline="30000" dirty="0">
                <a:latin typeface="Times New Roman"/>
                <a:cs typeface="Times New Roman"/>
              </a:rPr>
              <a:t>er</a:t>
            </a:r>
            <a:r>
              <a:rPr lang="fr-FR" dirty="0">
                <a:latin typeface="Times New Roman"/>
                <a:cs typeface="Times New Roman"/>
              </a:rPr>
              <a:t> livrable (partie </a:t>
            </a:r>
            <a:r>
              <a:rPr lang="fr-FR" dirty="0" err="1">
                <a:latin typeface="Times New Roman"/>
                <a:cs typeface="Times New Roman"/>
              </a:rPr>
              <a:t>Related</a:t>
            </a:r>
            <a:r>
              <a:rPr lang="fr-FR" dirty="0">
                <a:latin typeface="Times New Roman"/>
                <a:cs typeface="Times New Roman"/>
              </a:rPr>
              <a:t> Work de l’article, </a:t>
            </a:r>
            <a:r>
              <a:rPr lang="fr-FR" dirty="0" err="1">
                <a:latin typeface="Times New Roman"/>
                <a:cs typeface="Times New Roman"/>
              </a:rPr>
              <a:t>template</a:t>
            </a:r>
            <a:r>
              <a:rPr lang="fr-FR" dirty="0">
                <a:latin typeface="Times New Roman"/>
                <a:cs typeface="Times New Roman"/>
              </a:rPr>
              <a:t> sur </a:t>
            </a:r>
            <a:r>
              <a:rPr lang="fr-FR" dirty="0" err="1">
                <a:latin typeface="Times New Roman"/>
                <a:cs typeface="Times New Roman"/>
              </a:rPr>
              <a:t>moodle</a:t>
            </a:r>
            <a:r>
              <a:rPr lang="fr-FR" dirty="0">
                <a:latin typeface="Times New Roman"/>
                <a:cs typeface="Times New Roman"/>
              </a:rPr>
              <a:t>)</a:t>
            </a:r>
          </a:p>
          <a:p>
            <a:r>
              <a:rPr lang="fr-FR" dirty="0">
                <a:latin typeface="Times New Roman"/>
                <a:cs typeface="Times New Roman"/>
              </a:rPr>
              <a:t>Début semestre 2: kick-off de la partie réalisation</a:t>
            </a:r>
          </a:p>
          <a:p>
            <a:pPr lvl="1"/>
            <a:r>
              <a:rPr lang="fr-FR" dirty="0">
                <a:latin typeface="Times New Roman"/>
                <a:cs typeface="Times New Roman"/>
              </a:rPr>
              <a:t>Prise de rendez-vous avec les tuteurs (environ toutes les 2/3 semaines au min)</a:t>
            </a:r>
          </a:p>
          <a:p>
            <a:r>
              <a:rPr lang="fr-FR" dirty="0">
                <a:latin typeface="Times New Roman"/>
                <a:cs typeface="Times New Roman"/>
              </a:rPr>
              <a:t>15/05 : date limite du 2</a:t>
            </a:r>
            <a:r>
              <a:rPr lang="fr-FR" baseline="30000" dirty="0">
                <a:latin typeface="Times New Roman"/>
                <a:cs typeface="Times New Roman"/>
              </a:rPr>
              <a:t>nd</a:t>
            </a:r>
            <a:r>
              <a:rPr lang="fr-FR" dirty="0">
                <a:latin typeface="Times New Roman"/>
                <a:cs typeface="Times New Roman"/>
              </a:rPr>
              <a:t> livrable (article entier)</a:t>
            </a:r>
          </a:p>
          <a:p>
            <a:r>
              <a:rPr lang="fr-FR" dirty="0">
                <a:latin typeface="Times New Roman"/>
                <a:cs typeface="Times New Roman"/>
              </a:rPr>
              <a:t>18/05 : soutenances des projets (tuteurs + prof d’anglais)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00866D-86C8-B5B8-5825-A0242F619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F9935-97F0-1945-B620-15F06351CC13}" type="datetime1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99EBE0-91EF-9BEE-8E67-1FBF170BF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INSA Toulouse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82D2C7-0293-513F-86BE-018200FB8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4568-A123-CF43-B37D-0430507FD9CE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9119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INSA V3">
      <a:dk1>
        <a:srgbClr val="000000"/>
      </a:dk1>
      <a:lt1>
        <a:srgbClr val="FFFFFF"/>
      </a:lt1>
      <a:dk2>
        <a:srgbClr val="221927"/>
      </a:dk2>
      <a:lt2>
        <a:srgbClr val="E7E6E6"/>
      </a:lt2>
      <a:accent1>
        <a:srgbClr val="F5ADAA"/>
      </a:accent1>
      <a:accent2>
        <a:srgbClr val="E31B17"/>
      </a:accent2>
      <a:accent3>
        <a:srgbClr val="59142A"/>
      </a:accent3>
      <a:accent4>
        <a:srgbClr val="F69F1D"/>
      </a:accent4>
      <a:accent5>
        <a:srgbClr val="F8F0EC"/>
      </a:accent5>
      <a:accent6>
        <a:srgbClr val="5F5E5E"/>
      </a:accent6>
      <a:hlink>
        <a:srgbClr val="E31B17"/>
      </a:hlink>
      <a:folHlink>
        <a:srgbClr val="8D1D2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5499A32B2D88418C65532B03A0822F" ma:contentTypeVersion="4" ma:contentTypeDescription="Crée un document." ma:contentTypeScope="" ma:versionID="b0d6a067a338f412c1636fea5977e4da">
  <xsd:schema xmlns:xsd="http://www.w3.org/2001/XMLSchema" xmlns:xs="http://www.w3.org/2001/XMLSchema" xmlns:p="http://schemas.microsoft.com/office/2006/metadata/properties" xmlns:ns2="ce2069a6-571c-4828-88ef-4029bedaa4f6" targetNamespace="http://schemas.microsoft.com/office/2006/metadata/properties" ma:root="true" ma:fieldsID="c6e76e0f58010168c567c87effa6e230" ns2:_="">
    <xsd:import namespace="ce2069a6-571c-4828-88ef-4029bedaa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2069a6-571c-4828-88ef-4029bedaa4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441F38-E6C2-4991-948C-1B2FEE4361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913F04-07B9-40CB-8A02-306D132EAA54}">
  <ds:schemaRefs>
    <ds:schemaRef ds:uri="ce2069a6-571c-4828-88ef-4029bedaa4f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B9C571E-7B89-4AC8-B09D-B9715F8A8032}">
  <ds:schemaRefs>
    <ds:schemaRef ds:uri="ce2069a6-571c-4828-88ef-4029bedaa4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Thème Office</vt:lpstr>
      <vt:lpstr>PowerPoint Presentation</vt:lpstr>
      <vt:lpstr>Infos sur moodle</vt:lpstr>
      <vt:lpstr>Objectifs</vt:lpstr>
      <vt:lpstr>Déroulé dans l'année, livrables</vt:lpstr>
      <vt:lpstr>Formation des équipes</vt:lpstr>
      <vt:lpstr>Recherche biblio – état de l’art</vt:lpstr>
      <vt:lpstr>Conduite de projet</vt:lpstr>
      <vt:lpstr>Anglais : “Scientific English”</vt:lpstr>
      <vt:lpstr>Dates importantes</vt:lpstr>
      <vt:lpstr>La philosophie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Fanny Burguière</dc:creator>
  <cp:revision>114</cp:revision>
  <cp:lastPrinted>2023-11-08T10:37:42Z</cp:lastPrinted>
  <dcterms:created xsi:type="dcterms:W3CDTF">2022-06-01T12:02:08Z</dcterms:created>
  <dcterms:modified xsi:type="dcterms:W3CDTF">2025-09-03T15:56:51Z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0x010100295499A32B2D88418C65532B03A0822F</vt:lpwstr>
  </property>
  <property fmtid="{D5CDD505-2E9C-101B-9397-08002B2CF9AE}" pid="3" name="Order">
    <vt:r8>1400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