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5" r:id="rId2"/>
    <p:sldId id="26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7" r:id="rId11"/>
    <p:sldId id="264" r:id="rId12"/>
  </p:sldIdLst>
  <p:sldSz cx="12192000" cy="6858000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0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96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EA139-93B7-4AD2-99A0-924201D216B3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EB2E1-6940-4EF2-A66F-185D3116A2C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39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Pour le</a:t>
            </a:r>
            <a:r>
              <a:rPr lang="en-US" baseline="0" dirty="0"/>
              <a:t> </a:t>
            </a:r>
            <a:r>
              <a:rPr lang="en-US" baseline="0" dirty="0" err="1"/>
              <a:t>lancement</a:t>
            </a:r>
            <a:r>
              <a:rPr lang="en-US" baseline="0" dirty="0"/>
              <a:t> : </a:t>
            </a:r>
            <a:r>
              <a:rPr lang="en-US" baseline="0" dirty="0" err="1"/>
              <a:t>vidéos</a:t>
            </a:r>
            <a:r>
              <a:rPr lang="en-US" baseline="0" dirty="0"/>
              <a:t> </a:t>
            </a:r>
            <a:r>
              <a:rPr lang="en-US" baseline="0" dirty="0">
                <a:sym typeface="Wingdings" panose="05000000000000000000" pitchFamily="2" charset="2"/>
              </a:rPr>
              <a:t> </a:t>
            </a:r>
            <a:r>
              <a:rPr lang="en-US" baseline="0">
                <a:sym typeface="Wingdings" panose="05000000000000000000" pitchFamily="2" charset="2"/>
              </a:rPr>
              <a:t>casque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EB2E1-6940-4EF2-A66F-185D3116A2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98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Dire 2 TP à </a:t>
            </a:r>
            <a:r>
              <a:rPr lang="en-US" dirty="0" err="1"/>
              <a:t>évaluer</a:t>
            </a:r>
            <a:r>
              <a:rPr lang="en-US" dirty="0"/>
              <a:t> au lieu de 4 </a:t>
            </a:r>
            <a:r>
              <a:rPr lang="en-US" dirty="0" err="1"/>
              <a:t>d’habitude</a:t>
            </a:r>
            <a:r>
              <a:rPr lang="en-US" dirty="0"/>
              <a:t> et on laisse la </a:t>
            </a:r>
            <a:r>
              <a:rPr lang="en-US" dirty="0" err="1"/>
              <a:t>semaine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s’ils</a:t>
            </a:r>
            <a:r>
              <a:rPr lang="en-US" dirty="0"/>
              <a:t> </a:t>
            </a:r>
            <a:r>
              <a:rPr lang="en-US" dirty="0" err="1"/>
              <a:t>peuvent</a:t>
            </a:r>
            <a:r>
              <a:rPr lang="en-US" dirty="0"/>
              <a:t> </a:t>
            </a:r>
            <a:r>
              <a:rPr lang="en-US" dirty="0" err="1"/>
              <a:t>s’en</a:t>
            </a:r>
            <a:r>
              <a:rPr lang="en-US" dirty="0"/>
              <a:t> </a:t>
            </a:r>
            <a:r>
              <a:rPr lang="en-US" dirty="0" err="1"/>
              <a:t>débarasser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séance</a:t>
            </a:r>
            <a:r>
              <a:rPr lang="en-US" baseline="0" dirty="0"/>
              <a:t> </a:t>
            </a:r>
            <a:r>
              <a:rPr lang="en-US" baseline="0" dirty="0" err="1"/>
              <a:t>c’est</a:t>
            </a:r>
            <a:r>
              <a:rPr lang="en-US" baseline="0" dirty="0"/>
              <a:t> </a:t>
            </a:r>
            <a:r>
              <a:rPr lang="en-US" baseline="0" dirty="0" err="1"/>
              <a:t>mieux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EB2E1-6940-4EF2-A66F-185D3116A2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42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 on confine : on</a:t>
            </a:r>
            <a:r>
              <a:rPr lang="en-US" baseline="0" dirty="0"/>
              <a:t> a des plans de </a:t>
            </a:r>
            <a:r>
              <a:rPr lang="en-US" baseline="0" dirty="0" err="1"/>
              <a:t>repli</a:t>
            </a:r>
            <a:r>
              <a:rPr lang="en-US" baseline="0" dirty="0"/>
              <a:t> pour la </a:t>
            </a:r>
            <a:r>
              <a:rPr lang="en-US" baseline="0" dirty="0" err="1"/>
              <a:t>majorité</a:t>
            </a:r>
            <a:r>
              <a:rPr lang="en-US" baseline="0"/>
              <a:t> des TPs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EB2E1-6940-4EF2-A66F-185D3116A2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80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/>
          <p:cNvGrpSpPr/>
          <p:nvPr/>
        </p:nvGrpSpPr>
        <p:grpSpPr>
          <a:xfrm>
            <a:off x="-1" y="868399"/>
            <a:ext cx="5807968" cy="4633217"/>
            <a:chOff x="-1" y="868398"/>
            <a:chExt cx="4355976" cy="4633217"/>
          </a:xfrm>
        </p:grpSpPr>
        <p:sp>
          <p:nvSpPr>
            <p:cNvPr id="6" name="Triangle isocèle 5"/>
            <p:cNvSpPr/>
            <p:nvPr/>
          </p:nvSpPr>
          <p:spPr>
            <a:xfrm rot="5400000">
              <a:off x="-67218" y="1078422"/>
              <a:ext cx="4490410" cy="4355976"/>
            </a:xfrm>
            <a:prstGeom prst="triangle">
              <a:avLst/>
            </a:prstGeom>
            <a:gradFill>
              <a:gsLst>
                <a:gs pos="91000">
                  <a:srgbClr val="004D6F">
                    <a:alpha val="73000"/>
                  </a:srgbClr>
                </a:gs>
                <a:gs pos="1000">
                  <a:schemeClr val="bg1">
                    <a:alpha val="2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800" dirty="0"/>
                <a:t> </a:t>
              </a:r>
            </a:p>
          </p:txBody>
        </p:sp>
        <p:sp>
          <p:nvSpPr>
            <p:cNvPr id="3" name="Triangle isocèle 2"/>
            <p:cNvSpPr/>
            <p:nvPr/>
          </p:nvSpPr>
          <p:spPr>
            <a:xfrm rot="5400000">
              <a:off x="-47736" y="916134"/>
              <a:ext cx="4248471" cy="4152999"/>
            </a:xfrm>
            <a:prstGeom prst="triangle">
              <a:avLst/>
            </a:prstGeom>
            <a:gradFill flip="none" rotWithShape="1">
              <a:gsLst>
                <a:gs pos="91000">
                  <a:srgbClr val="004D6F">
                    <a:alpha val="83000"/>
                  </a:srgbClr>
                </a:gs>
                <a:gs pos="1000">
                  <a:schemeClr val="bg1">
                    <a:alpha val="77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/>
            </a:p>
          </p:txBody>
        </p:sp>
      </p:grpSp>
      <p:sp>
        <p:nvSpPr>
          <p:cNvPr id="11" name="Triangle isocèle 10"/>
          <p:cNvSpPr/>
          <p:nvPr/>
        </p:nvSpPr>
        <p:spPr>
          <a:xfrm rot="16200000">
            <a:off x="6519252" y="-1775037"/>
            <a:ext cx="3923411" cy="7458217"/>
          </a:xfrm>
          <a:custGeom>
            <a:avLst/>
            <a:gdLst>
              <a:gd name="connsiteX0" fmla="*/ 0 w 7304492"/>
              <a:gd name="connsiteY0" fmla="*/ 7085811 h 7085811"/>
              <a:gd name="connsiteX1" fmla="*/ 3652246 w 7304492"/>
              <a:gd name="connsiteY1" fmla="*/ 0 h 7085811"/>
              <a:gd name="connsiteX2" fmla="*/ 7304492 w 7304492"/>
              <a:gd name="connsiteY2" fmla="*/ 7085811 h 7085811"/>
              <a:gd name="connsiteX3" fmla="*/ 0 w 7304492"/>
              <a:gd name="connsiteY3" fmla="*/ 7085811 h 7085811"/>
              <a:gd name="connsiteX0" fmla="*/ 0 w 7304492"/>
              <a:gd name="connsiteY0" fmla="*/ 7085811 h 7085811"/>
              <a:gd name="connsiteX1" fmla="*/ 3652246 w 7304492"/>
              <a:gd name="connsiteY1" fmla="*/ 0 h 7085811"/>
              <a:gd name="connsiteX2" fmla="*/ 4862555 w 7304492"/>
              <a:gd name="connsiteY2" fmla="*/ 2355029 h 7085811"/>
              <a:gd name="connsiteX3" fmla="*/ 7304492 w 7304492"/>
              <a:gd name="connsiteY3" fmla="*/ 7085811 h 7085811"/>
              <a:gd name="connsiteX4" fmla="*/ 0 w 7304492"/>
              <a:gd name="connsiteY4" fmla="*/ 7085811 h 7085811"/>
              <a:gd name="connsiteX0" fmla="*/ 0 w 7304492"/>
              <a:gd name="connsiteY0" fmla="*/ 7085811 h 7092282"/>
              <a:gd name="connsiteX1" fmla="*/ 3652246 w 7304492"/>
              <a:gd name="connsiteY1" fmla="*/ 0 h 7092282"/>
              <a:gd name="connsiteX2" fmla="*/ 4862555 w 7304492"/>
              <a:gd name="connsiteY2" fmla="*/ 2355029 h 7092282"/>
              <a:gd name="connsiteX3" fmla="*/ 7304492 w 7304492"/>
              <a:gd name="connsiteY3" fmla="*/ 7085811 h 7092282"/>
              <a:gd name="connsiteX4" fmla="*/ 4840524 w 7304492"/>
              <a:gd name="connsiteY4" fmla="*/ 7092282 h 7092282"/>
              <a:gd name="connsiteX5" fmla="*/ 0 w 7304492"/>
              <a:gd name="connsiteY5" fmla="*/ 7085811 h 7092282"/>
              <a:gd name="connsiteX0" fmla="*/ 0 w 4862555"/>
              <a:gd name="connsiteY0" fmla="*/ 7085811 h 7092282"/>
              <a:gd name="connsiteX1" fmla="*/ 3652246 w 4862555"/>
              <a:gd name="connsiteY1" fmla="*/ 0 h 7092282"/>
              <a:gd name="connsiteX2" fmla="*/ 4862555 w 4862555"/>
              <a:gd name="connsiteY2" fmla="*/ 2355029 h 7092282"/>
              <a:gd name="connsiteX3" fmla="*/ 4847730 w 4862555"/>
              <a:gd name="connsiteY3" fmla="*/ 4794303 h 7092282"/>
              <a:gd name="connsiteX4" fmla="*/ 4840524 w 4862555"/>
              <a:gd name="connsiteY4" fmla="*/ 7092282 h 7092282"/>
              <a:gd name="connsiteX5" fmla="*/ 0 w 4862555"/>
              <a:gd name="connsiteY5" fmla="*/ 7085811 h 7092282"/>
              <a:gd name="connsiteX0" fmla="*/ 0 w 4862555"/>
              <a:gd name="connsiteY0" fmla="*/ 7085811 h 7092282"/>
              <a:gd name="connsiteX1" fmla="*/ 3652246 w 4862555"/>
              <a:gd name="connsiteY1" fmla="*/ 0 h 7092282"/>
              <a:gd name="connsiteX2" fmla="*/ 4862555 w 4862555"/>
              <a:gd name="connsiteY2" fmla="*/ 2355029 h 7092282"/>
              <a:gd name="connsiteX3" fmla="*/ 4857148 w 4862555"/>
              <a:gd name="connsiteY3" fmla="*/ 4794303 h 7092282"/>
              <a:gd name="connsiteX4" fmla="*/ 4840524 w 4862555"/>
              <a:gd name="connsiteY4" fmla="*/ 7092282 h 7092282"/>
              <a:gd name="connsiteX5" fmla="*/ 0 w 4862555"/>
              <a:gd name="connsiteY5" fmla="*/ 7085811 h 7092282"/>
              <a:gd name="connsiteX0" fmla="*/ 0 w 4862555"/>
              <a:gd name="connsiteY0" fmla="*/ 7085811 h 7111136"/>
              <a:gd name="connsiteX1" fmla="*/ 3652246 w 4862555"/>
              <a:gd name="connsiteY1" fmla="*/ 0 h 7111136"/>
              <a:gd name="connsiteX2" fmla="*/ 4862555 w 4862555"/>
              <a:gd name="connsiteY2" fmla="*/ 2355029 h 7111136"/>
              <a:gd name="connsiteX3" fmla="*/ 4857148 w 4862555"/>
              <a:gd name="connsiteY3" fmla="*/ 4794303 h 7111136"/>
              <a:gd name="connsiteX4" fmla="*/ 4859360 w 4862555"/>
              <a:gd name="connsiteY4" fmla="*/ 7111136 h 7111136"/>
              <a:gd name="connsiteX5" fmla="*/ 0 w 4862555"/>
              <a:gd name="connsiteY5" fmla="*/ 7085811 h 7111136"/>
              <a:gd name="connsiteX0" fmla="*/ 0 w 4876681"/>
              <a:gd name="connsiteY0" fmla="*/ 7104665 h 7111136"/>
              <a:gd name="connsiteX1" fmla="*/ 3666372 w 4876681"/>
              <a:gd name="connsiteY1" fmla="*/ 0 h 7111136"/>
              <a:gd name="connsiteX2" fmla="*/ 4876681 w 4876681"/>
              <a:gd name="connsiteY2" fmla="*/ 2355029 h 7111136"/>
              <a:gd name="connsiteX3" fmla="*/ 4871274 w 4876681"/>
              <a:gd name="connsiteY3" fmla="*/ 4794303 h 7111136"/>
              <a:gd name="connsiteX4" fmla="*/ 4873486 w 4876681"/>
              <a:gd name="connsiteY4" fmla="*/ 7111136 h 7111136"/>
              <a:gd name="connsiteX5" fmla="*/ 0 w 4876681"/>
              <a:gd name="connsiteY5" fmla="*/ 7104665 h 7111136"/>
              <a:gd name="connsiteX0" fmla="*/ 0 w 4876681"/>
              <a:gd name="connsiteY0" fmla="*/ 7104665 h 7111136"/>
              <a:gd name="connsiteX1" fmla="*/ 3666372 w 4876681"/>
              <a:gd name="connsiteY1" fmla="*/ 0 h 7111136"/>
              <a:gd name="connsiteX2" fmla="*/ 4876681 w 4876681"/>
              <a:gd name="connsiteY2" fmla="*/ 2355029 h 7111136"/>
              <a:gd name="connsiteX3" fmla="*/ 4871274 w 4876681"/>
              <a:gd name="connsiteY3" fmla="*/ 4799016 h 7111136"/>
              <a:gd name="connsiteX4" fmla="*/ 4873486 w 4876681"/>
              <a:gd name="connsiteY4" fmla="*/ 7111136 h 7111136"/>
              <a:gd name="connsiteX5" fmla="*/ 0 w 4876681"/>
              <a:gd name="connsiteY5" fmla="*/ 7104665 h 7111136"/>
              <a:gd name="connsiteX0" fmla="*/ 0 w 4886098"/>
              <a:gd name="connsiteY0" fmla="*/ 7104665 h 7111136"/>
              <a:gd name="connsiteX1" fmla="*/ 3666372 w 4886098"/>
              <a:gd name="connsiteY1" fmla="*/ 0 h 7111136"/>
              <a:gd name="connsiteX2" fmla="*/ 4886098 w 4886098"/>
              <a:gd name="connsiteY2" fmla="*/ 2369169 h 7111136"/>
              <a:gd name="connsiteX3" fmla="*/ 4871274 w 4886098"/>
              <a:gd name="connsiteY3" fmla="*/ 4799016 h 7111136"/>
              <a:gd name="connsiteX4" fmla="*/ 4873486 w 4886098"/>
              <a:gd name="connsiteY4" fmla="*/ 7111136 h 7111136"/>
              <a:gd name="connsiteX5" fmla="*/ 0 w 4886098"/>
              <a:gd name="connsiteY5" fmla="*/ 7104665 h 7111136"/>
              <a:gd name="connsiteX0" fmla="*/ 0 w 4886098"/>
              <a:gd name="connsiteY0" fmla="*/ 7104665 h 7111136"/>
              <a:gd name="connsiteX1" fmla="*/ 3666372 w 4886098"/>
              <a:gd name="connsiteY1" fmla="*/ 0 h 7111136"/>
              <a:gd name="connsiteX2" fmla="*/ 4886098 w 4886098"/>
              <a:gd name="connsiteY2" fmla="*/ 2369169 h 7111136"/>
              <a:gd name="connsiteX3" fmla="*/ 4871274 w 4886098"/>
              <a:gd name="connsiteY3" fmla="*/ 4799016 h 7111136"/>
              <a:gd name="connsiteX4" fmla="*/ 4873486 w 4886098"/>
              <a:gd name="connsiteY4" fmla="*/ 7111136 h 7111136"/>
              <a:gd name="connsiteX5" fmla="*/ 0 w 4886098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871972 w 4873486"/>
              <a:gd name="connsiteY2" fmla="*/ 2326748 h 7111136"/>
              <a:gd name="connsiteX3" fmla="*/ 4871274 w 4873486"/>
              <a:gd name="connsiteY3" fmla="*/ 4799016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875163"/>
              <a:gd name="connsiteY0" fmla="*/ 7104665 h 7111136"/>
              <a:gd name="connsiteX1" fmla="*/ 3666372 w 4875163"/>
              <a:gd name="connsiteY1" fmla="*/ 0 h 7111136"/>
              <a:gd name="connsiteX2" fmla="*/ 4871972 w 4875163"/>
              <a:gd name="connsiteY2" fmla="*/ 2326748 h 7111136"/>
              <a:gd name="connsiteX3" fmla="*/ 4871274 w 4875163"/>
              <a:gd name="connsiteY3" fmla="*/ 4799016 h 7111136"/>
              <a:gd name="connsiteX4" fmla="*/ 4873486 w 4875163"/>
              <a:gd name="connsiteY4" fmla="*/ 7111136 h 7111136"/>
              <a:gd name="connsiteX5" fmla="*/ 0 w 4875163"/>
              <a:gd name="connsiteY5" fmla="*/ 7104665 h 7111136"/>
              <a:gd name="connsiteX0" fmla="*/ 0 w 4984444"/>
              <a:gd name="connsiteY0" fmla="*/ 7104665 h 7111136"/>
              <a:gd name="connsiteX1" fmla="*/ 3666372 w 4984444"/>
              <a:gd name="connsiteY1" fmla="*/ 0 h 7111136"/>
              <a:gd name="connsiteX2" fmla="*/ 4871972 w 4984444"/>
              <a:gd name="connsiteY2" fmla="*/ 2326748 h 7111136"/>
              <a:gd name="connsiteX3" fmla="*/ 4984287 w 4984444"/>
              <a:gd name="connsiteY3" fmla="*/ 4817872 h 7111136"/>
              <a:gd name="connsiteX4" fmla="*/ 4873486 w 4984444"/>
              <a:gd name="connsiteY4" fmla="*/ 7111136 h 7111136"/>
              <a:gd name="connsiteX5" fmla="*/ 0 w 4984444"/>
              <a:gd name="connsiteY5" fmla="*/ 7104665 h 7111136"/>
              <a:gd name="connsiteX0" fmla="*/ 0 w 4875164"/>
              <a:gd name="connsiteY0" fmla="*/ 7104665 h 7111136"/>
              <a:gd name="connsiteX1" fmla="*/ 3666372 w 4875164"/>
              <a:gd name="connsiteY1" fmla="*/ 0 h 7111136"/>
              <a:gd name="connsiteX2" fmla="*/ 4871972 w 4875164"/>
              <a:gd name="connsiteY2" fmla="*/ 2326748 h 7111136"/>
              <a:gd name="connsiteX3" fmla="*/ 4871276 w 4875164"/>
              <a:gd name="connsiteY3" fmla="*/ 4836728 h 7111136"/>
              <a:gd name="connsiteX4" fmla="*/ 4873486 w 4875164"/>
              <a:gd name="connsiteY4" fmla="*/ 7111136 h 7111136"/>
              <a:gd name="connsiteX5" fmla="*/ 0 w 4875164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710205 w 4873486"/>
              <a:gd name="connsiteY2" fmla="*/ 2021948 h 7111136"/>
              <a:gd name="connsiteX3" fmla="*/ 4871276 w 4873486"/>
              <a:gd name="connsiteY3" fmla="*/ 4836728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710205 w 4873486"/>
              <a:gd name="connsiteY2" fmla="*/ 2021948 h 7111136"/>
              <a:gd name="connsiteX3" fmla="*/ 4719025 w 4873486"/>
              <a:gd name="connsiteY3" fmla="*/ 4693853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720435"/>
              <a:gd name="connsiteY0" fmla="*/ 7104665 h 7104665"/>
              <a:gd name="connsiteX1" fmla="*/ 3666372 w 4720435"/>
              <a:gd name="connsiteY1" fmla="*/ 0 h 7104665"/>
              <a:gd name="connsiteX2" fmla="*/ 4710205 w 4720435"/>
              <a:gd name="connsiteY2" fmla="*/ 2021948 h 7104665"/>
              <a:gd name="connsiteX3" fmla="*/ 4719025 w 4720435"/>
              <a:gd name="connsiteY3" fmla="*/ 4693853 h 7104665"/>
              <a:gd name="connsiteX4" fmla="*/ 4711719 w 4720435"/>
              <a:gd name="connsiteY4" fmla="*/ 5606186 h 7104665"/>
              <a:gd name="connsiteX5" fmla="*/ 0 w 4720435"/>
              <a:gd name="connsiteY5" fmla="*/ 7104665 h 7104665"/>
              <a:gd name="connsiteX0" fmla="*/ 0 w 3940147"/>
              <a:gd name="connsiteY0" fmla="*/ 5571143 h 5606186"/>
              <a:gd name="connsiteX1" fmla="*/ 2886084 w 3940147"/>
              <a:gd name="connsiteY1" fmla="*/ 0 h 5606186"/>
              <a:gd name="connsiteX2" fmla="*/ 3929917 w 3940147"/>
              <a:gd name="connsiteY2" fmla="*/ 2021948 h 5606186"/>
              <a:gd name="connsiteX3" fmla="*/ 3938737 w 3940147"/>
              <a:gd name="connsiteY3" fmla="*/ 4693853 h 5606186"/>
              <a:gd name="connsiteX4" fmla="*/ 3931431 w 3940147"/>
              <a:gd name="connsiteY4" fmla="*/ 5606186 h 5606186"/>
              <a:gd name="connsiteX5" fmla="*/ 0 w 3940147"/>
              <a:gd name="connsiteY5" fmla="*/ 5571143 h 5606186"/>
              <a:gd name="connsiteX0" fmla="*/ 0 w 3939313"/>
              <a:gd name="connsiteY0" fmla="*/ 5571143 h 5606186"/>
              <a:gd name="connsiteX1" fmla="*/ 2886084 w 3939313"/>
              <a:gd name="connsiteY1" fmla="*/ 0 h 5606186"/>
              <a:gd name="connsiteX2" fmla="*/ 3910886 w 3939313"/>
              <a:gd name="connsiteY2" fmla="*/ 2002898 h 5606186"/>
              <a:gd name="connsiteX3" fmla="*/ 3938737 w 3939313"/>
              <a:gd name="connsiteY3" fmla="*/ 4693853 h 5606186"/>
              <a:gd name="connsiteX4" fmla="*/ 3931431 w 3939313"/>
              <a:gd name="connsiteY4" fmla="*/ 5606186 h 5606186"/>
              <a:gd name="connsiteX5" fmla="*/ 0 w 3939313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02898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12966"/>
              <a:gd name="connsiteY0" fmla="*/ 5571143 h 5609320"/>
              <a:gd name="connsiteX1" fmla="*/ 2886084 w 3912966"/>
              <a:gd name="connsiteY1" fmla="*/ 0 h 5609320"/>
              <a:gd name="connsiteX2" fmla="*/ 3910886 w 3912966"/>
              <a:gd name="connsiteY2" fmla="*/ 2012295 h 5609320"/>
              <a:gd name="connsiteX3" fmla="*/ 3910192 w 3912966"/>
              <a:gd name="connsiteY3" fmla="*/ 4703381 h 5609320"/>
              <a:gd name="connsiteX4" fmla="*/ 3868863 w 3912966"/>
              <a:gd name="connsiteY4" fmla="*/ 5609320 h 5609320"/>
              <a:gd name="connsiteX5" fmla="*/ 0 w 3912966"/>
              <a:gd name="connsiteY5" fmla="*/ 5571143 h 5609320"/>
              <a:gd name="connsiteX0" fmla="*/ 0 w 3915790"/>
              <a:gd name="connsiteY0" fmla="*/ 5571143 h 5593663"/>
              <a:gd name="connsiteX1" fmla="*/ 2886084 w 3915790"/>
              <a:gd name="connsiteY1" fmla="*/ 0 h 5593663"/>
              <a:gd name="connsiteX2" fmla="*/ 3910886 w 3915790"/>
              <a:gd name="connsiteY2" fmla="*/ 2012295 h 5593663"/>
              <a:gd name="connsiteX3" fmla="*/ 3910192 w 3915790"/>
              <a:gd name="connsiteY3" fmla="*/ 4703381 h 5593663"/>
              <a:gd name="connsiteX4" fmla="*/ 3915790 w 3915790"/>
              <a:gd name="connsiteY4" fmla="*/ 5593663 h 5593663"/>
              <a:gd name="connsiteX5" fmla="*/ 0 w 3915790"/>
              <a:gd name="connsiteY5" fmla="*/ 5571143 h 5593663"/>
              <a:gd name="connsiteX0" fmla="*/ 0 w 3916271"/>
              <a:gd name="connsiteY0" fmla="*/ 5571143 h 5593663"/>
              <a:gd name="connsiteX1" fmla="*/ 2886084 w 3916271"/>
              <a:gd name="connsiteY1" fmla="*/ 0 h 5593663"/>
              <a:gd name="connsiteX2" fmla="*/ 3910886 w 3916271"/>
              <a:gd name="connsiteY2" fmla="*/ 2012295 h 5593663"/>
              <a:gd name="connsiteX3" fmla="*/ 3910192 w 3916271"/>
              <a:gd name="connsiteY3" fmla="*/ 4703381 h 5593663"/>
              <a:gd name="connsiteX4" fmla="*/ 3915790 w 3916271"/>
              <a:gd name="connsiteY4" fmla="*/ 5593663 h 5593663"/>
              <a:gd name="connsiteX5" fmla="*/ 0 w 3916271"/>
              <a:gd name="connsiteY5" fmla="*/ 5571143 h 5593663"/>
              <a:gd name="connsiteX0" fmla="*/ 0 w 3923683"/>
              <a:gd name="connsiteY0" fmla="*/ 5571143 h 5593663"/>
              <a:gd name="connsiteX1" fmla="*/ 2886084 w 3923683"/>
              <a:gd name="connsiteY1" fmla="*/ 0 h 5593663"/>
              <a:gd name="connsiteX2" fmla="*/ 3910886 w 3923683"/>
              <a:gd name="connsiteY2" fmla="*/ 2012295 h 5593663"/>
              <a:gd name="connsiteX3" fmla="*/ 3922709 w 3923683"/>
              <a:gd name="connsiteY3" fmla="*/ 4693990 h 5593663"/>
              <a:gd name="connsiteX4" fmla="*/ 3915790 w 3923683"/>
              <a:gd name="connsiteY4" fmla="*/ 5593663 h 5593663"/>
              <a:gd name="connsiteX5" fmla="*/ 0 w 3923683"/>
              <a:gd name="connsiteY5" fmla="*/ 5571143 h 5593663"/>
              <a:gd name="connsiteX0" fmla="*/ 0 w 3923683"/>
              <a:gd name="connsiteY0" fmla="*/ 5571143 h 5593663"/>
              <a:gd name="connsiteX1" fmla="*/ 2886084 w 3923683"/>
              <a:gd name="connsiteY1" fmla="*/ 0 h 5593663"/>
              <a:gd name="connsiteX2" fmla="*/ 3910886 w 3923683"/>
              <a:gd name="connsiteY2" fmla="*/ 2012295 h 5593663"/>
              <a:gd name="connsiteX3" fmla="*/ 3922709 w 3923683"/>
              <a:gd name="connsiteY3" fmla="*/ 4693990 h 5593663"/>
              <a:gd name="connsiteX4" fmla="*/ 3915790 w 3923683"/>
              <a:gd name="connsiteY4" fmla="*/ 5593663 h 5593663"/>
              <a:gd name="connsiteX5" fmla="*/ 0 w 3923683"/>
              <a:gd name="connsiteY5" fmla="*/ 5571143 h 5593663"/>
              <a:gd name="connsiteX0" fmla="*/ 0 w 3922709"/>
              <a:gd name="connsiteY0" fmla="*/ 5571143 h 5593663"/>
              <a:gd name="connsiteX1" fmla="*/ 2886084 w 3922709"/>
              <a:gd name="connsiteY1" fmla="*/ 0 h 5593663"/>
              <a:gd name="connsiteX2" fmla="*/ 3910886 w 3922709"/>
              <a:gd name="connsiteY2" fmla="*/ 2012295 h 5593663"/>
              <a:gd name="connsiteX3" fmla="*/ 3922709 w 3922709"/>
              <a:gd name="connsiteY3" fmla="*/ 4693990 h 5593663"/>
              <a:gd name="connsiteX4" fmla="*/ 3915790 w 3922709"/>
              <a:gd name="connsiteY4" fmla="*/ 5593663 h 5593663"/>
              <a:gd name="connsiteX5" fmla="*/ 0 w 3922709"/>
              <a:gd name="connsiteY5" fmla="*/ 5571143 h 5593663"/>
              <a:gd name="connsiteX0" fmla="*/ 0 w 3922709"/>
              <a:gd name="connsiteY0" fmla="*/ 5571143 h 5593663"/>
              <a:gd name="connsiteX1" fmla="*/ 2886084 w 3922709"/>
              <a:gd name="connsiteY1" fmla="*/ 0 h 5593663"/>
              <a:gd name="connsiteX2" fmla="*/ 3910886 w 3922709"/>
              <a:gd name="connsiteY2" fmla="*/ 2012295 h 5593663"/>
              <a:gd name="connsiteX3" fmla="*/ 3922709 w 3922709"/>
              <a:gd name="connsiteY3" fmla="*/ 4693990 h 5593663"/>
              <a:gd name="connsiteX4" fmla="*/ 3915790 w 3922709"/>
              <a:gd name="connsiteY4" fmla="*/ 5593663 h 5593663"/>
              <a:gd name="connsiteX5" fmla="*/ 0 w 3922709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4014 w 3919583"/>
              <a:gd name="connsiteY2" fmla="*/ 2024821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4014 w 3919583"/>
              <a:gd name="connsiteY2" fmla="*/ 2024821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9583" h="5593663">
                <a:moveTo>
                  <a:pt x="0" y="5571143"/>
                </a:moveTo>
                <a:lnTo>
                  <a:pt x="2886084" y="0"/>
                </a:lnTo>
                <a:cubicBezTo>
                  <a:pt x="3296866" y="781336"/>
                  <a:pt x="3503232" y="1243485"/>
                  <a:pt x="3914014" y="2024821"/>
                </a:cubicBezTo>
                <a:cubicBezTo>
                  <a:pt x="3912240" y="2295005"/>
                  <a:pt x="3918271" y="3614728"/>
                  <a:pt x="3919583" y="4687730"/>
                </a:cubicBezTo>
                <a:cubicBezTo>
                  <a:pt x="3917192" y="5350405"/>
                  <a:pt x="3918181" y="5087563"/>
                  <a:pt x="3915790" y="5593663"/>
                </a:cubicBezTo>
                <a:lnTo>
                  <a:pt x="0" y="5571143"/>
                </a:lnTo>
                <a:close/>
              </a:path>
            </a:pathLst>
          </a:custGeom>
          <a:gradFill flip="none" rotWithShape="1">
            <a:gsLst>
              <a:gs pos="91000">
                <a:srgbClr val="004D6F">
                  <a:alpha val="90000"/>
                </a:srgbClr>
              </a:gs>
              <a:gs pos="1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/>
              <a:t> </a:t>
            </a:r>
          </a:p>
        </p:txBody>
      </p:sp>
      <p:sp>
        <p:nvSpPr>
          <p:cNvPr id="8" name="Triangle isocèle 7"/>
          <p:cNvSpPr/>
          <p:nvPr/>
        </p:nvSpPr>
        <p:spPr>
          <a:xfrm rot="16200000">
            <a:off x="9412425" y="-936188"/>
            <a:ext cx="1874105" cy="3737043"/>
          </a:xfrm>
          <a:custGeom>
            <a:avLst/>
            <a:gdLst>
              <a:gd name="connsiteX0" fmla="*/ 0 w 4540840"/>
              <a:gd name="connsiteY0" fmla="*/ 4404897 h 4404897"/>
              <a:gd name="connsiteX1" fmla="*/ 2270420 w 4540840"/>
              <a:gd name="connsiteY1" fmla="*/ 0 h 4404897"/>
              <a:gd name="connsiteX2" fmla="*/ 4540840 w 4540840"/>
              <a:gd name="connsiteY2" fmla="*/ 4404897 h 4404897"/>
              <a:gd name="connsiteX3" fmla="*/ 0 w 4540840"/>
              <a:gd name="connsiteY3" fmla="*/ 4404897 h 4404897"/>
              <a:gd name="connsiteX0" fmla="*/ 0 w 4540840"/>
              <a:gd name="connsiteY0" fmla="*/ 4404897 h 4404897"/>
              <a:gd name="connsiteX1" fmla="*/ 2270420 w 4540840"/>
              <a:gd name="connsiteY1" fmla="*/ 0 h 4404897"/>
              <a:gd name="connsiteX2" fmla="*/ 2933997 w 4540840"/>
              <a:gd name="connsiteY2" fmla="*/ 1284148 h 4404897"/>
              <a:gd name="connsiteX3" fmla="*/ 4540840 w 4540840"/>
              <a:gd name="connsiteY3" fmla="*/ 4404897 h 4404897"/>
              <a:gd name="connsiteX4" fmla="*/ 0 w 4540840"/>
              <a:gd name="connsiteY4" fmla="*/ 4404897 h 4404897"/>
              <a:gd name="connsiteX0" fmla="*/ 0 w 4540840"/>
              <a:gd name="connsiteY0" fmla="*/ 4404897 h 4404897"/>
              <a:gd name="connsiteX1" fmla="*/ 2270420 w 4540840"/>
              <a:gd name="connsiteY1" fmla="*/ 0 h 4404897"/>
              <a:gd name="connsiteX2" fmla="*/ 2933997 w 4540840"/>
              <a:gd name="connsiteY2" fmla="*/ 1284148 h 4404897"/>
              <a:gd name="connsiteX3" fmla="*/ 4540840 w 4540840"/>
              <a:gd name="connsiteY3" fmla="*/ 4404897 h 4404897"/>
              <a:gd name="connsiteX4" fmla="*/ 2933996 w 4540840"/>
              <a:gd name="connsiteY4" fmla="*/ 4404420 h 4404897"/>
              <a:gd name="connsiteX5" fmla="*/ 0 w 4540840"/>
              <a:gd name="connsiteY5" fmla="*/ 4404897 h 4404897"/>
              <a:gd name="connsiteX0" fmla="*/ 0 w 2933997"/>
              <a:gd name="connsiteY0" fmla="*/ 4404897 h 4404897"/>
              <a:gd name="connsiteX1" fmla="*/ 2270420 w 2933997"/>
              <a:gd name="connsiteY1" fmla="*/ 0 h 4404897"/>
              <a:gd name="connsiteX2" fmla="*/ 2933997 w 2933997"/>
              <a:gd name="connsiteY2" fmla="*/ 1284148 h 4404897"/>
              <a:gd name="connsiteX3" fmla="*/ 2933573 w 2933997"/>
              <a:gd name="connsiteY3" fmla="*/ 3532921 h 4404897"/>
              <a:gd name="connsiteX4" fmla="*/ 2933996 w 2933997"/>
              <a:gd name="connsiteY4" fmla="*/ 4404420 h 4404897"/>
              <a:gd name="connsiteX5" fmla="*/ 0 w 2933997"/>
              <a:gd name="connsiteY5" fmla="*/ 4404897 h 4404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33997" h="4404897">
                <a:moveTo>
                  <a:pt x="0" y="4404897"/>
                </a:moveTo>
                <a:lnTo>
                  <a:pt x="2270420" y="0"/>
                </a:lnTo>
                <a:cubicBezTo>
                  <a:pt x="2493183" y="426477"/>
                  <a:pt x="2711234" y="857671"/>
                  <a:pt x="2933997" y="1284148"/>
                </a:cubicBezTo>
                <a:cubicBezTo>
                  <a:pt x="2933856" y="2033739"/>
                  <a:pt x="2933714" y="2783330"/>
                  <a:pt x="2933573" y="3532921"/>
                </a:cubicBezTo>
                <a:lnTo>
                  <a:pt x="2933996" y="4404420"/>
                </a:lnTo>
                <a:lnTo>
                  <a:pt x="0" y="4404897"/>
                </a:lnTo>
                <a:close/>
              </a:path>
            </a:pathLst>
          </a:custGeom>
          <a:gradFill flip="none" rotWithShape="1">
            <a:gsLst>
              <a:gs pos="91000">
                <a:srgbClr val="004D6F">
                  <a:alpha val="86000"/>
                </a:srgbClr>
              </a:gs>
              <a:gs pos="1000">
                <a:schemeClr val="bg1">
                  <a:alpha val="37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/>
              <a:t> </a:t>
            </a:r>
          </a:p>
        </p:txBody>
      </p:sp>
      <p:sp>
        <p:nvSpPr>
          <p:cNvPr id="9" name="Triangle isocèle 8"/>
          <p:cNvSpPr/>
          <p:nvPr/>
        </p:nvSpPr>
        <p:spPr>
          <a:xfrm rot="16200000">
            <a:off x="10071118" y="57987"/>
            <a:ext cx="1872209" cy="2421545"/>
          </a:xfrm>
          <a:prstGeom prst="triangle">
            <a:avLst/>
          </a:prstGeom>
          <a:gradFill flip="none" rotWithShape="1">
            <a:gsLst>
              <a:gs pos="81000">
                <a:srgbClr val="004D6F">
                  <a:alpha val="79000"/>
                </a:srgbClr>
              </a:gs>
              <a:gs pos="5000">
                <a:schemeClr val="bg1">
                  <a:alpha val="3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/>
              <a:t> 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8499" y="369979"/>
            <a:ext cx="3757037" cy="61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S:\serv_com\01_CHARTE-INSA-Rennes\2014\08_Modèles-PPT\Triangle-bas.ep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46"/>
          <a:stretch/>
        </p:blipFill>
        <p:spPr bwMode="auto">
          <a:xfrm>
            <a:off x="4559829" y="6353714"/>
            <a:ext cx="2784311" cy="50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93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03511" y="1333549"/>
            <a:ext cx="11233248" cy="4687739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1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lnSpc>
                <a:spcPct val="150000"/>
              </a:lnSpc>
              <a:buNone/>
              <a:defRPr sz="1400" b="0" baseline="0">
                <a:solidFill>
                  <a:srgbClr val="004D6F"/>
                </a:solidFill>
                <a:latin typeface="Arial" pitchFamily="34" charset="0"/>
                <a:cs typeface="Arial" pitchFamily="34" charset="0"/>
              </a:defRPr>
            </a:lvl2pPr>
            <a:lvl3pPr marL="914400" indent="0">
              <a:lnSpc>
                <a:spcPct val="150000"/>
              </a:lnSpc>
              <a:spcBef>
                <a:spcPts val="2400"/>
              </a:spcBef>
              <a:buNone/>
              <a:defRPr sz="1800">
                <a:solidFill>
                  <a:srgbClr val="587F8E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fr-FR" dirty="0"/>
              <a:t>Item 1</a:t>
            </a:r>
          </a:p>
          <a:p>
            <a:pPr lvl="1"/>
            <a:r>
              <a:rPr lang="fr-FR" dirty="0"/>
              <a:t>Sous - item 1.1</a:t>
            </a:r>
          </a:p>
          <a:p>
            <a:pPr lvl="1"/>
            <a:endParaRPr lang="fr-FR" dirty="0"/>
          </a:p>
        </p:txBody>
      </p:sp>
      <p:sp>
        <p:nvSpPr>
          <p:cNvPr id="16" name="Titre 11"/>
          <p:cNvSpPr>
            <a:spLocks noGrp="1"/>
          </p:cNvSpPr>
          <p:nvPr>
            <p:ph type="title" hasCustomPrompt="1"/>
          </p:nvPr>
        </p:nvSpPr>
        <p:spPr>
          <a:xfrm>
            <a:off x="3407701" y="6573878"/>
            <a:ext cx="7536160" cy="239498"/>
          </a:xfrm>
          <a:prstGeom prst="rect">
            <a:avLst/>
          </a:prstGeom>
        </p:spPr>
        <p:txBody>
          <a:bodyPr anchor="ctr"/>
          <a:lstStyle>
            <a:lvl1pPr algn="l">
              <a:defRPr sz="1050" b="0" baseline="0">
                <a:solidFill>
                  <a:srgbClr val="B2B2B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/>
              <a:t>TITRE DE PARTIE</a:t>
            </a:r>
          </a:p>
        </p:txBody>
      </p:sp>
      <p:sp>
        <p:nvSpPr>
          <p:cNvPr id="17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2447595" y="121927"/>
            <a:ext cx="6144683" cy="423109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6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dirty="0"/>
              <a:t>Titre de page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6855" y="221950"/>
            <a:ext cx="1821211" cy="296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riangle isocèle 10"/>
          <p:cNvSpPr/>
          <p:nvPr/>
        </p:nvSpPr>
        <p:spPr>
          <a:xfrm rot="16200000">
            <a:off x="9563105" y="-1286357"/>
            <a:ext cx="1342487" cy="3911761"/>
          </a:xfrm>
          <a:custGeom>
            <a:avLst/>
            <a:gdLst>
              <a:gd name="connsiteX0" fmla="*/ 0 w 7304492"/>
              <a:gd name="connsiteY0" fmla="*/ 7085811 h 7085811"/>
              <a:gd name="connsiteX1" fmla="*/ 3652246 w 7304492"/>
              <a:gd name="connsiteY1" fmla="*/ 0 h 7085811"/>
              <a:gd name="connsiteX2" fmla="*/ 7304492 w 7304492"/>
              <a:gd name="connsiteY2" fmla="*/ 7085811 h 7085811"/>
              <a:gd name="connsiteX3" fmla="*/ 0 w 7304492"/>
              <a:gd name="connsiteY3" fmla="*/ 7085811 h 7085811"/>
              <a:gd name="connsiteX0" fmla="*/ 0 w 7304492"/>
              <a:gd name="connsiteY0" fmla="*/ 7085811 h 7085811"/>
              <a:gd name="connsiteX1" fmla="*/ 3652246 w 7304492"/>
              <a:gd name="connsiteY1" fmla="*/ 0 h 7085811"/>
              <a:gd name="connsiteX2" fmla="*/ 4862555 w 7304492"/>
              <a:gd name="connsiteY2" fmla="*/ 2355029 h 7085811"/>
              <a:gd name="connsiteX3" fmla="*/ 7304492 w 7304492"/>
              <a:gd name="connsiteY3" fmla="*/ 7085811 h 7085811"/>
              <a:gd name="connsiteX4" fmla="*/ 0 w 7304492"/>
              <a:gd name="connsiteY4" fmla="*/ 7085811 h 7085811"/>
              <a:gd name="connsiteX0" fmla="*/ 0 w 7304492"/>
              <a:gd name="connsiteY0" fmla="*/ 7085811 h 7092282"/>
              <a:gd name="connsiteX1" fmla="*/ 3652246 w 7304492"/>
              <a:gd name="connsiteY1" fmla="*/ 0 h 7092282"/>
              <a:gd name="connsiteX2" fmla="*/ 4862555 w 7304492"/>
              <a:gd name="connsiteY2" fmla="*/ 2355029 h 7092282"/>
              <a:gd name="connsiteX3" fmla="*/ 7304492 w 7304492"/>
              <a:gd name="connsiteY3" fmla="*/ 7085811 h 7092282"/>
              <a:gd name="connsiteX4" fmla="*/ 4840524 w 7304492"/>
              <a:gd name="connsiteY4" fmla="*/ 7092282 h 7092282"/>
              <a:gd name="connsiteX5" fmla="*/ 0 w 7304492"/>
              <a:gd name="connsiteY5" fmla="*/ 7085811 h 7092282"/>
              <a:gd name="connsiteX0" fmla="*/ 0 w 4862555"/>
              <a:gd name="connsiteY0" fmla="*/ 7085811 h 7092282"/>
              <a:gd name="connsiteX1" fmla="*/ 3652246 w 4862555"/>
              <a:gd name="connsiteY1" fmla="*/ 0 h 7092282"/>
              <a:gd name="connsiteX2" fmla="*/ 4862555 w 4862555"/>
              <a:gd name="connsiteY2" fmla="*/ 2355029 h 7092282"/>
              <a:gd name="connsiteX3" fmla="*/ 4847730 w 4862555"/>
              <a:gd name="connsiteY3" fmla="*/ 4794303 h 7092282"/>
              <a:gd name="connsiteX4" fmla="*/ 4840524 w 4862555"/>
              <a:gd name="connsiteY4" fmla="*/ 7092282 h 7092282"/>
              <a:gd name="connsiteX5" fmla="*/ 0 w 4862555"/>
              <a:gd name="connsiteY5" fmla="*/ 7085811 h 7092282"/>
              <a:gd name="connsiteX0" fmla="*/ 0 w 4862555"/>
              <a:gd name="connsiteY0" fmla="*/ 7085811 h 7092282"/>
              <a:gd name="connsiteX1" fmla="*/ 3652246 w 4862555"/>
              <a:gd name="connsiteY1" fmla="*/ 0 h 7092282"/>
              <a:gd name="connsiteX2" fmla="*/ 4862555 w 4862555"/>
              <a:gd name="connsiteY2" fmla="*/ 2355029 h 7092282"/>
              <a:gd name="connsiteX3" fmla="*/ 4857148 w 4862555"/>
              <a:gd name="connsiteY3" fmla="*/ 4794303 h 7092282"/>
              <a:gd name="connsiteX4" fmla="*/ 4840524 w 4862555"/>
              <a:gd name="connsiteY4" fmla="*/ 7092282 h 7092282"/>
              <a:gd name="connsiteX5" fmla="*/ 0 w 4862555"/>
              <a:gd name="connsiteY5" fmla="*/ 7085811 h 7092282"/>
              <a:gd name="connsiteX0" fmla="*/ 0 w 4862555"/>
              <a:gd name="connsiteY0" fmla="*/ 7085811 h 7111136"/>
              <a:gd name="connsiteX1" fmla="*/ 3652246 w 4862555"/>
              <a:gd name="connsiteY1" fmla="*/ 0 h 7111136"/>
              <a:gd name="connsiteX2" fmla="*/ 4862555 w 4862555"/>
              <a:gd name="connsiteY2" fmla="*/ 2355029 h 7111136"/>
              <a:gd name="connsiteX3" fmla="*/ 4857148 w 4862555"/>
              <a:gd name="connsiteY3" fmla="*/ 4794303 h 7111136"/>
              <a:gd name="connsiteX4" fmla="*/ 4859360 w 4862555"/>
              <a:gd name="connsiteY4" fmla="*/ 7111136 h 7111136"/>
              <a:gd name="connsiteX5" fmla="*/ 0 w 4862555"/>
              <a:gd name="connsiteY5" fmla="*/ 7085811 h 7111136"/>
              <a:gd name="connsiteX0" fmla="*/ 0 w 4876681"/>
              <a:gd name="connsiteY0" fmla="*/ 7104665 h 7111136"/>
              <a:gd name="connsiteX1" fmla="*/ 3666372 w 4876681"/>
              <a:gd name="connsiteY1" fmla="*/ 0 h 7111136"/>
              <a:gd name="connsiteX2" fmla="*/ 4876681 w 4876681"/>
              <a:gd name="connsiteY2" fmla="*/ 2355029 h 7111136"/>
              <a:gd name="connsiteX3" fmla="*/ 4871274 w 4876681"/>
              <a:gd name="connsiteY3" fmla="*/ 4794303 h 7111136"/>
              <a:gd name="connsiteX4" fmla="*/ 4873486 w 4876681"/>
              <a:gd name="connsiteY4" fmla="*/ 7111136 h 7111136"/>
              <a:gd name="connsiteX5" fmla="*/ 0 w 4876681"/>
              <a:gd name="connsiteY5" fmla="*/ 7104665 h 7111136"/>
              <a:gd name="connsiteX0" fmla="*/ 0 w 4876681"/>
              <a:gd name="connsiteY0" fmla="*/ 7104665 h 7111136"/>
              <a:gd name="connsiteX1" fmla="*/ 3666372 w 4876681"/>
              <a:gd name="connsiteY1" fmla="*/ 0 h 7111136"/>
              <a:gd name="connsiteX2" fmla="*/ 4876681 w 4876681"/>
              <a:gd name="connsiteY2" fmla="*/ 2355029 h 7111136"/>
              <a:gd name="connsiteX3" fmla="*/ 4871274 w 4876681"/>
              <a:gd name="connsiteY3" fmla="*/ 4799016 h 7111136"/>
              <a:gd name="connsiteX4" fmla="*/ 4873486 w 4876681"/>
              <a:gd name="connsiteY4" fmla="*/ 7111136 h 7111136"/>
              <a:gd name="connsiteX5" fmla="*/ 0 w 4876681"/>
              <a:gd name="connsiteY5" fmla="*/ 7104665 h 7111136"/>
              <a:gd name="connsiteX0" fmla="*/ 0 w 4886098"/>
              <a:gd name="connsiteY0" fmla="*/ 7104665 h 7111136"/>
              <a:gd name="connsiteX1" fmla="*/ 3666372 w 4886098"/>
              <a:gd name="connsiteY1" fmla="*/ 0 h 7111136"/>
              <a:gd name="connsiteX2" fmla="*/ 4886098 w 4886098"/>
              <a:gd name="connsiteY2" fmla="*/ 2369169 h 7111136"/>
              <a:gd name="connsiteX3" fmla="*/ 4871274 w 4886098"/>
              <a:gd name="connsiteY3" fmla="*/ 4799016 h 7111136"/>
              <a:gd name="connsiteX4" fmla="*/ 4873486 w 4886098"/>
              <a:gd name="connsiteY4" fmla="*/ 7111136 h 7111136"/>
              <a:gd name="connsiteX5" fmla="*/ 0 w 4886098"/>
              <a:gd name="connsiteY5" fmla="*/ 7104665 h 7111136"/>
              <a:gd name="connsiteX0" fmla="*/ 0 w 4886098"/>
              <a:gd name="connsiteY0" fmla="*/ 7104665 h 7111136"/>
              <a:gd name="connsiteX1" fmla="*/ 3666372 w 4886098"/>
              <a:gd name="connsiteY1" fmla="*/ 0 h 7111136"/>
              <a:gd name="connsiteX2" fmla="*/ 4886098 w 4886098"/>
              <a:gd name="connsiteY2" fmla="*/ 2369169 h 7111136"/>
              <a:gd name="connsiteX3" fmla="*/ 4871274 w 4886098"/>
              <a:gd name="connsiteY3" fmla="*/ 4799016 h 7111136"/>
              <a:gd name="connsiteX4" fmla="*/ 4873486 w 4886098"/>
              <a:gd name="connsiteY4" fmla="*/ 7111136 h 7111136"/>
              <a:gd name="connsiteX5" fmla="*/ 0 w 4886098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871972 w 4873486"/>
              <a:gd name="connsiteY2" fmla="*/ 2326748 h 7111136"/>
              <a:gd name="connsiteX3" fmla="*/ 4871274 w 4873486"/>
              <a:gd name="connsiteY3" fmla="*/ 4799016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875163"/>
              <a:gd name="connsiteY0" fmla="*/ 7104665 h 7111136"/>
              <a:gd name="connsiteX1" fmla="*/ 3666372 w 4875163"/>
              <a:gd name="connsiteY1" fmla="*/ 0 h 7111136"/>
              <a:gd name="connsiteX2" fmla="*/ 4871972 w 4875163"/>
              <a:gd name="connsiteY2" fmla="*/ 2326748 h 7111136"/>
              <a:gd name="connsiteX3" fmla="*/ 4871274 w 4875163"/>
              <a:gd name="connsiteY3" fmla="*/ 4799016 h 7111136"/>
              <a:gd name="connsiteX4" fmla="*/ 4873486 w 4875163"/>
              <a:gd name="connsiteY4" fmla="*/ 7111136 h 7111136"/>
              <a:gd name="connsiteX5" fmla="*/ 0 w 4875163"/>
              <a:gd name="connsiteY5" fmla="*/ 7104665 h 7111136"/>
              <a:gd name="connsiteX0" fmla="*/ 0 w 4984444"/>
              <a:gd name="connsiteY0" fmla="*/ 7104665 h 7111136"/>
              <a:gd name="connsiteX1" fmla="*/ 3666372 w 4984444"/>
              <a:gd name="connsiteY1" fmla="*/ 0 h 7111136"/>
              <a:gd name="connsiteX2" fmla="*/ 4871972 w 4984444"/>
              <a:gd name="connsiteY2" fmla="*/ 2326748 h 7111136"/>
              <a:gd name="connsiteX3" fmla="*/ 4984287 w 4984444"/>
              <a:gd name="connsiteY3" fmla="*/ 4817872 h 7111136"/>
              <a:gd name="connsiteX4" fmla="*/ 4873486 w 4984444"/>
              <a:gd name="connsiteY4" fmla="*/ 7111136 h 7111136"/>
              <a:gd name="connsiteX5" fmla="*/ 0 w 4984444"/>
              <a:gd name="connsiteY5" fmla="*/ 7104665 h 7111136"/>
              <a:gd name="connsiteX0" fmla="*/ 0 w 4875164"/>
              <a:gd name="connsiteY0" fmla="*/ 7104665 h 7111136"/>
              <a:gd name="connsiteX1" fmla="*/ 3666372 w 4875164"/>
              <a:gd name="connsiteY1" fmla="*/ 0 h 7111136"/>
              <a:gd name="connsiteX2" fmla="*/ 4871972 w 4875164"/>
              <a:gd name="connsiteY2" fmla="*/ 2326748 h 7111136"/>
              <a:gd name="connsiteX3" fmla="*/ 4871276 w 4875164"/>
              <a:gd name="connsiteY3" fmla="*/ 4836728 h 7111136"/>
              <a:gd name="connsiteX4" fmla="*/ 4873486 w 4875164"/>
              <a:gd name="connsiteY4" fmla="*/ 7111136 h 7111136"/>
              <a:gd name="connsiteX5" fmla="*/ 0 w 4875164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710205 w 4873486"/>
              <a:gd name="connsiteY2" fmla="*/ 2021948 h 7111136"/>
              <a:gd name="connsiteX3" fmla="*/ 4871276 w 4873486"/>
              <a:gd name="connsiteY3" fmla="*/ 4836728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873486"/>
              <a:gd name="connsiteY0" fmla="*/ 7104665 h 7111136"/>
              <a:gd name="connsiteX1" fmla="*/ 3666372 w 4873486"/>
              <a:gd name="connsiteY1" fmla="*/ 0 h 7111136"/>
              <a:gd name="connsiteX2" fmla="*/ 4710205 w 4873486"/>
              <a:gd name="connsiteY2" fmla="*/ 2021948 h 7111136"/>
              <a:gd name="connsiteX3" fmla="*/ 4719025 w 4873486"/>
              <a:gd name="connsiteY3" fmla="*/ 4693853 h 7111136"/>
              <a:gd name="connsiteX4" fmla="*/ 4873486 w 4873486"/>
              <a:gd name="connsiteY4" fmla="*/ 7111136 h 7111136"/>
              <a:gd name="connsiteX5" fmla="*/ 0 w 4873486"/>
              <a:gd name="connsiteY5" fmla="*/ 7104665 h 7111136"/>
              <a:gd name="connsiteX0" fmla="*/ 0 w 4720435"/>
              <a:gd name="connsiteY0" fmla="*/ 7104665 h 7104665"/>
              <a:gd name="connsiteX1" fmla="*/ 3666372 w 4720435"/>
              <a:gd name="connsiteY1" fmla="*/ 0 h 7104665"/>
              <a:gd name="connsiteX2" fmla="*/ 4710205 w 4720435"/>
              <a:gd name="connsiteY2" fmla="*/ 2021948 h 7104665"/>
              <a:gd name="connsiteX3" fmla="*/ 4719025 w 4720435"/>
              <a:gd name="connsiteY3" fmla="*/ 4693853 h 7104665"/>
              <a:gd name="connsiteX4" fmla="*/ 4711719 w 4720435"/>
              <a:gd name="connsiteY4" fmla="*/ 5606186 h 7104665"/>
              <a:gd name="connsiteX5" fmla="*/ 0 w 4720435"/>
              <a:gd name="connsiteY5" fmla="*/ 7104665 h 7104665"/>
              <a:gd name="connsiteX0" fmla="*/ 0 w 3940147"/>
              <a:gd name="connsiteY0" fmla="*/ 5571143 h 5606186"/>
              <a:gd name="connsiteX1" fmla="*/ 2886084 w 3940147"/>
              <a:gd name="connsiteY1" fmla="*/ 0 h 5606186"/>
              <a:gd name="connsiteX2" fmla="*/ 3929917 w 3940147"/>
              <a:gd name="connsiteY2" fmla="*/ 2021948 h 5606186"/>
              <a:gd name="connsiteX3" fmla="*/ 3938737 w 3940147"/>
              <a:gd name="connsiteY3" fmla="*/ 4693853 h 5606186"/>
              <a:gd name="connsiteX4" fmla="*/ 3931431 w 3940147"/>
              <a:gd name="connsiteY4" fmla="*/ 5606186 h 5606186"/>
              <a:gd name="connsiteX5" fmla="*/ 0 w 3940147"/>
              <a:gd name="connsiteY5" fmla="*/ 5571143 h 5606186"/>
              <a:gd name="connsiteX0" fmla="*/ 0 w 3939313"/>
              <a:gd name="connsiteY0" fmla="*/ 5571143 h 5606186"/>
              <a:gd name="connsiteX1" fmla="*/ 2886084 w 3939313"/>
              <a:gd name="connsiteY1" fmla="*/ 0 h 5606186"/>
              <a:gd name="connsiteX2" fmla="*/ 3910886 w 3939313"/>
              <a:gd name="connsiteY2" fmla="*/ 2002898 h 5606186"/>
              <a:gd name="connsiteX3" fmla="*/ 3938737 w 3939313"/>
              <a:gd name="connsiteY3" fmla="*/ 4693853 h 5606186"/>
              <a:gd name="connsiteX4" fmla="*/ 3931431 w 3939313"/>
              <a:gd name="connsiteY4" fmla="*/ 5606186 h 5606186"/>
              <a:gd name="connsiteX5" fmla="*/ 0 w 3939313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02898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31431"/>
              <a:gd name="connsiteY0" fmla="*/ 5571143 h 5606186"/>
              <a:gd name="connsiteX1" fmla="*/ 2886084 w 3931431"/>
              <a:gd name="connsiteY1" fmla="*/ 0 h 5606186"/>
              <a:gd name="connsiteX2" fmla="*/ 3910886 w 3931431"/>
              <a:gd name="connsiteY2" fmla="*/ 2012295 h 5606186"/>
              <a:gd name="connsiteX3" fmla="*/ 3910192 w 3931431"/>
              <a:gd name="connsiteY3" fmla="*/ 4703381 h 5606186"/>
              <a:gd name="connsiteX4" fmla="*/ 3931431 w 3931431"/>
              <a:gd name="connsiteY4" fmla="*/ 5606186 h 5606186"/>
              <a:gd name="connsiteX5" fmla="*/ 0 w 3931431"/>
              <a:gd name="connsiteY5" fmla="*/ 5571143 h 5606186"/>
              <a:gd name="connsiteX0" fmla="*/ 0 w 3912966"/>
              <a:gd name="connsiteY0" fmla="*/ 5571143 h 5609320"/>
              <a:gd name="connsiteX1" fmla="*/ 2886084 w 3912966"/>
              <a:gd name="connsiteY1" fmla="*/ 0 h 5609320"/>
              <a:gd name="connsiteX2" fmla="*/ 3910886 w 3912966"/>
              <a:gd name="connsiteY2" fmla="*/ 2012295 h 5609320"/>
              <a:gd name="connsiteX3" fmla="*/ 3910192 w 3912966"/>
              <a:gd name="connsiteY3" fmla="*/ 4703381 h 5609320"/>
              <a:gd name="connsiteX4" fmla="*/ 3868863 w 3912966"/>
              <a:gd name="connsiteY4" fmla="*/ 5609320 h 5609320"/>
              <a:gd name="connsiteX5" fmla="*/ 0 w 3912966"/>
              <a:gd name="connsiteY5" fmla="*/ 5571143 h 5609320"/>
              <a:gd name="connsiteX0" fmla="*/ 0 w 3915790"/>
              <a:gd name="connsiteY0" fmla="*/ 5571143 h 5593663"/>
              <a:gd name="connsiteX1" fmla="*/ 2886084 w 3915790"/>
              <a:gd name="connsiteY1" fmla="*/ 0 h 5593663"/>
              <a:gd name="connsiteX2" fmla="*/ 3910886 w 3915790"/>
              <a:gd name="connsiteY2" fmla="*/ 2012295 h 5593663"/>
              <a:gd name="connsiteX3" fmla="*/ 3910192 w 3915790"/>
              <a:gd name="connsiteY3" fmla="*/ 4703381 h 5593663"/>
              <a:gd name="connsiteX4" fmla="*/ 3915790 w 3915790"/>
              <a:gd name="connsiteY4" fmla="*/ 5593663 h 5593663"/>
              <a:gd name="connsiteX5" fmla="*/ 0 w 3915790"/>
              <a:gd name="connsiteY5" fmla="*/ 5571143 h 5593663"/>
              <a:gd name="connsiteX0" fmla="*/ 0 w 3916271"/>
              <a:gd name="connsiteY0" fmla="*/ 5571143 h 5593663"/>
              <a:gd name="connsiteX1" fmla="*/ 2886084 w 3916271"/>
              <a:gd name="connsiteY1" fmla="*/ 0 h 5593663"/>
              <a:gd name="connsiteX2" fmla="*/ 3910886 w 3916271"/>
              <a:gd name="connsiteY2" fmla="*/ 2012295 h 5593663"/>
              <a:gd name="connsiteX3" fmla="*/ 3910192 w 3916271"/>
              <a:gd name="connsiteY3" fmla="*/ 4703381 h 5593663"/>
              <a:gd name="connsiteX4" fmla="*/ 3915790 w 3916271"/>
              <a:gd name="connsiteY4" fmla="*/ 5593663 h 5593663"/>
              <a:gd name="connsiteX5" fmla="*/ 0 w 3916271"/>
              <a:gd name="connsiteY5" fmla="*/ 5571143 h 5593663"/>
              <a:gd name="connsiteX0" fmla="*/ 0 w 3923683"/>
              <a:gd name="connsiteY0" fmla="*/ 5571143 h 5593663"/>
              <a:gd name="connsiteX1" fmla="*/ 2886084 w 3923683"/>
              <a:gd name="connsiteY1" fmla="*/ 0 h 5593663"/>
              <a:gd name="connsiteX2" fmla="*/ 3910886 w 3923683"/>
              <a:gd name="connsiteY2" fmla="*/ 2012295 h 5593663"/>
              <a:gd name="connsiteX3" fmla="*/ 3922709 w 3923683"/>
              <a:gd name="connsiteY3" fmla="*/ 4693990 h 5593663"/>
              <a:gd name="connsiteX4" fmla="*/ 3915790 w 3923683"/>
              <a:gd name="connsiteY4" fmla="*/ 5593663 h 5593663"/>
              <a:gd name="connsiteX5" fmla="*/ 0 w 3923683"/>
              <a:gd name="connsiteY5" fmla="*/ 5571143 h 5593663"/>
              <a:gd name="connsiteX0" fmla="*/ 0 w 3923683"/>
              <a:gd name="connsiteY0" fmla="*/ 5571143 h 5593663"/>
              <a:gd name="connsiteX1" fmla="*/ 2886084 w 3923683"/>
              <a:gd name="connsiteY1" fmla="*/ 0 h 5593663"/>
              <a:gd name="connsiteX2" fmla="*/ 3910886 w 3923683"/>
              <a:gd name="connsiteY2" fmla="*/ 2012295 h 5593663"/>
              <a:gd name="connsiteX3" fmla="*/ 3922709 w 3923683"/>
              <a:gd name="connsiteY3" fmla="*/ 4693990 h 5593663"/>
              <a:gd name="connsiteX4" fmla="*/ 3915790 w 3923683"/>
              <a:gd name="connsiteY4" fmla="*/ 5593663 h 5593663"/>
              <a:gd name="connsiteX5" fmla="*/ 0 w 3923683"/>
              <a:gd name="connsiteY5" fmla="*/ 5571143 h 5593663"/>
              <a:gd name="connsiteX0" fmla="*/ 0 w 3922709"/>
              <a:gd name="connsiteY0" fmla="*/ 5571143 h 5593663"/>
              <a:gd name="connsiteX1" fmla="*/ 2886084 w 3922709"/>
              <a:gd name="connsiteY1" fmla="*/ 0 h 5593663"/>
              <a:gd name="connsiteX2" fmla="*/ 3910886 w 3922709"/>
              <a:gd name="connsiteY2" fmla="*/ 2012295 h 5593663"/>
              <a:gd name="connsiteX3" fmla="*/ 3922709 w 3922709"/>
              <a:gd name="connsiteY3" fmla="*/ 4693990 h 5593663"/>
              <a:gd name="connsiteX4" fmla="*/ 3915790 w 3922709"/>
              <a:gd name="connsiteY4" fmla="*/ 5593663 h 5593663"/>
              <a:gd name="connsiteX5" fmla="*/ 0 w 3922709"/>
              <a:gd name="connsiteY5" fmla="*/ 5571143 h 5593663"/>
              <a:gd name="connsiteX0" fmla="*/ 0 w 3922709"/>
              <a:gd name="connsiteY0" fmla="*/ 5571143 h 5593663"/>
              <a:gd name="connsiteX1" fmla="*/ 2886084 w 3922709"/>
              <a:gd name="connsiteY1" fmla="*/ 0 h 5593663"/>
              <a:gd name="connsiteX2" fmla="*/ 3910886 w 3922709"/>
              <a:gd name="connsiteY2" fmla="*/ 2012295 h 5593663"/>
              <a:gd name="connsiteX3" fmla="*/ 3922709 w 3922709"/>
              <a:gd name="connsiteY3" fmla="*/ 4693990 h 5593663"/>
              <a:gd name="connsiteX4" fmla="*/ 3915790 w 3922709"/>
              <a:gd name="connsiteY4" fmla="*/ 5593663 h 5593663"/>
              <a:gd name="connsiteX5" fmla="*/ 0 w 3922709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0886 w 3919583"/>
              <a:gd name="connsiteY2" fmla="*/ 2012295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4014 w 3919583"/>
              <a:gd name="connsiteY2" fmla="*/ 2024821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5571143 h 5593663"/>
              <a:gd name="connsiteX1" fmla="*/ 2886084 w 3919583"/>
              <a:gd name="connsiteY1" fmla="*/ 0 h 5593663"/>
              <a:gd name="connsiteX2" fmla="*/ 3914014 w 3919583"/>
              <a:gd name="connsiteY2" fmla="*/ 2024821 h 5593663"/>
              <a:gd name="connsiteX3" fmla="*/ 3919583 w 3919583"/>
              <a:gd name="connsiteY3" fmla="*/ 4687730 h 5593663"/>
              <a:gd name="connsiteX4" fmla="*/ 3915790 w 3919583"/>
              <a:gd name="connsiteY4" fmla="*/ 5593663 h 5593663"/>
              <a:gd name="connsiteX5" fmla="*/ 0 w 3919583"/>
              <a:gd name="connsiteY5" fmla="*/ 5571143 h 5593663"/>
              <a:gd name="connsiteX0" fmla="*/ 0 w 3919583"/>
              <a:gd name="connsiteY0" fmla="*/ 4148574 h 4171094"/>
              <a:gd name="connsiteX1" fmla="*/ 2153516 w 3919583"/>
              <a:gd name="connsiteY1" fmla="*/ 0 h 4171094"/>
              <a:gd name="connsiteX2" fmla="*/ 3914014 w 3919583"/>
              <a:gd name="connsiteY2" fmla="*/ 602252 h 4171094"/>
              <a:gd name="connsiteX3" fmla="*/ 3919583 w 3919583"/>
              <a:gd name="connsiteY3" fmla="*/ 3265161 h 4171094"/>
              <a:gd name="connsiteX4" fmla="*/ 3915790 w 3919583"/>
              <a:gd name="connsiteY4" fmla="*/ 4171094 h 4171094"/>
              <a:gd name="connsiteX5" fmla="*/ 0 w 3919583"/>
              <a:gd name="connsiteY5" fmla="*/ 4148574 h 4171094"/>
              <a:gd name="connsiteX0" fmla="*/ 0 w 3919583"/>
              <a:gd name="connsiteY0" fmla="*/ 4148574 h 4171094"/>
              <a:gd name="connsiteX1" fmla="*/ 2153516 w 3919583"/>
              <a:gd name="connsiteY1" fmla="*/ 0 h 4171094"/>
              <a:gd name="connsiteX2" fmla="*/ 2170505 w 3919583"/>
              <a:gd name="connsiteY2" fmla="*/ 1892836 h 4171094"/>
              <a:gd name="connsiteX3" fmla="*/ 3919583 w 3919583"/>
              <a:gd name="connsiteY3" fmla="*/ 3265161 h 4171094"/>
              <a:gd name="connsiteX4" fmla="*/ 3915790 w 3919583"/>
              <a:gd name="connsiteY4" fmla="*/ 4171094 h 4171094"/>
              <a:gd name="connsiteX5" fmla="*/ 0 w 3919583"/>
              <a:gd name="connsiteY5" fmla="*/ 4148574 h 4171094"/>
              <a:gd name="connsiteX0" fmla="*/ 0 w 3915793"/>
              <a:gd name="connsiteY0" fmla="*/ 4148574 h 4171094"/>
              <a:gd name="connsiteX1" fmla="*/ 2153516 w 3915793"/>
              <a:gd name="connsiteY1" fmla="*/ 0 h 4171094"/>
              <a:gd name="connsiteX2" fmla="*/ 2170505 w 3915793"/>
              <a:gd name="connsiteY2" fmla="*/ 1892836 h 4171094"/>
              <a:gd name="connsiteX3" fmla="*/ 2190725 w 3915793"/>
              <a:gd name="connsiteY3" fmla="*/ 3265165 h 4171094"/>
              <a:gd name="connsiteX4" fmla="*/ 3915790 w 3915793"/>
              <a:gd name="connsiteY4" fmla="*/ 4171094 h 4171094"/>
              <a:gd name="connsiteX5" fmla="*/ 0 w 3915793"/>
              <a:gd name="connsiteY5" fmla="*/ 4148574 h 4171094"/>
              <a:gd name="connsiteX0" fmla="*/ 0 w 3963302"/>
              <a:gd name="connsiteY0" fmla="*/ 4148574 h 4171094"/>
              <a:gd name="connsiteX1" fmla="*/ 2153516 w 3963302"/>
              <a:gd name="connsiteY1" fmla="*/ 0 h 4171094"/>
              <a:gd name="connsiteX2" fmla="*/ 2170505 w 3963302"/>
              <a:gd name="connsiteY2" fmla="*/ 1892836 h 4171094"/>
              <a:gd name="connsiteX3" fmla="*/ 3915790 w 3963302"/>
              <a:gd name="connsiteY3" fmla="*/ 4171094 h 4171094"/>
              <a:gd name="connsiteX4" fmla="*/ 0 w 3963302"/>
              <a:gd name="connsiteY4" fmla="*/ 4148574 h 4171094"/>
              <a:gd name="connsiteX0" fmla="*/ 0 w 3971475"/>
              <a:gd name="connsiteY0" fmla="*/ 4148574 h 4171094"/>
              <a:gd name="connsiteX1" fmla="*/ 2153516 w 3971475"/>
              <a:gd name="connsiteY1" fmla="*/ 0 h 4171094"/>
              <a:gd name="connsiteX2" fmla="*/ 3915790 w 3971475"/>
              <a:gd name="connsiteY2" fmla="*/ 4171094 h 4171094"/>
              <a:gd name="connsiteX3" fmla="*/ 0 w 3971475"/>
              <a:gd name="connsiteY3" fmla="*/ 4148574 h 4171094"/>
              <a:gd name="connsiteX0" fmla="*/ 0 w 2530710"/>
              <a:gd name="connsiteY0" fmla="*/ 4148574 h 4171098"/>
              <a:gd name="connsiteX1" fmla="*/ 2153516 w 2530710"/>
              <a:gd name="connsiteY1" fmla="*/ 0 h 4171098"/>
              <a:gd name="connsiteX2" fmla="*/ 2128327 w 2530710"/>
              <a:gd name="connsiteY2" fmla="*/ 4171098 h 4171098"/>
              <a:gd name="connsiteX3" fmla="*/ 0 w 2530710"/>
              <a:gd name="connsiteY3" fmla="*/ 4148574 h 4171098"/>
              <a:gd name="connsiteX0" fmla="*/ 0 w 2438750"/>
              <a:gd name="connsiteY0" fmla="*/ 4148574 h 4171098"/>
              <a:gd name="connsiteX1" fmla="*/ 2153516 w 2438750"/>
              <a:gd name="connsiteY1" fmla="*/ 0 h 4171098"/>
              <a:gd name="connsiteX2" fmla="*/ 2128327 w 2438750"/>
              <a:gd name="connsiteY2" fmla="*/ 4171098 h 4171098"/>
              <a:gd name="connsiteX3" fmla="*/ 0 w 2438750"/>
              <a:gd name="connsiteY3" fmla="*/ 4148574 h 4171098"/>
              <a:gd name="connsiteX0" fmla="*/ 0 w 2153516"/>
              <a:gd name="connsiteY0" fmla="*/ 4148574 h 4171098"/>
              <a:gd name="connsiteX1" fmla="*/ 2153516 w 2153516"/>
              <a:gd name="connsiteY1" fmla="*/ 0 h 4171098"/>
              <a:gd name="connsiteX2" fmla="*/ 2128327 w 2153516"/>
              <a:gd name="connsiteY2" fmla="*/ 4171098 h 4171098"/>
              <a:gd name="connsiteX3" fmla="*/ 0 w 2153516"/>
              <a:gd name="connsiteY3" fmla="*/ 4148574 h 4171098"/>
              <a:gd name="connsiteX0" fmla="*/ 0 w 2155023"/>
              <a:gd name="connsiteY0" fmla="*/ 4148574 h 4171098"/>
              <a:gd name="connsiteX1" fmla="*/ 2153516 w 2155023"/>
              <a:gd name="connsiteY1" fmla="*/ 0 h 4171098"/>
              <a:gd name="connsiteX2" fmla="*/ 2128327 w 2155023"/>
              <a:gd name="connsiteY2" fmla="*/ 4171098 h 4171098"/>
              <a:gd name="connsiteX3" fmla="*/ 0 w 2155023"/>
              <a:gd name="connsiteY3" fmla="*/ 4148574 h 4171098"/>
              <a:gd name="connsiteX0" fmla="*/ 0 w 2161634"/>
              <a:gd name="connsiteY0" fmla="*/ 4148574 h 4171098"/>
              <a:gd name="connsiteX1" fmla="*/ 2153516 w 2161634"/>
              <a:gd name="connsiteY1" fmla="*/ 0 h 4171098"/>
              <a:gd name="connsiteX2" fmla="*/ 2157630 w 2161634"/>
              <a:gd name="connsiteY2" fmla="*/ 4171098 h 4171098"/>
              <a:gd name="connsiteX3" fmla="*/ 0 w 2161634"/>
              <a:gd name="connsiteY3" fmla="*/ 4148574 h 4171098"/>
              <a:gd name="connsiteX0" fmla="*/ 0 w 2161634"/>
              <a:gd name="connsiteY0" fmla="*/ 4163240 h 4171098"/>
              <a:gd name="connsiteX1" fmla="*/ 2153516 w 2161634"/>
              <a:gd name="connsiteY1" fmla="*/ 0 h 4171098"/>
              <a:gd name="connsiteX2" fmla="*/ 2157630 w 2161634"/>
              <a:gd name="connsiteY2" fmla="*/ 4171098 h 4171098"/>
              <a:gd name="connsiteX3" fmla="*/ 0 w 2161634"/>
              <a:gd name="connsiteY3" fmla="*/ 4163240 h 4171098"/>
              <a:gd name="connsiteX0" fmla="*/ 0 w 2168034"/>
              <a:gd name="connsiteY0" fmla="*/ 4174397 h 4182255"/>
              <a:gd name="connsiteX1" fmla="*/ 2164660 w 2168034"/>
              <a:gd name="connsiteY1" fmla="*/ 0 h 4182255"/>
              <a:gd name="connsiteX2" fmla="*/ 2157630 w 2168034"/>
              <a:gd name="connsiteY2" fmla="*/ 4182255 h 4182255"/>
              <a:gd name="connsiteX3" fmla="*/ 0 w 2168034"/>
              <a:gd name="connsiteY3" fmla="*/ 4174397 h 4182255"/>
              <a:gd name="connsiteX0" fmla="*/ 0 w 2164660"/>
              <a:gd name="connsiteY0" fmla="*/ 4174397 h 4182255"/>
              <a:gd name="connsiteX1" fmla="*/ 2164660 w 2164660"/>
              <a:gd name="connsiteY1" fmla="*/ 0 h 4182255"/>
              <a:gd name="connsiteX2" fmla="*/ 2157630 w 2164660"/>
              <a:gd name="connsiteY2" fmla="*/ 4182255 h 4182255"/>
              <a:gd name="connsiteX3" fmla="*/ 0 w 2164660"/>
              <a:gd name="connsiteY3" fmla="*/ 4174397 h 4182255"/>
              <a:gd name="connsiteX0" fmla="*/ 0 w 2166133"/>
              <a:gd name="connsiteY0" fmla="*/ 4174397 h 4182255"/>
              <a:gd name="connsiteX1" fmla="*/ 2164660 w 2166133"/>
              <a:gd name="connsiteY1" fmla="*/ 0 h 4182255"/>
              <a:gd name="connsiteX2" fmla="*/ 2163203 w 2166133"/>
              <a:gd name="connsiteY2" fmla="*/ 4182255 h 4182255"/>
              <a:gd name="connsiteX3" fmla="*/ 0 w 2166133"/>
              <a:gd name="connsiteY3" fmla="*/ 4174397 h 4182255"/>
              <a:gd name="connsiteX0" fmla="*/ 0 w 2164660"/>
              <a:gd name="connsiteY0" fmla="*/ 4174397 h 4182255"/>
              <a:gd name="connsiteX1" fmla="*/ 2164660 w 2164660"/>
              <a:gd name="connsiteY1" fmla="*/ 0 h 4182255"/>
              <a:gd name="connsiteX2" fmla="*/ 2163203 w 2164660"/>
              <a:gd name="connsiteY2" fmla="*/ 4182255 h 4182255"/>
              <a:gd name="connsiteX3" fmla="*/ 0 w 2164660"/>
              <a:gd name="connsiteY3" fmla="*/ 4174397 h 4182255"/>
              <a:gd name="connsiteX0" fmla="*/ 0 w 2164660"/>
              <a:gd name="connsiteY0" fmla="*/ 4174397 h 4187832"/>
              <a:gd name="connsiteX1" fmla="*/ 2164660 w 2164660"/>
              <a:gd name="connsiteY1" fmla="*/ 0 h 4187832"/>
              <a:gd name="connsiteX2" fmla="*/ 2163203 w 2164660"/>
              <a:gd name="connsiteY2" fmla="*/ 4187832 h 4187832"/>
              <a:gd name="connsiteX3" fmla="*/ 0 w 2164660"/>
              <a:gd name="connsiteY3" fmla="*/ 4174397 h 4187832"/>
              <a:gd name="connsiteX0" fmla="*/ 0 w 2165734"/>
              <a:gd name="connsiteY0" fmla="*/ 4174397 h 4187832"/>
              <a:gd name="connsiteX1" fmla="*/ 2164660 w 2165734"/>
              <a:gd name="connsiteY1" fmla="*/ 0 h 4187832"/>
              <a:gd name="connsiteX2" fmla="*/ 2163203 w 2165734"/>
              <a:gd name="connsiteY2" fmla="*/ 4187832 h 4187832"/>
              <a:gd name="connsiteX3" fmla="*/ 0 w 2165734"/>
              <a:gd name="connsiteY3" fmla="*/ 4174397 h 418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5734" h="4187832">
                <a:moveTo>
                  <a:pt x="0" y="4174397"/>
                </a:moveTo>
                <a:lnTo>
                  <a:pt x="2164660" y="0"/>
                </a:lnTo>
                <a:cubicBezTo>
                  <a:pt x="2167064" y="1400325"/>
                  <a:pt x="2164923" y="2810636"/>
                  <a:pt x="2163203" y="4187832"/>
                </a:cubicBezTo>
                <a:lnTo>
                  <a:pt x="0" y="4174397"/>
                </a:lnTo>
                <a:close/>
              </a:path>
            </a:pathLst>
          </a:custGeom>
          <a:gradFill flip="none" rotWithShape="1">
            <a:gsLst>
              <a:gs pos="91000">
                <a:srgbClr val="004D6F">
                  <a:alpha val="53000"/>
                </a:srgbClr>
              </a:gs>
              <a:gs pos="1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/>
              <a:t> </a:t>
            </a:r>
          </a:p>
        </p:txBody>
      </p:sp>
      <p:sp>
        <p:nvSpPr>
          <p:cNvPr id="7" name="Triangle isocèle 7"/>
          <p:cNvSpPr/>
          <p:nvPr/>
        </p:nvSpPr>
        <p:spPr>
          <a:xfrm rot="16200000">
            <a:off x="11310439" y="-337474"/>
            <a:ext cx="542117" cy="1222899"/>
          </a:xfrm>
          <a:custGeom>
            <a:avLst/>
            <a:gdLst>
              <a:gd name="connsiteX0" fmla="*/ 0 w 4540840"/>
              <a:gd name="connsiteY0" fmla="*/ 4404897 h 4404897"/>
              <a:gd name="connsiteX1" fmla="*/ 2270420 w 4540840"/>
              <a:gd name="connsiteY1" fmla="*/ 0 h 4404897"/>
              <a:gd name="connsiteX2" fmla="*/ 4540840 w 4540840"/>
              <a:gd name="connsiteY2" fmla="*/ 4404897 h 4404897"/>
              <a:gd name="connsiteX3" fmla="*/ 0 w 4540840"/>
              <a:gd name="connsiteY3" fmla="*/ 4404897 h 4404897"/>
              <a:gd name="connsiteX0" fmla="*/ 0 w 4540840"/>
              <a:gd name="connsiteY0" fmla="*/ 4404897 h 4404897"/>
              <a:gd name="connsiteX1" fmla="*/ 2270420 w 4540840"/>
              <a:gd name="connsiteY1" fmla="*/ 0 h 4404897"/>
              <a:gd name="connsiteX2" fmla="*/ 2933997 w 4540840"/>
              <a:gd name="connsiteY2" fmla="*/ 1284148 h 4404897"/>
              <a:gd name="connsiteX3" fmla="*/ 4540840 w 4540840"/>
              <a:gd name="connsiteY3" fmla="*/ 4404897 h 4404897"/>
              <a:gd name="connsiteX4" fmla="*/ 0 w 4540840"/>
              <a:gd name="connsiteY4" fmla="*/ 4404897 h 4404897"/>
              <a:gd name="connsiteX0" fmla="*/ 0 w 4540840"/>
              <a:gd name="connsiteY0" fmla="*/ 4404897 h 4404897"/>
              <a:gd name="connsiteX1" fmla="*/ 2270420 w 4540840"/>
              <a:gd name="connsiteY1" fmla="*/ 0 h 4404897"/>
              <a:gd name="connsiteX2" fmla="*/ 2933997 w 4540840"/>
              <a:gd name="connsiteY2" fmla="*/ 1284148 h 4404897"/>
              <a:gd name="connsiteX3" fmla="*/ 4540840 w 4540840"/>
              <a:gd name="connsiteY3" fmla="*/ 4404897 h 4404897"/>
              <a:gd name="connsiteX4" fmla="*/ 2933996 w 4540840"/>
              <a:gd name="connsiteY4" fmla="*/ 4404420 h 4404897"/>
              <a:gd name="connsiteX5" fmla="*/ 0 w 4540840"/>
              <a:gd name="connsiteY5" fmla="*/ 4404897 h 4404897"/>
              <a:gd name="connsiteX0" fmla="*/ 0 w 2933997"/>
              <a:gd name="connsiteY0" fmla="*/ 4404897 h 4404897"/>
              <a:gd name="connsiteX1" fmla="*/ 2270420 w 2933997"/>
              <a:gd name="connsiteY1" fmla="*/ 0 h 4404897"/>
              <a:gd name="connsiteX2" fmla="*/ 2933997 w 2933997"/>
              <a:gd name="connsiteY2" fmla="*/ 1284148 h 4404897"/>
              <a:gd name="connsiteX3" fmla="*/ 2933573 w 2933997"/>
              <a:gd name="connsiteY3" fmla="*/ 3532921 h 4404897"/>
              <a:gd name="connsiteX4" fmla="*/ 2933996 w 2933997"/>
              <a:gd name="connsiteY4" fmla="*/ 4404420 h 4404897"/>
              <a:gd name="connsiteX5" fmla="*/ 0 w 2933997"/>
              <a:gd name="connsiteY5" fmla="*/ 4404897 h 4404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33997" h="4404897">
                <a:moveTo>
                  <a:pt x="0" y="4404897"/>
                </a:moveTo>
                <a:lnTo>
                  <a:pt x="2270420" y="0"/>
                </a:lnTo>
                <a:cubicBezTo>
                  <a:pt x="2493183" y="426477"/>
                  <a:pt x="2711234" y="857671"/>
                  <a:pt x="2933997" y="1284148"/>
                </a:cubicBezTo>
                <a:cubicBezTo>
                  <a:pt x="2933856" y="2033739"/>
                  <a:pt x="2933714" y="2783330"/>
                  <a:pt x="2933573" y="3532921"/>
                </a:cubicBezTo>
                <a:lnTo>
                  <a:pt x="2933996" y="4404420"/>
                </a:lnTo>
                <a:lnTo>
                  <a:pt x="0" y="4404897"/>
                </a:lnTo>
                <a:close/>
              </a:path>
            </a:pathLst>
          </a:custGeom>
          <a:gradFill flip="none" rotWithShape="1">
            <a:gsLst>
              <a:gs pos="91000">
                <a:srgbClr val="004D6F">
                  <a:alpha val="63000"/>
                </a:srgbClr>
              </a:gs>
              <a:gs pos="1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/>
              <a:t> </a:t>
            </a:r>
          </a:p>
        </p:txBody>
      </p:sp>
      <p:sp>
        <p:nvSpPr>
          <p:cNvPr id="8" name="Triangle isocèle 7"/>
          <p:cNvSpPr/>
          <p:nvPr/>
        </p:nvSpPr>
        <p:spPr>
          <a:xfrm rot="16200000">
            <a:off x="11424988" y="-104300"/>
            <a:ext cx="623545" cy="912367"/>
          </a:xfrm>
          <a:prstGeom prst="triangle">
            <a:avLst/>
          </a:prstGeom>
          <a:gradFill flip="none" rotWithShape="1">
            <a:gsLst>
              <a:gs pos="81000">
                <a:srgbClr val="004D6F">
                  <a:alpha val="48000"/>
                </a:srgbClr>
              </a:gs>
              <a:gs pos="27000">
                <a:schemeClr val="bg1">
                  <a:alpha val="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/>
              <a:t> </a:t>
            </a:r>
          </a:p>
        </p:txBody>
      </p:sp>
      <p:pic>
        <p:nvPicPr>
          <p:cNvPr id="9" name="Picture 4" descr="S:\serv_com\01_CHARTE-INSA-Rennes\2014\08_Modèles-PPT\Triangle-bas.ep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46"/>
          <a:stretch/>
        </p:blipFill>
        <p:spPr bwMode="auto">
          <a:xfrm>
            <a:off x="2159562" y="6614551"/>
            <a:ext cx="1344151" cy="243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789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9667" y="0"/>
            <a:ext cx="103632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xfrm>
            <a:off x="0" y="6589714"/>
            <a:ext cx="2540000" cy="268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7A3DDC6-FE47-4560-9961-E8E41A46E0EE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486400" y="6524625"/>
            <a:ext cx="670560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02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8577" y="6237312"/>
            <a:ext cx="1995220" cy="62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33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halshs.archives-ouvertes.fr/hal-01116432/documen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769833" y="3897297"/>
            <a:ext cx="8247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Arial Black" panose="020B0A04020102020204" pitchFamily="34" charset="0"/>
              </a:rPr>
              <a:t>Automatique Appliquée</a:t>
            </a:r>
          </a:p>
        </p:txBody>
      </p:sp>
    </p:spTree>
    <p:extLst>
      <p:ext uri="{BB962C8B-B14F-4D97-AF65-F5344CB8AC3E}">
        <p14:creationId xmlns:p14="http://schemas.microsoft.com/office/powerpoint/2010/main" val="4088339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2363" y="121927"/>
            <a:ext cx="2033615" cy="1043940"/>
          </a:xfr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Organisation</a:t>
            </a:r>
            <a:r>
              <a:rPr lang="en-US" dirty="0"/>
              <a:t> </a:t>
            </a:r>
            <a:r>
              <a:rPr lang="en-US" dirty="0" err="1"/>
              <a:t>moodle</a:t>
            </a:r>
            <a:endParaRPr lang="en-US" dirty="0"/>
          </a:p>
        </p:txBody>
      </p:sp>
      <p:sp>
        <p:nvSpPr>
          <p:cNvPr id="6" name="Espace réservé du contenu 1"/>
          <p:cNvSpPr txBox="1">
            <a:spLocks/>
          </p:cNvSpPr>
          <p:nvPr/>
        </p:nvSpPr>
        <p:spPr>
          <a:xfrm>
            <a:off x="503511" y="1333549"/>
            <a:ext cx="11233248" cy="468773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rgbClr val="004D6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l" defTabSz="914400" rtl="0" eaLnBrk="1" latinLnBrk="0" hangingPunct="1">
              <a:lnSpc>
                <a:spcPct val="150000"/>
              </a:lnSpc>
              <a:spcBef>
                <a:spcPts val="2400"/>
              </a:spcBef>
              <a:buFont typeface="Arial" pitchFamily="34" charset="0"/>
              <a:buNone/>
              <a:defRPr sz="1800" kern="1200">
                <a:solidFill>
                  <a:srgbClr val="587F8E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Chaque binôme choisit </a:t>
            </a:r>
            <a:r>
              <a:rPr lang="fr-FR" b="1" dirty="0"/>
              <a:t>un seul référent </a:t>
            </a:r>
            <a:r>
              <a:rPr lang="fr-FR" b="1" dirty="0" err="1"/>
              <a:t>moodle</a:t>
            </a:r>
            <a:endParaRPr lang="fr-FR" b="1" dirty="0"/>
          </a:p>
          <a:p>
            <a:r>
              <a:rPr lang="fr-FR" dirty="0"/>
              <a:t>Le référent : </a:t>
            </a:r>
          </a:p>
          <a:p>
            <a:pPr lvl="1"/>
            <a:r>
              <a:rPr lang="fr-FR" dirty="0"/>
              <a:t>Soumet les </a:t>
            </a:r>
            <a:r>
              <a:rPr lang="fr-FR" dirty="0" err="1"/>
              <a:t>comptes-rendus</a:t>
            </a:r>
            <a:r>
              <a:rPr lang="fr-FR" dirty="0"/>
              <a:t> sur </a:t>
            </a:r>
            <a:r>
              <a:rPr lang="fr-FR" dirty="0" err="1"/>
              <a:t>moodle</a:t>
            </a:r>
            <a:endParaRPr lang="fr-FR" dirty="0"/>
          </a:p>
          <a:p>
            <a:pPr lvl="1"/>
            <a:r>
              <a:rPr lang="fr-FR" dirty="0"/>
              <a:t>Se </a:t>
            </a:r>
            <a:r>
              <a:rPr lang="fr-FR" dirty="0" err="1"/>
              <a:t>loggue</a:t>
            </a:r>
            <a:r>
              <a:rPr lang="fr-FR" dirty="0"/>
              <a:t> pour effectuer les évaluations sur </a:t>
            </a:r>
            <a:r>
              <a:rPr lang="fr-FR" dirty="0" err="1"/>
              <a:t>moodle</a:t>
            </a:r>
            <a:endParaRPr lang="fr-FR" dirty="0"/>
          </a:p>
          <a:p>
            <a:pPr lvl="1"/>
            <a:r>
              <a:rPr lang="fr-FR" dirty="0"/>
              <a:t>Soumet le dernier CR</a:t>
            </a:r>
          </a:p>
          <a:p>
            <a:r>
              <a:rPr lang="fr-FR" dirty="0"/>
              <a:t>Si le référent est absent : trouver une solution de repli pour accéder à son compte…</a:t>
            </a:r>
          </a:p>
        </p:txBody>
      </p:sp>
    </p:spTree>
    <p:extLst>
      <p:ext uri="{BB962C8B-B14F-4D97-AF65-F5344CB8AC3E}">
        <p14:creationId xmlns:p14="http://schemas.microsoft.com/office/powerpoint/2010/main" val="4190176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Si vous avez un souci en TP</a:t>
            </a:r>
          </a:p>
          <a:p>
            <a:pPr marL="0" indent="0">
              <a:buNone/>
            </a:pPr>
            <a:r>
              <a:rPr lang="fr-FR" b="1" dirty="0"/>
              <a:t>	Remontez-le tout de suite au responsable d’UF ou à l’un d’entre nous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 mot de la fin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487" y="2629929"/>
            <a:ext cx="2594481" cy="172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64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2 parties évaluées par compétences</a:t>
            </a:r>
          </a:p>
          <a:p>
            <a:endParaRPr lang="fr-FR" dirty="0"/>
          </a:p>
          <a:p>
            <a:pPr>
              <a:buFont typeface="+mj-lt"/>
              <a:buAutoNum type="arabicPeriod"/>
            </a:pPr>
            <a:r>
              <a:rPr lang="fr-FR" dirty="0"/>
              <a:t>TP d’automatique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Type TP classiques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5 TP tournants qui portent sur des cours du 1</a:t>
            </a:r>
            <a:r>
              <a:rPr lang="fr-FR" sz="1600" baseline="30000" dirty="0"/>
              <a:t>er</a:t>
            </a:r>
            <a:r>
              <a:rPr lang="fr-FR" sz="1600" dirty="0"/>
              <a:t> semestre et du 2</a:t>
            </a:r>
            <a:r>
              <a:rPr lang="fr-FR" sz="1600" baseline="30000" dirty="0"/>
              <a:t>ème</a:t>
            </a:r>
            <a:r>
              <a:rPr lang="fr-FR" sz="1600" dirty="0"/>
              <a:t> semestre (!)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Volontairement guidés pour illustrer les concepts vus en cours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Évalués par les pairs</a:t>
            </a:r>
          </a:p>
          <a:p>
            <a:pPr>
              <a:buFont typeface="+mj-lt"/>
              <a:buAutoNum type="arabicPeriod"/>
            </a:pPr>
            <a:r>
              <a:rPr lang="fr-FR" dirty="0"/>
              <a:t>Micro projet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Type projet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6 séances pour réaliser le projet « en autonomie »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dirty="0"/>
              <a:t>Évaluation par un CR final reprenant les compétences évalués en TP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641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769833" y="3897297"/>
            <a:ext cx="8247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Arial Black" panose="020B0A04020102020204" pitchFamily="34" charset="0"/>
              </a:rPr>
              <a:t>Evaluation par les pairs</a:t>
            </a:r>
          </a:p>
        </p:txBody>
      </p:sp>
    </p:spTree>
    <p:extLst>
      <p:ext uri="{BB962C8B-B14F-4D97-AF65-F5344CB8AC3E}">
        <p14:creationId xmlns:p14="http://schemas.microsoft.com/office/powerpoint/2010/main" val="3152673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>
                <a:solidFill>
                  <a:srgbClr val="002060"/>
                </a:solidFill>
              </a:rPr>
              <a:t>Bilan des années sans évaluations par les pairs: 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accent3"/>
                </a:solidFill>
              </a:rPr>
              <a:t>Etudiants : </a:t>
            </a:r>
          </a:p>
          <a:p>
            <a:r>
              <a:rPr lang="fr-FR" dirty="0"/>
              <a:t>Volonté des étudiants d’écrire un CR à l’ordinateur</a:t>
            </a:r>
          </a:p>
          <a:p>
            <a:r>
              <a:rPr lang="fr-FR" dirty="0"/>
              <a:t>Parfois trop de travail de rédaction</a:t>
            </a:r>
          </a:p>
          <a:p>
            <a:r>
              <a:rPr lang="fr-FR" dirty="0"/>
              <a:t>Volonté d’avoir un retour sur leur CR rapide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accent3"/>
                </a:solidFill>
              </a:rPr>
              <a:t>Enseignants :</a:t>
            </a:r>
          </a:p>
          <a:p>
            <a:r>
              <a:rPr lang="fr-FR" dirty="0"/>
              <a:t>Beaucoup de CR « identiques »</a:t>
            </a:r>
          </a:p>
          <a:p>
            <a:r>
              <a:rPr lang="fr-FR" dirty="0"/>
              <a:t>Certains groupes font toujours les mêmes erreurs de rédaction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Pourquoi?</a:t>
            </a:r>
          </a:p>
        </p:txBody>
      </p:sp>
    </p:spTree>
    <p:extLst>
      <p:ext uri="{BB962C8B-B14F-4D97-AF65-F5344CB8AC3E}">
        <p14:creationId xmlns:p14="http://schemas.microsoft.com/office/powerpoint/2010/main" val="2118259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Evaluation par les pairs, comment ça marche???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974983"/>
              </p:ext>
            </p:extLst>
          </p:nvPr>
        </p:nvGraphicFramePr>
        <p:xfrm>
          <a:off x="464278" y="1008525"/>
          <a:ext cx="8128000" cy="3510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Votre travail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Notre travail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Préparation des </a:t>
                      </a:r>
                      <a:r>
                        <a:rPr lang="fr-FR" dirty="0" err="1"/>
                        <a:t>TPs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réalisation des </a:t>
                      </a:r>
                      <a:r>
                        <a:rPr lang="fr-FR" dirty="0" err="1"/>
                        <a:t>TPs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Encadrement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Rédaction de certains 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Rendu du travail sur </a:t>
                      </a:r>
                      <a:r>
                        <a:rPr lang="fr-FR" dirty="0" err="1"/>
                        <a:t>moodle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Evaluation des CR des autres groupes lors des </a:t>
                      </a:r>
                      <a:r>
                        <a:rPr lang="fr-FR" dirty="0" err="1"/>
                        <a:t>TPs</a:t>
                      </a:r>
                      <a:r>
                        <a:rPr lang="fr-FR" dirty="0"/>
                        <a:t> suivants à l’aide d’une grille de notation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En amont : préparation</a:t>
                      </a:r>
                      <a:r>
                        <a:rPr lang="fr-FR" baseline="0" dirty="0"/>
                        <a:t> de toutes les grilles d’évaluation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Rédaction du dernier 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Evaluation du dernier CR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Bilan des évaluations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64278" y="4863609"/>
            <a:ext cx="3735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https://docs.moodle.org/2x/fr/Atelier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951976" y="2968674"/>
            <a:ext cx="2980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Parce que c’est un travail difficile, mais aussi pour normaliser l’évaluation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6455664" y="3319272"/>
            <a:ext cx="2414016" cy="914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4553712" y="4773168"/>
            <a:ext cx="693115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Travail à faire avec sérieux, ce n’est ni un plébiscite, ni un défouloir. </a:t>
            </a:r>
          </a:p>
          <a:p>
            <a:r>
              <a:rPr lang="fr-FR" dirty="0"/>
              <a:t>Il n’y doit rien y avoir de personnel dans votre évaluation. </a:t>
            </a:r>
          </a:p>
        </p:txBody>
      </p:sp>
    </p:spTree>
    <p:extLst>
      <p:ext uri="{BB962C8B-B14F-4D97-AF65-F5344CB8AC3E}">
        <p14:creationId xmlns:p14="http://schemas.microsoft.com/office/powerpoint/2010/main" val="858158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Pourquoi les étudiants trichent-ils? Pascal Guibert, Christophe </a:t>
            </a:r>
            <a:r>
              <a:rPr lang="fr-FR" dirty="0" err="1"/>
              <a:t>Michaut</a:t>
            </a:r>
            <a:r>
              <a:rPr lang="fr-FR" dirty="0"/>
              <a:t> 2012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https://halshs.archives-ouvertes.fr/hal-01116432/document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« 4,9% (… des étudiants disent avoir triché…) à l’université »</a:t>
            </a:r>
          </a:p>
          <a:p>
            <a:pPr marL="0" indent="0">
              <a:buNone/>
            </a:pPr>
            <a:r>
              <a:rPr lang="fr-FR" dirty="0"/>
              <a:t>« 8% déclarent recopier assez souvent ou très souvent un texte »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Souvent les répressions ne sont faites que pour ces % </a:t>
            </a:r>
          </a:p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 travail inutile, peu efficace pour vous et pour nous. 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Vous faire confiance…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918" y="163005"/>
            <a:ext cx="190500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751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Sur vos préparations et vos avancements en TP (par nous)</a:t>
            </a:r>
          </a:p>
          <a:p>
            <a:r>
              <a:rPr lang="fr-FR" dirty="0"/>
              <a:t>Sur la rédaction de vos CR (par les pairs)</a:t>
            </a:r>
          </a:p>
          <a:p>
            <a:r>
              <a:rPr lang="fr-FR" dirty="0"/>
              <a:t>Sur votre capacité à évaluer les CR des autres (</a:t>
            </a:r>
            <a:r>
              <a:rPr lang="fr-FR" dirty="0" err="1"/>
              <a:t>moodle</a:t>
            </a:r>
            <a:r>
              <a:rPr lang="fr-FR" dirty="0"/>
              <a:t>, paramétré par nous)</a:t>
            </a:r>
          </a:p>
          <a:p>
            <a:r>
              <a:rPr lang="fr-FR" dirty="0"/>
              <a:t>Sur la rédaction de votre dernier CR (par nous)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Sur quoi êtes-vous évalués?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220" y="108893"/>
            <a:ext cx="2042507" cy="134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35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2447595" y="121927"/>
            <a:ext cx="6144683" cy="423109"/>
          </a:xfrm>
        </p:spPr>
        <p:txBody>
          <a:bodyPr/>
          <a:lstStyle/>
          <a:p>
            <a:r>
              <a:rPr lang="fr-FR" dirty="0"/>
              <a:t>Le planning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1126589" y="1579418"/>
            <a:ext cx="23751" cy="457200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Rectangle à coins arrondis 9"/>
          <p:cNvSpPr/>
          <p:nvPr/>
        </p:nvSpPr>
        <p:spPr>
          <a:xfrm rot="16200000">
            <a:off x="537433" y="1277500"/>
            <a:ext cx="1185630" cy="4429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Séance 1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3063256" y="1570247"/>
            <a:ext cx="23751" cy="457200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Rectangle à coins arrondis 13"/>
          <p:cNvSpPr/>
          <p:nvPr/>
        </p:nvSpPr>
        <p:spPr>
          <a:xfrm rot="16200000">
            <a:off x="2482650" y="1283581"/>
            <a:ext cx="1197795" cy="4429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Séance 2</a:t>
            </a:r>
          </a:p>
        </p:txBody>
      </p:sp>
      <p:cxnSp>
        <p:nvCxnSpPr>
          <p:cNvPr id="16" name="Connecteur droit 15"/>
          <p:cNvCxnSpPr/>
          <p:nvPr/>
        </p:nvCxnSpPr>
        <p:spPr>
          <a:xfrm>
            <a:off x="5023674" y="1561076"/>
            <a:ext cx="23751" cy="457200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Rectangle à coins arrondis 16"/>
          <p:cNvSpPr/>
          <p:nvPr/>
        </p:nvSpPr>
        <p:spPr>
          <a:xfrm rot="16200000">
            <a:off x="4430858" y="1277499"/>
            <a:ext cx="1185632" cy="4429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Séance 3</a:t>
            </a:r>
          </a:p>
        </p:txBody>
      </p:sp>
      <p:cxnSp>
        <p:nvCxnSpPr>
          <p:cNvPr id="19" name="Connecteur droit 18"/>
          <p:cNvCxnSpPr/>
          <p:nvPr/>
        </p:nvCxnSpPr>
        <p:spPr>
          <a:xfrm>
            <a:off x="6960341" y="1561076"/>
            <a:ext cx="23751" cy="457200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Rectangle à coins arrondis 19"/>
          <p:cNvSpPr/>
          <p:nvPr/>
        </p:nvSpPr>
        <p:spPr>
          <a:xfrm rot="16200000">
            <a:off x="6361443" y="1283581"/>
            <a:ext cx="1197796" cy="4429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Séance 4</a:t>
            </a:r>
          </a:p>
        </p:txBody>
      </p:sp>
      <p:cxnSp>
        <p:nvCxnSpPr>
          <p:cNvPr id="22" name="Connecteur droit 21"/>
          <p:cNvCxnSpPr/>
          <p:nvPr/>
        </p:nvCxnSpPr>
        <p:spPr>
          <a:xfrm>
            <a:off x="8897008" y="1579418"/>
            <a:ext cx="23751" cy="457200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3" name="Rectangle à coins arrondis 22"/>
          <p:cNvSpPr/>
          <p:nvPr/>
        </p:nvSpPr>
        <p:spPr>
          <a:xfrm rot="16200000">
            <a:off x="8298110" y="1283581"/>
            <a:ext cx="1197796" cy="4429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Séance 5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48079" y="2401226"/>
            <a:ext cx="1000125" cy="1057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Prépa</a:t>
            </a:r>
          </a:p>
          <a:p>
            <a:pPr algn="ctr"/>
            <a:r>
              <a:rPr lang="fr-FR" dirty="0"/>
              <a:t>Séance1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1947532" y="2339057"/>
            <a:ext cx="1000125" cy="1057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Prépa</a:t>
            </a:r>
          </a:p>
          <a:p>
            <a:pPr algn="ctr"/>
            <a:r>
              <a:rPr lang="fr-FR" dirty="0"/>
              <a:t>Séance2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3897662" y="2339056"/>
            <a:ext cx="1000125" cy="1057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Prépa</a:t>
            </a:r>
          </a:p>
          <a:p>
            <a:pPr algn="ctr"/>
            <a:r>
              <a:rPr lang="fr-FR" dirty="0"/>
              <a:t>Séance3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5802177" y="2339056"/>
            <a:ext cx="1000125" cy="1057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Prépa</a:t>
            </a:r>
          </a:p>
          <a:p>
            <a:pPr algn="ctr"/>
            <a:r>
              <a:rPr lang="fr-FR" dirty="0"/>
              <a:t>Séance4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7757533" y="2339056"/>
            <a:ext cx="1000125" cy="1057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Prépa</a:t>
            </a:r>
          </a:p>
          <a:p>
            <a:pPr algn="ctr"/>
            <a:r>
              <a:rPr lang="fr-FR" dirty="0"/>
              <a:t>Séance5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1300163" y="3567782"/>
            <a:ext cx="1285875" cy="108585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Rédaction</a:t>
            </a:r>
          </a:p>
          <a:p>
            <a:pPr algn="ctr"/>
            <a:r>
              <a:rPr lang="fr-FR" dirty="0"/>
              <a:t>CR1 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3254724" y="3567782"/>
            <a:ext cx="1285875" cy="108585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Rédaction</a:t>
            </a:r>
          </a:p>
          <a:p>
            <a:pPr algn="ctr"/>
            <a:r>
              <a:rPr lang="fr-FR" dirty="0"/>
              <a:t>CR2</a:t>
            </a:r>
          </a:p>
        </p:txBody>
      </p:sp>
      <p:sp>
        <p:nvSpPr>
          <p:cNvPr id="36" name="Rectangle à coins arrondis 35"/>
          <p:cNvSpPr/>
          <p:nvPr/>
        </p:nvSpPr>
        <p:spPr>
          <a:xfrm>
            <a:off x="9046831" y="3464521"/>
            <a:ext cx="1285875" cy="108585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Rédaction</a:t>
            </a:r>
          </a:p>
          <a:p>
            <a:pPr algn="ctr"/>
            <a:r>
              <a:rPr lang="fr-FR" dirty="0"/>
              <a:t>CR5</a:t>
            </a:r>
          </a:p>
        </p:txBody>
      </p:sp>
      <p:sp>
        <p:nvSpPr>
          <p:cNvPr id="37" name="Rectangle à coins arrondis 36"/>
          <p:cNvSpPr/>
          <p:nvPr/>
        </p:nvSpPr>
        <p:spPr>
          <a:xfrm>
            <a:off x="5247346" y="3549756"/>
            <a:ext cx="1285875" cy="10858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Evaluation 3 CR3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7184013" y="3549756"/>
            <a:ext cx="1285875" cy="10858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Evaluation 3 CR4</a:t>
            </a:r>
          </a:p>
        </p:txBody>
      </p:sp>
      <p:sp>
        <p:nvSpPr>
          <p:cNvPr id="41" name="Arrondir un rectangle avec un coin diagonal 40"/>
          <p:cNvSpPr/>
          <p:nvPr/>
        </p:nvSpPr>
        <p:spPr>
          <a:xfrm>
            <a:off x="1533102" y="5006740"/>
            <a:ext cx="1485452" cy="757888"/>
          </a:xfrm>
          <a:prstGeom prst="round2Diag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 CR1 par TP</a:t>
            </a:r>
          </a:p>
        </p:txBody>
      </p:sp>
      <p:cxnSp>
        <p:nvCxnSpPr>
          <p:cNvPr id="43" name="Connecteur droit avec flèche 42"/>
          <p:cNvCxnSpPr/>
          <p:nvPr/>
        </p:nvCxnSpPr>
        <p:spPr>
          <a:xfrm>
            <a:off x="2535643" y="4610707"/>
            <a:ext cx="346592" cy="3787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>
            <a:off x="4484932" y="4606168"/>
            <a:ext cx="346592" cy="3787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Arrondir un rectangle avec un coin diagonal 41"/>
          <p:cNvSpPr/>
          <p:nvPr/>
        </p:nvSpPr>
        <p:spPr>
          <a:xfrm>
            <a:off x="3507507" y="5006740"/>
            <a:ext cx="1485452" cy="757888"/>
          </a:xfrm>
          <a:prstGeom prst="round2Diag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 CR2 par TP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5047425" y="4483162"/>
            <a:ext cx="197705" cy="1704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V="1">
            <a:off x="6978076" y="4520933"/>
            <a:ext cx="197705" cy="1704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flipV="1">
            <a:off x="8920759" y="4550371"/>
            <a:ext cx="197705" cy="1704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AutoShape 2" descr="Résultat de recherche d'images pour &quot;moodl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5" name="Image 5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61" t="3733" r="34297" b="38516"/>
          <a:stretch/>
        </p:blipFill>
        <p:spPr>
          <a:xfrm>
            <a:off x="2376456" y="5527805"/>
            <a:ext cx="585217" cy="508144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61" t="3733" r="34297" b="38516"/>
          <a:stretch/>
        </p:blipFill>
        <p:spPr>
          <a:xfrm>
            <a:off x="4432334" y="5527805"/>
            <a:ext cx="585217" cy="508144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61" t="3733" r="34297" b="38516"/>
          <a:stretch/>
        </p:blipFill>
        <p:spPr>
          <a:xfrm>
            <a:off x="5996703" y="4381534"/>
            <a:ext cx="585217" cy="508144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61" t="3733" r="34297" b="38516"/>
          <a:stretch/>
        </p:blipFill>
        <p:spPr>
          <a:xfrm>
            <a:off x="8067283" y="4352096"/>
            <a:ext cx="585217" cy="508144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61" t="3733" r="34297" b="38516"/>
          <a:stretch/>
        </p:blipFill>
        <p:spPr>
          <a:xfrm>
            <a:off x="9990858" y="4381534"/>
            <a:ext cx="585217" cy="508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04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20" grpId="0" animBg="1"/>
      <p:bldP spid="23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41" grpId="0" animBg="1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707826"/>
              </p:ext>
            </p:extLst>
          </p:nvPr>
        </p:nvGraphicFramePr>
        <p:xfrm>
          <a:off x="503238" y="1333500"/>
          <a:ext cx="9628416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04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4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4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47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4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47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Binômes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Séance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TP5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Séance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TP5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TP1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Séance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Séance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Séance 5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TP5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TP4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 roulement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65038" y="4195789"/>
            <a:ext cx="7210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Le </a:t>
            </a:r>
            <a:r>
              <a:rPr lang="en-US" b="1" dirty="0" err="1"/>
              <a:t>binôme</a:t>
            </a:r>
            <a:r>
              <a:rPr lang="en-US" b="1" dirty="0"/>
              <a:t> 6 </a:t>
            </a:r>
            <a:r>
              <a:rPr lang="en-US" b="1" dirty="0" err="1"/>
              <a:t>prépare</a:t>
            </a:r>
            <a:r>
              <a:rPr lang="en-US" b="1" dirty="0"/>
              <a:t> les </a:t>
            </a:r>
            <a:r>
              <a:rPr lang="en-US" b="1" dirty="0" err="1"/>
              <a:t>mêmes</a:t>
            </a:r>
            <a:r>
              <a:rPr lang="en-US" b="1" dirty="0"/>
              <a:t> TPs que le </a:t>
            </a:r>
            <a:r>
              <a:rPr lang="en-US" b="1" dirty="0" err="1"/>
              <a:t>binôme</a:t>
            </a:r>
            <a:r>
              <a:rPr lang="en-US" b="1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819988041"/>
      </p:ext>
    </p:extLst>
  </p:cSld>
  <p:clrMapOvr>
    <a:masterClrMapping/>
  </p:clrMapOvr>
</p:sld>
</file>

<file path=ppt/theme/theme1.xml><?xml version="1.0" encoding="utf-8"?>
<a:theme xmlns:a="http://schemas.openxmlformats.org/drawingml/2006/main" name="INSA">
  <a:themeElements>
    <a:clrScheme name="Charte INSA">
      <a:dk1>
        <a:srgbClr val="4F4D50"/>
      </a:dk1>
      <a:lt1>
        <a:sysClr val="window" lastClr="FFFFFF"/>
      </a:lt1>
      <a:dk2>
        <a:srgbClr val="E42618"/>
      </a:dk2>
      <a:lt2>
        <a:srgbClr val="EEECE1"/>
      </a:lt2>
      <a:accent1>
        <a:srgbClr val="E29100"/>
      </a:accent1>
      <a:accent2>
        <a:srgbClr val="004D6F"/>
      </a:accent2>
      <a:accent3>
        <a:srgbClr val="9D1747"/>
      </a:accent3>
      <a:accent4>
        <a:srgbClr val="208998"/>
      </a:accent4>
      <a:accent5>
        <a:srgbClr val="866D5F"/>
      </a:accent5>
      <a:accent6>
        <a:srgbClr val="81989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A" id="{E16297FB-57F5-467F-8AFB-A97B3219E240}" vid="{3EBAD01B-3B7E-4CF1-A156-81324297FA3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INSA</Template>
  <TotalTime>1890</TotalTime>
  <Words>593</Words>
  <Application>Microsoft Office PowerPoint</Application>
  <PresentationFormat>Grand écran</PresentationFormat>
  <Paragraphs>132</Paragraphs>
  <Slides>11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Wingdings</vt:lpstr>
      <vt:lpstr>INSA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LAAS-CNRS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Elodie Chanthery</dc:creator>
  <cp:lastModifiedBy>Elodie Chanthery</cp:lastModifiedBy>
  <cp:revision>35</cp:revision>
  <cp:lastPrinted>2017-01-10T14:44:49Z</cp:lastPrinted>
  <dcterms:created xsi:type="dcterms:W3CDTF">2016-11-23T09:58:40Z</dcterms:created>
  <dcterms:modified xsi:type="dcterms:W3CDTF">2024-01-26T10:58:23Z</dcterms:modified>
</cp:coreProperties>
</file>