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6" r:id="rId2"/>
    <p:sldId id="258" r:id="rId3"/>
    <p:sldId id="257" r:id="rId4"/>
    <p:sldId id="273" r:id="rId5"/>
    <p:sldId id="274" r:id="rId6"/>
    <p:sldId id="264" r:id="rId7"/>
    <p:sldId id="262" r:id="rId8"/>
    <p:sldId id="263" r:id="rId9"/>
    <p:sldId id="275" r:id="rId10"/>
    <p:sldId id="279" r:id="rId11"/>
    <p:sldId id="276" r:id="rId12"/>
    <p:sldId id="277" r:id="rId13"/>
    <p:sldId id="278" r:id="rId14"/>
    <p:sldId id="280" r:id="rId15"/>
    <p:sldId id="283" r:id="rId16"/>
    <p:sldId id="282" r:id="rId17"/>
    <p:sldId id="284" r:id="rId1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FF"/>
    <a:srgbClr val="FF0000"/>
    <a:srgbClr val="FFFF00"/>
    <a:srgbClr val="FFC000"/>
    <a:srgbClr val="FFFF53"/>
    <a:srgbClr val="6DD9FF"/>
    <a:srgbClr val="85DFFF"/>
    <a:srgbClr val="33CCFF"/>
    <a:srgbClr val="54F2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4" autoAdjust="0"/>
    <p:restoredTop sz="90929"/>
  </p:normalViewPr>
  <p:slideViewPr>
    <p:cSldViewPr>
      <p:cViewPr varScale="1">
        <p:scale>
          <a:sx n="78" d="100"/>
          <a:sy n="78" d="100"/>
        </p:scale>
        <p:origin x="124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C767702-EA36-4277-A3BC-B67CFE925F5D}" type="datetimeFigureOut">
              <a:rPr lang="fr-FR"/>
              <a:pPr>
                <a:defRPr/>
              </a:pPr>
              <a:t>21/04/2017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CD59C14-97EE-48B0-9022-61CF014321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7752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dirty="0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AAF3808-EDD3-4BC0-8447-843AFAA181F5}" type="slidenum">
              <a:rPr lang="fr-FR" altLang="fr-FR" smtClean="0">
                <a:latin typeface="Times New Roman" pitchFamily="18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fr-FR" altLang="fr-FR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455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D59C14-97EE-48B0-9022-61CF0143214C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4329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D59C14-97EE-48B0-9022-61CF0143214C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94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D59C14-97EE-48B0-9022-61CF0143214C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705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D59C14-97EE-48B0-9022-61CF0143214C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59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D59C14-97EE-48B0-9022-61CF0143214C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492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D59C14-97EE-48B0-9022-61CF0143214C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970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fr-FR" altLang="fr-FR" smtClean="0"/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fr-FR" altLang="fr-FR" smtClean="0"/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Cliquez pour modifier le style du titre du masque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BFE4D-4034-4BD3-AC19-9B69B1F97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28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206C8-FBE8-4487-9C79-71BD3F033C8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249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11B8-7976-401D-AF6F-5AAB8B1112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868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9FF90-E832-492E-BDAA-A677C9B8AD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80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56995-9F4E-48E5-80A1-E50B9BE26C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22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DDD6B-D732-427E-A021-F2214DD734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12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2DF15-F8F8-417C-8F5F-83349B3C12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72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46A89-2B7A-4588-ACA0-562818C34B4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984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BAE3B-0524-4C84-BAB5-A60DF74117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94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1DC28-8503-46FE-9C68-7028F43F18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077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25A39-0D5C-4EDF-AC38-5F2A64632F3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728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609600" y="228600"/>
            <a:ext cx="8240713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fr-FR" altLang="fr-FR" smtClean="0"/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28" name="Picture 4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A:\minispir.GIF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 du masque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2D4753-92F5-4B5A-BA07-FA1F5CFA48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612" y="1700808"/>
            <a:ext cx="7344816" cy="1143000"/>
          </a:xfrm>
        </p:spPr>
        <p:txBody>
          <a:bodyPr/>
          <a:lstStyle/>
          <a:p>
            <a:pPr eaLnBrk="1" hangingPunct="1"/>
            <a:r>
              <a:rPr lang="fr-FR" altLang="fr-FR" sz="3200" b="1" i="1" dirty="0" smtClean="0"/>
              <a:t>Aide à la description d’une séquence de démontage d’une pièce à partir d’un plan.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>
            <a:spLocks noChangeArrowheads="1"/>
          </p:cNvSpPr>
          <p:nvPr/>
        </p:nvSpPr>
        <p:spPr bwMode="auto">
          <a:xfrm>
            <a:off x="1763688" y="800708"/>
            <a:ext cx="6401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 smtClean="0"/>
              <a:t>Les différents ensembles composant le mécanisme</a:t>
            </a:r>
            <a:endParaRPr lang="fr-FR" altLang="fr-FR" sz="2400" dirty="0"/>
          </a:p>
        </p:txBody>
      </p:sp>
      <p:pic>
        <p:nvPicPr>
          <p:cNvPr id="3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142" y="2323133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rme libre 6"/>
          <p:cNvSpPr>
            <a:spLocks/>
          </p:cNvSpPr>
          <p:nvPr/>
        </p:nvSpPr>
        <p:spPr bwMode="auto">
          <a:xfrm>
            <a:off x="4174493" y="3208958"/>
            <a:ext cx="2468562" cy="881063"/>
          </a:xfrm>
          <a:custGeom>
            <a:avLst/>
            <a:gdLst>
              <a:gd name="T0" fmla="*/ 2598 w 2469356"/>
              <a:gd name="T1" fmla="*/ 644481 h 881063"/>
              <a:gd name="T2" fmla="*/ 111 w 2469356"/>
              <a:gd name="T3" fmla="*/ 315274 h 881063"/>
              <a:gd name="T4" fmla="*/ 19098 w 2469356"/>
              <a:gd name="T5" fmla="*/ 316764 h 881063"/>
              <a:gd name="T6" fmla="*/ 21585 w 2469356"/>
              <a:gd name="T7" fmla="*/ 339189 h 881063"/>
              <a:gd name="T8" fmla="*/ 192633 w 2469356"/>
              <a:gd name="T9" fmla="*/ 338138 h 881063"/>
              <a:gd name="T10" fmla="*/ 192633 w 2469356"/>
              <a:gd name="T11" fmla="*/ 285750 h 881063"/>
              <a:gd name="T12" fmla="*/ 268736 w 2469356"/>
              <a:gd name="T13" fmla="*/ 280988 h 881063"/>
              <a:gd name="T14" fmla="*/ 268736 w 2469356"/>
              <a:gd name="T15" fmla="*/ 0 h 881063"/>
              <a:gd name="T16" fmla="*/ 596926 w 2469356"/>
              <a:gd name="T17" fmla="*/ 0 h 881063"/>
              <a:gd name="T18" fmla="*/ 601680 w 2469356"/>
              <a:gd name="T19" fmla="*/ 238125 h 881063"/>
              <a:gd name="T20" fmla="*/ 1239035 w 2469356"/>
              <a:gd name="T21" fmla="*/ 238125 h 881063"/>
              <a:gd name="T22" fmla="*/ 1243794 w 2469356"/>
              <a:gd name="T23" fmla="*/ 285750 h 881063"/>
              <a:gd name="T24" fmla="*/ 1495881 w 2469356"/>
              <a:gd name="T25" fmla="*/ 276225 h 881063"/>
              <a:gd name="T26" fmla="*/ 1500637 w 2469356"/>
              <a:gd name="T27" fmla="*/ 228600 h 881063"/>
              <a:gd name="T28" fmla="*/ 1709918 w 2469356"/>
              <a:gd name="T29" fmla="*/ 228600 h 881063"/>
              <a:gd name="T30" fmla="*/ 1709918 w 2469356"/>
              <a:gd name="T31" fmla="*/ 280988 h 881063"/>
              <a:gd name="T32" fmla="*/ 2466182 w 2469356"/>
              <a:gd name="T33" fmla="*/ 266700 h 881063"/>
              <a:gd name="T34" fmla="*/ 2461426 w 2469356"/>
              <a:gd name="T35" fmla="*/ 647700 h 881063"/>
              <a:gd name="T36" fmla="*/ 1705161 w 2469356"/>
              <a:gd name="T37" fmla="*/ 652463 h 881063"/>
              <a:gd name="T38" fmla="*/ 1709918 w 2469356"/>
              <a:gd name="T39" fmla="*/ 700088 h 881063"/>
              <a:gd name="T40" fmla="*/ 1495881 w 2469356"/>
              <a:gd name="T41" fmla="*/ 704850 h 881063"/>
              <a:gd name="T42" fmla="*/ 1491124 w 2469356"/>
              <a:gd name="T43" fmla="*/ 652463 h 881063"/>
              <a:gd name="T44" fmla="*/ 1234281 w 2469356"/>
              <a:gd name="T45" fmla="*/ 657225 h 881063"/>
              <a:gd name="T46" fmla="*/ 1234281 w 2469356"/>
              <a:gd name="T47" fmla="*/ 695325 h 881063"/>
              <a:gd name="T48" fmla="*/ 611193 w 2469356"/>
              <a:gd name="T49" fmla="*/ 700088 h 881063"/>
              <a:gd name="T50" fmla="*/ 606439 w 2469356"/>
              <a:gd name="T51" fmla="*/ 881063 h 881063"/>
              <a:gd name="T52" fmla="*/ 278247 w 2469356"/>
              <a:gd name="T53" fmla="*/ 876300 h 881063"/>
              <a:gd name="T54" fmla="*/ 275979 w 2469356"/>
              <a:gd name="T55" fmla="*/ 671514 h 881063"/>
              <a:gd name="T56" fmla="*/ 187879 w 2469356"/>
              <a:gd name="T57" fmla="*/ 666750 h 881063"/>
              <a:gd name="T58" fmla="*/ 188096 w 2469356"/>
              <a:gd name="T59" fmla="*/ 617296 h 881063"/>
              <a:gd name="T60" fmla="*/ 26560 w 2469356"/>
              <a:gd name="T61" fmla="*/ 613259 h 881063"/>
              <a:gd name="T62" fmla="*/ 29049 w 2469356"/>
              <a:gd name="T63" fmla="*/ 643158 h 881063"/>
              <a:gd name="T64" fmla="*/ 2598 w 2469356"/>
              <a:gd name="T65" fmla="*/ 644481 h 88106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2469356" h="881063">
                <a:moveTo>
                  <a:pt x="2602" y="644481"/>
                </a:moveTo>
                <a:cubicBezTo>
                  <a:pt x="3433" y="553016"/>
                  <a:pt x="-720" y="406739"/>
                  <a:pt x="111" y="315274"/>
                </a:cubicBezTo>
                <a:cubicBezTo>
                  <a:pt x="5617" y="315771"/>
                  <a:pt x="13616" y="316267"/>
                  <a:pt x="19122" y="316764"/>
                </a:cubicBezTo>
                <a:cubicBezTo>
                  <a:pt x="24936" y="317595"/>
                  <a:pt x="15799" y="338358"/>
                  <a:pt x="21613" y="339189"/>
                </a:cubicBezTo>
                <a:lnTo>
                  <a:pt x="192881" y="338138"/>
                </a:lnTo>
                <a:lnTo>
                  <a:pt x="192881" y="285750"/>
                </a:lnTo>
                <a:lnTo>
                  <a:pt x="269081" y="280988"/>
                </a:lnTo>
                <a:lnTo>
                  <a:pt x="269081" y="0"/>
                </a:lnTo>
                <a:lnTo>
                  <a:pt x="597694" y="0"/>
                </a:lnTo>
                <a:cubicBezTo>
                  <a:pt x="599281" y="79375"/>
                  <a:pt x="600869" y="158750"/>
                  <a:pt x="602456" y="238125"/>
                </a:cubicBezTo>
                <a:lnTo>
                  <a:pt x="1240631" y="238125"/>
                </a:lnTo>
                <a:lnTo>
                  <a:pt x="1245394" y="285750"/>
                </a:lnTo>
                <a:lnTo>
                  <a:pt x="1497806" y="276225"/>
                </a:lnTo>
                <a:lnTo>
                  <a:pt x="1502569" y="228600"/>
                </a:lnTo>
                <a:lnTo>
                  <a:pt x="1712119" y="228600"/>
                </a:lnTo>
                <a:lnTo>
                  <a:pt x="1712119" y="280988"/>
                </a:lnTo>
                <a:lnTo>
                  <a:pt x="2469356" y="266700"/>
                </a:lnTo>
                <a:cubicBezTo>
                  <a:pt x="2467769" y="393700"/>
                  <a:pt x="2466181" y="520700"/>
                  <a:pt x="2464594" y="647700"/>
                </a:cubicBezTo>
                <a:lnTo>
                  <a:pt x="1707356" y="652463"/>
                </a:lnTo>
                <a:lnTo>
                  <a:pt x="1712119" y="700088"/>
                </a:lnTo>
                <a:lnTo>
                  <a:pt x="1497806" y="704850"/>
                </a:lnTo>
                <a:lnTo>
                  <a:pt x="1493044" y="652463"/>
                </a:lnTo>
                <a:lnTo>
                  <a:pt x="1235869" y="657225"/>
                </a:lnTo>
                <a:lnTo>
                  <a:pt x="1235869" y="695325"/>
                </a:lnTo>
                <a:lnTo>
                  <a:pt x="611981" y="700088"/>
                </a:lnTo>
                <a:lnTo>
                  <a:pt x="607219" y="881063"/>
                </a:lnTo>
                <a:lnTo>
                  <a:pt x="278606" y="876300"/>
                </a:lnTo>
                <a:lnTo>
                  <a:pt x="276335" y="671514"/>
                </a:lnTo>
                <a:lnTo>
                  <a:pt x="188119" y="666750"/>
                </a:lnTo>
                <a:cubicBezTo>
                  <a:pt x="188192" y="650265"/>
                  <a:pt x="188266" y="633781"/>
                  <a:pt x="188339" y="617296"/>
                </a:cubicBezTo>
                <a:cubicBezTo>
                  <a:pt x="130273" y="616781"/>
                  <a:pt x="82171" y="608791"/>
                  <a:pt x="26596" y="613259"/>
                </a:cubicBezTo>
                <a:cubicBezTo>
                  <a:pt x="24969" y="647469"/>
                  <a:pt x="26441" y="597675"/>
                  <a:pt x="29085" y="643158"/>
                </a:cubicBezTo>
                <a:cubicBezTo>
                  <a:pt x="1832" y="638811"/>
                  <a:pt x="34008" y="644730"/>
                  <a:pt x="2602" y="644481"/>
                </a:cubicBezTo>
                <a:close/>
              </a:path>
            </a:pathLst>
          </a:custGeom>
          <a:solidFill>
            <a:srgbClr val="FFFF00">
              <a:alpha val="58824"/>
            </a:srgbClr>
          </a:solidFill>
          <a:ln>
            <a:noFill/>
          </a:ln>
          <a:extLst/>
        </p:spPr>
        <p:txBody>
          <a:bodyPr wrap="none"/>
          <a:lstStyle/>
          <a:p>
            <a:endParaRPr lang="fr-FR"/>
          </a:p>
        </p:txBody>
      </p:sp>
      <p:sp>
        <p:nvSpPr>
          <p:cNvPr id="5" name="Forme libre 7"/>
          <p:cNvSpPr>
            <a:spLocks/>
          </p:cNvSpPr>
          <p:nvPr/>
        </p:nvSpPr>
        <p:spPr bwMode="auto">
          <a:xfrm>
            <a:off x="3101343" y="3439146"/>
            <a:ext cx="968375" cy="485775"/>
          </a:xfrm>
          <a:custGeom>
            <a:avLst/>
            <a:gdLst>
              <a:gd name="T0" fmla="*/ 0 w 967839"/>
              <a:gd name="T1" fmla="*/ 88253 h 486888"/>
              <a:gd name="T2" fmla="*/ 273738 w 967839"/>
              <a:gd name="T3" fmla="*/ 88253 h 486888"/>
              <a:gd name="T4" fmla="*/ 273738 w 967839"/>
              <a:gd name="T5" fmla="*/ 100020 h 486888"/>
              <a:gd name="T6" fmla="*/ 559377 w 967839"/>
              <a:gd name="T7" fmla="*/ 94137 h 486888"/>
              <a:gd name="T8" fmla="*/ 553427 w 967839"/>
              <a:gd name="T9" fmla="*/ 0 h 486888"/>
              <a:gd name="T10" fmla="*/ 785510 w 967839"/>
              <a:gd name="T11" fmla="*/ 5883 h 486888"/>
              <a:gd name="T12" fmla="*/ 785510 w 967839"/>
              <a:gd name="T13" fmla="*/ 100020 h 486888"/>
              <a:gd name="T14" fmla="*/ 886674 w 967839"/>
              <a:gd name="T15" fmla="*/ 100020 h 486888"/>
              <a:gd name="T16" fmla="*/ 886674 w 967839"/>
              <a:gd name="T17" fmla="*/ 135322 h 486888"/>
              <a:gd name="T18" fmla="*/ 969985 w 967839"/>
              <a:gd name="T19" fmla="*/ 141205 h 486888"/>
              <a:gd name="T20" fmla="*/ 969985 w 967839"/>
              <a:gd name="T21" fmla="*/ 353013 h 486888"/>
              <a:gd name="T22" fmla="*/ 892625 w 967839"/>
              <a:gd name="T23" fmla="*/ 353013 h 486888"/>
              <a:gd name="T24" fmla="*/ 892625 w 967839"/>
              <a:gd name="T25" fmla="*/ 394200 h 486888"/>
              <a:gd name="T26" fmla="*/ 773607 w 967839"/>
              <a:gd name="T27" fmla="*/ 394200 h 486888"/>
              <a:gd name="T28" fmla="*/ 779558 w 967839"/>
              <a:gd name="T29" fmla="*/ 482452 h 486888"/>
              <a:gd name="T30" fmla="*/ 553427 w 967839"/>
              <a:gd name="T31" fmla="*/ 482452 h 486888"/>
              <a:gd name="T32" fmla="*/ 559377 w 967839"/>
              <a:gd name="T33" fmla="*/ 400081 h 486888"/>
              <a:gd name="T34" fmla="*/ 267787 w 967839"/>
              <a:gd name="T35" fmla="*/ 400081 h 486888"/>
              <a:gd name="T36" fmla="*/ 279690 w 967839"/>
              <a:gd name="T37" fmla="*/ 405966 h 486888"/>
              <a:gd name="T38" fmla="*/ 17853 w 967839"/>
              <a:gd name="T39" fmla="*/ 417733 h 486888"/>
              <a:gd name="T40" fmla="*/ 0 w 967839"/>
              <a:gd name="T41" fmla="*/ 88253 h 4868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967839" h="486888">
                <a:moveTo>
                  <a:pt x="0" y="89065"/>
                </a:moveTo>
                <a:lnTo>
                  <a:pt x="273133" y="89065"/>
                </a:lnTo>
                <a:lnTo>
                  <a:pt x="273133" y="100940"/>
                </a:lnTo>
                <a:lnTo>
                  <a:pt x="558140" y="95003"/>
                </a:lnTo>
                <a:lnTo>
                  <a:pt x="552203" y="0"/>
                </a:lnTo>
                <a:lnTo>
                  <a:pt x="783772" y="5938"/>
                </a:lnTo>
                <a:lnTo>
                  <a:pt x="783772" y="100940"/>
                </a:lnTo>
                <a:lnTo>
                  <a:pt x="884712" y="100940"/>
                </a:lnTo>
                <a:lnTo>
                  <a:pt x="884712" y="136566"/>
                </a:lnTo>
                <a:lnTo>
                  <a:pt x="967839" y="142504"/>
                </a:lnTo>
                <a:lnTo>
                  <a:pt x="967839" y="356260"/>
                </a:lnTo>
                <a:lnTo>
                  <a:pt x="890650" y="356260"/>
                </a:lnTo>
                <a:lnTo>
                  <a:pt x="890650" y="397824"/>
                </a:lnTo>
                <a:lnTo>
                  <a:pt x="771896" y="397824"/>
                </a:lnTo>
                <a:lnTo>
                  <a:pt x="777834" y="486888"/>
                </a:lnTo>
                <a:lnTo>
                  <a:pt x="552203" y="486888"/>
                </a:lnTo>
                <a:lnTo>
                  <a:pt x="558140" y="403761"/>
                </a:lnTo>
                <a:lnTo>
                  <a:pt x="267195" y="403761"/>
                </a:lnTo>
                <a:lnTo>
                  <a:pt x="279070" y="409699"/>
                </a:lnTo>
                <a:lnTo>
                  <a:pt x="17813" y="421574"/>
                </a:lnTo>
                <a:lnTo>
                  <a:pt x="0" y="89065"/>
                </a:lnTo>
                <a:close/>
              </a:path>
            </a:pathLst>
          </a:custGeom>
          <a:solidFill>
            <a:srgbClr val="00B0F0">
              <a:alpha val="3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6" name="Forme libre 9"/>
          <p:cNvSpPr>
            <a:spLocks/>
          </p:cNvSpPr>
          <p:nvPr/>
        </p:nvSpPr>
        <p:spPr bwMode="auto">
          <a:xfrm>
            <a:off x="3418843" y="3934446"/>
            <a:ext cx="1876425" cy="871537"/>
          </a:xfrm>
          <a:custGeom>
            <a:avLst/>
            <a:gdLst>
              <a:gd name="T0" fmla="*/ 237 w 1875742"/>
              <a:gd name="T1" fmla="*/ 300854 h 872613"/>
              <a:gd name="T2" fmla="*/ 32241 w 1875742"/>
              <a:gd name="T3" fmla="*/ 300854 h 872613"/>
              <a:gd name="T4" fmla="*/ 29781 w 1875742"/>
              <a:gd name="T5" fmla="*/ 276393 h 872613"/>
              <a:gd name="T6" fmla="*/ 49474 w 1875742"/>
              <a:gd name="T7" fmla="*/ 276393 h 872613"/>
              <a:gd name="T8" fmla="*/ 49473 w 1875742"/>
              <a:gd name="T9" fmla="*/ 300854 h 872613"/>
              <a:gd name="T10" fmla="*/ 192247 w 1875742"/>
              <a:gd name="T11" fmla="*/ 298408 h 872613"/>
              <a:gd name="T12" fmla="*/ 194709 w 1875742"/>
              <a:gd name="T13" fmla="*/ 269056 h 872613"/>
              <a:gd name="T14" fmla="*/ 229170 w 1875742"/>
              <a:gd name="T15" fmla="*/ 269056 h 872613"/>
              <a:gd name="T16" fmla="*/ 229170 w 1875742"/>
              <a:gd name="T17" fmla="*/ 0 h 872613"/>
              <a:gd name="T18" fmla="*/ 450720 w 1875742"/>
              <a:gd name="T19" fmla="*/ 0 h 872613"/>
              <a:gd name="T20" fmla="*/ 455644 w 1875742"/>
              <a:gd name="T21" fmla="*/ 242151 h 872613"/>
              <a:gd name="T22" fmla="*/ 778119 w 1875742"/>
              <a:gd name="T23" fmla="*/ 237258 h 872613"/>
              <a:gd name="T24" fmla="*/ 785505 w 1875742"/>
              <a:gd name="T25" fmla="*/ 278839 h 872613"/>
              <a:gd name="T26" fmla="*/ 947973 w 1875742"/>
              <a:gd name="T27" fmla="*/ 273948 h 872613"/>
              <a:gd name="T28" fmla="*/ 943049 w 1875742"/>
              <a:gd name="T29" fmla="*/ 242151 h 872613"/>
              <a:gd name="T30" fmla="*/ 1009513 w 1875742"/>
              <a:gd name="T31" fmla="*/ 242151 h 872613"/>
              <a:gd name="T32" fmla="*/ 1011975 w 1875742"/>
              <a:gd name="T33" fmla="*/ 158987 h 872613"/>
              <a:gd name="T34" fmla="*/ 1391069 w 1875742"/>
              <a:gd name="T35" fmla="*/ 151650 h 872613"/>
              <a:gd name="T36" fmla="*/ 1388607 w 1875742"/>
              <a:gd name="T37" fmla="*/ 259273 h 872613"/>
              <a:gd name="T38" fmla="*/ 1666773 w 1875742"/>
              <a:gd name="T39" fmla="*/ 259273 h 872613"/>
              <a:gd name="T40" fmla="*/ 1669235 w 1875742"/>
              <a:gd name="T41" fmla="*/ 293516 h 872613"/>
              <a:gd name="T42" fmla="*/ 1839089 w 1875742"/>
              <a:gd name="T43" fmla="*/ 288624 h 872613"/>
              <a:gd name="T44" fmla="*/ 1836627 w 1875742"/>
              <a:gd name="T45" fmla="*/ 266610 h 872613"/>
              <a:gd name="T46" fmla="*/ 1878475 w 1875742"/>
              <a:gd name="T47" fmla="*/ 264164 h 872613"/>
              <a:gd name="T48" fmla="*/ 1868628 w 1875742"/>
              <a:gd name="T49" fmla="*/ 538112 h 872613"/>
              <a:gd name="T50" fmla="*/ 1841551 w 1875742"/>
              <a:gd name="T51" fmla="*/ 538112 h 872613"/>
              <a:gd name="T52" fmla="*/ 1839089 w 1875742"/>
              <a:gd name="T53" fmla="*/ 501422 h 872613"/>
              <a:gd name="T54" fmla="*/ 1674158 w 1875742"/>
              <a:gd name="T55" fmla="*/ 496530 h 872613"/>
              <a:gd name="T56" fmla="*/ 1666773 w 1875742"/>
              <a:gd name="T57" fmla="*/ 538112 h 872613"/>
              <a:gd name="T58" fmla="*/ 1395993 w 1875742"/>
              <a:gd name="T59" fmla="*/ 538112 h 872613"/>
              <a:gd name="T60" fmla="*/ 1398454 w 1875742"/>
              <a:gd name="T61" fmla="*/ 633505 h 872613"/>
              <a:gd name="T62" fmla="*/ 1009513 w 1875742"/>
              <a:gd name="T63" fmla="*/ 628613 h 872613"/>
              <a:gd name="T64" fmla="*/ 1014437 w 1875742"/>
              <a:gd name="T65" fmla="*/ 557680 h 872613"/>
              <a:gd name="T66" fmla="*/ 947973 w 1875742"/>
              <a:gd name="T67" fmla="*/ 562572 h 872613"/>
              <a:gd name="T68" fmla="*/ 947973 w 1875742"/>
              <a:gd name="T69" fmla="*/ 533220 h 872613"/>
              <a:gd name="T70" fmla="*/ 778119 w 1875742"/>
              <a:gd name="T71" fmla="*/ 533220 h 872613"/>
              <a:gd name="T72" fmla="*/ 780581 w 1875742"/>
              <a:gd name="T73" fmla="*/ 562572 h 872613"/>
              <a:gd name="T74" fmla="*/ 455644 w 1875742"/>
              <a:gd name="T75" fmla="*/ 562572 h 872613"/>
              <a:gd name="T76" fmla="*/ 458106 w 1875742"/>
              <a:gd name="T77" fmla="*/ 863425 h 872613"/>
              <a:gd name="T78" fmla="*/ 234094 w 1875742"/>
              <a:gd name="T79" fmla="*/ 868317 h 872613"/>
              <a:gd name="T80" fmla="*/ 234094 w 1875742"/>
              <a:gd name="T81" fmla="*/ 545451 h 872613"/>
              <a:gd name="T82" fmla="*/ 194709 w 1875742"/>
              <a:gd name="T83" fmla="*/ 545451 h 872613"/>
              <a:gd name="T84" fmla="*/ 192247 w 1875742"/>
              <a:gd name="T85" fmla="*/ 516098 h 872613"/>
              <a:gd name="T86" fmla="*/ 47010 w 1875742"/>
              <a:gd name="T87" fmla="*/ 516098 h 872613"/>
              <a:gd name="T88" fmla="*/ 44547 w 1875742"/>
              <a:gd name="T89" fmla="*/ 552789 h 872613"/>
              <a:gd name="T90" fmla="*/ 34703 w 1875742"/>
              <a:gd name="T91" fmla="*/ 557681 h 872613"/>
              <a:gd name="T92" fmla="*/ 29779 w 1875742"/>
              <a:gd name="T93" fmla="*/ 516098 h 872613"/>
              <a:gd name="T94" fmla="*/ 238 w 1875742"/>
              <a:gd name="T95" fmla="*/ 516098 h 872613"/>
              <a:gd name="T96" fmla="*/ 237 w 1875742"/>
              <a:gd name="T97" fmla="*/ 300854 h 8726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1875742" h="872613">
                <a:moveTo>
                  <a:pt x="237" y="302342"/>
                </a:moveTo>
                <a:cubicBezTo>
                  <a:pt x="51857" y="299884"/>
                  <a:pt x="30964" y="313403"/>
                  <a:pt x="32193" y="302342"/>
                </a:cubicBezTo>
                <a:cubicBezTo>
                  <a:pt x="33422" y="291281"/>
                  <a:pt x="22772" y="276122"/>
                  <a:pt x="29737" y="277761"/>
                </a:cubicBezTo>
                <a:cubicBezTo>
                  <a:pt x="36702" y="279400"/>
                  <a:pt x="44486" y="273255"/>
                  <a:pt x="49402" y="277761"/>
                </a:cubicBezTo>
                <a:cubicBezTo>
                  <a:pt x="62512" y="262603"/>
                  <a:pt x="46124" y="261374"/>
                  <a:pt x="49401" y="302342"/>
                </a:cubicBezTo>
                <a:cubicBezTo>
                  <a:pt x="131336" y="299064"/>
                  <a:pt x="143215" y="297426"/>
                  <a:pt x="191967" y="299884"/>
                </a:cubicBezTo>
                <a:lnTo>
                  <a:pt x="194425" y="270387"/>
                </a:lnTo>
                <a:lnTo>
                  <a:pt x="228838" y="270387"/>
                </a:lnTo>
                <a:lnTo>
                  <a:pt x="228838" y="0"/>
                </a:lnTo>
                <a:lnTo>
                  <a:pt x="450064" y="0"/>
                </a:lnTo>
                <a:cubicBezTo>
                  <a:pt x="451703" y="81116"/>
                  <a:pt x="453341" y="162233"/>
                  <a:pt x="454980" y="243349"/>
                </a:cubicBezTo>
                <a:lnTo>
                  <a:pt x="776987" y="238432"/>
                </a:lnTo>
                <a:lnTo>
                  <a:pt x="784361" y="280219"/>
                </a:lnTo>
                <a:lnTo>
                  <a:pt x="946593" y="275303"/>
                </a:lnTo>
                <a:lnTo>
                  <a:pt x="941677" y="243349"/>
                </a:lnTo>
                <a:lnTo>
                  <a:pt x="1008045" y="243349"/>
                </a:lnTo>
                <a:cubicBezTo>
                  <a:pt x="1008864" y="215491"/>
                  <a:pt x="1009684" y="187632"/>
                  <a:pt x="1010503" y="159774"/>
                </a:cubicBezTo>
                <a:lnTo>
                  <a:pt x="1389045" y="152400"/>
                </a:lnTo>
                <a:cubicBezTo>
                  <a:pt x="1388226" y="188452"/>
                  <a:pt x="1387406" y="224503"/>
                  <a:pt x="1386587" y="260555"/>
                </a:cubicBezTo>
                <a:lnTo>
                  <a:pt x="1664348" y="260555"/>
                </a:lnTo>
                <a:lnTo>
                  <a:pt x="1666806" y="294968"/>
                </a:lnTo>
                <a:lnTo>
                  <a:pt x="1836413" y="290052"/>
                </a:lnTo>
                <a:lnTo>
                  <a:pt x="1833954" y="267929"/>
                </a:lnTo>
                <a:lnTo>
                  <a:pt x="1875742" y="265471"/>
                </a:lnTo>
                <a:lnTo>
                  <a:pt x="1865909" y="540774"/>
                </a:lnTo>
                <a:lnTo>
                  <a:pt x="1838871" y="540774"/>
                </a:lnTo>
                <a:lnTo>
                  <a:pt x="1836413" y="503903"/>
                </a:lnTo>
                <a:lnTo>
                  <a:pt x="1671722" y="498987"/>
                </a:lnTo>
                <a:lnTo>
                  <a:pt x="1664348" y="540774"/>
                </a:lnTo>
                <a:lnTo>
                  <a:pt x="1393961" y="540774"/>
                </a:lnTo>
                <a:cubicBezTo>
                  <a:pt x="1394780" y="572729"/>
                  <a:pt x="1395600" y="604684"/>
                  <a:pt x="1396419" y="636639"/>
                </a:cubicBezTo>
                <a:lnTo>
                  <a:pt x="1008045" y="631723"/>
                </a:lnTo>
                <a:lnTo>
                  <a:pt x="1012961" y="560439"/>
                </a:lnTo>
                <a:lnTo>
                  <a:pt x="946593" y="565355"/>
                </a:lnTo>
                <a:lnTo>
                  <a:pt x="946593" y="535858"/>
                </a:lnTo>
                <a:lnTo>
                  <a:pt x="776987" y="535858"/>
                </a:lnTo>
                <a:lnTo>
                  <a:pt x="779445" y="565355"/>
                </a:lnTo>
                <a:lnTo>
                  <a:pt x="454980" y="565355"/>
                </a:lnTo>
                <a:cubicBezTo>
                  <a:pt x="455799" y="666136"/>
                  <a:pt x="456619" y="766916"/>
                  <a:pt x="457438" y="867697"/>
                </a:cubicBezTo>
                <a:lnTo>
                  <a:pt x="233754" y="872613"/>
                </a:lnTo>
                <a:lnTo>
                  <a:pt x="233754" y="548149"/>
                </a:lnTo>
                <a:lnTo>
                  <a:pt x="194425" y="548149"/>
                </a:lnTo>
                <a:lnTo>
                  <a:pt x="191967" y="518652"/>
                </a:lnTo>
                <a:lnTo>
                  <a:pt x="46942" y="518652"/>
                </a:lnTo>
                <a:lnTo>
                  <a:pt x="44483" y="555523"/>
                </a:lnTo>
                <a:lnTo>
                  <a:pt x="34651" y="560440"/>
                </a:lnTo>
                <a:lnTo>
                  <a:pt x="29735" y="518652"/>
                </a:lnTo>
                <a:lnTo>
                  <a:pt x="238" y="518652"/>
                </a:lnTo>
                <a:cubicBezTo>
                  <a:pt x="1057" y="448187"/>
                  <a:pt x="-582" y="372807"/>
                  <a:pt x="237" y="302342"/>
                </a:cubicBezTo>
                <a:close/>
              </a:path>
            </a:pathLst>
          </a:custGeom>
          <a:solidFill>
            <a:srgbClr val="00FF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grpSp>
        <p:nvGrpSpPr>
          <p:cNvPr id="10" name="Groupe 9"/>
          <p:cNvGrpSpPr/>
          <p:nvPr/>
        </p:nvGrpSpPr>
        <p:grpSpPr>
          <a:xfrm>
            <a:off x="2731454" y="2653332"/>
            <a:ext cx="692278" cy="2079617"/>
            <a:chOff x="4241799" y="2463799"/>
            <a:chExt cx="692278" cy="2079617"/>
          </a:xfrm>
        </p:grpSpPr>
        <p:sp>
          <p:nvSpPr>
            <p:cNvPr id="11" name="Forme libre 10"/>
            <p:cNvSpPr/>
            <p:nvPr/>
          </p:nvSpPr>
          <p:spPr bwMode="auto">
            <a:xfrm>
              <a:off x="4241799" y="2463799"/>
              <a:ext cx="676275" cy="872337"/>
            </a:xfrm>
            <a:custGeom>
              <a:avLst/>
              <a:gdLst>
                <a:gd name="connsiteX0" fmla="*/ 0 w 685800"/>
                <a:gd name="connsiteY0" fmla="*/ 209550 h 882650"/>
                <a:gd name="connsiteX1" fmla="*/ 177800 w 685800"/>
                <a:gd name="connsiteY1" fmla="*/ 215900 h 882650"/>
                <a:gd name="connsiteX2" fmla="*/ 177800 w 685800"/>
                <a:gd name="connsiteY2" fmla="*/ 266700 h 882650"/>
                <a:gd name="connsiteX3" fmla="*/ 215900 w 685800"/>
                <a:gd name="connsiteY3" fmla="*/ 298450 h 882650"/>
                <a:gd name="connsiteX4" fmla="*/ 469900 w 685800"/>
                <a:gd name="connsiteY4" fmla="*/ 304800 h 882650"/>
                <a:gd name="connsiteX5" fmla="*/ 508000 w 685800"/>
                <a:gd name="connsiteY5" fmla="*/ 266700 h 882650"/>
                <a:gd name="connsiteX6" fmla="*/ 501650 w 685800"/>
                <a:gd name="connsiteY6" fmla="*/ 0 h 882650"/>
                <a:gd name="connsiteX7" fmla="*/ 609600 w 685800"/>
                <a:gd name="connsiteY7" fmla="*/ 0 h 882650"/>
                <a:gd name="connsiteX8" fmla="*/ 615950 w 685800"/>
                <a:gd name="connsiteY8" fmla="*/ 203200 h 882650"/>
                <a:gd name="connsiteX9" fmla="*/ 685800 w 685800"/>
                <a:gd name="connsiteY9" fmla="*/ 203200 h 882650"/>
                <a:gd name="connsiteX10" fmla="*/ 685800 w 685800"/>
                <a:gd name="connsiteY10" fmla="*/ 374650 h 882650"/>
                <a:gd name="connsiteX11" fmla="*/ 615950 w 685800"/>
                <a:gd name="connsiteY11" fmla="*/ 381000 h 882650"/>
                <a:gd name="connsiteX12" fmla="*/ 622300 w 685800"/>
                <a:gd name="connsiteY12" fmla="*/ 869950 h 882650"/>
                <a:gd name="connsiteX13" fmla="*/ 368300 w 685800"/>
                <a:gd name="connsiteY13" fmla="*/ 882650 h 882650"/>
                <a:gd name="connsiteX14" fmla="*/ 260350 w 685800"/>
                <a:gd name="connsiteY14" fmla="*/ 457200 h 882650"/>
                <a:gd name="connsiteX15" fmla="*/ 165100 w 685800"/>
                <a:gd name="connsiteY15" fmla="*/ 381000 h 882650"/>
                <a:gd name="connsiteX16" fmla="*/ 82550 w 685800"/>
                <a:gd name="connsiteY16" fmla="*/ 330200 h 882650"/>
                <a:gd name="connsiteX17" fmla="*/ 63500 w 685800"/>
                <a:gd name="connsiteY17" fmla="*/ 279400 h 882650"/>
                <a:gd name="connsiteX18" fmla="*/ 0 w 685800"/>
                <a:gd name="connsiteY18" fmla="*/ 209550 h 882650"/>
                <a:gd name="connsiteX0" fmla="*/ 0 w 685800"/>
                <a:gd name="connsiteY0" fmla="*/ 209550 h 882650"/>
                <a:gd name="connsiteX1" fmla="*/ 177800 w 685800"/>
                <a:gd name="connsiteY1" fmla="*/ 215900 h 882650"/>
                <a:gd name="connsiteX2" fmla="*/ 177800 w 685800"/>
                <a:gd name="connsiteY2" fmla="*/ 266700 h 882650"/>
                <a:gd name="connsiteX3" fmla="*/ 215900 w 685800"/>
                <a:gd name="connsiteY3" fmla="*/ 298450 h 882650"/>
                <a:gd name="connsiteX4" fmla="*/ 469900 w 685800"/>
                <a:gd name="connsiteY4" fmla="*/ 304800 h 882650"/>
                <a:gd name="connsiteX5" fmla="*/ 508000 w 685800"/>
                <a:gd name="connsiteY5" fmla="*/ 266700 h 882650"/>
                <a:gd name="connsiteX6" fmla="*/ 501650 w 685800"/>
                <a:gd name="connsiteY6" fmla="*/ 0 h 882650"/>
                <a:gd name="connsiteX7" fmla="*/ 609600 w 685800"/>
                <a:gd name="connsiteY7" fmla="*/ 0 h 882650"/>
                <a:gd name="connsiteX8" fmla="*/ 615950 w 685800"/>
                <a:gd name="connsiteY8" fmla="*/ 203200 h 882650"/>
                <a:gd name="connsiteX9" fmla="*/ 685800 w 685800"/>
                <a:gd name="connsiteY9" fmla="*/ 203200 h 882650"/>
                <a:gd name="connsiteX10" fmla="*/ 685800 w 685800"/>
                <a:gd name="connsiteY10" fmla="*/ 374650 h 882650"/>
                <a:gd name="connsiteX11" fmla="*/ 615950 w 685800"/>
                <a:gd name="connsiteY11" fmla="*/ 381000 h 882650"/>
                <a:gd name="connsiteX12" fmla="*/ 622300 w 685800"/>
                <a:gd name="connsiteY12" fmla="*/ 869950 h 882650"/>
                <a:gd name="connsiteX13" fmla="*/ 368300 w 685800"/>
                <a:gd name="connsiteY13" fmla="*/ 882650 h 882650"/>
                <a:gd name="connsiteX14" fmla="*/ 243162 w 685800"/>
                <a:gd name="connsiteY14" fmla="*/ 460637 h 882650"/>
                <a:gd name="connsiteX15" fmla="*/ 165100 w 685800"/>
                <a:gd name="connsiteY15" fmla="*/ 381000 h 882650"/>
                <a:gd name="connsiteX16" fmla="*/ 82550 w 685800"/>
                <a:gd name="connsiteY16" fmla="*/ 330200 h 882650"/>
                <a:gd name="connsiteX17" fmla="*/ 63500 w 685800"/>
                <a:gd name="connsiteY17" fmla="*/ 279400 h 882650"/>
                <a:gd name="connsiteX18" fmla="*/ 0 w 685800"/>
                <a:gd name="connsiteY18" fmla="*/ 209550 h 882650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9900 w 685800"/>
                <a:gd name="connsiteY4" fmla="*/ 30480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63500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9900 w 685800"/>
                <a:gd name="connsiteY4" fmla="*/ 30480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63500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9900 w 685800"/>
                <a:gd name="connsiteY4" fmla="*/ 30480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58470 w 685800"/>
                <a:gd name="connsiteY4" fmla="*/ 295275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56565 w 685800"/>
                <a:gd name="connsiteY4" fmla="*/ 299085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16585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2140 w 685800"/>
                <a:gd name="connsiteY11" fmla="*/ 381000 h 872337"/>
                <a:gd name="connsiteX12" fmla="*/ 616585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74370 w 685800"/>
                <a:gd name="connsiteY10" fmla="*/ 380365 h 872337"/>
                <a:gd name="connsiteX11" fmla="*/ 612140 w 685800"/>
                <a:gd name="connsiteY11" fmla="*/ 381000 h 872337"/>
                <a:gd name="connsiteX12" fmla="*/ 616585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76275"/>
                <a:gd name="connsiteY0" fmla="*/ 209550 h 872337"/>
                <a:gd name="connsiteX1" fmla="*/ 177800 w 676275"/>
                <a:gd name="connsiteY1" fmla="*/ 215900 h 872337"/>
                <a:gd name="connsiteX2" fmla="*/ 177800 w 676275"/>
                <a:gd name="connsiteY2" fmla="*/ 266700 h 872337"/>
                <a:gd name="connsiteX3" fmla="*/ 215900 w 676275"/>
                <a:gd name="connsiteY3" fmla="*/ 298450 h 872337"/>
                <a:gd name="connsiteX4" fmla="*/ 466090 w 676275"/>
                <a:gd name="connsiteY4" fmla="*/ 300990 h 872337"/>
                <a:gd name="connsiteX5" fmla="*/ 508000 w 676275"/>
                <a:gd name="connsiteY5" fmla="*/ 266700 h 872337"/>
                <a:gd name="connsiteX6" fmla="*/ 501650 w 676275"/>
                <a:gd name="connsiteY6" fmla="*/ 0 h 872337"/>
                <a:gd name="connsiteX7" fmla="*/ 609600 w 676275"/>
                <a:gd name="connsiteY7" fmla="*/ 0 h 872337"/>
                <a:gd name="connsiteX8" fmla="*/ 615950 w 676275"/>
                <a:gd name="connsiteY8" fmla="*/ 203200 h 872337"/>
                <a:gd name="connsiteX9" fmla="*/ 676275 w 676275"/>
                <a:gd name="connsiteY9" fmla="*/ 212725 h 872337"/>
                <a:gd name="connsiteX10" fmla="*/ 674370 w 676275"/>
                <a:gd name="connsiteY10" fmla="*/ 380365 h 872337"/>
                <a:gd name="connsiteX11" fmla="*/ 612140 w 676275"/>
                <a:gd name="connsiteY11" fmla="*/ 381000 h 872337"/>
                <a:gd name="connsiteX12" fmla="*/ 616585 w 676275"/>
                <a:gd name="connsiteY12" fmla="*/ 869950 h 872337"/>
                <a:gd name="connsiteX13" fmla="*/ 371738 w 676275"/>
                <a:gd name="connsiteY13" fmla="*/ 872337 h 872337"/>
                <a:gd name="connsiteX14" fmla="*/ 243162 w 676275"/>
                <a:gd name="connsiteY14" fmla="*/ 460637 h 872337"/>
                <a:gd name="connsiteX15" fmla="*/ 165100 w 676275"/>
                <a:gd name="connsiteY15" fmla="*/ 381000 h 872337"/>
                <a:gd name="connsiteX16" fmla="*/ 82550 w 676275"/>
                <a:gd name="connsiteY16" fmla="*/ 330200 h 872337"/>
                <a:gd name="connsiteX17" fmla="*/ 46312 w 676275"/>
                <a:gd name="connsiteY17" fmla="*/ 279400 h 872337"/>
                <a:gd name="connsiteX18" fmla="*/ 0 w 676275"/>
                <a:gd name="connsiteY18" fmla="*/ 209550 h 872337"/>
                <a:gd name="connsiteX0" fmla="*/ 0 w 676275"/>
                <a:gd name="connsiteY0" fmla="*/ 209550 h 872337"/>
                <a:gd name="connsiteX1" fmla="*/ 177800 w 676275"/>
                <a:gd name="connsiteY1" fmla="*/ 215900 h 872337"/>
                <a:gd name="connsiteX2" fmla="*/ 177800 w 676275"/>
                <a:gd name="connsiteY2" fmla="*/ 266700 h 872337"/>
                <a:gd name="connsiteX3" fmla="*/ 215900 w 676275"/>
                <a:gd name="connsiteY3" fmla="*/ 298450 h 872337"/>
                <a:gd name="connsiteX4" fmla="*/ 466090 w 676275"/>
                <a:gd name="connsiteY4" fmla="*/ 300990 h 872337"/>
                <a:gd name="connsiteX5" fmla="*/ 508000 w 676275"/>
                <a:gd name="connsiteY5" fmla="*/ 266700 h 872337"/>
                <a:gd name="connsiteX6" fmla="*/ 501650 w 676275"/>
                <a:gd name="connsiteY6" fmla="*/ 0 h 872337"/>
                <a:gd name="connsiteX7" fmla="*/ 609600 w 676275"/>
                <a:gd name="connsiteY7" fmla="*/ 0 h 872337"/>
                <a:gd name="connsiteX8" fmla="*/ 625475 w 676275"/>
                <a:gd name="connsiteY8" fmla="*/ 210820 h 872337"/>
                <a:gd name="connsiteX9" fmla="*/ 676275 w 676275"/>
                <a:gd name="connsiteY9" fmla="*/ 212725 h 872337"/>
                <a:gd name="connsiteX10" fmla="*/ 674370 w 676275"/>
                <a:gd name="connsiteY10" fmla="*/ 380365 h 872337"/>
                <a:gd name="connsiteX11" fmla="*/ 612140 w 676275"/>
                <a:gd name="connsiteY11" fmla="*/ 381000 h 872337"/>
                <a:gd name="connsiteX12" fmla="*/ 616585 w 676275"/>
                <a:gd name="connsiteY12" fmla="*/ 869950 h 872337"/>
                <a:gd name="connsiteX13" fmla="*/ 371738 w 676275"/>
                <a:gd name="connsiteY13" fmla="*/ 872337 h 872337"/>
                <a:gd name="connsiteX14" fmla="*/ 243162 w 676275"/>
                <a:gd name="connsiteY14" fmla="*/ 460637 h 872337"/>
                <a:gd name="connsiteX15" fmla="*/ 165100 w 676275"/>
                <a:gd name="connsiteY15" fmla="*/ 381000 h 872337"/>
                <a:gd name="connsiteX16" fmla="*/ 82550 w 676275"/>
                <a:gd name="connsiteY16" fmla="*/ 330200 h 872337"/>
                <a:gd name="connsiteX17" fmla="*/ 46312 w 676275"/>
                <a:gd name="connsiteY17" fmla="*/ 279400 h 872337"/>
                <a:gd name="connsiteX18" fmla="*/ 0 w 676275"/>
                <a:gd name="connsiteY18" fmla="*/ 209550 h 872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76275" h="872337">
                  <a:moveTo>
                    <a:pt x="0" y="209550"/>
                  </a:moveTo>
                  <a:lnTo>
                    <a:pt x="177800" y="215900"/>
                  </a:lnTo>
                  <a:lnTo>
                    <a:pt x="177800" y="266700"/>
                  </a:lnTo>
                  <a:lnTo>
                    <a:pt x="215900" y="298450"/>
                  </a:lnTo>
                  <a:lnTo>
                    <a:pt x="466090" y="300990"/>
                  </a:lnTo>
                  <a:lnTo>
                    <a:pt x="508000" y="266700"/>
                  </a:lnTo>
                  <a:lnTo>
                    <a:pt x="501650" y="0"/>
                  </a:lnTo>
                  <a:lnTo>
                    <a:pt x="609600" y="0"/>
                  </a:lnTo>
                  <a:lnTo>
                    <a:pt x="625475" y="210820"/>
                  </a:lnTo>
                  <a:lnTo>
                    <a:pt x="676275" y="212725"/>
                  </a:lnTo>
                  <a:lnTo>
                    <a:pt x="674370" y="380365"/>
                  </a:lnTo>
                  <a:lnTo>
                    <a:pt x="612140" y="381000"/>
                  </a:lnTo>
                  <a:cubicBezTo>
                    <a:pt x="614257" y="543983"/>
                    <a:pt x="614468" y="706967"/>
                    <a:pt x="616585" y="869950"/>
                  </a:cubicBezTo>
                  <a:lnTo>
                    <a:pt x="371738" y="872337"/>
                  </a:lnTo>
                  <a:lnTo>
                    <a:pt x="243162" y="460637"/>
                  </a:lnTo>
                  <a:lnTo>
                    <a:pt x="165100" y="381000"/>
                  </a:lnTo>
                  <a:lnTo>
                    <a:pt x="82550" y="330200"/>
                  </a:lnTo>
                  <a:lnTo>
                    <a:pt x="46312" y="279400"/>
                  </a:lnTo>
                  <a:lnTo>
                    <a:pt x="0" y="209550"/>
                  </a:lnTo>
                  <a:close/>
                </a:path>
              </a:pathLst>
            </a:custGeom>
            <a:solidFill>
              <a:srgbClr val="66FFFF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" name="Forme libre 11"/>
            <p:cNvSpPr/>
            <p:nvPr/>
          </p:nvSpPr>
          <p:spPr bwMode="auto">
            <a:xfrm rot="21438345" flipV="1">
              <a:off x="4247655" y="3657334"/>
              <a:ext cx="686422" cy="886082"/>
            </a:xfrm>
            <a:custGeom>
              <a:avLst/>
              <a:gdLst>
                <a:gd name="connsiteX0" fmla="*/ 0 w 685800"/>
                <a:gd name="connsiteY0" fmla="*/ 209550 h 882650"/>
                <a:gd name="connsiteX1" fmla="*/ 177800 w 685800"/>
                <a:gd name="connsiteY1" fmla="*/ 215900 h 882650"/>
                <a:gd name="connsiteX2" fmla="*/ 177800 w 685800"/>
                <a:gd name="connsiteY2" fmla="*/ 266700 h 882650"/>
                <a:gd name="connsiteX3" fmla="*/ 215900 w 685800"/>
                <a:gd name="connsiteY3" fmla="*/ 298450 h 882650"/>
                <a:gd name="connsiteX4" fmla="*/ 469900 w 685800"/>
                <a:gd name="connsiteY4" fmla="*/ 304800 h 882650"/>
                <a:gd name="connsiteX5" fmla="*/ 508000 w 685800"/>
                <a:gd name="connsiteY5" fmla="*/ 266700 h 882650"/>
                <a:gd name="connsiteX6" fmla="*/ 501650 w 685800"/>
                <a:gd name="connsiteY6" fmla="*/ 0 h 882650"/>
                <a:gd name="connsiteX7" fmla="*/ 609600 w 685800"/>
                <a:gd name="connsiteY7" fmla="*/ 0 h 882650"/>
                <a:gd name="connsiteX8" fmla="*/ 615950 w 685800"/>
                <a:gd name="connsiteY8" fmla="*/ 203200 h 882650"/>
                <a:gd name="connsiteX9" fmla="*/ 685800 w 685800"/>
                <a:gd name="connsiteY9" fmla="*/ 203200 h 882650"/>
                <a:gd name="connsiteX10" fmla="*/ 685800 w 685800"/>
                <a:gd name="connsiteY10" fmla="*/ 374650 h 882650"/>
                <a:gd name="connsiteX11" fmla="*/ 615950 w 685800"/>
                <a:gd name="connsiteY11" fmla="*/ 381000 h 882650"/>
                <a:gd name="connsiteX12" fmla="*/ 622300 w 685800"/>
                <a:gd name="connsiteY12" fmla="*/ 869950 h 882650"/>
                <a:gd name="connsiteX13" fmla="*/ 368300 w 685800"/>
                <a:gd name="connsiteY13" fmla="*/ 882650 h 882650"/>
                <a:gd name="connsiteX14" fmla="*/ 260350 w 685800"/>
                <a:gd name="connsiteY14" fmla="*/ 457200 h 882650"/>
                <a:gd name="connsiteX15" fmla="*/ 165100 w 685800"/>
                <a:gd name="connsiteY15" fmla="*/ 381000 h 882650"/>
                <a:gd name="connsiteX16" fmla="*/ 82550 w 685800"/>
                <a:gd name="connsiteY16" fmla="*/ 330200 h 882650"/>
                <a:gd name="connsiteX17" fmla="*/ 63500 w 685800"/>
                <a:gd name="connsiteY17" fmla="*/ 279400 h 882650"/>
                <a:gd name="connsiteX18" fmla="*/ 0 w 685800"/>
                <a:gd name="connsiteY18" fmla="*/ 209550 h 882650"/>
                <a:gd name="connsiteX0" fmla="*/ 0 w 688437"/>
                <a:gd name="connsiteY0" fmla="*/ 243578 h 882650"/>
                <a:gd name="connsiteX1" fmla="*/ 180437 w 688437"/>
                <a:gd name="connsiteY1" fmla="*/ 215900 h 882650"/>
                <a:gd name="connsiteX2" fmla="*/ 180437 w 688437"/>
                <a:gd name="connsiteY2" fmla="*/ 266700 h 882650"/>
                <a:gd name="connsiteX3" fmla="*/ 218537 w 688437"/>
                <a:gd name="connsiteY3" fmla="*/ 298450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80437 w 688437"/>
                <a:gd name="connsiteY2" fmla="*/ 266700 h 882650"/>
                <a:gd name="connsiteX3" fmla="*/ 218537 w 688437"/>
                <a:gd name="connsiteY3" fmla="*/ 298450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18537 w 688437"/>
                <a:gd name="connsiteY3" fmla="*/ 298450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21198 w 688437"/>
                <a:gd name="connsiteY8" fmla="*/ 213672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21198 w 688437"/>
                <a:gd name="connsiteY8" fmla="*/ 213672 h 882650"/>
                <a:gd name="connsiteX9" fmla="*/ 672020 w 688437"/>
                <a:gd name="connsiteY9" fmla="*/ 214568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21198 w 688437"/>
                <a:gd name="connsiteY8" fmla="*/ 213672 h 882650"/>
                <a:gd name="connsiteX9" fmla="*/ 678363 w 688437"/>
                <a:gd name="connsiteY9" fmla="*/ 21427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6422"/>
                <a:gd name="connsiteY0" fmla="*/ 243578 h 882650"/>
                <a:gd name="connsiteX1" fmla="*/ 170859 w 686422"/>
                <a:gd name="connsiteY1" fmla="*/ 237542 h 882650"/>
                <a:gd name="connsiteX2" fmla="*/ 175089 w 686422"/>
                <a:gd name="connsiteY2" fmla="*/ 288142 h 882650"/>
                <a:gd name="connsiteX3" fmla="*/ 223462 w 686422"/>
                <a:gd name="connsiteY3" fmla="*/ 313051 h 882650"/>
                <a:gd name="connsiteX4" fmla="*/ 472537 w 686422"/>
                <a:gd name="connsiteY4" fmla="*/ 304800 h 882650"/>
                <a:gd name="connsiteX5" fmla="*/ 510637 w 686422"/>
                <a:gd name="connsiteY5" fmla="*/ 266700 h 882650"/>
                <a:gd name="connsiteX6" fmla="*/ 497944 w 686422"/>
                <a:gd name="connsiteY6" fmla="*/ 299 h 882650"/>
                <a:gd name="connsiteX7" fmla="*/ 612237 w 686422"/>
                <a:gd name="connsiteY7" fmla="*/ 0 h 882650"/>
                <a:gd name="connsiteX8" fmla="*/ 621198 w 686422"/>
                <a:gd name="connsiteY8" fmla="*/ 213672 h 882650"/>
                <a:gd name="connsiteX9" fmla="*/ 678363 w 686422"/>
                <a:gd name="connsiteY9" fmla="*/ 214270 h 882650"/>
                <a:gd name="connsiteX10" fmla="*/ 686422 w 686422"/>
                <a:gd name="connsiteY10" fmla="*/ 376864 h 882650"/>
                <a:gd name="connsiteX11" fmla="*/ 618587 w 686422"/>
                <a:gd name="connsiteY11" fmla="*/ 381000 h 882650"/>
                <a:gd name="connsiteX12" fmla="*/ 624937 w 686422"/>
                <a:gd name="connsiteY12" fmla="*/ 869950 h 882650"/>
                <a:gd name="connsiteX13" fmla="*/ 370937 w 686422"/>
                <a:gd name="connsiteY13" fmla="*/ 882650 h 882650"/>
                <a:gd name="connsiteX14" fmla="*/ 262987 w 686422"/>
                <a:gd name="connsiteY14" fmla="*/ 457200 h 882650"/>
                <a:gd name="connsiteX15" fmla="*/ 167737 w 686422"/>
                <a:gd name="connsiteY15" fmla="*/ 381000 h 882650"/>
                <a:gd name="connsiteX16" fmla="*/ 85187 w 686422"/>
                <a:gd name="connsiteY16" fmla="*/ 330200 h 882650"/>
                <a:gd name="connsiteX17" fmla="*/ 66137 w 686422"/>
                <a:gd name="connsiteY17" fmla="*/ 279400 h 882650"/>
                <a:gd name="connsiteX18" fmla="*/ 0 w 686422"/>
                <a:gd name="connsiteY18" fmla="*/ 243578 h 882650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987 w 686422"/>
                <a:gd name="connsiteY14" fmla="*/ 457200 h 886082"/>
                <a:gd name="connsiteX15" fmla="*/ 167737 w 686422"/>
                <a:gd name="connsiteY15" fmla="*/ 381000 h 886082"/>
                <a:gd name="connsiteX16" fmla="*/ 85187 w 686422"/>
                <a:gd name="connsiteY16" fmla="*/ 330200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67737 w 686422"/>
                <a:gd name="connsiteY15" fmla="*/ 381000 h 886082"/>
                <a:gd name="connsiteX16" fmla="*/ 85187 w 686422"/>
                <a:gd name="connsiteY16" fmla="*/ 330200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59977 w 686422"/>
                <a:gd name="connsiteY15" fmla="*/ 396199 h 886082"/>
                <a:gd name="connsiteX16" fmla="*/ 85187 w 686422"/>
                <a:gd name="connsiteY16" fmla="*/ 330200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59977 w 686422"/>
                <a:gd name="connsiteY15" fmla="*/ 396199 h 886082"/>
                <a:gd name="connsiteX16" fmla="*/ 72899 w 686422"/>
                <a:gd name="connsiteY16" fmla="*/ 339255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59977 w 686422"/>
                <a:gd name="connsiteY15" fmla="*/ 396199 h 886082"/>
                <a:gd name="connsiteX16" fmla="*/ 72899 w 686422"/>
                <a:gd name="connsiteY16" fmla="*/ 339255 h 886082"/>
                <a:gd name="connsiteX17" fmla="*/ 37333 w 686422"/>
                <a:gd name="connsiteY17" fmla="*/ 297705 h 886082"/>
                <a:gd name="connsiteX18" fmla="*/ 0 w 686422"/>
                <a:gd name="connsiteY18" fmla="*/ 243578 h 886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86422" h="886082">
                  <a:moveTo>
                    <a:pt x="0" y="243578"/>
                  </a:moveTo>
                  <a:lnTo>
                    <a:pt x="170859" y="237542"/>
                  </a:lnTo>
                  <a:lnTo>
                    <a:pt x="175089" y="288142"/>
                  </a:lnTo>
                  <a:lnTo>
                    <a:pt x="223462" y="313051"/>
                  </a:lnTo>
                  <a:lnTo>
                    <a:pt x="472537" y="304800"/>
                  </a:lnTo>
                  <a:lnTo>
                    <a:pt x="510637" y="266700"/>
                  </a:lnTo>
                  <a:lnTo>
                    <a:pt x="497944" y="299"/>
                  </a:lnTo>
                  <a:lnTo>
                    <a:pt x="612237" y="0"/>
                  </a:lnTo>
                  <a:lnTo>
                    <a:pt x="621198" y="213672"/>
                  </a:lnTo>
                  <a:lnTo>
                    <a:pt x="678363" y="214270"/>
                  </a:lnTo>
                  <a:lnTo>
                    <a:pt x="686422" y="376864"/>
                  </a:lnTo>
                  <a:lnTo>
                    <a:pt x="618587" y="381000"/>
                  </a:lnTo>
                  <a:cubicBezTo>
                    <a:pt x="620704" y="543983"/>
                    <a:pt x="622820" y="706967"/>
                    <a:pt x="624937" y="869950"/>
                  </a:cubicBezTo>
                  <a:lnTo>
                    <a:pt x="388051" y="886082"/>
                  </a:lnTo>
                  <a:lnTo>
                    <a:pt x="262565" y="493244"/>
                  </a:lnTo>
                  <a:lnTo>
                    <a:pt x="159977" y="396199"/>
                  </a:lnTo>
                  <a:lnTo>
                    <a:pt x="72899" y="339255"/>
                  </a:lnTo>
                  <a:lnTo>
                    <a:pt x="37333" y="297705"/>
                  </a:lnTo>
                  <a:lnTo>
                    <a:pt x="0" y="243578"/>
                  </a:lnTo>
                  <a:close/>
                </a:path>
              </a:pathLst>
            </a:custGeom>
            <a:solidFill>
              <a:srgbClr val="66FFFF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5247210" y="2638324"/>
            <a:ext cx="488670" cy="2063767"/>
            <a:chOff x="6757555" y="2448791"/>
            <a:chExt cx="488670" cy="2063767"/>
          </a:xfrm>
        </p:grpSpPr>
        <p:sp>
          <p:nvSpPr>
            <p:cNvPr id="14" name="Forme libre 13"/>
            <p:cNvSpPr/>
            <p:nvPr/>
          </p:nvSpPr>
          <p:spPr bwMode="auto">
            <a:xfrm>
              <a:off x="6757555" y="2448791"/>
              <a:ext cx="477982" cy="647700"/>
            </a:xfrm>
            <a:custGeom>
              <a:avLst/>
              <a:gdLst>
                <a:gd name="connsiteX0" fmla="*/ 0 w 481445"/>
                <a:gd name="connsiteY0" fmla="*/ 0 h 661555"/>
                <a:gd name="connsiteX1" fmla="*/ 155864 w 481445"/>
                <a:gd name="connsiteY1" fmla="*/ 6928 h 661555"/>
                <a:gd name="connsiteX2" fmla="*/ 155864 w 481445"/>
                <a:gd name="connsiteY2" fmla="*/ 304800 h 661555"/>
                <a:gd name="connsiteX3" fmla="*/ 176645 w 481445"/>
                <a:gd name="connsiteY3" fmla="*/ 332509 h 661555"/>
                <a:gd name="connsiteX4" fmla="*/ 481445 w 481445"/>
                <a:gd name="connsiteY4" fmla="*/ 467591 h 661555"/>
                <a:gd name="connsiteX5" fmla="*/ 477982 w 481445"/>
                <a:gd name="connsiteY5" fmla="*/ 644237 h 661555"/>
                <a:gd name="connsiteX6" fmla="*/ 107373 w 481445"/>
                <a:gd name="connsiteY6" fmla="*/ 661555 h 661555"/>
                <a:gd name="connsiteX7" fmla="*/ 110836 w 481445"/>
                <a:gd name="connsiteY7" fmla="*/ 564573 h 661555"/>
                <a:gd name="connsiteX8" fmla="*/ 238991 w 481445"/>
                <a:gd name="connsiteY8" fmla="*/ 557646 h 661555"/>
                <a:gd name="connsiteX9" fmla="*/ 263236 w 481445"/>
                <a:gd name="connsiteY9" fmla="*/ 536864 h 661555"/>
                <a:gd name="connsiteX10" fmla="*/ 266700 w 481445"/>
                <a:gd name="connsiteY10" fmla="*/ 512618 h 661555"/>
                <a:gd name="connsiteX11" fmla="*/ 270164 w 481445"/>
                <a:gd name="connsiteY11" fmla="*/ 484909 h 661555"/>
                <a:gd name="connsiteX12" fmla="*/ 263236 w 481445"/>
                <a:gd name="connsiteY12" fmla="*/ 471055 h 661555"/>
                <a:gd name="connsiteX13" fmla="*/ 79664 w 481445"/>
                <a:gd name="connsiteY13" fmla="*/ 381000 h 661555"/>
                <a:gd name="connsiteX14" fmla="*/ 83127 w 481445"/>
                <a:gd name="connsiteY14" fmla="*/ 280555 h 661555"/>
                <a:gd name="connsiteX15" fmla="*/ 51954 w 481445"/>
                <a:gd name="connsiteY15" fmla="*/ 256309 h 661555"/>
                <a:gd name="connsiteX16" fmla="*/ 51954 w 481445"/>
                <a:gd name="connsiteY16" fmla="*/ 65809 h 661555"/>
                <a:gd name="connsiteX17" fmla="*/ 3464 w 481445"/>
                <a:gd name="connsiteY17" fmla="*/ 69273 h 661555"/>
                <a:gd name="connsiteX18" fmla="*/ 0 w 481445"/>
                <a:gd name="connsiteY18" fmla="*/ 0 h 661555"/>
                <a:gd name="connsiteX0" fmla="*/ 0 w 481445"/>
                <a:gd name="connsiteY0" fmla="*/ 0 h 654628"/>
                <a:gd name="connsiteX1" fmla="*/ 155864 w 481445"/>
                <a:gd name="connsiteY1" fmla="*/ 6928 h 654628"/>
                <a:gd name="connsiteX2" fmla="*/ 155864 w 481445"/>
                <a:gd name="connsiteY2" fmla="*/ 304800 h 654628"/>
                <a:gd name="connsiteX3" fmla="*/ 176645 w 481445"/>
                <a:gd name="connsiteY3" fmla="*/ 332509 h 654628"/>
                <a:gd name="connsiteX4" fmla="*/ 481445 w 481445"/>
                <a:gd name="connsiteY4" fmla="*/ 467591 h 654628"/>
                <a:gd name="connsiteX5" fmla="*/ 477982 w 481445"/>
                <a:gd name="connsiteY5" fmla="*/ 644237 h 654628"/>
                <a:gd name="connsiteX6" fmla="*/ 114301 w 481445"/>
                <a:gd name="connsiteY6" fmla="*/ 654628 h 654628"/>
                <a:gd name="connsiteX7" fmla="*/ 110836 w 481445"/>
                <a:gd name="connsiteY7" fmla="*/ 564573 h 654628"/>
                <a:gd name="connsiteX8" fmla="*/ 238991 w 481445"/>
                <a:gd name="connsiteY8" fmla="*/ 557646 h 654628"/>
                <a:gd name="connsiteX9" fmla="*/ 263236 w 481445"/>
                <a:gd name="connsiteY9" fmla="*/ 536864 h 654628"/>
                <a:gd name="connsiteX10" fmla="*/ 266700 w 481445"/>
                <a:gd name="connsiteY10" fmla="*/ 512618 h 654628"/>
                <a:gd name="connsiteX11" fmla="*/ 270164 w 481445"/>
                <a:gd name="connsiteY11" fmla="*/ 484909 h 654628"/>
                <a:gd name="connsiteX12" fmla="*/ 263236 w 481445"/>
                <a:gd name="connsiteY12" fmla="*/ 471055 h 654628"/>
                <a:gd name="connsiteX13" fmla="*/ 79664 w 481445"/>
                <a:gd name="connsiteY13" fmla="*/ 381000 h 654628"/>
                <a:gd name="connsiteX14" fmla="*/ 83127 w 481445"/>
                <a:gd name="connsiteY14" fmla="*/ 280555 h 654628"/>
                <a:gd name="connsiteX15" fmla="*/ 51954 w 481445"/>
                <a:gd name="connsiteY15" fmla="*/ 256309 h 654628"/>
                <a:gd name="connsiteX16" fmla="*/ 51954 w 481445"/>
                <a:gd name="connsiteY16" fmla="*/ 65809 h 654628"/>
                <a:gd name="connsiteX17" fmla="*/ 3464 w 481445"/>
                <a:gd name="connsiteY17" fmla="*/ 69273 h 654628"/>
                <a:gd name="connsiteX18" fmla="*/ 0 w 481445"/>
                <a:gd name="connsiteY18" fmla="*/ 0 h 654628"/>
                <a:gd name="connsiteX0" fmla="*/ 0 w 481445"/>
                <a:gd name="connsiteY0" fmla="*/ 0 h 651164"/>
                <a:gd name="connsiteX1" fmla="*/ 155864 w 481445"/>
                <a:gd name="connsiteY1" fmla="*/ 6928 h 651164"/>
                <a:gd name="connsiteX2" fmla="*/ 155864 w 481445"/>
                <a:gd name="connsiteY2" fmla="*/ 304800 h 651164"/>
                <a:gd name="connsiteX3" fmla="*/ 176645 w 481445"/>
                <a:gd name="connsiteY3" fmla="*/ 332509 h 651164"/>
                <a:gd name="connsiteX4" fmla="*/ 481445 w 481445"/>
                <a:gd name="connsiteY4" fmla="*/ 467591 h 651164"/>
                <a:gd name="connsiteX5" fmla="*/ 477982 w 481445"/>
                <a:gd name="connsiteY5" fmla="*/ 644237 h 651164"/>
                <a:gd name="connsiteX6" fmla="*/ 117765 w 481445"/>
                <a:gd name="connsiteY6" fmla="*/ 651164 h 651164"/>
                <a:gd name="connsiteX7" fmla="*/ 110836 w 481445"/>
                <a:gd name="connsiteY7" fmla="*/ 564573 h 651164"/>
                <a:gd name="connsiteX8" fmla="*/ 238991 w 481445"/>
                <a:gd name="connsiteY8" fmla="*/ 557646 h 651164"/>
                <a:gd name="connsiteX9" fmla="*/ 263236 w 481445"/>
                <a:gd name="connsiteY9" fmla="*/ 536864 h 651164"/>
                <a:gd name="connsiteX10" fmla="*/ 266700 w 481445"/>
                <a:gd name="connsiteY10" fmla="*/ 512618 h 651164"/>
                <a:gd name="connsiteX11" fmla="*/ 270164 w 481445"/>
                <a:gd name="connsiteY11" fmla="*/ 484909 h 651164"/>
                <a:gd name="connsiteX12" fmla="*/ 263236 w 481445"/>
                <a:gd name="connsiteY12" fmla="*/ 471055 h 651164"/>
                <a:gd name="connsiteX13" fmla="*/ 79664 w 481445"/>
                <a:gd name="connsiteY13" fmla="*/ 381000 h 651164"/>
                <a:gd name="connsiteX14" fmla="*/ 83127 w 481445"/>
                <a:gd name="connsiteY14" fmla="*/ 280555 h 651164"/>
                <a:gd name="connsiteX15" fmla="*/ 51954 w 481445"/>
                <a:gd name="connsiteY15" fmla="*/ 256309 h 651164"/>
                <a:gd name="connsiteX16" fmla="*/ 51954 w 481445"/>
                <a:gd name="connsiteY16" fmla="*/ 65809 h 651164"/>
                <a:gd name="connsiteX17" fmla="*/ 3464 w 481445"/>
                <a:gd name="connsiteY17" fmla="*/ 69273 h 651164"/>
                <a:gd name="connsiteX18" fmla="*/ 0 w 481445"/>
                <a:gd name="connsiteY18" fmla="*/ 0 h 651164"/>
                <a:gd name="connsiteX0" fmla="*/ 0 w 477982"/>
                <a:gd name="connsiteY0" fmla="*/ 0 h 647700"/>
                <a:gd name="connsiteX1" fmla="*/ 152401 w 477982"/>
                <a:gd name="connsiteY1" fmla="*/ 3464 h 647700"/>
                <a:gd name="connsiteX2" fmla="*/ 152401 w 477982"/>
                <a:gd name="connsiteY2" fmla="*/ 301336 h 647700"/>
                <a:gd name="connsiteX3" fmla="*/ 173182 w 477982"/>
                <a:gd name="connsiteY3" fmla="*/ 329045 h 647700"/>
                <a:gd name="connsiteX4" fmla="*/ 477982 w 477982"/>
                <a:gd name="connsiteY4" fmla="*/ 464127 h 647700"/>
                <a:gd name="connsiteX5" fmla="*/ 474519 w 477982"/>
                <a:gd name="connsiteY5" fmla="*/ 640773 h 647700"/>
                <a:gd name="connsiteX6" fmla="*/ 114302 w 477982"/>
                <a:gd name="connsiteY6" fmla="*/ 647700 h 647700"/>
                <a:gd name="connsiteX7" fmla="*/ 107373 w 477982"/>
                <a:gd name="connsiteY7" fmla="*/ 561109 h 647700"/>
                <a:gd name="connsiteX8" fmla="*/ 235528 w 477982"/>
                <a:gd name="connsiteY8" fmla="*/ 554182 h 647700"/>
                <a:gd name="connsiteX9" fmla="*/ 259773 w 477982"/>
                <a:gd name="connsiteY9" fmla="*/ 533400 h 647700"/>
                <a:gd name="connsiteX10" fmla="*/ 263237 w 477982"/>
                <a:gd name="connsiteY10" fmla="*/ 509154 h 647700"/>
                <a:gd name="connsiteX11" fmla="*/ 266701 w 477982"/>
                <a:gd name="connsiteY11" fmla="*/ 481445 h 647700"/>
                <a:gd name="connsiteX12" fmla="*/ 259773 w 477982"/>
                <a:gd name="connsiteY12" fmla="*/ 467591 h 647700"/>
                <a:gd name="connsiteX13" fmla="*/ 76201 w 477982"/>
                <a:gd name="connsiteY13" fmla="*/ 377536 h 647700"/>
                <a:gd name="connsiteX14" fmla="*/ 79664 w 477982"/>
                <a:gd name="connsiteY14" fmla="*/ 277091 h 647700"/>
                <a:gd name="connsiteX15" fmla="*/ 48491 w 477982"/>
                <a:gd name="connsiteY15" fmla="*/ 252845 h 647700"/>
                <a:gd name="connsiteX16" fmla="*/ 48491 w 477982"/>
                <a:gd name="connsiteY16" fmla="*/ 62345 h 647700"/>
                <a:gd name="connsiteX17" fmla="*/ 1 w 477982"/>
                <a:gd name="connsiteY17" fmla="*/ 65809 h 647700"/>
                <a:gd name="connsiteX18" fmla="*/ 0 w 477982"/>
                <a:gd name="connsiteY18" fmla="*/ 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7982" h="647700">
                  <a:moveTo>
                    <a:pt x="0" y="0"/>
                  </a:moveTo>
                  <a:lnTo>
                    <a:pt x="152401" y="3464"/>
                  </a:lnTo>
                  <a:lnTo>
                    <a:pt x="152401" y="301336"/>
                  </a:lnTo>
                  <a:lnTo>
                    <a:pt x="173182" y="329045"/>
                  </a:lnTo>
                  <a:lnTo>
                    <a:pt x="477982" y="464127"/>
                  </a:lnTo>
                  <a:cubicBezTo>
                    <a:pt x="476828" y="523009"/>
                    <a:pt x="475673" y="581891"/>
                    <a:pt x="474519" y="640773"/>
                  </a:cubicBezTo>
                  <a:lnTo>
                    <a:pt x="114302" y="647700"/>
                  </a:lnTo>
                  <a:lnTo>
                    <a:pt x="107373" y="561109"/>
                  </a:lnTo>
                  <a:lnTo>
                    <a:pt x="235528" y="554182"/>
                  </a:lnTo>
                  <a:lnTo>
                    <a:pt x="259773" y="533400"/>
                  </a:lnTo>
                  <a:lnTo>
                    <a:pt x="263237" y="509154"/>
                  </a:lnTo>
                  <a:lnTo>
                    <a:pt x="266701" y="481445"/>
                  </a:lnTo>
                  <a:lnTo>
                    <a:pt x="259773" y="467591"/>
                  </a:lnTo>
                  <a:lnTo>
                    <a:pt x="76201" y="377536"/>
                  </a:lnTo>
                  <a:lnTo>
                    <a:pt x="79664" y="277091"/>
                  </a:lnTo>
                  <a:lnTo>
                    <a:pt x="48491" y="252845"/>
                  </a:lnTo>
                  <a:lnTo>
                    <a:pt x="48491" y="62345"/>
                  </a:lnTo>
                  <a:lnTo>
                    <a:pt x="1" y="65809"/>
                  </a:lnTo>
                  <a:cubicBezTo>
                    <a:pt x="1" y="43873"/>
                    <a:pt x="0" y="21936"/>
                    <a:pt x="0" y="0"/>
                  </a:cubicBezTo>
                  <a:close/>
                </a:path>
              </a:pathLst>
            </a:custGeom>
            <a:solidFill>
              <a:srgbClr val="FA8160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5" name="Forme libre 14"/>
            <p:cNvSpPr/>
            <p:nvPr/>
          </p:nvSpPr>
          <p:spPr bwMode="auto">
            <a:xfrm flipV="1">
              <a:off x="6766338" y="3867975"/>
              <a:ext cx="479887" cy="644583"/>
            </a:xfrm>
            <a:custGeom>
              <a:avLst/>
              <a:gdLst>
                <a:gd name="connsiteX0" fmla="*/ 0 w 481445"/>
                <a:gd name="connsiteY0" fmla="*/ 0 h 661555"/>
                <a:gd name="connsiteX1" fmla="*/ 155864 w 481445"/>
                <a:gd name="connsiteY1" fmla="*/ 6928 h 661555"/>
                <a:gd name="connsiteX2" fmla="*/ 155864 w 481445"/>
                <a:gd name="connsiteY2" fmla="*/ 304800 h 661555"/>
                <a:gd name="connsiteX3" fmla="*/ 176645 w 481445"/>
                <a:gd name="connsiteY3" fmla="*/ 332509 h 661555"/>
                <a:gd name="connsiteX4" fmla="*/ 481445 w 481445"/>
                <a:gd name="connsiteY4" fmla="*/ 467591 h 661555"/>
                <a:gd name="connsiteX5" fmla="*/ 477982 w 481445"/>
                <a:gd name="connsiteY5" fmla="*/ 644237 h 661555"/>
                <a:gd name="connsiteX6" fmla="*/ 107373 w 481445"/>
                <a:gd name="connsiteY6" fmla="*/ 661555 h 661555"/>
                <a:gd name="connsiteX7" fmla="*/ 110836 w 481445"/>
                <a:gd name="connsiteY7" fmla="*/ 564573 h 661555"/>
                <a:gd name="connsiteX8" fmla="*/ 238991 w 481445"/>
                <a:gd name="connsiteY8" fmla="*/ 557646 h 661555"/>
                <a:gd name="connsiteX9" fmla="*/ 263236 w 481445"/>
                <a:gd name="connsiteY9" fmla="*/ 536864 h 661555"/>
                <a:gd name="connsiteX10" fmla="*/ 266700 w 481445"/>
                <a:gd name="connsiteY10" fmla="*/ 512618 h 661555"/>
                <a:gd name="connsiteX11" fmla="*/ 270164 w 481445"/>
                <a:gd name="connsiteY11" fmla="*/ 484909 h 661555"/>
                <a:gd name="connsiteX12" fmla="*/ 263236 w 481445"/>
                <a:gd name="connsiteY12" fmla="*/ 471055 h 661555"/>
                <a:gd name="connsiteX13" fmla="*/ 79664 w 481445"/>
                <a:gd name="connsiteY13" fmla="*/ 381000 h 661555"/>
                <a:gd name="connsiteX14" fmla="*/ 83127 w 481445"/>
                <a:gd name="connsiteY14" fmla="*/ 280555 h 661555"/>
                <a:gd name="connsiteX15" fmla="*/ 51954 w 481445"/>
                <a:gd name="connsiteY15" fmla="*/ 256309 h 661555"/>
                <a:gd name="connsiteX16" fmla="*/ 51954 w 481445"/>
                <a:gd name="connsiteY16" fmla="*/ 65809 h 661555"/>
                <a:gd name="connsiteX17" fmla="*/ 3464 w 481445"/>
                <a:gd name="connsiteY17" fmla="*/ 69273 h 661555"/>
                <a:gd name="connsiteX18" fmla="*/ 0 w 481445"/>
                <a:gd name="connsiteY18" fmla="*/ 0 h 661555"/>
                <a:gd name="connsiteX0" fmla="*/ 0 w 481445"/>
                <a:gd name="connsiteY0" fmla="*/ 0 h 654628"/>
                <a:gd name="connsiteX1" fmla="*/ 155864 w 481445"/>
                <a:gd name="connsiteY1" fmla="*/ 6928 h 654628"/>
                <a:gd name="connsiteX2" fmla="*/ 155864 w 481445"/>
                <a:gd name="connsiteY2" fmla="*/ 304800 h 654628"/>
                <a:gd name="connsiteX3" fmla="*/ 176645 w 481445"/>
                <a:gd name="connsiteY3" fmla="*/ 332509 h 654628"/>
                <a:gd name="connsiteX4" fmla="*/ 481445 w 481445"/>
                <a:gd name="connsiteY4" fmla="*/ 467591 h 654628"/>
                <a:gd name="connsiteX5" fmla="*/ 477982 w 481445"/>
                <a:gd name="connsiteY5" fmla="*/ 644237 h 654628"/>
                <a:gd name="connsiteX6" fmla="*/ 114301 w 481445"/>
                <a:gd name="connsiteY6" fmla="*/ 654628 h 654628"/>
                <a:gd name="connsiteX7" fmla="*/ 110836 w 481445"/>
                <a:gd name="connsiteY7" fmla="*/ 564573 h 654628"/>
                <a:gd name="connsiteX8" fmla="*/ 238991 w 481445"/>
                <a:gd name="connsiteY8" fmla="*/ 557646 h 654628"/>
                <a:gd name="connsiteX9" fmla="*/ 263236 w 481445"/>
                <a:gd name="connsiteY9" fmla="*/ 536864 h 654628"/>
                <a:gd name="connsiteX10" fmla="*/ 266700 w 481445"/>
                <a:gd name="connsiteY10" fmla="*/ 512618 h 654628"/>
                <a:gd name="connsiteX11" fmla="*/ 270164 w 481445"/>
                <a:gd name="connsiteY11" fmla="*/ 484909 h 654628"/>
                <a:gd name="connsiteX12" fmla="*/ 263236 w 481445"/>
                <a:gd name="connsiteY12" fmla="*/ 471055 h 654628"/>
                <a:gd name="connsiteX13" fmla="*/ 79664 w 481445"/>
                <a:gd name="connsiteY13" fmla="*/ 381000 h 654628"/>
                <a:gd name="connsiteX14" fmla="*/ 83127 w 481445"/>
                <a:gd name="connsiteY14" fmla="*/ 280555 h 654628"/>
                <a:gd name="connsiteX15" fmla="*/ 51954 w 481445"/>
                <a:gd name="connsiteY15" fmla="*/ 256309 h 654628"/>
                <a:gd name="connsiteX16" fmla="*/ 51954 w 481445"/>
                <a:gd name="connsiteY16" fmla="*/ 65809 h 654628"/>
                <a:gd name="connsiteX17" fmla="*/ 3464 w 481445"/>
                <a:gd name="connsiteY17" fmla="*/ 69273 h 654628"/>
                <a:gd name="connsiteX18" fmla="*/ 0 w 481445"/>
                <a:gd name="connsiteY18" fmla="*/ 0 h 654628"/>
                <a:gd name="connsiteX0" fmla="*/ 0 w 481445"/>
                <a:gd name="connsiteY0" fmla="*/ 0 h 651164"/>
                <a:gd name="connsiteX1" fmla="*/ 155864 w 481445"/>
                <a:gd name="connsiteY1" fmla="*/ 6928 h 651164"/>
                <a:gd name="connsiteX2" fmla="*/ 155864 w 481445"/>
                <a:gd name="connsiteY2" fmla="*/ 304800 h 651164"/>
                <a:gd name="connsiteX3" fmla="*/ 176645 w 481445"/>
                <a:gd name="connsiteY3" fmla="*/ 332509 h 651164"/>
                <a:gd name="connsiteX4" fmla="*/ 481445 w 481445"/>
                <a:gd name="connsiteY4" fmla="*/ 467591 h 651164"/>
                <a:gd name="connsiteX5" fmla="*/ 477982 w 481445"/>
                <a:gd name="connsiteY5" fmla="*/ 644237 h 651164"/>
                <a:gd name="connsiteX6" fmla="*/ 117765 w 481445"/>
                <a:gd name="connsiteY6" fmla="*/ 651164 h 651164"/>
                <a:gd name="connsiteX7" fmla="*/ 110836 w 481445"/>
                <a:gd name="connsiteY7" fmla="*/ 564573 h 651164"/>
                <a:gd name="connsiteX8" fmla="*/ 238991 w 481445"/>
                <a:gd name="connsiteY8" fmla="*/ 557646 h 651164"/>
                <a:gd name="connsiteX9" fmla="*/ 263236 w 481445"/>
                <a:gd name="connsiteY9" fmla="*/ 536864 h 651164"/>
                <a:gd name="connsiteX10" fmla="*/ 266700 w 481445"/>
                <a:gd name="connsiteY10" fmla="*/ 512618 h 651164"/>
                <a:gd name="connsiteX11" fmla="*/ 270164 w 481445"/>
                <a:gd name="connsiteY11" fmla="*/ 484909 h 651164"/>
                <a:gd name="connsiteX12" fmla="*/ 263236 w 481445"/>
                <a:gd name="connsiteY12" fmla="*/ 471055 h 651164"/>
                <a:gd name="connsiteX13" fmla="*/ 79664 w 481445"/>
                <a:gd name="connsiteY13" fmla="*/ 381000 h 651164"/>
                <a:gd name="connsiteX14" fmla="*/ 83127 w 481445"/>
                <a:gd name="connsiteY14" fmla="*/ 280555 h 651164"/>
                <a:gd name="connsiteX15" fmla="*/ 51954 w 481445"/>
                <a:gd name="connsiteY15" fmla="*/ 256309 h 651164"/>
                <a:gd name="connsiteX16" fmla="*/ 51954 w 481445"/>
                <a:gd name="connsiteY16" fmla="*/ 65809 h 651164"/>
                <a:gd name="connsiteX17" fmla="*/ 3464 w 481445"/>
                <a:gd name="connsiteY17" fmla="*/ 69273 h 651164"/>
                <a:gd name="connsiteX18" fmla="*/ 0 w 481445"/>
                <a:gd name="connsiteY18" fmla="*/ 0 h 651164"/>
                <a:gd name="connsiteX0" fmla="*/ 0 w 477982"/>
                <a:gd name="connsiteY0" fmla="*/ 0 h 647700"/>
                <a:gd name="connsiteX1" fmla="*/ 152401 w 477982"/>
                <a:gd name="connsiteY1" fmla="*/ 3464 h 647700"/>
                <a:gd name="connsiteX2" fmla="*/ 152401 w 477982"/>
                <a:gd name="connsiteY2" fmla="*/ 301336 h 647700"/>
                <a:gd name="connsiteX3" fmla="*/ 173182 w 477982"/>
                <a:gd name="connsiteY3" fmla="*/ 329045 h 647700"/>
                <a:gd name="connsiteX4" fmla="*/ 477982 w 477982"/>
                <a:gd name="connsiteY4" fmla="*/ 464127 h 647700"/>
                <a:gd name="connsiteX5" fmla="*/ 474519 w 477982"/>
                <a:gd name="connsiteY5" fmla="*/ 640773 h 647700"/>
                <a:gd name="connsiteX6" fmla="*/ 114302 w 477982"/>
                <a:gd name="connsiteY6" fmla="*/ 647700 h 647700"/>
                <a:gd name="connsiteX7" fmla="*/ 107373 w 477982"/>
                <a:gd name="connsiteY7" fmla="*/ 561109 h 647700"/>
                <a:gd name="connsiteX8" fmla="*/ 235528 w 477982"/>
                <a:gd name="connsiteY8" fmla="*/ 554182 h 647700"/>
                <a:gd name="connsiteX9" fmla="*/ 259773 w 477982"/>
                <a:gd name="connsiteY9" fmla="*/ 533400 h 647700"/>
                <a:gd name="connsiteX10" fmla="*/ 263237 w 477982"/>
                <a:gd name="connsiteY10" fmla="*/ 509154 h 647700"/>
                <a:gd name="connsiteX11" fmla="*/ 266701 w 477982"/>
                <a:gd name="connsiteY11" fmla="*/ 481445 h 647700"/>
                <a:gd name="connsiteX12" fmla="*/ 259773 w 477982"/>
                <a:gd name="connsiteY12" fmla="*/ 467591 h 647700"/>
                <a:gd name="connsiteX13" fmla="*/ 76201 w 477982"/>
                <a:gd name="connsiteY13" fmla="*/ 377536 h 647700"/>
                <a:gd name="connsiteX14" fmla="*/ 79664 w 477982"/>
                <a:gd name="connsiteY14" fmla="*/ 277091 h 647700"/>
                <a:gd name="connsiteX15" fmla="*/ 48491 w 477982"/>
                <a:gd name="connsiteY15" fmla="*/ 252845 h 647700"/>
                <a:gd name="connsiteX16" fmla="*/ 48491 w 477982"/>
                <a:gd name="connsiteY16" fmla="*/ 62345 h 647700"/>
                <a:gd name="connsiteX17" fmla="*/ 1 w 477982"/>
                <a:gd name="connsiteY17" fmla="*/ 65809 h 647700"/>
                <a:gd name="connsiteX18" fmla="*/ 0 w 477982"/>
                <a:gd name="connsiteY18" fmla="*/ 0 h 647700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7373 w 477982"/>
                <a:gd name="connsiteY7" fmla="*/ 561109 h 640773"/>
                <a:gd name="connsiteX8" fmla="*/ 235528 w 477982"/>
                <a:gd name="connsiteY8" fmla="*/ 554182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45869 h 640773"/>
                <a:gd name="connsiteX8" fmla="*/ 235528 w 477982"/>
                <a:gd name="connsiteY8" fmla="*/ 554182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35528 w 477982"/>
                <a:gd name="connsiteY8" fmla="*/ 554182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328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328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5818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3281 h 640773"/>
                <a:gd name="connsiteX15" fmla="*/ 48491 w 477982"/>
                <a:gd name="connsiteY15" fmla="*/ 252845 h 640773"/>
                <a:gd name="connsiteX16" fmla="*/ 56111 w 477982"/>
                <a:gd name="connsiteY16" fmla="*/ 58535 h 640773"/>
                <a:gd name="connsiteX17" fmla="*/ 1 w 477982"/>
                <a:gd name="connsiteY17" fmla="*/ 58189 h 640773"/>
                <a:gd name="connsiteX18" fmla="*/ 0 w 477982"/>
                <a:gd name="connsiteY18" fmla="*/ 0 h 640773"/>
                <a:gd name="connsiteX0" fmla="*/ 0 w 477982"/>
                <a:gd name="connsiteY0" fmla="*/ 7966 h 648739"/>
                <a:gd name="connsiteX1" fmla="*/ 154306 w 477982"/>
                <a:gd name="connsiteY1" fmla="*/ 0 h 648739"/>
                <a:gd name="connsiteX2" fmla="*/ 152401 w 477982"/>
                <a:gd name="connsiteY2" fmla="*/ 309302 h 648739"/>
                <a:gd name="connsiteX3" fmla="*/ 173182 w 477982"/>
                <a:gd name="connsiteY3" fmla="*/ 337011 h 648739"/>
                <a:gd name="connsiteX4" fmla="*/ 477982 w 477982"/>
                <a:gd name="connsiteY4" fmla="*/ 472093 h 648739"/>
                <a:gd name="connsiteX5" fmla="*/ 474519 w 477982"/>
                <a:gd name="connsiteY5" fmla="*/ 648739 h 648739"/>
                <a:gd name="connsiteX6" fmla="*/ 104777 w 477982"/>
                <a:gd name="connsiteY6" fmla="*/ 644236 h 648739"/>
                <a:gd name="connsiteX7" fmla="*/ 103563 w 477982"/>
                <a:gd name="connsiteY7" fmla="*/ 561455 h 648739"/>
                <a:gd name="connsiteX8" fmla="*/ 229813 w 477982"/>
                <a:gd name="connsiteY8" fmla="*/ 560243 h 648739"/>
                <a:gd name="connsiteX9" fmla="*/ 259773 w 477982"/>
                <a:gd name="connsiteY9" fmla="*/ 541366 h 648739"/>
                <a:gd name="connsiteX10" fmla="*/ 263237 w 477982"/>
                <a:gd name="connsiteY10" fmla="*/ 517120 h 648739"/>
                <a:gd name="connsiteX11" fmla="*/ 266701 w 477982"/>
                <a:gd name="connsiteY11" fmla="*/ 489411 h 648739"/>
                <a:gd name="connsiteX12" fmla="*/ 261678 w 477982"/>
                <a:gd name="connsiteY12" fmla="*/ 467937 h 648739"/>
                <a:gd name="connsiteX13" fmla="*/ 76201 w 477982"/>
                <a:gd name="connsiteY13" fmla="*/ 383597 h 648739"/>
                <a:gd name="connsiteX14" fmla="*/ 79664 w 477982"/>
                <a:gd name="connsiteY14" fmla="*/ 281247 h 648739"/>
                <a:gd name="connsiteX15" fmla="*/ 48491 w 477982"/>
                <a:gd name="connsiteY15" fmla="*/ 260811 h 648739"/>
                <a:gd name="connsiteX16" fmla="*/ 56111 w 477982"/>
                <a:gd name="connsiteY16" fmla="*/ 66501 h 648739"/>
                <a:gd name="connsiteX17" fmla="*/ 1 w 477982"/>
                <a:gd name="connsiteY17" fmla="*/ 66155 h 648739"/>
                <a:gd name="connsiteX18" fmla="*/ 0 w 477982"/>
                <a:gd name="connsiteY18" fmla="*/ 7966 h 648739"/>
                <a:gd name="connsiteX0" fmla="*/ 0 w 479887"/>
                <a:gd name="connsiteY0" fmla="*/ 4156 h 648739"/>
                <a:gd name="connsiteX1" fmla="*/ 156211 w 479887"/>
                <a:gd name="connsiteY1" fmla="*/ 0 h 648739"/>
                <a:gd name="connsiteX2" fmla="*/ 154306 w 479887"/>
                <a:gd name="connsiteY2" fmla="*/ 309302 h 648739"/>
                <a:gd name="connsiteX3" fmla="*/ 175087 w 479887"/>
                <a:gd name="connsiteY3" fmla="*/ 337011 h 648739"/>
                <a:gd name="connsiteX4" fmla="*/ 479887 w 479887"/>
                <a:gd name="connsiteY4" fmla="*/ 472093 h 648739"/>
                <a:gd name="connsiteX5" fmla="*/ 476424 w 479887"/>
                <a:gd name="connsiteY5" fmla="*/ 648739 h 648739"/>
                <a:gd name="connsiteX6" fmla="*/ 106682 w 479887"/>
                <a:gd name="connsiteY6" fmla="*/ 644236 h 648739"/>
                <a:gd name="connsiteX7" fmla="*/ 105468 w 479887"/>
                <a:gd name="connsiteY7" fmla="*/ 561455 h 648739"/>
                <a:gd name="connsiteX8" fmla="*/ 231718 w 479887"/>
                <a:gd name="connsiteY8" fmla="*/ 560243 h 648739"/>
                <a:gd name="connsiteX9" fmla="*/ 261678 w 479887"/>
                <a:gd name="connsiteY9" fmla="*/ 541366 h 648739"/>
                <a:gd name="connsiteX10" fmla="*/ 265142 w 479887"/>
                <a:gd name="connsiteY10" fmla="*/ 517120 h 648739"/>
                <a:gd name="connsiteX11" fmla="*/ 268606 w 479887"/>
                <a:gd name="connsiteY11" fmla="*/ 489411 h 648739"/>
                <a:gd name="connsiteX12" fmla="*/ 263583 w 479887"/>
                <a:gd name="connsiteY12" fmla="*/ 467937 h 648739"/>
                <a:gd name="connsiteX13" fmla="*/ 78106 w 479887"/>
                <a:gd name="connsiteY13" fmla="*/ 383597 h 648739"/>
                <a:gd name="connsiteX14" fmla="*/ 81569 w 479887"/>
                <a:gd name="connsiteY14" fmla="*/ 281247 h 648739"/>
                <a:gd name="connsiteX15" fmla="*/ 50396 w 479887"/>
                <a:gd name="connsiteY15" fmla="*/ 260811 h 648739"/>
                <a:gd name="connsiteX16" fmla="*/ 58016 w 479887"/>
                <a:gd name="connsiteY16" fmla="*/ 66501 h 648739"/>
                <a:gd name="connsiteX17" fmla="*/ 1906 w 479887"/>
                <a:gd name="connsiteY17" fmla="*/ 66155 h 648739"/>
                <a:gd name="connsiteX18" fmla="*/ 0 w 479887"/>
                <a:gd name="connsiteY18" fmla="*/ 4156 h 648739"/>
                <a:gd name="connsiteX0" fmla="*/ 0 w 479887"/>
                <a:gd name="connsiteY0" fmla="*/ 0 h 644583"/>
                <a:gd name="connsiteX1" fmla="*/ 156211 w 479887"/>
                <a:gd name="connsiteY1" fmla="*/ 1559 h 644583"/>
                <a:gd name="connsiteX2" fmla="*/ 154306 w 479887"/>
                <a:gd name="connsiteY2" fmla="*/ 305146 h 644583"/>
                <a:gd name="connsiteX3" fmla="*/ 175087 w 479887"/>
                <a:gd name="connsiteY3" fmla="*/ 332855 h 644583"/>
                <a:gd name="connsiteX4" fmla="*/ 479887 w 479887"/>
                <a:gd name="connsiteY4" fmla="*/ 467937 h 644583"/>
                <a:gd name="connsiteX5" fmla="*/ 476424 w 479887"/>
                <a:gd name="connsiteY5" fmla="*/ 644583 h 644583"/>
                <a:gd name="connsiteX6" fmla="*/ 106682 w 479887"/>
                <a:gd name="connsiteY6" fmla="*/ 640080 h 644583"/>
                <a:gd name="connsiteX7" fmla="*/ 105468 w 479887"/>
                <a:gd name="connsiteY7" fmla="*/ 557299 h 644583"/>
                <a:gd name="connsiteX8" fmla="*/ 231718 w 479887"/>
                <a:gd name="connsiteY8" fmla="*/ 556087 h 644583"/>
                <a:gd name="connsiteX9" fmla="*/ 261678 w 479887"/>
                <a:gd name="connsiteY9" fmla="*/ 537210 h 644583"/>
                <a:gd name="connsiteX10" fmla="*/ 265142 w 479887"/>
                <a:gd name="connsiteY10" fmla="*/ 512964 h 644583"/>
                <a:gd name="connsiteX11" fmla="*/ 268606 w 479887"/>
                <a:gd name="connsiteY11" fmla="*/ 485255 h 644583"/>
                <a:gd name="connsiteX12" fmla="*/ 263583 w 479887"/>
                <a:gd name="connsiteY12" fmla="*/ 463781 h 644583"/>
                <a:gd name="connsiteX13" fmla="*/ 78106 w 479887"/>
                <a:gd name="connsiteY13" fmla="*/ 379441 h 644583"/>
                <a:gd name="connsiteX14" fmla="*/ 81569 w 479887"/>
                <a:gd name="connsiteY14" fmla="*/ 277091 h 644583"/>
                <a:gd name="connsiteX15" fmla="*/ 50396 w 479887"/>
                <a:gd name="connsiteY15" fmla="*/ 256655 h 644583"/>
                <a:gd name="connsiteX16" fmla="*/ 58016 w 479887"/>
                <a:gd name="connsiteY16" fmla="*/ 62345 h 644583"/>
                <a:gd name="connsiteX17" fmla="*/ 1906 w 479887"/>
                <a:gd name="connsiteY17" fmla="*/ 61999 h 644583"/>
                <a:gd name="connsiteX18" fmla="*/ 0 w 479887"/>
                <a:gd name="connsiteY18" fmla="*/ 0 h 64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9887" h="644583">
                  <a:moveTo>
                    <a:pt x="0" y="0"/>
                  </a:moveTo>
                  <a:lnTo>
                    <a:pt x="156211" y="1559"/>
                  </a:lnTo>
                  <a:lnTo>
                    <a:pt x="154306" y="305146"/>
                  </a:lnTo>
                  <a:lnTo>
                    <a:pt x="175087" y="332855"/>
                  </a:lnTo>
                  <a:lnTo>
                    <a:pt x="479887" y="467937"/>
                  </a:lnTo>
                  <a:cubicBezTo>
                    <a:pt x="478733" y="526819"/>
                    <a:pt x="477578" y="585701"/>
                    <a:pt x="476424" y="644583"/>
                  </a:cubicBezTo>
                  <a:lnTo>
                    <a:pt x="106682" y="640080"/>
                  </a:lnTo>
                  <a:cubicBezTo>
                    <a:pt x="107547" y="615026"/>
                    <a:pt x="104603" y="582353"/>
                    <a:pt x="105468" y="557299"/>
                  </a:cubicBezTo>
                  <a:lnTo>
                    <a:pt x="231718" y="556087"/>
                  </a:lnTo>
                  <a:lnTo>
                    <a:pt x="261678" y="537210"/>
                  </a:lnTo>
                  <a:lnTo>
                    <a:pt x="265142" y="512964"/>
                  </a:lnTo>
                  <a:lnTo>
                    <a:pt x="268606" y="485255"/>
                  </a:lnTo>
                  <a:lnTo>
                    <a:pt x="263583" y="463781"/>
                  </a:lnTo>
                  <a:lnTo>
                    <a:pt x="78106" y="379441"/>
                  </a:lnTo>
                  <a:lnTo>
                    <a:pt x="81569" y="277091"/>
                  </a:lnTo>
                  <a:lnTo>
                    <a:pt x="50396" y="256655"/>
                  </a:lnTo>
                  <a:lnTo>
                    <a:pt x="58016" y="62345"/>
                  </a:lnTo>
                  <a:lnTo>
                    <a:pt x="1906" y="61999"/>
                  </a:lnTo>
                  <a:cubicBezTo>
                    <a:pt x="1906" y="40063"/>
                    <a:pt x="0" y="21936"/>
                    <a:pt x="0" y="0"/>
                  </a:cubicBezTo>
                  <a:close/>
                </a:path>
              </a:pathLst>
            </a:custGeom>
            <a:solidFill>
              <a:srgbClr val="FA8160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5672120" y="3102339"/>
            <a:ext cx="210081" cy="1132992"/>
            <a:chOff x="7182465" y="2912806"/>
            <a:chExt cx="210081" cy="1132992"/>
          </a:xfrm>
        </p:grpSpPr>
        <p:sp>
          <p:nvSpPr>
            <p:cNvPr id="17" name="Forme libre 16"/>
            <p:cNvSpPr/>
            <p:nvPr/>
          </p:nvSpPr>
          <p:spPr bwMode="auto">
            <a:xfrm>
              <a:off x="7182465" y="2912806"/>
              <a:ext cx="196645" cy="275304"/>
            </a:xfrm>
            <a:custGeom>
              <a:avLst/>
              <a:gdLst>
                <a:gd name="connsiteX0" fmla="*/ 49161 w 201561"/>
                <a:gd name="connsiteY0" fmla="*/ 0 h 334297"/>
                <a:gd name="connsiteX1" fmla="*/ 130277 w 201561"/>
                <a:gd name="connsiteY1" fmla="*/ 2459 h 334297"/>
                <a:gd name="connsiteX2" fmla="*/ 130277 w 201561"/>
                <a:gd name="connsiteY2" fmla="*/ 132736 h 334297"/>
                <a:gd name="connsiteX3" fmla="*/ 140109 w 201561"/>
                <a:gd name="connsiteY3" fmla="*/ 162233 h 334297"/>
                <a:gd name="connsiteX4" fmla="*/ 196645 w 201561"/>
                <a:gd name="connsiteY4" fmla="*/ 208936 h 334297"/>
                <a:gd name="connsiteX5" fmla="*/ 201561 w 201561"/>
                <a:gd name="connsiteY5" fmla="*/ 235975 h 334297"/>
                <a:gd name="connsiteX6" fmla="*/ 196645 w 201561"/>
                <a:gd name="connsiteY6" fmla="*/ 334297 h 334297"/>
                <a:gd name="connsiteX7" fmla="*/ 98322 w 201561"/>
                <a:gd name="connsiteY7" fmla="*/ 275304 h 334297"/>
                <a:gd name="connsiteX8" fmla="*/ 51619 w 201561"/>
                <a:gd name="connsiteY8" fmla="*/ 275304 h 334297"/>
                <a:gd name="connsiteX9" fmla="*/ 46703 w 201561"/>
                <a:gd name="connsiteY9" fmla="*/ 255639 h 334297"/>
                <a:gd name="connsiteX10" fmla="*/ 46703 w 201561"/>
                <a:gd name="connsiteY10" fmla="*/ 253181 h 334297"/>
                <a:gd name="connsiteX11" fmla="*/ 34412 w 201561"/>
                <a:gd name="connsiteY11" fmla="*/ 238433 h 334297"/>
                <a:gd name="connsiteX12" fmla="*/ 0 w 201561"/>
                <a:gd name="connsiteY12" fmla="*/ 231059 h 334297"/>
                <a:gd name="connsiteX13" fmla="*/ 2458 w 201561"/>
                <a:gd name="connsiteY13" fmla="*/ 176981 h 334297"/>
                <a:gd name="connsiteX14" fmla="*/ 54077 w 201561"/>
                <a:gd name="connsiteY14" fmla="*/ 179439 h 334297"/>
                <a:gd name="connsiteX15" fmla="*/ 49161 w 201561"/>
                <a:gd name="connsiteY15" fmla="*/ 0 h 334297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6667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4762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196645"/>
                <a:gd name="connsiteY0" fmla="*/ 0 h 275304"/>
                <a:gd name="connsiteX1" fmla="*/ 130277 w 196645"/>
                <a:gd name="connsiteY1" fmla="*/ 2459 h 275304"/>
                <a:gd name="connsiteX2" fmla="*/ 130277 w 196645"/>
                <a:gd name="connsiteY2" fmla="*/ 132736 h 275304"/>
                <a:gd name="connsiteX3" fmla="*/ 140109 w 196645"/>
                <a:gd name="connsiteY3" fmla="*/ 162233 h 275304"/>
                <a:gd name="connsiteX4" fmla="*/ 196645 w 196645"/>
                <a:gd name="connsiteY4" fmla="*/ 208936 h 275304"/>
                <a:gd name="connsiteX5" fmla="*/ 195846 w 196645"/>
                <a:gd name="connsiteY5" fmla="*/ 241690 h 275304"/>
                <a:gd name="connsiteX6" fmla="*/ 99490 w 196645"/>
                <a:gd name="connsiteY6" fmla="*/ 244762 h 275304"/>
                <a:gd name="connsiteX7" fmla="*/ 98322 w 196645"/>
                <a:gd name="connsiteY7" fmla="*/ 275304 h 275304"/>
                <a:gd name="connsiteX8" fmla="*/ 51619 w 196645"/>
                <a:gd name="connsiteY8" fmla="*/ 275304 h 275304"/>
                <a:gd name="connsiteX9" fmla="*/ 46703 w 196645"/>
                <a:gd name="connsiteY9" fmla="*/ 255639 h 275304"/>
                <a:gd name="connsiteX10" fmla="*/ 46703 w 196645"/>
                <a:gd name="connsiteY10" fmla="*/ 253181 h 275304"/>
                <a:gd name="connsiteX11" fmla="*/ 34412 w 196645"/>
                <a:gd name="connsiteY11" fmla="*/ 238433 h 275304"/>
                <a:gd name="connsiteX12" fmla="*/ 0 w 196645"/>
                <a:gd name="connsiteY12" fmla="*/ 231059 h 275304"/>
                <a:gd name="connsiteX13" fmla="*/ 2458 w 196645"/>
                <a:gd name="connsiteY13" fmla="*/ 176981 h 275304"/>
                <a:gd name="connsiteX14" fmla="*/ 54077 w 196645"/>
                <a:gd name="connsiteY14" fmla="*/ 179439 h 275304"/>
                <a:gd name="connsiteX15" fmla="*/ 49161 w 196645"/>
                <a:gd name="connsiteY15" fmla="*/ 0 h 275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6645" h="275304">
                  <a:moveTo>
                    <a:pt x="49161" y="0"/>
                  </a:moveTo>
                  <a:lnTo>
                    <a:pt x="130277" y="2459"/>
                  </a:lnTo>
                  <a:lnTo>
                    <a:pt x="130277" y="132736"/>
                  </a:lnTo>
                  <a:lnTo>
                    <a:pt x="140109" y="162233"/>
                  </a:lnTo>
                  <a:lnTo>
                    <a:pt x="196645" y="208936"/>
                  </a:lnTo>
                  <a:cubicBezTo>
                    <a:pt x="196379" y="219854"/>
                    <a:pt x="196112" y="230772"/>
                    <a:pt x="195846" y="241690"/>
                  </a:cubicBezTo>
                  <a:lnTo>
                    <a:pt x="99490" y="244762"/>
                  </a:lnTo>
                  <a:cubicBezTo>
                    <a:pt x="99101" y="254308"/>
                    <a:pt x="98711" y="265758"/>
                    <a:pt x="98322" y="275304"/>
                  </a:cubicBezTo>
                  <a:lnTo>
                    <a:pt x="51619" y="275304"/>
                  </a:lnTo>
                  <a:lnTo>
                    <a:pt x="46703" y="255639"/>
                  </a:lnTo>
                  <a:lnTo>
                    <a:pt x="46703" y="253181"/>
                  </a:lnTo>
                  <a:lnTo>
                    <a:pt x="34412" y="238433"/>
                  </a:lnTo>
                  <a:lnTo>
                    <a:pt x="0" y="231059"/>
                  </a:lnTo>
                  <a:lnTo>
                    <a:pt x="2458" y="176981"/>
                  </a:lnTo>
                  <a:lnTo>
                    <a:pt x="54077" y="179439"/>
                  </a:lnTo>
                  <a:lnTo>
                    <a:pt x="49161" y="0"/>
                  </a:lnTo>
                  <a:close/>
                </a:path>
              </a:pathLst>
            </a:custGeom>
            <a:solidFill>
              <a:srgbClr val="CC0000">
                <a:alpha val="49804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8" name="Forme libre 17"/>
            <p:cNvSpPr/>
            <p:nvPr/>
          </p:nvSpPr>
          <p:spPr bwMode="auto">
            <a:xfrm flipV="1">
              <a:off x="7186929" y="3770494"/>
              <a:ext cx="205617" cy="275304"/>
            </a:xfrm>
            <a:custGeom>
              <a:avLst/>
              <a:gdLst>
                <a:gd name="connsiteX0" fmla="*/ 49161 w 201561"/>
                <a:gd name="connsiteY0" fmla="*/ 0 h 334297"/>
                <a:gd name="connsiteX1" fmla="*/ 130277 w 201561"/>
                <a:gd name="connsiteY1" fmla="*/ 2459 h 334297"/>
                <a:gd name="connsiteX2" fmla="*/ 130277 w 201561"/>
                <a:gd name="connsiteY2" fmla="*/ 132736 h 334297"/>
                <a:gd name="connsiteX3" fmla="*/ 140109 w 201561"/>
                <a:gd name="connsiteY3" fmla="*/ 162233 h 334297"/>
                <a:gd name="connsiteX4" fmla="*/ 196645 w 201561"/>
                <a:gd name="connsiteY4" fmla="*/ 208936 h 334297"/>
                <a:gd name="connsiteX5" fmla="*/ 201561 w 201561"/>
                <a:gd name="connsiteY5" fmla="*/ 235975 h 334297"/>
                <a:gd name="connsiteX6" fmla="*/ 196645 w 201561"/>
                <a:gd name="connsiteY6" fmla="*/ 334297 h 334297"/>
                <a:gd name="connsiteX7" fmla="*/ 98322 w 201561"/>
                <a:gd name="connsiteY7" fmla="*/ 275304 h 334297"/>
                <a:gd name="connsiteX8" fmla="*/ 51619 w 201561"/>
                <a:gd name="connsiteY8" fmla="*/ 275304 h 334297"/>
                <a:gd name="connsiteX9" fmla="*/ 46703 w 201561"/>
                <a:gd name="connsiteY9" fmla="*/ 255639 h 334297"/>
                <a:gd name="connsiteX10" fmla="*/ 46703 w 201561"/>
                <a:gd name="connsiteY10" fmla="*/ 253181 h 334297"/>
                <a:gd name="connsiteX11" fmla="*/ 34412 w 201561"/>
                <a:gd name="connsiteY11" fmla="*/ 238433 h 334297"/>
                <a:gd name="connsiteX12" fmla="*/ 0 w 201561"/>
                <a:gd name="connsiteY12" fmla="*/ 231059 h 334297"/>
                <a:gd name="connsiteX13" fmla="*/ 2458 w 201561"/>
                <a:gd name="connsiteY13" fmla="*/ 176981 h 334297"/>
                <a:gd name="connsiteX14" fmla="*/ 54077 w 201561"/>
                <a:gd name="connsiteY14" fmla="*/ 179439 h 334297"/>
                <a:gd name="connsiteX15" fmla="*/ 49161 w 201561"/>
                <a:gd name="connsiteY15" fmla="*/ 0 h 334297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6667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4762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196645"/>
                <a:gd name="connsiteY0" fmla="*/ 0 h 275304"/>
                <a:gd name="connsiteX1" fmla="*/ 130277 w 196645"/>
                <a:gd name="connsiteY1" fmla="*/ 2459 h 275304"/>
                <a:gd name="connsiteX2" fmla="*/ 130277 w 196645"/>
                <a:gd name="connsiteY2" fmla="*/ 132736 h 275304"/>
                <a:gd name="connsiteX3" fmla="*/ 140109 w 196645"/>
                <a:gd name="connsiteY3" fmla="*/ 162233 h 275304"/>
                <a:gd name="connsiteX4" fmla="*/ 196645 w 196645"/>
                <a:gd name="connsiteY4" fmla="*/ 208936 h 275304"/>
                <a:gd name="connsiteX5" fmla="*/ 195846 w 196645"/>
                <a:gd name="connsiteY5" fmla="*/ 241690 h 275304"/>
                <a:gd name="connsiteX6" fmla="*/ 99490 w 196645"/>
                <a:gd name="connsiteY6" fmla="*/ 244762 h 275304"/>
                <a:gd name="connsiteX7" fmla="*/ 98322 w 196645"/>
                <a:gd name="connsiteY7" fmla="*/ 275304 h 275304"/>
                <a:gd name="connsiteX8" fmla="*/ 51619 w 196645"/>
                <a:gd name="connsiteY8" fmla="*/ 275304 h 275304"/>
                <a:gd name="connsiteX9" fmla="*/ 46703 w 196645"/>
                <a:gd name="connsiteY9" fmla="*/ 255639 h 275304"/>
                <a:gd name="connsiteX10" fmla="*/ 46703 w 196645"/>
                <a:gd name="connsiteY10" fmla="*/ 253181 h 275304"/>
                <a:gd name="connsiteX11" fmla="*/ 34412 w 196645"/>
                <a:gd name="connsiteY11" fmla="*/ 238433 h 275304"/>
                <a:gd name="connsiteX12" fmla="*/ 0 w 196645"/>
                <a:gd name="connsiteY12" fmla="*/ 231059 h 275304"/>
                <a:gd name="connsiteX13" fmla="*/ 2458 w 196645"/>
                <a:gd name="connsiteY13" fmla="*/ 176981 h 275304"/>
                <a:gd name="connsiteX14" fmla="*/ 54077 w 196645"/>
                <a:gd name="connsiteY14" fmla="*/ 179439 h 275304"/>
                <a:gd name="connsiteX15" fmla="*/ 49161 w 196645"/>
                <a:gd name="connsiteY15" fmla="*/ 0 h 275304"/>
                <a:gd name="connsiteX0" fmla="*/ 49161 w 196645"/>
                <a:gd name="connsiteY0" fmla="*/ 0 h 275304"/>
                <a:gd name="connsiteX1" fmla="*/ 130277 w 196645"/>
                <a:gd name="connsiteY1" fmla="*/ 2459 h 275304"/>
                <a:gd name="connsiteX2" fmla="*/ 130277 w 196645"/>
                <a:gd name="connsiteY2" fmla="*/ 132736 h 275304"/>
                <a:gd name="connsiteX3" fmla="*/ 140109 w 196645"/>
                <a:gd name="connsiteY3" fmla="*/ 162233 h 275304"/>
                <a:gd name="connsiteX4" fmla="*/ 196645 w 196645"/>
                <a:gd name="connsiteY4" fmla="*/ 208936 h 275304"/>
                <a:gd name="connsiteX5" fmla="*/ 195846 w 196645"/>
                <a:gd name="connsiteY5" fmla="*/ 241690 h 275304"/>
                <a:gd name="connsiteX6" fmla="*/ 99490 w 196645"/>
                <a:gd name="connsiteY6" fmla="*/ 244762 h 275304"/>
                <a:gd name="connsiteX7" fmla="*/ 98322 w 196645"/>
                <a:gd name="connsiteY7" fmla="*/ 275304 h 275304"/>
                <a:gd name="connsiteX8" fmla="*/ 51619 w 196645"/>
                <a:gd name="connsiteY8" fmla="*/ 275304 h 275304"/>
                <a:gd name="connsiteX9" fmla="*/ 46703 w 196645"/>
                <a:gd name="connsiteY9" fmla="*/ 255639 h 275304"/>
                <a:gd name="connsiteX10" fmla="*/ 46703 w 196645"/>
                <a:gd name="connsiteY10" fmla="*/ 253181 h 275304"/>
                <a:gd name="connsiteX11" fmla="*/ 34412 w 196645"/>
                <a:gd name="connsiteY11" fmla="*/ 238433 h 275304"/>
                <a:gd name="connsiteX12" fmla="*/ 0 w 196645"/>
                <a:gd name="connsiteY12" fmla="*/ 231059 h 275304"/>
                <a:gd name="connsiteX13" fmla="*/ 2458 w 196645"/>
                <a:gd name="connsiteY13" fmla="*/ 176981 h 275304"/>
                <a:gd name="connsiteX14" fmla="*/ 48362 w 196645"/>
                <a:gd name="connsiteY14" fmla="*/ 177534 h 275304"/>
                <a:gd name="connsiteX15" fmla="*/ 49161 w 196645"/>
                <a:gd name="connsiteY15" fmla="*/ 0 h 275304"/>
                <a:gd name="connsiteX0" fmla="*/ 58133 w 205617"/>
                <a:gd name="connsiteY0" fmla="*/ 0 h 275304"/>
                <a:gd name="connsiteX1" fmla="*/ 139249 w 205617"/>
                <a:gd name="connsiteY1" fmla="*/ 2459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8972 w 205617"/>
                <a:gd name="connsiteY12" fmla="*/ 231059 h 275304"/>
                <a:gd name="connsiteX13" fmla="*/ 0 w 205617"/>
                <a:gd name="connsiteY13" fmla="*/ 175076 h 275304"/>
                <a:gd name="connsiteX14" fmla="*/ 57334 w 205617"/>
                <a:gd name="connsiteY14" fmla="*/ 177534 h 275304"/>
                <a:gd name="connsiteX15" fmla="*/ 58133 w 205617"/>
                <a:gd name="connsiteY15" fmla="*/ 0 h 275304"/>
                <a:gd name="connsiteX0" fmla="*/ 61307 w 208791"/>
                <a:gd name="connsiteY0" fmla="*/ 0 h 275304"/>
                <a:gd name="connsiteX1" fmla="*/ 142423 w 208791"/>
                <a:gd name="connsiteY1" fmla="*/ 2459 h 275304"/>
                <a:gd name="connsiteX2" fmla="*/ 142423 w 208791"/>
                <a:gd name="connsiteY2" fmla="*/ 132736 h 275304"/>
                <a:gd name="connsiteX3" fmla="*/ 152255 w 208791"/>
                <a:gd name="connsiteY3" fmla="*/ 162233 h 275304"/>
                <a:gd name="connsiteX4" fmla="*/ 208791 w 208791"/>
                <a:gd name="connsiteY4" fmla="*/ 208936 h 275304"/>
                <a:gd name="connsiteX5" fmla="*/ 207992 w 208791"/>
                <a:gd name="connsiteY5" fmla="*/ 241690 h 275304"/>
                <a:gd name="connsiteX6" fmla="*/ 111636 w 208791"/>
                <a:gd name="connsiteY6" fmla="*/ 244762 h 275304"/>
                <a:gd name="connsiteX7" fmla="*/ 110468 w 208791"/>
                <a:gd name="connsiteY7" fmla="*/ 275304 h 275304"/>
                <a:gd name="connsiteX8" fmla="*/ 63765 w 208791"/>
                <a:gd name="connsiteY8" fmla="*/ 275304 h 275304"/>
                <a:gd name="connsiteX9" fmla="*/ 58849 w 208791"/>
                <a:gd name="connsiteY9" fmla="*/ 255639 h 275304"/>
                <a:gd name="connsiteX10" fmla="*/ 58849 w 208791"/>
                <a:gd name="connsiteY10" fmla="*/ 253181 h 275304"/>
                <a:gd name="connsiteX11" fmla="*/ 46558 w 208791"/>
                <a:gd name="connsiteY11" fmla="*/ 238433 h 275304"/>
                <a:gd name="connsiteX12" fmla="*/ 12146 w 208791"/>
                <a:gd name="connsiteY12" fmla="*/ 231059 h 275304"/>
                <a:gd name="connsiteX13" fmla="*/ 0 w 208791"/>
                <a:gd name="connsiteY13" fmla="*/ 216748 h 275304"/>
                <a:gd name="connsiteX14" fmla="*/ 3174 w 208791"/>
                <a:gd name="connsiteY14" fmla="*/ 175076 h 275304"/>
                <a:gd name="connsiteX15" fmla="*/ 60508 w 208791"/>
                <a:gd name="connsiteY15" fmla="*/ 177534 h 275304"/>
                <a:gd name="connsiteX16" fmla="*/ 61307 w 208791"/>
                <a:gd name="connsiteY16" fmla="*/ 0 h 275304"/>
                <a:gd name="connsiteX0" fmla="*/ 61307 w 208791"/>
                <a:gd name="connsiteY0" fmla="*/ 0 h 275304"/>
                <a:gd name="connsiteX1" fmla="*/ 142423 w 208791"/>
                <a:gd name="connsiteY1" fmla="*/ 2459 h 275304"/>
                <a:gd name="connsiteX2" fmla="*/ 142423 w 208791"/>
                <a:gd name="connsiteY2" fmla="*/ 132736 h 275304"/>
                <a:gd name="connsiteX3" fmla="*/ 152255 w 208791"/>
                <a:gd name="connsiteY3" fmla="*/ 162233 h 275304"/>
                <a:gd name="connsiteX4" fmla="*/ 208791 w 208791"/>
                <a:gd name="connsiteY4" fmla="*/ 208936 h 275304"/>
                <a:gd name="connsiteX5" fmla="*/ 207992 w 208791"/>
                <a:gd name="connsiteY5" fmla="*/ 241690 h 275304"/>
                <a:gd name="connsiteX6" fmla="*/ 111636 w 208791"/>
                <a:gd name="connsiteY6" fmla="*/ 244762 h 275304"/>
                <a:gd name="connsiteX7" fmla="*/ 110468 w 208791"/>
                <a:gd name="connsiteY7" fmla="*/ 275304 h 275304"/>
                <a:gd name="connsiteX8" fmla="*/ 63765 w 208791"/>
                <a:gd name="connsiteY8" fmla="*/ 275304 h 275304"/>
                <a:gd name="connsiteX9" fmla="*/ 58849 w 208791"/>
                <a:gd name="connsiteY9" fmla="*/ 255639 h 275304"/>
                <a:gd name="connsiteX10" fmla="*/ 58849 w 208791"/>
                <a:gd name="connsiteY10" fmla="*/ 253181 h 275304"/>
                <a:gd name="connsiteX11" fmla="*/ 46558 w 208791"/>
                <a:gd name="connsiteY11" fmla="*/ 238433 h 275304"/>
                <a:gd name="connsiteX12" fmla="*/ 4526 w 208791"/>
                <a:gd name="connsiteY12" fmla="*/ 229154 h 275304"/>
                <a:gd name="connsiteX13" fmla="*/ 0 w 208791"/>
                <a:gd name="connsiteY13" fmla="*/ 216748 h 275304"/>
                <a:gd name="connsiteX14" fmla="*/ 3174 w 208791"/>
                <a:gd name="connsiteY14" fmla="*/ 175076 h 275304"/>
                <a:gd name="connsiteX15" fmla="*/ 60508 w 208791"/>
                <a:gd name="connsiteY15" fmla="*/ 177534 h 275304"/>
                <a:gd name="connsiteX16" fmla="*/ 61307 w 208791"/>
                <a:gd name="connsiteY16" fmla="*/ 0 h 275304"/>
                <a:gd name="connsiteX0" fmla="*/ 58133 w 205617"/>
                <a:gd name="connsiteY0" fmla="*/ 0 h 275304"/>
                <a:gd name="connsiteX1" fmla="*/ 139249 w 205617"/>
                <a:gd name="connsiteY1" fmla="*/ 2459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1352 w 205617"/>
                <a:gd name="connsiteY12" fmla="*/ 229154 h 275304"/>
                <a:gd name="connsiteX13" fmla="*/ 4446 w 205617"/>
                <a:gd name="connsiteY13" fmla="*/ 233893 h 275304"/>
                <a:gd name="connsiteX14" fmla="*/ 0 w 205617"/>
                <a:gd name="connsiteY14" fmla="*/ 175076 h 275304"/>
                <a:gd name="connsiteX15" fmla="*/ 57334 w 205617"/>
                <a:gd name="connsiteY15" fmla="*/ 177534 h 275304"/>
                <a:gd name="connsiteX16" fmla="*/ 58133 w 205617"/>
                <a:gd name="connsiteY16" fmla="*/ 0 h 275304"/>
                <a:gd name="connsiteX0" fmla="*/ 58133 w 205617"/>
                <a:gd name="connsiteY0" fmla="*/ 0 h 275304"/>
                <a:gd name="connsiteX1" fmla="*/ 139249 w 205617"/>
                <a:gd name="connsiteY1" fmla="*/ 11984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1352 w 205617"/>
                <a:gd name="connsiteY12" fmla="*/ 229154 h 275304"/>
                <a:gd name="connsiteX13" fmla="*/ 4446 w 205617"/>
                <a:gd name="connsiteY13" fmla="*/ 233893 h 275304"/>
                <a:gd name="connsiteX14" fmla="*/ 0 w 205617"/>
                <a:gd name="connsiteY14" fmla="*/ 175076 h 275304"/>
                <a:gd name="connsiteX15" fmla="*/ 57334 w 205617"/>
                <a:gd name="connsiteY15" fmla="*/ 177534 h 275304"/>
                <a:gd name="connsiteX16" fmla="*/ 58133 w 205617"/>
                <a:gd name="connsiteY16" fmla="*/ 0 h 275304"/>
                <a:gd name="connsiteX0" fmla="*/ 58133 w 205617"/>
                <a:gd name="connsiteY0" fmla="*/ 0 h 275304"/>
                <a:gd name="connsiteX1" fmla="*/ 141154 w 205617"/>
                <a:gd name="connsiteY1" fmla="*/ 2459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1352 w 205617"/>
                <a:gd name="connsiteY12" fmla="*/ 229154 h 275304"/>
                <a:gd name="connsiteX13" fmla="*/ 4446 w 205617"/>
                <a:gd name="connsiteY13" fmla="*/ 233893 h 275304"/>
                <a:gd name="connsiteX14" fmla="*/ 0 w 205617"/>
                <a:gd name="connsiteY14" fmla="*/ 175076 h 275304"/>
                <a:gd name="connsiteX15" fmla="*/ 57334 w 205617"/>
                <a:gd name="connsiteY15" fmla="*/ 177534 h 275304"/>
                <a:gd name="connsiteX16" fmla="*/ 58133 w 205617"/>
                <a:gd name="connsiteY16" fmla="*/ 0 h 275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617" h="275304">
                  <a:moveTo>
                    <a:pt x="58133" y="0"/>
                  </a:moveTo>
                  <a:lnTo>
                    <a:pt x="141154" y="2459"/>
                  </a:lnTo>
                  <a:lnTo>
                    <a:pt x="139249" y="132736"/>
                  </a:lnTo>
                  <a:lnTo>
                    <a:pt x="149081" y="162233"/>
                  </a:lnTo>
                  <a:lnTo>
                    <a:pt x="205617" y="208936"/>
                  </a:lnTo>
                  <a:cubicBezTo>
                    <a:pt x="205351" y="219854"/>
                    <a:pt x="205084" y="230772"/>
                    <a:pt x="204818" y="241690"/>
                  </a:cubicBezTo>
                  <a:lnTo>
                    <a:pt x="108462" y="244762"/>
                  </a:lnTo>
                  <a:cubicBezTo>
                    <a:pt x="108073" y="254308"/>
                    <a:pt x="107683" y="265758"/>
                    <a:pt x="107294" y="275304"/>
                  </a:cubicBezTo>
                  <a:lnTo>
                    <a:pt x="60591" y="275304"/>
                  </a:lnTo>
                  <a:lnTo>
                    <a:pt x="55675" y="255639"/>
                  </a:lnTo>
                  <a:lnTo>
                    <a:pt x="55675" y="253181"/>
                  </a:lnTo>
                  <a:lnTo>
                    <a:pt x="43384" y="238433"/>
                  </a:lnTo>
                  <a:lnTo>
                    <a:pt x="1352" y="229154"/>
                  </a:lnTo>
                  <a:lnTo>
                    <a:pt x="4446" y="233893"/>
                  </a:lnTo>
                  <a:lnTo>
                    <a:pt x="0" y="175076"/>
                  </a:lnTo>
                  <a:lnTo>
                    <a:pt x="57334" y="177534"/>
                  </a:lnTo>
                  <a:cubicBezTo>
                    <a:pt x="57600" y="118356"/>
                    <a:pt x="57867" y="59178"/>
                    <a:pt x="58133" y="0"/>
                  </a:cubicBezTo>
                  <a:close/>
                </a:path>
              </a:pathLst>
            </a:custGeom>
            <a:solidFill>
              <a:srgbClr val="CC0000">
                <a:alpha val="49804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9" name="Rectangle 18"/>
          <p:cNvSpPr/>
          <p:nvPr/>
        </p:nvSpPr>
        <p:spPr bwMode="auto">
          <a:xfrm>
            <a:off x="1269079" y="3581276"/>
            <a:ext cx="1260140" cy="288329"/>
          </a:xfrm>
          <a:prstGeom prst="wedgeRectCallout">
            <a:avLst>
              <a:gd name="adj1" fmla="val 100711"/>
              <a:gd name="adj2" fmla="val -201781"/>
            </a:avLst>
          </a:prstGeom>
          <a:solidFill>
            <a:srgbClr val="66FFFF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Carter moteur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2233563" y="5660951"/>
            <a:ext cx="1388908" cy="288329"/>
          </a:xfrm>
          <a:prstGeom prst="wedgeRectCallout">
            <a:avLst>
              <a:gd name="adj1" fmla="val 87543"/>
              <a:gd name="adj2" fmla="val -273137"/>
            </a:avLst>
          </a:prstGeom>
          <a:solidFill>
            <a:srgbClr val="FFC0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Carter principal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5545619" y="2041946"/>
            <a:ext cx="937571" cy="288329"/>
          </a:xfrm>
          <a:prstGeom prst="wedgeRectCallout">
            <a:avLst>
              <a:gd name="adj1" fmla="val -69813"/>
              <a:gd name="adj2" fmla="val 231640"/>
            </a:avLst>
          </a:prstGeom>
          <a:solidFill>
            <a:srgbClr val="FF66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Couvercle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6199168" y="3908168"/>
            <a:ext cx="822927" cy="288329"/>
          </a:xfrm>
          <a:prstGeom prst="wedgeRectCallout">
            <a:avLst>
              <a:gd name="adj1" fmla="val -97592"/>
              <a:gd name="adj2" fmla="val 1716"/>
            </a:avLst>
          </a:prstGeom>
          <a:solidFill>
            <a:srgbClr val="CC00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Chapeau</a:t>
            </a: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1937616" y="4310355"/>
            <a:ext cx="1116012" cy="306387"/>
          </a:xfrm>
          <a:prstGeom prst="wedgeRectCallout">
            <a:avLst>
              <a:gd name="adj1" fmla="val 87111"/>
              <a:gd name="adj2" fmla="val -238236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dirty="0" err="1" smtClean="0"/>
              <a:t>Abre</a:t>
            </a:r>
            <a:r>
              <a:rPr lang="fr-FR" altLang="fr-FR" sz="1600" dirty="0" smtClean="0"/>
              <a:t> </a:t>
            </a:r>
            <a:r>
              <a:rPr lang="fr-FR" altLang="fr-FR" sz="1600" dirty="0"/>
              <a:t>moteur</a:t>
            </a: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774897" y="2806727"/>
            <a:ext cx="720725" cy="306388"/>
          </a:xfrm>
          <a:prstGeom prst="wedgeRectCallout">
            <a:avLst>
              <a:gd name="adj1" fmla="val 121555"/>
              <a:gd name="adj2" fmla="val 38592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Moteur</a:t>
            </a:r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7022095" y="2555005"/>
            <a:ext cx="1330325" cy="306388"/>
          </a:xfrm>
          <a:prstGeom prst="wedgeRectCallout">
            <a:avLst>
              <a:gd name="adj1" fmla="val -93389"/>
              <a:gd name="adj2" fmla="val 296403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dirty="0"/>
              <a:t>Arbre de sortie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5303175" y="5321247"/>
            <a:ext cx="1681775" cy="317375"/>
          </a:xfrm>
          <a:prstGeom prst="wedgeRectCallout">
            <a:avLst>
              <a:gd name="adj1" fmla="val -86592"/>
              <a:gd name="adj2" fmla="val -353983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dirty="0"/>
              <a:t>Arbre </a:t>
            </a:r>
            <a:r>
              <a:rPr lang="fr-FR" altLang="fr-FR" sz="1600" dirty="0" smtClean="0"/>
              <a:t>intermédiaire</a:t>
            </a:r>
            <a:endParaRPr lang="fr-FR" altLang="fr-FR" sz="1600" dirty="0"/>
          </a:p>
        </p:txBody>
      </p:sp>
      <p:grpSp>
        <p:nvGrpSpPr>
          <p:cNvPr id="30" name="Groupe 29"/>
          <p:cNvGrpSpPr/>
          <p:nvPr/>
        </p:nvGrpSpPr>
        <p:grpSpPr>
          <a:xfrm>
            <a:off x="3349522" y="2572900"/>
            <a:ext cx="1960033" cy="2556933"/>
            <a:chOff x="3349522" y="2572900"/>
            <a:chExt cx="1960033" cy="2556933"/>
          </a:xfrm>
        </p:grpSpPr>
        <p:grpSp>
          <p:nvGrpSpPr>
            <p:cNvPr id="7" name="Groupe 6"/>
            <p:cNvGrpSpPr/>
            <p:nvPr/>
          </p:nvGrpSpPr>
          <p:grpSpPr>
            <a:xfrm>
              <a:off x="3349522" y="2572900"/>
              <a:ext cx="1960033" cy="2556933"/>
              <a:chOff x="4859867" y="2383367"/>
              <a:chExt cx="1960033" cy="2556933"/>
            </a:xfrm>
          </p:grpSpPr>
          <p:sp>
            <p:nvSpPr>
              <p:cNvPr id="8" name="Forme libre 7"/>
              <p:cNvSpPr/>
              <p:nvPr/>
            </p:nvSpPr>
            <p:spPr bwMode="auto">
              <a:xfrm>
                <a:off x="4859867" y="2383367"/>
                <a:ext cx="1947333" cy="821266"/>
              </a:xfrm>
              <a:custGeom>
                <a:avLst/>
                <a:gdLst>
                  <a:gd name="connsiteX0" fmla="*/ 0 w 1947333"/>
                  <a:gd name="connsiteY0" fmla="*/ 88900 h 821266"/>
                  <a:gd name="connsiteX1" fmla="*/ 1468966 w 1947333"/>
                  <a:gd name="connsiteY1" fmla="*/ 80433 h 821266"/>
                  <a:gd name="connsiteX2" fmla="*/ 1468966 w 1947333"/>
                  <a:gd name="connsiteY2" fmla="*/ 4233 h 821266"/>
                  <a:gd name="connsiteX3" fmla="*/ 1689100 w 1947333"/>
                  <a:gd name="connsiteY3" fmla="*/ 0 h 821266"/>
                  <a:gd name="connsiteX4" fmla="*/ 1697566 w 1947333"/>
                  <a:gd name="connsiteY4" fmla="*/ 84666 h 821266"/>
                  <a:gd name="connsiteX5" fmla="*/ 1888066 w 1947333"/>
                  <a:gd name="connsiteY5" fmla="*/ 84666 h 821266"/>
                  <a:gd name="connsiteX6" fmla="*/ 1892300 w 1947333"/>
                  <a:gd name="connsiteY6" fmla="*/ 127000 h 821266"/>
                  <a:gd name="connsiteX7" fmla="*/ 1947333 w 1947333"/>
                  <a:gd name="connsiteY7" fmla="*/ 122766 h 821266"/>
                  <a:gd name="connsiteX8" fmla="*/ 1943100 w 1947333"/>
                  <a:gd name="connsiteY8" fmla="*/ 342900 h 821266"/>
                  <a:gd name="connsiteX9" fmla="*/ 1807633 w 1947333"/>
                  <a:gd name="connsiteY9" fmla="*/ 338666 h 821266"/>
                  <a:gd name="connsiteX10" fmla="*/ 1769533 w 1947333"/>
                  <a:gd name="connsiteY10" fmla="*/ 309033 h 821266"/>
                  <a:gd name="connsiteX11" fmla="*/ 1765300 w 1947333"/>
                  <a:gd name="connsiteY11" fmla="*/ 215900 h 821266"/>
                  <a:gd name="connsiteX12" fmla="*/ 1756833 w 1947333"/>
                  <a:gd name="connsiteY12" fmla="*/ 173566 h 821266"/>
                  <a:gd name="connsiteX13" fmla="*/ 1722966 w 1947333"/>
                  <a:gd name="connsiteY13" fmla="*/ 156633 h 821266"/>
                  <a:gd name="connsiteX14" fmla="*/ 1646766 w 1947333"/>
                  <a:gd name="connsiteY14" fmla="*/ 165100 h 821266"/>
                  <a:gd name="connsiteX15" fmla="*/ 1634066 w 1947333"/>
                  <a:gd name="connsiteY15" fmla="*/ 182033 h 821266"/>
                  <a:gd name="connsiteX16" fmla="*/ 1524000 w 1947333"/>
                  <a:gd name="connsiteY16" fmla="*/ 186266 h 821266"/>
                  <a:gd name="connsiteX17" fmla="*/ 1507066 w 1947333"/>
                  <a:gd name="connsiteY17" fmla="*/ 160866 h 821266"/>
                  <a:gd name="connsiteX18" fmla="*/ 1079500 w 1947333"/>
                  <a:gd name="connsiteY18" fmla="*/ 173566 h 821266"/>
                  <a:gd name="connsiteX19" fmla="*/ 1049866 w 1947333"/>
                  <a:gd name="connsiteY19" fmla="*/ 186266 h 821266"/>
                  <a:gd name="connsiteX20" fmla="*/ 1054100 w 1947333"/>
                  <a:gd name="connsiteY20" fmla="*/ 448733 h 821266"/>
                  <a:gd name="connsiteX21" fmla="*/ 1037166 w 1947333"/>
                  <a:gd name="connsiteY21" fmla="*/ 478366 h 821266"/>
                  <a:gd name="connsiteX22" fmla="*/ 977900 w 1947333"/>
                  <a:gd name="connsiteY22" fmla="*/ 503766 h 821266"/>
                  <a:gd name="connsiteX23" fmla="*/ 960966 w 1947333"/>
                  <a:gd name="connsiteY23" fmla="*/ 533400 h 821266"/>
                  <a:gd name="connsiteX24" fmla="*/ 965200 w 1947333"/>
                  <a:gd name="connsiteY24" fmla="*/ 736600 h 821266"/>
                  <a:gd name="connsiteX25" fmla="*/ 960966 w 1947333"/>
                  <a:gd name="connsiteY25" fmla="*/ 757766 h 821266"/>
                  <a:gd name="connsiteX26" fmla="*/ 1003300 w 1947333"/>
                  <a:gd name="connsiteY26" fmla="*/ 766233 h 821266"/>
                  <a:gd name="connsiteX27" fmla="*/ 1020233 w 1947333"/>
                  <a:gd name="connsiteY27" fmla="*/ 783166 h 821266"/>
                  <a:gd name="connsiteX28" fmla="*/ 1011766 w 1947333"/>
                  <a:gd name="connsiteY28" fmla="*/ 821266 h 821266"/>
                  <a:gd name="connsiteX29" fmla="*/ 800100 w 1947333"/>
                  <a:gd name="connsiteY29" fmla="*/ 821266 h 821266"/>
                  <a:gd name="connsiteX30" fmla="*/ 800100 w 1947333"/>
                  <a:gd name="connsiteY30" fmla="*/ 783166 h 821266"/>
                  <a:gd name="connsiteX31" fmla="*/ 812800 w 1947333"/>
                  <a:gd name="connsiteY31" fmla="*/ 766233 h 821266"/>
                  <a:gd name="connsiteX32" fmla="*/ 838200 w 1947333"/>
                  <a:gd name="connsiteY32" fmla="*/ 766233 h 821266"/>
                  <a:gd name="connsiteX33" fmla="*/ 850900 w 1947333"/>
                  <a:gd name="connsiteY33" fmla="*/ 749300 h 821266"/>
                  <a:gd name="connsiteX34" fmla="*/ 850900 w 1947333"/>
                  <a:gd name="connsiteY34" fmla="*/ 524933 h 821266"/>
                  <a:gd name="connsiteX35" fmla="*/ 774700 w 1947333"/>
                  <a:gd name="connsiteY35" fmla="*/ 482600 h 821266"/>
                  <a:gd name="connsiteX36" fmla="*/ 766233 w 1947333"/>
                  <a:gd name="connsiteY36" fmla="*/ 461433 h 821266"/>
                  <a:gd name="connsiteX37" fmla="*/ 757766 w 1947333"/>
                  <a:gd name="connsiteY37" fmla="*/ 207433 h 821266"/>
                  <a:gd name="connsiteX38" fmla="*/ 740833 w 1947333"/>
                  <a:gd name="connsiteY38" fmla="*/ 173566 h 821266"/>
                  <a:gd name="connsiteX39" fmla="*/ 198966 w 1947333"/>
                  <a:gd name="connsiteY39" fmla="*/ 173566 h 821266"/>
                  <a:gd name="connsiteX40" fmla="*/ 165100 w 1947333"/>
                  <a:gd name="connsiteY40" fmla="*/ 190500 h 821266"/>
                  <a:gd name="connsiteX41" fmla="*/ 165100 w 1947333"/>
                  <a:gd name="connsiteY41" fmla="*/ 224366 h 821266"/>
                  <a:gd name="connsiteX42" fmla="*/ 169333 w 1947333"/>
                  <a:gd name="connsiteY42" fmla="*/ 313266 h 821266"/>
                  <a:gd name="connsiteX43" fmla="*/ 177800 w 1947333"/>
                  <a:gd name="connsiteY43" fmla="*/ 325966 h 821266"/>
                  <a:gd name="connsiteX44" fmla="*/ 177800 w 1947333"/>
                  <a:gd name="connsiteY44" fmla="*/ 338666 h 821266"/>
                  <a:gd name="connsiteX45" fmla="*/ 152400 w 1947333"/>
                  <a:gd name="connsiteY45" fmla="*/ 347133 h 821266"/>
                  <a:gd name="connsiteX46" fmla="*/ 71966 w 1947333"/>
                  <a:gd name="connsiteY46" fmla="*/ 342900 h 821266"/>
                  <a:gd name="connsiteX47" fmla="*/ 71966 w 1947333"/>
                  <a:gd name="connsiteY47" fmla="*/ 292100 h 821266"/>
                  <a:gd name="connsiteX48" fmla="*/ 4233 w 1947333"/>
                  <a:gd name="connsiteY48" fmla="*/ 292100 h 821266"/>
                  <a:gd name="connsiteX49" fmla="*/ 0 w 1947333"/>
                  <a:gd name="connsiteY49" fmla="*/ 88900 h 8212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1947333" h="821266">
                    <a:moveTo>
                      <a:pt x="0" y="88900"/>
                    </a:moveTo>
                    <a:lnTo>
                      <a:pt x="1468966" y="80433"/>
                    </a:lnTo>
                    <a:lnTo>
                      <a:pt x="1468966" y="4233"/>
                    </a:lnTo>
                    <a:lnTo>
                      <a:pt x="1689100" y="0"/>
                    </a:lnTo>
                    <a:lnTo>
                      <a:pt x="1697566" y="84666"/>
                    </a:lnTo>
                    <a:lnTo>
                      <a:pt x="1888066" y="84666"/>
                    </a:lnTo>
                    <a:lnTo>
                      <a:pt x="1892300" y="127000"/>
                    </a:lnTo>
                    <a:lnTo>
                      <a:pt x="1947333" y="122766"/>
                    </a:lnTo>
                    <a:lnTo>
                      <a:pt x="1943100" y="342900"/>
                    </a:lnTo>
                    <a:lnTo>
                      <a:pt x="1807633" y="338666"/>
                    </a:lnTo>
                    <a:lnTo>
                      <a:pt x="1769533" y="309033"/>
                    </a:lnTo>
                    <a:lnTo>
                      <a:pt x="1765300" y="215900"/>
                    </a:lnTo>
                    <a:lnTo>
                      <a:pt x="1756833" y="173566"/>
                    </a:lnTo>
                    <a:lnTo>
                      <a:pt x="1722966" y="156633"/>
                    </a:lnTo>
                    <a:lnTo>
                      <a:pt x="1646766" y="165100"/>
                    </a:lnTo>
                    <a:lnTo>
                      <a:pt x="1634066" y="182033"/>
                    </a:lnTo>
                    <a:lnTo>
                      <a:pt x="1524000" y="186266"/>
                    </a:lnTo>
                    <a:lnTo>
                      <a:pt x="1507066" y="160866"/>
                    </a:lnTo>
                    <a:lnTo>
                      <a:pt x="1079500" y="173566"/>
                    </a:lnTo>
                    <a:lnTo>
                      <a:pt x="1049866" y="186266"/>
                    </a:lnTo>
                    <a:cubicBezTo>
                      <a:pt x="1051277" y="273755"/>
                      <a:pt x="1052689" y="361244"/>
                      <a:pt x="1054100" y="448733"/>
                    </a:cubicBezTo>
                    <a:lnTo>
                      <a:pt x="1037166" y="478366"/>
                    </a:lnTo>
                    <a:lnTo>
                      <a:pt x="977900" y="503766"/>
                    </a:lnTo>
                    <a:lnTo>
                      <a:pt x="960966" y="533400"/>
                    </a:lnTo>
                    <a:cubicBezTo>
                      <a:pt x="962377" y="601133"/>
                      <a:pt x="963789" y="668867"/>
                      <a:pt x="965200" y="736600"/>
                    </a:cubicBezTo>
                    <a:lnTo>
                      <a:pt x="960966" y="757766"/>
                    </a:lnTo>
                    <a:lnTo>
                      <a:pt x="1003300" y="766233"/>
                    </a:lnTo>
                    <a:lnTo>
                      <a:pt x="1020233" y="783166"/>
                    </a:lnTo>
                    <a:lnTo>
                      <a:pt x="1011766" y="821266"/>
                    </a:lnTo>
                    <a:lnTo>
                      <a:pt x="800100" y="821266"/>
                    </a:lnTo>
                    <a:lnTo>
                      <a:pt x="800100" y="783166"/>
                    </a:lnTo>
                    <a:lnTo>
                      <a:pt x="812800" y="766233"/>
                    </a:lnTo>
                    <a:lnTo>
                      <a:pt x="838200" y="766233"/>
                    </a:lnTo>
                    <a:lnTo>
                      <a:pt x="850900" y="749300"/>
                    </a:lnTo>
                    <a:lnTo>
                      <a:pt x="850900" y="524933"/>
                    </a:lnTo>
                    <a:lnTo>
                      <a:pt x="774700" y="482600"/>
                    </a:lnTo>
                    <a:lnTo>
                      <a:pt x="766233" y="461433"/>
                    </a:lnTo>
                    <a:lnTo>
                      <a:pt x="757766" y="207433"/>
                    </a:lnTo>
                    <a:lnTo>
                      <a:pt x="740833" y="173566"/>
                    </a:lnTo>
                    <a:lnTo>
                      <a:pt x="198966" y="173566"/>
                    </a:lnTo>
                    <a:lnTo>
                      <a:pt x="165100" y="190500"/>
                    </a:lnTo>
                    <a:lnTo>
                      <a:pt x="165100" y="224366"/>
                    </a:lnTo>
                    <a:cubicBezTo>
                      <a:pt x="166511" y="253999"/>
                      <a:pt x="165653" y="283828"/>
                      <a:pt x="169333" y="313266"/>
                    </a:cubicBezTo>
                    <a:cubicBezTo>
                      <a:pt x="169964" y="318315"/>
                      <a:pt x="176191" y="321139"/>
                      <a:pt x="177800" y="325966"/>
                    </a:cubicBezTo>
                    <a:cubicBezTo>
                      <a:pt x="179139" y="329982"/>
                      <a:pt x="177800" y="334433"/>
                      <a:pt x="177800" y="338666"/>
                    </a:cubicBezTo>
                    <a:lnTo>
                      <a:pt x="152400" y="347133"/>
                    </a:lnTo>
                    <a:lnTo>
                      <a:pt x="71966" y="342900"/>
                    </a:lnTo>
                    <a:lnTo>
                      <a:pt x="71966" y="292100"/>
                    </a:lnTo>
                    <a:lnTo>
                      <a:pt x="4233" y="292100"/>
                    </a:lnTo>
                    <a:lnTo>
                      <a:pt x="0" y="88900"/>
                    </a:lnTo>
                    <a:close/>
                  </a:path>
                </a:pathLst>
              </a:custGeom>
              <a:solidFill>
                <a:srgbClr val="FFC000">
                  <a:alpha val="50196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9" name="Forme libre 8"/>
              <p:cNvSpPr/>
              <p:nvPr/>
            </p:nvSpPr>
            <p:spPr bwMode="auto">
              <a:xfrm>
                <a:off x="4872567" y="4377267"/>
                <a:ext cx="1947333" cy="563033"/>
              </a:xfrm>
              <a:custGeom>
                <a:avLst/>
                <a:gdLst>
                  <a:gd name="connsiteX0" fmla="*/ 0 w 1947333"/>
                  <a:gd name="connsiteY0" fmla="*/ 0 h 563033"/>
                  <a:gd name="connsiteX1" fmla="*/ 254000 w 1947333"/>
                  <a:gd name="connsiteY1" fmla="*/ 0 h 563033"/>
                  <a:gd name="connsiteX2" fmla="*/ 254000 w 1947333"/>
                  <a:gd name="connsiteY2" fmla="*/ 59266 h 563033"/>
                  <a:gd name="connsiteX3" fmla="*/ 241300 w 1947333"/>
                  <a:gd name="connsiteY3" fmla="*/ 84666 h 563033"/>
                  <a:gd name="connsiteX4" fmla="*/ 182033 w 1947333"/>
                  <a:gd name="connsiteY4" fmla="*/ 84666 h 563033"/>
                  <a:gd name="connsiteX5" fmla="*/ 165100 w 1947333"/>
                  <a:gd name="connsiteY5" fmla="*/ 110066 h 563033"/>
                  <a:gd name="connsiteX6" fmla="*/ 169333 w 1947333"/>
                  <a:gd name="connsiteY6" fmla="*/ 397933 h 563033"/>
                  <a:gd name="connsiteX7" fmla="*/ 207433 w 1947333"/>
                  <a:gd name="connsiteY7" fmla="*/ 427566 h 563033"/>
                  <a:gd name="connsiteX8" fmla="*/ 575733 w 1947333"/>
                  <a:gd name="connsiteY8" fmla="*/ 419100 h 563033"/>
                  <a:gd name="connsiteX9" fmla="*/ 584200 w 1947333"/>
                  <a:gd name="connsiteY9" fmla="*/ 372533 h 563033"/>
                  <a:gd name="connsiteX10" fmla="*/ 601133 w 1947333"/>
                  <a:gd name="connsiteY10" fmla="*/ 317500 h 563033"/>
                  <a:gd name="connsiteX11" fmla="*/ 630766 w 1947333"/>
                  <a:gd name="connsiteY11" fmla="*/ 287866 h 563033"/>
                  <a:gd name="connsiteX12" fmla="*/ 681566 w 1947333"/>
                  <a:gd name="connsiteY12" fmla="*/ 275166 h 563033"/>
                  <a:gd name="connsiteX13" fmla="*/ 728133 w 1947333"/>
                  <a:gd name="connsiteY13" fmla="*/ 275166 h 563033"/>
                  <a:gd name="connsiteX14" fmla="*/ 783166 w 1947333"/>
                  <a:gd name="connsiteY14" fmla="*/ 283633 h 563033"/>
                  <a:gd name="connsiteX15" fmla="*/ 838200 w 1947333"/>
                  <a:gd name="connsiteY15" fmla="*/ 279400 h 563033"/>
                  <a:gd name="connsiteX16" fmla="*/ 859366 w 1947333"/>
                  <a:gd name="connsiteY16" fmla="*/ 245533 h 563033"/>
                  <a:gd name="connsiteX17" fmla="*/ 859366 w 1947333"/>
                  <a:gd name="connsiteY17" fmla="*/ 143933 h 563033"/>
                  <a:gd name="connsiteX18" fmla="*/ 850900 w 1947333"/>
                  <a:gd name="connsiteY18" fmla="*/ 114300 h 563033"/>
                  <a:gd name="connsiteX19" fmla="*/ 808566 w 1947333"/>
                  <a:gd name="connsiteY19" fmla="*/ 110066 h 563033"/>
                  <a:gd name="connsiteX20" fmla="*/ 795866 w 1947333"/>
                  <a:gd name="connsiteY20" fmla="*/ 97366 h 563033"/>
                  <a:gd name="connsiteX21" fmla="*/ 800100 w 1947333"/>
                  <a:gd name="connsiteY21" fmla="*/ 46566 h 563033"/>
                  <a:gd name="connsiteX22" fmla="*/ 1011766 w 1947333"/>
                  <a:gd name="connsiteY22" fmla="*/ 42333 h 563033"/>
                  <a:gd name="connsiteX23" fmla="*/ 1016000 w 1947333"/>
                  <a:gd name="connsiteY23" fmla="*/ 80433 h 563033"/>
                  <a:gd name="connsiteX24" fmla="*/ 1003300 w 1947333"/>
                  <a:gd name="connsiteY24" fmla="*/ 101600 h 563033"/>
                  <a:gd name="connsiteX25" fmla="*/ 977900 w 1947333"/>
                  <a:gd name="connsiteY25" fmla="*/ 114300 h 563033"/>
                  <a:gd name="connsiteX26" fmla="*/ 969433 w 1947333"/>
                  <a:gd name="connsiteY26" fmla="*/ 118533 h 563033"/>
                  <a:gd name="connsiteX27" fmla="*/ 965200 w 1947333"/>
                  <a:gd name="connsiteY27" fmla="*/ 169333 h 563033"/>
                  <a:gd name="connsiteX28" fmla="*/ 994833 w 1947333"/>
                  <a:gd name="connsiteY28" fmla="*/ 190500 h 563033"/>
                  <a:gd name="connsiteX29" fmla="*/ 1714500 w 1947333"/>
                  <a:gd name="connsiteY29" fmla="*/ 186266 h 563033"/>
                  <a:gd name="connsiteX30" fmla="*/ 1765300 w 1947333"/>
                  <a:gd name="connsiteY30" fmla="*/ 160866 h 563033"/>
                  <a:gd name="connsiteX31" fmla="*/ 1769533 w 1947333"/>
                  <a:gd name="connsiteY31" fmla="*/ 127000 h 563033"/>
                  <a:gd name="connsiteX32" fmla="*/ 1714500 w 1947333"/>
                  <a:gd name="connsiteY32" fmla="*/ 118533 h 563033"/>
                  <a:gd name="connsiteX33" fmla="*/ 1693333 w 1947333"/>
                  <a:gd name="connsiteY33" fmla="*/ 105833 h 563033"/>
                  <a:gd name="connsiteX34" fmla="*/ 1693333 w 1947333"/>
                  <a:gd name="connsiteY34" fmla="*/ 50800 h 563033"/>
                  <a:gd name="connsiteX35" fmla="*/ 1921933 w 1947333"/>
                  <a:gd name="connsiteY35" fmla="*/ 46566 h 563033"/>
                  <a:gd name="connsiteX36" fmla="*/ 1947333 w 1947333"/>
                  <a:gd name="connsiteY36" fmla="*/ 59266 h 563033"/>
                  <a:gd name="connsiteX37" fmla="*/ 1947333 w 1947333"/>
                  <a:gd name="connsiteY37" fmla="*/ 59266 h 563033"/>
                  <a:gd name="connsiteX38" fmla="*/ 1892300 w 1947333"/>
                  <a:gd name="connsiteY38" fmla="*/ 84666 h 563033"/>
                  <a:gd name="connsiteX39" fmla="*/ 1896533 w 1947333"/>
                  <a:gd name="connsiteY39" fmla="*/ 139700 h 563033"/>
                  <a:gd name="connsiteX40" fmla="*/ 1866900 w 1947333"/>
                  <a:gd name="connsiteY40" fmla="*/ 160866 h 563033"/>
                  <a:gd name="connsiteX41" fmla="*/ 1858433 w 1947333"/>
                  <a:gd name="connsiteY41" fmla="*/ 533400 h 563033"/>
                  <a:gd name="connsiteX42" fmla="*/ 1845733 w 1947333"/>
                  <a:gd name="connsiteY42" fmla="*/ 558800 h 563033"/>
                  <a:gd name="connsiteX43" fmla="*/ 1794933 w 1947333"/>
                  <a:gd name="connsiteY43" fmla="*/ 558800 h 563033"/>
                  <a:gd name="connsiteX44" fmla="*/ 1778000 w 1947333"/>
                  <a:gd name="connsiteY44" fmla="*/ 533400 h 563033"/>
                  <a:gd name="connsiteX45" fmla="*/ 1773766 w 1947333"/>
                  <a:gd name="connsiteY45" fmla="*/ 317500 h 563033"/>
                  <a:gd name="connsiteX46" fmla="*/ 1761066 w 1947333"/>
                  <a:gd name="connsiteY46" fmla="*/ 287866 h 563033"/>
                  <a:gd name="connsiteX47" fmla="*/ 1722966 w 1947333"/>
                  <a:gd name="connsiteY47" fmla="*/ 270933 h 563033"/>
                  <a:gd name="connsiteX48" fmla="*/ 1020233 w 1947333"/>
                  <a:gd name="connsiteY48" fmla="*/ 275166 h 563033"/>
                  <a:gd name="connsiteX49" fmla="*/ 986366 w 1947333"/>
                  <a:gd name="connsiteY49" fmla="*/ 287866 h 563033"/>
                  <a:gd name="connsiteX50" fmla="*/ 969433 w 1947333"/>
                  <a:gd name="connsiteY50" fmla="*/ 304800 h 563033"/>
                  <a:gd name="connsiteX51" fmla="*/ 965200 w 1947333"/>
                  <a:gd name="connsiteY51" fmla="*/ 364066 h 563033"/>
                  <a:gd name="connsiteX52" fmla="*/ 952500 w 1947333"/>
                  <a:gd name="connsiteY52" fmla="*/ 397933 h 563033"/>
                  <a:gd name="connsiteX53" fmla="*/ 935566 w 1947333"/>
                  <a:gd name="connsiteY53" fmla="*/ 402166 h 563033"/>
                  <a:gd name="connsiteX54" fmla="*/ 863600 w 1947333"/>
                  <a:gd name="connsiteY54" fmla="*/ 402166 h 563033"/>
                  <a:gd name="connsiteX55" fmla="*/ 850900 w 1947333"/>
                  <a:gd name="connsiteY55" fmla="*/ 414866 h 563033"/>
                  <a:gd name="connsiteX56" fmla="*/ 838200 w 1947333"/>
                  <a:gd name="connsiteY56" fmla="*/ 465666 h 563033"/>
                  <a:gd name="connsiteX57" fmla="*/ 812800 w 1947333"/>
                  <a:gd name="connsiteY57" fmla="*/ 482600 h 563033"/>
                  <a:gd name="connsiteX58" fmla="*/ 762000 w 1947333"/>
                  <a:gd name="connsiteY58" fmla="*/ 508000 h 563033"/>
                  <a:gd name="connsiteX59" fmla="*/ 203200 w 1947333"/>
                  <a:gd name="connsiteY59" fmla="*/ 512233 h 563033"/>
                  <a:gd name="connsiteX60" fmla="*/ 169333 w 1947333"/>
                  <a:gd name="connsiteY60" fmla="*/ 516466 h 563033"/>
                  <a:gd name="connsiteX61" fmla="*/ 156633 w 1947333"/>
                  <a:gd name="connsiteY61" fmla="*/ 563033 h 563033"/>
                  <a:gd name="connsiteX62" fmla="*/ 148166 w 1947333"/>
                  <a:gd name="connsiteY62" fmla="*/ 563033 h 563033"/>
                  <a:gd name="connsiteX63" fmla="*/ 84666 w 1947333"/>
                  <a:gd name="connsiteY63" fmla="*/ 563033 h 563033"/>
                  <a:gd name="connsiteX64" fmla="*/ 63500 w 1947333"/>
                  <a:gd name="connsiteY64" fmla="*/ 541866 h 563033"/>
                  <a:gd name="connsiteX65" fmla="*/ 63500 w 1947333"/>
                  <a:gd name="connsiteY65" fmla="*/ 177800 h 563033"/>
                  <a:gd name="connsiteX66" fmla="*/ 38100 w 1947333"/>
                  <a:gd name="connsiteY66" fmla="*/ 143933 h 563033"/>
                  <a:gd name="connsiteX67" fmla="*/ 4233 w 1947333"/>
                  <a:gd name="connsiteY67" fmla="*/ 143933 h 563033"/>
                  <a:gd name="connsiteX68" fmla="*/ 0 w 1947333"/>
                  <a:gd name="connsiteY68" fmla="*/ 0 h 5630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947333" h="563033">
                    <a:moveTo>
                      <a:pt x="0" y="0"/>
                    </a:moveTo>
                    <a:lnTo>
                      <a:pt x="254000" y="0"/>
                    </a:lnTo>
                    <a:lnTo>
                      <a:pt x="254000" y="59266"/>
                    </a:lnTo>
                    <a:lnTo>
                      <a:pt x="241300" y="84666"/>
                    </a:lnTo>
                    <a:lnTo>
                      <a:pt x="182033" y="84666"/>
                    </a:lnTo>
                    <a:lnTo>
                      <a:pt x="165100" y="110066"/>
                    </a:lnTo>
                    <a:lnTo>
                      <a:pt x="169333" y="397933"/>
                    </a:lnTo>
                    <a:lnTo>
                      <a:pt x="207433" y="427566"/>
                    </a:lnTo>
                    <a:lnTo>
                      <a:pt x="575733" y="419100"/>
                    </a:lnTo>
                    <a:lnTo>
                      <a:pt x="584200" y="372533"/>
                    </a:lnTo>
                    <a:lnTo>
                      <a:pt x="601133" y="317500"/>
                    </a:lnTo>
                    <a:lnTo>
                      <a:pt x="630766" y="287866"/>
                    </a:lnTo>
                    <a:lnTo>
                      <a:pt x="681566" y="275166"/>
                    </a:lnTo>
                    <a:lnTo>
                      <a:pt x="728133" y="275166"/>
                    </a:lnTo>
                    <a:lnTo>
                      <a:pt x="783166" y="283633"/>
                    </a:lnTo>
                    <a:lnTo>
                      <a:pt x="838200" y="279400"/>
                    </a:lnTo>
                    <a:lnTo>
                      <a:pt x="859366" y="245533"/>
                    </a:lnTo>
                    <a:lnTo>
                      <a:pt x="859366" y="143933"/>
                    </a:lnTo>
                    <a:lnTo>
                      <a:pt x="850900" y="114300"/>
                    </a:lnTo>
                    <a:lnTo>
                      <a:pt x="808566" y="110066"/>
                    </a:lnTo>
                    <a:lnTo>
                      <a:pt x="795866" y="97366"/>
                    </a:lnTo>
                    <a:lnTo>
                      <a:pt x="800100" y="46566"/>
                    </a:lnTo>
                    <a:lnTo>
                      <a:pt x="1011766" y="42333"/>
                    </a:lnTo>
                    <a:lnTo>
                      <a:pt x="1016000" y="80433"/>
                    </a:lnTo>
                    <a:lnTo>
                      <a:pt x="1003300" y="101600"/>
                    </a:lnTo>
                    <a:lnTo>
                      <a:pt x="977900" y="114300"/>
                    </a:lnTo>
                    <a:lnTo>
                      <a:pt x="969433" y="118533"/>
                    </a:lnTo>
                    <a:lnTo>
                      <a:pt x="965200" y="169333"/>
                    </a:lnTo>
                    <a:lnTo>
                      <a:pt x="994833" y="190500"/>
                    </a:lnTo>
                    <a:lnTo>
                      <a:pt x="1714500" y="186266"/>
                    </a:lnTo>
                    <a:lnTo>
                      <a:pt x="1765300" y="160866"/>
                    </a:lnTo>
                    <a:lnTo>
                      <a:pt x="1769533" y="127000"/>
                    </a:lnTo>
                    <a:lnTo>
                      <a:pt x="1714500" y="118533"/>
                    </a:lnTo>
                    <a:lnTo>
                      <a:pt x="1693333" y="105833"/>
                    </a:lnTo>
                    <a:lnTo>
                      <a:pt x="1693333" y="50800"/>
                    </a:lnTo>
                    <a:lnTo>
                      <a:pt x="1921933" y="46566"/>
                    </a:lnTo>
                    <a:lnTo>
                      <a:pt x="1947333" y="59266"/>
                    </a:lnTo>
                    <a:lnTo>
                      <a:pt x="1947333" y="59266"/>
                    </a:lnTo>
                    <a:lnTo>
                      <a:pt x="1892300" y="84666"/>
                    </a:lnTo>
                    <a:lnTo>
                      <a:pt x="1896533" y="139700"/>
                    </a:lnTo>
                    <a:lnTo>
                      <a:pt x="1866900" y="160866"/>
                    </a:lnTo>
                    <a:lnTo>
                      <a:pt x="1858433" y="533400"/>
                    </a:lnTo>
                    <a:lnTo>
                      <a:pt x="1845733" y="558800"/>
                    </a:lnTo>
                    <a:lnTo>
                      <a:pt x="1794933" y="558800"/>
                    </a:lnTo>
                    <a:lnTo>
                      <a:pt x="1778000" y="533400"/>
                    </a:lnTo>
                    <a:cubicBezTo>
                      <a:pt x="1776589" y="461433"/>
                      <a:pt x="1775177" y="389467"/>
                      <a:pt x="1773766" y="317500"/>
                    </a:cubicBezTo>
                    <a:lnTo>
                      <a:pt x="1761066" y="287866"/>
                    </a:lnTo>
                    <a:lnTo>
                      <a:pt x="1722966" y="270933"/>
                    </a:lnTo>
                    <a:lnTo>
                      <a:pt x="1020233" y="275166"/>
                    </a:lnTo>
                    <a:lnTo>
                      <a:pt x="986366" y="287866"/>
                    </a:lnTo>
                    <a:lnTo>
                      <a:pt x="969433" y="304800"/>
                    </a:lnTo>
                    <a:lnTo>
                      <a:pt x="965200" y="364066"/>
                    </a:lnTo>
                    <a:lnTo>
                      <a:pt x="952500" y="397933"/>
                    </a:lnTo>
                    <a:lnTo>
                      <a:pt x="935566" y="402166"/>
                    </a:lnTo>
                    <a:lnTo>
                      <a:pt x="863600" y="402166"/>
                    </a:lnTo>
                    <a:lnTo>
                      <a:pt x="850900" y="414866"/>
                    </a:lnTo>
                    <a:lnTo>
                      <a:pt x="838200" y="465666"/>
                    </a:lnTo>
                    <a:lnTo>
                      <a:pt x="812800" y="482600"/>
                    </a:lnTo>
                    <a:lnTo>
                      <a:pt x="762000" y="508000"/>
                    </a:lnTo>
                    <a:lnTo>
                      <a:pt x="203200" y="512233"/>
                    </a:lnTo>
                    <a:lnTo>
                      <a:pt x="169333" y="516466"/>
                    </a:lnTo>
                    <a:lnTo>
                      <a:pt x="156633" y="563033"/>
                    </a:lnTo>
                    <a:lnTo>
                      <a:pt x="148166" y="563033"/>
                    </a:lnTo>
                    <a:lnTo>
                      <a:pt x="84666" y="563033"/>
                    </a:lnTo>
                    <a:lnTo>
                      <a:pt x="63500" y="541866"/>
                    </a:lnTo>
                    <a:lnTo>
                      <a:pt x="63500" y="177800"/>
                    </a:lnTo>
                    <a:lnTo>
                      <a:pt x="38100" y="143933"/>
                    </a:lnTo>
                    <a:lnTo>
                      <a:pt x="4233" y="14393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000">
                  <a:alpha val="50196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27" name="Forme libre 26"/>
            <p:cNvSpPr/>
            <p:nvPr/>
          </p:nvSpPr>
          <p:spPr bwMode="auto">
            <a:xfrm>
              <a:off x="3434937" y="4017125"/>
              <a:ext cx="179873" cy="84221"/>
            </a:xfrm>
            <a:custGeom>
              <a:avLst/>
              <a:gdLst>
                <a:gd name="connsiteX0" fmla="*/ 0 w 168443"/>
                <a:gd name="connsiteY0" fmla="*/ 84221 h 84221"/>
                <a:gd name="connsiteX1" fmla="*/ 8021 w 168443"/>
                <a:gd name="connsiteY1" fmla="*/ 0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8443 w 168443"/>
                <a:gd name="connsiteY4" fmla="*/ 84221 h 84221"/>
                <a:gd name="connsiteX5" fmla="*/ 0 w 168443"/>
                <a:gd name="connsiteY5" fmla="*/ 84221 h 84221"/>
                <a:gd name="connsiteX0" fmla="*/ 0 w 168443"/>
                <a:gd name="connsiteY0" fmla="*/ 84221 h 84221"/>
                <a:gd name="connsiteX1" fmla="*/ 8021 w 168443"/>
                <a:gd name="connsiteY1" fmla="*/ 0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4432 w 168443"/>
                <a:gd name="connsiteY4" fmla="*/ 28074 h 84221"/>
                <a:gd name="connsiteX5" fmla="*/ 168443 w 168443"/>
                <a:gd name="connsiteY5" fmla="*/ 84221 h 84221"/>
                <a:gd name="connsiteX6" fmla="*/ 0 w 168443"/>
                <a:gd name="connsiteY6" fmla="*/ 84221 h 84221"/>
                <a:gd name="connsiteX0" fmla="*/ 4010 w 172453"/>
                <a:gd name="connsiteY0" fmla="*/ 84221 h 84221"/>
                <a:gd name="connsiteX1" fmla="*/ 0 w 172453"/>
                <a:gd name="connsiteY1" fmla="*/ 0 h 84221"/>
                <a:gd name="connsiteX2" fmla="*/ 156410 w 172453"/>
                <a:gd name="connsiteY2" fmla="*/ 0 h 84221"/>
                <a:gd name="connsiteX3" fmla="*/ 156410 w 172453"/>
                <a:gd name="connsiteY3" fmla="*/ 0 h 84221"/>
                <a:gd name="connsiteX4" fmla="*/ 168442 w 172453"/>
                <a:gd name="connsiteY4" fmla="*/ 28074 h 84221"/>
                <a:gd name="connsiteX5" fmla="*/ 172453 w 172453"/>
                <a:gd name="connsiteY5" fmla="*/ 84221 h 84221"/>
                <a:gd name="connsiteX6" fmla="*/ 4010 w 172453"/>
                <a:gd name="connsiteY6" fmla="*/ 84221 h 84221"/>
                <a:gd name="connsiteX0" fmla="*/ 0 w 168443"/>
                <a:gd name="connsiteY0" fmla="*/ 84221 h 84221"/>
                <a:gd name="connsiteX1" fmla="*/ 1 w 168443"/>
                <a:gd name="connsiteY1" fmla="*/ 8021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4432 w 168443"/>
                <a:gd name="connsiteY4" fmla="*/ 28074 h 84221"/>
                <a:gd name="connsiteX5" fmla="*/ 168443 w 168443"/>
                <a:gd name="connsiteY5" fmla="*/ 84221 h 84221"/>
                <a:gd name="connsiteX6" fmla="*/ 0 w 168443"/>
                <a:gd name="connsiteY6" fmla="*/ 84221 h 84221"/>
                <a:gd name="connsiteX0" fmla="*/ 0 w 177767"/>
                <a:gd name="connsiteY0" fmla="*/ 84221 h 84221"/>
                <a:gd name="connsiteX1" fmla="*/ 1 w 177767"/>
                <a:gd name="connsiteY1" fmla="*/ 8021 h 84221"/>
                <a:gd name="connsiteX2" fmla="*/ 152400 w 177767"/>
                <a:gd name="connsiteY2" fmla="*/ 0 h 84221"/>
                <a:gd name="connsiteX3" fmla="*/ 152400 w 177767"/>
                <a:gd name="connsiteY3" fmla="*/ 0 h 84221"/>
                <a:gd name="connsiteX4" fmla="*/ 177767 w 177767"/>
                <a:gd name="connsiteY4" fmla="*/ 20454 h 84221"/>
                <a:gd name="connsiteX5" fmla="*/ 168443 w 177767"/>
                <a:gd name="connsiteY5" fmla="*/ 84221 h 84221"/>
                <a:gd name="connsiteX6" fmla="*/ 0 w 177767"/>
                <a:gd name="connsiteY6" fmla="*/ 84221 h 84221"/>
                <a:gd name="connsiteX0" fmla="*/ 0 w 179873"/>
                <a:gd name="connsiteY0" fmla="*/ 84221 h 84221"/>
                <a:gd name="connsiteX1" fmla="*/ 1 w 179873"/>
                <a:gd name="connsiteY1" fmla="*/ 802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6116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3809 w 183682"/>
                <a:gd name="connsiteY0" fmla="*/ 84221 h 84221"/>
                <a:gd name="connsiteX1" fmla="*/ 0 w 183682"/>
                <a:gd name="connsiteY1" fmla="*/ 401 h 84221"/>
                <a:gd name="connsiteX2" fmla="*/ 156209 w 183682"/>
                <a:gd name="connsiteY2" fmla="*/ 0 h 84221"/>
                <a:gd name="connsiteX3" fmla="*/ 156209 w 183682"/>
                <a:gd name="connsiteY3" fmla="*/ 0 h 84221"/>
                <a:gd name="connsiteX4" fmla="*/ 181576 w 183682"/>
                <a:gd name="connsiteY4" fmla="*/ 20454 h 84221"/>
                <a:gd name="connsiteX5" fmla="*/ 183682 w 183682"/>
                <a:gd name="connsiteY5" fmla="*/ 82316 h 84221"/>
                <a:gd name="connsiteX6" fmla="*/ 3809 w 183682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40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3809 w 183682"/>
                <a:gd name="connsiteY0" fmla="*/ 84221 h 84221"/>
                <a:gd name="connsiteX1" fmla="*/ 0 w 183682"/>
                <a:gd name="connsiteY1" fmla="*/ 401 h 84221"/>
                <a:gd name="connsiteX2" fmla="*/ 156209 w 183682"/>
                <a:gd name="connsiteY2" fmla="*/ 0 h 84221"/>
                <a:gd name="connsiteX3" fmla="*/ 156209 w 183682"/>
                <a:gd name="connsiteY3" fmla="*/ 0 h 84221"/>
                <a:gd name="connsiteX4" fmla="*/ 181576 w 183682"/>
                <a:gd name="connsiteY4" fmla="*/ 20454 h 84221"/>
                <a:gd name="connsiteX5" fmla="*/ 183682 w 183682"/>
                <a:gd name="connsiteY5" fmla="*/ 82316 h 84221"/>
                <a:gd name="connsiteX6" fmla="*/ 3809 w 183682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40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873" h="84221">
                  <a:moveTo>
                    <a:pt x="0" y="84221"/>
                  </a:moveTo>
                  <a:cubicBezTo>
                    <a:pt x="0" y="58821"/>
                    <a:pt x="1906" y="25801"/>
                    <a:pt x="1906" y="401"/>
                  </a:cubicBezTo>
                  <a:lnTo>
                    <a:pt x="152400" y="0"/>
                  </a:lnTo>
                  <a:lnTo>
                    <a:pt x="152400" y="0"/>
                  </a:lnTo>
                  <a:cubicBezTo>
                    <a:pt x="153737" y="12032"/>
                    <a:pt x="176430" y="8422"/>
                    <a:pt x="177767" y="20454"/>
                  </a:cubicBezTo>
                  <a:lnTo>
                    <a:pt x="179873" y="82316"/>
                  </a:lnTo>
                  <a:lnTo>
                    <a:pt x="0" y="84221"/>
                  </a:lnTo>
                  <a:close/>
                </a:path>
              </a:pathLst>
            </a:custGeom>
            <a:solidFill>
              <a:srgbClr val="FFC000">
                <a:alpha val="47843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8" name="Forme libre 27"/>
            <p:cNvSpPr/>
            <p:nvPr/>
          </p:nvSpPr>
          <p:spPr bwMode="auto">
            <a:xfrm flipH="1">
              <a:off x="5048417" y="3930498"/>
              <a:ext cx="252770" cy="104337"/>
            </a:xfrm>
            <a:custGeom>
              <a:avLst/>
              <a:gdLst>
                <a:gd name="connsiteX0" fmla="*/ 0 w 168443"/>
                <a:gd name="connsiteY0" fmla="*/ 84221 h 84221"/>
                <a:gd name="connsiteX1" fmla="*/ 8021 w 168443"/>
                <a:gd name="connsiteY1" fmla="*/ 0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8443 w 168443"/>
                <a:gd name="connsiteY4" fmla="*/ 84221 h 84221"/>
                <a:gd name="connsiteX5" fmla="*/ 0 w 168443"/>
                <a:gd name="connsiteY5" fmla="*/ 84221 h 84221"/>
                <a:gd name="connsiteX0" fmla="*/ 0 w 168443"/>
                <a:gd name="connsiteY0" fmla="*/ 84221 h 84221"/>
                <a:gd name="connsiteX1" fmla="*/ 8021 w 168443"/>
                <a:gd name="connsiteY1" fmla="*/ 0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4432 w 168443"/>
                <a:gd name="connsiteY4" fmla="*/ 28074 h 84221"/>
                <a:gd name="connsiteX5" fmla="*/ 168443 w 168443"/>
                <a:gd name="connsiteY5" fmla="*/ 84221 h 84221"/>
                <a:gd name="connsiteX6" fmla="*/ 0 w 168443"/>
                <a:gd name="connsiteY6" fmla="*/ 84221 h 84221"/>
                <a:gd name="connsiteX0" fmla="*/ 4010 w 172453"/>
                <a:gd name="connsiteY0" fmla="*/ 84221 h 84221"/>
                <a:gd name="connsiteX1" fmla="*/ 0 w 172453"/>
                <a:gd name="connsiteY1" fmla="*/ 0 h 84221"/>
                <a:gd name="connsiteX2" fmla="*/ 156410 w 172453"/>
                <a:gd name="connsiteY2" fmla="*/ 0 h 84221"/>
                <a:gd name="connsiteX3" fmla="*/ 156410 w 172453"/>
                <a:gd name="connsiteY3" fmla="*/ 0 h 84221"/>
                <a:gd name="connsiteX4" fmla="*/ 168442 w 172453"/>
                <a:gd name="connsiteY4" fmla="*/ 28074 h 84221"/>
                <a:gd name="connsiteX5" fmla="*/ 172453 w 172453"/>
                <a:gd name="connsiteY5" fmla="*/ 84221 h 84221"/>
                <a:gd name="connsiteX6" fmla="*/ 4010 w 172453"/>
                <a:gd name="connsiteY6" fmla="*/ 84221 h 84221"/>
                <a:gd name="connsiteX0" fmla="*/ 0 w 168443"/>
                <a:gd name="connsiteY0" fmla="*/ 84221 h 84221"/>
                <a:gd name="connsiteX1" fmla="*/ 1 w 168443"/>
                <a:gd name="connsiteY1" fmla="*/ 8021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4432 w 168443"/>
                <a:gd name="connsiteY4" fmla="*/ 28074 h 84221"/>
                <a:gd name="connsiteX5" fmla="*/ 168443 w 168443"/>
                <a:gd name="connsiteY5" fmla="*/ 84221 h 84221"/>
                <a:gd name="connsiteX6" fmla="*/ 0 w 168443"/>
                <a:gd name="connsiteY6" fmla="*/ 84221 h 84221"/>
                <a:gd name="connsiteX0" fmla="*/ 0 w 177767"/>
                <a:gd name="connsiteY0" fmla="*/ 84221 h 84221"/>
                <a:gd name="connsiteX1" fmla="*/ 1 w 177767"/>
                <a:gd name="connsiteY1" fmla="*/ 8021 h 84221"/>
                <a:gd name="connsiteX2" fmla="*/ 152400 w 177767"/>
                <a:gd name="connsiteY2" fmla="*/ 0 h 84221"/>
                <a:gd name="connsiteX3" fmla="*/ 152400 w 177767"/>
                <a:gd name="connsiteY3" fmla="*/ 0 h 84221"/>
                <a:gd name="connsiteX4" fmla="*/ 177767 w 177767"/>
                <a:gd name="connsiteY4" fmla="*/ 20454 h 84221"/>
                <a:gd name="connsiteX5" fmla="*/ 168443 w 177767"/>
                <a:gd name="connsiteY5" fmla="*/ 84221 h 84221"/>
                <a:gd name="connsiteX6" fmla="*/ 0 w 177767"/>
                <a:gd name="connsiteY6" fmla="*/ 84221 h 84221"/>
                <a:gd name="connsiteX0" fmla="*/ 0 w 179873"/>
                <a:gd name="connsiteY0" fmla="*/ 84221 h 84221"/>
                <a:gd name="connsiteX1" fmla="*/ 1 w 179873"/>
                <a:gd name="connsiteY1" fmla="*/ 802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6116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3809 w 183682"/>
                <a:gd name="connsiteY0" fmla="*/ 84221 h 84221"/>
                <a:gd name="connsiteX1" fmla="*/ 0 w 183682"/>
                <a:gd name="connsiteY1" fmla="*/ 401 h 84221"/>
                <a:gd name="connsiteX2" fmla="*/ 156209 w 183682"/>
                <a:gd name="connsiteY2" fmla="*/ 0 h 84221"/>
                <a:gd name="connsiteX3" fmla="*/ 156209 w 183682"/>
                <a:gd name="connsiteY3" fmla="*/ 0 h 84221"/>
                <a:gd name="connsiteX4" fmla="*/ 181576 w 183682"/>
                <a:gd name="connsiteY4" fmla="*/ 20454 h 84221"/>
                <a:gd name="connsiteX5" fmla="*/ 183682 w 183682"/>
                <a:gd name="connsiteY5" fmla="*/ 82316 h 84221"/>
                <a:gd name="connsiteX6" fmla="*/ 3809 w 183682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40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3809 w 183682"/>
                <a:gd name="connsiteY0" fmla="*/ 84221 h 84221"/>
                <a:gd name="connsiteX1" fmla="*/ 0 w 183682"/>
                <a:gd name="connsiteY1" fmla="*/ 401 h 84221"/>
                <a:gd name="connsiteX2" fmla="*/ 156209 w 183682"/>
                <a:gd name="connsiteY2" fmla="*/ 0 h 84221"/>
                <a:gd name="connsiteX3" fmla="*/ 156209 w 183682"/>
                <a:gd name="connsiteY3" fmla="*/ 0 h 84221"/>
                <a:gd name="connsiteX4" fmla="*/ 181576 w 183682"/>
                <a:gd name="connsiteY4" fmla="*/ 20454 h 84221"/>
                <a:gd name="connsiteX5" fmla="*/ 183682 w 183682"/>
                <a:gd name="connsiteY5" fmla="*/ 82316 h 84221"/>
                <a:gd name="connsiteX6" fmla="*/ 3809 w 183682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40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0 w 179873"/>
                <a:gd name="connsiteY0" fmla="*/ 93988 h 93988"/>
                <a:gd name="connsiteX1" fmla="*/ 3826 w 179873"/>
                <a:gd name="connsiteY1" fmla="*/ 0 h 93988"/>
                <a:gd name="connsiteX2" fmla="*/ 152400 w 179873"/>
                <a:gd name="connsiteY2" fmla="*/ 9767 h 93988"/>
                <a:gd name="connsiteX3" fmla="*/ 152400 w 179873"/>
                <a:gd name="connsiteY3" fmla="*/ 9767 h 93988"/>
                <a:gd name="connsiteX4" fmla="*/ 177767 w 179873"/>
                <a:gd name="connsiteY4" fmla="*/ 30221 h 93988"/>
                <a:gd name="connsiteX5" fmla="*/ 179873 w 179873"/>
                <a:gd name="connsiteY5" fmla="*/ 92083 h 93988"/>
                <a:gd name="connsiteX6" fmla="*/ 0 w 179873"/>
                <a:gd name="connsiteY6" fmla="*/ 93988 h 93988"/>
                <a:gd name="connsiteX0" fmla="*/ 13 w 179886"/>
                <a:gd name="connsiteY0" fmla="*/ 93988 h 93988"/>
                <a:gd name="connsiteX1" fmla="*/ 0 w 179886"/>
                <a:gd name="connsiteY1" fmla="*/ 0 h 93988"/>
                <a:gd name="connsiteX2" fmla="*/ 152413 w 179886"/>
                <a:gd name="connsiteY2" fmla="*/ 9767 h 93988"/>
                <a:gd name="connsiteX3" fmla="*/ 152413 w 179886"/>
                <a:gd name="connsiteY3" fmla="*/ 9767 h 93988"/>
                <a:gd name="connsiteX4" fmla="*/ 177780 w 179886"/>
                <a:gd name="connsiteY4" fmla="*/ 30221 h 93988"/>
                <a:gd name="connsiteX5" fmla="*/ 179886 w 179886"/>
                <a:gd name="connsiteY5" fmla="*/ 92083 h 93988"/>
                <a:gd name="connsiteX6" fmla="*/ 13 w 179886"/>
                <a:gd name="connsiteY6" fmla="*/ 93988 h 93988"/>
                <a:gd name="connsiteX0" fmla="*/ 13 w 179886"/>
                <a:gd name="connsiteY0" fmla="*/ 93988 h 93988"/>
                <a:gd name="connsiteX1" fmla="*/ 0 w 179886"/>
                <a:gd name="connsiteY1" fmla="*/ 0 h 93988"/>
                <a:gd name="connsiteX2" fmla="*/ 152413 w 179886"/>
                <a:gd name="connsiteY2" fmla="*/ 9767 h 93988"/>
                <a:gd name="connsiteX3" fmla="*/ 153757 w 179886"/>
                <a:gd name="connsiteY3" fmla="*/ 871 h 93988"/>
                <a:gd name="connsiteX4" fmla="*/ 177780 w 179886"/>
                <a:gd name="connsiteY4" fmla="*/ 30221 h 93988"/>
                <a:gd name="connsiteX5" fmla="*/ 179886 w 179886"/>
                <a:gd name="connsiteY5" fmla="*/ 92083 h 93988"/>
                <a:gd name="connsiteX6" fmla="*/ 13 w 179886"/>
                <a:gd name="connsiteY6" fmla="*/ 93988 h 93988"/>
                <a:gd name="connsiteX0" fmla="*/ 13 w 179886"/>
                <a:gd name="connsiteY0" fmla="*/ 123365 h 123365"/>
                <a:gd name="connsiteX1" fmla="*/ 0 w 179886"/>
                <a:gd name="connsiteY1" fmla="*/ 29377 h 123365"/>
                <a:gd name="connsiteX2" fmla="*/ 152413 w 179886"/>
                <a:gd name="connsiteY2" fmla="*/ 39144 h 123365"/>
                <a:gd name="connsiteX3" fmla="*/ 175259 w 179886"/>
                <a:gd name="connsiteY3" fmla="*/ 0 h 123365"/>
                <a:gd name="connsiteX4" fmla="*/ 177780 w 179886"/>
                <a:gd name="connsiteY4" fmla="*/ 59598 h 123365"/>
                <a:gd name="connsiteX5" fmla="*/ 179886 w 179886"/>
                <a:gd name="connsiteY5" fmla="*/ 121460 h 123365"/>
                <a:gd name="connsiteX6" fmla="*/ 13 w 179886"/>
                <a:gd name="connsiteY6" fmla="*/ 123365 h 123365"/>
                <a:gd name="connsiteX0" fmla="*/ 13 w 179886"/>
                <a:gd name="connsiteY0" fmla="*/ 123365 h 123365"/>
                <a:gd name="connsiteX1" fmla="*/ 0 w 179886"/>
                <a:gd name="connsiteY1" fmla="*/ 29377 h 123365"/>
                <a:gd name="connsiteX2" fmla="*/ 145694 w 179886"/>
                <a:gd name="connsiteY2" fmla="*/ 28468 h 123365"/>
                <a:gd name="connsiteX3" fmla="*/ 175259 w 179886"/>
                <a:gd name="connsiteY3" fmla="*/ 0 h 123365"/>
                <a:gd name="connsiteX4" fmla="*/ 177780 w 179886"/>
                <a:gd name="connsiteY4" fmla="*/ 59598 h 123365"/>
                <a:gd name="connsiteX5" fmla="*/ 179886 w 179886"/>
                <a:gd name="connsiteY5" fmla="*/ 121460 h 123365"/>
                <a:gd name="connsiteX6" fmla="*/ 13 w 179886"/>
                <a:gd name="connsiteY6" fmla="*/ 123365 h 123365"/>
                <a:gd name="connsiteX0" fmla="*/ 13 w 179886"/>
                <a:gd name="connsiteY0" fmla="*/ 95800 h 95800"/>
                <a:gd name="connsiteX1" fmla="*/ 0 w 179886"/>
                <a:gd name="connsiteY1" fmla="*/ 1812 h 95800"/>
                <a:gd name="connsiteX2" fmla="*/ 145694 w 179886"/>
                <a:gd name="connsiteY2" fmla="*/ 903 h 95800"/>
                <a:gd name="connsiteX3" fmla="*/ 177947 w 179886"/>
                <a:gd name="connsiteY3" fmla="*/ 22256 h 95800"/>
                <a:gd name="connsiteX4" fmla="*/ 177780 w 179886"/>
                <a:gd name="connsiteY4" fmla="*/ 32033 h 95800"/>
                <a:gd name="connsiteX5" fmla="*/ 179886 w 179886"/>
                <a:gd name="connsiteY5" fmla="*/ 93895 h 95800"/>
                <a:gd name="connsiteX6" fmla="*/ 13 w 179886"/>
                <a:gd name="connsiteY6" fmla="*/ 95800 h 95800"/>
                <a:gd name="connsiteX0" fmla="*/ 13 w 178314"/>
                <a:gd name="connsiteY0" fmla="*/ 95800 h 97453"/>
                <a:gd name="connsiteX1" fmla="*/ 0 w 178314"/>
                <a:gd name="connsiteY1" fmla="*/ 1812 h 97453"/>
                <a:gd name="connsiteX2" fmla="*/ 145694 w 178314"/>
                <a:gd name="connsiteY2" fmla="*/ 903 h 97453"/>
                <a:gd name="connsiteX3" fmla="*/ 177947 w 178314"/>
                <a:gd name="connsiteY3" fmla="*/ 22256 h 97453"/>
                <a:gd name="connsiteX4" fmla="*/ 177780 w 178314"/>
                <a:gd name="connsiteY4" fmla="*/ 32033 h 97453"/>
                <a:gd name="connsiteX5" fmla="*/ 175854 w 178314"/>
                <a:gd name="connsiteY5" fmla="*/ 97453 h 97453"/>
                <a:gd name="connsiteX6" fmla="*/ 13 w 178314"/>
                <a:gd name="connsiteY6" fmla="*/ 95800 h 97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8314" h="97453">
                  <a:moveTo>
                    <a:pt x="13" y="95800"/>
                  </a:moveTo>
                  <a:cubicBezTo>
                    <a:pt x="13" y="70400"/>
                    <a:pt x="0" y="27212"/>
                    <a:pt x="0" y="1812"/>
                  </a:cubicBezTo>
                  <a:cubicBezTo>
                    <a:pt x="50804" y="5068"/>
                    <a:pt x="116036" y="-2504"/>
                    <a:pt x="145694" y="903"/>
                  </a:cubicBezTo>
                  <a:cubicBezTo>
                    <a:pt x="175352" y="4310"/>
                    <a:pt x="177499" y="25221"/>
                    <a:pt x="177947" y="22256"/>
                  </a:cubicBezTo>
                  <a:cubicBezTo>
                    <a:pt x="179284" y="34288"/>
                    <a:pt x="176443" y="20001"/>
                    <a:pt x="177780" y="32033"/>
                  </a:cubicBezTo>
                  <a:lnTo>
                    <a:pt x="175854" y="97453"/>
                  </a:lnTo>
                  <a:lnTo>
                    <a:pt x="13" y="95800"/>
                  </a:lnTo>
                  <a:close/>
                </a:path>
              </a:pathLst>
            </a:custGeom>
            <a:solidFill>
              <a:srgbClr val="FFC000">
                <a:alpha val="47843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9" name="Rectangle 3"/>
            <p:cNvSpPr/>
            <p:nvPr/>
          </p:nvSpPr>
          <p:spPr bwMode="auto">
            <a:xfrm>
              <a:off x="4153709" y="3959272"/>
              <a:ext cx="221739" cy="91766"/>
            </a:xfrm>
            <a:custGeom>
              <a:avLst/>
              <a:gdLst>
                <a:gd name="connsiteX0" fmla="*/ 0 w 216024"/>
                <a:gd name="connsiteY0" fmla="*/ 0 h 97481"/>
                <a:gd name="connsiteX1" fmla="*/ 216024 w 216024"/>
                <a:gd name="connsiteY1" fmla="*/ 0 h 97481"/>
                <a:gd name="connsiteX2" fmla="*/ 216024 w 216024"/>
                <a:gd name="connsiteY2" fmla="*/ 97481 h 97481"/>
                <a:gd name="connsiteX3" fmla="*/ 0 w 216024"/>
                <a:gd name="connsiteY3" fmla="*/ 97481 h 97481"/>
                <a:gd name="connsiteX4" fmla="*/ 0 w 216024"/>
                <a:gd name="connsiteY4" fmla="*/ 0 h 97481"/>
                <a:gd name="connsiteX0" fmla="*/ 0 w 229359"/>
                <a:gd name="connsiteY0" fmla="*/ 0 h 97481"/>
                <a:gd name="connsiteX1" fmla="*/ 216024 w 229359"/>
                <a:gd name="connsiteY1" fmla="*/ 0 h 97481"/>
                <a:gd name="connsiteX2" fmla="*/ 229359 w 229359"/>
                <a:gd name="connsiteY2" fmla="*/ 97481 h 97481"/>
                <a:gd name="connsiteX3" fmla="*/ 0 w 229359"/>
                <a:gd name="connsiteY3" fmla="*/ 97481 h 97481"/>
                <a:gd name="connsiteX4" fmla="*/ 0 w 229359"/>
                <a:gd name="connsiteY4" fmla="*/ 0 h 97481"/>
                <a:gd name="connsiteX0" fmla="*/ 0 w 229359"/>
                <a:gd name="connsiteY0" fmla="*/ 0 h 97481"/>
                <a:gd name="connsiteX1" fmla="*/ 229359 w 229359"/>
                <a:gd name="connsiteY1" fmla="*/ 5715 h 97481"/>
                <a:gd name="connsiteX2" fmla="*/ 229359 w 229359"/>
                <a:gd name="connsiteY2" fmla="*/ 97481 h 97481"/>
                <a:gd name="connsiteX3" fmla="*/ 0 w 229359"/>
                <a:gd name="connsiteY3" fmla="*/ 97481 h 97481"/>
                <a:gd name="connsiteX4" fmla="*/ 0 w 229359"/>
                <a:gd name="connsiteY4" fmla="*/ 0 h 97481"/>
                <a:gd name="connsiteX0" fmla="*/ 7620 w 229359"/>
                <a:gd name="connsiteY0" fmla="*/ 1905 h 91766"/>
                <a:gd name="connsiteX1" fmla="*/ 229359 w 229359"/>
                <a:gd name="connsiteY1" fmla="*/ 0 h 91766"/>
                <a:gd name="connsiteX2" fmla="*/ 229359 w 229359"/>
                <a:gd name="connsiteY2" fmla="*/ 91766 h 91766"/>
                <a:gd name="connsiteX3" fmla="*/ 0 w 229359"/>
                <a:gd name="connsiteY3" fmla="*/ 91766 h 91766"/>
                <a:gd name="connsiteX4" fmla="*/ 7620 w 229359"/>
                <a:gd name="connsiteY4" fmla="*/ 1905 h 91766"/>
                <a:gd name="connsiteX0" fmla="*/ 0 w 221739"/>
                <a:gd name="connsiteY0" fmla="*/ 1905 h 91766"/>
                <a:gd name="connsiteX1" fmla="*/ 221739 w 221739"/>
                <a:gd name="connsiteY1" fmla="*/ 0 h 91766"/>
                <a:gd name="connsiteX2" fmla="*/ 221739 w 221739"/>
                <a:gd name="connsiteY2" fmla="*/ 91766 h 91766"/>
                <a:gd name="connsiteX3" fmla="*/ 1905 w 221739"/>
                <a:gd name="connsiteY3" fmla="*/ 91766 h 91766"/>
                <a:gd name="connsiteX4" fmla="*/ 0 w 221739"/>
                <a:gd name="connsiteY4" fmla="*/ 1905 h 91766"/>
                <a:gd name="connsiteX0" fmla="*/ 0 w 221739"/>
                <a:gd name="connsiteY0" fmla="*/ 1905 h 91766"/>
                <a:gd name="connsiteX1" fmla="*/ 221739 w 221739"/>
                <a:gd name="connsiteY1" fmla="*/ 0 h 91766"/>
                <a:gd name="connsiteX2" fmla="*/ 221739 w 221739"/>
                <a:gd name="connsiteY2" fmla="*/ 91766 h 91766"/>
                <a:gd name="connsiteX3" fmla="*/ 0 w 221739"/>
                <a:gd name="connsiteY3" fmla="*/ 91766 h 91766"/>
                <a:gd name="connsiteX4" fmla="*/ 0 w 221739"/>
                <a:gd name="connsiteY4" fmla="*/ 1905 h 91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739" h="91766">
                  <a:moveTo>
                    <a:pt x="0" y="1905"/>
                  </a:moveTo>
                  <a:lnTo>
                    <a:pt x="221739" y="0"/>
                  </a:lnTo>
                  <a:lnTo>
                    <a:pt x="221739" y="91766"/>
                  </a:lnTo>
                  <a:lnTo>
                    <a:pt x="0" y="91766"/>
                  </a:lnTo>
                  <a:lnTo>
                    <a:pt x="0" y="1905"/>
                  </a:lnTo>
                  <a:close/>
                </a:path>
              </a:pathLst>
            </a:custGeom>
            <a:solidFill>
              <a:srgbClr val="FFC000">
                <a:alpha val="47843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639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oneTexte 1"/>
          <p:cNvSpPr txBox="1">
            <a:spLocks noChangeArrowheads="1"/>
          </p:cNvSpPr>
          <p:nvPr/>
        </p:nvSpPr>
        <p:spPr bwMode="auto">
          <a:xfrm>
            <a:off x="2484438" y="766763"/>
            <a:ext cx="36880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 smtClean="0"/>
              <a:t>Accès aux différentes pièces</a:t>
            </a:r>
            <a:endParaRPr lang="fr-FR" altLang="fr-FR" sz="2400" dirty="0"/>
          </a:p>
        </p:txBody>
      </p:sp>
      <p:pic>
        <p:nvPicPr>
          <p:cNvPr id="13316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132856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4241799" y="2463799"/>
            <a:ext cx="692278" cy="2079617"/>
            <a:chOff x="4241799" y="2463799"/>
            <a:chExt cx="692278" cy="2079617"/>
          </a:xfrm>
        </p:grpSpPr>
        <p:sp>
          <p:nvSpPr>
            <p:cNvPr id="8" name="Forme libre 7"/>
            <p:cNvSpPr/>
            <p:nvPr/>
          </p:nvSpPr>
          <p:spPr bwMode="auto">
            <a:xfrm>
              <a:off x="4241799" y="2463799"/>
              <a:ext cx="676275" cy="872337"/>
            </a:xfrm>
            <a:custGeom>
              <a:avLst/>
              <a:gdLst>
                <a:gd name="connsiteX0" fmla="*/ 0 w 685800"/>
                <a:gd name="connsiteY0" fmla="*/ 209550 h 882650"/>
                <a:gd name="connsiteX1" fmla="*/ 177800 w 685800"/>
                <a:gd name="connsiteY1" fmla="*/ 215900 h 882650"/>
                <a:gd name="connsiteX2" fmla="*/ 177800 w 685800"/>
                <a:gd name="connsiteY2" fmla="*/ 266700 h 882650"/>
                <a:gd name="connsiteX3" fmla="*/ 215900 w 685800"/>
                <a:gd name="connsiteY3" fmla="*/ 298450 h 882650"/>
                <a:gd name="connsiteX4" fmla="*/ 469900 w 685800"/>
                <a:gd name="connsiteY4" fmla="*/ 304800 h 882650"/>
                <a:gd name="connsiteX5" fmla="*/ 508000 w 685800"/>
                <a:gd name="connsiteY5" fmla="*/ 266700 h 882650"/>
                <a:gd name="connsiteX6" fmla="*/ 501650 w 685800"/>
                <a:gd name="connsiteY6" fmla="*/ 0 h 882650"/>
                <a:gd name="connsiteX7" fmla="*/ 609600 w 685800"/>
                <a:gd name="connsiteY7" fmla="*/ 0 h 882650"/>
                <a:gd name="connsiteX8" fmla="*/ 615950 w 685800"/>
                <a:gd name="connsiteY8" fmla="*/ 203200 h 882650"/>
                <a:gd name="connsiteX9" fmla="*/ 685800 w 685800"/>
                <a:gd name="connsiteY9" fmla="*/ 203200 h 882650"/>
                <a:gd name="connsiteX10" fmla="*/ 685800 w 685800"/>
                <a:gd name="connsiteY10" fmla="*/ 374650 h 882650"/>
                <a:gd name="connsiteX11" fmla="*/ 615950 w 685800"/>
                <a:gd name="connsiteY11" fmla="*/ 381000 h 882650"/>
                <a:gd name="connsiteX12" fmla="*/ 622300 w 685800"/>
                <a:gd name="connsiteY12" fmla="*/ 869950 h 882650"/>
                <a:gd name="connsiteX13" fmla="*/ 368300 w 685800"/>
                <a:gd name="connsiteY13" fmla="*/ 882650 h 882650"/>
                <a:gd name="connsiteX14" fmla="*/ 260350 w 685800"/>
                <a:gd name="connsiteY14" fmla="*/ 457200 h 882650"/>
                <a:gd name="connsiteX15" fmla="*/ 165100 w 685800"/>
                <a:gd name="connsiteY15" fmla="*/ 381000 h 882650"/>
                <a:gd name="connsiteX16" fmla="*/ 82550 w 685800"/>
                <a:gd name="connsiteY16" fmla="*/ 330200 h 882650"/>
                <a:gd name="connsiteX17" fmla="*/ 63500 w 685800"/>
                <a:gd name="connsiteY17" fmla="*/ 279400 h 882650"/>
                <a:gd name="connsiteX18" fmla="*/ 0 w 685800"/>
                <a:gd name="connsiteY18" fmla="*/ 209550 h 882650"/>
                <a:gd name="connsiteX0" fmla="*/ 0 w 685800"/>
                <a:gd name="connsiteY0" fmla="*/ 209550 h 882650"/>
                <a:gd name="connsiteX1" fmla="*/ 177800 w 685800"/>
                <a:gd name="connsiteY1" fmla="*/ 215900 h 882650"/>
                <a:gd name="connsiteX2" fmla="*/ 177800 w 685800"/>
                <a:gd name="connsiteY2" fmla="*/ 266700 h 882650"/>
                <a:gd name="connsiteX3" fmla="*/ 215900 w 685800"/>
                <a:gd name="connsiteY3" fmla="*/ 298450 h 882650"/>
                <a:gd name="connsiteX4" fmla="*/ 469900 w 685800"/>
                <a:gd name="connsiteY4" fmla="*/ 304800 h 882650"/>
                <a:gd name="connsiteX5" fmla="*/ 508000 w 685800"/>
                <a:gd name="connsiteY5" fmla="*/ 266700 h 882650"/>
                <a:gd name="connsiteX6" fmla="*/ 501650 w 685800"/>
                <a:gd name="connsiteY6" fmla="*/ 0 h 882650"/>
                <a:gd name="connsiteX7" fmla="*/ 609600 w 685800"/>
                <a:gd name="connsiteY7" fmla="*/ 0 h 882650"/>
                <a:gd name="connsiteX8" fmla="*/ 615950 w 685800"/>
                <a:gd name="connsiteY8" fmla="*/ 203200 h 882650"/>
                <a:gd name="connsiteX9" fmla="*/ 685800 w 685800"/>
                <a:gd name="connsiteY9" fmla="*/ 203200 h 882650"/>
                <a:gd name="connsiteX10" fmla="*/ 685800 w 685800"/>
                <a:gd name="connsiteY10" fmla="*/ 374650 h 882650"/>
                <a:gd name="connsiteX11" fmla="*/ 615950 w 685800"/>
                <a:gd name="connsiteY11" fmla="*/ 381000 h 882650"/>
                <a:gd name="connsiteX12" fmla="*/ 622300 w 685800"/>
                <a:gd name="connsiteY12" fmla="*/ 869950 h 882650"/>
                <a:gd name="connsiteX13" fmla="*/ 368300 w 685800"/>
                <a:gd name="connsiteY13" fmla="*/ 882650 h 882650"/>
                <a:gd name="connsiteX14" fmla="*/ 243162 w 685800"/>
                <a:gd name="connsiteY14" fmla="*/ 460637 h 882650"/>
                <a:gd name="connsiteX15" fmla="*/ 165100 w 685800"/>
                <a:gd name="connsiteY15" fmla="*/ 381000 h 882650"/>
                <a:gd name="connsiteX16" fmla="*/ 82550 w 685800"/>
                <a:gd name="connsiteY16" fmla="*/ 330200 h 882650"/>
                <a:gd name="connsiteX17" fmla="*/ 63500 w 685800"/>
                <a:gd name="connsiteY17" fmla="*/ 279400 h 882650"/>
                <a:gd name="connsiteX18" fmla="*/ 0 w 685800"/>
                <a:gd name="connsiteY18" fmla="*/ 209550 h 882650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9900 w 685800"/>
                <a:gd name="connsiteY4" fmla="*/ 30480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63500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9900 w 685800"/>
                <a:gd name="connsiteY4" fmla="*/ 30480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63500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9900 w 685800"/>
                <a:gd name="connsiteY4" fmla="*/ 30480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58470 w 685800"/>
                <a:gd name="connsiteY4" fmla="*/ 295275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56565 w 685800"/>
                <a:gd name="connsiteY4" fmla="*/ 299085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16585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2140 w 685800"/>
                <a:gd name="connsiteY11" fmla="*/ 381000 h 872337"/>
                <a:gd name="connsiteX12" fmla="*/ 616585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74370 w 685800"/>
                <a:gd name="connsiteY10" fmla="*/ 380365 h 872337"/>
                <a:gd name="connsiteX11" fmla="*/ 612140 w 685800"/>
                <a:gd name="connsiteY11" fmla="*/ 381000 h 872337"/>
                <a:gd name="connsiteX12" fmla="*/ 616585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76275"/>
                <a:gd name="connsiteY0" fmla="*/ 209550 h 872337"/>
                <a:gd name="connsiteX1" fmla="*/ 177800 w 676275"/>
                <a:gd name="connsiteY1" fmla="*/ 215900 h 872337"/>
                <a:gd name="connsiteX2" fmla="*/ 177800 w 676275"/>
                <a:gd name="connsiteY2" fmla="*/ 266700 h 872337"/>
                <a:gd name="connsiteX3" fmla="*/ 215900 w 676275"/>
                <a:gd name="connsiteY3" fmla="*/ 298450 h 872337"/>
                <a:gd name="connsiteX4" fmla="*/ 466090 w 676275"/>
                <a:gd name="connsiteY4" fmla="*/ 300990 h 872337"/>
                <a:gd name="connsiteX5" fmla="*/ 508000 w 676275"/>
                <a:gd name="connsiteY5" fmla="*/ 266700 h 872337"/>
                <a:gd name="connsiteX6" fmla="*/ 501650 w 676275"/>
                <a:gd name="connsiteY6" fmla="*/ 0 h 872337"/>
                <a:gd name="connsiteX7" fmla="*/ 609600 w 676275"/>
                <a:gd name="connsiteY7" fmla="*/ 0 h 872337"/>
                <a:gd name="connsiteX8" fmla="*/ 615950 w 676275"/>
                <a:gd name="connsiteY8" fmla="*/ 203200 h 872337"/>
                <a:gd name="connsiteX9" fmla="*/ 676275 w 676275"/>
                <a:gd name="connsiteY9" fmla="*/ 212725 h 872337"/>
                <a:gd name="connsiteX10" fmla="*/ 674370 w 676275"/>
                <a:gd name="connsiteY10" fmla="*/ 380365 h 872337"/>
                <a:gd name="connsiteX11" fmla="*/ 612140 w 676275"/>
                <a:gd name="connsiteY11" fmla="*/ 381000 h 872337"/>
                <a:gd name="connsiteX12" fmla="*/ 616585 w 676275"/>
                <a:gd name="connsiteY12" fmla="*/ 869950 h 872337"/>
                <a:gd name="connsiteX13" fmla="*/ 371738 w 676275"/>
                <a:gd name="connsiteY13" fmla="*/ 872337 h 872337"/>
                <a:gd name="connsiteX14" fmla="*/ 243162 w 676275"/>
                <a:gd name="connsiteY14" fmla="*/ 460637 h 872337"/>
                <a:gd name="connsiteX15" fmla="*/ 165100 w 676275"/>
                <a:gd name="connsiteY15" fmla="*/ 381000 h 872337"/>
                <a:gd name="connsiteX16" fmla="*/ 82550 w 676275"/>
                <a:gd name="connsiteY16" fmla="*/ 330200 h 872337"/>
                <a:gd name="connsiteX17" fmla="*/ 46312 w 676275"/>
                <a:gd name="connsiteY17" fmla="*/ 279400 h 872337"/>
                <a:gd name="connsiteX18" fmla="*/ 0 w 676275"/>
                <a:gd name="connsiteY18" fmla="*/ 209550 h 872337"/>
                <a:gd name="connsiteX0" fmla="*/ 0 w 676275"/>
                <a:gd name="connsiteY0" fmla="*/ 209550 h 872337"/>
                <a:gd name="connsiteX1" fmla="*/ 177800 w 676275"/>
                <a:gd name="connsiteY1" fmla="*/ 215900 h 872337"/>
                <a:gd name="connsiteX2" fmla="*/ 177800 w 676275"/>
                <a:gd name="connsiteY2" fmla="*/ 266700 h 872337"/>
                <a:gd name="connsiteX3" fmla="*/ 215900 w 676275"/>
                <a:gd name="connsiteY3" fmla="*/ 298450 h 872337"/>
                <a:gd name="connsiteX4" fmla="*/ 466090 w 676275"/>
                <a:gd name="connsiteY4" fmla="*/ 300990 h 872337"/>
                <a:gd name="connsiteX5" fmla="*/ 508000 w 676275"/>
                <a:gd name="connsiteY5" fmla="*/ 266700 h 872337"/>
                <a:gd name="connsiteX6" fmla="*/ 501650 w 676275"/>
                <a:gd name="connsiteY6" fmla="*/ 0 h 872337"/>
                <a:gd name="connsiteX7" fmla="*/ 609600 w 676275"/>
                <a:gd name="connsiteY7" fmla="*/ 0 h 872337"/>
                <a:gd name="connsiteX8" fmla="*/ 625475 w 676275"/>
                <a:gd name="connsiteY8" fmla="*/ 210820 h 872337"/>
                <a:gd name="connsiteX9" fmla="*/ 676275 w 676275"/>
                <a:gd name="connsiteY9" fmla="*/ 212725 h 872337"/>
                <a:gd name="connsiteX10" fmla="*/ 674370 w 676275"/>
                <a:gd name="connsiteY10" fmla="*/ 380365 h 872337"/>
                <a:gd name="connsiteX11" fmla="*/ 612140 w 676275"/>
                <a:gd name="connsiteY11" fmla="*/ 381000 h 872337"/>
                <a:gd name="connsiteX12" fmla="*/ 616585 w 676275"/>
                <a:gd name="connsiteY12" fmla="*/ 869950 h 872337"/>
                <a:gd name="connsiteX13" fmla="*/ 371738 w 676275"/>
                <a:gd name="connsiteY13" fmla="*/ 872337 h 872337"/>
                <a:gd name="connsiteX14" fmla="*/ 243162 w 676275"/>
                <a:gd name="connsiteY14" fmla="*/ 460637 h 872337"/>
                <a:gd name="connsiteX15" fmla="*/ 165100 w 676275"/>
                <a:gd name="connsiteY15" fmla="*/ 381000 h 872337"/>
                <a:gd name="connsiteX16" fmla="*/ 82550 w 676275"/>
                <a:gd name="connsiteY16" fmla="*/ 330200 h 872337"/>
                <a:gd name="connsiteX17" fmla="*/ 46312 w 676275"/>
                <a:gd name="connsiteY17" fmla="*/ 279400 h 872337"/>
                <a:gd name="connsiteX18" fmla="*/ 0 w 676275"/>
                <a:gd name="connsiteY18" fmla="*/ 209550 h 872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76275" h="872337">
                  <a:moveTo>
                    <a:pt x="0" y="209550"/>
                  </a:moveTo>
                  <a:lnTo>
                    <a:pt x="177800" y="215900"/>
                  </a:lnTo>
                  <a:lnTo>
                    <a:pt x="177800" y="266700"/>
                  </a:lnTo>
                  <a:lnTo>
                    <a:pt x="215900" y="298450"/>
                  </a:lnTo>
                  <a:lnTo>
                    <a:pt x="466090" y="300990"/>
                  </a:lnTo>
                  <a:lnTo>
                    <a:pt x="508000" y="266700"/>
                  </a:lnTo>
                  <a:lnTo>
                    <a:pt x="501650" y="0"/>
                  </a:lnTo>
                  <a:lnTo>
                    <a:pt x="609600" y="0"/>
                  </a:lnTo>
                  <a:lnTo>
                    <a:pt x="625475" y="210820"/>
                  </a:lnTo>
                  <a:lnTo>
                    <a:pt x="676275" y="212725"/>
                  </a:lnTo>
                  <a:lnTo>
                    <a:pt x="674370" y="380365"/>
                  </a:lnTo>
                  <a:lnTo>
                    <a:pt x="612140" y="381000"/>
                  </a:lnTo>
                  <a:cubicBezTo>
                    <a:pt x="614257" y="543983"/>
                    <a:pt x="614468" y="706967"/>
                    <a:pt x="616585" y="869950"/>
                  </a:cubicBezTo>
                  <a:lnTo>
                    <a:pt x="371738" y="872337"/>
                  </a:lnTo>
                  <a:lnTo>
                    <a:pt x="243162" y="460637"/>
                  </a:lnTo>
                  <a:lnTo>
                    <a:pt x="165100" y="381000"/>
                  </a:lnTo>
                  <a:lnTo>
                    <a:pt x="82550" y="330200"/>
                  </a:lnTo>
                  <a:lnTo>
                    <a:pt x="46312" y="279400"/>
                  </a:lnTo>
                  <a:lnTo>
                    <a:pt x="0" y="209550"/>
                  </a:lnTo>
                  <a:close/>
                </a:path>
              </a:pathLst>
            </a:custGeom>
            <a:solidFill>
              <a:srgbClr val="66FFFF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Forme libre 15"/>
            <p:cNvSpPr/>
            <p:nvPr/>
          </p:nvSpPr>
          <p:spPr bwMode="auto">
            <a:xfrm rot="21438345" flipV="1">
              <a:off x="4247655" y="3657334"/>
              <a:ext cx="686422" cy="886082"/>
            </a:xfrm>
            <a:custGeom>
              <a:avLst/>
              <a:gdLst>
                <a:gd name="connsiteX0" fmla="*/ 0 w 685800"/>
                <a:gd name="connsiteY0" fmla="*/ 209550 h 882650"/>
                <a:gd name="connsiteX1" fmla="*/ 177800 w 685800"/>
                <a:gd name="connsiteY1" fmla="*/ 215900 h 882650"/>
                <a:gd name="connsiteX2" fmla="*/ 177800 w 685800"/>
                <a:gd name="connsiteY2" fmla="*/ 266700 h 882650"/>
                <a:gd name="connsiteX3" fmla="*/ 215900 w 685800"/>
                <a:gd name="connsiteY3" fmla="*/ 298450 h 882650"/>
                <a:gd name="connsiteX4" fmla="*/ 469900 w 685800"/>
                <a:gd name="connsiteY4" fmla="*/ 304800 h 882650"/>
                <a:gd name="connsiteX5" fmla="*/ 508000 w 685800"/>
                <a:gd name="connsiteY5" fmla="*/ 266700 h 882650"/>
                <a:gd name="connsiteX6" fmla="*/ 501650 w 685800"/>
                <a:gd name="connsiteY6" fmla="*/ 0 h 882650"/>
                <a:gd name="connsiteX7" fmla="*/ 609600 w 685800"/>
                <a:gd name="connsiteY7" fmla="*/ 0 h 882650"/>
                <a:gd name="connsiteX8" fmla="*/ 615950 w 685800"/>
                <a:gd name="connsiteY8" fmla="*/ 203200 h 882650"/>
                <a:gd name="connsiteX9" fmla="*/ 685800 w 685800"/>
                <a:gd name="connsiteY9" fmla="*/ 203200 h 882650"/>
                <a:gd name="connsiteX10" fmla="*/ 685800 w 685800"/>
                <a:gd name="connsiteY10" fmla="*/ 374650 h 882650"/>
                <a:gd name="connsiteX11" fmla="*/ 615950 w 685800"/>
                <a:gd name="connsiteY11" fmla="*/ 381000 h 882650"/>
                <a:gd name="connsiteX12" fmla="*/ 622300 w 685800"/>
                <a:gd name="connsiteY12" fmla="*/ 869950 h 882650"/>
                <a:gd name="connsiteX13" fmla="*/ 368300 w 685800"/>
                <a:gd name="connsiteY13" fmla="*/ 882650 h 882650"/>
                <a:gd name="connsiteX14" fmla="*/ 260350 w 685800"/>
                <a:gd name="connsiteY14" fmla="*/ 457200 h 882650"/>
                <a:gd name="connsiteX15" fmla="*/ 165100 w 685800"/>
                <a:gd name="connsiteY15" fmla="*/ 381000 h 882650"/>
                <a:gd name="connsiteX16" fmla="*/ 82550 w 685800"/>
                <a:gd name="connsiteY16" fmla="*/ 330200 h 882650"/>
                <a:gd name="connsiteX17" fmla="*/ 63500 w 685800"/>
                <a:gd name="connsiteY17" fmla="*/ 279400 h 882650"/>
                <a:gd name="connsiteX18" fmla="*/ 0 w 685800"/>
                <a:gd name="connsiteY18" fmla="*/ 209550 h 882650"/>
                <a:gd name="connsiteX0" fmla="*/ 0 w 688437"/>
                <a:gd name="connsiteY0" fmla="*/ 243578 h 882650"/>
                <a:gd name="connsiteX1" fmla="*/ 180437 w 688437"/>
                <a:gd name="connsiteY1" fmla="*/ 215900 h 882650"/>
                <a:gd name="connsiteX2" fmla="*/ 180437 w 688437"/>
                <a:gd name="connsiteY2" fmla="*/ 266700 h 882650"/>
                <a:gd name="connsiteX3" fmla="*/ 218537 w 688437"/>
                <a:gd name="connsiteY3" fmla="*/ 298450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80437 w 688437"/>
                <a:gd name="connsiteY2" fmla="*/ 266700 h 882650"/>
                <a:gd name="connsiteX3" fmla="*/ 218537 w 688437"/>
                <a:gd name="connsiteY3" fmla="*/ 298450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18537 w 688437"/>
                <a:gd name="connsiteY3" fmla="*/ 298450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21198 w 688437"/>
                <a:gd name="connsiteY8" fmla="*/ 213672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21198 w 688437"/>
                <a:gd name="connsiteY8" fmla="*/ 213672 h 882650"/>
                <a:gd name="connsiteX9" fmla="*/ 672020 w 688437"/>
                <a:gd name="connsiteY9" fmla="*/ 214568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21198 w 688437"/>
                <a:gd name="connsiteY8" fmla="*/ 213672 h 882650"/>
                <a:gd name="connsiteX9" fmla="*/ 678363 w 688437"/>
                <a:gd name="connsiteY9" fmla="*/ 21427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6422"/>
                <a:gd name="connsiteY0" fmla="*/ 243578 h 882650"/>
                <a:gd name="connsiteX1" fmla="*/ 170859 w 686422"/>
                <a:gd name="connsiteY1" fmla="*/ 237542 h 882650"/>
                <a:gd name="connsiteX2" fmla="*/ 175089 w 686422"/>
                <a:gd name="connsiteY2" fmla="*/ 288142 h 882650"/>
                <a:gd name="connsiteX3" fmla="*/ 223462 w 686422"/>
                <a:gd name="connsiteY3" fmla="*/ 313051 h 882650"/>
                <a:gd name="connsiteX4" fmla="*/ 472537 w 686422"/>
                <a:gd name="connsiteY4" fmla="*/ 304800 h 882650"/>
                <a:gd name="connsiteX5" fmla="*/ 510637 w 686422"/>
                <a:gd name="connsiteY5" fmla="*/ 266700 h 882650"/>
                <a:gd name="connsiteX6" fmla="*/ 497944 w 686422"/>
                <a:gd name="connsiteY6" fmla="*/ 299 h 882650"/>
                <a:gd name="connsiteX7" fmla="*/ 612237 w 686422"/>
                <a:gd name="connsiteY7" fmla="*/ 0 h 882650"/>
                <a:gd name="connsiteX8" fmla="*/ 621198 w 686422"/>
                <a:gd name="connsiteY8" fmla="*/ 213672 h 882650"/>
                <a:gd name="connsiteX9" fmla="*/ 678363 w 686422"/>
                <a:gd name="connsiteY9" fmla="*/ 214270 h 882650"/>
                <a:gd name="connsiteX10" fmla="*/ 686422 w 686422"/>
                <a:gd name="connsiteY10" fmla="*/ 376864 h 882650"/>
                <a:gd name="connsiteX11" fmla="*/ 618587 w 686422"/>
                <a:gd name="connsiteY11" fmla="*/ 381000 h 882650"/>
                <a:gd name="connsiteX12" fmla="*/ 624937 w 686422"/>
                <a:gd name="connsiteY12" fmla="*/ 869950 h 882650"/>
                <a:gd name="connsiteX13" fmla="*/ 370937 w 686422"/>
                <a:gd name="connsiteY13" fmla="*/ 882650 h 882650"/>
                <a:gd name="connsiteX14" fmla="*/ 262987 w 686422"/>
                <a:gd name="connsiteY14" fmla="*/ 457200 h 882650"/>
                <a:gd name="connsiteX15" fmla="*/ 167737 w 686422"/>
                <a:gd name="connsiteY15" fmla="*/ 381000 h 882650"/>
                <a:gd name="connsiteX16" fmla="*/ 85187 w 686422"/>
                <a:gd name="connsiteY16" fmla="*/ 330200 h 882650"/>
                <a:gd name="connsiteX17" fmla="*/ 66137 w 686422"/>
                <a:gd name="connsiteY17" fmla="*/ 279400 h 882650"/>
                <a:gd name="connsiteX18" fmla="*/ 0 w 686422"/>
                <a:gd name="connsiteY18" fmla="*/ 243578 h 882650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987 w 686422"/>
                <a:gd name="connsiteY14" fmla="*/ 457200 h 886082"/>
                <a:gd name="connsiteX15" fmla="*/ 167737 w 686422"/>
                <a:gd name="connsiteY15" fmla="*/ 381000 h 886082"/>
                <a:gd name="connsiteX16" fmla="*/ 85187 w 686422"/>
                <a:gd name="connsiteY16" fmla="*/ 330200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67737 w 686422"/>
                <a:gd name="connsiteY15" fmla="*/ 381000 h 886082"/>
                <a:gd name="connsiteX16" fmla="*/ 85187 w 686422"/>
                <a:gd name="connsiteY16" fmla="*/ 330200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59977 w 686422"/>
                <a:gd name="connsiteY15" fmla="*/ 396199 h 886082"/>
                <a:gd name="connsiteX16" fmla="*/ 85187 w 686422"/>
                <a:gd name="connsiteY16" fmla="*/ 330200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59977 w 686422"/>
                <a:gd name="connsiteY15" fmla="*/ 396199 h 886082"/>
                <a:gd name="connsiteX16" fmla="*/ 72899 w 686422"/>
                <a:gd name="connsiteY16" fmla="*/ 339255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59977 w 686422"/>
                <a:gd name="connsiteY15" fmla="*/ 396199 h 886082"/>
                <a:gd name="connsiteX16" fmla="*/ 72899 w 686422"/>
                <a:gd name="connsiteY16" fmla="*/ 339255 h 886082"/>
                <a:gd name="connsiteX17" fmla="*/ 37333 w 686422"/>
                <a:gd name="connsiteY17" fmla="*/ 297705 h 886082"/>
                <a:gd name="connsiteX18" fmla="*/ 0 w 686422"/>
                <a:gd name="connsiteY18" fmla="*/ 243578 h 886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86422" h="886082">
                  <a:moveTo>
                    <a:pt x="0" y="243578"/>
                  </a:moveTo>
                  <a:lnTo>
                    <a:pt x="170859" y="237542"/>
                  </a:lnTo>
                  <a:lnTo>
                    <a:pt x="175089" y="288142"/>
                  </a:lnTo>
                  <a:lnTo>
                    <a:pt x="223462" y="313051"/>
                  </a:lnTo>
                  <a:lnTo>
                    <a:pt x="472537" y="304800"/>
                  </a:lnTo>
                  <a:lnTo>
                    <a:pt x="510637" y="266700"/>
                  </a:lnTo>
                  <a:lnTo>
                    <a:pt x="497944" y="299"/>
                  </a:lnTo>
                  <a:lnTo>
                    <a:pt x="612237" y="0"/>
                  </a:lnTo>
                  <a:lnTo>
                    <a:pt x="621198" y="213672"/>
                  </a:lnTo>
                  <a:lnTo>
                    <a:pt x="678363" y="214270"/>
                  </a:lnTo>
                  <a:lnTo>
                    <a:pt x="686422" y="376864"/>
                  </a:lnTo>
                  <a:lnTo>
                    <a:pt x="618587" y="381000"/>
                  </a:lnTo>
                  <a:cubicBezTo>
                    <a:pt x="620704" y="543983"/>
                    <a:pt x="622820" y="706967"/>
                    <a:pt x="624937" y="869950"/>
                  </a:cubicBezTo>
                  <a:lnTo>
                    <a:pt x="388051" y="886082"/>
                  </a:lnTo>
                  <a:lnTo>
                    <a:pt x="262565" y="493244"/>
                  </a:lnTo>
                  <a:lnTo>
                    <a:pt x="159977" y="396199"/>
                  </a:lnTo>
                  <a:lnTo>
                    <a:pt x="72899" y="339255"/>
                  </a:lnTo>
                  <a:lnTo>
                    <a:pt x="37333" y="297705"/>
                  </a:lnTo>
                  <a:lnTo>
                    <a:pt x="0" y="243578"/>
                  </a:lnTo>
                  <a:close/>
                </a:path>
              </a:pathLst>
            </a:custGeom>
            <a:solidFill>
              <a:srgbClr val="66FFFF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4" name="Rectangle 13"/>
          <p:cNvSpPr/>
          <p:nvPr/>
        </p:nvSpPr>
        <p:spPr bwMode="auto">
          <a:xfrm>
            <a:off x="2779424" y="3391743"/>
            <a:ext cx="1260140" cy="288329"/>
          </a:xfrm>
          <a:prstGeom prst="wedgeRectCallout">
            <a:avLst>
              <a:gd name="adj1" fmla="val 100711"/>
              <a:gd name="adj2" fmla="val -201781"/>
            </a:avLst>
          </a:prstGeom>
          <a:solidFill>
            <a:srgbClr val="66FFFF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Carter moteur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07604" y="1708150"/>
            <a:ext cx="3217547" cy="31393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800" dirty="0" smtClean="0"/>
              <a:t>Le dévissages des vis de fixation</a:t>
            </a:r>
          </a:p>
          <a:p>
            <a:pPr>
              <a:defRPr/>
            </a:pPr>
            <a:r>
              <a:rPr lang="fr-FR" sz="1800" dirty="0" smtClean="0"/>
              <a:t>du carter moteur </a:t>
            </a:r>
          </a:p>
          <a:p>
            <a:pPr>
              <a:defRPr/>
            </a:pPr>
            <a:r>
              <a:rPr lang="fr-FR" sz="1800" dirty="0" smtClean="0"/>
              <a:t>(non représentées ici) va </a:t>
            </a:r>
          </a:p>
          <a:p>
            <a:pPr>
              <a:defRPr/>
            </a:pPr>
            <a:r>
              <a:rPr lang="fr-FR" sz="1800" dirty="0" smtClean="0"/>
              <a:t>permettre d’accéder aux </a:t>
            </a:r>
          </a:p>
          <a:p>
            <a:pPr>
              <a:defRPr/>
            </a:pPr>
            <a:r>
              <a:rPr lang="fr-FR" sz="1800" dirty="0" smtClean="0"/>
              <a:t>pièces composant </a:t>
            </a:r>
          </a:p>
          <a:p>
            <a:pPr>
              <a:defRPr/>
            </a:pPr>
            <a:r>
              <a:rPr lang="fr-FR" sz="1800" dirty="0" smtClean="0"/>
              <a:t>l’arbre moteur.</a:t>
            </a:r>
          </a:p>
          <a:p>
            <a:pPr>
              <a:defRPr/>
            </a:pPr>
            <a:endParaRPr lang="fr-FR" sz="1800" dirty="0"/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endParaRPr lang="fr-FR" sz="1800" dirty="0"/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endParaRPr lang="fr-FR" sz="1800" dirty="0"/>
          </a:p>
        </p:txBody>
      </p:sp>
      <p:sp>
        <p:nvSpPr>
          <p:cNvPr id="23" name="Forme libre 7"/>
          <p:cNvSpPr>
            <a:spLocks/>
          </p:cNvSpPr>
          <p:nvPr/>
        </p:nvSpPr>
        <p:spPr bwMode="auto">
          <a:xfrm>
            <a:off x="4611688" y="3249613"/>
            <a:ext cx="968375" cy="485775"/>
          </a:xfrm>
          <a:custGeom>
            <a:avLst/>
            <a:gdLst>
              <a:gd name="T0" fmla="*/ 0 w 967839"/>
              <a:gd name="T1" fmla="*/ 88253 h 486888"/>
              <a:gd name="T2" fmla="*/ 273738 w 967839"/>
              <a:gd name="T3" fmla="*/ 88253 h 486888"/>
              <a:gd name="T4" fmla="*/ 273738 w 967839"/>
              <a:gd name="T5" fmla="*/ 100020 h 486888"/>
              <a:gd name="T6" fmla="*/ 559377 w 967839"/>
              <a:gd name="T7" fmla="*/ 94137 h 486888"/>
              <a:gd name="T8" fmla="*/ 553427 w 967839"/>
              <a:gd name="T9" fmla="*/ 0 h 486888"/>
              <a:gd name="T10" fmla="*/ 785510 w 967839"/>
              <a:gd name="T11" fmla="*/ 5883 h 486888"/>
              <a:gd name="T12" fmla="*/ 785510 w 967839"/>
              <a:gd name="T13" fmla="*/ 100020 h 486888"/>
              <a:gd name="T14" fmla="*/ 886674 w 967839"/>
              <a:gd name="T15" fmla="*/ 100020 h 486888"/>
              <a:gd name="T16" fmla="*/ 886674 w 967839"/>
              <a:gd name="T17" fmla="*/ 135322 h 486888"/>
              <a:gd name="T18" fmla="*/ 969985 w 967839"/>
              <a:gd name="T19" fmla="*/ 141205 h 486888"/>
              <a:gd name="T20" fmla="*/ 969985 w 967839"/>
              <a:gd name="T21" fmla="*/ 353013 h 486888"/>
              <a:gd name="T22" fmla="*/ 892625 w 967839"/>
              <a:gd name="T23" fmla="*/ 353013 h 486888"/>
              <a:gd name="T24" fmla="*/ 892625 w 967839"/>
              <a:gd name="T25" fmla="*/ 394200 h 486888"/>
              <a:gd name="T26" fmla="*/ 773607 w 967839"/>
              <a:gd name="T27" fmla="*/ 394200 h 486888"/>
              <a:gd name="T28" fmla="*/ 779558 w 967839"/>
              <a:gd name="T29" fmla="*/ 482452 h 486888"/>
              <a:gd name="T30" fmla="*/ 553427 w 967839"/>
              <a:gd name="T31" fmla="*/ 482452 h 486888"/>
              <a:gd name="T32" fmla="*/ 559377 w 967839"/>
              <a:gd name="T33" fmla="*/ 400081 h 486888"/>
              <a:gd name="T34" fmla="*/ 267787 w 967839"/>
              <a:gd name="T35" fmla="*/ 400081 h 486888"/>
              <a:gd name="T36" fmla="*/ 279690 w 967839"/>
              <a:gd name="T37" fmla="*/ 405966 h 486888"/>
              <a:gd name="T38" fmla="*/ 17853 w 967839"/>
              <a:gd name="T39" fmla="*/ 417733 h 486888"/>
              <a:gd name="T40" fmla="*/ 0 w 967839"/>
              <a:gd name="T41" fmla="*/ 88253 h 4868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967839" h="486888">
                <a:moveTo>
                  <a:pt x="0" y="89065"/>
                </a:moveTo>
                <a:lnTo>
                  <a:pt x="273133" y="89065"/>
                </a:lnTo>
                <a:lnTo>
                  <a:pt x="273133" y="100940"/>
                </a:lnTo>
                <a:lnTo>
                  <a:pt x="558140" y="95003"/>
                </a:lnTo>
                <a:lnTo>
                  <a:pt x="552203" y="0"/>
                </a:lnTo>
                <a:lnTo>
                  <a:pt x="783772" y="5938"/>
                </a:lnTo>
                <a:lnTo>
                  <a:pt x="783772" y="100940"/>
                </a:lnTo>
                <a:lnTo>
                  <a:pt x="884712" y="100940"/>
                </a:lnTo>
                <a:lnTo>
                  <a:pt x="884712" y="136566"/>
                </a:lnTo>
                <a:lnTo>
                  <a:pt x="967839" y="142504"/>
                </a:lnTo>
                <a:lnTo>
                  <a:pt x="967839" y="356260"/>
                </a:lnTo>
                <a:lnTo>
                  <a:pt x="890650" y="356260"/>
                </a:lnTo>
                <a:lnTo>
                  <a:pt x="890650" y="397824"/>
                </a:lnTo>
                <a:lnTo>
                  <a:pt x="771896" y="397824"/>
                </a:lnTo>
                <a:lnTo>
                  <a:pt x="777834" y="486888"/>
                </a:lnTo>
                <a:lnTo>
                  <a:pt x="552203" y="486888"/>
                </a:lnTo>
                <a:lnTo>
                  <a:pt x="558140" y="403761"/>
                </a:lnTo>
                <a:lnTo>
                  <a:pt x="267195" y="403761"/>
                </a:lnTo>
                <a:lnTo>
                  <a:pt x="279070" y="409699"/>
                </a:lnTo>
                <a:lnTo>
                  <a:pt x="17813" y="421574"/>
                </a:lnTo>
                <a:lnTo>
                  <a:pt x="0" y="89065"/>
                </a:lnTo>
                <a:close/>
              </a:path>
            </a:pathLst>
          </a:custGeom>
          <a:solidFill>
            <a:srgbClr val="00B0F0">
              <a:alpha val="3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043663" y="3987086"/>
            <a:ext cx="1116012" cy="306387"/>
          </a:xfrm>
          <a:prstGeom prst="wedgeRectCallout">
            <a:avLst>
              <a:gd name="adj1" fmla="val 109136"/>
              <a:gd name="adj2" fmla="val -215773"/>
            </a:avLst>
          </a:prstGeom>
          <a:solidFill>
            <a:srgbClr val="6DD9FF">
              <a:alpha val="80000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dirty="0" smtClean="0"/>
              <a:t>Arbre </a:t>
            </a:r>
            <a:r>
              <a:rPr lang="fr-FR" altLang="fr-FR" sz="1600" dirty="0"/>
              <a:t>moteur</a:t>
            </a:r>
          </a:p>
        </p:txBody>
      </p:sp>
    </p:spTree>
    <p:extLst>
      <p:ext uri="{BB962C8B-B14F-4D97-AF65-F5344CB8AC3E}">
        <p14:creationId xmlns:p14="http://schemas.microsoft.com/office/powerpoint/2010/main" val="269267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132856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6757555" y="2448791"/>
            <a:ext cx="488670" cy="2063767"/>
            <a:chOff x="6757555" y="2448791"/>
            <a:chExt cx="488670" cy="2063767"/>
          </a:xfrm>
        </p:grpSpPr>
        <p:sp>
          <p:nvSpPr>
            <p:cNvPr id="10" name="Forme libre 9"/>
            <p:cNvSpPr/>
            <p:nvPr/>
          </p:nvSpPr>
          <p:spPr bwMode="auto">
            <a:xfrm>
              <a:off x="6757555" y="2448791"/>
              <a:ext cx="477982" cy="647700"/>
            </a:xfrm>
            <a:custGeom>
              <a:avLst/>
              <a:gdLst>
                <a:gd name="connsiteX0" fmla="*/ 0 w 481445"/>
                <a:gd name="connsiteY0" fmla="*/ 0 h 661555"/>
                <a:gd name="connsiteX1" fmla="*/ 155864 w 481445"/>
                <a:gd name="connsiteY1" fmla="*/ 6928 h 661555"/>
                <a:gd name="connsiteX2" fmla="*/ 155864 w 481445"/>
                <a:gd name="connsiteY2" fmla="*/ 304800 h 661555"/>
                <a:gd name="connsiteX3" fmla="*/ 176645 w 481445"/>
                <a:gd name="connsiteY3" fmla="*/ 332509 h 661555"/>
                <a:gd name="connsiteX4" fmla="*/ 481445 w 481445"/>
                <a:gd name="connsiteY4" fmla="*/ 467591 h 661555"/>
                <a:gd name="connsiteX5" fmla="*/ 477982 w 481445"/>
                <a:gd name="connsiteY5" fmla="*/ 644237 h 661555"/>
                <a:gd name="connsiteX6" fmla="*/ 107373 w 481445"/>
                <a:gd name="connsiteY6" fmla="*/ 661555 h 661555"/>
                <a:gd name="connsiteX7" fmla="*/ 110836 w 481445"/>
                <a:gd name="connsiteY7" fmla="*/ 564573 h 661555"/>
                <a:gd name="connsiteX8" fmla="*/ 238991 w 481445"/>
                <a:gd name="connsiteY8" fmla="*/ 557646 h 661555"/>
                <a:gd name="connsiteX9" fmla="*/ 263236 w 481445"/>
                <a:gd name="connsiteY9" fmla="*/ 536864 h 661555"/>
                <a:gd name="connsiteX10" fmla="*/ 266700 w 481445"/>
                <a:gd name="connsiteY10" fmla="*/ 512618 h 661555"/>
                <a:gd name="connsiteX11" fmla="*/ 270164 w 481445"/>
                <a:gd name="connsiteY11" fmla="*/ 484909 h 661555"/>
                <a:gd name="connsiteX12" fmla="*/ 263236 w 481445"/>
                <a:gd name="connsiteY12" fmla="*/ 471055 h 661555"/>
                <a:gd name="connsiteX13" fmla="*/ 79664 w 481445"/>
                <a:gd name="connsiteY13" fmla="*/ 381000 h 661555"/>
                <a:gd name="connsiteX14" fmla="*/ 83127 w 481445"/>
                <a:gd name="connsiteY14" fmla="*/ 280555 h 661555"/>
                <a:gd name="connsiteX15" fmla="*/ 51954 w 481445"/>
                <a:gd name="connsiteY15" fmla="*/ 256309 h 661555"/>
                <a:gd name="connsiteX16" fmla="*/ 51954 w 481445"/>
                <a:gd name="connsiteY16" fmla="*/ 65809 h 661555"/>
                <a:gd name="connsiteX17" fmla="*/ 3464 w 481445"/>
                <a:gd name="connsiteY17" fmla="*/ 69273 h 661555"/>
                <a:gd name="connsiteX18" fmla="*/ 0 w 481445"/>
                <a:gd name="connsiteY18" fmla="*/ 0 h 661555"/>
                <a:gd name="connsiteX0" fmla="*/ 0 w 481445"/>
                <a:gd name="connsiteY0" fmla="*/ 0 h 654628"/>
                <a:gd name="connsiteX1" fmla="*/ 155864 w 481445"/>
                <a:gd name="connsiteY1" fmla="*/ 6928 h 654628"/>
                <a:gd name="connsiteX2" fmla="*/ 155864 w 481445"/>
                <a:gd name="connsiteY2" fmla="*/ 304800 h 654628"/>
                <a:gd name="connsiteX3" fmla="*/ 176645 w 481445"/>
                <a:gd name="connsiteY3" fmla="*/ 332509 h 654628"/>
                <a:gd name="connsiteX4" fmla="*/ 481445 w 481445"/>
                <a:gd name="connsiteY4" fmla="*/ 467591 h 654628"/>
                <a:gd name="connsiteX5" fmla="*/ 477982 w 481445"/>
                <a:gd name="connsiteY5" fmla="*/ 644237 h 654628"/>
                <a:gd name="connsiteX6" fmla="*/ 114301 w 481445"/>
                <a:gd name="connsiteY6" fmla="*/ 654628 h 654628"/>
                <a:gd name="connsiteX7" fmla="*/ 110836 w 481445"/>
                <a:gd name="connsiteY7" fmla="*/ 564573 h 654628"/>
                <a:gd name="connsiteX8" fmla="*/ 238991 w 481445"/>
                <a:gd name="connsiteY8" fmla="*/ 557646 h 654628"/>
                <a:gd name="connsiteX9" fmla="*/ 263236 w 481445"/>
                <a:gd name="connsiteY9" fmla="*/ 536864 h 654628"/>
                <a:gd name="connsiteX10" fmla="*/ 266700 w 481445"/>
                <a:gd name="connsiteY10" fmla="*/ 512618 h 654628"/>
                <a:gd name="connsiteX11" fmla="*/ 270164 w 481445"/>
                <a:gd name="connsiteY11" fmla="*/ 484909 h 654628"/>
                <a:gd name="connsiteX12" fmla="*/ 263236 w 481445"/>
                <a:gd name="connsiteY12" fmla="*/ 471055 h 654628"/>
                <a:gd name="connsiteX13" fmla="*/ 79664 w 481445"/>
                <a:gd name="connsiteY13" fmla="*/ 381000 h 654628"/>
                <a:gd name="connsiteX14" fmla="*/ 83127 w 481445"/>
                <a:gd name="connsiteY14" fmla="*/ 280555 h 654628"/>
                <a:gd name="connsiteX15" fmla="*/ 51954 w 481445"/>
                <a:gd name="connsiteY15" fmla="*/ 256309 h 654628"/>
                <a:gd name="connsiteX16" fmla="*/ 51954 w 481445"/>
                <a:gd name="connsiteY16" fmla="*/ 65809 h 654628"/>
                <a:gd name="connsiteX17" fmla="*/ 3464 w 481445"/>
                <a:gd name="connsiteY17" fmla="*/ 69273 h 654628"/>
                <a:gd name="connsiteX18" fmla="*/ 0 w 481445"/>
                <a:gd name="connsiteY18" fmla="*/ 0 h 654628"/>
                <a:gd name="connsiteX0" fmla="*/ 0 w 481445"/>
                <a:gd name="connsiteY0" fmla="*/ 0 h 651164"/>
                <a:gd name="connsiteX1" fmla="*/ 155864 w 481445"/>
                <a:gd name="connsiteY1" fmla="*/ 6928 h 651164"/>
                <a:gd name="connsiteX2" fmla="*/ 155864 w 481445"/>
                <a:gd name="connsiteY2" fmla="*/ 304800 h 651164"/>
                <a:gd name="connsiteX3" fmla="*/ 176645 w 481445"/>
                <a:gd name="connsiteY3" fmla="*/ 332509 h 651164"/>
                <a:gd name="connsiteX4" fmla="*/ 481445 w 481445"/>
                <a:gd name="connsiteY4" fmla="*/ 467591 h 651164"/>
                <a:gd name="connsiteX5" fmla="*/ 477982 w 481445"/>
                <a:gd name="connsiteY5" fmla="*/ 644237 h 651164"/>
                <a:gd name="connsiteX6" fmla="*/ 117765 w 481445"/>
                <a:gd name="connsiteY6" fmla="*/ 651164 h 651164"/>
                <a:gd name="connsiteX7" fmla="*/ 110836 w 481445"/>
                <a:gd name="connsiteY7" fmla="*/ 564573 h 651164"/>
                <a:gd name="connsiteX8" fmla="*/ 238991 w 481445"/>
                <a:gd name="connsiteY8" fmla="*/ 557646 h 651164"/>
                <a:gd name="connsiteX9" fmla="*/ 263236 w 481445"/>
                <a:gd name="connsiteY9" fmla="*/ 536864 h 651164"/>
                <a:gd name="connsiteX10" fmla="*/ 266700 w 481445"/>
                <a:gd name="connsiteY10" fmla="*/ 512618 h 651164"/>
                <a:gd name="connsiteX11" fmla="*/ 270164 w 481445"/>
                <a:gd name="connsiteY11" fmla="*/ 484909 h 651164"/>
                <a:gd name="connsiteX12" fmla="*/ 263236 w 481445"/>
                <a:gd name="connsiteY12" fmla="*/ 471055 h 651164"/>
                <a:gd name="connsiteX13" fmla="*/ 79664 w 481445"/>
                <a:gd name="connsiteY13" fmla="*/ 381000 h 651164"/>
                <a:gd name="connsiteX14" fmla="*/ 83127 w 481445"/>
                <a:gd name="connsiteY14" fmla="*/ 280555 h 651164"/>
                <a:gd name="connsiteX15" fmla="*/ 51954 w 481445"/>
                <a:gd name="connsiteY15" fmla="*/ 256309 h 651164"/>
                <a:gd name="connsiteX16" fmla="*/ 51954 w 481445"/>
                <a:gd name="connsiteY16" fmla="*/ 65809 h 651164"/>
                <a:gd name="connsiteX17" fmla="*/ 3464 w 481445"/>
                <a:gd name="connsiteY17" fmla="*/ 69273 h 651164"/>
                <a:gd name="connsiteX18" fmla="*/ 0 w 481445"/>
                <a:gd name="connsiteY18" fmla="*/ 0 h 651164"/>
                <a:gd name="connsiteX0" fmla="*/ 0 w 477982"/>
                <a:gd name="connsiteY0" fmla="*/ 0 h 647700"/>
                <a:gd name="connsiteX1" fmla="*/ 152401 w 477982"/>
                <a:gd name="connsiteY1" fmla="*/ 3464 h 647700"/>
                <a:gd name="connsiteX2" fmla="*/ 152401 w 477982"/>
                <a:gd name="connsiteY2" fmla="*/ 301336 h 647700"/>
                <a:gd name="connsiteX3" fmla="*/ 173182 w 477982"/>
                <a:gd name="connsiteY3" fmla="*/ 329045 h 647700"/>
                <a:gd name="connsiteX4" fmla="*/ 477982 w 477982"/>
                <a:gd name="connsiteY4" fmla="*/ 464127 h 647700"/>
                <a:gd name="connsiteX5" fmla="*/ 474519 w 477982"/>
                <a:gd name="connsiteY5" fmla="*/ 640773 h 647700"/>
                <a:gd name="connsiteX6" fmla="*/ 114302 w 477982"/>
                <a:gd name="connsiteY6" fmla="*/ 647700 h 647700"/>
                <a:gd name="connsiteX7" fmla="*/ 107373 w 477982"/>
                <a:gd name="connsiteY7" fmla="*/ 561109 h 647700"/>
                <a:gd name="connsiteX8" fmla="*/ 235528 w 477982"/>
                <a:gd name="connsiteY8" fmla="*/ 554182 h 647700"/>
                <a:gd name="connsiteX9" fmla="*/ 259773 w 477982"/>
                <a:gd name="connsiteY9" fmla="*/ 533400 h 647700"/>
                <a:gd name="connsiteX10" fmla="*/ 263237 w 477982"/>
                <a:gd name="connsiteY10" fmla="*/ 509154 h 647700"/>
                <a:gd name="connsiteX11" fmla="*/ 266701 w 477982"/>
                <a:gd name="connsiteY11" fmla="*/ 481445 h 647700"/>
                <a:gd name="connsiteX12" fmla="*/ 259773 w 477982"/>
                <a:gd name="connsiteY12" fmla="*/ 467591 h 647700"/>
                <a:gd name="connsiteX13" fmla="*/ 76201 w 477982"/>
                <a:gd name="connsiteY13" fmla="*/ 377536 h 647700"/>
                <a:gd name="connsiteX14" fmla="*/ 79664 w 477982"/>
                <a:gd name="connsiteY14" fmla="*/ 277091 h 647700"/>
                <a:gd name="connsiteX15" fmla="*/ 48491 w 477982"/>
                <a:gd name="connsiteY15" fmla="*/ 252845 h 647700"/>
                <a:gd name="connsiteX16" fmla="*/ 48491 w 477982"/>
                <a:gd name="connsiteY16" fmla="*/ 62345 h 647700"/>
                <a:gd name="connsiteX17" fmla="*/ 1 w 477982"/>
                <a:gd name="connsiteY17" fmla="*/ 65809 h 647700"/>
                <a:gd name="connsiteX18" fmla="*/ 0 w 477982"/>
                <a:gd name="connsiteY18" fmla="*/ 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7982" h="647700">
                  <a:moveTo>
                    <a:pt x="0" y="0"/>
                  </a:moveTo>
                  <a:lnTo>
                    <a:pt x="152401" y="3464"/>
                  </a:lnTo>
                  <a:lnTo>
                    <a:pt x="152401" y="301336"/>
                  </a:lnTo>
                  <a:lnTo>
                    <a:pt x="173182" y="329045"/>
                  </a:lnTo>
                  <a:lnTo>
                    <a:pt x="477982" y="464127"/>
                  </a:lnTo>
                  <a:cubicBezTo>
                    <a:pt x="476828" y="523009"/>
                    <a:pt x="475673" y="581891"/>
                    <a:pt x="474519" y="640773"/>
                  </a:cubicBezTo>
                  <a:lnTo>
                    <a:pt x="114302" y="647700"/>
                  </a:lnTo>
                  <a:lnTo>
                    <a:pt x="107373" y="561109"/>
                  </a:lnTo>
                  <a:lnTo>
                    <a:pt x="235528" y="554182"/>
                  </a:lnTo>
                  <a:lnTo>
                    <a:pt x="259773" y="533400"/>
                  </a:lnTo>
                  <a:lnTo>
                    <a:pt x="263237" y="509154"/>
                  </a:lnTo>
                  <a:lnTo>
                    <a:pt x="266701" y="481445"/>
                  </a:lnTo>
                  <a:lnTo>
                    <a:pt x="259773" y="467591"/>
                  </a:lnTo>
                  <a:lnTo>
                    <a:pt x="76201" y="377536"/>
                  </a:lnTo>
                  <a:lnTo>
                    <a:pt x="79664" y="277091"/>
                  </a:lnTo>
                  <a:lnTo>
                    <a:pt x="48491" y="252845"/>
                  </a:lnTo>
                  <a:lnTo>
                    <a:pt x="48491" y="62345"/>
                  </a:lnTo>
                  <a:lnTo>
                    <a:pt x="1" y="65809"/>
                  </a:lnTo>
                  <a:cubicBezTo>
                    <a:pt x="1" y="43873"/>
                    <a:pt x="0" y="21936"/>
                    <a:pt x="0" y="0"/>
                  </a:cubicBezTo>
                  <a:close/>
                </a:path>
              </a:pathLst>
            </a:custGeom>
            <a:solidFill>
              <a:srgbClr val="FA8160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9" name="Forme libre 18"/>
            <p:cNvSpPr/>
            <p:nvPr/>
          </p:nvSpPr>
          <p:spPr bwMode="auto">
            <a:xfrm flipV="1">
              <a:off x="6766338" y="3867975"/>
              <a:ext cx="479887" cy="644583"/>
            </a:xfrm>
            <a:custGeom>
              <a:avLst/>
              <a:gdLst>
                <a:gd name="connsiteX0" fmla="*/ 0 w 481445"/>
                <a:gd name="connsiteY0" fmla="*/ 0 h 661555"/>
                <a:gd name="connsiteX1" fmla="*/ 155864 w 481445"/>
                <a:gd name="connsiteY1" fmla="*/ 6928 h 661555"/>
                <a:gd name="connsiteX2" fmla="*/ 155864 w 481445"/>
                <a:gd name="connsiteY2" fmla="*/ 304800 h 661555"/>
                <a:gd name="connsiteX3" fmla="*/ 176645 w 481445"/>
                <a:gd name="connsiteY3" fmla="*/ 332509 h 661555"/>
                <a:gd name="connsiteX4" fmla="*/ 481445 w 481445"/>
                <a:gd name="connsiteY4" fmla="*/ 467591 h 661555"/>
                <a:gd name="connsiteX5" fmla="*/ 477982 w 481445"/>
                <a:gd name="connsiteY5" fmla="*/ 644237 h 661555"/>
                <a:gd name="connsiteX6" fmla="*/ 107373 w 481445"/>
                <a:gd name="connsiteY6" fmla="*/ 661555 h 661555"/>
                <a:gd name="connsiteX7" fmla="*/ 110836 w 481445"/>
                <a:gd name="connsiteY7" fmla="*/ 564573 h 661555"/>
                <a:gd name="connsiteX8" fmla="*/ 238991 w 481445"/>
                <a:gd name="connsiteY8" fmla="*/ 557646 h 661555"/>
                <a:gd name="connsiteX9" fmla="*/ 263236 w 481445"/>
                <a:gd name="connsiteY9" fmla="*/ 536864 h 661555"/>
                <a:gd name="connsiteX10" fmla="*/ 266700 w 481445"/>
                <a:gd name="connsiteY10" fmla="*/ 512618 h 661555"/>
                <a:gd name="connsiteX11" fmla="*/ 270164 w 481445"/>
                <a:gd name="connsiteY11" fmla="*/ 484909 h 661555"/>
                <a:gd name="connsiteX12" fmla="*/ 263236 w 481445"/>
                <a:gd name="connsiteY12" fmla="*/ 471055 h 661555"/>
                <a:gd name="connsiteX13" fmla="*/ 79664 w 481445"/>
                <a:gd name="connsiteY13" fmla="*/ 381000 h 661555"/>
                <a:gd name="connsiteX14" fmla="*/ 83127 w 481445"/>
                <a:gd name="connsiteY14" fmla="*/ 280555 h 661555"/>
                <a:gd name="connsiteX15" fmla="*/ 51954 w 481445"/>
                <a:gd name="connsiteY15" fmla="*/ 256309 h 661555"/>
                <a:gd name="connsiteX16" fmla="*/ 51954 w 481445"/>
                <a:gd name="connsiteY16" fmla="*/ 65809 h 661555"/>
                <a:gd name="connsiteX17" fmla="*/ 3464 w 481445"/>
                <a:gd name="connsiteY17" fmla="*/ 69273 h 661555"/>
                <a:gd name="connsiteX18" fmla="*/ 0 w 481445"/>
                <a:gd name="connsiteY18" fmla="*/ 0 h 661555"/>
                <a:gd name="connsiteX0" fmla="*/ 0 w 481445"/>
                <a:gd name="connsiteY0" fmla="*/ 0 h 654628"/>
                <a:gd name="connsiteX1" fmla="*/ 155864 w 481445"/>
                <a:gd name="connsiteY1" fmla="*/ 6928 h 654628"/>
                <a:gd name="connsiteX2" fmla="*/ 155864 w 481445"/>
                <a:gd name="connsiteY2" fmla="*/ 304800 h 654628"/>
                <a:gd name="connsiteX3" fmla="*/ 176645 w 481445"/>
                <a:gd name="connsiteY3" fmla="*/ 332509 h 654628"/>
                <a:gd name="connsiteX4" fmla="*/ 481445 w 481445"/>
                <a:gd name="connsiteY4" fmla="*/ 467591 h 654628"/>
                <a:gd name="connsiteX5" fmla="*/ 477982 w 481445"/>
                <a:gd name="connsiteY5" fmla="*/ 644237 h 654628"/>
                <a:gd name="connsiteX6" fmla="*/ 114301 w 481445"/>
                <a:gd name="connsiteY6" fmla="*/ 654628 h 654628"/>
                <a:gd name="connsiteX7" fmla="*/ 110836 w 481445"/>
                <a:gd name="connsiteY7" fmla="*/ 564573 h 654628"/>
                <a:gd name="connsiteX8" fmla="*/ 238991 w 481445"/>
                <a:gd name="connsiteY8" fmla="*/ 557646 h 654628"/>
                <a:gd name="connsiteX9" fmla="*/ 263236 w 481445"/>
                <a:gd name="connsiteY9" fmla="*/ 536864 h 654628"/>
                <a:gd name="connsiteX10" fmla="*/ 266700 w 481445"/>
                <a:gd name="connsiteY10" fmla="*/ 512618 h 654628"/>
                <a:gd name="connsiteX11" fmla="*/ 270164 w 481445"/>
                <a:gd name="connsiteY11" fmla="*/ 484909 h 654628"/>
                <a:gd name="connsiteX12" fmla="*/ 263236 w 481445"/>
                <a:gd name="connsiteY12" fmla="*/ 471055 h 654628"/>
                <a:gd name="connsiteX13" fmla="*/ 79664 w 481445"/>
                <a:gd name="connsiteY13" fmla="*/ 381000 h 654628"/>
                <a:gd name="connsiteX14" fmla="*/ 83127 w 481445"/>
                <a:gd name="connsiteY14" fmla="*/ 280555 h 654628"/>
                <a:gd name="connsiteX15" fmla="*/ 51954 w 481445"/>
                <a:gd name="connsiteY15" fmla="*/ 256309 h 654628"/>
                <a:gd name="connsiteX16" fmla="*/ 51954 w 481445"/>
                <a:gd name="connsiteY16" fmla="*/ 65809 h 654628"/>
                <a:gd name="connsiteX17" fmla="*/ 3464 w 481445"/>
                <a:gd name="connsiteY17" fmla="*/ 69273 h 654628"/>
                <a:gd name="connsiteX18" fmla="*/ 0 w 481445"/>
                <a:gd name="connsiteY18" fmla="*/ 0 h 654628"/>
                <a:gd name="connsiteX0" fmla="*/ 0 w 481445"/>
                <a:gd name="connsiteY0" fmla="*/ 0 h 651164"/>
                <a:gd name="connsiteX1" fmla="*/ 155864 w 481445"/>
                <a:gd name="connsiteY1" fmla="*/ 6928 h 651164"/>
                <a:gd name="connsiteX2" fmla="*/ 155864 w 481445"/>
                <a:gd name="connsiteY2" fmla="*/ 304800 h 651164"/>
                <a:gd name="connsiteX3" fmla="*/ 176645 w 481445"/>
                <a:gd name="connsiteY3" fmla="*/ 332509 h 651164"/>
                <a:gd name="connsiteX4" fmla="*/ 481445 w 481445"/>
                <a:gd name="connsiteY4" fmla="*/ 467591 h 651164"/>
                <a:gd name="connsiteX5" fmla="*/ 477982 w 481445"/>
                <a:gd name="connsiteY5" fmla="*/ 644237 h 651164"/>
                <a:gd name="connsiteX6" fmla="*/ 117765 w 481445"/>
                <a:gd name="connsiteY6" fmla="*/ 651164 h 651164"/>
                <a:gd name="connsiteX7" fmla="*/ 110836 w 481445"/>
                <a:gd name="connsiteY7" fmla="*/ 564573 h 651164"/>
                <a:gd name="connsiteX8" fmla="*/ 238991 w 481445"/>
                <a:gd name="connsiteY8" fmla="*/ 557646 h 651164"/>
                <a:gd name="connsiteX9" fmla="*/ 263236 w 481445"/>
                <a:gd name="connsiteY9" fmla="*/ 536864 h 651164"/>
                <a:gd name="connsiteX10" fmla="*/ 266700 w 481445"/>
                <a:gd name="connsiteY10" fmla="*/ 512618 h 651164"/>
                <a:gd name="connsiteX11" fmla="*/ 270164 w 481445"/>
                <a:gd name="connsiteY11" fmla="*/ 484909 h 651164"/>
                <a:gd name="connsiteX12" fmla="*/ 263236 w 481445"/>
                <a:gd name="connsiteY12" fmla="*/ 471055 h 651164"/>
                <a:gd name="connsiteX13" fmla="*/ 79664 w 481445"/>
                <a:gd name="connsiteY13" fmla="*/ 381000 h 651164"/>
                <a:gd name="connsiteX14" fmla="*/ 83127 w 481445"/>
                <a:gd name="connsiteY14" fmla="*/ 280555 h 651164"/>
                <a:gd name="connsiteX15" fmla="*/ 51954 w 481445"/>
                <a:gd name="connsiteY15" fmla="*/ 256309 h 651164"/>
                <a:gd name="connsiteX16" fmla="*/ 51954 w 481445"/>
                <a:gd name="connsiteY16" fmla="*/ 65809 h 651164"/>
                <a:gd name="connsiteX17" fmla="*/ 3464 w 481445"/>
                <a:gd name="connsiteY17" fmla="*/ 69273 h 651164"/>
                <a:gd name="connsiteX18" fmla="*/ 0 w 481445"/>
                <a:gd name="connsiteY18" fmla="*/ 0 h 651164"/>
                <a:gd name="connsiteX0" fmla="*/ 0 w 477982"/>
                <a:gd name="connsiteY0" fmla="*/ 0 h 647700"/>
                <a:gd name="connsiteX1" fmla="*/ 152401 w 477982"/>
                <a:gd name="connsiteY1" fmla="*/ 3464 h 647700"/>
                <a:gd name="connsiteX2" fmla="*/ 152401 w 477982"/>
                <a:gd name="connsiteY2" fmla="*/ 301336 h 647700"/>
                <a:gd name="connsiteX3" fmla="*/ 173182 w 477982"/>
                <a:gd name="connsiteY3" fmla="*/ 329045 h 647700"/>
                <a:gd name="connsiteX4" fmla="*/ 477982 w 477982"/>
                <a:gd name="connsiteY4" fmla="*/ 464127 h 647700"/>
                <a:gd name="connsiteX5" fmla="*/ 474519 w 477982"/>
                <a:gd name="connsiteY5" fmla="*/ 640773 h 647700"/>
                <a:gd name="connsiteX6" fmla="*/ 114302 w 477982"/>
                <a:gd name="connsiteY6" fmla="*/ 647700 h 647700"/>
                <a:gd name="connsiteX7" fmla="*/ 107373 w 477982"/>
                <a:gd name="connsiteY7" fmla="*/ 561109 h 647700"/>
                <a:gd name="connsiteX8" fmla="*/ 235528 w 477982"/>
                <a:gd name="connsiteY8" fmla="*/ 554182 h 647700"/>
                <a:gd name="connsiteX9" fmla="*/ 259773 w 477982"/>
                <a:gd name="connsiteY9" fmla="*/ 533400 h 647700"/>
                <a:gd name="connsiteX10" fmla="*/ 263237 w 477982"/>
                <a:gd name="connsiteY10" fmla="*/ 509154 h 647700"/>
                <a:gd name="connsiteX11" fmla="*/ 266701 w 477982"/>
                <a:gd name="connsiteY11" fmla="*/ 481445 h 647700"/>
                <a:gd name="connsiteX12" fmla="*/ 259773 w 477982"/>
                <a:gd name="connsiteY12" fmla="*/ 467591 h 647700"/>
                <a:gd name="connsiteX13" fmla="*/ 76201 w 477982"/>
                <a:gd name="connsiteY13" fmla="*/ 377536 h 647700"/>
                <a:gd name="connsiteX14" fmla="*/ 79664 w 477982"/>
                <a:gd name="connsiteY14" fmla="*/ 277091 h 647700"/>
                <a:gd name="connsiteX15" fmla="*/ 48491 w 477982"/>
                <a:gd name="connsiteY15" fmla="*/ 252845 h 647700"/>
                <a:gd name="connsiteX16" fmla="*/ 48491 w 477982"/>
                <a:gd name="connsiteY16" fmla="*/ 62345 h 647700"/>
                <a:gd name="connsiteX17" fmla="*/ 1 w 477982"/>
                <a:gd name="connsiteY17" fmla="*/ 65809 h 647700"/>
                <a:gd name="connsiteX18" fmla="*/ 0 w 477982"/>
                <a:gd name="connsiteY18" fmla="*/ 0 h 647700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7373 w 477982"/>
                <a:gd name="connsiteY7" fmla="*/ 561109 h 640773"/>
                <a:gd name="connsiteX8" fmla="*/ 235528 w 477982"/>
                <a:gd name="connsiteY8" fmla="*/ 554182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45869 h 640773"/>
                <a:gd name="connsiteX8" fmla="*/ 235528 w 477982"/>
                <a:gd name="connsiteY8" fmla="*/ 554182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35528 w 477982"/>
                <a:gd name="connsiteY8" fmla="*/ 554182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328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328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5818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3281 h 640773"/>
                <a:gd name="connsiteX15" fmla="*/ 48491 w 477982"/>
                <a:gd name="connsiteY15" fmla="*/ 252845 h 640773"/>
                <a:gd name="connsiteX16" fmla="*/ 56111 w 477982"/>
                <a:gd name="connsiteY16" fmla="*/ 58535 h 640773"/>
                <a:gd name="connsiteX17" fmla="*/ 1 w 477982"/>
                <a:gd name="connsiteY17" fmla="*/ 58189 h 640773"/>
                <a:gd name="connsiteX18" fmla="*/ 0 w 477982"/>
                <a:gd name="connsiteY18" fmla="*/ 0 h 640773"/>
                <a:gd name="connsiteX0" fmla="*/ 0 w 477982"/>
                <a:gd name="connsiteY0" fmla="*/ 7966 h 648739"/>
                <a:gd name="connsiteX1" fmla="*/ 154306 w 477982"/>
                <a:gd name="connsiteY1" fmla="*/ 0 h 648739"/>
                <a:gd name="connsiteX2" fmla="*/ 152401 w 477982"/>
                <a:gd name="connsiteY2" fmla="*/ 309302 h 648739"/>
                <a:gd name="connsiteX3" fmla="*/ 173182 w 477982"/>
                <a:gd name="connsiteY3" fmla="*/ 337011 h 648739"/>
                <a:gd name="connsiteX4" fmla="*/ 477982 w 477982"/>
                <a:gd name="connsiteY4" fmla="*/ 472093 h 648739"/>
                <a:gd name="connsiteX5" fmla="*/ 474519 w 477982"/>
                <a:gd name="connsiteY5" fmla="*/ 648739 h 648739"/>
                <a:gd name="connsiteX6" fmla="*/ 104777 w 477982"/>
                <a:gd name="connsiteY6" fmla="*/ 644236 h 648739"/>
                <a:gd name="connsiteX7" fmla="*/ 103563 w 477982"/>
                <a:gd name="connsiteY7" fmla="*/ 561455 h 648739"/>
                <a:gd name="connsiteX8" fmla="*/ 229813 w 477982"/>
                <a:gd name="connsiteY8" fmla="*/ 560243 h 648739"/>
                <a:gd name="connsiteX9" fmla="*/ 259773 w 477982"/>
                <a:gd name="connsiteY9" fmla="*/ 541366 h 648739"/>
                <a:gd name="connsiteX10" fmla="*/ 263237 w 477982"/>
                <a:gd name="connsiteY10" fmla="*/ 517120 h 648739"/>
                <a:gd name="connsiteX11" fmla="*/ 266701 w 477982"/>
                <a:gd name="connsiteY11" fmla="*/ 489411 h 648739"/>
                <a:gd name="connsiteX12" fmla="*/ 261678 w 477982"/>
                <a:gd name="connsiteY12" fmla="*/ 467937 h 648739"/>
                <a:gd name="connsiteX13" fmla="*/ 76201 w 477982"/>
                <a:gd name="connsiteY13" fmla="*/ 383597 h 648739"/>
                <a:gd name="connsiteX14" fmla="*/ 79664 w 477982"/>
                <a:gd name="connsiteY14" fmla="*/ 281247 h 648739"/>
                <a:gd name="connsiteX15" fmla="*/ 48491 w 477982"/>
                <a:gd name="connsiteY15" fmla="*/ 260811 h 648739"/>
                <a:gd name="connsiteX16" fmla="*/ 56111 w 477982"/>
                <a:gd name="connsiteY16" fmla="*/ 66501 h 648739"/>
                <a:gd name="connsiteX17" fmla="*/ 1 w 477982"/>
                <a:gd name="connsiteY17" fmla="*/ 66155 h 648739"/>
                <a:gd name="connsiteX18" fmla="*/ 0 w 477982"/>
                <a:gd name="connsiteY18" fmla="*/ 7966 h 648739"/>
                <a:gd name="connsiteX0" fmla="*/ 0 w 479887"/>
                <a:gd name="connsiteY0" fmla="*/ 4156 h 648739"/>
                <a:gd name="connsiteX1" fmla="*/ 156211 w 479887"/>
                <a:gd name="connsiteY1" fmla="*/ 0 h 648739"/>
                <a:gd name="connsiteX2" fmla="*/ 154306 w 479887"/>
                <a:gd name="connsiteY2" fmla="*/ 309302 h 648739"/>
                <a:gd name="connsiteX3" fmla="*/ 175087 w 479887"/>
                <a:gd name="connsiteY3" fmla="*/ 337011 h 648739"/>
                <a:gd name="connsiteX4" fmla="*/ 479887 w 479887"/>
                <a:gd name="connsiteY4" fmla="*/ 472093 h 648739"/>
                <a:gd name="connsiteX5" fmla="*/ 476424 w 479887"/>
                <a:gd name="connsiteY5" fmla="*/ 648739 h 648739"/>
                <a:gd name="connsiteX6" fmla="*/ 106682 w 479887"/>
                <a:gd name="connsiteY6" fmla="*/ 644236 h 648739"/>
                <a:gd name="connsiteX7" fmla="*/ 105468 w 479887"/>
                <a:gd name="connsiteY7" fmla="*/ 561455 h 648739"/>
                <a:gd name="connsiteX8" fmla="*/ 231718 w 479887"/>
                <a:gd name="connsiteY8" fmla="*/ 560243 h 648739"/>
                <a:gd name="connsiteX9" fmla="*/ 261678 w 479887"/>
                <a:gd name="connsiteY9" fmla="*/ 541366 h 648739"/>
                <a:gd name="connsiteX10" fmla="*/ 265142 w 479887"/>
                <a:gd name="connsiteY10" fmla="*/ 517120 h 648739"/>
                <a:gd name="connsiteX11" fmla="*/ 268606 w 479887"/>
                <a:gd name="connsiteY11" fmla="*/ 489411 h 648739"/>
                <a:gd name="connsiteX12" fmla="*/ 263583 w 479887"/>
                <a:gd name="connsiteY12" fmla="*/ 467937 h 648739"/>
                <a:gd name="connsiteX13" fmla="*/ 78106 w 479887"/>
                <a:gd name="connsiteY13" fmla="*/ 383597 h 648739"/>
                <a:gd name="connsiteX14" fmla="*/ 81569 w 479887"/>
                <a:gd name="connsiteY14" fmla="*/ 281247 h 648739"/>
                <a:gd name="connsiteX15" fmla="*/ 50396 w 479887"/>
                <a:gd name="connsiteY15" fmla="*/ 260811 h 648739"/>
                <a:gd name="connsiteX16" fmla="*/ 58016 w 479887"/>
                <a:gd name="connsiteY16" fmla="*/ 66501 h 648739"/>
                <a:gd name="connsiteX17" fmla="*/ 1906 w 479887"/>
                <a:gd name="connsiteY17" fmla="*/ 66155 h 648739"/>
                <a:gd name="connsiteX18" fmla="*/ 0 w 479887"/>
                <a:gd name="connsiteY18" fmla="*/ 4156 h 648739"/>
                <a:gd name="connsiteX0" fmla="*/ 0 w 479887"/>
                <a:gd name="connsiteY0" fmla="*/ 0 h 644583"/>
                <a:gd name="connsiteX1" fmla="*/ 156211 w 479887"/>
                <a:gd name="connsiteY1" fmla="*/ 1559 h 644583"/>
                <a:gd name="connsiteX2" fmla="*/ 154306 w 479887"/>
                <a:gd name="connsiteY2" fmla="*/ 305146 h 644583"/>
                <a:gd name="connsiteX3" fmla="*/ 175087 w 479887"/>
                <a:gd name="connsiteY3" fmla="*/ 332855 h 644583"/>
                <a:gd name="connsiteX4" fmla="*/ 479887 w 479887"/>
                <a:gd name="connsiteY4" fmla="*/ 467937 h 644583"/>
                <a:gd name="connsiteX5" fmla="*/ 476424 w 479887"/>
                <a:gd name="connsiteY5" fmla="*/ 644583 h 644583"/>
                <a:gd name="connsiteX6" fmla="*/ 106682 w 479887"/>
                <a:gd name="connsiteY6" fmla="*/ 640080 h 644583"/>
                <a:gd name="connsiteX7" fmla="*/ 105468 w 479887"/>
                <a:gd name="connsiteY7" fmla="*/ 557299 h 644583"/>
                <a:gd name="connsiteX8" fmla="*/ 231718 w 479887"/>
                <a:gd name="connsiteY8" fmla="*/ 556087 h 644583"/>
                <a:gd name="connsiteX9" fmla="*/ 261678 w 479887"/>
                <a:gd name="connsiteY9" fmla="*/ 537210 h 644583"/>
                <a:gd name="connsiteX10" fmla="*/ 265142 w 479887"/>
                <a:gd name="connsiteY10" fmla="*/ 512964 h 644583"/>
                <a:gd name="connsiteX11" fmla="*/ 268606 w 479887"/>
                <a:gd name="connsiteY11" fmla="*/ 485255 h 644583"/>
                <a:gd name="connsiteX12" fmla="*/ 263583 w 479887"/>
                <a:gd name="connsiteY12" fmla="*/ 463781 h 644583"/>
                <a:gd name="connsiteX13" fmla="*/ 78106 w 479887"/>
                <a:gd name="connsiteY13" fmla="*/ 379441 h 644583"/>
                <a:gd name="connsiteX14" fmla="*/ 81569 w 479887"/>
                <a:gd name="connsiteY14" fmla="*/ 277091 h 644583"/>
                <a:gd name="connsiteX15" fmla="*/ 50396 w 479887"/>
                <a:gd name="connsiteY15" fmla="*/ 256655 h 644583"/>
                <a:gd name="connsiteX16" fmla="*/ 58016 w 479887"/>
                <a:gd name="connsiteY16" fmla="*/ 62345 h 644583"/>
                <a:gd name="connsiteX17" fmla="*/ 1906 w 479887"/>
                <a:gd name="connsiteY17" fmla="*/ 61999 h 644583"/>
                <a:gd name="connsiteX18" fmla="*/ 0 w 479887"/>
                <a:gd name="connsiteY18" fmla="*/ 0 h 64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9887" h="644583">
                  <a:moveTo>
                    <a:pt x="0" y="0"/>
                  </a:moveTo>
                  <a:lnTo>
                    <a:pt x="156211" y="1559"/>
                  </a:lnTo>
                  <a:lnTo>
                    <a:pt x="154306" y="305146"/>
                  </a:lnTo>
                  <a:lnTo>
                    <a:pt x="175087" y="332855"/>
                  </a:lnTo>
                  <a:lnTo>
                    <a:pt x="479887" y="467937"/>
                  </a:lnTo>
                  <a:cubicBezTo>
                    <a:pt x="478733" y="526819"/>
                    <a:pt x="477578" y="585701"/>
                    <a:pt x="476424" y="644583"/>
                  </a:cubicBezTo>
                  <a:lnTo>
                    <a:pt x="106682" y="640080"/>
                  </a:lnTo>
                  <a:cubicBezTo>
                    <a:pt x="107547" y="615026"/>
                    <a:pt x="104603" y="582353"/>
                    <a:pt x="105468" y="557299"/>
                  </a:cubicBezTo>
                  <a:lnTo>
                    <a:pt x="231718" y="556087"/>
                  </a:lnTo>
                  <a:lnTo>
                    <a:pt x="261678" y="537210"/>
                  </a:lnTo>
                  <a:lnTo>
                    <a:pt x="265142" y="512964"/>
                  </a:lnTo>
                  <a:lnTo>
                    <a:pt x="268606" y="485255"/>
                  </a:lnTo>
                  <a:lnTo>
                    <a:pt x="263583" y="463781"/>
                  </a:lnTo>
                  <a:lnTo>
                    <a:pt x="78106" y="379441"/>
                  </a:lnTo>
                  <a:lnTo>
                    <a:pt x="81569" y="277091"/>
                  </a:lnTo>
                  <a:lnTo>
                    <a:pt x="50396" y="256655"/>
                  </a:lnTo>
                  <a:lnTo>
                    <a:pt x="58016" y="62345"/>
                  </a:lnTo>
                  <a:lnTo>
                    <a:pt x="1906" y="61999"/>
                  </a:lnTo>
                  <a:cubicBezTo>
                    <a:pt x="1906" y="40063"/>
                    <a:pt x="0" y="21936"/>
                    <a:pt x="0" y="0"/>
                  </a:cubicBezTo>
                  <a:close/>
                </a:path>
              </a:pathLst>
            </a:custGeom>
            <a:solidFill>
              <a:srgbClr val="FA8160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7182465" y="2912806"/>
            <a:ext cx="210081" cy="1132992"/>
            <a:chOff x="7182465" y="2912806"/>
            <a:chExt cx="210081" cy="1132992"/>
          </a:xfrm>
        </p:grpSpPr>
        <p:sp>
          <p:nvSpPr>
            <p:cNvPr id="12" name="Forme libre 11"/>
            <p:cNvSpPr/>
            <p:nvPr/>
          </p:nvSpPr>
          <p:spPr bwMode="auto">
            <a:xfrm>
              <a:off x="7182465" y="2912806"/>
              <a:ext cx="196645" cy="275304"/>
            </a:xfrm>
            <a:custGeom>
              <a:avLst/>
              <a:gdLst>
                <a:gd name="connsiteX0" fmla="*/ 49161 w 201561"/>
                <a:gd name="connsiteY0" fmla="*/ 0 h 334297"/>
                <a:gd name="connsiteX1" fmla="*/ 130277 w 201561"/>
                <a:gd name="connsiteY1" fmla="*/ 2459 h 334297"/>
                <a:gd name="connsiteX2" fmla="*/ 130277 w 201561"/>
                <a:gd name="connsiteY2" fmla="*/ 132736 h 334297"/>
                <a:gd name="connsiteX3" fmla="*/ 140109 w 201561"/>
                <a:gd name="connsiteY3" fmla="*/ 162233 h 334297"/>
                <a:gd name="connsiteX4" fmla="*/ 196645 w 201561"/>
                <a:gd name="connsiteY4" fmla="*/ 208936 h 334297"/>
                <a:gd name="connsiteX5" fmla="*/ 201561 w 201561"/>
                <a:gd name="connsiteY5" fmla="*/ 235975 h 334297"/>
                <a:gd name="connsiteX6" fmla="*/ 196645 w 201561"/>
                <a:gd name="connsiteY6" fmla="*/ 334297 h 334297"/>
                <a:gd name="connsiteX7" fmla="*/ 98322 w 201561"/>
                <a:gd name="connsiteY7" fmla="*/ 275304 h 334297"/>
                <a:gd name="connsiteX8" fmla="*/ 51619 w 201561"/>
                <a:gd name="connsiteY8" fmla="*/ 275304 h 334297"/>
                <a:gd name="connsiteX9" fmla="*/ 46703 w 201561"/>
                <a:gd name="connsiteY9" fmla="*/ 255639 h 334297"/>
                <a:gd name="connsiteX10" fmla="*/ 46703 w 201561"/>
                <a:gd name="connsiteY10" fmla="*/ 253181 h 334297"/>
                <a:gd name="connsiteX11" fmla="*/ 34412 w 201561"/>
                <a:gd name="connsiteY11" fmla="*/ 238433 h 334297"/>
                <a:gd name="connsiteX12" fmla="*/ 0 w 201561"/>
                <a:gd name="connsiteY12" fmla="*/ 231059 h 334297"/>
                <a:gd name="connsiteX13" fmla="*/ 2458 w 201561"/>
                <a:gd name="connsiteY13" fmla="*/ 176981 h 334297"/>
                <a:gd name="connsiteX14" fmla="*/ 54077 w 201561"/>
                <a:gd name="connsiteY14" fmla="*/ 179439 h 334297"/>
                <a:gd name="connsiteX15" fmla="*/ 49161 w 201561"/>
                <a:gd name="connsiteY15" fmla="*/ 0 h 334297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6667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4762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196645"/>
                <a:gd name="connsiteY0" fmla="*/ 0 h 275304"/>
                <a:gd name="connsiteX1" fmla="*/ 130277 w 196645"/>
                <a:gd name="connsiteY1" fmla="*/ 2459 h 275304"/>
                <a:gd name="connsiteX2" fmla="*/ 130277 w 196645"/>
                <a:gd name="connsiteY2" fmla="*/ 132736 h 275304"/>
                <a:gd name="connsiteX3" fmla="*/ 140109 w 196645"/>
                <a:gd name="connsiteY3" fmla="*/ 162233 h 275304"/>
                <a:gd name="connsiteX4" fmla="*/ 196645 w 196645"/>
                <a:gd name="connsiteY4" fmla="*/ 208936 h 275304"/>
                <a:gd name="connsiteX5" fmla="*/ 195846 w 196645"/>
                <a:gd name="connsiteY5" fmla="*/ 241690 h 275304"/>
                <a:gd name="connsiteX6" fmla="*/ 99490 w 196645"/>
                <a:gd name="connsiteY6" fmla="*/ 244762 h 275304"/>
                <a:gd name="connsiteX7" fmla="*/ 98322 w 196645"/>
                <a:gd name="connsiteY7" fmla="*/ 275304 h 275304"/>
                <a:gd name="connsiteX8" fmla="*/ 51619 w 196645"/>
                <a:gd name="connsiteY8" fmla="*/ 275304 h 275304"/>
                <a:gd name="connsiteX9" fmla="*/ 46703 w 196645"/>
                <a:gd name="connsiteY9" fmla="*/ 255639 h 275304"/>
                <a:gd name="connsiteX10" fmla="*/ 46703 w 196645"/>
                <a:gd name="connsiteY10" fmla="*/ 253181 h 275304"/>
                <a:gd name="connsiteX11" fmla="*/ 34412 w 196645"/>
                <a:gd name="connsiteY11" fmla="*/ 238433 h 275304"/>
                <a:gd name="connsiteX12" fmla="*/ 0 w 196645"/>
                <a:gd name="connsiteY12" fmla="*/ 231059 h 275304"/>
                <a:gd name="connsiteX13" fmla="*/ 2458 w 196645"/>
                <a:gd name="connsiteY13" fmla="*/ 176981 h 275304"/>
                <a:gd name="connsiteX14" fmla="*/ 54077 w 196645"/>
                <a:gd name="connsiteY14" fmla="*/ 179439 h 275304"/>
                <a:gd name="connsiteX15" fmla="*/ 49161 w 196645"/>
                <a:gd name="connsiteY15" fmla="*/ 0 h 275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6645" h="275304">
                  <a:moveTo>
                    <a:pt x="49161" y="0"/>
                  </a:moveTo>
                  <a:lnTo>
                    <a:pt x="130277" y="2459"/>
                  </a:lnTo>
                  <a:lnTo>
                    <a:pt x="130277" y="132736"/>
                  </a:lnTo>
                  <a:lnTo>
                    <a:pt x="140109" y="162233"/>
                  </a:lnTo>
                  <a:lnTo>
                    <a:pt x="196645" y="208936"/>
                  </a:lnTo>
                  <a:cubicBezTo>
                    <a:pt x="196379" y="219854"/>
                    <a:pt x="196112" y="230772"/>
                    <a:pt x="195846" y="241690"/>
                  </a:cubicBezTo>
                  <a:lnTo>
                    <a:pt x="99490" y="244762"/>
                  </a:lnTo>
                  <a:cubicBezTo>
                    <a:pt x="99101" y="254308"/>
                    <a:pt x="98711" y="265758"/>
                    <a:pt x="98322" y="275304"/>
                  </a:cubicBezTo>
                  <a:lnTo>
                    <a:pt x="51619" y="275304"/>
                  </a:lnTo>
                  <a:lnTo>
                    <a:pt x="46703" y="255639"/>
                  </a:lnTo>
                  <a:lnTo>
                    <a:pt x="46703" y="253181"/>
                  </a:lnTo>
                  <a:lnTo>
                    <a:pt x="34412" y="238433"/>
                  </a:lnTo>
                  <a:lnTo>
                    <a:pt x="0" y="231059"/>
                  </a:lnTo>
                  <a:lnTo>
                    <a:pt x="2458" y="176981"/>
                  </a:lnTo>
                  <a:lnTo>
                    <a:pt x="54077" y="179439"/>
                  </a:lnTo>
                  <a:lnTo>
                    <a:pt x="49161" y="0"/>
                  </a:lnTo>
                  <a:close/>
                </a:path>
              </a:pathLst>
            </a:custGeom>
            <a:solidFill>
              <a:srgbClr val="CC0000">
                <a:alpha val="49804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Forme libre 21"/>
            <p:cNvSpPr/>
            <p:nvPr/>
          </p:nvSpPr>
          <p:spPr bwMode="auto">
            <a:xfrm flipV="1">
              <a:off x="7186929" y="3770494"/>
              <a:ext cx="205617" cy="275304"/>
            </a:xfrm>
            <a:custGeom>
              <a:avLst/>
              <a:gdLst>
                <a:gd name="connsiteX0" fmla="*/ 49161 w 201561"/>
                <a:gd name="connsiteY0" fmla="*/ 0 h 334297"/>
                <a:gd name="connsiteX1" fmla="*/ 130277 w 201561"/>
                <a:gd name="connsiteY1" fmla="*/ 2459 h 334297"/>
                <a:gd name="connsiteX2" fmla="*/ 130277 w 201561"/>
                <a:gd name="connsiteY2" fmla="*/ 132736 h 334297"/>
                <a:gd name="connsiteX3" fmla="*/ 140109 w 201561"/>
                <a:gd name="connsiteY3" fmla="*/ 162233 h 334297"/>
                <a:gd name="connsiteX4" fmla="*/ 196645 w 201561"/>
                <a:gd name="connsiteY4" fmla="*/ 208936 h 334297"/>
                <a:gd name="connsiteX5" fmla="*/ 201561 w 201561"/>
                <a:gd name="connsiteY5" fmla="*/ 235975 h 334297"/>
                <a:gd name="connsiteX6" fmla="*/ 196645 w 201561"/>
                <a:gd name="connsiteY6" fmla="*/ 334297 h 334297"/>
                <a:gd name="connsiteX7" fmla="*/ 98322 w 201561"/>
                <a:gd name="connsiteY7" fmla="*/ 275304 h 334297"/>
                <a:gd name="connsiteX8" fmla="*/ 51619 w 201561"/>
                <a:gd name="connsiteY8" fmla="*/ 275304 h 334297"/>
                <a:gd name="connsiteX9" fmla="*/ 46703 w 201561"/>
                <a:gd name="connsiteY9" fmla="*/ 255639 h 334297"/>
                <a:gd name="connsiteX10" fmla="*/ 46703 w 201561"/>
                <a:gd name="connsiteY10" fmla="*/ 253181 h 334297"/>
                <a:gd name="connsiteX11" fmla="*/ 34412 w 201561"/>
                <a:gd name="connsiteY11" fmla="*/ 238433 h 334297"/>
                <a:gd name="connsiteX12" fmla="*/ 0 w 201561"/>
                <a:gd name="connsiteY12" fmla="*/ 231059 h 334297"/>
                <a:gd name="connsiteX13" fmla="*/ 2458 w 201561"/>
                <a:gd name="connsiteY13" fmla="*/ 176981 h 334297"/>
                <a:gd name="connsiteX14" fmla="*/ 54077 w 201561"/>
                <a:gd name="connsiteY14" fmla="*/ 179439 h 334297"/>
                <a:gd name="connsiteX15" fmla="*/ 49161 w 201561"/>
                <a:gd name="connsiteY15" fmla="*/ 0 h 334297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6667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4762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196645"/>
                <a:gd name="connsiteY0" fmla="*/ 0 h 275304"/>
                <a:gd name="connsiteX1" fmla="*/ 130277 w 196645"/>
                <a:gd name="connsiteY1" fmla="*/ 2459 h 275304"/>
                <a:gd name="connsiteX2" fmla="*/ 130277 w 196645"/>
                <a:gd name="connsiteY2" fmla="*/ 132736 h 275304"/>
                <a:gd name="connsiteX3" fmla="*/ 140109 w 196645"/>
                <a:gd name="connsiteY3" fmla="*/ 162233 h 275304"/>
                <a:gd name="connsiteX4" fmla="*/ 196645 w 196645"/>
                <a:gd name="connsiteY4" fmla="*/ 208936 h 275304"/>
                <a:gd name="connsiteX5" fmla="*/ 195846 w 196645"/>
                <a:gd name="connsiteY5" fmla="*/ 241690 h 275304"/>
                <a:gd name="connsiteX6" fmla="*/ 99490 w 196645"/>
                <a:gd name="connsiteY6" fmla="*/ 244762 h 275304"/>
                <a:gd name="connsiteX7" fmla="*/ 98322 w 196645"/>
                <a:gd name="connsiteY7" fmla="*/ 275304 h 275304"/>
                <a:gd name="connsiteX8" fmla="*/ 51619 w 196645"/>
                <a:gd name="connsiteY8" fmla="*/ 275304 h 275304"/>
                <a:gd name="connsiteX9" fmla="*/ 46703 w 196645"/>
                <a:gd name="connsiteY9" fmla="*/ 255639 h 275304"/>
                <a:gd name="connsiteX10" fmla="*/ 46703 w 196645"/>
                <a:gd name="connsiteY10" fmla="*/ 253181 h 275304"/>
                <a:gd name="connsiteX11" fmla="*/ 34412 w 196645"/>
                <a:gd name="connsiteY11" fmla="*/ 238433 h 275304"/>
                <a:gd name="connsiteX12" fmla="*/ 0 w 196645"/>
                <a:gd name="connsiteY12" fmla="*/ 231059 h 275304"/>
                <a:gd name="connsiteX13" fmla="*/ 2458 w 196645"/>
                <a:gd name="connsiteY13" fmla="*/ 176981 h 275304"/>
                <a:gd name="connsiteX14" fmla="*/ 54077 w 196645"/>
                <a:gd name="connsiteY14" fmla="*/ 179439 h 275304"/>
                <a:gd name="connsiteX15" fmla="*/ 49161 w 196645"/>
                <a:gd name="connsiteY15" fmla="*/ 0 h 275304"/>
                <a:gd name="connsiteX0" fmla="*/ 49161 w 196645"/>
                <a:gd name="connsiteY0" fmla="*/ 0 h 275304"/>
                <a:gd name="connsiteX1" fmla="*/ 130277 w 196645"/>
                <a:gd name="connsiteY1" fmla="*/ 2459 h 275304"/>
                <a:gd name="connsiteX2" fmla="*/ 130277 w 196645"/>
                <a:gd name="connsiteY2" fmla="*/ 132736 h 275304"/>
                <a:gd name="connsiteX3" fmla="*/ 140109 w 196645"/>
                <a:gd name="connsiteY3" fmla="*/ 162233 h 275304"/>
                <a:gd name="connsiteX4" fmla="*/ 196645 w 196645"/>
                <a:gd name="connsiteY4" fmla="*/ 208936 h 275304"/>
                <a:gd name="connsiteX5" fmla="*/ 195846 w 196645"/>
                <a:gd name="connsiteY5" fmla="*/ 241690 h 275304"/>
                <a:gd name="connsiteX6" fmla="*/ 99490 w 196645"/>
                <a:gd name="connsiteY6" fmla="*/ 244762 h 275304"/>
                <a:gd name="connsiteX7" fmla="*/ 98322 w 196645"/>
                <a:gd name="connsiteY7" fmla="*/ 275304 h 275304"/>
                <a:gd name="connsiteX8" fmla="*/ 51619 w 196645"/>
                <a:gd name="connsiteY8" fmla="*/ 275304 h 275304"/>
                <a:gd name="connsiteX9" fmla="*/ 46703 w 196645"/>
                <a:gd name="connsiteY9" fmla="*/ 255639 h 275304"/>
                <a:gd name="connsiteX10" fmla="*/ 46703 w 196645"/>
                <a:gd name="connsiteY10" fmla="*/ 253181 h 275304"/>
                <a:gd name="connsiteX11" fmla="*/ 34412 w 196645"/>
                <a:gd name="connsiteY11" fmla="*/ 238433 h 275304"/>
                <a:gd name="connsiteX12" fmla="*/ 0 w 196645"/>
                <a:gd name="connsiteY12" fmla="*/ 231059 h 275304"/>
                <a:gd name="connsiteX13" fmla="*/ 2458 w 196645"/>
                <a:gd name="connsiteY13" fmla="*/ 176981 h 275304"/>
                <a:gd name="connsiteX14" fmla="*/ 48362 w 196645"/>
                <a:gd name="connsiteY14" fmla="*/ 177534 h 275304"/>
                <a:gd name="connsiteX15" fmla="*/ 49161 w 196645"/>
                <a:gd name="connsiteY15" fmla="*/ 0 h 275304"/>
                <a:gd name="connsiteX0" fmla="*/ 58133 w 205617"/>
                <a:gd name="connsiteY0" fmla="*/ 0 h 275304"/>
                <a:gd name="connsiteX1" fmla="*/ 139249 w 205617"/>
                <a:gd name="connsiteY1" fmla="*/ 2459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8972 w 205617"/>
                <a:gd name="connsiteY12" fmla="*/ 231059 h 275304"/>
                <a:gd name="connsiteX13" fmla="*/ 0 w 205617"/>
                <a:gd name="connsiteY13" fmla="*/ 175076 h 275304"/>
                <a:gd name="connsiteX14" fmla="*/ 57334 w 205617"/>
                <a:gd name="connsiteY14" fmla="*/ 177534 h 275304"/>
                <a:gd name="connsiteX15" fmla="*/ 58133 w 205617"/>
                <a:gd name="connsiteY15" fmla="*/ 0 h 275304"/>
                <a:gd name="connsiteX0" fmla="*/ 61307 w 208791"/>
                <a:gd name="connsiteY0" fmla="*/ 0 h 275304"/>
                <a:gd name="connsiteX1" fmla="*/ 142423 w 208791"/>
                <a:gd name="connsiteY1" fmla="*/ 2459 h 275304"/>
                <a:gd name="connsiteX2" fmla="*/ 142423 w 208791"/>
                <a:gd name="connsiteY2" fmla="*/ 132736 h 275304"/>
                <a:gd name="connsiteX3" fmla="*/ 152255 w 208791"/>
                <a:gd name="connsiteY3" fmla="*/ 162233 h 275304"/>
                <a:gd name="connsiteX4" fmla="*/ 208791 w 208791"/>
                <a:gd name="connsiteY4" fmla="*/ 208936 h 275304"/>
                <a:gd name="connsiteX5" fmla="*/ 207992 w 208791"/>
                <a:gd name="connsiteY5" fmla="*/ 241690 h 275304"/>
                <a:gd name="connsiteX6" fmla="*/ 111636 w 208791"/>
                <a:gd name="connsiteY6" fmla="*/ 244762 h 275304"/>
                <a:gd name="connsiteX7" fmla="*/ 110468 w 208791"/>
                <a:gd name="connsiteY7" fmla="*/ 275304 h 275304"/>
                <a:gd name="connsiteX8" fmla="*/ 63765 w 208791"/>
                <a:gd name="connsiteY8" fmla="*/ 275304 h 275304"/>
                <a:gd name="connsiteX9" fmla="*/ 58849 w 208791"/>
                <a:gd name="connsiteY9" fmla="*/ 255639 h 275304"/>
                <a:gd name="connsiteX10" fmla="*/ 58849 w 208791"/>
                <a:gd name="connsiteY10" fmla="*/ 253181 h 275304"/>
                <a:gd name="connsiteX11" fmla="*/ 46558 w 208791"/>
                <a:gd name="connsiteY11" fmla="*/ 238433 h 275304"/>
                <a:gd name="connsiteX12" fmla="*/ 12146 w 208791"/>
                <a:gd name="connsiteY12" fmla="*/ 231059 h 275304"/>
                <a:gd name="connsiteX13" fmla="*/ 0 w 208791"/>
                <a:gd name="connsiteY13" fmla="*/ 216748 h 275304"/>
                <a:gd name="connsiteX14" fmla="*/ 3174 w 208791"/>
                <a:gd name="connsiteY14" fmla="*/ 175076 h 275304"/>
                <a:gd name="connsiteX15" fmla="*/ 60508 w 208791"/>
                <a:gd name="connsiteY15" fmla="*/ 177534 h 275304"/>
                <a:gd name="connsiteX16" fmla="*/ 61307 w 208791"/>
                <a:gd name="connsiteY16" fmla="*/ 0 h 275304"/>
                <a:gd name="connsiteX0" fmla="*/ 61307 w 208791"/>
                <a:gd name="connsiteY0" fmla="*/ 0 h 275304"/>
                <a:gd name="connsiteX1" fmla="*/ 142423 w 208791"/>
                <a:gd name="connsiteY1" fmla="*/ 2459 h 275304"/>
                <a:gd name="connsiteX2" fmla="*/ 142423 w 208791"/>
                <a:gd name="connsiteY2" fmla="*/ 132736 h 275304"/>
                <a:gd name="connsiteX3" fmla="*/ 152255 w 208791"/>
                <a:gd name="connsiteY3" fmla="*/ 162233 h 275304"/>
                <a:gd name="connsiteX4" fmla="*/ 208791 w 208791"/>
                <a:gd name="connsiteY4" fmla="*/ 208936 h 275304"/>
                <a:gd name="connsiteX5" fmla="*/ 207992 w 208791"/>
                <a:gd name="connsiteY5" fmla="*/ 241690 h 275304"/>
                <a:gd name="connsiteX6" fmla="*/ 111636 w 208791"/>
                <a:gd name="connsiteY6" fmla="*/ 244762 h 275304"/>
                <a:gd name="connsiteX7" fmla="*/ 110468 w 208791"/>
                <a:gd name="connsiteY7" fmla="*/ 275304 h 275304"/>
                <a:gd name="connsiteX8" fmla="*/ 63765 w 208791"/>
                <a:gd name="connsiteY8" fmla="*/ 275304 h 275304"/>
                <a:gd name="connsiteX9" fmla="*/ 58849 w 208791"/>
                <a:gd name="connsiteY9" fmla="*/ 255639 h 275304"/>
                <a:gd name="connsiteX10" fmla="*/ 58849 w 208791"/>
                <a:gd name="connsiteY10" fmla="*/ 253181 h 275304"/>
                <a:gd name="connsiteX11" fmla="*/ 46558 w 208791"/>
                <a:gd name="connsiteY11" fmla="*/ 238433 h 275304"/>
                <a:gd name="connsiteX12" fmla="*/ 4526 w 208791"/>
                <a:gd name="connsiteY12" fmla="*/ 229154 h 275304"/>
                <a:gd name="connsiteX13" fmla="*/ 0 w 208791"/>
                <a:gd name="connsiteY13" fmla="*/ 216748 h 275304"/>
                <a:gd name="connsiteX14" fmla="*/ 3174 w 208791"/>
                <a:gd name="connsiteY14" fmla="*/ 175076 h 275304"/>
                <a:gd name="connsiteX15" fmla="*/ 60508 w 208791"/>
                <a:gd name="connsiteY15" fmla="*/ 177534 h 275304"/>
                <a:gd name="connsiteX16" fmla="*/ 61307 w 208791"/>
                <a:gd name="connsiteY16" fmla="*/ 0 h 275304"/>
                <a:gd name="connsiteX0" fmla="*/ 58133 w 205617"/>
                <a:gd name="connsiteY0" fmla="*/ 0 h 275304"/>
                <a:gd name="connsiteX1" fmla="*/ 139249 w 205617"/>
                <a:gd name="connsiteY1" fmla="*/ 2459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1352 w 205617"/>
                <a:gd name="connsiteY12" fmla="*/ 229154 h 275304"/>
                <a:gd name="connsiteX13" fmla="*/ 4446 w 205617"/>
                <a:gd name="connsiteY13" fmla="*/ 233893 h 275304"/>
                <a:gd name="connsiteX14" fmla="*/ 0 w 205617"/>
                <a:gd name="connsiteY14" fmla="*/ 175076 h 275304"/>
                <a:gd name="connsiteX15" fmla="*/ 57334 w 205617"/>
                <a:gd name="connsiteY15" fmla="*/ 177534 h 275304"/>
                <a:gd name="connsiteX16" fmla="*/ 58133 w 205617"/>
                <a:gd name="connsiteY16" fmla="*/ 0 h 275304"/>
                <a:gd name="connsiteX0" fmla="*/ 58133 w 205617"/>
                <a:gd name="connsiteY0" fmla="*/ 0 h 275304"/>
                <a:gd name="connsiteX1" fmla="*/ 139249 w 205617"/>
                <a:gd name="connsiteY1" fmla="*/ 11984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1352 w 205617"/>
                <a:gd name="connsiteY12" fmla="*/ 229154 h 275304"/>
                <a:gd name="connsiteX13" fmla="*/ 4446 w 205617"/>
                <a:gd name="connsiteY13" fmla="*/ 233893 h 275304"/>
                <a:gd name="connsiteX14" fmla="*/ 0 w 205617"/>
                <a:gd name="connsiteY14" fmla="*/ 175076 h 275304"/>
                <a:gd name="connsiteX15" fmla="*/ 57334 w 205617"/>
                <a:gd name="connsiteY15" fmla="*/ 177534 h 275304"/>
                <a:gd name="connsiteX16" fmla="*/ 58133 w 205617"/>
                <a:gd name="connsiteY16" fmla="*/ 0 h 275304"/>
                <a:gd name="connsiteX0" fmla="*/ 58133 w 205617"/>
                <a:gd name="connsiteY0" fmla="*/ 0 h 275304"/>
                <a:gd name="connsiteX1" fmla="*/ 141154 w 205617"/>
                <a:gd name="connsiteY1" fmla="*/ 2459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1352 w 205617"/>
                <a:gd name="connsiteY12" fmla="*/ 229154 h 275304"/>
                <a:gd name="connsiteX13" fmla="*/ 4446 w 205617"/>
                <a:gd name="connsiteY13" fmla="*/ 233893 h 275304"/>
                <a:gd name="connsiteX14" fmla="*/ 0 w 205617"/>
                <a:gd name="connsiteY14" fmla="*/ 175076 h 275304"/>
                <a:gd name="connsiteX15" fmla="*/ 57334 w 205617"/>
                <a:gd name="connsiteY15" fmla="*/ 177534 h 275304"/>
                <a:gd name="connsiteX16" fmla="*/ 58133 w 205617"/>
                <a:gd name="connsiteY16" fmla="*/ 0 h 275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617" h="275304">
                  <a:moveTo>
                    <a:pt x="58133" y="0"/>
                  </a:moveTo>
                  <a:lnTo>
                    <a:pt x="141154" y="2459"/>
                  </a:lnTo>
                  <a:lnTo>
                    <a:pt x="139249" y="132736"/>
                  </a:lnTo>
                  <a:lnTo>
                    <a:pt x="149081" y="162233"/>
                  </a:lnTo>
                  <a:lnTo>
                    <a:pt x="205617" y="208936"/>
                  </a:lnTo>
                  <a:cubicBezTo>
                    <a:pt x="205351" y="219854"/>
                    <a:pt x="205084" y="230772"/>
                    <a:pt x="204818" y="241690"/>
                  </a:cubicBezTo>
                  <a:lnTo>
                    <a:pt x="108462" y="244762"/>
                  </a:lnTo>
                  <a:cubicBezTo>
                    <a:pt x="108073" y="254308"/>
                    <a:pt x="107683" y="265758"/>
                    <a:pt x="107294" y="275304"/>
                  </a:cubicBezTo>
                  <a:lnTo>
                    <a:pt x="60591" y="275304"/>
                  </a:lnTo>
                  <a:lnTo>
                    <a:pt x="55675" y="255639"/>
                  </a:lnTo>
                  <a:lnTo>
                    <a:pt x="55675" y="253181"/>
                  </a:lnTo>
                  <a:lnTo>
                    <a:pt x="43384" y="238433"/>
                  </a:lnTo>
                  <a:lnTo>
                    <a:pt x="1352" y="229154"/>
                  </a:lnTo>
                  <a:lnTo>
                    <a:pt x="4446" y="233893"/>
                  </a:lnTo>
                  <a:lnTo>
                    <a:pt x="0" y="175076"/>
                  </a:lnTo>
                  <a:lnTo>
                    <a:pt x="57334" y="177534"/>
                  </a:lnTo>
                  <a:cubicBezTo>
                    <a:pt x="57600" y="118356"/>
                    <a:pt x="57867" y="59178"/>
                    <a:pt x="58133" y="0"/>
                  </a:cubicBezTo>
                  <a:close/>
                </a:path>
              </a:pathLst>
            </a:custGeom>
            <a:solidFill>
              <a:srgbClr val="CC0000">
                <a:alpha val="49804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26" name="Rectangle 25"/>
          <p:cNvSpPr/>
          <p:nvPr/>
        </p:nvSpPr>
        <p:spPr bwMode="auto">
          <a:xfrm>
            <a:off x="7055964" y="1852413"/>
            <a:ext cx="937571" cy="288329"/>
          </a:xfrm>
          <a:prstGeom prst="wedgeRectCallout">
            <a:avLst>
              <a:gd name="adj1" fmla="val -69813"/>
              <a:gd name="adj2" fmla="val 231640"/>
            </a:avLst>
          </a:prstGeom>
          <a:solidFill>
            <a:srgbClr val="FF66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Couvercle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7709513" y="3718635"/>
            <a:ext cx="822927" cy="288329"/>
          </a:xfrm>
          <a:prstGeom prst="wedgeRectCallout">
            <a:avLst>
              <a:gd name="adj1" fmla="val -97592"/>
              <a:gd name="adj2" fmla="val 1716"/>
            </a:avLst>
          </a:prstGeom>
          <a:solidFill>
            <a:srgbClr val="CC00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Chapeau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07604" y="1708150"/>
            <a:ext cx="3217547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800" dirty="0" smtClean="0"/>
              <a:t>Le dévissages des vis de fixation</a:t>
            </a:r>
          </a:p>
          <a:p>
            <a:pPr>
              <a:defRPr/>
            </a:pPr>
            <a:r>
              <a:rPr lang="fr-FR" sz="1800" dirty="0" smtClean="0"/>
              <a:t>du couvercle (11) va permettre</a:t>
            </a:r>
          </a:p>
          <a:p>
            <a:pPr>
              <a:defRPr/>
            </a:pPr>
            <a:r>
              <a:rPr lang="fr-FR" sz="1800" dirty="0" smtClean="0"/>
              <a:t>d’accéder aux pièces </a:t>
            </a:r>
          </a:p>
          <a:p>
            <a:pPr>
              <a:defRPr/>
            </a:pPr>
            <a:r>
              <a:rPr lang="fr-FR" sz="1800" dirty="0" smtClean="0"/>
              <a:t>composant l’arbre de sortie.</a:t>
            </a:r>
          </a:p>
          <a:p>
            <a:pPr>
              <a:defRPr/>
            </a:pPr>
            <a:endParaRPr lang="fr-FR" sz="1800" dirty="0"/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endParaRPr lang="fr-FR" sz="1800" dirty="0"/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endParaRPr lang="fr-FR" sz="1800" dirty="0"/>
          </a:p>
        </p:txBody>
      </p:sp>
      <p:sp>
        <p:nvSpPr>
          <p:cNvPr id="23" name="Forme libre 6"/>
          <p:cNvSpPr>
            <a:spLocks/>
          </p:cNvSpPr>
          <p:nvPr/>
        </p:nvSpPr>
        <p:spPr bwMode="auto">
          <a:xfrm>
            <a:off x="5684838" y="3019425"/>
            <a:ext cx="2468562" cy="881063"/>
          </a:xfrm>
          <a:custGeom>
            <a:avLst/>
            <a:gdLst>
              <a:gd name="T0" fmla="*/ 2598 w 2469356"/>
              <a:gd name="T1" fmla="*/ 644481 h 881063"/>
              <a:gd name="T2" fmla="*/ 111 w 2469356"/>
              <a:gd name="T3" fmla="*/ 315274 h 881063"/>
              <a:gd name="T4" fmla="*/ 19098 w 2469356"/>
              <a:gd name="T5" fmla="*/ 316764 h 881063"/>
              <a:gd name="T6" fmla="*/ 21585 w 2469356"/>
              <a:gd name="T7" fmla="*/ 339189 h 881063"/>
              <a:gd name="T8" fmla="*/ 192633 w 2469356"/>
              <a:gd name="T9" fmla="*/ 338138 h 881063"/>
              <a:gd name="T10" fmla="*/ 192633 w 2469356"/>
              <a:gd name="T11" fmla="*/ 285750 h 881063"/>
              <a:gd name="T12" fmla="*/ 268736 w 2469356"/>
              <a:gd name="T13" fmla="*/ 280988 h 881063"/>
              <a:gd name="T14" fmla="*/ 268736 w 2469356"/>
              <a:gd name="T15" fmla="*/ 0 h 881063"/>
              <a:gd name="T16" fmla="*/ 596926 w 2469356"/>
              <a:gd name="T17" fmla="*/ 0 h 881063"/>
              <a:gd name="T18" fmla="*/ 601680 w 2469356"/>
              <a:gd name="T19" fmla="*/ 238125 h 881063"/>
              <a:gd name="T20" fmla="*/ 1239035 w 2469356"/>
              <a:gd name="T21" fmla="*/ 238125 h 881063"/>
              <a:gd name="T22" fmla="*/ 1243794 w 2469356"/>
              <a:gd name="T23" fmla="*/ 285750 h 881063"/>
              <a:gd name="T24" fmla="*/ 1495881 w 2469356"/>
              <a:gd name="T25" fmla="*/ 276225 h 881063"/>
              <a:gd name="T26" fmla="*/ 1500637 w 2469356"/>
              <a:gd name="T27" fmla="*/ 228600 h 881063"/>
              <a:gd name="T28" fmla="*/ 1709918 w 2469356"/>
              <a:gd name="T29" fmla="*/ 228600 h 881063"/>
              <a:gd name="T30" fmla="*/ 1709918 w 2469356"/>
              <a:gd name="T31" fmla="*/ 280988 h 881063"/>
              <a:gd name="T32" fmla="*/ 2466182 w 2469356"/>
              <a:gd name="T33" fmla="*/ 266700 h 881063"/>
              <a:gd name="T34" fmla="*/ 2461426 w 2469356"/>
              <a:gd name="T35" fmla="*/ 647700 h 881063"/>
              <a:gd name="T36" fmla="*/ 1705161 w 2469356"/>
              <a:gd name="T37" fmla="*/ 652463 h 881063"/>
              <a:gd name="T38" fmla="*/ 1709918 w 2469356"/>
              <a:gd name="T39" fmla="*/ 700088 h 881063"/>
              <a:gd name="T40" fmla="*/ 1495881 w 2469356"/>
              <a:gd name="T41" fmla="*/ 704850 h 881063"/>
              <a:gd name="T42" fmla="*/ 1491124 w 2469356"/>
              <a:gd name="T43" fmla="*/ 652463 h 881063"/>
              <a:gd name="T44" fmla="*/ 1234281 w 2469356"/>
              <a:gd name="T45" fmla="*/ 657225 h 881063"/>
              <a:gd name="T46" fmla="*/ 1234281 w 2469356"/>
              <a:gd name="T47" fmla="*/ 695325 h 881063"/>
              <a:gd name="T48" fmla="*/ 611193 w 2469356"/>
              <a:gd name="T49" fmla="*/ 700088 h 881063"/>
              <a:gd name="T50" fmla="*/ 606439 w 2469356"/>
              <a:gd name="T51" fmla="*/ 881063 h 881063"/>
              <a:gd name="T52" fmla="*/ 278247 w 2469356"/>
              <a:gd name="T53" fmla="*/ 876300 h 881063"/>
              <a:gd name="T54" fmla="*/ 275979 w 2469356"/>
              <a:gd name="T55" fmla="*/ 671514 h 881063"/>
              <a:gd name="T56" fmla="*/ 187879 w 2469356"/>
              <a:gd name="T57" fmla="*/ 666750 h 881063"/>
              <a:gd name="T58" fmla="*/ 188096 w 2469356"/>
              <a:gd name="T59" fmla="*/ 617296 h 881063"/>
              <a:gd name="T60" fmla="*/ 26560 w 2469356"/>
              <a:gd name="T61" fmla="*/ 613259 h 881063"/>
              <a:gd name="T62" fmla="*/ 29049 w 2469356"/>
              <a:gd name="T63" fmla="*/ 643158 h 881063"/>
              <a:gd name="T64" fmla="*/ 2598 w 2469356"/>
              <a:gd name="T65" fmla="*/ 644481 h 88106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2469356" h="881063">
                <a:moveTo>
                  <a:pt x="2602" y="644481"/>
                </a:moveTo>
                <a:cubicBezTo>
                  <a:pt x="3433" y="553016"/>
                  <a:pt x="-720" y="406739"/>
                  <a:pt x="111" y="315274"/>
                </a:cubicBezTo>
                <a:cubicBezTo>
                  <a:pt x="5617" y="315771"/>
                  <a:pt x="13616" y="316267"/>
                  <a:pt x="19122" y="316764"/>
                </a:cubicBezTo>
                <a:cubicBezTo>
                  <a:pt x="24936" y="317595"/>
                  <a:pt x="15799" y="338358"/>
                  <a:pt x="21613" y="339189"/>
                </a:cubicBezTo>
                <a:lnTo>
                  <a:pt x="192881" y="338138"/>
                </a:lnTo>
                <a:lnTo>
                  <a:pt x="192881" y="285750"/>
                </a:lnTo>
                <a:lnTo>
                  <a:pt x="269081" y="280988"/>
                </a:lnTo>
                <a:lnTo>
                  <a:pt x="269081" y="0"/>
                </a:lnTo>
                <a:lnTo>
                  <a:pt x="597694" y="0"/>
                </a:lnTo>
                <a:cubicBezTo>
                  <a:pt x="599281" y="79375"/>
                  <a:pt x="600869" y="158750"/>
                  <a:pt x="602456" y="238125"/>
                </a:cubicBezTo>
                <a:lnTo>
                  <a:pt x="1240631" y="238125"/>
                </a:lnTo>
                <a:lnTo>
                  <a:pt x="1245394" y="285750"/>
                </a:lnTo>
                <a:lnTo>
                  <a:pt x="1497806" y="276225"/>
                </a:lnTo>
                <a:lnTo>
                  <a:pt x="1502569" y="228600"/>
                </a:lnTo>
                <a:lnTo>
                  <a:pt x="1712119" y="228600"/>
                </a:lnTo>
                <a:lnTo>
                  <a:pt x="1712119" y="280988"/>
                </a:lnTo>
                <a:lnTo>
                  <a:pt x="2469356" y="266700"/>
                </a:lnTo>
                <a:cubicBezTo>
                  <a:pt x="2467769" y="393700"/>
                  <a:pt x="2466181" y="520700"/>
                  <a:pt x="2464594" y="647700"/>
                </a:cubicBezTo>
                <a:lnTo>
                  <a:pt x="1707356" y="652463"/>
                </a:lnTo>
                <a:lnTo>
                  <a:pt x="1712119" y="700088"/>
                </a:lnTo>
                <a:lnTo>
                  <a:pt x="1497806" y="704850"/>
                </a:lnTo>
                <a:lnTo>
                  <a:pt x="1493044" y="652463"/>
                </a:lnTo>
                <a:lnTo>
                  <a:pt x="1235869" y="657225"/>
                </a:lnTo>
                <a:lnTo>
                  <a:pt x="1235869" y="695325"/>
                </a:lnTo>
                <a:lnTo>
                  <a:pt x="611981" y="700088"/>
                </a:lnTo>
                <a:lnTo>
                  <a:pt x="607219" y="881063"/>
                </a:lnTo>
                <a:lnTo>
                  <a:pt x="278606" y="876300"/>
                </a:lnTo>
                <a:lnTo>
                  <a:pt x="276335" y="671514"/>
                </a:lnTo>
                <a:lnTo>
                  <a:pt x="188119" y="666750"/>
                </a:lnTo>
                <a:cubicBezTo>
                  <a:pt x="188192" y="650265"/>
                  <a:pt x="188266" y="633781"/>
                  <a:pt x="188339" y="617296"/>
                </a:cubicBezTo>
                <a:cubicBezTo>
                  <a:pt x="130273" y="616781"/>
                  <a:pt x="82171" y="608791"/>
                  <a:pt x="26596" y="613259"/>
                </a:cubicBezTo>
                <a:cubicBezTo>
                  <a:pt x="24969" y="647469"/>
                  <a:pt x="26441" y="597675"/>
                  <a:pt x="29085" y="643158"/>
                </a:cubicBezTo>
                <a:cubicBezTo>
                  <a:pt x="1832" y="638811"/>
                  <a:pt x="34008" y="644730"/>
                  <a:pt x="2602" y="644481"/>
                </a:cubicBez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noFill/>
          </a:ln>
          <a:extLst/>
        </p:spPr>
        <p:txBody>
          <a:bodyPr wrap="none"/>
          <a:lstStyle/>
          <a:p>
            <a:endParaRPr lang="fr-FR"/>
          </a:p>
        </p:txBody>
      </p:sp>
      <p:sp>
        <p:nvSpPr>
          <p:cNvPr id="28" name="ZoneTexte 1"/>
          <p:cNvSpPr txBox="1">
            <a:spLocks noChangeArrowheads="1"/>
          </p:cNvSpPr>
          <p:nvPr/>
        </p:nvSpPr>
        <p:spPr bwMode="auto">
          <a:xfrm>
            <a:off x="2484438" y="766763"/>
            <a:ext cx="36880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 smtClean="0"/>
              <a:t>Accès aux différentes pièces</a:t>
            </a:r>
            <a:endParaRPr lang="fr-FR" altLang="fr-FR" sz="2400" dirty="0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7434948" y="2416401"/>
            <a:ext cx="1330325" cy="306388"/>
          </a:xfrm>
          <a:prstGeom prst="wedgeRectCallout">
            <a:avLst>
              <a:gd name="adj1" fmla="val -52000"/>
              <a:gd name="adj2" fmla="val 264312"/>
            </a:avLst>
          </a:prstGeom>
          <a:solidFill>
            <a:srgbClr val="FFFF5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dirty="0"/>
              <a:t>Arbre de sortie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7280787" y="4331606"/>
            <a:ext cx="974854" cy="224006"/>
          </a:xfrm>
          <a:prstGeom prst="wedgeRectCallout">
            <a:avLst>
              <a:gd name="adj1" fmla="val -75865"/>
              <a:gd name="adj2" fmla="val -284131"/>
            </a:avLst>
          </a:prstGeom>
          <a:solidFill>
            <a:srgbClr val="FF0000">
              <a:alpha val="6902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Roulement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4602713" y="2722789"/>
            <a:ext cx="974854" cy="224006"/>
          </a:xfrm>
          <a:prstGeom prst="wedgeRectCallout">
            <a:avLst>
              <a:gd name="adj1" fmla="val 68363"/>
              <a:gd name="adj2" fmla="val 176744"/>
            </a:avLst>
          </a:prstGeom>
          <a:solidFill>
            <a:srgbClr val="FF0000">
              <a:alpha val="6902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Roulement</a:t>
            </a:r>
          </a:p>
        </p:txBody>
      </p:sp>
    </p:spTree>
    <p:extLst>
      <p:ext uri="{BB962C8B-B14F-4D97-AF65-F5344CB8AC3E}">
        <p14:creationId xmlns:p14="http://schemas.microsoft.com/office/powerpoint/2010/main" val="68644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132856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07604" y="1708150"/>
            <a:ext cx="2749471" cy="31393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800" dirty="0" smtClean="0"/>
              <a:t>Pour accéder aux pièces de </a:t>
            </a:r>
          </a:p>
          <a:p>
            <a:pPr>
              <a:defRPr/>
            </a:pPr>
            <a:r>
              <a:rPr lang="fr-FR" sz="1800" dirty="0" smtClean="0"/>
              <a:t>l’arbre intermédiaire il faut </a:t>
            </a:r>
          </a:p>
          <a:p>
            <a:pPr>
              <a:defRPr/>
            </a:pPr>
            <a:r>
              <a:rPr lang="fr-FR" sz="1800" dirty="0" smtClean="0"/>
              <a:t>démonter :</a:t>
            </a:r>
          </a:p>
          <a:p>
            <a:pPr>
              <a:defRPr/>
            </a:pPr>
            <a:endParaRPr lang="fr-FR" sz="1800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800" dirty="0" smtClean="0"/>
              <a:t>Le moteur.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800" dirty="0" smtClean="0"/>
              <a:t>L’ensemble couvercle, </a:t>
            </a:r>
          </a:p>
          <a:p>
            <a:pPr>
              <a:defRPr/>
            </a:pPr>
            <a:r>
              <a:rPr lang="fr-FR" sz="1800" dirty="0" smtClean="0"/>
              <a:t>chapeau et arbre de sortie.</a:t>
            </a:r>
            <a:endParaRPr lang="fr-FR" sz="1800" dirty="0"/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endParaRPr lang="fr-FR" sz="1800" dirty="0"/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endParaRPr lang="fr-FR" sz="1800" dirty="0"/>
          </a:p>
        </p:txBody>
      </p:sp>
      <p:sp>
        <p:nvSpPr>
          <p:cNvPr id="15" name="Forme libre 9"/>
          <p:cNvSpPr>
            <a:spLocks/>
          </p:cNvSpPr>
          <p:nvPr/>
        </p:nvSpPr>
        <p:spPr bwMode="auto">
          <a:xfrm>
            <a:off x="4929188" y="3744913"/>
            <a:ext cx="1876425" cy="871537"/>
          </a:xfrm>
          <a:custGeom>
            <a:avLst/>
            <a:gdLst>
              <a:gd name="T0" fmla="*/ 237 w 1875742"/>
              <a:gd name="T1" fmla="*/ 300854 h 872613"/>
              <a:gd name="T2" fmla="*/ 32241 w 1875742"/>
              <a:gd name="T3" fmla="*/ 300854 h 872613"/>
              <a:gd name="T4" fmla="*/ 29781 w 1875742"/>
              <a:gd name="T5" fmla="*/ 276393 h 872613"/>
              <a:gd name="T6" fmla="*/ 49474 w 1875742"/>
              <a:gd name="T7" fmla="*/ 276393 h 872613"/>
              <a:gd name="T8" fmla="*/ 49473 w 1875742"/>
              <a:gd name="T9" fmla="*/ 300854 h 872613"/>
              <a:gd name="T10" fmla="*/ 192247 w 1875742"/>
              <a:gd name="T11" fmla="*/ 298408 h 872613"/>
              <a:gd name="T12" fmla="*/ 194709 w 1875742"/>
              <a:gd name="T13" fmla="*/ 269056 h 872613"/>
              <a:gd name="T14" fmla="*/ 229170 w 1875742"/>
              <a:gd name="T15" fmla="*/ 269056 h 872613"/>
              <a:gd name="T16" fmla="*/ 229170 w 1875742"/>
              <a:gd name="T17" fmla="*/ 0 h 872613"/>
              <a:gd name="T18" fmla="*/ 450720 w 1875742"/>
              <a:gd name="T19" fmla="*/ 0 h 872613"/>
              <a:gd name="T20" fmla="*/ 455644 w 1875742"/>
              <a:gd name="T21" fmla="*/ 242151 h 872613"/>
              <a:gd name="T22" fmla="*/ 778119 w 1875742"/>
              <a:gd name="T23" fmla="*/ 237258 h 872613"/>
              <a:gd name="T24" fmla="*/ 785505 w 1875742"/>
              <a:gd name="T25" fmla="*/ 278839 h 872613"/>
              <a:gd name="T26" fmla="*/ 947973 w 1875742"/>
              <a:gd name="T27" fmla="*/ 273948 h 872613"/>
              <a:gd name="T28" fmla="*/ 943049 w 1875742"/>
              <a:gd name="T29" fmla="*/ 242151 h 872613"/>
              <a:gd name="T30" fmla="*/ 1009513 w 1875742"/>
              <a:gd name="T31" fmla="*/ 242151 h 872613"/>
              <a:gd name="T32" fmla="*/ 1011975 w 1875742"/>
              <a:gd name="T33" fmla="*/ 158987 h 872613"/>
              <a:gd name="T34" fmla="*/ 1391069 w 1875742"/>
              <a:gd name="T35" fmla="*/ 151650 h 872613"/>
              <a:gd name="T36" fmla="*/ 1388607 w 1875742"/>
              <a:gd name="T37" fmla="*/ 259273 h 872613"/>
              <a:gd name="T38" fmla="*/ 1666773 w 1875742"/>
              <a:gd name="T39" fmla="*/ 259273 h 872613"/>
              <a:gd name="T40" fmla="*/ 1669235 w 1875742"/>
              <a:gd name="T41" fmla="*/ 293516 h 872613"/>
              <a:gd name="T42" fmla="*/ 1839089 w 1875742"/>
              <a:gd name="T43" fmla="*/ 288624 h 872613"/>
              <a:gd name="T44" fmla="*/ 1836627 w 1875742"/>
              <a:gd name="T45" fmla="*/ 266610 h 872613"/>
              <a:gd name="T46" fmla="*/ 1878475 w 1875742"/>
              <a:gd name="T47" fmla="*/ 264164 h 872613"/>
              <a:gd name="T48" fmla="*/ 1868628 w 1875742"/>
              <a:gd name="T49" fmla="*/ 538112 h 872613"/>
              <a:gd name="T50" fmla="*/ 1841551 w 1875742"/>
              <a:gd name="T51" fmla="*/ 538112 h 872613"/>
              <a:gd name="T52" fmla="*/ 1839089 w 1875742"/>
              <a:gd name="T53" fmla="*/ 501422 h 872613"/>
              <a:gd name="T54" fmla="*/ 1674158 w 1875742"/>
              <a:gd name="T55" fmla="*/ 496530 h 872613"/>
              <a:gd name="T56" fmla="*/ 1666773 w 1875742"/>
              <a:gd name="T57" fmla="*/ 538112 h 872613"/>
              <a:gd name="T58" fmla="*/ 1395993 w 1875742"/>
              <a:gd name="T59" fmla="*/ 538112 h 872613"/>
              <a:gd name="T60" fmla="*/ 1398454 w 1875742"/>
              <a:gd name="T61" fmla="*/ 633505 h 872613"/>
              <a:gd name="T62" fmla="*/ 1009513 w 1875742"/>
              <a:gd name="T63" fmla="*/ 628613 h 872613"/>
              <a:gd name="T64" fmla="*/ 1014437 w 1875742"/>
              <a:gd name="T65" fmla="*/ 557680 h 872613"/>
              <a:gd name="T66" fmla="*/ 947973 w 1875742"/>
              <a:gd name="T67" fmla="*/ 562572 h 872613"/>
              <a:gd name="T68" fmla="*/ 947973 w 1875742"/>
              <a:gd name="T69" fmla="*/ 533220 h 872613"/>
              <a:gd name="T70" fmla="*/ 778119 w 1875742"/>
              <a:gd name="T71" fmla="*/ 533220 h 872613"/>
              <a:gd name="T72" fmla="*/ 780581 w 1875742"/>
              <a:gd name="T73" fmla="*/ 562572 h 872613"/>
              <a:gd name="T74" fmla="*/ 455644 w 1875742"/>
              <a:gd name="T75" fmla="*/ 562572 h 872613"/>
              <a:gd name="T76" fmla="*/ 458106 w 1875742"/>
              <a:gd name="T77" fmla="*/ 863425 h 872613"/>
              <a:gd name="T78" fmla="*/ 234094 w 1875742"/>
              <a:gd name="T79" fmla="*/ 868317 h 872613"/>
              <a:gd name="T80" fmla="*/ 234094 w 1875742"/>
              <a:gd name="T81" fmla="*/ 545451 h 872613"/>
              <a:gd name="T82" fmla="*/ 194709 w 1875742"/>
              <a:gd name="T83" fmla="*/ 545451 h 872613"/>
              <a:gd name="T84" fmla="*/ 192247 w 1875742"/>
              <a:gd name="T85" fmla="*/ 516098 h 872613"/>
              <a:gd name="T86" fmla="*/ 47010 w 1875742"/>
              <a:gd name="T87" fmla="*/ 516098 h 872613"/>
              <a:gd name="T88" fmla="*/ 44547 w 1875742"/>
              <a:gd name="T89" fmla="*/ 552789 h 872613"/>
              <a:gd name="T90" fmla="*/ 34703 w 1875742"/>
              <a:gd name="T91" fmla="*/ 557681 h 872613"/>
              <a:gd name="T92" fmla="*/ 29779 w 1875742"/>
              <a:gd name="T93" fmla="*/ 516098 h 872613"/>
              <a:gd name="T94" fmla="*/ 238 w 1875742"/>
              <a:gd name="T95" fmla="*/ 516098 h 872613"/>
              <a:gd name="T96" fmla="*/ 237 w 1875742"/>
              <a:gd name="T97" fmla="*/ 300854 h 8726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1875742" h="872613">
                <a:moveTo>
                  <a:pt x="237" y="302342"/>
                </a:moveTo>
                <a:cubicBezTo>
                  <a:pt x="51857" y="299884"/>
                  <a:pt x="30964" y="313403"/>
                  <a:pt x="32193" y="302342"/>
                </a:cubicBezTo>
                <a:cubicBezTo>
                  <a:pt x="33422" y="291281"/>
                  <a:pt x="22772" y="276122"/>
                  <a:pt x="29737" y="277761"/>
                </a:cubicBezTo>
                <a:cubicBezTo>
                  <a:pt x="36702" y="279400"/>
                  <a:pt x="44486" y="273255"/>
                  <a:pt x="49402" y="277761"/>
                </a:cubicBezTo>
                <a:cubicBezTo>
                  <a:pt x="62512" y="262603"/>
                  <a:pt x="46124" y="261374"/>
                  <a:pt x="49401" y="302342"/>
                </a:cubicBezTo>
                <a:cubicBezTo>
                  <a:pt x="131336" y="299064"/>
                  <a:pt x="143215" y="297426"/>
                  <a:pt x="191967" y="299884"/>
                </a:cubicBezTo>
                <a:lnTo>
                  <a:pt x="194425" y="270387"/>
                </a:lnTo>
                <a:lnTo>
                  <a:pt x="228838" y="270387"/>
                </a:lnTo>
                <a:lnTo>
                  <a:pt x="228838" y="0"/>
                </a:lnTo>
                <a:lnTo>
                  <a:pt x="450064" y="0"/>
                </a:lnTo>
                <a:cubicBezTo>
                  <a:pt x="451703" y="81116"/>
                  <a:pt x="453341" y="162233"/>
                  <a:pt x="454980" y="243349"/>
                </a:cubicBezTo>
                <a:lnTo>
                  <a:pt x="776987" y="238432"/>
                </a:lnTo>
                <a:lnTo>
                  <a:pt x="784361" y="280219"/>
                </a:lnTo>
                <a:lnTo>
                  <a:pt x="946593" y="275303"/>
                </a:lnTo>
                <a:lnTo>
                  <a:pt x="941677" y="243349"/>
                </a:lnTo>
                <a:lnTo>
                  <a:pt x="1008045" y="243349"/>
                </a:lnTo>
                <a:cubicBezTo>
                  <a:pt x="1008864" y="215491"/>
                  <a:pt x="1009684" y="187632"/>
                  <a:pt x="1010503" y="159774"/>
                </a:cubicBezTo>
                <a:lnTo>
                  <a:pt x="1389045" y="152400"/>
                </a:lnTo>
                <a:cubicBezTo>
                  <a:pt x="1388226" y="188452"/>
                  <a:pt x="1387406" y="224503"/>
                  <a:pt x="1386587" y="260555"/>
                </a:cubicBezTo>
                <a:lnTo>
                  <a:pt x="1664348" y="260555"/>
                </a:lnTo>
                <a:lnTo>
                  <a:pt x="1666806" y="294968"/>
                </a:lnTo>
                <a:lnTo>
                  <a:pt x="1836413" y="290052"/>
                </a:lnTo>
                <a:lnTo>
                  <a:pt x="1833954" y="267929"/>
                </a:lnTo>
                <a:lnTo>
                  <a:pt x="1875742" y="265471"/>
                </a:lnTo>
                <a:lnTo>
                  <a:pt x="1865909" y="540774"/>
                </a:lnTo>
                <a:lnTo>
                  <a:pt x="1838871" y="540774"/>
                </a:lnTo>
                <a:lnTo>
                  <a:pt x="1836413" y="503903"/>
                </a:lnTo>
                <a:lnTo>
                  <a:pt x="1671722" y="498987"/>
                </a:lnTo>
                <a:lnTo>
                  <a:pt x="1664348" y="540774"/>
                </a:lnTo>
                <a:lnTo>
                  <a:pt x="1393961" y="540774"/>
                </a:lnTo>
                <a:cubicBezTo>
                  <a:pt x="1394780" y="572729"/>
                  <a:pt x="1395600" y="604684"/>
                  <a:pt x="1396419" y="636639"/>
                </a:cubicBezTo>
                <a:lnTo>
                  <a:pt x="1008045" y="631723"/>
                </a:lnTo>
                <a:lnTo>
                  <a:pt x="1012961" y="560439"/>
                </a:lnTo>
                <a:lnTo>
                  <a:pt x="946593" y="565355"/>
                </a:lnTo>
                <a:lnTo>
                  <a:pt x="946593" y="535858"/>
                </a:lnTo>
                <a:lnTo>
                  <a:pt x="776987" y="535858"/>
                </a:lnTo>
                <a:lnTo>
                  <a:pt x="779445" y="565355"/>
                </a:lnTo>
                <a:lnTo>
                  <a:pt x="454980" y="565355"/>
                </a:lnTo>
                <a:cubicBezTo>
                  <a:pt x="455799" y="666136"/>
                  <a:pt x="456619" y="766916"/>
                  <a:pt x="457438" y="867697"/>
                </a:cubicBezTo>
                <a:lnTo>
                  <a:pt x="233754" y="872613"/>
                </a:lnTo>
                <a:lnTo>
                  <a:pt x="233754" y="548149"/>
                </a:lnTo>
                <a:lnTo>
                  <a:pt x="194425" y="548149"/>
                </a:lnTo>
                <a:lnTo>
                  <a:pt x="191967" y="518652"/>
                </a:lnTo>
                <a:lnTo>
                  <a:pt x="46942" y="518652"/>
                </a:lnTo>
                <a:lnTo>
                  <a:pt x="44483" y="555523"/>
                </a:lnTo>
                <a:lnTo>
                  <a:pt x="34651" y="560440"/>
                </a:lnTo>
                <a:lnTo>
                  <a:pt x="29735" y="518652"/>
                </a:lnTo>
                <a:lnTo>
                  <a:pt x="238" y="518652"/>
                </a:lnTo>
                <a:cubicBezTo>
                  <a:pt x="1057" y="448187"/>
                  <a:pt x="-582" y="372807"/>
                  <a:pt x="237" y="302342"/>
                </a:cubicBezTo>
                <a:close/>
              </a:path>
            </a:pathLst>
          </a:custGeom>
          <a:solidFill>
            <a:srgbClr val="00FF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6" name="ZoneTexte 1"/>
          <p:cNvSpPr txBox="1">
            <a:spLocks noChangeArrowheads="1"/>
          </p:cNvSpPr>
          <p:nvPr/>
        </p:nvSpPr>
        <p:spPr bwMode="auto">
          <a:xfrm>
            <a:off x="2484438" y="766763"/>
            <a:ext cx="36880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 smtClean="0"/>
              <a:t>Accès aux différentes pièces</a:t>
            </a:r>
            <a:endParaRPr lang="fr-FR" altLang="fr-FR" sz="2400" dirty="0"/>
          </a:p>
        </p:txBody>
      </p:sp>
      <p:sp>
        <p:nvSpPr>
          <p:cNvPr id="7" name="Rectangle 6"/>
          <p:cNvSpPr/>
          <p:nvPr/>
        </p:nvSpPr>
        <p:spPr bwMode="auto">
          <a:xfrm>
            <a:off x="6929373" y="4869032"/>
            <a:ext cx="974854" cy="224006"/>
          </a:xfrm>
          <a:prstGeom prst="wedgeRectCallout">
            <a:avLst>
              <a:gd name="adj1" fmla="val -75865"/>
              <a:gd name="adj2" fmla="val -284131"/>
            </a:avLst>
          </a:prstGeom>
          <a:solidFill>
            <a:srgbClr val="FF0000">
              <a:alpha val="6902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Roulement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721407" y="4869032"/>
            <a:ext cx="974854" cy="224006"/>
          </a:xfrm>
          <a:prstGeom prst="wedgeRectCallout">
            <a:avLst>
              <a:gd name="adj1" fmla="val -42581"/>
              <a:gd name="adj2" fmla="val -257796"/>
            </a:avLst>
          </a:prstGeom>
          <a:solidFill>
            <a:srgbClr val="FF0000">
              <a:alpha val="6902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Roulement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753299" y="3520907"/>
            <a:ext cx="974854" cy="224006"/>
          </a:xfrm>
          <a:prstGeom prst="wedgeRectCallout">
            <a:avLst>
              <a:gd name="adj1" fmla="val 83492"/>
              <a:gd name="adj2" fmla="val 141629"/>
            </a:avLst>
          </a:prstGeom>
          <a:solidFill>
            <a:srgbClr val="FF0000">
              <a:alpha val="6902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Roulement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487580" y="4876848"/>
            <a:ext cx="1681775" cy="317375"/>
          </a:xfrm>
          <a:prstGeom prst="wedgeRectCallout">
            <a:avLst>
              <a:gd name="adj1" fmla="val 62490"/>
              <a:gd name="adj2" fmla="val -242455"/>
            </a:avLst>
          </a:prstGeom>
          <a:solidFill>
            <a:srgbClr val="54F267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 dirty="0"/>
              <a:t>Arbre </a:t>
            </a:r>
            <a:r>
              <a:rPr lang="fr-FR" altLang="fr-FR" sz="1600" dirty="0" smtClean="0"/>
              <a:t>intermédiaire</a:t>
            </a:r>
            <a:endParaRPr lang="fr-FR" altLang="fr-FR" sz="1600" dirty="0"/>
          </a:p>
        </p:txBody>
      </p:sp>
    </p:spTree>
    <p:extLst>
      <p:ext uri="{BB962C8B-B14F-4D97-AF65-F5344CB8AC3E}">
        <p14:creationId xmlns:p14="http://schemas.microsoft.com/office/powerpoint/2010/main" val="353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187624" y="836712"/>
            <a:ext cx="7183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Exemple : séquence de démontage de la roue 44.</a:t>
            </a:r>
            <a:endParaRPr lang="fr-FR" sz="2800" dirty="0"/>
          </a:p>
        </p:txBody>
      </p:sp>
      <p:grpSp>
        <p:nvGrpSpPr>
          <p:cNvPr id="6" name="Groupe 5"/>
          <p:cNvGrpSpPr/>
          <p:nvPr/>
        </p:nvGrpSpPr>
        <p:grpSpPr>
          <a:xfrm>
            <a:off x="2951820" y="1898540"/>
            <a:ext cx="1116124" cy="2250540"/>
            <a:chOff x="5760132" y="1898540"/>
            <a:chExt cx="1116124" cy="2250540"/>
          </a:xfrm>
        </p:grpSpPr>
        <p:sp>
          <p:nvSpPr>
            <p:cNvPr id="4" name="Ellipse 3"/>
            <p:cNvSpPr/>
            <p:nvPr/>
          </p:nvSpPr>
          <p:spPr bwMode="auto">
            <a:xfrm>
              <a:off x="5760132" y="2852936"/>
              <a:ext cx="684076" cy="1296144"/>
            </a:xfrm>
            <a:prstGeom prst="ellipse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5" name="Légende encadrée 1 4"/>
            <p:cNvSpPr/>
            <p:nvPr/>
          </p:nvSpPr>
          <p:spPr bwMode="auto">
            <a:xfrm>
              <a:off x="6552220" y="1898540"/>
              <a:ext cx="324036" cy="306324"/>
            </a:xfrm>
            <a:prstGeom prst="borderCallout1">
              <a:avLst>
                <a:gd name="adj1" fmla="val 44832"/>
                <a:gd name="adj2" fmla="val 1465"/>
                <a:gd name="adj3" fmla="val 347239"/>
                <a:gd name="adj4" fmla="val -79485"/>
              </a:avLst>
            </a:prstGeom>
            <a:solidFill>
              <a:srgbClr val="FFFFFF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36000" tIns="0" rIns="3600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</a:rPr>
                <a:t>44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0067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1187624" y="836712"/>
            <a:ext cx="7183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Exemple : séquence de démontage de la roue 44.</a:t>
            </a:r>
            <a:endParaRPr lang="fr-FR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5796136" y="2456892"/>
            <a:ext cx="24533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0000FF"/>
                </a:solidFill>
              </a:rPr>
              <a:t>Dévisser les vis (11)</a:t>
            </a:r>
            <a:endParaRPr lang="fr-FR" sz="2000" dirty="0">
              <a:solidFill>
                <a:srgbClr val="0000FF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796136" y="2848870"/>
            <a:ext cx="30652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0000FF"/>
                </a:solidFill>
              </a:rPr>
              <a:t>Sortir l’ensemble </a:t>
            </a:r>
          </a:p>
          <a:p>
            <a:r>
              <a:rPr lang="fr-FR" sz="2000" dirty="0" smtClean="0">
                <a:solidFill>
                  <a:srgbClr val="0000FF"/>
                </a:solidFill>
              </a:rPr>
              <a:t>(arbre de sortie + couvercle </a:t>
            </a:r>
          </a:p>
          <a:p>
            <a:r>
              <a:rPr lang="fr-FR" sz="2000" dirty="0" smtClean="0">
                <a:solidFill>
                  <a:srgbClr val="0000FF"/>
                </a:solidFill>
              </a:rPr>
              <a:t>+ chapeau) par la droite</a:t>
            </a:r>
            <a:endParaRPr lang="fr-FR" sz="2000" dirty="0">
              <a:solidFill>
                <a:srgbClr val="0000FF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4175956" y="2656947"/>
            <a:ext cx="479141" cy="1672153"/>
            <a:chOff x="7009184" y="2656947"/>
            <a:chExt cx="479141" cy="1672153"/>
          </a:xfrm>
          <a:solidFill>
            <a:srgbClr val="0000FF"/>
          </a:solidFill>
        </p:grpSpPr>
        <p:sp>
          <p:nvSpPr>
            <p:cNvPr id="10" name="Flèche gauche 9"/>
            <p:cNvSpPr/>
            <p:nvPr/>
          </p:nvSpPr>
          <p:spPr bwMode="auto">
            <a:xfrm>
              <a:off x="7009184" y="2656947"/>
              <a:ext cx="468053" cy="180020"/>
            </a:xfrm>
            <a:prstGeom prst="leftArrow">
              <a:avLst>
                <a:gd name="adj1" fmla="val 35529"/>
                <a:gd name="adj2" fmla="val 58241"/>
              </a:avLst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1" name="Flèche gauche 10"/>
            <p:cNvSpPr/>
            <p:nvPr/>
          </p:nvSpPr>
          <p:spPr bwMode="auto">
            <a:xfrm>
              <a:off x="7020272" y="4149080"/>
              <a:ext cx="468053" cy="180020"/>
            </a:xfrm>
            <a:prstGeom prst="leftArrow">
              <a:avLst>
                <a:gd name="adj1" fmla="val 35529"/>
                <a:gd name="adj2" fmla="val 58241"/>
              </a:avLst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4675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2420888"/>
            <a:ext cx="2686050" cy="2143125"/>
          </a:xfrm>
          <a:prstGeom prst="rect">
            <a:avLst/>
          </a:prstGeom>
        </p:spPr>
      </p:pic>
      <p:pic>
        <p:nvPicPr>
          <p:cNvPr id="3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32856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1187624" y="836712"/>
            <a:ext cx="7183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Exemple : séquence de démontage de la roue 44.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5791213" y="1664804"/>
            <a:ext cx="30652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0000FF"/>
                </a:solidFill>
              </a:rPr>
              <a:t>Sortir l’ensemble </a:t>
            </a:r>
          </a:p>
          <a:p>
            <a:r>
              <a:rPr lang="fr-FR" sz="2000" dirty="0" smtClean="0">
                <a:solidFill>
                  <a:srgbClr val="0000FF"/>
                </a:solidFill>
              </a:rPr>
              <a:t>(arbre de sortie + couvercle </a:t>
            </a:r>
          </a:p>
          <a:p>
            <a:r>
              <a:rPr lang="fr-FR" sz="2000" dirty="0" smtClean="0">
                <a:solidFill>
                  <a:srgbClr val="0000FF"/>
                </a:solidFill>
              </a:rPr>
              <a:t>+ chapeau) par la droite</a:t>
            </a:r>
            <a:endParaRPr lang="fr-FR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06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3.33333E-6 L 0.38854 0.00116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7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4402" y="2420888"/>
            <a:ext cx="2686050" cy="2143125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187624" y="836712"/>
            <a:ext cx="7183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smtClean="0"/>
              <a:t>Exemple : séquence de démontage de la roue 44.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1547664" y="2164794"/>
            <a:ext cx="24533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0000FF"/>
                </a:solidFill>
              </a:rPr>
              <a:t>Dévisser les vis (11)</a:t>
            </a:r>
            <a:endParaRPr lang="fr-FR" sz="2000" dirty="0">
              <a:solidFill>
                <a:srgbClr val="0000FF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547664" y="3509136"/>
            <a:ext cx="2717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0000FF"/>
                </a:solidFill>
              </a:rPr>
              <a:t>Enlever le </a:t>
            </a:r>
            <a:r>
              <a:rPr lang="fr-FR" sz="2000" dirty="0" err="1" smtClean="0">
                <a:solidFill>
                  <a:srgbClr val="0000FF"/>
                </a:solidFill>
              </a:rPr>
              <a:t>circlips</a:t>
            </a:r>
            <a:r>
              <a:rPr lang="fr-FR" sz="2000" dirty="0" smtClean="0">
                <a:solidFill>
                  <a:srgbClr val="0000FF"/>
                </a:solidFill>
              </a:rPr>
              <a:t> (49)</a:t>
            </a:r>
            <a:endParaRPr lang="fr-FR" sz="2000" dirty="0">
              <a:solidFill>
                <a:srgbClr val="0000FF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547664" y="3933056"/>
            <a:ext cx="30303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0000FF"/>
                </a:solidFill>
              </a:rPr>
              <a:t>Extraire le roulement (47)</a:t>
            </a:r>
            <a:endParaRPr lang="fr-FR" sz="2000" dirty="0">
              <a:solidFill>
                <a:srgbClr val="0000FF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547664" y="4352906"/>
            <a:ext cx="28668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0000FF"/>
                </a:solidFill>
              </a:rPr>
              <a:t>Enlever l’entretoise (45)</a:t>
            </a:r>
            <a:endParaRPr lang="fr-FR" sz="2000" dirty="0">
              <a:solidFill>
                <a:srgbClr val="0000FF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547664" y="4793086"/>
            <a:ext cx="2421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0000FF"/>
                </a:solidFill>
              </a:rPr>
              <a:t>Enlever la roue (44)</a:t>
            </a:r>
            <a:endParaRPr lang="fr-FR" sz="2000" dirty="0">
              <a:solidFill>
                <a:srgbClr val="0000FF"/>
              </a:solidFill>
            </a:endParaRPr>
          </a:p>
        </p:txBody>
      </p:sp>
      <p:sp>
        <p:nvSpPr>
          <p:cNvPr id="4" name="Légende encadrée 1 3"/>
          <p:cNvSpPr/>
          <p:nvPr/>
        </p:nvSpPr>
        <p:spPr bwMode="auto">
          <a:xfrm>
            <a:off x="5544108" y="2651680"/>
            <a:ext cx="252028" cy="252028"/>
          </a:xfrm>
          <a:prstGeom prst="borderCallout1">
            <a:avLst>
              <a:gd name="adj1" fmla="val 97360"/>
              <a:gd name="adj2" fmla="val 61207"/>
              <a:gd name="adj3" fmla="val 266697"/>
              <a:gd name="adj4" fmla="val 215639"/>
            </a:avLst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49</a:t>
            </a:r>
          </a:p>
        </p:txBody>
      </p:sp>
      <p:sp>
        <p:nvSpPr>
          <p:cNvPr id="14" name="Légende encadrée 1 13"/>
          <p:cNvSpPr/>
          <p:nvPr/>
        </p:nvSpPr>
        <p:spPr bwMode="auto">
          <a:xfrm>
            <a:off x="5749255" y="2260431"/>
            <a:ext cx="252028" cy="252028"/>
          </a:xfrm>
          <a:prstGeom prst="borderCallout1">
            <a:avLst>
              <a:gd name="adj1" fmla="val 97360"/>
              <a:gd name="adj2" fmla="val 61207"/>
              <a:gd name="adj3" fmla="val 393683"/>
              <a:gd name="adj4" fmla="val 164240"/>
            </a:avLst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47</a:t>
            </a:r>
          </a:p>
        </p:txBody>
      </p:sp>
      <p:sp>
        <p:nvSpPr>
          <p:cNvPr id="15" name="Légende encadrée 1 14"/>
          <p:cNvSpPr/>
          <p:nvPr/>
        </p:nvSpPr>
        <p:spPr bwMode="auto">
          <a:xfrm>
            <a:off x="6120172" y="2024844"/>
            <a:ext cx="252028" cy="252028"/>
          </a:xfrm>
          <a:prstGeom prst="borderCallout1">
            <a:avLst>
              <a:gd name="adj1" fmla="val 97360"/>
              <a:gd name="adj2" fmla="val 61207"/>
              <a:gd name="adj3" fmla="val 514622"/>
              <a:gd name="adj4" fmla="val 70512"/>
            </a:avLst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45</a:t>
            </a:r>
          </a:p>
        </p:txBody>
      </p:sp>
      <p:sp>
        <p:nvSpPr>
          <p:cNvPr id="16" name="Légende encadrée 1 15"/>
          <p:cNvSpPr/>
          <p:nvPr/>
        </p:nvSpPr>
        <p:spPr bwMode="auto">
          <a:xfrm>
            <a:off x="6491089" y="2024844"/>
            <a:ext cx="252028" cy="252028"/>
          </a:xfrm>
          <a:prstGeom prst="borderCallout1">
            <a:avLst>
              <a:gd name="adj1" fmla="val 97360"/>
              <a:gd name="adj2" fmla="val 61207"/>
              <a:gd name="adj3" fmla="val 463223"/>
              <a:gd name="adj4" fmla="val 973"/>
            </a:avLst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0" rIns="36000" bIns="36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44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1563276" y="2521349"/>
            <a:ext cx="30652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0000FF"/>
                </a:solidFill>
              </a:rPr>
              <a:t>Sortir l’ensemble </a:t>
            </a:r>
          </a:p>
          <a:p>
            <a:r>
              <a:rPr lang="fr-FR" sz="2000" dirty="0" smtClean="0">
                <a:solidFill>
                  <a:srgbClr val="0000FF"/>
                </a:solidFill>
              </a:rPr>
              <a:t>(arbre de sortie + couvercle </a:t>
            </a:r>
          </a:p>
          <a:p>
            <a:r>
              <a:rPr lang="fr-FR" sz="2000" dirty="0" smtClean="0">
                <a:solidFill>
                  <a:srgbClr val="0000FF"/>
                </a:solidFill>
              </a:rPr>
              <a:t>+ chapeau) par la droite</a:t>
            </a:r>
            <a:endParaRPr lang="fr-FR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896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187450" y="894196"/>
            <a:ext cx="7272338" cy="41549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2200" b="1" dirty="0" smtClean="0"/>
              <a:t>Prérequis pour décrire un montage ou démontage :</a:t>
            </a:r>
          </a:p>
          <a:p>
            <a:pPr>
              <a:defRPr/>
            </a:pPr>
            <a:endParaRPr lang="fr-FR" sz="2200" dirty="0" smtClean="0"/>
          </a:p>
          <a:p>
            <a:pPr>
              <a:defRPr/>
            </a:pPr>
            <a:endParaRPr lang="fr-FR" sz="2200" dirty="0"/>
          </a:p>
          <a:p>
            <a:pPr marL="342900" indent="-342900">
              <a:buFontTx/>
              <a:buChar char="-"/>
              <a:defRPr/>
            </a:pPr>
            <a:r>
              <a:rPr lang="fr-FR" sz="2200" dirty="0" smtClean="0"/>
              <a:t>Savoir identifier les différentes pièces composant le dessin.</a:t>
            </a:r>
          </a:p>
          <a:p>
            <a:pPr marL="342900" indent="-342900">
              <a:buFontTx/>
              <a:buChar char="-"/>
              <a:defRPr/>
            </a:pPr>
            <a:endParaRPr lang="fr-FR" sz="2200" dirty="0" smtClean="0"/>
          </a:p>
          <a:p>
            <a:pPr marL="342900" indent="-342900">
              <a:buFontTx/>
              <a:buChar char="-"/>
              <a:defRPr/>
            </a:pPr>
            <a:r>
              <a:rPr lang="fr-FR" sz="2200" dirty="0" smtClean="0"/>
              <a:t>Savoir identifier les différentes mobilités (classes d’équivalence)</a:t>
            </a:r>
          </a:p>
          <a:p>
            <a:pPr marL="342900" indent="-342900">
              <a:buFontTx/>
              <a:buChar char="-"/>
              <a:defRPr/>
            </a:pPr>
            <a:endParaRPr lang="fr-FR" sz="2200" dirty="0" smtClean="0"/>
          </a:p>
          <a:p>
            <a:pPr marL="342900" indent="-342900">
              <a:buFontTx/>
              <a:buChar char="-"/>
              <a:defRPr/>
            </a:pPr>
            <a:r>
              <a:rPr lang="fr-FR" sz="2200" dirty="0" smtClean="0"/>
              <a:t>Savoir identifier les différentes pièces composant le carter (bâti, boitier)</a:t>
            </a:r>
          </a:p>
          <a:p>
            <a:pPr marL="342900" indent="-342900">
              <a:buFontTx/>
              <a:buChar char="-"/>
              <a:defRPr/>
            </a:pPr>
            <a:endParaRPr lang="fr-FR" sz="2200" dirty="0" smtClean="0"/>
          </a:p>
          <a:p>
            <a:pPr>
              <a:defRPr/>
            </a:pPr>
            <a:endParaRPr lang="fr-F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e 4"/>
          <p:cNvGrpSpPr>
            <a:grpSpLocks/>
          </p:cNvGrpSpPr>
          <p:nvPr/>
        </p:nvGrpSpPr>
        <p:grpSpPr bwMode="auto">
          <a:xfrm>
            <a:off x="1116013" y="1093788"/>
            <a:ext cx="7542212" cy="5256212"/>
            <a:chOff x="1115617" y="909634"/>
            <a:chExt cx="7543065" cy="5255669"/>
          </a:xfrm>
        </p:grpSpPr>
        <p:pic>
          <p:nvPicPr>
            <p:cNvPr id="8197" name="Picture 5" descr="SAT8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2259315" y="-234064"/>
              <a:ext cx="5255669" cy="75430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198" name="Rectangle 2"/>
            <p:cNvSpPr>
              <a:spLocks noChangeArrowheads="1"/>
            </p:cNvSpPr>
            <p:nvPr/>
          </p:nvSpPr>
          <p:spPr bwMode="auto">
            <a:xfrm>
              <a:off x="5076056" y="5661248"/>
              <a:ext cx="2880320" cy="14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  <p:sp>
          <p:nvSpPr>
            <p:cNvPr id="8199" name="Rectangle 3"/>
            <p:cNvSpPr>
              <a:spLocks noChangeArrowheads="1"/>
            </p:cNvSpPr>
            <p:nvPr/>
          </p:nvSpPr>
          <p:spPr bwMode="auto">
            <a:xfrm>
              <a:off x="7596336" y="5301208"/>
              <a:ext cx="720498" cy="5040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fr-FR" altLang="fr-FR" sz="2400"/>
            </a:p>
          </p:txBody>
        </p:sp>
      </p:grp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42988" y="404813"/>
            <a:ext cx="7777162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fr-FR" altLang="fr-FR" sz="3200" b="1" i="1" kern="0" dirty="0" smtClean="0"/>
              <a:t>Exemple</a:t>
            </a:r>
          </a:p>
        </p:txBody>
      </p:sp>
      <p:sp>
        <p:nvSpPr>
          <p:cNvPr id="8196" name="Légende sans bordure 2 1"/>
          <p:cNvSpPr>
            <a:spLocks/>
          </p:cNvSpPr>
          <p:nvPr/>
        </p:nvSpPr>
        <p:spPr bwMode="auto">
          <a:xfrm>
            <a:off x="6372225" y="5121275"/>
            <a:ext cx="215900" cy="215900"/>
          </a:xfrm>
          <a:prstGeom prst="callout2">
            <a:avLst>
              <a:gd name="adj1" fmla="val 95176"/>
              <a:gd name="adj2" fmla="val 89329"/>
              <a:gd name="adj3" fmla="val 95176"/>
              <a:gd name="adj4" fmla="val -34648"/>
              <a:gd name="adj5" fmla="val -272574"/>
              <a:gd name="adj6" fmla="val -391713"/>
            </a:avLst>
          </a:prstGeom>
          <a:noFill/>
          <a:ln w="6350" algn="ctr">
            <a:solidFill>
              <a:schemeClr val="tx1"/>
            </a:solidFill>
            <a:round/>
            <a:headEnd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72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 b="1"/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oneTexte 1"/>
          <p:cNvSpPr txBox="1">
            <a:spLocks noChangeArrowheads="1"/>
          </p:cNvSpPr>
          <p:nvPr/>
        </p:nvSpPr>
        <p:spPr bwMode="auto">
          <a:xfrm>
            <a:off x="1043608" y="546100"/>
            <a:ext cx="60126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/>
              <a:t>On repère les guidages en </a:t>
            </a:r>
            <a:r>
              <a:rPr lang="fr-FR" altLang="fr-FR" sz="2400" dirty="0" smtClean="0"/>
              <a:t>rotation (roulements)</a:t>
            </a:r>
            <a:endParaRPr lang="fr-FR" altLang="fr-FR" sz="2400" dirty="0"/>
          </a:p>
        </p:txBody>
      </p:sp>
      <p:pic>
        <p:nvPicPr>
          <p:cNvPr id="10244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768" y="1844824"/>
            <a:ext cx="6373899" cy="4437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Légende sans bordure 2 1"/>
          <p:cNvSpPr>
            <a:spLocks/>
          </p:cNvSpPr>
          <p:nvPr/>
        </p:nvSpPr>
        <p:spPr bwMode="auto">
          <a:xfrm>
            <a:off x="4572000" y="5489575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620025" y="4212800"/>
            <a:ext cx="1116012" cy="306387"/>
          </a:xfrm>
          <a:prstGeom prst="wedgeRectCallout">
            <a:avLst>
              <a:gd name="adj1" fmla="val 87111"/>
              <a:gd name="adj2" fmla="val -238236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Axe moteur</a:t>
            </a:r>
          </a:p>
        </p:txBody>
      </p:sp>
      <p:sp>
        <p:nvSpPr>
          <p:cNvPr id="10247" name="Rectangle 1"/>
          <p:cNvSpPr>
            <a:spLocks noChangeArrowheads="1"/>
          </p:cNvSpPr>
          <p:nvPr/>
        </p:nvSpPr>
        <p:spPr bwMode="auto">
          <a:xfrm>
            <a:off x="1457306" y="2709172"/>
            <a:ext cx="720725" cy="306388"/>
          </a:xfrm>
          <a:prstGeom prst="wedgeRectCallout">
            <a:avLst>
              <a:gd name="adj1" fmla="val 121555"/>
              <a:gd name="adj2" fmla="val 38592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Moteur</a:t>
            </a:r>
          </a:p>
        </p:txBody>
      </p:sp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6704504" y="2457450"/>
            <a:ext cx="1330325" cy="306388"/>
          </a:xfrm>
          <a:prstGeom prst="wedgeRectCallout">
            <a:avLst>
              <a:gd name="adj1" fmla="val -93389"/>
              <a:gd name="adj2" fmla="val 296403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7200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600"/>
              <a:t>Arbre de sortie</a:t>
            </a:r>
          </a:p>
        </p:txBody>
      </p:sp>
      <p:sp>
        <p:nvSpPr>
          <p:cNvPr id="8" name="ZoneTexte 1"/>
          <p:cNvSpPr txBox="1">
            <a:spLocks noChangeArrowheads="1"/>
          </p:cNvSpPr>
          <p:nvPr/>
        </p:nvSpPr>
        <p:spPr bwMode="auto">
          <a:xfrm>
            <a:off x="1007604" y="951111"/>
            <a:ext cx="604867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/>
              <a:t>On repère les </a:t>
            </a:r>
            <a:r>
              <a:rPr lang="fr-FR" altLang="fr-FR" sz="2400" dirty="0" smtClean="0"/>
              <a:t>mouvements d’entrée et de sortie </a:t>
            </a:r>
            <a:endParaRPr lang="fr-FR" altLang="fr-FR" sz="2400" dirty="0"/>
          </a:p>
        </p:txBody>
      </p:sp>
    </p:spTree>
    <p:extLst>
      <p:ext uri="{BB962C8B-B14F-4D97-AF65-F5344CB8AC3E}">
        <p14:creationId xmlns:p14="http://schemas.microsoft.com/office/powerpoint/2010/main" val="2139143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oneTexte 1"/>
          <p:cNvSpPr txBox="1">
            <a:spLocks noChangeArrowheads="1"/>
          </p:cNvSpPr>
          <p:nvPr/>
        </p:nvSpPr>
        <p:spPr bwMode="auto">
          <a:xfrm>
            <a:off x="1114425" y="546100"/>
            <a:ext cx="43576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/>
              <a:t>On repère les </a:t>
            </a:r>
            <a:r>
              <a:rPr lang="fr-FR" altLang="fr-FR" sz="2400" dirty="0" smtClean="0"/>
              <a:t>roues dentées</a:t>
            </a:r>
            <a:endParaRPr lang="fr-FR" altLang="fr-FR" sz="2400" dirty="0"/>
          </a:p>
        </p:txBody>
      </p:sp>
      <p:pic>
        <p:nvPicPr>
          <p:cNvPr id="10244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7768" y="1844824"/>
            <a:ext cx="6373899" cy="4437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Légende sans bordure 2 1"/>
          <p:cNvSpPr>
            <a:spLocks/>
          </p:cNvSpPr>
          <p:nvPr/>
        </p:nvSpPr>
        <p:spPr bwMode="auto">
          <a:xfrm>
            <a:off x="4572000" y="5489575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3366914" y="3313368"/>
            <a:ext cx="280412" cy="619688"/>
          </a:xfrm>
          <a:custGeom>
            <a:avLst/>
            <a:gdLst>
              <a:gd name="connsiteX0" fmla="*/ 0 w 288032"/>
              <a:gd name="connsiteY0" fmla="*/ 0 h 612068"/>
              <a:gd name="connsiteX1" fmla="*/ 288032 w 288032"/>
              <a:gd name="connsiteY1" fmla="*/ 0 h 612068"/>
              <a:gd name="connsiteX2" fmla="*/ 288032 w 288032"/>
              <a:gd name="connsiteY2" fmla="*/ 612068 h 612068"/>
              <a:gd name="connsiteX3" fmla="*/ 0 w 288032"/>
              <a:gd name="connsiteY3" fmla="*/ 612068 h 612068"/>
              <a:gd name="connsiteX4" fmla="*/ 0 w 288032"/>
              <a:gd name="connsiteY4" fmla="*/ 0 h 612068"/>
              <a:gd name="connsiteX0" fmla="*/ 11430 w 288032"/>
              <a:gd name="connsiteY0" fmla="*/ 0 h 627308"/>
              <a:gd name="connsiteX1" fmla="*/ 288032 w 288032"/>
              <a:gd name="connsiteY1" fmla="*/ 15240 h 627308"/>
              <a:gd name="connsiteX2" fmla="*/ 288032 w 288032"/>
              <a:gd name="connsiteY2" fmla="*/ 627308 h 627308"/>
              <a:gd name="connsiteX3" fmla="*/ 0 w 288032"/>
              <a:gd name="connsiteY3" fmla="*/ 627308 h 627308"/>
              <a:gd name="connsiteX4" fmla="*/ 11430 w 288032"/>
              <a:gd name="connsiteY4" fmla="*/ 0 h 627308"/>
              <a:gd name="connsiteX0" fmla="*/ 11430 w 291842"/>
              <a:gd name="connsiteY0" fmla="*/ 0 h 627308"/>
              <a:gd name="connsiteX1" fmla="*/ 291842 w 291842"/>
              <a:gd name="connsiteY1" fmla="*/ 7620 h 627308"/>
              <a:gd name="connsiteX2" fmla="*/ 288032 w 291842"/>
              <a:gd name="connsiteY2" fmla="*/ 627308 h 627308"/>
              <a:gd name="connsiteX3" fmla="*/ 0 w 291842"/>
              <a:gd name="connsiteY3" fmla="*/ 627308 h 627308"/>
              <a:gd name="connsiteX4" fmla="*/ 11430 w 291842"/>
              <a:gd name="connsiteY4" fmla="*/ 0 h 627308"/>
              <a:gd name="connsiteX0" fmla="*/ 11430 w 299462"/>
              <a:gd name="connsiteY0" fmla="*/ 0 h 627308"/>
              <a:gd name="connsiteX1" fmla="*/ 291842 w 299462"/>
              <a:gd name="connsiteY1" fmla="*/ 7620 h 627308"/>
              <a:gd name="connsiteX2" fmla="*/ 299462 w 299462"/>
              <a:gd name="connsiteY2" fmla="*/ 623498 h 627308"/>
              <a:gd name="connsiteX3" fmla="*/ 0 w 299462"/>
              <a:gd name="connsiteY3" fmla="*/ 627308 h 627308"/>
              <a:gd name="connsiteX4" fmla="*/ 11430 w 299462"/>
              <a:gd name="connsiteY4" fmla="*/ 0 h 627308"/>
              <a:gd name="connsiteX0" fmla="*/ 0 w 288032"/>
              <a:gd name="connsiteY0" fmla="*/ 0 h 627308"/>
              <a:gd name="connsiteX1" fmla="*/ 280412 w 288032"/>
              <a:gd name="connsiteY1" fmla="*/ 7620 h 627308"/>
              <a:gd name="connsiteX2" fmla="*/ 288032 w 288032"/>
              <a:gd name="connsiteY2" fmla="*/ 623498 h 627308"/>
              <a:gd name="connsiteX3" fmla="*/ 7620 w 288032"/>
              <a:gd name="connsiteY3" fmla="*/ 627308 h 627308"/>
              <a:gd name="connsiteX4" fmla="*/ 0 w 288032"/>
              <a:gd name="connsiteY4" fmla="*/ 0 h 627308"/>
              <a:gd name="connsiteX0" fmla="*/ 0 w 288032"/>
              <a:gd name="connsiteY0" fmla="*/ 0 h 627308"/>
              <a:gd name="connsiteX1" fmla="*/ 280412 w 288032"/>
              <a:gd name="connsiteY1" fmla="*/ 7620 h 627308"/>
              <a:gd name="connsiteX2" fmla="*/ 288032 w 288032"/>
              <a:gd name="connsiteY2" fmla="*/ 623498 h 627308"/>
              <a:gd name="connsiteX3" fmla="*/ 7620 w 288032"/>
              <a:gd name="connsiteY3" fmla="*/ 627308 h 627308"/>
              <a:gd name="connsiteX4" fmla="*/ 0 w 288032"/>
              <a:gd name="connsiteY4" fmla="*/ 0 h 627308"/>
              <a:gd name="connsiteX0" fmla="*/ 3810 w 280412"/>
              <a:gd name="connsiteY0" fmla="*/ 3810 h 619688"/>
              <a:gd name="connsiteX1" fmla="*/ 272792 w 280412"/>
              <a:gd name="connsiteY1" fmla="*/ 0 h 619688"/>
              <a:gd name="connsiteX2" fmla="*/ 280412 w 280412"/>
              <a:gd name="connsiteY2" fmla="*/ 615878 h 619688"/>
              <a:gd name="connsiteX3" fmla="*/ 0 w 280412"/>
              <a:gd name="connsiteY3" fmla="*/ 619688 h 619688"/>
              <a:gd name="connsiteX4" fmla="*/ 3810 w 280412"/>
              <a:gd name="connsiteY4" fmla="*/ 3810 h 619688"/>
              <a:gd name="connsiteX0" fmla="*/ 3810 w 280412"/>
              <a:gd name="connsiteY0" fmla="*/ 3810 h 619688"/>
              <a:gd name="connsiteX1" fmla="*/ 272792 w 280412"/>
              <a:gd name="connsiteY1" fmla="*/ 0 h 619688"/>
              <a:gd name="connsiteX2" fmla="*/ 280412 w 280412"/>
              <a:gd name="connsiteY2" fmla="*/ 615878 h 619688"/>
              <a:gd name="connsiteX3" fmla="*/ 0 w 280412"/>
              <a:gd name="connsiteY3" fmla="*/ 619688 h 619688"/>
              <a:gd name="connsiteX4" fmla="*/ 3810 w 280412"/>
              <a:gd name="connsiteY4" fmla="*/ 3810 h 619688"/>
              <a:gd name="connsiteX0" fmla="*/ 0 w 284222"/>
              <a:gd name="connsiteY0" fmla="*/ 0 h 627308"/>
              <a:gd name="connsiteX1" fmla="*/ 276602 w 284222"/>
              <a:gd name="connsiteY1" fmla="*/ 7620 h 627308"/>
              <a:gd name="connsiteX2" fmla="*/ 284222 w 284222"/>
              <a:gd name="connsiteY2" fmla="*/ 623498 h 627308"/>
              <a:gd name="connsiteX3" fmla="*/ 3810 w 284222"/>
              <a:gd name="connsiteY3" fmla="*/ 627308 h 627308"/>
              <a:gd name="connsiteX4" fmla="*/ 0 w 284222"/>
              <a:gd name="connsiteY4" fmla="*/ 0 h 627308"/>
              <a:gd name="connsiteX0" fmla="*/ 3810 w 280412"/>
              <a:gd name="connsiteY0" fmla="*/ 0 h 619688"/>
              <a:gd name="connsiteX1" fmla="*/ 272792 w 280412"/>
              <a:gd name="connsiteY1" fmla="*/ 0 h 619688"/>
              <a:gd name="connsiteX2" fmla="*/ 280412 w 280412"/>
              <a:gd name="connsiteY2" fmla="*/ 615878 h 619688"/>
              <a:gd name="connsiteX3" fmla="*/ 0 w 280412"/>
              <a:gd name="connsiteY3" fmla="*/ 619688 h 619688"/>
              <a:gd name="connsiteX4" fmla="*/ 3810 w 280412"/>
              <a:gd name="connsiteY4" fmla="*/ 0 h 61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412" h="619688">
                <a:moveTo>
                  <a:pt x="3810" y="0"/>
                </a:moveTo>
                <a:lnTo>
                  <a:pt x="272792" y="0"/>
                </a:lnTo>
                <a:lnTo>
                  <a:pt x="280412" y="615878"/>
                </a:lnTo>
                <a:lnTo>
                  <a:pt x="0" y="619688"/>
                </a:lnTo>
                <a:lnTo>
                  <a:pt x="3810" y="0"/>
                </a:lnTo>
                <a:close/>
              </a:path>
            </a:pathLst>
          </a:custGeom>
          <a:solidFill>
            <a:srgbClr val="33CCFF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3366914" y="3861048"/>
            <a:ext cx="291842" cy="1207182"/>
          </a:xfrm>
          <a:custGeom>
            <a:avLst/>
            <a:gdLst>
              <a:gd name="connsiteX0" fmla="*/ 0 w 280412"/>
              <a:gd name="connsiteY0" fmla="*/ 0 h 1188132"/>
              <a:gd name="connsiteX1" fmla="*/ 280412 w 280412"/>
              <a:gd name="connsiteY1" fmla="*/ 0 h 1188132"/>
              <a:gd name="connsiteX2" fmla="*/ 280412 w 280412"/>
              <a:gd name="connsiteY2" fmla="*/ 1188132 h 1188132"/>
              <a:gd name="connsiteX3" fmla="*/ 0 w 280412"/>
              <a:gd name="connsiteY3" fmla="*/ 1188132 h 1188132"/>
              <a:gd name="connsiteX4" fmla="*/ 0 w 280412"/>
              <a:gd name="connsiteY4" fmla="*/ 0 h 1188132"/>
              <a:gd name="connsiteX0" fmla="*/ 0 w 299462"/>
              <a:gd name="connsiteY0" fmla="*/ 0 h 1207182"/>
              <a:gd name="connsiteX1" fmla="*/ 280412 w 299462"/>
              <a:gd name="connsiteY1" fmla="*/ 0 h 1207182"/>
              <a:gd name="connsiteX2" fmla="*/ 299462 w 299462"/>
              <a:gd name="connsiteY2" fmla="*/ 1207182 h 1207182"/>
              <a:gd name="connsiteX3" fmla="*/ 0 w 299462"/>
              <a:gd name="connsiteY3" fmla="*/ 1188132 h 1207182"/>
              <a:gd name="connsiteX4" fmla="*/ 0 w 299462"/>
              <a:gd name="connsiteY4" fmla="*/ 0 h 1207182"/>
              <a:gd name="connsiteX0" fmla="*/ 0 w 299462"/>
              <a:gd name="connsiteY0" fmla="*/ 0 h 1207182"/>
              <a:gd name="connsiteX1" fmla="*/ 280412 w 299462"/>
              <a:gd name="connsiteY1" fmla="*/ 0 h 1207182"/>
              <a:gd name="connsiteX2" fmla="*/ 299462 w 299462"/>
              <a:gd name="connsiteY2" fmla="*/ 1207182 h 1207182"/>
              <a:gd name="connsiteX3" fmla="*/ 15240 w 299462"/>
              <a:gd name="connsiteY3" fmla="*/ 1203372 h 1207182"/>
              <a:gd name="connsiteX4" fmla="*/ 0 w 299462"/>
              <a:gd name="connsiteY4" fmla="*/ 0 h 1207182"/>
              <a:gd name="connsiteX0" fmla="*/ 0 w 295652"/>
              <a:gd name="connsiteY0" fmla="*/ 0 h 1203372"/>
              <a:gd name="connsiteX1" fmla="*/ 280412 w 295652"/>
              <a:gd name="connsiteY1" fmla="*/ 0 h 1203372"/>
              <a:gd name="connsiteX2" fmla="*/ 295652 w 295652"/>
              <a:gd name="connsiteY2" fmla="*/ 1191942 h 1203372"/>
              <a:gd name="connsiteX3" fmla="*/ 15240 w 295652"/>
              <a:gd name="connsiteY3" fmla="*/ 1203372 h 1203372"/>
              <a:gd name="connsiteX4" fmla="*/ 0 w 295652"/>
              <a:gd name="connsiteY4" fmla="*/ 0 h 1203372"/>
              <a:gd name="connsiteX0" fmla="*/ 0 w 295652"/>
              <a:gd name="connsiteY0" fmla="*/ 0 h 1203372"/>
              <a:gd name="connsiteX1" fmla="*/ 280412 w 295652"/>
              <a:gd name="connsiteY1" fmla="*/ 0 h 1203372"/>
              <a:gd name="connsiteX2" fmla="*/ 295652 w 295652"/>
              <a:gd name="connsiteY2" fmla="*/ 1199562 h 1203372"/>
              <a:gd name="connsiteX3" fmla="*/ 15240 w 295652"/>
              <a:gd name="connsiteY3" fmla="*/ 1203372 h 1203372"/>
              <a:gd name="connsiteX4" fmla="*/ 0 w 295652"/>
              <a:gd name="connsiteY4" fmla="*/ 0 h 1203372"/>
              <a:gd name="connsiteX0" fmla="*/ 0 w 284222"/>
              <a:gd name="connsiteY0" fmla="*/ 0 h 1203372"/>
              <a:gd name="connsiteX1" fmla="*/ 280412 w 284222"/>
              <a:gd name="connsiteY1" fmla="*/ 0 h 1203372"/>
              <a:gd name="connsiteX2" fmla="*/ 284222 w 284222"/>
              <a:gd name="connsiteY2" fmla="*/ 1203372 h 1203372"/>
              <a:gd name="connsiteX3" fmla="*/ 15240 w 284222"/>
              <a:gd name="connsiteY3" fmla="*/ 1203372 h 1203372"/>
              <a:gd name="connsiteX4" fmla="*/ 0 w 284222"/>
              <a:gd name="connsiteY4" fmla="*/ 0 h 1203372"/>
              <a:gd name="connsiteX0" fmla="*/ 0 w 284222"/>
              <a:gd name="connsiteY0" fmla="*/ 0 h 1207182"/>
              <a:gd name="connsiteX1" fmla="*/ 280412 w 284222"/>
              <a:gd name="connsiteY1" fmla="*/ 0 h 1207182"/>
              <a:gd name="connsiteX2" fmla="*/ 284222 w 284222"/>
              <a:gd name="connsiteY2" fmla="*/ 1207182 h 1207182"/>
              <a:gd name="connsiteX3" fmla="*/ 15240 w 284222"/>
              <a:gd name="connsiteY3" fmla="*/ 1203372 h 1207182"/>
              <a:gd name="connsiteX4" fmla="*/ 0 w 284222"/>
              <a:gd name="connsiteY4" fmla="*/ 0 h 1207182"/>
              <a:gd name="connsiteX0" fmla="*/ 0 w 291842"/>
              <a:gd name="connsiteY0" fmla="*/ 0 h 1207182"/>
              <a:gd name="connsiteX1" fmla="*/ 280412 w 291842"/>
              <a:gd name="connsiteY1" fmla="*/ 0 h 1207182"/>
              <a:gd name="connsiteX2" fmla="*/ 291842 w 291842"/>
              <a:gd name="connsiteY2" fmla="*/ 1207182 h 1207182"/>
              <a:gd name="connsiteX3" fmla="*/ 15240 w 291842"/>
              <a:gd name="connsiteY3" fmla="*/ 1203372 h 1207182"/>
              <a:gd name="connsiteX4" fmla="*/ 0 w 291842"/>
              <a:gd name="connsiteY4" fmla="*/ 0 h 1207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1842" h="1207182">
                <a:moveTo>
                  <a:pt x="0" y="0"/>
                </a:moveTo>
                <a:lnTo>
                  <a:pt x="280412" y="0"/>
                </a:lnTo>
                <a:lnTo>
                  <a:pt x="291842" y="1207182"/>
                </a:lnTo>
                <a:lnTo>
                  <a:pt x="15240" y="1203372"/>
                </a:lnTo>
                <a:lnTo>
                  <a:pt x="0" y="0"/>
                </a:lnTo>
                <a:close/>
              </a:path>
            </a:pathLst>
          </a:custGeom>
          <a:solidFill>
            <a:srgbClr val="00FF99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2"/>
          <p:cNvSpPr/>
          <p:nvPr/>
        </p:nvSpPr>
        <p:spPr bwMode="auto">
          <a:xfrm>
            <a:off x="4409419" y="2993819"/>
            <a:ext cx="434341" cy="1238699"/>
          </a:xfrm>
          <a:custGeom>
            <a:avLst/>
            <a:gdLst>
              <a:gd name="connsiteX0" fmla="*/ 0 w 280412"/>
              <a:gd name="connsiteY0" fmla="*/ 0 h 1188132"/>
              <a:gd name="connsiteX1" fmla="*/ 280412 w 280412"/>
              <a:gd name="connsiteY1" fmla="*/ 0 h 1188132"/>
              <a:gd name="connsiteX2" fmla="*/ 280412 w 280412"/>
              <a:gd name="connsiteY2" fmla="*/ 1188132 h 1188132"/>
              <a:gd name="connsiteX3" fmla="*/ 0 w 280412"/>
              <a:gd name="connsiteY3" fmla="*/ 1188132 h 1188132"/>
              <a:gd name="connsiteX4" fmla="*/ 0 w 280412"/>
              <a:gd name="connsiteY4" fmla="*/ 0 h 1188132"/>
              <a:gd name="connsiteX0" fmla="*/ 0 w 299462"/>
              <a:gd name="connsiteY0" fmla="*/ 0 h 1207182"/>
              <a:gd name="connsiteX1" fmla="*/ 280412 w 299462"/>
              <a:gd name="connsiteY1" fmla="*/ 0 h 1207182"/>
              <a:gd name="connsiteX2" fmla="*/ 299462 w 299462"/>
              <a:gd name="connsiteY2" fmla="*/ 1207182 h 1207182"/>
              <a:gd name="connsiteX3" fmla="*/ 0 w 299462"/>
              <a:gd name="connsiteY3" fmla="*/ 1188132 h 1207182"/>
              <a:gd name="connsiteX4" fmla="*/ 0 w 299462"/>
              <a:gd name="connsiteY4" fmla="*/ 0 h 1207182"/>
              <a:gd name="connsiteX0" fmla="*/ 0 w 299462"/>
              <a:gd name="connsiteY0" fmla="*/ 0 h 1207182"/>
              <a:gd name="connsiteX1" fmla="*/ 280412 w 299462"/>
              <a:gd name="connsiteY1" fmla="*/ 0 h 1207182"/>
              <a:gd name="connsiteX2" fmla="*/ 299462 w 299462"/>
              <a:gd name="connsiteY2" fmla="*/ 1207182 h 1207182"/>
              <a:gd name="connsiteX3" fmla="*/ 15240 w 299462"/>
              <a:gd name="connsiteY3" fmla="*/ 1203372 h 1207182"/>
              <a:gd name="connsiteX4" fmla="*/ 0 w 299462"/>
              <a:gd name="connsiteY4" fmla="*/ 0 h 1207182"/>
              <a:gd name="connsiteX0" fmla="*/ 0 w 295652"/>
              <a:gd name="connsiteY0" fmla="*/ 0 h 1203372"/>
              <a:gd name="connsiteX1" fmla="*/ 280412 w 295652"/>
              <a:gd name="connsiteY1" fmla="*/ 0 h 1203372"/>
              <a:gd name="connsiteX2" fmla="*/ 295652 w 295652"/>
              <a:gd name="connsiteY2" fmla="*/ 1191942 h 1203372"/>
              <a:gd name="connsiteX3" fmla="*/ 15240 w 295652"/>
              <a:gd name="connsiteY3" fmla="*/ 1203372 h 1203372"/>
              <a:gd name="connsiteX4" fmla="*/ 0 w 295652"/>
              <a:gd name="connsiteY4" fmla="*/ 0 h 1203372"/>
              <a:gd name="connsiteX0" fmla="*/ 0 w 295652"/>
              <a:gd name="connsiteY0" fmla="*/ 0 h 1203372"/>
              <a:gd name="connsiteX1" fmla="*/ 280412 w 295652"/>
              <a:gd name="connsiteY1" fmla="*/ 0 h 1203372"/>
              <a:gd name="connsiteX2" fmla="*/ 295652 w 295652"/>
              <a:gd name="connsiteY2" fmla="*/ 1199562 h 1203372"/>
              <a:gd name="connsiteX3" fmla="*/ 15240 w 295652"/>
              <a:gd name="connsiteY3" fmla="*/ 1203372 h 1203372"/>
              <a:gd name="connsiteX4" fmla="*/ 0 w 295652"/>
              <a:gd name="connsiteY4" fmla="*/ 0 h 1203372"/>
              <a:gd name="connsiteX0" fmla="*/ 0 w 284222"/>
              <a:gd name="connsiteY0" fmla="*/ 0 h 1203372"/>
              <a:gd name="connsiteX1" fmla="*/ 280412 w 284222"/>
              <a:gd name="connsiteY1" fmla="*/ 0 h 1203372"/>
              <a:gd name="connsiteX2" fmla="*/ 284222 w 284222"/>
              <a:gd name="connsiteY2" fmla="*/ 1203372 h 1203372"/>
              <a:gd name="connsiteX3" fmla="*/ 15240 w 284222"/>
              <a:gd name="connsiteY3" fmla="*/ 1203372 h 1203372"/>
              <a:gd name="connsiteX4" fmla="*/ 0 w 284222"/>
              <a:gd name="connsiteY4" fmla="*/ 0 h 1203372"/>
              <a:gd name="connsiteX0" fmla="*/ 0 w 284222"/>
              <a:gd name="connsiteY0" fmla="*/ 0 h 1207182"/>
              <a:gd name="connsiteX1" fmla="*/ 280412 w 284222"/>
              <a:gd name="connsiteY1" fmla="*/ 0 h 1207182"/>
              <a:gd name="connsiteX2" fmla="*/ 284222 w 284222"/>
              <a:gd name="connsiteY2" fmla="*/ 1207182 h 1207182"/>
              <a:gd name="connsiteX3" fmla="*/ 15240 w 284222"/>
              <a:gd name="connsiteY3" fmla="*/ 1203372 h 1207182"/>
              <a:gd name="connsiteX4" fmla="*/ 0 w 284222"/>
              <a:gd name="connsiteY4" fmla="*/ 0 h 1207182"/>
              <a:gd name="connsiteX0" fmla="*/ 0 w 291842"/>
              <a:gd name="connsiteY0" fmla="*/ 0 h 1207182"/>
              <a:gd name="connsiteX1" fmla="*/ 280412 w 291842"/>
              <a:gd name="connsiteY1" fmla="*/ 0 h 1207182"/>
              <a:gd name="connsiteX2" fmla="*/ 291842 w 291842"/>
              <a:gd name="connsiteY2" fmla="*/ 1207182 h 1207182"/>
              <a:gd name="connsiteX3" fmla="*/ 15240 w 291842"/>
              <a:gd name="connsiteY3" fmla="*/ 1203372 h 1207182"/>
              <a:gd name="connsiteX4" fmla="*/ 0 w 291842"/>
              <a:gd name="connsiteY4" fmla="*/ 0 h 1207182"/>
              <a:gd name="connsiteX0" fmla="*/ 0 w 291842"/>
              <a:gd name="connsiteY0" fmla="*/ 0 h 1225915"/>
              <a:gd name="connsiteX1" fmla="*/ 280412 w 291842"/>
              <a:gd name="connsiteY1" fmla="*/ 0 h 1225915"/>
              <a:gd name="connsiteX2" fmla="*/ 291842 w 291842"/>
              <a:gd name="connsiteY2" fmla="*/ 1207182 h 1225915"/>
              <a:gd name="connsiteX3" fmla="*/ 329 w 291842"/>
              <a:gd name="connsiteY3" fmla="*/ 1225915 h 1225915"/>
              <a:gd name="connsiteX4" fmla="*/ 0 w 291842"/>
              <a:gd name="connsiteY4" fmla="*/ 0 h 1225915"/>
              <a:gd name="connsiteX0" fmla="*/ 0 w 291842"/>
              <a:gd name="connsiteY0" fmla="*/ 0 h 1218401"/>
              <a:gd name="connsiteX1" fmla="*/ 280412 w 291842"/>
              <a:gd name="connsiteY1" fmla="*/ 0 h 1218401"/>
              <a:gd name="connsiteX2" fmla="*/ 291842 w 291842"/>
              <a:gd name="connsiteY2" fmla="*/ 1207182 h 1218401"/>
              <a:gd name="connsiteX3" fmla="*/ 4589 w 291842"/>
              <a:gd name="connsiteY3" fmla="*/ 1218401 h 1218401"/>
              <a:gd name="connsiteX4" fmla="*/ 0 w 291842"/>
              <a:gd name="connsiteY4" fmla="*/ 0 h 1218401"/>
              <a:gd name="connsiteX0" fmla="*/ 0 w 289712"/>
              <a:gd name="connsiteY0" fmla="*/ 0 h 1218401"/>
              <a:gd name="connsiteX1" fmla="*/ 280412 w 289712"/>
              <a:gd name="connsiteY1" fmla="*/ 0 h 1218401"/>
              <a:gd name="connsiteX2" fmla="*/ 289712 w 289712"/>
              <a:gd name="connsiteY2" fmla="*/ 1207183 h 1218401"/>
              <a:gd name="connsiteX3" fmla="*/ 4589 w 289712"/>
              <a:gd name="connsiteY3" fmla="*/ 1218401 h 1218401"/>
              <a:gd name="connsiteX4" fmla="*/ 0 w 289712"/>
              <a:gd name="connsiteY4" fmla="*/ 0 h 1218401"/>
              <a:gd name="connsiteX0" fmla="*/ 0 w 285452"/>
              <a:gd name="connsiteY0" fmla="*/ 0 h 1218401"/>
              <a:gd name="connsiteX1" fmla="*/ 280412 w 285452"/>
              <a:gd name="connsiteY1" fmla="*/ 0 h 1218401"/>
              <a:gd name="connsiteX2" fmla="*/ 285452 w 285452"/>
              <a:gd name="connsiteY2" fmla="*/ 1207183 h 1218401"/>
              <a:gd name="connsiteX3" fmla="*/ 4589 w 285452"/>
              <a:gd name="connsiteY3" fmla="*/ 1218401 h 1218401"/>
              <a:gd name="connsiteX4" fmla="*/ 0 w 285452"/>
              <a:gd name="connsiteY4" fmla="*/ 0 h 1218401"/>
              <a:gd name="connsiteX0" fmla="*/ 0 w 323577"/>
              <a:gd name="connsiteY0" fmla="*/ 82957 h 1218401"/>
              <a:gd name="connsiteX1" fmla="*/ 318537 w 323577"/>
              <a:gd name="connsiteY1" fmla="*/ 0 h 1218401"/>
              <a:gd name="connsiteX2" fmla="*/ 323577 w 323577"/>
              <a:gd name="connsiteY2" fmla="*/ 1207183 h 1218401"/>
              <a:gd name="connsiteX3" fmla="*/ 42714 w 323577"/>
              <a:gd name="connsiteY3" fmla="*/ 1218401 h 1218401"/>
              <a:gd name="connsiteX4" fmla="*/ 0 w 323577"/>
              <a:gd name="connsiteY4" fmla="*/ 82957 h 1218401"/>
              <a:gd name="connsiteX0" fmla="*/ 0 w 296345"/>
              <a:gd name="connsiteY0" fmla="*/ 7542 h 1218401"/>
              <a:gd name="connsiteX1" fmla="*/ 291305 w 296345"/>
              <a:gd name="connsiteY1" fmla="*/ 0 h 1218401"/>
              <a:gd name="connsiteX2" fmla="*/ 296345 w 296345"/>
              <a:gd name="connsiteY2" fmla="*/ 1207183 h 1218401"/>
              <a:gd name="connsiteX3" fmla="*/ 15482 w 296345"/>
              <a:gd name="connsiteY3" fmla="*/ 1218401 h 1218401"/>
              <a:gd name="connsiteX4" fmla="*/ 0 w 296345"/>
              <a:gd name="connsiteY4" fmla="*/ 7542 h 1218401"/>
              <a:gd name="connsiteX0" fmla="*/ 0 w 304921"/>
              <a:gd name="connsiteY0" fmla="*/ 0 h 1210859"/>
              <a:gd name="connsiteX1" fmla="*/ 304921 w 304921"/>
              <a:gd name="connsiteY1" fmla="*/ 7541 h 1210859"/>
              <a:gd name="connsiteX2" fmla="*/ 296345 w 304921"/>
              <a:gd name="connsiteY2" fmla="*/ 1199641 h 1210859"/>
              <a:gd name="connsiteX3" fmla="*/ 15482 w 304921"/>
              <a:gd name="connsiteY3" fmla="*/ 1210859 h 1210859"/>
              <a:gd name="connsiteX4" fmla="*/ 0 w 304921"/>
              <a:gd name="connsiteY4" fmla="*/ 0 h 1210859"/>
              <a:gd name="connsiteX0" fmla="*/ 0 w 304921"/>
              <a:gd name="connsiteY0" fmla="*/ 3772 h 1214631"/>
              <a:gd name="connsiteX1" fmla="*/ 304921 w 304921"/>
              <a:gd name="connsiteY1" fmla="*/ 0 h 1214631"/>
              <a:gd name="connsiteX2" fmla="*/ 296345 w 304921"/>
              <a:gd name="connsiteY2" fmla="*/ 1203413 h 1214631"/>
              <a:gd name="connsiteX3" fmla="*/ 15482 w 304921"/>
              <a:gd name="connsiteY3" fmla="*/ 1214631 h 1214631"/>
              <a:gd name="connsiteX4" fmla="*/ 0 w 304921"/>
              <a:gd name="connsiteY4" fmla="*/ 3772 h 1214631"/>
              <a:gd name="connsiteX0" fmla="*/ 0 w 310449"/>
              <a:gd name="connsiteY0" fmla="*/ 3772 h 1222267"/>
              <a:gd name="connsiteX1" fmla="*/ 304921 w 310449"/>
              <a:gd name="connsiteY1" fmla="*/ 0 h 1222267"/>
              <a:gd name="connsiteX2" fmla="*/ 309961 w 310449"/>
              <a:gd name="connsiteY2" fmla="*/ 1222267 h 1222267"/>
              <a:gd name="connsiteX3" fmla="*/ 15482 w 310449"/>
              <a:gd name="connsiteY3" fmla="*/ 1214631 h 1222267"/>
              <a:gd name="connsiteX4" fmla="*/ 0 w 310449"/>
              <a:gd name="connsiteY4" fmla="*/ 3772 h 1222267"/>
              <a:gd name="connsiteX0" fmla="*/ 0 w 310449"/>
              <a:gd name="connsiteY0" fmla="*/ 3772 h 1229715"/>
              <a:gd name="connsiteX1" fmla="*/ 304921 w 310449"/>
              <a:gd name="connsiteY1" fmla="*/ 0 h 1229715"/>
              <a:gd name="connsiteX2" fmla="*/ 309961 w 310449"/>
              <a:gd name="connsiteY2" fmla="*/ 1222267 h 1229715"/>
              <a:gd name="connsiteX3" fmla="*/ 7312 w 310449"/>
              <a:gd name="connsiteY3" fmla="*/ 1229715 h 1229715"/>
              <a:gd name="connsiteX4" fmla="*/ 0 w 310449"/>
              <a:gd name="connsiteY4" fmla="*/ 3772 h 1229715"/>
              <a:gd name="connsiteX0" fmla="*/ 0 w 310449"/>
              <a:gd name="connsiteY0" fmla="*/ 3772 h 1229715"/>
              <a:gd name="connsiteX1" fmla="*/ 304921 w 310449"/>
              <a:gd name="connsiteY1" fmla="*/ 0 h 1229715"/>
              <a:gd name="connsiteX2" fmla="*/ 309961 w 310449"/>
              <a:gd name="connsiteY2" fmla="*/ 1222267 h 1229715"/>
              <a:gd name="connsiteX3" fmla="*/ 15482 w 310449"/>
              <a:gd name="connsiteY3" fmla="*/ 1229715 h 1229715"/>
              <a:gd name="connsiteX4" fmla="*/ 0 w 310449"/>
              <a:gd name="connsiteY4" fmla="*/ 3772 h 1229715"/>
              <a:gd name="connsiteX0" fmla="*/ 0 w 310449"/>
              <a:gd name="connsiteY0" fmla="*/ 3772 h 1225944"/>
              <a:gd name="connsiteX1" fmla="*/ 304921 w 310449"/>
              <a:gd name="connsiteY1" fmla="*/ 0 h 1225944"/>
              <a:gd name="connsiteX2" fmla="*/ 309961 w 310449"/>
              <a:gd name="connsiteY2" fmla="*/ 1222267 h 1225944"/>
              <a:gd name="connsiteX3" fmla="*/ 4589 w 310449"/>
              <a:gd name="connsiteY3" fmla="*/ 1225944 h 1225944"/>
              <a:gd name="connsiteX4" fmla="*/ 0 w 310449"/>
              <a:gd name="connsiteY4" fmla="*/ 3772 h 1225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449" h="1225944">
                <a:moveTo>
                  <a:pt x="0" y="3772"/>
                </a:moveTo>
                <a:lnTo>
                  <a:pt x="304921" y="0"/>
                </a:lnTo>
                <a:cubicBezTo>
                  <a:pt x="302062" y="397367"/>
                  <a:pt x="312820" y="824900"/>
                  <a:pt x="309961" y="1222267"/>
                </a:cubicBezTo>
                <a:lnTo>
                  <a:pt x="4589" y="1225944"/>
                </a:lnTo>
                <a:cubicBezTo>
                  <a:pt x="4479" y="817306"/>
                  <a:pt x="110" y="412410"/>
                  <a:pt x="0" y="3772"/>
                </a:cubicBezTo>
                <a:close/>
              </a:path>
            </a:pathLst>
          </a:custGeom>
          <a:solidFill>
            <a:srgbClr val="FFFF00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2"/>
          <p:cNvSpPr/>
          <p:nvPr/>
        </p:nvSpPr>
        <p:spPr bwMode="auto">
          <a:xfrm>
            <a:off x="4374024" y="4149080"/>
            <a:ext cx="510582" cy="617756"/>
          </a:xfrm>
          <a:custGeom>
            <a:avLst/>
            <a:gdLst>
              <a:gd name="connsiteX0" fmla="*/ 0 w 280412"/>
              <a:gd name="connsiteY0" fmla="*/ 0 h 1188132"/>
              <a:gd name="connsiteX1" fmla="*/ 280412 w 280412"/>
              <a:gd name="connsiteY1" fmla="*/ 0 h 1188132"/>
              <a:gd name="connsiteX2" fmla="*/ 280412 w 280412"/>
              <a:gd name="connsiteY2" fmla="*/ 1188132 h 1188132"/>
              <a:gd name="connsiteX3" fmla="*/ 0 w 280412"/>
              <a:gd name="connsiteY3" fmla="*/ 1188132 h 1188132"/>
              <a:gd name="connsiteX4" fmla="*/ 0 w 280412"/>
              <a:gd name="connsiteY4" fmla="*/ 0 h 1188132"/>
              <a:gd name="connsiteX0" fmla="*/ 0 w 299462"/>
              <a:gd name="connsiteY0" fmla="*/ 0 h 1207182"/>
              <a:gd name="connsiteX1" fmla="*/ 280412 w 299462"/>
              <a:gd name="connsiteY1" fmla="*/ 0 h 1207182"/>
              <a:gd name="connsiteX2" fmla="*/ 299462 w 299462"/>
              <a:gd name="connsiteY2" fmla="*/ 1207182 h 1207182"/>
              <a:gd name="connsiteX3" fmla="*/ 0 w 299462"/>
              <a:gd name="connsiteY3" fmla="*/ 1188132 h 1207182"/>
              <a:gd name="connsiteX4" fmla="*/ 0 w 299462"/>
              <a:gd name="connsiteY4" fmla="*/ 0 h 1207182"/>
              <a:gd name="connsiteX0" fmla="*/ 0 w 299462"/>
              <a:gd name="connsiteY0" fmla="*/ 0 h 1207182"/>
              <a:gd name="connsiteX1" fmla="*/ 280412 w 299462"/>
              <a:gd name="connsiteY1" fmla="*/ 0 h 1207182"/>
              <a:gd name="connsiteX2" fmla="*/ 299462 w 299462"/>
              <a:gd name="connsiteY2" fmla="*/ 1207182 h 1207182"/>
              <a:gd name="connsiteX3" fmla="*/ 15240 w 299462"/>
              <a:gd name="connsiteY3" fmla="*/ 1203372 h 1207182"/>
              <a:gd name="connsiteX4" fmla="*/ 0 w 299462"/>
              <a:gd name="connsiteY4" fmla="*/ 0 h 1207182"/>
              <a:gd name="connsiteX0" fmla="*/ 0 w 295652"/>
              <a:gd name="connsiteY0" fmla="*/ 0 h 1203372"/>
              <a:gd name="connsiteX1" fmla="*/ 280412 w 295652"/>
              <a:gd name="connsiteY1" fmla="*/ 0 h 1203372"/>
              <a:gd name="connsiteX2" fmla="*/ 295652 w 295652"/>
              <a:gd name="connsiteY2" fmla="*/ 1191942 h 1203372"/>
              <a:gd name="connsiteX3" fmla="*/ 15240 w 295652"/>
              <a:gd name="connsiteY3" fmla="*/ 1203372 h 1203372"/>
              <a:gd name="connsiteX4" fmla="*/ 0 w 295652"/>
              <a:gd name="connsiteY4" fmla="*/ 0 h 1203372"/>
              <a:gd name="connsiteX0" fmla="*/ 0 w 295652"/>
              <a:gd name="connsiteY0" fmla="*/ 0 h 1203372"/>
              <a:gd name="connsiteX1" fmla="*/ 280412 w 295652"/>
              <a:gd name="connsiteY1" fmla="*/ 0 h 1203372"/>
              <a:gd name="connsiteX2" fmla="*/ 295652 w 295652"/>
              <a:gd name="connsiteY2" fmla="*/ 1199562 h 1203372"/>
              <a:gd name="connsiteX3" fmla="*/ 15240 w 295652"/>
              <a:gd name="connsiteY3" fmla="*/ 1203372 h 1203372"/>
              <a:gd name="connsiteX4" fmla="*/ 0 w 295652"/>
              <a:gd name="connsiteY4" fmla="*/ 0 h 1203372"/>
              <a:gd name="connsiteX0" fmla="*/ 0 w 284222"/>
              <a:gd name="connsiteY0" fmla="*/ 0 h 1203372"/>
              <a:gd name="connsiteX1" fmla="*/ 280412 w 284222"/>
              <a:gd name="connsiteY1" fmla="*/ 0 h 1203372"/>
              <a:gd name="connsiteX2" fmla="*/ 284222 w 284222"/>
              <a:gd name="connsiteY2" fmla="*/ 1203372 h 1203372"/>
              <a:gd name="connsiteX3" fmla="*/ 15240 w 284222"/>
              <a:gd name="connsiteY3" fmla="*/ 1203372 h 1203372"/>
              <a:gd name="connsiteX4" fmla="*/ 0 w 284222"/>
              <a:gd name="connsiteY4" fmla="*/ 0 h 1203372"/>
              <a:gd name="connsiteX0" fmla="*/ 0 w 284222"/>
              <a:gd name="connsiteY0" fmla="*/ 0 h 1207182"/>
              <a:gd name="connsiteX1" fmla="*/ 280412 w 284222"/>
              <a:gd name="connsiteY1" fmla="*/ 0 h 1207182"/>
              <a:gd name="connsiteX2" fmla="*/ 284222 w 284222"/>
              <a:gd name="connsiteY2" fmla="*/ 1207182 h 1207182"/>
              <a:gd name="connsiteX3" fmla="*/ 15240 w 284222"/>
              <a:gd name="connsiteY3" fmla="*/ 1203372 h 1207182"/>
              <a:gd name="connsiteX4" fmla="*/ 0 w 284222"/>
              <a:gd name="connsiteY4" fmla="*/ 0 h 1207182"/>
              <a:gd name="connsiteX0" fmla="*/ 0 w 291842"/>
              <a:gd name="connsiteY0" fmla="*/ 0 h 1207182"/>
              <a:gd name="connsiteX1" fmla="*/ 280412 w 291842"/>
              <a:gd name="connsiteY1" fmla="*/ 0 h 1207182"/>
              <a:gd name="connsiteX2" fmla="*/ 291842 w 291842"/>
              <a:gd name="connsiteY2" fmla="*/ 1207182 h 1207182"/>
              <a:gd name="connsiteX3" fmla="*/ 15240 w 291842"/>
              <a:gd name="connsiteY3" fmla="*/ 1203372 h 1207182"/>
              <a:gd name="connsiteX4" fmla="*/ 0 w 291842"/>
              <a:gd name="connsiteY4" fmla="*/ 0 h 1207182"/>
              <a:gd name="connsiteX0" fmla="*/ 0 w 291842"/>
              <a:gd name="connsiteY0" fmla="*/ 0 h 1225915"/>
              <a:gd name="connsiteX1" fmla="*/ 280412 w 291842"/>
              <a:gd name="connsiteY1" fmla="*/ 0 h 1225915"/>
              <a:gd name="connsiteX2" fmla="*/ 291842 w 291842"/>
              <a:gd name="connsiteY2" fmla="*/ 1207182 h 1225915"/>
              <a:gd name="connsiteX3" fmla="*/ 329 w 291842"/>
              <a:gd name="connsiteY3" fmla="*/ 1225915 h 1225915"/>
              <a:gd name="connsiteX4" fmla="*/ 0 w 291842"/>
              <a:gd name="connsiteY4" fmla="*/ 0 h 1225915"/>
              <a:gd name="connsiteX0" fmla="*/ 0 w 291842"/>
              <a:gd name="connsiteY0" fmla="*/ 0 h 1218401"/>
              <a:gd name="connsiteX1" fmla="*/ 280412 w 291842"/>
              <a:gd name="connsiteY1" fmla="*/ 0 h 1218401"/>
              <a:gd name="connsiteX2" fmla="*/ 291842 w 291842"/>
              <a:gd name="connsiteY2" fmla="*/ 1207182 h 1218401"/>
              <a:gd name="connsiteX3" fmla="*/ 4589 w 291842"/>
              <a:gd name="connsiteY3" fmla="*/ 1218401 h 1218401"/>
              <a:gd name="connsiteX4" fmla="*/ 0 w 291842"/>
              <a:gd name="connsiteY4" fmla="*/ 0 h 1218401"/>
              <a:gd name="connsiteX0" fmla="*/ 0 w 289712"/>
              <a:gd name="connsiteY0" fmla="*/ 0 h 1218401"/>
              <a:gd name="connsiteX1" fmla="*/ 280412 w 289712"/>
              <a:gd name="connsiteY1" fmla="*/ 0 h 1218401"/>
              <a:gd name="connsiteX2" fmla="*/ 289712 w 289712"/>
              <a:gd name="connsiteY2" fmla="*/ 1207183 h 1218401"/>
              <a:gd name="connsiteX3" fmla="*/ 4589 w 289712"/>
              <a:gd name="connsiteY3" fmla="*/ 1218401 h 1218401"/>
              <a:gd name="connsiteX4" fmla="*/ 0 w 289712"/>
              <a:gd name="connsiteY4" fmla="*/ 0 h 1218401"/>
              <a:gd name="connsiteX0" fmla="*/ 0 w 285452"/>
              <a:gd name="connsiteY0" fmla="*/ 0 h 1218401"/>
              <a:gd name="connsiteX1" fmla="*/ 280412 w 285452"/>
              <a:gd name="connsiteY1" fmla="*/ 0 h 1218401"/>
              <a:gd name="connsiteX2" fmla="*/ 285452 w 285452"/>
              <a:gd name="connsiteY2" fmla="*/ 1207183 h 1218401"/>
              <a:gd name="connsiteX3" fmla="*/ 4589 w 285452"/>
              <a:gd name="connsiteY3" fmla="*/ 1218401 h 1218401"/>
              <a:gd name="connsiteX4" fmla="*/ 0 w 285452"/>
              <a:gd name="connsiteY4" fmla="*/ 0 h 12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452" h="1218401">
                <a:moveTo>
                  <a:pt x="0" y="0"/>
                </a:moveTo>
                <a:lnTo>
                  <a:pt x="280412" y="0"/>
                </a:lnTo>
                <a:lnTo>
                  <a:pt x="285452" y="1207183"/>
                </a:lnTo>
                <a:lnTo>
                  <a:pt x="4589" y="1218401"/>
                </a:lnTo>
                <a:cubicBezTo>
                  <a:pt x="4479" y="809763"/>
                  <a:pt x="110" y="408638"/>
                  <a:pt x="0" y="0"/>
                </a:cubicBezTo>
                <a:close/>
              </a:path>
            </a:pathLst>
          </a:custGeom>
          <a:solidFill>
            <a:srgbClr val="00FF99">
              <a:alpha val="50196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37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oneTexte 1"/>
          <p:cNvSpPr txBox="1">
            <a:spLocks noChangeArrowheads="1"/>
          </p:cNvSpPr>
          <p:nvPr/>
        </p:nvSpPr>
        <p:spPr bwMode="auto">
          <a:xfrm>
            <a:off x="1112838" y="561541"/>
            <a:ext cx="72106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/>
              <a:t>On </a:t>
            </a:r>
            <a:r>
              <a:rPr lang="fr-FR" altLang="fr-FR" sz="2400" dirty="0" smtClean="0"/>
              <a:t>déduit de l’identification des roulements et des roues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/>
              <a:t>d</a:t>
            </a:r>
            <a:r>
              <a:rPr lang="fr-FR" altLang="fr-FR" sz="2400" dirty="0" smtClean="0"/>
              <a:t>entées : les différents axes de rotation.</a:t>
            </a:r>
            <a:endParaRPr lang="fr-FR" altLang="fr-FR" sz="2400" dirty="0"/>
          </a:p>
        </p:txBody>
      </p:sp>
      <p:sp>
        <p:nvSpPr>
          <p:cNvPr id="3" name="ZoneTexte 2"/>
          <p:cNvSpPr txBox="1"/>
          <p:nvPr/>
        </p:nvSpPr>
        <p:spPr>
          <a:xfrm>
            <a:off x="1042988" y="1708150"/>
            <a:ext cx="2351926" cy="31085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2800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</a:rPr>
              <a:t>Axe moteur: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Par continuité l’axe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moteur (16) a la même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mobilité que les pièces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suivantes :</a:t>
            </a:r>
          </a:p>
          <a:p>
            <a:pPr>
              <a:defRPr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Rondelle (21)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Clavette (18)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Roue (19)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Vis H (22)</a:t>
            </a:r>
          </a:p>
        </p:txBody>
      </p:sp>
      <p:pic>
        <p:nvPicPr>
          <p:cNvPr id="11268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863" y="2133600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Forme libre 1"/>
          <p:cNvSpPr>
            <a:spLocks/>
          </p:cNvSpPr>
          <p:nvPr/>
        </p:nvSpPr>
        <p:spPr bwMode="auto">
          <a:xfrm>
            <a:off x="4600575" y="3251200"/>
            <a:ext cx="968375" cy="487363"/>
          </a:xfrm>
          <a:custGeom>
            <a:avLst/>
            <a:gdLst>
              <a:gd name="T0" fmla="*/ 0 w 967839"/>
              <a:gd name="T1" fmla="*/ 89413 h 486888"/>
              <a:gd name="T2" fmla="*/ 273738 w 967839"/>
              <a:gd name="T3" fmla="*/ 89413 h 486888"/>
              <a:gd name="T4" fmla="*/ 273738 w 967839"/>
              <a:gd name="T5" fmla="*/ 101335 h 486888"/>
              <a:gd name="T6" fmla="*/ 559377 w 967839"/>
              <a:gd name="T7" fmla="*/ 95375 h 486888"/>
              <a:gd name="T8" fmla="*/ 553427 w 967839"/>
              <a:gd name="T9" fmla="*/ 0 h 486888"/>
              <a:gd name="T10" fmla="*/ 785510 w 967839"/>
              <a:gd name="T11" fmla="*/ 5962 h 486888"/>
              <a:gd name="T12" fmla="*/ 785510 w 967839"/>
              <a:gd name="T13" fmla="*/ 101335 h 486888"/>
              <a:gd name="T14" fmla="*/ 886674 w 967839"/>
              <a:gd name="T15" fmla="*/ 101335 h 486888"/>
              <a:gd name="T16" fmla="*/ 886674 w 967839"/>
              <a:gd name="T17" fmla="*/ 137099 h 486888"/>
              <a:gd name="T18" fmla="*/ 969985 w 967839"/>
              <a:gd name="T19" fmla="*/ 143060 h 486888"/>
              <a:gd name="T20" fmla="*/ 969985 w 967839"/>
              <a:gd name="T21" fmla="*/ 357653 h 486888"/>
              <a:gd name="T22" fmla="*/ 892625 w 967839"/>
              <a:gd name="T23" fmla="*/ 357653 h 486888"/>
              <a:gd name="T24" fmla="*/ 892625 w 967839"/>
              <a:gd name="T25" fmla="*/ 399378 h 486888"/>
              <a:gd name="T26" fmla="*/ 773607 w 967839"/>
              <a:gd name="T27" fmla="*/ 399378 h 486888"/>
              <a:gd name="T28" fmla="*/ 779558 w 967839"/>
              <a:gd name="T29" fmla="*/ 488790 h 486888"/>
              <a:gd name="T30" fmla="*/ 553427 w 967839"/>
              <a:gd name="T31" fmla="*/ 488790 h 486888"/>
              <a:gd name="T32" fmla="*/ 559377 w 967839"/>
              <a:gd name="T33" fmla="*/ 405339 h 486888"/>
              <a:gd name="T34" fmla="*/ 267787 w 967839"/>
              <a:gd name="T35" fmla="*/ 405339 h 486888"/>
              <a:gd name="T36" fmla="*/ 279690 w 967839"/>
              <a:gd name="T37" fmla="*/ 411300 h 486888"/>
              <a:gd name="T38" fmla="*/ 17853 w 967839"/>
              <a:gd name="T39" fmla="*/ 423221 h 486888"/>
              <a:gd name="T40" fmla="*/ 0 w 967839"/>
              <a:gd name="T41" fmla="*/ 89413 h 4868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967839" h="486888">
                <a:moveTo>
                  <a:pt x="0" y="89065"/>
                </a:moveTo>
                <a:lnTo>
                  <a:pt x="273133" y="89065"/>
                </a:lnTo>
                <a:lnTo>
                  <a:pt x="273133" y="100940"/>
                </a:lnTo>
                <a:lnTo>
                  <a:pt x="558140" y="95003"/>
                </a:lnTo>
                <a:lnTo>
                  <a:pt x="552203" y="0"/>
                </a:lnTo>
                <a:lnTo>
                  <a:pt x="783772" y="5938"/>
                </a:lnTo>
                <a:lnTo>
                  <a:pt x="783772" y="100940"/>
                </a:lnTo>
                <a:lnTo>
                  <a:pt x="884712" y="100940"/>
                </a:lnTo>
                <a:lnTo>
                  <a:pt x="884712" y="136566"/>
                </a:lnTo>
                <a:lnTo>
                  <a:pt x="967839" y="142504"/>
                </a:lnTo>
                <a:lnTo>
                  <a:pt x="967839" y="356260"/>
                </a:lnTo>
                <a:lnTo>
                  <a:pt x="890650" y="356260"/>
                </a:lnTo>
                <a:lnTo>
                  <a:pt x="890650" y="397824"/>
                </a:lnTo>
                <a:lnTo>
                  <a:pt x="771896" y="397824"/>
                </a:lnTo>
                <a:lnTo>
                  <a:pt x="777834" y="486888"/>
                </a:lnTo>
                <a:lnTo>
                  <a:pt x="552203" y="486888"/>
                </a:lnTo>
                <a:lnTo>
                  <a:pt x="558140" y="403761"/>
                </a:lnTo>
                <a:lnTo>
                  <a:pt x="267195" y="403761"/>
                </a:lnTo>
                <a:lnTo>
                  <a:pt x="279070" y="409699"/>
                </a:lnTo>
                <a:lnTo>
                  <a:pt x="17813" y="421574"/>
                </a:lnTo>
                <a:lnTo>
                  <a:pt x="0" y="89065"/>
                </a:lnTo>
                <a:close/>
              </a:path>
            </a:pathLst>
          </a:custGeom>
          <a:solidFill>
            <a:srgbClr val="00B0F0">
              <a:alpha val="3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1270" name="ZoneTexte 1"/>
          <p:cNvSpPr txBox="1">
            <a:spLocks noChangeArrowheads="1"/>
          </p:cNvSpPr>
          <p:nvPr/>
        </p:nvSpPr>
        <p:spPr bwMode="auto">
          <a:xfrm>
            <a:off x="1209675" y="5661025"/>
            <a:ext cx="6900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i="1"/>
              <a:t>Remarque: les arbres (axes) ne sont pas hachurés sur les dessins.</a:t>
            </a:r>
          </a:p>
        </p:txBody>
      </p:sp>
      <p:sp>
        <p:nvSpPr>
          <p:cNvPr id="11271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oneTexte 1"/>
          <p:cNvSpPr txBox="1">
            <a:spLocks noChangeArrowheads="1"/>
          </p:cNvSpPr>
          <p:nvPr/>
        </p:nvSpPr>
        <p:spPr bwMode="auto">
          <a:xfrm>
            <a:off x="2484438" y="766763"/>
            <a:ext cx="38465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On repère les axes de rotation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36412" y="1636753"/>
            <a:ext cx="2718949" cy="30162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28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Arbre de sortie :</a:t>
            </a:r>
          </a:p>
          <a:p>
            <a:pPr>
              <a:defRPr/>
            </a:pPr>
            <a:r>
              <a:rPr lang="fr-FR" sz="1800" dirty="0"/>
              <a:t>Par continuité l’ arbre </a:t>
            </a:r>
          </a:p>
          <a:p>
            <a:pPr>
              <a:defRPr/>
            </a:pPr>
            <a:r>
              <a:rPr lang="fr-FR" sz="1800" dirty="0"/>
              <a:t>de sortie (41) a la même </a:t>
            </a:r>
          </a:p>
          <a:p>
            <a:pPr>
              <a:defRPr/>
            </a:pPr>
            <a:r>
              <a:rPr lang="fr-FR" sz="1800" dirty="0"/>
              <a:t>mobilité que les pièces </a:t>
            </a:r>
          </a:p>
          <a:p>
            <a:pPr>
              <a:defRPr/>
            </a:pPr>
            <a:r>
              <a:rPr lang="fr-FR" sz="1800" dirty="0"/>
              <a:t>suivantes :</a:t>
            </a:r>
          </a:p>
          <a:p>
            <a:pPr>
              <a:defRPr/>
            </a:pPr>
            <a:endParaRPr lang="fr-FR" sz="1800" dirty="0"/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Entretoises (45, 43)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Clavette (42)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Roue (44)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 err="1"/>
              <a:t>Circlips</a:t>
            </a:r>
            <a:r>
              <a:rPr lang="fr-FR" sz="1800" dirty="0"/>
              <a:t> ( 49)</a:t>
            </a:r>
          </a:p>
        </p:txBody>
      </p:sp>
      <p:sp>
        <p:nvSpPr>
          <p:cNvPr id="12292" name="ZoneTexte 1"/>
          <p:cNvSpPr txBox="1">
            <a:spLocks noChangeArrowheads="1"/>
          </p:cNvSpPr>
          <p:nvPr/>
        </p:nvSpPr>
        <p:spPr bwMode="auto">
          <a:xfrm>
            <a:off x="1209675" y="5661025"/>
            <a:ext cx="6837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i="1"/>
              <a:t>Remarque: les arbres (axes) ne sont pas hachurés sur les dessins.</a:t>
            </a:r>
          </a:p>
        </p:txBody>
      </p:sp>
      <p:pic>
        <p:nvPicPr>
          <p:cNvPr id="12293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863" y="2133600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4" name="Forme libre 1"/>
          <p:cNvSpPr>
            <a:spLocks/>
          </p:cNvSpPr>
          <p:nvPr/>
        </p:nvSpPr>
        <p:spPr bwMode="auto">
          <a:xfrm>
            <a:off x="5684838" y="3019425"/>
            <a:ext cx="2468562" cy="881063"/>
          </a:xfrm>
          <a:custGeom>
            <a:avLst/>
            <a:gdLst>
              <a:gd name="T0" fmla="*/ 2598 w 2469356"/>
              <a:gd name="T1" fmla="*/ 644481 h 881063"/>
              <a:gd name="T2" fmla="*/ 111 w 2469356"/>
              <a:gd name="T3" fmla="*/ 315274 h 881063"/>
              <a:gd name="T4" fmla="*/ 19098 w 2469356"/>
              <a:gd name="T5" fmla="*/ 316764 h 881063"/>
              <a:gd name="T6" fmla="*/ 21585 w 2469356"/>
              <a:gd name="T7" fmla="*/ 339189 h 881063"/>
              <a:gd name="T8" fmla="*/ 192633 w 2469356"/>
              <a:gd name="T9" fmla="*/ 338138 h 881063"/>
              <a:gd name="T10" fmla="*/ 192633 w 2469356"/>
              <a:gd name="T11" fmla="*/ 285750 h 881063"/>
              <a:gd name="T12" fmla="*/ 268736 w 2469356"/>
              <a:gd name="T13" fmla="*/ 280988 h 881063"/>
              <a:gd name="T14" fmla="*/ 268736 w 2469356"/>
              <a:gd name="T15" fmla="*/ 0 h 881063"/>
              <a:gd name="T16" fmla="*/ 596926 w 2469356"/>
              <a:gd name="T17" fmla="*/ 0 h 881063"/>
              <a:gd name="T18" fmla="*/ 601680 w 2469356"/>
              <a:gd name="T19" fmla="*/ 238125 h 881063"/>
              <a:gd name="T20" fmla="*/ 1239035 w 2469356"/>
              <a:gd name="T21" fmla="*/ 238125 h 881063"/>
              <a:gd name="T22" fmla="*/ 1243794 w 2469356"/>
              <a:gd name="T23" fmla="*/ 285750 h 881063"/>
              <a:gd name="T24" fmla="*/ 1495881 w 2469356"/>
              <a:gd name="T25" fmla="*/ 276225 h 881063"/>
              <a:gd name="T26" fmla="*/ 1500637 w 2469356"/>
              <a:gd name="T27" fmla="*/ 228600 h 881063"/>
              <a:gd name="T28" fmla="*/ 1709918 w 2469356"/>
              <a:gd name="T29" fmla="*/ 228600 h 881063"/>
              <a:gd name="T30" fmla="*/ 1709918 w 2469356"/>
              <a:gd name="T31" fmla="*/ 280988 h 881063"/>
              <a:gd name="T32" fmla="*/ 2466182 w 2469356"/>
              <a:gd name="T33" fmla="*/ 266700 h 881063"/>
              <a:gd name="T34" fmla="*/ 2461426 w 2469356"/>
              <a:gd name="T35" fmla="*/ 647700 h 881063"/>
              <a:gd name="T36" fmla="*/ 1705161 w 2469356"/>
              <a:gd name="T37" fmla="*/ 652463 h 881063"/>
              <a:gd name="T38" fmla="*/ 1709918 w 2469356"/>
              <a:gd name="T39" fmla="*/ 700088 h 881063"/>
              <a:gd name="T40" fmla="*/ 1495881 w 2469356"/>
              <a:gd name="T41" fmla="*/ 704850 h 881063"/>
              <a:gd name="T42" fmla="*/ 1491124 w 2469356"/>
              <a:gd name="T43" fmla="*/ 652463 h 881063"/>
              <a:gd name="T44" fmla="*/ 1234281 w 2469356"/>
              <a:gd name="T45" fmla="*/ 657225 h 881063"/>
              <a:gd name="T46" fmla="*/ 1234281 w 2469356"/>
              <a:gd name="T47" fmla="*/ 695325 h 881063"/>
              <a:gd name="T48" fmla="*/ 611193 w 2469356"/>
              <a:gd name="T49" fmla="*/ 700088 h 881063"/>
              <a:gd name="T50" fmla="*/ 606439 w 2469356"/>
              <a:gd name="T51" fmla="*/ 881063 h 881063"/>
              <a:gd name="T52" fmla="*/ 278247 w 2469356"/>
              <a:gd name="T53" fmla="*/ 876300 h 881063"/>
              <a:gd name="T54" fmla="*/ 275979 w 2469356"/>
              <a:gd name="T55" fmla="*/ 671514 h 881063"/>
              <a:gd name="T56" fmla="*/ 187879 w 2469356"/>
              <a:gd name="T57" fmla="*/ 666750 h 881063"/>
              <a:gd name="T58" fmla="*/ 188096 w 2469356"/>
              <a:gd name="T59" fmla="*/ 617296 h 881063"/>
              <a:gd name="T60" fmla="*/ 26560 w 2469356"/>
              <a:gd name="T61" fmla="*/ 613259 h 881063"/>
              <a:gd name="T62" fmla="*/ 29049 w 2469356"/>
              <a:gd name="T63" fmla="*/ 643158 h 881063"/>
              <a:gd name="T64" fmla="*/ 2598 w 2469356"/>
              <a:gd name="T65" fmla="*/ 644481 h 88106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2469356" h="881063">
                <a:moveTo>
                  <a:pt x="2602" y="644481"/>
                </a:moveTo>
                <a:cubicBezTo>
                  <a:pt x="3433" y="553016"/>
                  <a:pt x="-720" y="406739"/>
                  <a:pt x="111" y="315274"/>
                </a:cubicBezTo>
                <a:cubicBezTo>
                  <a:pt x="5617" y="315771"/>
                  <a:pt x="13616" y="316267"/>
                  <a:pt x="19122" y="316764"/>
                </a:cubicBezTo>
                <a:cubicBezTo>
                  <a:pt x="24936" y="317595"/>
                  <a:pt x="15799" y="338358"/>
                  <a:pt x="21613" y="339189"/>
                </a:cubicBezTo>
                <a:lnTo>
                  <a:pt x="192881" y="338138"/>
                </a:lnTo>
                <a:lnTo>
                  <a:pt x="192881" y="285750"/>
                </a:lnTo>
                <a:lnTo>
                  <a:pt x="269081" y="280988"/>
                </a:lnTo>
                <a:lnTo>
                  <a:pt x="269081" y="0"/>
                </a:lnTo>
                <a:lnTo>
                  <a:pt x="597694" y="0"/>
                </a:lnTo>
                <a:cubicBezTo>
                  <a:pt x="599281" y="79375"/>
                  <a:pt x="600869" y="158750"/>
                  <a:pt x="602456" y="238125"/>
                </a:cubicBezTo>
                <a:lnTo>
                  <a:pt x="1240631" y="238125"/>
                </a:lnTo>
                <a:lnTo>
                  <a:pt x="1245394" y="285750"/>
                </a:lnTo>
                <a:lnTo>
                  <a:pt x="1497806" y="276225"/>
                </a:lnTo>
                <a:lnTo>
                  <a:pt x="1502569" y="228600"/>
                </a:lnTo>
                <a:lnTo>
                  <a:pt x="1712119" y="228600"/>
                </a:lnTo>
                <a:lnTo>
                  <a:pt x="1712119" y="280988"/>
                </a:lnTo>
                <a:lnTo>
                  <a:pt x="2469356" y="266700"/>
                </a:lnTo>
                <a:cubicBezTo>
                  <a:pt x="2467769" y="393700"/>
                  <a:pt x="2466181" y="520700"/>
                  <a:pt x="2464594" y="647700"/>
                </a:cubicBezTo>
                <a:lnTo>
                  <a:pt x="1707356" y="652463"/>
                </a:lnTo>
                <a:lnTo>
                  <a:pt x="1712119" y="700088"/>
                </a:lnTo>
                <a:lnTo>
                  <a:pt x="1497806" y="704850"/>
                </a:lnTo>
                <a:lnTo>
                  <a:pt x="1493044" y="652463"/>
                </a:lnTo>
                <a:lnTo>
                  <a:pt x="1235869" y="657225"/>
                </a:lnTo>
                <a:lnTo>
                  <a:pt x="1235869" y="695325"/>
                </a:lnTo>
                <a:lnTo>
                  <a:pt x="611981" y="700088"/>
                </a:lnTo>
                <a:lnTo>
                  <a:pt x="607219" y="881063"/>
                </a:lnTo>
                <a:lnTo>
                  <a:pt x="278606" y="876300"/>
                </a:lnTo>
                <a:lnTo>
                  <a:pt x="276335" y="671514"/>
                </a:lnTo>
                <a:lnTo>
                  <a:pt x="188119" y="666750"/>
                </a:lnTo>
                <a:cubicBezTo>
                  <a:pt x="188192" y="650265"/>
                  <a:pt x="188266" y="633781"/>
                  <a:pt x="188339" y="617296"/>
                </a:cubicBezTo>
                <a:cubicBezTo>
                  <a:pt x="130273" y="616781"/>
                  <a:pt x="82171" y="608791"/>
                  <a:pt x="26596" y="613259"/>
                </a:cubicBezTo>
                <a:cubicBezTo>
                  <a:pt x="24969" y="647469"/>
                  <a:pt x="26441" y="597675"/>
                  <a:pt x="29085" y="643158"/>
                </a:cubicBezTo>
                <a:cubicBezTo>
                  <a:pt x="1832" y="638811"/>
                  <a:pt x="34008" y="644730"/>
                  <a:pt x="2602" y="644481"/>
                </a:cubicBezTo>
                <a:close/>
              </a:path>
            </a:pathLst>
          </a:custGeom>
          <a:solidFill>
            <a:srgbClr val="FFFF00">
              <a:alpha val="61176"/>
            </a:srgbClr>
          </a:solidFill>
          <a:ln>
            <a:noFill/>
          </a:ln>
          <a:extLst/>
        </p:spPr>
        <p:txBody>
          <a:bodyPr wrap="none"/>
          <a:lstStyle/>
          <a:p>
            <a:endParaRPr lang="fr-FR"/>
          </a:p>
        </p:txBody>
      </p:sp>
      <p:sp>
        <p:nvSpPr>
          <p:cNvPr id="12295" name="Forme libre 8"/>
          <p:cNvSpPr>
            <a:spLocks/>
          </p:cNvSpPr>
          <p:nvPr/>
        </p:nvSpPr>
        <p:spPr bwMode="auto">
          <a:xfrm>
            <a:off x="4611688" y="3249613"/>
            <a:ext cx="968375" cy="485775"/>
          </a:xfrm>
          <a:custGeom>
            <a:avLst/>
            <a:gdLst>
              <a:gd name="T0" fmla="*/ 0 w 967839"/>
              <a:gd name="T1" fmla="*/ 88253 h 486888"/>
              <a:gd name="T2" fmla="*/ 273738 w 967839"/>
              <a:gd name="T3" fmla="*/ 88253 h 486888"/>
              <a:gd name="T4" fmla="*/ 273738 w 967839"/>
              <a:gd name="T5" fmla="*/ 100020 h 486888"/>
              <a:gd name="T6" fmla="*/ 559377 w 967839"/>
              <a:gd name="T7" fmla="*/ 94137 h 486888"/>
              <a:gd name="T8" fmla="*/ 553427 w 967839"/>
              <a:gd name="T9" fmla="*/ 0 h 486888"/>
              <a:gd name="T10" fmla="*/ 785510 w 967839"/>
              <a:gd name="T11" fmla="*/ 5883 h 486888"/>
              <a:gd name="T12" fmla="*/ 785510 w 967839"/>
              <a:gd name="T13" fmla="*/ 100020 h 486888"/>
              <a:gd name="T14" fmla="*/ 886674 w 967839"/>
              <a:gd name="T15" fmla="*/ 100020 h 486888"/>
              <a:gd name="T16" fmla="*/ 886674 w 967839"/>
              <a:gd name="T17" fmla="*/ 135322 h 486888"/>
              <a:gd name="T18" fmla="*/ 969985 w 967839"/>
              <a:gd name="T19" fmla="*/ 141205 h 486888"/>
              <a:gd name="T20" fmla="*/ 969985 w 967839"/>
              <a:gd name="T21" fmla="*/ 353013 h 486888"/>
              <a:gd name="T22" fmla="*/ 892625 w 967839"/>
              <a:gd name="T23" fmla="*/ 353013 h 486888"/>
              <a:gd name="T24" fmla="*/ 892625 w 967839"/>
              <a:gd name="T25" fmla="*/ 394200 h 486888"/>
              <a:gd name="T26" fmla="*/ 773607 w 967839"/>
              <a:gd name="T27" fmla="*/ 394200 h 486888"/>
              <a:gd name="T28" fmla="*/ 779558 w 967839"/>
              <a:gd name="T29" fmla="*/ 482452 h 486888"/>
              <a:gd name="T30" fmla="*/ 553427 w 967839"/>
              <a:gd name="T31" fmla="*/ 482452 h 486888"/>
              <a:gd name="T32" fmla="*/ 559377 w 967839"/>
              <a:gd name="T33" fmla="*/ 400081 h 486888"/>
              <a:gd name="T34" fmla="*/ 267787 w 967839"/>
              <a:gd name="T35" fmla="*/ 400081 h 486888"/>
              <a:gd name="T36" fmla="*/ 279690 w 967839"/>
              <a:gd name="T37" fmla="*/ 405966 h 486888"/>
              <a:gd name="T38" fmla="*/ 17853 w 967839"/>
              <a:gd name="T39" fmla="*/ 417733 h 486888"/>
              <a:gd name="T40" fmla="*/ 0 w 967839"/>
              <a:gd name="T41" fmla="*/ 88253 h 4868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967839" h="486888">
                <a:moveTo>
                  <a:pt x="0" y="89065"/>
                </a:moveTo>
                <a:lnTo>
                  <a:pt x="273133" y="89065"/>
                </a:lnTo>
                <a:lnTo>
                  <a:pt x="273133" y="100940"/>
                </a:lnTo>
                <a:lnTo>
                  <a:pt x="558140" y="95003"/>
                </a:lnTo>
                <a:lnTo>
                  <a:pt x="552203" y="0"/>
                </a:lnTo>
                <a:lnTo>
                  <a:pt x="783772" y="5938"/>
                </a:lnTo>
                <a:lnTo>
                  <a:pt x="783772" y="100940"/>
                </a:lnTo>
                <a:lnTo>
                  <a:pt x="884712" y="100940"/>
                </a:lnTo>
                <a:lnTo>
                  <a:pt x="884712" y="136566"/>
                </a:lnTo>
                <a:lnTo>
                  <a:pt x="967839" y="142504"/>
                </a:lnTo>
                <a:lnTo>
                  <a:pt x="967839" y="356260"/>
                </a:lnTo>
                <a:lnTo>
                  <a:pt x="890650" y="356260"/>
                </a:lnTo>
                <a:lnTo>
                  <a:pt x="890650" y="397824"/>
                </a:lnTo>
                <a:lnTo>
                  <a:pt x="771896" y="397824"/>
                </a:lnTo>
                <a:lnTo>
                  <a:pt x="777834" y="486888"/>
                </a:lnTo>
                <a:lnTo>
                  <a:pt x="552203" y="486888"/>
                </a:lnTo>
                <a:lnTo>
                  <a:pt x="558140" y="403761"/>
                </a:lnTo>
                <a:lnTo>
                  <a:pt x="267195" y="403761"/>
                </a:lnTo>
                <a:lnTo>
                  <a:pt x="279070" y="409699"/>
                </a:lnTo>
                <a:lnTo>
                  <a:pt x="17813" y="421574"/>
                </a:lnTo>
                <a:lnTo>
                  <a:pt x="0" y="89065"/>
                </a:lnTo>
                <a:close/>
              </a:path>
            </a:pathLst>
          </a:custGeom>
          <a:solidFill>
            <a:srgbClr val="00B0F0">
              <a:alpha val="3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2296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oneTexte 1"/>
          <p:cNvSpPr txBox="1">
            <a:spLocks noChangeArrowheads="1"/>
          </p:cNvSpPr>
          <p:nvPr/>
        </p:nvSpPr>
        <p:spPr bwMode="auto">
          <a:xfrm>
            <a:off x="2484438" y="766763"/>
            <a:ext cx="38465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/>
              <a:t>On repère les axes de rotation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07604" y="1708150"/>
            <a:ext cx="3212739" cy="31700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2800" dirty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</a:rPr>
              <a:t>Arbre intermédiaire :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Par continuité l’ arbre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de intermédiaire (23) a la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même mobilité que les </a:t>
            </a:r>
          </a:p>
          <a:p>
            <a:pPr>
              <a:defRPr/>
            </a:pPr>
            <a:r>
              <a:rPr lang="fr-FR" sz="1800" dirty="0">
                <a:solidFill>
                  <a:srgbClr val="000000"/>
                </a:solidFill>
              </a:rPr>
              <a:t>pièces suivantes :</a:t>
            </a:r>
          </a:p>
          <a:p>
            <a:pPr>
              <a:defRPr/>
            </a:pPr>
            <a:endParaRPr lang="fr-FR" sz="2800" dirty="0">
              <a:ln>
                <a:solidFill>
                  <a:schemeClr val="tx1"/>
                </a:solidFill>
              </a:ln>
              <a:solidFill>
                <a:srgbClr val="00FF00"/>
              </a:solidFill>
            </a:endParaRP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Entretoises (28, 30)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Clavette (24)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/>
              <a:t>Roue (29)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fr-FR" sz="1800" dirty="0" err="1"/>
              <a:t>Circlips</a:t>
            </a:r>
            <a:r>
              <a:rPr lang="fr-FR" sz="1800" dirty="0"/>
              <a:t> (20,37)</a:t>
            </a:r>
          </a:p>
        </p:txBody>
      </p:sp>
      <p:pic>
        <p:nvPicPr>
          <p:cNvPr id="13316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863" y="2133600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Forme libre 6"/>
          <p:cNvSpPr>
            <a:spLocks/>
          </p:cNvSpPr>
          <p:nvPr/>
        </p:nvSpPr>
        <p:spPr bwMode="auto">
          <a:xfrm>
            <a:off x="5684838" y="3019425"/>
            <a:ext cx="2468562" cy="881063"/>
          </a:xfrm>
          <a:custGeom>
            <a:avLst/>
            <a:gdLst>
              <a:gd name="T0" fmla="*/ 2598 w 2469356"/>
              <a:gd name="T1" fmla="*/ 644481 h 881063"/>
              <a:gd name="T2" fmla="*/ 111 w 2469356"/>
              <a:gd name="T3" fmla="*/ 315274 h 881063"/>
              <a:gd name="T4" fmla="*/ 19098 w 2469356"/>
              <a:gd name="T5" fmla="*/ 316764 h 881063"/>
              <a:gd name="T6" fmla="*/ 21585 w 2469356"/>
              <a:gd name="T7" fmla="*/ 339189 h 881063"/>
              <a:gd name="T8" fmla="*/ 192633 w 2469356"/>
              <a:gd name="T9" fmla="*/ 338138 h 881063"/>
              <a:gd name="T10" fmla="*/ 192633 w 2469356"/>
              <a:gd name="T11" fmla="*/ 285750 h 881063"/>
              <a:gd name="T12" fmla="*/ 268736 w 2469356"/>
              <a:gd name="T13" fmla="*/ 280988 h 881063"/>
              <a:gd name="T14" fmla="*/ 268736 w 2469356"/>
              <a:gd name="T15" fmla="*/ 0 h 881063"/>
              <a:gd name="T16" fmla="*/ 596926 w 2469356"/>
              <a:gd name="T17" fmla="*/ 0 h 881063"/>
              <a:gd name="T18" fmla="*/ 601680 w 2469356"/>
              <a:gd name="T19" fmla="*/ 238125 h 881063"/>
              <a:gd name="T20" fmla="*/ 1239035 w 2469356"/>
              <a:gd name="T21" fmla="*/ 238125 h 881063"/>
              <a:gd name="T22" fmla="*/ 1243794 w 2469356"/>
              <a:gd name="T23" fmla="*/ 285750 h 881063"/>
              <a:gd name="T24" fmla="*/ 1495881 w 2469356"/>
              <a:gd name="T25" fmla="*/ 276225 h 881063"/>
              <a:gd name="T26" fmla="*/ 1500637 w 2469356"/>
              <a:gd name="T27" fmla="*/ 228600 h 881063"/>
              <a:gd name="T28" fmla="*/ 1709918 w 2469356"/>
              <a:gd name="T29" fmla="*/ 228600 h 881063"/>
              <a:gd name="T30" fmla="*/ 1709918 w 2469356"/>
              <a:gd name="T31" fmla="*/ 280988 h 881063"/>
              <a:gd name="T32" fmla="*/ 2466182 w 2469356"/>
              <a:gd name="T33" fmla="*/ 266700 h 881063"/>
              <a:gd name="T34" fmla="*/ 2461426 w 2469356"/>
              <a:gd name="T35" fmla="*/ 647700 h 881063"/>
              <a:gd name="T36" fmla="*/ 1705161 w 2469356"/>
              <a:gd name="T37" fmla="*/ 652463 h 881063"/>
              <a:gd name="T38" fmla="*/ 1709918 w 2469356"/>
              <a:gd name="T39" fmla="*/ 700088 h 881063"/>
              <a:gd name="T40" fmla="*/ 1495881 w 2469356"/>
              <a:gd name="T41" fmla="*/ 704850 h 881063"/>
              <a:gd name="T42" fmla="*/ 1491124 w 2469356"/>
              <a:gd name="T43" fmla="*/ 652463 h 881063"/>
              <a:gd name="T44" fmla="*/ 1234281 w 2469356"/>
              <a:gd name="T45" fmla="*/ 657225 h 881063"/>
              <a:gd name="T46" fmla="*/ 1234281 w 2469356"/>
              <a:gd name="T47" fmla="*/ 695325 h 881063"/>
              <a:gd name="T48" fmla="*/ 611193 w 2469356"/>
              <a:gd name="T49" fmla="*/ 700088 h 881063"/>
              <a:gd name="T50" fmla="*/ 606439 w 2469356"/>
              <a:gd name="T51" fmla="*/ 881063 h 881063"/>
              <a:gd name="T52" fmla="*/ 278247 w 2469356"/>
              <a:gd name="T53" fmla="*/ 876300 h 881063"/>
              <a:gd name="T54" fmla="*/ 275979 w 2469356"/>
              <a:gd name="T55" fmla="*/ 671514 h 881063"/>
              <a:gd name="T56" fmla="*/ 187879 w 2469356"/>
              <a:gd name="T57" fmla="*/ 666750 h 881063"/>
              <a:gd name="T58" fmla="*/ 188096 w 2469356"/>
              <a:gd name="T59" fmla="*/ 617296 h 881063"/>
              <a:gd name="T60" fmla="*/ 26560 w 2469356"/>
              <a:gd name="T61" fmla="*/ 613259 h 881063"/>
              <a:gd name="T62" fmla="*/ 29049 w 2469356"/>
              <a:gd name="T63" fmla="*/ 643158 h 881063"/>
              <a:gd name="T64" fmla="*/ 2598 w 2469356"/>
              <a:gd name="T65" fmla="*/ 644481 h 88106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2469356" h="881063">
                <a:moveTo>
                  <a:pt x="2602" y="644481"/>
                </a:moveTo>
                <a:cubicBezTo>
                  <a:pt x="3433" y="553016"/>
                  <a:pt x="-720" y="406739"/>
                  <a:pt x="111" y="315274"/>
                </a:cubicBezTo>
                <a:cubicBezTo>
                  <a:pt x="5617" y="315771"/>
                  <a:pt x="13616" y="316267"/>
                  <a:pt x="19122" y="316764"/>
                </a:cubicBezTo>
                <a:cubicBezTo>
                  <a:pt x="24936" y="317595"/>
                  <a:pt x="15799" y="338358"/>
                  <a:pt x="21613" y="339189"/>
                </a:cubicBezTo>
                <a:lnTo>
                  <a:pt x="192881" y="338138"/>
                </a:lnTo>
                <a:lnTo>
                  <a:pt x="192881" y="285750"/>
                </a:lnTo>
                <a:lnTo>
                  <a:pt x="269081" y="280988"/>
                </a:lnTo>
                <a:lnTo>
                  <a:pt x="269081" y="0"/>
                </a:lnTo>
                <a:lnTo>
                  <a:pt x="597694" y="0"/>
                </a:lnTo>
                <a:cubicBezTo>
                  <a:pt x="599281" y="79375"/>
                  <a:pt x="600869" y="158750"/>
                  <a:pt x="602456" y="238125"/>
                </a:cubicBezTo>
                <a:lnTo>
                  <a:pt x="1240631" y="238125"/>
                </a:lnTo>
                <a:lnTo>
                  <a:pt x="1245394" y="285750"/>
                </a:lnTo>
                <a:lnTo>
                  <a:pt x="1497806" y="276225"/>
                </a:lnTo>
                <a:lnTo>
                  <a:pt x="1502569" y="228600"/>
                </a:lnTo>
                <a:lnTo>
                  <a:pt x="1712119" y="228600"/>
                </a:lnTo>
                <a:lnTo>
                  <a:pt x="1712119" y="280988"/>
                </a:lnTo>
                <a:lnTo>
                  <a:pt x="2469356" y="266700"/>
                </a:lnTo>
                <a:cubicBezTo>
                  <a:pt x="2467769" y="393700"/>
                  <a:pt x="2466181" y="520700"/>
                  <a:pt x="2464594" y="647700"/>
                </a:cubicBezTo>
                <a:lnTo>
                  <a:pt x="1707356" y="652463"/>
                </a:lnTo>
                <a:lnTo>
                  <a:pt x="1712119" y="700088"/>
                </a:lnTo>
                <a:lnTo>
                  <a:pt x="1497806" y="704850"/>
                </a:lnTo>
                <a:lnTo>
                  <a:pt x="1493044" y="652463"/>
                </a:lnTo>
                <a:lnTo>
                  <a:pt x="1235869" y="657225"/>
                </a:lnTo>
                <a:lnTo>
                  <a:pt x="1235869" y="695325"/>
                </a:lnTo>
                <a:lnTo>
                  <a:pt x="611981" y="700088"/>
                </a:lnTo>
                <a:lnTo>
                  <a:pt x="607219" y="881063"/>
                </a:lnTo>
                <a:lnTo>
                  <a:pt x="278606" y="876300"/>
                </a:lnTo>
                <a:lnTo>
                  <a:pt x="276335" y="671514"/>
                </a:lnTo>
                <a:lnTo>
                  <a:pt x="188119" y="666750"/>
                </a:lnTo>
                <a:cubicBezTo>
                  <a:pt x="188192" y="650265"/>
                  <a:pt x="188266" y="633781"/>
                  <a:pt x="188339" y="617296"/>
                </a:cubicBezTo>
                <a:cubicBezTo>
                  <a:pt x="130273" y="616781"/>
                  <a:pt x="82171" y="608791"/>
                  <a:pt x="26596" y="613259"/>
                </a:cubicBezTo>
                <a:cubicBezTo>
                  <a:pt x="24969" y="647469"/>
                  <a:pt x="26441" y="597675"/>
                  <a:pt x="29085" y="643158"/>
                </a:cubicBezTo>
                <a:cubicBezTo>
                  <a:pt x="1832" y="638811"/>
                  <a:pt x="34008" y="644730"/>
                  <a:pt x="2602" y="644481"/>
                </a:cubicBezTo>
                <a:close/>
              </a:path>
            </a:pathLst>
          </a:custGeom>
          <a:solidFill>
            <a:srgbClr val="FFFF00">
              <a:alpha val="60000"/>
            </a:srgbClr>
          </a:solidFill>
          <a:ln>
            <a:noFill/>
          </a:ln>
          <a:extLst/>
        </p:spPr>
        <p:txBody>
          <a:bodyPr wrap="none"/>
          <a:lstStyle/>
          <a:p>
            <a:endParaRPr lang="fr-FR"/>
          </a:p>
        </p:txBody>
      </p:sp>
      <p:sp>
        <p:nvSpPr>
          <p:cNvPr id="13318" name="Forme libre 7"/>
          <p:cNvSpPr>
            <a:spLocks/>
          </p:cNvSpPr>
          <p:nvPr/>
        </p:nvSpPr>
        <p:spPr bwMode="auto">
          <a:xfrm>
            <a:off x="4611688" y="3249613"/>
            <a:ext cx="968375" cy="485775"/>
          </a:xfrm>
          <a:custGeom>
            <a:avLst/>
            <a:gdLst>
              <a:gd name="T0" fmla="*/ 0 w 967839"/>
              <a:gd name="T1" fmla="*/ 88253 h 486888"/>
              <a:gd name="T2" fmla="*/ 273738 w 967839"/>
              <a:gd name="T3" fmla="*/ 88253 h 486888"/>
              <a:gd name="T4" fmla="*/ 273738 w 967839"/>
              <a:gd name="T5" fmla="*/ 100020 h 486888"/>
              <a:gd name="T6" fmla="*/ 559377 w 967839"/>
              <a:gd name="T7" fmla="*/ 94137 h 486888"/>
              <a:gd name="T8" fmla="*/ 553427 w 967839"/>
              <a:gd name="T9" fmla="*/ 0 h 486888"/>
              <a:gd name="T10" fmla="*/ 785510 w 967839"/>
              <a:gd name="T11" fmla="*/ 5883 h 486888"/>
              <a:gd name="T12" fmla="*/ 785510 w 967839"/>
              <a:gd name="T13" fmla="*/ 100020 h 486888"/>
              <a:gd name="T14" fmla="*/ 886674 w 967839"/>
              <a:gd name="T15" fmla="*/ 100020 h 486888"/>
              <a:gd name="T16" fmla="*/ 886674 w 967839"/>
              <a:gd name="T17" fmla="*/ 135322 h 486888"/>
              <a:gd name="T18" fmla="*/ 969985 w 967839"/>
              <a:gd name="T19" fmla="*/ 141205 h 486888"/>
              <a:gd name="T20" fmla="*/ 969985 w 967839"/>
              <a:gd name="T21" fmla="*/ 353013 h 486888"/>
              <a:gd name="T22" fmla="*/ 892625 w 967839"/>
              <a:gd name="T23" fmla="*/ 353013 h 486888"/>
              <a:gd name="T24" fmla="*/ 892625 w 967839"/>
              <a:gd name="T25" fmla="*/ 394200 h 486888"/>
              <a:gd name="T26" fmla="*/ 773607 w 967839"/>
              <a:gd name="T27" fmla="*/ 394200 h 486888"/>
              <a:gd name="T28" fmla="*/ 779558 w 967839"/>
              <a:gd name="T29" fmla="*/ 482452 h 486888"/>
              <a:gd name="T30" fmla="*/ 553427 w 967839"/>
              <a:gd name="T31" fmla="*/ 482452 h 486888"/>
              <a:gd name="T32" fmla="*/ 559377 w 967839"/>
              <a:gd name="T33" fmla="*/ 400081 h 486888"/>
              <a:gd name="T34" fmla="*/ 267787 w 967839"/>
              <a:gd name="T35" fmla="*/ 400081 h 486888"/>
              <a:gd name="T36" fmla="*/ 279690 w 967839"/>
              <a:gd name="T37" fmla="*/ 405966 h 486888"/>
              <a:gd name="T38" fmla="*/ 17853 w 967839"/>
              <a:gd name="T39" fmla="*/ 417733 h 486888"/>
              <a:gd name="T40" fmla="*/ 0 w 967839"/>
              <a:gd name="T41" fmla="*/ 88253 h 486888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967839" h="486888">
                <a:moveTo>
                  <a:pt x="0" y="89065"/>
                </a:moveTo>
                <a:lnTo>
                  <a:pt x="273133" y="89065"/>
                </a:lnTo>
                <a:lnTo>
                  <a:pt x="273133" y="100940"/>
                </a:lnTo>
                <a:lnTo>
                  <a:pt x="558140" y="95003"/>
                </a:lnTo>
                <a:lnTo>
                  <a:pt x="552203" y="0"/>
                </a:lnTo>
                <a:lnTo>
                  <a:pt x="783772" y="5938"/>
                </a:lnTo>
                <a:lnTo>
                  <a:pt x="783772" y="100940"/>
                </a:lnTo>
                <a:lnTo>
                  <a:pt x="884712" y="100940"/>
                </a:lnTo>
                <a:lnTo>
                  <a:pt x="884712" y="136566"/>
                </a:lnTo>
                <a:lnTo>
                  <a:pt x="967839" y="142504"/>
                </a:lnTo>
                <a:lnTo>
                  <a:pt x="967839" y="356260"/>
                </a:lnTo>
                <a:lnTo>
                  <a:pt x="890650" y="356260"/>
                </a:lnTo>
                <a:lnTo>
                  <a:pt x="890650" y="397824"/>
                </a:lnTo>
                <a:lnTo>
                  <a:pt x="771896" y="397824"/>
                </a:lnTo>
                <a:lnTo>
                  <a:pt x="777834" y="486888"/>
                </a:lnTo>
                <a:lnTo>
                  <a:pt x="552203" y="486888"/>
                </a:lnTo>
                <a:lnTo>
                  <a:pt x="558140" y="403761"/>
                </a:lnTo>
                <a:lnTo>
                  <a:pt x="267195" y="403761"/>
                </a:lnTo>
                <a:lnTo>
                  <a:pt x="279070" y="409699"/>
                </a:lnTo>
                <a:lnTo>
                  <a:pt x="17813" y="421574"/>
                </a:lnTo>
                <a:lnTo>
                  <a:pt x="0" y="89065"/>
                </a:lnTo>
                <a:close/>
              </a:path>
            </a:pathLst>
          </a:custGeom>
          <a:solidFill>
            <a:srgbClr val="00B0F0">
              <a:alpha val="3882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19" name="Forme libre 9"/>
          <p:cNvSpPr>
            <a:spLocks/>
          </p:cNvSpPr>
          <p:nvPr/>
        </p:nvSpPr>
        <p:spPr bwMode="auto">
          <a:xfrm>
            <a:off x="4929188" y="3744913"/>
            <a:ext cx="1876425" cy="871537"/>
          </a:xfrm>
          <a:custGeom>
            <a:avLst/>
            <a:gdLst>
              <a:gd name="T0" fmla="*/ 237 w 1875742"/>
              <a:gd name="T1" fmla="*/ 300854 h 872613"/>
              <a:gd name="T2" fmla="*/ 32241 w 1875742"/>
              <a:gd name="T3" fmla="*/ 300854 h 872613"/>
              <a:gd name="T4" fmla="*/ 29781 w 1875742"/>
              <a:gd name="T5" fmla="*/ 276393 h 872613"/>
              <a:gd name="T6" fmla="*/ 49474 w 1875742"/>
              <a:gd name="T7" fmla="*/ 276393 h 872613"/>
              <a:gd name="T8" fmla="*/ 49473 w 1875742"/>
              <a:gd name="T9" fmla="*/ 300854 h 872613"/>
              <a:gd name="T10" fmla="*/ 192247 w 1875742"/>
              <a:gd name="T11" fmla="*/ 298408 h 872613"/>
              <a:gd name="T12" fmla="*/ 194709 w 1875742"/>
              <a:gd name="T13" fmla="*/ 269056 h 872613"/>
              <a:gd name="T14" fmla="*/ 229170 w 1875742"/>
              <a:gd name="T15" fmla="*/ 269056 h 872613"/>
              <a:gd name="T16" fmla="*/ 229170 w 1875742"/>
              <a:gd name="T17" fmla="*/ 0 h 872613"/>
              <a:gd name="T18" fmla="*/ 450720 w 1875742"/>
              <a:gd name="T19" fmla="*/ 0 h 872613"/>
              <a:gd name="T20" fmla="*/ 455644 w 1875742"/>
              <a:gd name="T21" fmla="*/ 242151 h 872613"/>
              <a:gd name="T22" fmla="*/ 778119 w 1875742"/>
              <a:gd name="T23" fmla="*/ 237258 h 872613"/>
              <a:gd name="T24" fmla="*/ 785505 w 1875742"/>
              <a:gd name="T25" fmla="*/ 278839 h 872613"/>
              <a:gd name="T26" fmla="*/ 947973 w 1875742"/>
              <a:gd name="T27" fmla="*/ 273948 h 872613"/>
              <a:gd name="T28" fmla="*/ 943049 w 1875742"/>
              <a:gd name="T29" fmla="*/ 242151 h 872613"/>
              <a:gd name="T30" fmla="*/ 1009513 w 1875742"/>
              <a:gd name="T31" fmla="*/ 242151 h 872613"/>
              <a:gd name="T32" fmla="*/ 1011975 w 1875742"/>
              <a:gd name="T33" fmla="*/ 158987 h 872613"/>
              <a:gd name="T34" fmla="*/ 1391069 w 1875742"/>
              <a:gd name="T35" fmla="*/ 151650 h 872613"/>
              <a:gd name="T36" fmla="*/ 1388607 w 1875742"/>
              <a:gd name="T37" fmla="*/ 259273 h 872613"/>
              <a:gd name="T38" fmla="*/ 1666773 w 1875742"/>
              <a:gd name="T39" fmla="*/ 259273 h 872613"/>
              <a:gd name="T40" fmla="*/ 1669235 w 1875742"/>
              <a:gd name="T41" fmla="*/ 293516 h 872613"/>
              <a:gd name="T42" fmla="*/ 1839089 w 1875742"/>
              <a:gd name="T43" fmla="*/ 288624 h 872613"/>
              <a:gd name="T44" fmla="*/ 1836627 w 1875742"/>
              <a:gd name="T45" fmla="*/ 266610 h 872613"/>
              <a:gd name="T46" fmla="*/ 1878475 w 1875742"/>
              <a:gd name="T47" fmla="*/ 264164 h 872613"/>
              <a:gd name="T48" fmla="*/ 1868628 w 1875742"/>
              <a:gd name="T49" fmla="*/ 538112 h 872613"/>
              <a:gd name="T50" fmla="*/ 1841551 w 1875742"/>
              <a:gd name="T51" fmla="*/ 538112 h 872613"/>
              <a:gd name="T52" fmla="*/ 1839089 w 1875742"/>
              <a:gd name="T53" fmla="*/ 501422 h 872613"/>
              <a:gd name="T54" fmla="*/ 1674158 w 1875742"/>
              <a:gd name="T55" fmla="*/ 496530 h 872613"/>
              <a:gd name="T56" fmla="*/ 1666773 w 1875742"/>
              <a:gd name="T57" fmla="*/ 538112 h 872613"/>
              <a:gd name="T58" fmla="*/ 1395993 w 1875742"/>
              <a:gd name="T59" fmla="*/ 538112 h 872613"/>
              <a:gd name="T60" fmla="*/ 1398454 w 1875742"/>
              <a:gd name="T61" fmla="*/ 633505 h 872613"/>
              <a:gd name="T62" fmla="*/ 1009513 w 1875742"/>
              <a:gd name="T63" fmla="*/ 628613 h 872613"/>
              <a:gd name="T64" fmla="*/ 1014437 w 1875742"/>
              <a:gd name="T65" fmla="*/ 557680 h 872613"/>
              <a:gd name="T66" fmla="*/ 947973 w 1875742"/>
              <a:gd name="T67" fmla="*/ 562572 h 872613"/>
              <a:gd name="T68" fmla="*/ 947973 w 1875742"/>
              <a:gd name="T69" fmla="*/ 533220 h 872613"/>
              <a:gd name="T70" fmla="*/ 778119 w 1875742"/>
              <a:gd name="T71" fmla="*/ 533220 h 872613"/>
              <a:gd name="T72" fmla="*/ 780581 w 1875742"/>
              <a:gd name="T73" fmla="*/ 562572 h 872613"/>
              <a:gd name="T74" fmla="*/ 455644 w 1875742"/>
              <a:gd name="T75" fmla="*/ 562572 h 872613"/>
              <a:gd name="T76" fmla="*/ 458106 w 1875742"/>
              <a:gd name="T77" fmla="*/ 863425 h 872613"/>
              <a:gd name="T78" fmla="*/ 234094 w 1875742"/>
              <a:gd name="T79" fmla="*/ 868317 h 872613"/>
              <a:gd name="T80" fmla="*/ 234094 w 1875742"/>
              <a:gd name="T81" fmla="*/ 545451 h 872613"/>
              <a:gd name="T82" fmla="*/ 194709 w 1875742"/>
              <a:gd name="T83" fmla="*/ 545451 h 872613"/>
              <a:gd name="T84" fmla="*/ 192247 w 1875742"/>
              <a:gd name="T85" fmla="*/ 516098 h 872613"/>
              <a:gd name="T86" fmla="*/ 47010 w 1875742"/>
              <a:gd name="T87" fmla="*/ 516098 h 872613"/>
              <a:gd name="T88" fmla="*/ 44547 w 1875742"/>
              <a:gd name="T89" fmla="*/ 552789 h 872613"/>
              <a:gd name="T90" fmla="*/ 34703 w 1875742"/>
              <a:gd name="T91" fmla="*/ 557681 h 872613"/>
              <a:gd name="T92" fmla="*/ 29779 w 1875742"/>
              <a:gd name="T93" fmla="*/ 516098 h 872613"/>
              <a:gd name="T94" fmla="*/ 238 w 1875742"/>
              <a:gd name="T95" fmla="*/ 516098 h 872613"/>
              <a:gd name="T96" fmla="*/ 237 w 1875742"/>
              <a:gd name="T97" fmla="*/ 300854 h 872613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0" t="0" r="r" b="b"/>
            <a:pathLst>
              <a:path w="1875742" h="872613">
                <a:moveTo>
                  <a:pt x="237" y="302342"/>
                </a:moveTo>
                <a:cubicBezTo>
                  <a:pt x="51857" y="299884"/>
                  <a:pt x="30964" y="313403"/>
                  <a:pt x="32193" y="302342"/>
                </a:cubicBezTo>
                <a:cubicBezTo>
                  <a:pt x="33422" y="291281"/>
                  <a:pt x="22772" y="276122"/>
                  <a:pt x="29737" y="277761"/>
                </a:cubicBezTo>
                <a:cubicBezTo>
                  <a:pt x="36702" y="279400"/>
                  <a:pt x="44486" y="273255"/>
                  <a:pt x="49402" y="277761"/>
                </a:cubicBezTo>
                <a:cubicBezTo>
                  <a:pt x="62512" y="262603"/>
                  <a:pt x="46124" y="261374"/>
                  <a:pt x="49401" y="302342"/>
                </a:cubicBezTo>
                <a:cubicBezTo>
                  <a:pt x="131336" y="299064"/>
                  <a:pt x="143215" y="297426"/>
                  <a:pt x="191967" y="299884"/>
                </a:cubicBezTo>
                <a:lnTo>
                  <a:pt x="194425" y="270387"/>
                </a:lnTo>
                <a:lnTo>
                  <a:pt x="228838" y="270387"/>
                </a:lnTo>
                <a:lnTo>
                  <a:pt x="228838" y="0"/>
                </a:lnTo>
                <a:lnTo>
                  <a:pt x="450064" y="0"/>
                </a:lnTo>
                <a:cubicBezTo>
                  <a:pt x="451703" y="81116"/>
                  <a:pt x="453341" y="162233"/>
                  <a:pt x="454980" y="243349"/>
                </a:cubicBezTo>
                <a:lnTo>
                  <a:pt x="776987" y="238432"/>
                </a:lnTo>
                <a:lnTo>
                  <a:pt x="784361" y="280219"/>
                </a:lnTo>
                <a:lnTo>
                  <a:pt x="946593" y="275303"/>
                </a:lnTo>
                <a:lnTo>
                  <a:pt x="941677" y="243349"/>
                </a:lnTo>
                <a:lnTo>
                  <a:pt x="1008045" y="243349"/>
                </a:lnTo>
                <a:cubicBezTo>
                  <a:pt x="1008864" y="215491"/>
                  <a:pt x="1009684" y="187632"/>
                  <a:pt x="1010503" y="159774"/>
                </a:cubicBezTo>
                <a:lnTo>
                  <a:pt x="1389045" y="152400"/>
                </a:lnTo>
                <a:cubicBezTo>
                  <a:pt x="1388226" y="188452"/>
                  <a:pt x="1387406" y="224503"/>
                  <a:pt x="1386587" y="260555"/>
                </a:cubicBezTo>
                <a:lnTo>
                  <a:pt x="1664348" y="260555"/>
                </a:lnTo>
                <a:lnTo>
                  <a:pt x="1666806" y="294968"/>
                </a:lnTo>
                <a:lnTo>
                  <a:pt x="1836413" y="290052"/>
                </a:lnTo>
                <a:lnTo>
                  <a:pt x="1833954" y="267929"/>
                </a:lnTo>
                <a:lnTo>
                  <a:pt x="1875742" y="265471"/>
                </a:lnTo>
                <a:lnTo>
                  <a:pt x="1865909" y="540774"/>
                </a:lnTo>
                <a:lnTo>
                  <a:pt x="1838871" y="540774"/>
                </a:lnTo>
                <a:lnTo>
                  <a:pt x="1836413" y="503903"/>
                </a:lnTo>
                <a:lnTo>
                  <a:pt x="1671722" y="498987"/>
                </a:lnTo>
                <a:lnTo>
                  <a:pt x="1664348" y="540774"/>
                </a:lnTo>
                <a:lnTo>
                  <a:pt x="1393961" y="540774"/>
                </a:lnTo>
                <a:cubicBezTo>
                  <a:pt x="1394780" y="572729"/>
                  <a:pt x="1395600" y="604684"/>
                  <a:pt x="1396419" y="636639"/>
                </a:cubicBezTo>
                <a:lnTo>
                  <a:pt x="1008045" y="631723"/>
                </a:lnTo>
                <a:lnTo>
                  <a:pt x="1012961" y="560439"/>
                </a:lnTo>
                <a:lnTo>
                  <a:pt x="946593" y="565355"/>
                </a:lnTo>
                <a:lnTo>
                  <a:pt x="946593" y="535858"/>
                </a:lnTo>
                <a:lnTo>
                  <a:pt x="776987" y="535858"/>
                </a:lnTo>
                <a:lnTo>
                  <a:pt x="779445" y="565355"/>
                </a:lnTo>
                <a:lnTo>
                  <a:pt x="454980" y="565355"/>
                </a:lnTo>
                <a:cubicBezTo>
                  <a:pt x="455799" y="666136"/>
                  <a:pt x="456619" y="766916"/>
                  <a:pt x="457438" y="867697"/>
                </a:cubicBezTo>
                <a:lnTo>
                  <a:pt x="233754" y="872613"/>
                </a:lnTo>
                <a:lnTo>
                  <a:pt x="233754" y="548149"/>
                </a:lnTo>
                <a:lnTo>
                  <a:pt x="194425" y="548149"/>
                </a:lnTo>
                <a:lnTo>
                  <a:pt x="191967" y="518652"/>
                </a:lnTo>
                <a:lnTo>
                  <a:pt x="46942" y="518652"/>
                </a:lnTo>
                <a:lnTo>
                  <a:pt x="44483" y="555523"/>
                </a:lnTo>
                <a:lnTo>
                  <a:pt x="34651" y="560440"/>
                </a:lnTo>
                <a:lnTo>
                  <a:pt x="29735" y="518652"/>
                </a:lnTo>
                <a:lnTo>
                  <a:pt x="238" y="518652"/>
                </a:lnTo>
                <a:cubicBezTo>
                  <a:pt x="1057" y="448187"/>
                  <a:pt x="-582" y="372807"/>
                  <a:pt x="237" y="302342"/>
                </a:cubicBezTo>
                <a:close/>
              </a:path>
            </a:pathLst>
          </a:custGeom>
          <a:solidFill>
            <a:srgbClr val="00FF00">
              <a:alpha val="3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/>
          <a:lstStyle/>
          <a:p>
            <a:endParaRPr lang="fr-FR"/>
          </a:p>
        </p:txBody>
      </p:sp>
      <p:sp>
        <p:nvSpPr>
          <p:cNvPr id="13320" name="ZoneTexte 1"/>
          <p:cNvSpPr txBox="1">
            <a:spLocks noChangeArrowheads="1"/>
          </p:cNvSpPr>
          <p:nvPr/>
        </p:nvSpPr>
        <p:spPr bwMode="auto">
          <a:xfrm>
            <a:off x="1209675" y="5661025"/>
            <a:ext cx="6837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i="1"/>
              <a:t>Remarque: les arbres (axes) ne sont pas hachurés sur les dessins.</a:t>
            </a:r>
          </a:p>
        </p:txBody>
      </p:sp>
      <p:sp>
        <p:nvSpPr>
          <p:cNvPr id="13321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  <p:sp>
        <p:nvSpPr>
          <p:cNvPr id="2" name="ZoneTexte 1"/>
          <p:cNvSpPr txBox="1">
            <a:spLocks noChangeArrowheads="1"/>
          </p:cNvSpPr>
          <p:nvPr/>
        </p:nvSpPr>
        <p:spPr bwMode="auto">
          <a:xfrm>
            <a:off x="1258888" y="5673725"/>
            <a:ext cx="7283450" cy="708025"/>
          </a:xfrm>
          <a:prstGeom prst="rect">
            <a:avLst/>
          </a:prstGeom>
          <a:solidFill>
            <a:srgbClr val="F8F8F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fr-FR" altLang="fr-FR" sz="2000"/>
              <a:t>Les pièces restantes représentent la partie fixe (le carter) qui est la quatrième classe d’équivalence.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oneTexte 1"/>
          <p:cNvSpPr txBox="1">
            <a:spLocks noChangeArrowheads="1"/>
          </p:cNvSpPr>
          <p:nvPr/>
        </p:nvSpPr>
        <p:spPr bwMode="auto">
          <a:xfrm>
            <a:off x="2484438" y="766763"/>
            <a:ext cx="2933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dirty="0" smtClean="0"/>
              <a:t>Composition du carter</a:t>
            </a:r>
            <a:endParaRPr lang="fr-FR" altLang="fr-FR" sz="2400" dirty="0"/>
          </a:p>
        </p:txBody>
      </p:sp>
      <p:pic>
        <p:nvPicPr>
          <p:cNvPr id="13316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132856"/>
            <a:ext cx="4895850" cy="340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Légende sans bordure 2 1"/>
          <p:cNvSpPr>
            <a:spLocks/>
          </p:cNvSpPr>
          <p:nvPr/>
        </p:nvSpPr>
        <p:spPr bwMode="auto">
          <a:xfrm>
            <a:off x="7308850" y="4652963"/>
            <a:ext cx="215900" cy="215900"/>
          </a:xfrm>
          <a:prstGeom prst="callout2">
            <a:avLst>
              <a:gd name="adj1" fmla="val 100370"/>
              <a:gd name="adj2" fmla="val 45157"/>
              <a:gd name="adj3" fmla="val 97773"/>
              <a:gd name="adj4" fmla="val -26852"/>
              <a:gd name="adj5" fmla="val -140060"/>
              <a:gd name="adj6" fmla="val -282583"/>
            </a:avLst>
          </a:prstGeom>
          <a:noFill/>
          <a:ln w="6350" algn="ctr">
            <a:solidFill>
              <a:schemeClr val="tx1"/>
            </a:solidFill>
            <a:round/>
            <a:headEnd type="none" w="sm" len="med"/>
            <a:tailEnd type="stealth" w="sm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126000" rIns="36000" bIns="0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600" b="1"/>
              <a:t>36</a:t>
            </a:r>
          </a:p>
        </p:txBody>
      </p:sp>
      <p:grpSp>
        <p:nvGrpSpPr>
          <p:cNvPr id="9" name="Groupe 8"/>
          <p:cNvGrpSpPr/>
          <p:nvPr/>
        </p:nvGrpSpPr>
        <p:grpSpPr>
          <a:xfrm>
            <a:off x="4241799" y="2463799"/>
            <a:ext cx="692278" cy="2079617"/>
            <a:chOff x="4241799" y="2463799"/>
            <a:chExt cx="692278" cy="2079617"/>
          </a:xfrm>
        </p:grpSpPr>
        <p:sp>
          <p:nvSpPr>
            <p:cNvPr id="8" name="Forme libre 7"/>
            <p:cNvSpPr/>
            <p:nvPr/>
          </p:nvSpPr>
          <p:spPr bwMode="auto">
            <a:xfrm>
              <a:off x="4241799" y="2463799"/>
              <a:ext cx="676275" cy="872337"/>
            </a:xfrm>
            <a:custGeom>
              <a:avLst/>
              <a:gdLst>
                <a:gd name="connsiteX0" fmla="*/ 0 w 685800"/>
                <a:gd name="connsiteY0" fmla="*/ 209550 h 882650"/>
                <a:gd name="connsiteX1" fmla="*/ 177800 w 685800"/>
                <a:gd name="connsiteY1" fmla="*/ 215900 h 882650"/>
                <a:gd name="connsiteX2" fmla="*/ 177800 w 685800"/>
                <a:gd name="connsiteY2" fmla="*/ 266700 h 882650"/>
                <a:gd name="connsiteX3" fmla="*/ 215900 w 685800"/>
                <a:gd name="connsiteY3" fmla="*/ 298450 h 882650"/>
                <a:gd name="connsiteX4" fmla="*/ 469900 w 685800"/>
                <a:gd name="connsiteY4" fmla="*/ 304800 h 882650"/>
                <a:gd name="connsiteX5" fmla="*/ 508000 w 685800"/>
                <a:gd name="connsiteY5" fmla="*/ 266700 h 882650"/>
                <a:gd name="connsiteX6" fmla="*/ 501650 w 685800"/>
                <a:gd name="connsiteY6" fmla="*/ 0 h 882650"/>
                <a:gd name="connsiteX7" fmla="*/ 609600 w 685800"/>
                <a:gd name="connsiteY7" fmla="*/ 0 h 882650"/>
                <a:gd name="connsiteX8" fmla="*/ 615950 w 685800"/>
                <a:gd name="connsiteY8" fmla="*/ 203200 h 882650"/>
                <a:gd name="connsiteX9" fmla="*/ 685800 w 685800"/>
                <a:gd name="connsiteY9" fmla="*/ 203200 h 882650"/>
                <a:gd name="connsiteX10" fmla="*/ 685800 w 685800"/>
                <a:gd name="connsiteY10" fmla="*/ 374650 h 882650"/>
                <a:gd name="connsiteX11" fmla="*/ 615950 w 685800"/>
                <a:gd name="connsiteY11" fmla="*/ 381000 h 882650"/>
                <a:gd name="connsiteX12" fmla="*/ 622300 w 685800"/>
                <a:gd name="connsiteY12" fmla="*/ 869950 h 882650"/>
                <a:gd name="connsiteX13" fmla="*/ 368300 w 685800"/>
                <a:gd name="connsiteY13" fmla="*/ 882650 h 882650"/>
                <a:gd name="connsiteX14" fmla="*/ 260350 w 685800"/>
                <a:gd name="connsiteY14" fmla="*/ 457200 h 882650"/>
                <a:gd name="connsiteX15" fmla="*/ 165100 w 685800"/>
                <a:gd name="connsiteY15" fmla="*/ 381000 h 882650"/>
                <a:gd name="connsiteX16" fmla="*/ 82550 w 685800"/>
                <a:gd name="connsiteY16" fmla="*/ 330200 h 882650"/>
                <a:gd name="connsiteX17" fmla="*/ 63500 w 685800"/>
                <a:gd name="connsiteY17" fmla="*/ 279400 h 882650"/>
                <a:gd name="connsiteX18" fmla="*/ 0 w 685800"/>
                <a:gd name="connsiteY18" fmla="*/ 209550 h 882650"/>
                <a:gd name="connsiteX0" fmla="*/ 0 w 685800"/>
                <a:gd name="connsiteY0" fmla="*/ 209550 h 882650"/>
                <a:gd name="connsiteX1" fmla="*/ 177800 w 685800"/>
                <a:gd name="connsiteY1" fmla="*/ 215900 h 882650"/>
                <a:gd name="connsiteX2" fmla="*/ 177800 w 685800"/>
                <a:gd name="connsiteY2" fmla="*/ 266700 h 882650"/>
                <a:gd name="connsiteX3" fmla="*/ 215900 w 685800"/>
                <a:gd name="connsiteY3" fmla="*/ 298450 h 882650"/>
                <a:gd name="connsiteX4" fmla="*/ 469900 w 685800"/>
                <a:gd name="connsiteY4" fmla="*/ 304800 h 882650"/>
                <a:gd name="connsiteX5" fmla="*/ 508000 w 685800"/>
                <a:gd name="connsiteY5" fmla="*/ 266700 h 882650"/>
                <a:gd name="connsiteX6" fmla="*/ 501650 w 685800"/>
                <a:gd name="connsiteY6" fmla="*/ 0 h 882650"/>
                <a:gd name="connsiteX7" fmla="*/ 609600 w 685800"/>
                <a:gd name="connsiteY7" fmla="*/ 0 h 882650"/>
                <a:gd name="connsiteX8" fmla="*/ 615950 w 685800"/>
                <a:gd name="connsiteY8" fmla="*/ 203200 h 882650"/>
                <a:gd name="connsiteX9" fmla="*/ 685800 w 685800"/>
                <a:gd name="connsiteY9" fmla="*/ 203200 h 882650"/>
                <a:gd name="connsiteX10" fmla="*/ 685800 w 685800"/>
                <a:gd name="connsiteY10" fmla="*/ 374650 h 882650"/>
                <a:gd name="connsiteX11" fmla="*/ 615950 w 685800"/>
                <a:gd name="connsiteY11" fmla="*/ 381000 h 882650"/>
                <a:gd name="connsiteX12" fmla="*/ 622300 w 685800"/>
                <a:gd name="connsiteY12" fmla="*/ 869950 h 882650"/>
                <a:gd name="connsiteX13" fmla="*/ 368300 w 685800"/>
                <a:gd name="connsiteY13" fmla="*/ 882650 h 882650"/>
                <a:gd name="connsiteX14" fmla="*/ 243162 w 685800"/>
                <a:gd name="connsiteY14" fmla="*/ 460637 h 882650"/>
                <a:gd name="connsiteX15" fmla="*/ 165100 w 685800"/>
                <a:gd name="connsiteY15" fmla="*/ 381000 h 882650"/>
                <a:gd name="connsiteX16" fmla="*/ 82550 w 685800"/>
                <a:gd name="connsiteY16" fmla="*/ 330200 h 882650"/>
                <a:gd name="connsiteX17" fmla="*/ 63500 w 685800"/>
                <a:gd name="connsiteY17" fmla="*/ 279400 h 882650"/>
                <a:gd name="connsiteX18" fmla="*/ 0 w 685800"/>
                <a:gd name="connsiteY18" fmla="*/ 209550 h 882650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9900 w 685800"/>
                <a:gd name="connsiteY4" fmla="*/ 30480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63500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9900 w 685800"/>
                <a:gd name="connsiteY4" fmla="*/ 30480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63500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9900 w 685800"/>
                <a:gd name="connsiteY4" fmla="*/ 30480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58470 w 685800"/>
                <a:gd name="connsiteY4" fmla="*/ 295275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56565 w 685800"/>
                <a:gd name="connsiteY4" fmla="*/ 299085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22300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5950 w 685800"/>
                <a:gd name="connsiteY11" fmla="*/ 381000 h 872337"/>
                <a:gd name="connsiteX12" fmla="*/ 616585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85800 w 685800"/>
                <a:gd name="connsiteY10" fmla="*/ 374650 h 872337"/>
                <a:gd name="connsiteX11" fmla="*/ 612140 w 685800"/>
                <a:gd name="connsiteY11" fmla="*/ 381000 h 872337"/>
                <a:gd name="connsiteX12" fmla="*/ 616585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85800"/>
                <a:gd name="connsiteY0" fmla="*/ 209550 h 872337"/>
                <a:gd name="connsiteX1" fmla="*/ 177800 w 685800"/>
                <a:gd name="connsiteY1" fmla="*/ 215900 h 872337"/>
                <a:gd name="connsiteX2" fmla="*/ 177800 w 685800"/>
                <a:gd name="connsiteY2" fmla="*/ 266700 h 872337"/>
                <a:gd name="connsiteX3" fmla="*/ 215900 w 685800"/>
                <a:gd name="connsiteY3" fmla="*/ 298450 h 872337"/>
                <a:gd name="connsiteX4" fmla="*/ 466090 w 685800"/>
                <a:gd name="connsiteY4" fmla="*/ 300990 h 872337"/>
                <a:gd name="connsiteX5" fmla="*/ 508000 w 685800"/>
                <a:gd name="connsiteY5" fmla="*/ 266700 h 872337"/>
                <a:gd name="connsiteX6" fmla="*/ 501650 w 685800"/>
                <a:gd name="connsiteY6" fmla="*/ 0 h 872337"/>
                <a:gd name="connsiteX7" fmla="*/ 609600 w 685800"/>
                <a:gd name="connsiteY7" fmla="*/ 0 h 872337"/>
                <a:gd name="connsiteX8" fmla="*/ 615950 w 685800"/>
                <a:gd name="connsiteY8" fmla="*/ 203200 h 872337"/>
                <a:gd name="connsiteX9" fmla="*/ 685800 w 685800"/>
                <a:gd name="connsiteY9" fmla="*/ 203200 h 872337"/>
                <a:gd name="connsiteX10" fmla="*/ 674370 w 685800"/>
                <a:gd name="connsiteY10" fmla="*/ 380365 h 872337"/>
                <a:gd name="connsiteX11" fmla="*/ 612140 w 685800"/>
                <a:gd name="connsiteY11" fmla="*/ 381000 h 872337"/>
                <a:gd name="connsiteX12" fmla="*/ 616585 w 685800"/>
                <a:gd name="connsiteY12" fmla="*/ 869950 h 872337"/>
                <a:gd name="connsiteX13" fmla="*/ 371738 w 685800"/>
                <a:gd name="connsiteY13" fmla="*/ 872337 h 872337"/>
                <a:gd name="connsiteX14" fmla="*/ 243162 w 685800"/>
                <a:gd name="connsiteY14" fmla="*/ 460637 h 872337"/>
                <a:gd name="connsiteX15" fmla="*/ 165100 w 685800"/>
                <a:gd name="connsiteY15" fmla="*/ 381000 h 872337"/>
                <a:gd name="connsiteX16" fmla="*/ 82550 w 685800"/>
                <a:gd name="connsiteY16" fmla="*/ 330200 h 872337"/>
                <a:gd name="connsiteX17" fmla="*/ 46312 w 685800"/>
                <a:gd name="connsiteY17" fmla="*/ 279400 h 872337"/>
                <a:gd name="connsiteX18" fmla="*/ 0 w 685800"/>
                <a:gd name="connsiteY18" fmla="*/ 209550 h 872337"/>
                <a:gd name="connsiteX0" fmla="*/ 0 w 676275"/>
                <a:gd name="connsiteY0" fmla="*/ 209550 h 872337"/>
                <a:gd name="connsiteX1" fmla="*/ 177800 w 676275"/>
                <a:gd name="connsiteY1" fmla="*/ 215900 h 872337"/>
                <a:gd name="connsiteX2" fmla="*/ 177800 w 676275"/>
                <a:gd name="connsiteY2" fmla="*/ 266700 h 872337"/>
                <a:gd name="connsiteX3" fmla="*/ 215900 w 676275"/>
                <a:gd name="connsiteY3" fmla="*/ 298450 h 872337"/>
                <a:gd name="connsiteX4" fmla="*/ 466090 w 676275"/>
                <a:gd name="connsiteY4" fmla="*/ 300990 h 872337"/>
                <a:gd name="connsiteX5" fmla="*/ 508000 w 676275"/>
                <a:gd name="connsiteY5" fmla="*/ 266700 h 872337"/>
                <a:gd name="connsiteX6" fmla="*/ 501650 w 676275"/>
                <a:gd name="connsiteY6" fmla="*/ 0 h 872337"/>
                <a:gd name="connsiteX7" fmla="*/ 609600 w 676275"/>
                <a:gd name="connsiteY7" fmla="*/ 0 h 872337"/>
                <a:gd name="connsiteX8" fmla="*/ 615950 w 676275"/>
                <a:gd name="connsiteY8" fmla="*/ 203200 h 872337"/>
                <a:gd name="connsiteX9" fmla="*/ 676275 w 676275"/>
                <a:gd name="connsiteY9" fmla="*/ 212725 h 872337"/>
                <a:gd name="connsiteX10" fmla="*/ 674370 w 676275"/>
                <a:gd name="connsiteY10" fmla="*/ 380365 h 872337"/>
                <a:gd name="connsiteX11" fmla="*/ 612140 w 676275"/>
                <a:gd name="connsiteY11" fmla="*/ 381000 h 872337"/>
                <a:gd name="connsiteX12" fmla="*/ 616585 w 676275"/>
                <a:gd name="connsiteY12" fmla="*/ 869950 h 872337"/>
                <a:gd name="connsiteX13" fmla="*/ 371738 w 676275"/>
                <a:gd name="connsiteY13" fmla="*/ 872337 h 872337"/>
                <a:gd name="connsiteX14" fmla="*/ 243162 w 676275"/>
                <a:gd name="connsiteY14" fmla="*/ 460637 h 872337"/>
                <a:gd name="connsiteX15" fmla="*/ 165100 w 676275"/>
                <a:gd name="connsiteY15" fmla="*/ 381000 h 872337"/>
                <a:gd name="connsiteX16" fmla="*/ 82550 w 676275"/>
                <a:gd name="connsiteY16" fmla="*/ 330200 h 872337"/>
                <a:gd name="connsiteX17" fmla="*/ 46312 w 676275"/>
                <a:gd name="connsiteY17" fmla="*/ 279400 h 872337"/>
                <a:gd name="connsiteX18" fmla="*/ 0 w 676275"/>
                <a:gd name="connsiteY18" fmla="*/ 209550 h 872337"/>
                <a:gd name="connsiteX0" fmla="*/ 0 w 676275"/>
                <a:gd name="connsiteY0" fmla="*/ 209550 h 872337"/>
                <a:gd name="connsiteX1" fmla="*/ 177800 w 676275"/>
                <a:gd name="connsiteY1" fmla="*/ 215900 h 872337"/>
                <a:gd name="connsiteX2" fmla="*/ 177800 w 676275"/>
                <a:gd name="connsiteY2" fmla="*/ 266700 h 872337"/>
                <a:gd name="connsiteX3" fmla="*/ 215900 w 676275"/>
                <a:gd name="connsiteY3" fmla="*/ 298450 h 872337"/>
                <a:gd name="connsiteX4" fmla="*/ 466090 w 676275"/>
                <a:gd name="connsiteY4" fmla="*/ 300990 h 872337"/>
                <a:gd name="connsiteX5" fmla="*/ 508000 w 676275"/>
                <a:gd name="connsiteY5" fmla="*/ 266700 h 872337"/>
                <a:gd name="connsiteX6" fmla="*/ 501650 w 676275"/>
                <a:gd name="connsiteY6" fmla="*/ 0 h 872337"/>
                <a:gd name="connsiteX7" fmla="*/ 609600 w 676275"/>
                <a:gd name="connsiteY7" fmla="*/ 0 h 872337"/>
                <a:gd name="connsiteX8" fmla="*/ 625475 w 676275"/>
                <a:gd name="connsiteY8" fmla="*/ 210820 h 872337"/>
                <a:gd name="connsiteX9" fmla="*/ 676275 w 676275"/>
                <a:gd name="connsiteY9" fmla="*/ 212725 h 872337"/>
                <a:gd name="connsiteX10" fmla="*/ 674370 w 676275"/>
                <a:gd name="connsiteY10" fmla="*/ 380365 h 872337"/>
                <a:gd name="connsiteX11" fmla="*/ 612140 w 676275"/>
                <a:gd name="connsiteY11" fmla="*/ 381000 h 872337"/>
                <a:gd name="connsiteX12" fmla="*/ 616585 w 676275"/>
                <a:gd name="connsiteY12" fmla="*/ 869950 h 872337"/>
                <a:gd name="connsiteX13" fmla="*/ 371738 w 676275"/>
                <a:gd name="connsiteY13" fmla="*/ 872337 h 872337"/>
                <a:gd name="connsiteX14" fmla="*/ 243162 w 676275"/>
                <a:gd name="connsiteY14" fmla="*/ 460637 h 872337"/>
                <a:gd name="connsiteX15" fmla="*/ 165100 w 676275"/>
                <a:gd name="connsiteY15" fmla="*/ 381000 h 872337"/>
                <a:gd name="connsiteX16" fmla="*/ 82550 w 676275"/>
                <a:gd name="connsiteY16" fmla="*/ 330200 h 872337"/>
                <a:gd name="connsiteX17" fmla="*/ 46312 w 676275"/>
                <a:gd name="connsiteY17" fmla="*/ 279400 h 872337"/>
                <a:gd name="connsiteX18" fmla="*/ 0 w 676275"/>
                <a:gd name="connsiteY18" fmla="*/ 209550 h 872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76275" h="872337">
                  <a:moveTo>
                    <a:pt x="0" y="209550"/>
                  </a:moveTo>
                  <a:lnTo>
                    <a:pt x="177800" y="215900"/>
                  </a:lnTo>
                  <a:lnTo>
                    <a:pt x="177800" y="266700"/>
                  </a:lnTo>
                  <a:lnTo>
                    <a:pt x="215900" y="298450"/>
                  </a:lnTo>
                  <a:lnTo>
                    <a:pt x="466090" y="300990"/>
                  </a:lnTo>
                  <a:lnTo>
                    <a:pt x="508000" y="266700"/>
                  </a:lnTo>
                  <a:lnTo>
                    <a:pt x="501650" y="0"/>
                  </a:lnTo>
                  <a:lnTo>
                    <a:pt x="609600" y="0"/>
                  </a:lnTo>
                  <a:lnTo>
                    <a:pt x="625475" y="210820"/>
                  </a:lnTo>
                  <a:lnTo>
                    <a:pt x="676275" y="212725"/>
                  </a:lnTo>
                  <a:lnTo>
                    <a:pt x="674370" y="380365"/>
                  </a:lnTo>
                  <a:lnTo>
                    <a:pt x="612140" y="381000"/>
                  </a:lnTo>
                  <a:cubicBezTo>
                    <a:pt x="614257" y="543983"/>
                    <a:pt x="614468" y="706967"/>
                    <a:pt x="616585" y="869950"/>
                  </a:cubicBezTo>
                  <a:lnTo>
                    <a:pt x="371738" y="872337"/>
                  </a:lnTo>
                  <a:lnTo>
                    <a:pt x="243162" y="460637"/>
                  </a:lnTo>
                  <a:lnTo>
                    <a:pt x="165100" y="381000"/>
                  </a:lnTo>
                  <a:lnTo>
                    <a:pt x="82550" y="330200"/>
                  </a:lnTo>
                  <a:lnTo>
                    <a:pt x="46312" y="279400"/>
                  </a:lnTo>
                  <a:lnTo>
                    <a:pt x="0" y="209550"/>
                  </a:lnTo>
                  <a:close/>
                </a:path>
              </a:pathLst>
            </a:custGeom>
            <a:solidFill>
              <a:srgbClr val="66FFFF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Forme libre 15"/>
            <p:cNvSpPr/>
            <p:nvPr/>
          </p:nvSpPr>
          <p:spPr bwMode="auto">
            <a:xfrm rot="21438345" flipV="1">
              <a:off x="4247655" y="3657334"/>
              <a:ext cx="686422" cy="886082"/>
            </a:xfrm>
            <a:custGeom>
              <a:avLst/>
              <a:gdLst>
                <a:gd name="connsiteX0" fmla="*/ 0 w 685800"/>
                <a:gd name="connsiteY0" fmla="*/ 209550 h 882650"/>
                <a:gd name="connsiteX1" fmla="*/ 177800 w 685800"/>
                <a:gd name="connsiteY1" fmla="*/ 215900 h 882650"/>
                <a:gd name="connsiteX2" fmla="*/ 177800 w 685800"/>
                <a:gd name="connsiteY2" fmla="*/ 266700 h 882650"/>
                <a:gd name="connsiteX3" fmla="*/ 215900 w 685800"/>
                <a:gd name="connsiteY3" fmla="*/ 298450 h 882650"/>
                <a:gd name="connsiteX4" fmla="*/ 469900 w 685800"/>
                <a:gd name="connsiteY4" fmla="*/ 304800 h 882650"/>
                <a:gd name="connsiteX5" fmla="*/ 508000 w 685800"/>
                <a:gd name="connsiteY5" fmla="*/ 266700 h 882650"/>
                <a:gd name="connsiteX6" fmla="*/ 501650 w 685800"/>
                <a:gd name="connsiteY6" fmla="*/ 0 h 882650"/>
                <a:gd name="connsiteX7" fmla="*/ 609600 w 685800"/>
                <a:gd name="connsiteY7" fmla="*/ 0 h 882650"/>
                <a:gd name="connsiteX8" fmla="*/ 615950 w 685800"/>
                <a:gd name="connsiteY8" fmla="*/ 203200 h 882650"/>
                <a:gd name="connsiteX9" fmla="*/ 685800 w 685800"/>
                <a:gd name="connsiteY9" fmla="*/ 203200 h 882650"/>
                <a:gd name="connsiteX10" fmla="*/ 685800 w 685800"/>
                <a:gd name="connsiteY10" fmla="*/ 374650 h 882650"/>
                <a:gd name="connsiteX11" fmla="*/ 615950 w 685800"/>
                <a:gd name="connsiteY11" fmla="*/ 381000 h 882650"/>
                <a:gd name="connsiteX12" fmla="*/ 622300 w 685800"/>
                <a:gd name="connsiteY12" fmla="*/ 869950 h 882650"/>
                <a:gd name="connsiteX13" fmla="*/ 368300 w 685800"/>
                <a:gd name="connsiteY13" fmla="*/ 882650 h 882650"/>
                <a:gd name="connsiteX14" fmla="*/ 260350 w 685800"/>
                <a:gd name="connsiteY14" fmla="*/ 457200 h 882650"/>
                <a:gd name="connsiteX15" fmla="*/ 165100 w 685800"/>
                <a:gd name="connsiteY15" fmla="*/ 381000 h 882650"/>
                <a:gd name="connsiteX16" fmla="*/ 82550 w 685800"/>
                <a:gd name="connsiteY16" fmla="*/ 330200 h 882650"/>
                <a:gd name="connsiteX17" fmla="*/ 63500 w 685800"/>
                <a:gd name="connsiteY17" fmla="*/ 279400 h 882650"/>
                <a:gd name="connsiteX18" fmla="*/ 0 w 685800"/>
                <a:gd name="connsiteY18" fmla="*/ 209550 h 882650"/>
                <a:gd name="connsiteX0" fmla="*/ 0 w 688437"/>
                <a:gd name="connsiteY0" fmla="*/ 243578 h 882650"/>
                <a:gd name="connsiteX1" fmla="*/ 180437 w 688437"/>
                <a:gd name="connsiteY1" fmla="*/ 215900 h 882650"/>
                <a:gd name="connsiteX2" fmla="*/ 180437 w 688437"/>
                <a:gd name="connsiteY2" fmla="*/ 266700 h 882650"/>
                <a:gd name="connsiteX3" fmla="*/ 218537 w 688437"/>
                <a:gd name="connsiteY3" fmla="*/ 298450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80437 w 688437"/>
                <a:gd name="connsiteY2" fmla="*/ 266700 h 882650"/>
                <a:gd name="connsiteX3" fmla="*/ 218537 w 688437"/>
                <a:gd name="connsiteY3" fmla="*/ 298450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18537 w 688437"/>
                <a:gd name="connsiteY3" fmla="*/ 298450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504287 w 688437"/>
                <a:gd name="connsiteY6" fmla="*/ 0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18587 w 688437"/>
                <a:gd name="connsiteY8" fmla="*/ 203200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21198 w 688437"/>
                <a:gd name="connsiteY8" fmla="*/ 213672 h 882650"/>
                <a:gd name="connsiteX9" fmla="*/ 688437 w 688437"/>
                <a:gd name="connsiteY9" fmla="*/ 20320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21198 w 688437"/>
                <a:gd name="connsiteY8" fmla="*/ 213672 h 882650"/>
                <a:gd name="connsiteX9" fmla="*/ 672020 w 688437"/>
                <a:gd name="connsiteY9" fmla="*/ 214568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8437"/>
                <a:gd name="connsiteY0" fmla="*/ 243578 h 882650"/>
                <a:gd name="connsiteX1" fmla="*/ 170859 w 688437"/>
                <a:gd name="connsiteY1" fmla="*/ 237542 h 882650"/>
                <a:gd name="connsiteX2" fmla="*/ 175089 w 688437"/>
                <a:gd name="connsiteY2" fmla="*/ 288142 h 882650"/>
                <a:gd name="connsiteX3" fmla="*/ 223462 w 688437"/>
                <a:gd name="connsiteY3" fmla="*/ 313051 h 882650"/>
                <a:gd name="connsiteX4" fmla="*/ 472537 w 688437"/>
                <a:gd name="connsiteY4" fmla="*/ 304800 h 882650"/>
                <a:gd name="connsiteX5" fmla="*/ 510637 w 688437"/>
                <a:gd name="connsiteY5" fmla="*/ 266700 h 882650"/>
                <a:gd name="connsiteX6" fmla="*/ 497944 w 688437"/>
                <a:gd name="connsiteY6" fmla="*/ 299 h 882650"/>
                <a:gd name="connsiteX7" fmla="*/ 612237 w 688437"/>
                <a:gd name="connsiteY7" fmla="*/ 0 h 882650"/>
                <a:gd name="connsiteX8" fmla="*/ 621198 w 688437"/>
                <a:gd name="connsiteY8" fmla="*/ 213672 h 882650"/>
                <a:gd name="connsiteX9" fmla="*/ 678363 w 688437"/>
                <a:gd name="connsiteY9" fmla="*/ 214270 h 882650"/>
                <a:gd name="connsiteX10" fmla="*/ 688437 w 688437"/>
                <a:gd name="connsiteY10" fmla="*/ 374650 h 882650"/>
                <a:gd name="connsiteX11" fmla="*/ 618587 w 688437"/>
                <a:gd name="connsiteY11" fmla="*/ 381000 h 882650"/>
                <a:gd name="connsiteX12" fmla="*/ 624937 w 688437"/>
                <a:gd name="connsiteY12" fmla="*/ 869950 h 882650"/>
                <a:gd name="connsiteX13" fmla="*/ 370937 w 688437"/>
                <a:gd name="connsiteY13" fmla="*/ 882650 h 882650"/>
                <a:gd name="connsiteX14" fmla="*/ 262987 w 688437"/>
                <a:gd name="connsiteY14" fmla="*/ 457200 h 882650"/>
                <a:gd name="connsiteX15" fmla="*/ 167737 w 688437"/>
                <a:gd name="connsiteY15" fmla="*/ 381000 h 882650"/>
                <a:gd name="connsiteX16" fmla="*/ 85187 w 688437"/>
                <a:gd name="connsiteY16" fmla="*/ 330200 h 882650"/>
                <a:gd name="connsiteX17" fmla="*/ 66137 w 688437"/>
                <a:gd name="connsiteY17" fmla="*/ 279400 h 882650"/>
                <a:gd name="connsiteX18" fmla="*/ 0 w 688437"/>
                <a:gd name="connsiteY18" fmla="*/ 243578 h 882650"/>
                <a:gd name="connsiteX0" fmla="*/ 0 w 686422"/>
                <a:gd name="connsiteY0" fmla="*/ 243578 h 882650"/>
                <a:gd name="connsiteX1" fmla="*/ 170859 w 686422"/>
                <a:gd name="connsiteY1" fmla="*/ 237542 h 882650"/>
                <a:gd name="connsiteX2" fmla="*/ 175089 w 686422"/>
                <a:gd name="connsiteY2" fmla="*/ 288142 h 882650"/>
                <a:gd name="connsiteX3" fmla="*/ 223462 w 686422"/>
                <a:gd name="connsiteY3" fmla="*/ 313051 h 882650"/>
                <a:gd name="connsiteX4" fmla="*/ 472537 w 686422"/>
                <a:gd name="connsiteY4" fmla="*/ 304800 h 882650"/>
                <a:gd name="connsiteX5" fmla="*/ 510637 w 686422"/>
                <a:gd name="connsiteY5" fmla="*/ 266700 h 882650"/>
                <a:gd name="connsiteX6" fmla="*/ 497944 w 686422"/>
                <a:gd name="connsiteY6" fmla="*/ 299 h 882650"/>
                <a:gd name="connsiteX7" fmla="*/ 612237 w 686422"/>
                <a:gd name="connsiteY7" fmla="*/ 0 h 882650"/>
                <a:gd name="connsiteX8" fmla="*/ 621198 w 686422"/>
                <a:gd name="connsiteY8" fmla="*/ 213672 h 882650"/>
                <a:gd name="connsiteX9" fmla="*/ 678363 w 686422"/>
                <a:gd name="connsiteY9" fmla="*/ 214270 h 882650"/>
                <a:gd name="connsiteX10" fmla="*/ 686422 w 686422"/>
                <a:gd name="connsiteY10" fmla="*/ 376864 h 882650"/>
                <a:gd name="connsiteX11" fmla="*/ 618587 w 686422"/>
                <a:gd name="connsiteY11" fmla="*/ 381000 h 882650"/>
                <a:gd name="connsiteX12" fmla="*/ 624937 w 686422"/>
                <a:gd name="connsiteY12" fmla="*/ 869950 h 882650"/>
                <a:gd name="connsiteX13" fmla="*/ 370937 w 686422"/>
                <a:gd name="connsiteY13" fmla="*/ 882650 h 882650"/>
                <a:gd name="connsiteX14" fmla="*/ 262987 w 686422"/>
                <a:gd name="connsiteY14" fmla="*/ 457200 h 882650"/>
                <a:gd name="connsiteX15" fmla="*/ 167737 w 686422"/>
                <a:gd name="connsiteY15" fmla="*/ 381000 h 882650"/>
                <a:gd name="connsiteX16" fmla="*/ 85187 w 686422"/>
                <a:gd name="connsiteY16" fmla="*/ 330200 h 882650"/>
                <a:gd name="connsiteX17" fmla="*/ 66137 w 686422"/>
                <a:gd name="connsiteY17" fmla="*/ 279400 h 882650"/>
                <a:gd name="connsiteX18" fmla="*/ 0 w 686422"/>
                <a:gd name="connsiteY18" fmla="*/ 243578 h 882650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987 w 686422"/>
                <a:gd name="connsiteY14" fmla="*/ 457200 h 886082"/>
                <a:gd name="connsiteX15" fmla="*/ 167737 w 686422"/>
                <a:gd name="connsiteY15" fmla="*/ 381000 h 886082"/>
                <a:gd name="connsiteX16" fmla="*/ 85187 w 686422"/>
                <a:gd name="connsiteY16" fmla="*/ 330200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67737 w 686422"/>
                <a:gd name="connsiteY15" fmla="*/ 381000 h 886082"/>
                <a:gd name="connsiteX16" fmla="*/ 85187 w 686422"/>
                <a:gd name="connsiteY16" fmla="*/ 330200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59977 w 686422"/>
                <a:gd name="connsiteY15" fmla="*/ 396199 h 886082"/>
                <a:gd name="connsiteX16" fmla="*/ 85187 w 686422"/>
                <a:gd name="connsiteY16" fmla="*/ 330200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59977 w 686422"/>
                <a:gd name="connsiteY15" fmla="*/ 396199 h 886082"/>
                <a:gd name="connsiteX16" fmla="*/ 72899 w 686422"/>
                <a:gd name="connsiteY16" fmla="*/ 339255 h 886082"/>
                <a:gd name="connsiteX17" fmla="*/ 66137 w 686422"/>
                <a:gd name="connsiteY17" fmla="*/ 279400 h 886082"/>
                <a:gd name="connsiteX18" fmla="*/ 0 w 686422"/>
                <a:gd name="connsiteY18" fmla="*/ 243578 h 886082"/>
                <a:gd name="connsiteX0" fmla="*/ 0 w 686422"/>
                <a:gd name="connsiteY0" fmla="*/ 243578 h 886082"/>
                <a:gd name="connsiteX1" fmla="*/ 170859 w 686422"/>
                <a:gd name="connsiteY1" fmla="*/ 237542 h 886082"/>
                <a:gd name="connsiteX2" fmla="*/ 175089 w 686422"/>
                <a:gd name="connsiteY2" fmla="*/ 288142 h 886082"/>
                <a:gd name="connsiteX3" fmla="*/ 223462 w 686422"/>
                <a:gd name="connsiteY3" fmla="*/ 313051 h 886082"/>
                <a:gd name="connsiteX4" fmla="*/ 472537 w 686422"/>
                <a:gd name="connsiteY4" fmla="*/ 304800 h 886082"/>
                <a:gd name="connsiteX5" fmla="*/ 510637 w 686422"/>
                <a:gd name="connsiteY5" fmla="*/ 266700 h 886082"/>
                <a:gd name="connsiteX6" fmla="*/ 497944 w 686422"/>
                <a:gd name="connsiteY6" fmla="*/ 299 h 886082"/>
                <a:gd name="connsiteX7" fmla="*/ 612237 w 686422"/>
                <a:gd name="connsiteY7" fmla="*/ 0 h 886082"/>
                <a:gd name="connsiteX8" fmla="*/ 621198 w 686422"/>
                <a:gd name="connsiteY8" fmla="*/ 213672 h 886082"/>
                <a:gd name="connsiteX9" fmla="*/ 678363 w 686422"/>
                <a:gd name="connsiteY9" fmla="*/ 214270 h 886082"/>
                <a:gd name="connsiteX10" fmla="*/ 686422 w 686422"/>
                <a:gd name="connsiteY10" fmla="*/ 376864 h 886082"/>
                <a:gd name="connsiteX11" fmla="*/ 618587 w 686422"/>
                <a:gd name="connsiteY11" fmla="*/ 381000 h 886082"/>
                <a:gd name="connsiteX12" fmla="*/ 624937 w 686422"/>
                <a:gd name="connsiteY12" fmla="*/ 869950 h 886082"/>
                <a:gd name="connsiteX13" fmla="*/ 388051 w 686422"/>
                <a:gd name="connsiteY13" fmla="*/ 886082 h 886082"/>
                <a:gd name="connsiteX14" fmla="*/ 262565 w 686422"/>
                <a:gd name="connsiteY14" fmla="*/ 493244 h 886082"/>
                <a:gd name="connsiteX15" fmla="*/ 159977 w 686422"/>
                <a:gd name="connsiteY15" fmla="*/ 396199 h 886082"/>
                <a:gd name="connsiteX16" fmla="*/ 72899 w 686422"/>
                <a:gd name="connsiteY16" fmla="*/ 339255 h 886082"/>
                <a:gd name="connsiteX17" fmla="*/ 37333 w 686422"/>
                <a:gd name="connsiteY17" fmla="*/ 297705 h 886082"/>
                <a:gd name="connsiteX18" fmla="*/ 0 w 686422"/>
                <a:gd name="connsiteY18" fmla="*/ 243578 h 886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686422" h="886082">
                  <a:moveTo>
                    <a:pt x="0" y="243578"/>
                  </a:moveTo>
                  <a:lnTo>
                    <a:pt x="170859" y="237542"/>
                  </a:lnTo>
                  <a:lnTo>
                    <a:pt x="175089" y="288142"/>
                  </a:lnTo>
                  <a:lnTo>
                    <a:pt x="223462" y="313051"/>
                  </a:lnTo>
                  <a:lnTo>
                    <a:pt x="472537" y="304800"/>
                  </a:lnTo>
                  <a:lnTo>
                    <a:pt x="510637" y="266700"/>
                  </a:lnTo>
                  <a:lnTo>
                    <a:pt x="497944" y="299"/>
                  </a:lnTo>
                  <a:lnTo>
                    <a:pt x="612237" y="0"/>
                  </a:lnTo>
                  <a:lnTo>
                    <a:pt x="621198" y="213672"/>
                  </a:lnTo>
                  <a:lnTo>
                    <a:pt x="678363" y="214270"/>
                  </a:lnTo>
                  <a:lnTo>
                    <a:pt x="686422" y="376864"/>
                  </a:lnTo>
                  <a:lnTo>
                    <a:pt x="618587" y="381000"/>
                  </a:lnTo>
                  <a:cubicBezTo>
                    <a:pt x="620704" y="543983"/>
                    <a:pt x="622820" y="706967"/>
                    <a:pt x="624937" y="869950"/>
                  </a:cubicBezTo>
                  <a:lnTo>
                    <a:pt x="388051" y="886082"/>
                  </a:lnTo>
                  <a:lnTo>
                    <a:pt x="262565" y="493244"/>
                  </a:lnTo>
                  <a:lnTo>
                    <a:pt x="159977" y="396199"/>
                  </a:lnTo>
                  <a:lnTo>
                    <a:pt x="72899" y="339255"/>
                  </a:lnTo>
                  <a:lnTo>
                    <a:pt x="37333" y="297705"/>
                  </a:lnTo>
                  <a:lnTo>
                    <a:pt x="0" y="243578"/>
                  </a:lnTo>
                  <a:close/>
                </a:path>
              </a:pathLst>
            </a:custGeom>
            <a:solidFill>
              <a:srgbClr val="66FFFF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6757555" y="2448791"/>
            <a:ext cx="488670" cy="2063767"/>
            <a:chOff x="6757555" y="2448791"/>
            <a:chExt cx="488670" cy="2063767"/>
          </a:xfrm>
        </p:grpSpPr>
        <p:sp>
          <p:nvSpPr>
            <p:cNvPr id="10" name="Forme libre 9"/>
            <p:cNvSpPr/>
            <p:nvPr/>
          </p:nvSpPr>
          <p:spPr bwMode="auto">
            <a:xfrm>
              <a:off x="6757555" y="2448791"/>
              <a:ext cx="477982" cy="647700"/>
            </a:xfrm>
            <a:custGeom>
              <a:avLst/>
              <a:gdLst>
                <a:gd name="connsiteX0" fmla="*/ 0 w 481445"/>
                <a:gd name="connsiteY0" fmla="*/ 0 h 661555"/>
                <a:gd name="connsiteX1" fmla="*/ 155864 w 481445"/>
                <a:gd name="connsiteY1" fmla="*/ 6928 h 661555"/>
                <a:gd name="connsiteX2" fmla="*/ 155864 w 481445"/>
                <a:gd name="connsiteY2" fmla="*/ 304800 h 661555"/>
                <a:gd name="connsiteX3" fmla="*/ 176645 w 481445"/>
                <a:gd name="connsiteY3" fmla="*/ 332509 h 661555"/>
                <a:gd name="connsiteX4" fmla="*/ 481445 w 481445"/>
                <a:gd name="connsiteY4" fmla="*/ 467591 h 661555"/>
                <a:gd name="connsiteX5" fmla="*/ 477982 w 481445"/>
                <a:gd name="connsiteY5" fmla="*/ 644237 h 661555"/>
                <a:gd name="connsiteX6" fmla="*/ 107373 w 481445"/>
                <a:gd name="connsiteY6" fmla="*/ 661555 h 661555"/>
                <a:gd name="connsiteX7" fmla="*/ 110836 w 481445"/>
                <a:gd name="connsiteY7" fmla="*/ 564573 h 661555"/>
                <a:gd name="connsiteX8" fmla="*/ 238991 w 481445"/>
                <a:gd name="connsiteY8" fmla="*/ 557646 h 661555"/>
                <a:gd name="connsiteX9" fmla="*/ 263236 w 481445"/>
                <a:gd name="connsiteY9" fmla="*/ 536864 h 661555"/>
                <a:gd name="connsiteX10" fmla="*/ 266700 w 481445"/>
                <a:gd name="connsiteY10" fmla="*/ 512618 h 661555"/>
                <a:gd name="connsiteX11" fmla="*/ 270164 w 481445"/>
                <a:gd name="connsiteY11" fmla="*/ 484909 h 661555"/>
                <a:gd name="connsiteX12" fmla="*/ 263236 w 481445"/>
                <a:gd name="connsiteY12" fmla="*/ 471055 h 661555"/>
                <a:gd name="connsiteX13" fmla="*/ 79664 w 481445"/>
                <a:gd name="connsiteY13" fmla="*/ 381000 h 661555"/>
                <a:gd name="connsiteX14" fmla="*/ 83127 w 481445"/>
                <a:gd name="connsiteY14" fmla="*/ 280555 h 661555"/>
                <a:gd name="connsiteX15" fmla="*/ 51954 w 481445"/>
                <a:gd name="connsiteY15" fmla="*/ 256309 h 661555"/>
                <a:gd name="connsiteX16" fmla="*/ 51954 w 481445"/>
                <a:gd name="connsiteY16" fmla="*/ 65809 h 661555"/>
                <a:gd name="connsiteX17" fmla="*/ 3464 w 481445"/>
                <a:gd name="connsiteY17" fmla="*/ 69273 h 661555"/>
                <a:gd name="connsiteX18" fmla="*/ 0 w 481445"/>
                <a:gd name="connsiteY18" fmla="*/ 0 h 661555"/>
                <a:gd name="connsiteX0" fmla="*/ 0 w 481445"/>
                <a:gd name="connsiteY0" fmla="*/ 0 h 654628"/>
                <a:gd name="connsiteX1" fmla="*/ 155864 w 481445"/>
                <a:gd name="connsiteY1" fmla="*/ 6928 h 654628"/>
                <a:gd name="connsiteX2" fmla="*/ 155864 w 481445"/>
                <a:gd name="connsiteY2" fmla="*/ 304800 h 654628"/>
                <a:gd name="connsiteX3" fmla="*/ 176645 w 481445"/>
                <a:gd name="connsiteY3" fmla="*/ 332509 h 654628"/>
                <a:gd name="connsiteX4" fmla="*/ 481445 w 481445"/>
                <a:gd name="connsiteY4" fmla="*/ 467591 h 654628"/>
                <a:gd name="connsiteX5" fmla="*/ 477982 w 481445"/>
                <a:gd name="connsiteY5" fmla="*/ 644237 h 654628"/>
                <a:gd name="connsiteX6" fmla="*/ 114301 w 481445"/>
                <a:gd name="connsiteY6" fmla="*/ 654628 h 654628"/>
                <a:gd name="connsiteX7" fmla="*/ 110836 w 481445"/>
                <a:gd name="connsiteY7" fmla="*/ 564573 h 654628"/>
                <a:gd name="connsiteX8" fmla="*/ 238991 w 481445"/>
                <a:gd name="connsiteY8" fmla="*/ 557646 h 654628"/>
                <a:gd name="connsiteX9" fmla="*/ 263236 w 481445"/>
                <a:gd name="connsiteY9" fmla="*/ 536864 h 654628"/>
                <a:gd name="connsiteX10" fmla="*/ 266700 w 481445"/>
                <a:gd name="connsiteY10" fmla="*/ 512618 h 654628"/>
                <a:gd name="connsiteX11" fmla="*/ 270164 w 481445"/>
                <a:gd name="connsiteY11" fmla="*/ 484909 h 654628"/>
                <a:gd name="connsiteX12" fmla="*/ 263236 w 481445"/>
                <a:gd name="connsiteY12" fmla="*/ 471055 h 654628"/>
                <a:gd name="connsiteX13" fmla="*/ 79664 w 481445"/>
                <a:gd name="connsiteY13" fmla="*/ 381000 h 654628"/>
                <a:gd name="connsiteX14" fmla="*/ 83127 w 481445"/>
                <a:gd name="connsiteY14" fmla="*/ 280555 h 654628"/>
                <a:gd name="connsiteX15" fmla="*/ 51954 w 481445"/>
                <a:gd name="connsiteY15" fmla="*/ 256309 h 654628"/>
                <a:gd name="connsiteX16" fmla="*/ 51954 w 481445"/>
                <a:gd name="connsiteY16" fmla="*/ 65809 h 654628"/>
                <a:gd name="connsiteX17" fmla="*/ 3464 w 481445"/>
                <a:gd name="connsiteY17" fmla="*/ 69273 h 654628"/>
                <a:gd name="connsiteX18" fmla="*/ 0 w 481445"/>
                <a:gd name="connsiteY18" fmla="*/ 0 h 654628"/>
                <a:gd name="connsiteX0" fmla="*/ 0 w 481445"/>
                <a:gd name="connsiteY0" fmla="*/ 0 h 651164"/>
                <a:gd name="connsiteX1" fmla="*/ 155864 w 481445"/>
                <a:gd name="connsiteY1" fmla="*/ 6928 h 651164"/>
                <a:gd name="connsiteX2" fmla="*/ 155864 w 481445"/>
                <a:gd name="connsiteY2" fmla="*/ 304800 h 651164"/>
                <a:gd name="connsiteX3" fmla="*/ 176645 w 481445"/>
                <a:gd name="connsiteY3" fmla="*/ 332509 h 651164"/>
                <a:gd name="connsiteX4" fmla="*/ 481445 w 481445"/>
                <a:gd name="connsiteY4" fmla="*/ 467591 h 651164"/>
                <a:gd name="connsiteX5" fmla="*/ 477982 w 481445"/>
                <a:gd name="connsiteY5" fmla="*/ 644237 h 651164"/>
                <a:gd name="connsiteX6" fmla="*/ 117765 w 481445"/>
                <a:gd name="connsiteY6" fmla="*/ 651164 h 651164"/>
                <a:gd name="connsiteX7" fmla="*/ 110836 w 481445"/>
                <a:gd name="connsiteY7" fmla="*/ 564573 h 651164"/>
                <a:gd name="connsiteX8" fmla="*/ 238991 w 481445"/>
                <a:gd name="connsiteY8" fmla="*/ 557646 h 651164"/>
                <a:gd name="connsiteX9" fmla="*/ 263236 w 481445"/>
                <a:gd name="connsiteY9" fmla="*/ 536864 h 651164"/>
                <a:gd name="connsiteX10" fmla="*/ 266700 w 481445"/>
                <a:gd name="connsiteY10" fmla="*/ 512618 h 651164"/>
                <a:gd name="connsiteX11" fmla="*/ 270164 w 481445"/>
                <a:gd name="connsiteY11" fmla="*/ 484909 h 651164"/>
                <a:gd name="connsiteX12" fmla="*/ 263236 w 481445"/>
                <a:gd name="connsiteY12" fmla="*/ 471055 h 651164"/>
                <a:gd name="connsiteX13" fmla="*/ 79664 w 481445"/>
                <a:gd name="connsiteY13" fmla="*/ 381000 h 651164"/>
                <a:gd name="connsiteX14" fmla="*/ 83127 w 481445"/>
                <a:gd name="connsiteY14" fmla="*/ 280555 h 651164"/>
                <a:gd name="connsiteX15" fmla="*/ 51954 w 481445"/>
                <a:gd name="connsiteY15" fmla="*/ 256309 h 651164"/>
                <a:gd name="connsiteX16" fmla="*/ 51954 w 481445"/>
                <a:gd name="connsiteY16" fmla="*/ 65809 h 651164"/>
                <a:gd name="connsiteX17" fmla="*/ 3464 w 481445"/>
                <a:gd name="connsiteY17" fmla="*/ 69273 h 651164"/>
                <a:gd name="connsiteX18" fmla="*/ 0 w 481445"/>
                <a:gd name="connsiteY18" fmla="*/ 0 h 651164"/>
                <a:gd name="connsiteX0" fmla="*/ 0 w 477982"/>
                <a:gd name="connsiteY0" fmla="*/ 0 h 647700"/>
                <a:gd name="connsiteX1" fmla="*/ 152401 w 477982"/>
                <a:gd name="connsiteY1" fmla="*/ 3464 h 647700"/>
                <a:gd name="connsiteX2" fmla="*/ 152401 w 477982"/>
                <a:gd name="connsiteY2" fmla="*/ 301336 h 647700"/>
                <a:gd name="connsiteX3" fmla="*/ 173182 w 477982"/>
                <a:gd name="connsiteY3" fmla="*/ 329045 h 647700"/>
                <a:gd name="connsiteX4" fmla="*/ 477982 w 477982"/>
                <a:gd name="connsiteY4" fmla="*/ 464127 h 647700"/>
                <a:gd name="connsiteX5" fmla="*/ 474519 w 477982"/>
                <a:gd name="connsiteY5" fmla="*/ 640773 h 647700"/>
                <a:gd name="connsiteX6" fmla="*/ 114302 w 477982"/>
                <a:gd name="connsiteY6" fmla="*/ 647700 h 647700"/>
                <a:gd name="connsiteX7" fmla="*/ 107373 w 477982"/>
                <a:gd name="connsiteY7" fmla="*/ 561109 h 647700"/>
                <a:gd name="connsiteX8" fmla="*/ 235528 w 477982"/>
                <a:gd name="connsiteY8" fmla="*/ 554182 h 647700"/>
                <a:gd name="connsiteX9" fmla="*/ 259773 w 477982"/>
                <a:gd name="connsiteY9" fmla="*/ 533400 h 647700"/>
                <a:gd name="connsiteX10" fmla="*/ 263237 w 477982"/>
                <a:gd name="connsiteY10" fmla="*/ 509154 h 647700"/>
                <a:gd name="connsiteX11" fmla="*/ 266701 w 477982"/>
                <a:gd name="connsiteY11" fmla="*/ 481445 h 647700"/>
                <a:gd name="connsiteX12" fmla="*/ 259773 w 477982"/>
                <a:gd name="connsiteY12" fmla="*/ 467591 h 647700"/>
                <a:gd name="connsiteX13" fmla="*/ 76201 w 477982"/>
                <a:gd name="connsiteY13" fmla="*/ 377536 h 647700"/>
                <a:gd name="connsiteX14" fmla="*/ 79664 w 477982"/>
                <a:gd name="connsiteY14" fmla="*/ 277091 h 647700"/>
                <a:gd name="connsiteX15" fmla="*/ 48491 w 477982"/>
                <a:gd name="connsiteY15" fmla="*/ 252845 h 647700"/>
                <a:gd name="connsiteX16" fmla="*/ 48491 w 477982"/>
                <a:gd name="connsiteY16" fmla="*/ 62345 h 647700"/>
                <a:gd name="connsiteX17" fmla="*/ 1 w 477982"/>
                <a:gd name="connsiteY17" fmla="*/ 65809 h 647700"/>
                <a:gd name="connsiteX18" fmla="*/ 0 w 477982"/>
                <a:gd name="connsiteY18" fmla="*/ 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7982" h="647700">
                  <a:moveTo>
                    <a:pt x="0" y="0"/>
                  </a:moveTo>
                  <a:lnTo>
                    <a:pt x="152401" y="3464"/>
                  </a:lnTo>
                  <a:lnTo>
                    <a:pt x="152401" y="301336"/>
                  </a:lnTo>
                  <a:lnTo>
                    <a:pt x="173182" y="329045"/>
                  </a:lnTo>
                  <a:lnTo>
                    <a:pt x="477982" y="464127"/>
                  </a:lnTo>
                  <a:cubicBezTo>
                    <a:pt x="476828" y="523009"/>
                    <a:pt x="475673" y="581891"/>
                    <a:pt x="474519" y="640773"/>
                  </a:cubicBezTo>
                  <a:lnTo>
                    <a:pt x="114302" y="647700"/>
                  </a:lnTo>
                  <a:lnTo>
                    <a:pt x="107373" y="561109"/>
                  </a:lnTo>
                  <a:lnTo>
                    <a:pt x="235528" y="554182"/>
                  </a:lnTo>
                  <a:lnTo>
                    <a:pt x="259773" y="533400"/>
                  </a:lnTo>
                  <a:lnTo>
                    <a:pt x="263237" y="509154"/>
                  </a:lnTo>
                  <a:lnTo>
                    <a:pt x="266701" y="481445"/>
                  </a:lnTo>
                  <a:lnTo>
                    <a:pt x="259773" y="467591"/>
                  </a:lnTo>
                  <a:lnTo>
                    <a:pt x="76201" y="377536"/>
                  </a:lnTo>
                  <a:lnTo>
                    <a:pt x="79664" y="277091"/>
                  </a:lnTo>
                  <a:lnTo>
                    <a:pt x="48491" y="252845"/>
                  </a:lnTo>
                  <a:lnTo>
                    <a:pt x="48491" y="62345"/>
                  </a:lnTo>
                  <a:lnTo>
                    <a:pt x="1" y="65809"/>
                  </a:lnTo>
                  <a:cubicBezTo>
                    <a:pt x="1" y="43873"/>
                    <a:pt x="0" y="21936"/>
                    <a:pt x="0" y="0"/>
                  </a:cubicBezTo>
                  <a:close/>
                </a:path>
              </a:pathLst>
            </a:custGeom>
            <a:solidFill>
              <a:srgbClr val="FA8160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9" name="Forme libre 18"/>
            <p:cNvSpPr/>
            <p:nvPr/>
          </p:nvSpPr>
          <p:spPr bwMode="auto">
            <a:xfrm flipV="1">
              <a:off x="6766338" y="3867975"/>
              <a:ext cx="479887" cy="644583"/>
            </a:xfrm>
            <a:custGeom>
              <a:avLst/>
              <a:gdLst>
                <a:gd name="connsiteX0" fmla="*/ 0 w 481445"/>
                <a:gd name="connsiteY0" fmla="*/ 0 h 661555"/>
                <a:gd name="connsiteX1" fmla="*/ 155864 w 481445"/>
                <a:gd name="connsiteY1" fmla="*/ 6928 h 661555"/>
                <a:gd name="connsiteX2" fmla="*/ 155864 w 481445"/>
                <a:gd name="connsiteY2" fmla="*/ 304800 h 661555"/>
                <a:gd name="connsiteX3" fmla="*/ 176645 w 481445"/>
                <a:gd name="connsiteY3" fmla="*/ 332509 h 661555"/>
                <a:gd name="connsiteX4" fmla="*/ 481445 w 481445"/>
                <a:gd name="connsiteY4" fmla="*/ 467591 h 661555"/>
                <a:gd name="connsiteX5" fmla="*/ 477982 w 481445"/>
                <a:gd name="connsiteY5" fmla="*/ 644237 h 661555"/>
                <a:gd name="connsiteX6" fmla="*/ 107373 w 481445"/>
                <a:gd name="connsiteY6" fmla="*/ 661555 h 661555"/>
                <a:gd name="connsiteX7" fmla="*/ 110836 w 481445"/>
                <a:gd name="connsiteY7" fmla="*/ 564573 h 661555"/>
                <a:gd name="connsiteX8" fmla="*/ 238991 w 481445"/>
                <a:gd name="connsiteY8" fmla="*/ 557646 h 661555"/>
                <a:gd name="connsiteX9" fmla="*/ 263236 w 481445"/>
                <a:gd name="connsiteY9" fmla="*/ 536864 h 661555"/>
                <a:gd name="connsiteX10" fmla="*/ 266700 w 481445"/>
                <a:gd name="connsiteY10" fmla="*/ 512618 h 661555"/>
                <a:gd name="connsiteX11" fmla="*/ 270164 w 481445"/>
                <a:gd name="connsiteY11" fmla="*/ 484909 h 661555"/>
                <a:gd name="connsiteX12" fmla="*/ 263236 w 481445"/>
                <a:gd name="connsiteY12" fmla="*/ 471055 h 661555"/>
                <a:gd name="connsiteX13" fmla="*/ 79664 w 481445"/>
                <a:gd name="connsiteY13" fmla="*/ 381000 h 661555"/>
                <a:gd name="connsiteX14" fmla="*/ 83127 w 481445"/>
                <a:gd name="connsiteY14" fmla="*/ 280555 h 661555"/>
                <a:gd name="connsiteX15" fmla="*/ 51954 w 481445"/>
                <a:gd name="connsiteY15" fmla="*/ 256309 h 661555"/>
                <a:gd name="connsiteX16" fmla="*/ 51954 w 481445"/>
                <a:gd name="connsiteY16" fmla="*/ 65809 h 661555"/>
                <a:gd name="connsiteX17" fmla="*/ 3464 w 481445"/>
                <a:gd name="connsiteY17" fmla="*/ 69273 h 661555"/>
                <a:gd name="connsiteX18" fmla="*/ 0 w 481445"/>
                <a:gd name="connsiteY18" fmla="*/ 0 h 661555"/>
                <a:gd name="connsiteX0" fmla="*/ 0 w 481445"/>
                <a:gd name="connsiteY0" fmla="*/ 0 h 654628"/>
                <a:gd name="connsiteX1" fmla="*/ 155864 w 481445"/>
                <a:gd name="connsiteY1" fmla="*/ 6928 h 654628"/>
                <a:gd name="connsiteX2" fmla="*/ 155864 w 481445"/>
                <a:gd name="connsiteY2" fmla="*/ 304800 h 654628"/>
                <a:gd name="connsiteX3" fmla="*/ 176645 w 481445"/>
                <a:gd name="connsiteY3" fmla="*/ 332509 h 654628"/>
                <a:gd name="connsiteX4" fmla="*/ 481445 w 481445"/>
                <a:gd name="connsiteY4" fmla="*/ 467591 h 654628"/>
                <a:gd name="connsiteX5" fmla="*/ 477982 w 481445"/>
                <a:gd name="connsiteY5" fmla="*/ 644237 h 654628"/>
                <a:gd name="connsiteX6" fmla="*/ 114301 w 481445"/>
                <a:gd name="connsiteY6" fmla="*/ 654628 h 654628"/>
                <a:gd name="connsiteX7" fmla="*/ 110836 w 481445"/>
                <a:gd name="connsiteY7" fmla="*/ 564573 h 654628"/>
                <a:gd name="connsiteX8" fmla="*/ 238991 w 481445"/>
                <a:gd name="connsiteY8" fmla="*/ 557646 h 654628"/>
                <a:gd name="connsiteX9" fmla="*/ 263236 w 481445"/>
                <a:gd name="connsiteY9" fmla="*/ 536864 h 654628"/>
                <a:gd name="connsiteX10" fmla="*/ 266700 w 481445"/>
                <a:gd name="connsiteY10" fmla="*/ 512618 h 654628"/>
                <a:gd name="connsiteX11" fmla="*/ 270164 w 481445"/>
                <a:gd name="connsiteY11" fmla="*/ 484909 h 654628"/>
                <a:gd name="connsiteX12" fmla="*/ 263236 w 481445"/>
                <a:gd name="connsiteY12" fmla="*/ 471055 h 654628"/>
                <a:gd name="connsiteX13" fmla="*/ 79664 w 481445"/>
                <a:gd name="connsiteY13" fmla="*/ 381000 h 654628"/>
                <a:gd name="connsiteX14" fmla="*/ 83127 w 481445"/>
                <a:gd name="connsiteY14" fmla="*/ 280555 h 654628"/>
                <a:gd name="connsiteX15" fmla="*/ 51954 w 481445"/>
                <a:gd name="connsiteY15" fmla="*/ 256309 h 654628"/>
                <a:gd name="connsiteX16" fmla="*/ 51954 w 481445"/>
                <a:gd name="connsiteY16" fmla="*/ 65809 h 654628"/>
                <a:gd name="connsiteX17" fmla="*/ 3464 w 481445"/>
                <a:gd name="connsiteY17" fmla="*/ 69273 h 654628"/>
                <a:gd name="connsiteX18" fmla="*/ 0 w 481445"/>
                <a:gd name="connsiteY18" fmla="*/ 0 h 654628"/>
                <a:gd name="connsiteX0" fmla="*/ 0 w 481445"/>
                <a:gd name="connsiteY0" fmla="*/ 0 h 651164"/>
                <a:gd name="connsiteX1" fmla="*/ 155864 w 481445"/>
                <a:gd name="connsiteY1" fmla="*/ 6928 h 651164"/>
                <a:gd name="connsiteX2" fmla="*/ 155864 w 481445"/>
                <a:gd name="connsiteY2" fmla="*/ 304800 h 651164"/>
                <a:gd name="connsiteX3" fmla="*/ 176645 w 481445"/>
                <a:gd name="connsiteY3" fmla="*/ 332509 h 651164"/>
                <a:gd name="connsiteX4" fmla="*/ 481445 w 481445"/>
                <a:gd name="connsiteY4" fmla="*/ 467591 h 651164"/>
                <a:gd name="connsiteX5" fmla="*/ 477982 w 481445"/>
                <a:gd name="connsiteY5" fmla="*/ 644237 h 651164"/>
                <a:gd name="connsiteX6" fmla="*/ 117765 w 481445"/>
                <a:gd name="connsiteY6" fmla="*/ 651164 h 651164"/>
                <a:gd name="connsiteX7" fmla="*/ 110836 w 481445"/>
                <a:gd name="connsiteY7" fmla="*/ 564573 h 651164"/>
                <a:gd name="connsiteX8" fmla="*/ 238991 w 481445"/>
                <a:gd name="connsiteY8" fmla="*/ 557646 h 651164"/>
                <a:gd name="connsiteX9" fmla="*/ 263236 w 481445"/>
                <a:gd name="connsiteY9" fmla="*/ 536864 h 651164"/>
                <a:gd name="connsiteX10" fmla="*/ 266700 w 481445"/>
                <a:gd name="connsiteY10" fmla="*/ 512618 h 651164"/>
                <a:gd name="connsiteX11" fmla="*/ 270164 w 481445"/>
                <a:gd name="connsiteY11" fmla="*/ 484909 h 651164"/>
                <a:gd name="connsiteX12" fmla="*/ 263236 w 481445"/>
                <a:gd name="connsiteY12" fmla="*/ 471055 h 651164"/>
                <a:gd name="connsiteX13" fmla="*/ 79664 w 481445"/>
                <a:gd name="connsiteY13" fmla="*/ 381000 h 651164"/>
                <a:gd name="connsiteX14" fmla="*/ 83127 w 481445"/>
                <a:gd name="connsiteY14" fmla="*/ 280555 h 651164"/>
                <a:gd name="connsiteX15" fmla="*/ 51954 w 481445"/>
                <a:gd name="connsiteY15" fmla="*/ 256309 h 651164"/>
                <a:gd name="connsiteX16" fmla="*/ 51954 w 481445"/>
                <a:gd name="connsiteY16" fmla="*/ 65809 h 651164"/>
                <a:gd name="connsiteX17" fmla="*/ 3464 w 481445"/>
                <a:gd name="connsiteY17" fmla="*/ 69273 h 651164"/>
                <a:gd name="connsiteX18" fmla="*/ 0 w 481445"/>
                <a:gd name="connsiteY18" fmla="*/ 0 h 651164"/>
                <a:gd name="connsiteX0" fmla="*/ 0 w 477982"/>
                <a:gd name="connsiteY0" fmla="*/ 0 h 647700"/>
                <a:gd name="connsiteX1" fmla="*/ 152401 w 477982"/>
                <a:gd name="connsiteY1" fmla="*/ 3464 h 647700"/>
                <a:gd name="connsiteX2" fmla="*/ 152401 w 477982"/>
                <a:gd name="connsiteY2" fmla="*/ 301336 h 647700"/>
                <a:gd name="connsiteX3" fmla="*/ 173182 w 477982"/>
                <a:gd name="connsiteY3" fmla="*/ 329045 h 647700"/>
                <a:gd name="connsiteX4" fmla="*/ 477982 w 477982"/>
                <a:gd name="connsiteY4" fmla="*/ 464127 h 647700"/>
                <a:gd name="connsiteX5" fmla="*/ 474519 w 477982"/>
                <a:gd name="connsiteY5" fmla="*/ 640773 h 647700"/>
                <a:gd name="connsiteX6" fmla="*/ 114302 w 477982"/>
                <a:gd name="connsiteY6" fmla="*/ 647700 h 647700"/>
                <a:gd name="connsiteX7" fmla="*/ 107373 w 477982"/>
                <a:gd name="connsiteY7" fmla="*/ 561109 h 647700"/>
                <a:gd name="connsiteX8" fmla="*/ 235528 w 477982"/>
                <a:gd name="connsiteY8" fmla="*/ 554182 h 647700"/>
                <a:gd name="connsiteX9" fmla="*/ 259773 w 477982"/>
                <a:gd name="connsiteY9" fmla="*/ 533400 h 647700"/>
                <a:gd name="connsiteX10" fmla="*/ 263237 w 477982"/>
                <a:gd name="connsiteY10" fmla="*/ 509154 h 647700"/>
                <a:gd name="connsiteX11" fmla="*/ 266701 w 477982"/>
                <a:gd name="connsiteY11" fmla="*/ 481445 h 647700"/>
                <a:gd name="connsiteX12" fmla="*/ 259773 w 477982"/>
                <a:gd name="connsiteY12" fmla="*/ 467591 h 647700"/>
                <a:gd name="connsiteX13" fmla="*/ 76201 w 477982"/>
                <a:gd name="connsiteY13" fmla="*/ 377536 h 647700"/>
                <a:gd name="connsiteX14" fmla="*/ 79664 w 477982"/>
                <a:gd name="connsiteY14" fmla="*/ 277091 h 647700"/>
                <a:gd name="connsiteX15" fmla="*/ 48491 w 477982"/>
                <a:gd name="connsiteY15" fmla="*/ 252845 h 647700"/>
                <a:gd name="connsiteX16" fmla="*/ 48491 w 477982"/>
                <a:gd name="connsiteY16" fmla="*/ 62345 h 647700"/>
                <a:gd name="connsiteX17" fmla="*/ 1 w 477982"/>
                <a:gd name="connsiteY17" fmla="*/ 65809 h 647700"/>
                <a:gd name="connsiteX18" fmla="*/ 0 w 477982"/>
                <a:gd name="connsiteY18" fmla="*/ 0 h 647700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7373 w 477982"/>
                <a:gd name="connsiteY7" fmla="*/ 561109 h 640773"/>
                <a:gd name="connsiteX8" fmla="*/ 235528 w 477982"/>
                <a:gd name="connsiteY8" fmla="*/ 554182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45869 h 640773"/>
                <a:gd name="connsiteX8" fmla="*/ 235528 w 477982"/>
                <a:gd name="connsiteY8" fmla="*/ 554182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35528 w 477982"/>
                <a:gd name="connsiteY8" fmla="*/ 554182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59773 w 477982"/>
                <a:gd name="connsiteY12" fmla="*/ 46759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7536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709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328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6580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3281 h 640773"/>
                <a:gd name="connsiteX15" fmla="*/ 48491 w 477982"/>
                <a:gd name="connsiteY15" fmla="*/ 252845 h 640773"/>
                <a:gd name="connsiteX16" fmla="*/ 48491 w 477982"/>
                <a:gd name="connsiteY16" fmla="*/ 62345 h 640773"/>
                <a:gd name="connsiteX17" fmla="*/ 1 w 477982"/>
                <a:gd name="connsiteY17" fmla="*/ 58189 h 640773"/>
                <a:gd name="connsiteX18" fmla="*/ 0 w 477982"/>
                <a:gd name="connsiteY18" fmla="*/ 0 h 640773"/>
                <a:gd name="connsiteX0" fmla="*/ 0 w 477982"/>
                <a:gd name="connsiteY0" fmla="*/ 0 h 640773"/>
                <a:gd name="connsiteX1" fmla="*/ 152401 w 477982"/>
                <a:gd name="connsiteY1" fmla="*/ 3464 h 640773"/>
                <a:gd name="connsiteX2" fmla="*/ 152401 w 477982"/>
                <a:gd name="connsiteY2" fmla="*/ 301336 h 640773"/>
                <a:gd name="connsiteX3" fmla="*/ 173182 w 477982"/>
                <a:gd name="connsiteY3" fmla="*/ 329045 h 640773"/>
                <a:gd name="connsiteX4" fmla="*/ 477982 w 477982"/>
                <a:gd name="connsiteY4" fmla="*/ 464127 h 640773"/>
                <a:gd name="connsiteX5" fmla="*/ 474519 w 477982"/>
                <a:gd name="connsiteY5" fmla="*/ 640773 h 640773"/>
                <a:gd name="connsiteX6" fmla="*/ 104777 w 477982"/>
                <a:gd name="connsiteY6" fmla="*/ 636270 h 640773"/>
                <a:gd name="connsiteX7" fmla="*/ 103563 w 477982"/>
                <a:gd name="connsiteY7" fmla="*/ 553489 h 640773"/>
                <a:gd name="connsiteX8" fmla="*/ 229813 w 477982"/>
                <a:gd name="connsiteY8" fmla="*/ 552277 h 640773"/>
                <a:gd name="connsiteX9" fmla="*/ 259773 w 477982"/>
                <a:gd name="connsiteY9" fmla="*/ 533400 h 640773"/>
                <a:gd name="connsiteX10" fmla="*/ 263237 w 477982"/>
                <a:gd name="connsiteY10" fmla="*/ 509154 h 640773"/>
                <a:gd name="connsiteX11" fmla="*/ 266701 w 477982"/>
                <a:gd name="connsiteY11" fmla="*/ 481445 h 640773"/>
                <a:gd name="connsiteX12" fmla="*/ 261678 w 477982"/>
                <a:gd name="connsiteY12" fmla="*/ 459971 h 640773"/>
                <a:gd name="connsiteX13" fmla="*/ 76201 w 477982"/>
                <a:gd name="connsiteY13" fmla="*/ 375631 h 640773"/>
                <a:gd name="connsiteX14" fmla="*/ 79664 w 477982"/>
                <a:gd name="connsiteY14" fmla="*/ 273281 h 640773"/>
                <a:gd name="connsiteX15" fmla="*/ 48491 w 477982"/>
                <a:gd name="connsiteY15" fmla="*/ 252845 h 640773"/>
                <a:gd name="connsiteX16" fmla="*/ 56111 w 477982"/>
                <a:gd name="connsiteY16" fmla="*/ 58535 h 640773"/>
                <a:gd name="connsiteX17" fmla="*/ 1 w 477982"/>
                <a:gd name="connsiteY17" fmla="*/ 58189 h 640773"/>
                <a:gd name="connsiteX18" fmla="*/ 0 w 477982"/>
                <a:gd name="connsiteY18" fmla="*/ 0 h 640773"/>
                <a:gd name="connsiteX0" fmla="*/ 0 w 477982"/>
                <a:gd name="connsiteY0" fmla="*/ 7966 h 648739"/>
                <a:gd name="connsiteX1" fmla="*/ 154306 w 477982"/>
                <a:gd name="connsiteY1" fmla="*/ 0 h 648739"/>
                <a:gd name="connsiteX2" fmla="*/ 152401 w 477982"/>
                <a:gd name="connsiteY2" fmla="*/ 309302 h 648739"/>
                <a:gd name="connsiteX3" fmla="*/ 173182 w 477982"/>
                <a:gd name="connsiteY3" fmla="*/ 337011 h 648739"/>
                <a:gd name="connsiteX4" fmla="*/ 477982 w 477982"/>
                <a:gd name="connsiteY4" fmla="*/ 472093 h 648739"/>
                <a:gd name="connsiteX5" fmla="*/ 474519 w 477982"/>
                <a:gd name="connsiteY5" fmla="*/ 648739 h 648739"/>
                <a:gd name="connsiteX6" fmla="*/ 104777 w 477982"/>
                <a:gd name="connsiteY6" fmla="*/ 644236 h 648739"/>
                <a:gd name="connsiteX7" fmla="*/ 103563 w 477982"/>
                <a:gd name="connsiteY7" fmla="*/ 561455 h 648739"/>
                <a:gd name="connsiteX8" fmla="*/ 229813 w 477982"/>
                <a:gd name="connsiteY8" fmla="*/ 560243 h 648739"/>
                <a:gd name="connsiteX9" fmla="*/ 259773 w 477982"/>
                <a:gd name="connsiteY9" fmla="*/ 541366 h 648739"/>
                <a:gd name="connsiteX10" fmla="*/ 263237 w 477982"/>
                <a:gd name="connsiteY10" fmla="*/ 517120 h 648739"/>
                <a:gd name="connsiteX11" fmla="*/ 266701 w 477982"/>
                <a:gd name="connsiteY11" fmla="*/ 489411 h 648739"/>
                <a:gd name="connsiteX12" fmla="*/ 261678 w 477982"/>
                <a:gd name="connsiteY12" fmla="*/ 467937 h 648739"/>
                <a:gd name="connsiteX13" fmla="*/ 76201 w 477982"/>
                <a:gd name="connsiteY13" fmla="*/ 383597 h 648739"/>
                <a:gd name="connsiteX14" fmla="*/ 79664 w 477982"/>
                <a:gd name="connsiteY14" fmla="*/ 281247 h 648739"/>
                <a:gd name="connsiteX15" fmla="*/ 48491 w 477982"/>
                <a:gd name="connsiteY15" fmla="*/ 260811 h 648739"/>
                <a:gd name="connsiteX16" fmla="*/ 56111 w 477982"/>
                <a:gd name="connsiteY16" fmla="*/ 66501 h 648739"/>
                <a:gd name="connsiteX17" fmla="*/ 1 w 477982"/>
                <a:gd name="connsiteY17" fmla="*/ 66155 h 648739"/>
                <a:gd name="connsiteX18" fmla="*/ 0 w 477982"/>
                <a:gd name="connsiteY18" fmla="*/ 7966 h 648739"/>
                <a:gd name="connsiteX0" fmla="*/ 0 w 479887"/>
                <a:gd name="connsiteY0" fmla="*/ 4156 h 648739"/>
                <a:gd name="connsiteX1" fmla="*/ 156211 w 479887"/>
                <a:gd name="connsiteY1" fmla="*/ 0 h 648739"/>
                <a:gd name="connsiteX2" fmla="*/ 154306 w 479887"/>
                <a:gd name="connsiteY2" fmla="*/ 309302 h 648739"/>
                <a:gd name="connsiteX3" fmla="*/ 175087 w 479887"/>
                <a:gd name="connsiteY3" fmla="*/ 337011 h 648739"/>
                <a:gd name="connsiteX4" fmla="*/ 479887 w 479887"/>
                <a:gd name="connsiteY4" fmla="*/ 472093 h 648739"/>
                <a:gd name="connsiteX5" fmla="*/ 476424 w 479887"/>
                <a:gd name="connsiteY5" fmla="*/ 648739 h 648739"/>
                <a:gd name="connsiteX6" fmla="*/ 106682 w 479887"/>
                <a:gd name="connsiteY6" fmla="*/ 644236 h 648739"/>
                <a:gd name="connsiteX7" fmla="*/ 105468 w 479887"/>
                <a:gd name="connsiteY7" fmla="*/ 561455 h 648739"/>
                <a:gd name="connsiteX8" fmla="*/ 231718 w 479887"/>
                <a:gd name="connsiteY8" fmla="*/ 560243 h 648739"/>
                <a:gd name="connsiteX9" fmla="*/ 261678 w 479887"/>
                <a:gd name="connsiteY9" fmla="*/ 541366 h 648739"/>
                <a:gd name="connsiteX10" fmla="*/ 265142 w 479887"/>
                <a:gd name="connsiteY10" fmla="*/ 517120 h 648739"/>
                <a:gd name="connsiteX11" fmla="*/ 268606 w 479887"/>
                <a:gd name="connsiteY11" fmla="*/ 489411 h 648739"/>
                <a:gd name="connsiteX12" fmla="*/ 263583 w 479887"/>
                <a:gd name="connsiteY12" fmla="*/ 467937 h 648739"/>
                <a:gd name="connsiteX13" fmla="*/ 78106 w 479887"/>
                <a:gd name="connsiteY13" fmla="*/ 383597 h 648739"/>
                <a:gd name="connsiteX14" fmla="*/ 81569 w 479887"/>
                <a:gd name="connsiteY14" fmla="*/ 281247 h 648739"/>
                <a:gd name="connsiteX15" fmla="*/ 50396 w 479887"/>
                <a:gd name="connsiteY15" fmla="*/ 260811 h 648739"/>
                <a:gd name="connsiteX16" fmla="*/ 58016 w 479887"/>
                <a:gd name="connsiteY16" fmla="*/ 66501 h 648739"/>
                <a:gd name="connsiteX17" fmla="*/ 1906 w 479887"/>
                <a:gd name="connsiteY17" fmla="*/ 66155 h 648739"/>
                <a:gd name="connsiteX18" fmla="*/ 0 w 479887"/>
                <a:gd name="connsiteY18" fmla="*/ 4156 h 648739"/>
                <a:gd name="connsiteX0" fmla="*/ 0 w 479887"/>
                <a:gd name="connsiteY0" fmla="*/ 0 h 644583"/>
                <a:gd name="connsiteX1" fmla="*/ 156211 w 479887"/>
                <a:gd name="connsiteY1" fmla="*/ 1559 h 644583"/>
                <a:gd name="connsiteX2" fmla="*/ 154306 w 479887"/>
                <a:gd name="connsiteY2" fmla="*/ 305146 h 644583"/>
                <a:gd name="connsiteX3" fmla="*/ 175087 w 479887"/>
                <a:gd name="connsiteY3" fmla="*/ 332855 h 644583"/>
                <a:gd name="connsiteX4" fmla="*/ 479887 w 479887"/>
                <a:gd name="connsiteY4" fmla="*/ 467937 h 644583"/>
                <a:gd name="connsiteX5" fmla="*/ 476424 w 479887"/>
                <a:gd name="connsiteY5" fmla="*/ 644583 h 644583"/>
                <a:gd name="connsiteX6" fmla="*/ 106682 w 479887"/>
                <a:gd name="connsiteY6" fmla="*/ 640080 h 644583"/>
                <a:gd name="connsiteX7" fmla="*/ 105468 w 479887"/>
                <a:gd name="connsiteY7" fmla="*/ 557299 h 644583"/>
                <a:gd name="connsiteX8" fmla="*/ 231718 w 479887"/>
                <a:gd name="connsiteY8" fmla="*/ 556087 h 644583"/>
                <a:gd name="connsiteX9" fmla="*/ 261678 w 479887"/>
                <a:gd name="connsiteY9" fmla="*/ 537210 h 644583"/>
                <a:gd name="connsiteX10" fmla="*/ 265142 w 479887"/>
                <a:gd name="connsiteY10" fmla="*/ 512964 h 644583"/>
                <a:gd name="connsiteX11" fmla="*/ 268606 w 479887"/>
                <a:gd name="connsiteY11" fmla="*/ 485255 h 644583"/>
                <a:gd name="connsiteX12" fmla="*/ 263583 w 479887"/>
                <a:gd name="connsiteY12" fmla="*/ 463781 h 644583"/>
                <a:gd name="connsiteX13" fmla="*/ 78106 w 479887"/>
                <a:gd name="connsiteY13" fmla="*/ 379441 h 644583"/>
                <a:gd name="connsiteX14" fmla="*/ 81569 w 479887"/>
                <a:gd name="connsiteY14" fmla="*/ 277091 h 644583"/>
                <a:gd name="connsiteX15" fmla="*/ 50396 w 479887"/>
                <a:gd name="connsiteY15" fmla="*/ 256655 h 644583"/>
                <a:gd name="connsiteX16" fmla="*/ 58016 w 479887"/>
                <a:gd name="connsiteY16" fmla="*/ 62345 h 644583"/>
                <a:gd name="connsiteX17" fmla="*/ 1906 w 479887"/>
                <a:gd name="connsiteY17" fmla="*/ 61999 h 644583"/>
                <a:gd name="connsiteX18" fmla="*/ 0 w 479887"/>
                <a:gd name="connsiteY18" fmla="*/ 0 h 644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9887" h="644583">
                  <a:moveTo>
                    <a:pt x="0" y="0"/>
                  </a:moveTo>
                  <a:lnTo>
                    <a:pt x="156211" y="1559"/>
                  </a:lnTo>
                  <a:lnTo>
                    <a:pt x="154306" y="305146"/>
                  </a:lnTo>
                  <a:lnTo>
                    <a:pt x="175087" y="332855"/>
                  </a:lnTo>
                  <a:lnTo>
                    <a:pt x="479887" y="467937"/>
                  </a:lnTo>
                  <a:cubicBezTo>
                    <a:pt x="478733" y="526819"/>
                    <a:pt x="477578" y="585701"/>
                    <a:pt x="476424" y="644583"/>
                  </a:cubicBezTo>
                  <a:lnTo>
                    <a:pt x="106682" y="640080"/>
                  </a:lnTo>
                  <a:cubicBezTo>
                    <a:pt x="107547" y="615026"/>
                    <a:pt x="104603" y="582353"/>
                    <a:pt x="105468" y="557299"/>
                  </a:cubicBezTo>
                  <a:lnTo>
                    <a:pt x="231718" y="556087"/>
                  </a:lnTo>
                  <a:lnTo>
                    <a:pt x="261678" y="537210"/>
                  </a:lnTo>
                  <a:lnTo>
                    <a:pt x="265142" y="512964"/>
                  </a:lnTo>
                  <a:lnTo>
                    <a:pt x="268606" y="485255"/>
                  </a:lnTo>
                  <a:lnTo>
                    <a:pt x="263583" y="463781"/>
                  </a:lnTo>
                  <a:lnTo>
                    <a:pt x="78106" y="379441"/>
                  </a:lnTo>
                  <a:lnTo>
                    <a:pt x="81569" y="277091"/>
                  </a:lnTo>
                  <a:lnTo>
                    <a:pt x="50396" y="256655"/>
                  </a:lnTo>
                  <a:lnTo>
                    <a:pt x="58016" y="62345"/>
                  </a:lnTo>
                  <a:lnTo>
                    <a:pt x="1906" y="61999"/>
                  </a:lnTo>
                  <a:cubicBezTo>
                    <a:pt x="1906" y="40063"/>
                    <a:pt x="0" y="21936"/>
                    <a:pt x="0" y="0"/>
                  </a:cubicBezTo>
                  <a:close/>
                </a:path>
              </a:pathLst>
            </a:custGeom>
            <a:solidFill>
              <a:srgbClr val="FA8160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13" name="Groupe 12"/>
          <p:cNvGrpSpPr/>
          <p:nvPr/>
        </p:nvGrpSpPr>
        <p:grpSpPr>
          <a:xfrm>
            <a:off x="7182465" y="2912806"/>
            <a:ext cx="210081" cy="1132992"/>
            <a:chOff x="7182465" y="2912806"/>
            <a:chExt cx="210081" cy="1132992"/>
          </a:xfrm>
        </p:grpSpPr>
        <p:sp>
          <p:nvSpPr>
            <p:cNvPr id="12" name="Forme libre 11"/>
            <p:cNvSpPr/>
            <p:nvPr/>
          </p:nvSpPr>
          <p:spPr bwMode="auto">
            <a:xfrm>
              <a:off x="7182465" y="2912806"/>
              <a:ext cx="196645" cy="275304"/>
            </a:xfrm>
            <a:custGeom>
              <a:avLst/>
              <a:gdLst>
                <a:gd name="connsiteX0" fmla="*/ 49161 w 201561"/>
                <a:gd name="connsiteY0" fmla="*/ 0 h 334297"/>
                <a:gd name="connsiteX1" fmla="*/ 130277 w 201561"/>
                <a:gd name="connsiteY1" fmla="*/ 2459 h 334297"/>
                <a:gd name="connsiteX2" fmla="*/ 130277 w 201561"/>
                <a:gd name="connsiteY2" fmla="*/ 132736 h 334297"/>
                <a:gd name="connsiteX3" fmla="*/ 140109 w 201561"/>
                <a:gd name="connsiteY3" fmla="*/ 162233 h 334297"/>
                <a:gd name="connsiteX4" fmla="*/ 196645 w 201561"/>
                <a:gd name="connsiteY4" fmla="*/ 208936 h 334297"/>
                <a:gd name="connsiteX5" fmla="*/ 201561 w 201561"/>
                <a:gd name="connsiteY5" fmla="*/ 235975 h 334297"/>
                <a:gd name="connsiteX6" fmla="*/ 196645 w 201561"/>
                <a:gd name="connsiteY6" fmla="*/ 334297 h 334297"/>
                <a:gd name="connsiteX7" fmla="*/ 98322 w 201561"/>
                <a:gd name="connsiteY7" fmla="*/ 275304 h 334297"/>
                <a:gd name="connsiteX8" fmla="*/ 51619 w 201561"/>
                <a:gd name="connsiteY8" fmla="*/ 275304 h 334297"/>
                <a:gd name="connsiteX9" fmla="*/ 46703 w 201561"/>
                <a:gd name="connsiteY9" fmla="*/ 255639 h 334297"/>
                <a:gd name="connsiteX10" fmla="*/ 46703 w 201561"/>
                <a:gd name="connsiteY10" fmla="*/ 253181 h 334297"/>
                <a:gd name="connsiteX11" fmla="*/ 34412 w 201561"/>
                <a:gd name="connsiteY11" fmla="*/ 238433 h 334297"/>
                <a:gd name="connsiteX12" fmla="*/ 0 w 201561"/>
                <a:gd name="connsiteY12" fmla="*/ 231059 h 334297"/>
                <a:gd name="connsiteX13" fmla="*/ 2458 w 201561"/>
                <a:gd name="connsiteY13" fmla="*/ 176981 h 334297"/>
                <a:gd name="connsiteX14" fmla="*/ 54077 w 201561"/>
                <a:gd name="connsiteY14" fmla="*/ 179439 h 334297"/>
                <a:gd name="connsiteX15" fmla="*/ 49161 w 201561"/>
                <a:gd name="connsiteY15" fmla="*/ 0 h 334297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6667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4762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196645"/>
                <a:gd name="connsiteY0" fmla="*/ 0 h 275304"/>
                <a:gd name="connsiteX1" fmla="*/ 130277 w 196645"/>
                <a:gd name="connsiteY1" fmla="*/ 2459 h 275304"/>
                <a:gd name="connsiteX2" fmla="*/ 130277 w 196645"/>
                <a:gd name="connsiteY2" fmla="*/ 132736 h 275304"/>
                <a:gd name="connsiteX3" fmla="*/ 140109 w 196645"/>
                <a:gd name="connsiteY3" fmla="*/ 162233 h 275304"/>
                <a:gd name="connsiteX4" fmla="*/ 196645 w 196645"/>
                <a:gd name="connsiteY4" fmla="*/ 208936 h 275304"/>
                <a:gd name="connsiteX5" fmla="*/ 195846 w 196645"/>
                <a:gd name="connsiteY5" fmla="*/ 241690 h 275304"/>
                <a:gd name="connsiteX6" fmla="*/ 99490 w 196645"/>
                <a:gd name="connsiteY6" fmla="*/ 244762 h 275304"/>
                <a:gd name="connsiteX7" fmla="*/ 98322 w 196645"/>
                <a:gd name="connsiteY7" fmla="*/ 275304 h 275304"/>
                <a:gd name="connsiteX8" fmla="*/ 51619 w 196645"/>
                <a:gd name="connsiteY8" fmla="*/ 275304 h 275304"/>
                <a:gd name="connsiteX9" fmla="*/ 46703 w 196645"/>
                <a:gd name="connsiteY9" fmla="*/ 255639 h 275304"/>
                <a:gd name="connsiteX10" fmla="*/ 46703 w 196645"/>
                <a:gd name="connsiteY10" fmla="*/ 253181 h 275304"/>
                <a:gd name="connsiteX11" fmla="*/ 34412 w 196645"/>
                <a:gd name="connsiteY11" fmla="*/ 238433 h 275304"/>
                <a:gd name="connsiteX12" fmla="*/ 0 w 196645"/>
                <a:gd name="connsiteY12" fmla="*/ 231059 h 275304"/>
                <a:gd name="connsiteX13" fmla="*/ 2458 w 196645"/>
                <a:gd name="connsiteY13" fmla="*/ 176981 h 275304"/>
                <a:gd name="connsiteX14" fmla="*/ 54077 w 196645"/>
                <a:gd name="connsiteY14" fmla="*/ 179439 h 275304"/>
                <a:gd name="connsiteX15" fmla="*/ 49161 w 196645"/>
                <a:gd name="connsiteY15" fmla="*/ 0 h 275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6645" h="275304">
                  <a:moveTo>
                    <a:pt x="49161" y="0"/>
                  </a:moveTo>
                  <a:lnTo>
                    <a:pt x="130277" y="2459"/>
                  </a:lnTo>
                  <a:lnTo>
                    <a:pt x="130277" y="132736"/>
                  </a:lnTo>
                  <a:lnTo>
                    <a:pt x="140109" y="162233"/>
                  </a:lnTo>
                  <a:lnTo>
                    <a:pt x="196645" y="208936"/>
                  </a:lnTo>
                  <a:cubicBezTo>
                    <a:pt x="196379" y="219854"/>
                    <a:pt x="196112" y="230772"/>
                    <a:pt x="195846" y="241690"/>
                  </a:cubicBezTo>
                  <a:lnTo>
                    <a:pt x="99490" y="244762"/>
                  </a:lnTo>
                  <a:cubicBezTo>
                    <a:pt x="99101" y="254308"/>
                    <a:pt x="98711" y="265758"/>
                    <a:pt x="98322" y="275304"/>
                  </a:cubicBezTo>
                  <a:lnTo>
                    <a:pt x="51619" y="275304"/>
                  </a:lnTo>
                  <a:lnTo>
                    <a:pt x="46703" y="255639"/>
                  </a:lnTo>
                  <a:lnTo>
                    <a:pt x="46703" y="253181"/>
                  </a:lnTo>
                  <a:lnTo>
                    <a:pt x="34412" y="238433"/>
                  </a:lnTo>
                  <a:lnTo>
                    <a:pt x="0" y="231059"/>
                  </a:lnTo>
                  <a:lnTo>
                    <a:pt x="2458" y="176981"/>
                  </a:lnTo>
                  <a:lnTo>
                    <a:pt x="54077" y="179439"/>
                  </a:lnTo>
                  <a:lnTo>
                    <a:pt x="49161" y="0"/>
                  </a:lnTo>
                  <a:close/>
                </a:path>
              </a:pathLst>
            </a:custGeom>
            <a:solidFill>
              <a:srgbClr val="CC0000">
                <a:alpha val="49804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Forme libre 21"/>
            <p:cNvSpPr/>
            <p:nvPr/>
          </p:nvSpPr>
          <p:spPr bwMode="auto">
            <a:xfrm flipV="1">
              <a:off x="7186929" y="3770494"/>
              <a:ext cx="205617" cy="275304"/>
            </a:xfrm>
            <a:custGeom>
              <a:avLst/>
              <a:gdLst>
                <a:gd name="connsiteX0" fmla="*/ 49161 w 201561"/>
                <a:gd name="connsiteY0" fmla="*/ 0 h 334297"/>
                <a:gd name="connsiteX1" fmla="*/ 130277 w 201561"/>
                <a:gd name="connsiteY1" fmla="*/ 2459 h 334297"/>
                <a:gd name="connsiteX2" fmla="*/ 130277 w 201561"/>
                <a:gd name="connsiteY2" fmla="*/ 132736 h 334297"/>
                <a:gd name="connsiteX3" fmla="*/ 140109 w 201561"/>
                <a:gd name="connsiteY3" fmla="*/ 162233 h 334297"/>
                <a:gd name="connsiteX4" fmla="*/ 196645 w 201561"/>
                <a:gd name="connsiteY4" fmla="*/ 208936 h 334297"/>
                <a:gd name="connsiteX5" fmla="*/ 201561 w 201561"/>
                <a:gd name="connsiteY5" fmla="*/ 235975 h 334297"/>
                <a:gd name="connsiteX6" fmla="*/ 196645 w 201561"/>
                <a:gd name="connsiteY6" fmla="*/ 334297 h 334297"/>
                <a:gd name="connsiteX7" fmla="*/ 98322 w 201561"/>
                <a:gd name="connsiteY7" fmla="*/ 275304 h 334297"/>
                <a:gd name="connsiteX8" fmla="*/ 51619 w 201561"/>
                <a:gd name="connsiteY8" fmla="*/ 275304 h 334297"/>
                <a:gd name="connsiteX9" fmla="*/ 46703 w 201561"/>
                <a:gd name="connsiteY9" fmla="*/ 255639 h 334297"/>
                <a:gd name="connsiteX10" fmla="*/ 46703 w 201561"/>
                <a:gd name="connsiteY10" fmla="*/ 253181 h 334297"/>
                <a:gd name="connsiteX11" fmla="*/ 34412 w 201561"/>
                <a:gd name="connsiteY11" fmla="*/ 238433 h 334297"/>
                <a:gd name="connsiteX12" fmla="*/ 0 w 201561"/>
                <a:gd name="connsiteY12" fmla="*/ 231059 h 334297"/>
                <a:gd name="connsiteX13" fmla="*/ 2458 w 201561"/>
                <a:gd name="connsiteY13" fmla="*/ 176981 h 334297"/>
                <a:gd name="connsiteX14" fmla="*/ 54077 w 201561"/>
                <a:gd name="connsiteY14" fmla="*/ 179439 h 334297"/>
                <a:gd name="connsiteX15" fmla="*/ 49161 w 201561"/>
                <a:gd name="connsiteY15" fmla="*/ 0 h 334297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6667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201561"/>
                <a:gd name="connsiteY0" fmla="*/ 0 h 275304"/>
                <a:gd name="connsiteX1" fmla="*/ 130277 w 201561"/>
                <a:gd name="connsiteY1" fmla="*/ 2459 h 275304"/>
                <a:gd name="connsiteX2" fmla="*/ 130277 w 201561"/>
                <a:gd name="connsiteY2" fmla="*/ 132736 h 275304"/>
                <a:gd name="connsiteX3" fmla="*/ 140109 w 201561"/>
                <a:gd name="connsiteY3" fmla="*/ 162233 h 275304"/>
                <a:gd name="connsiteX4" fmla="*/ 196645 w 201561"/>
                <a:gd name="connsiteY4" fmla="*/ 208936 h 275304"/>
                <a:gd name="connsiteX5" fmla="*/ 201561 w 201561"/>
                <a:gd name="connsiteY5" fmla="*/ 235975 h 275304"/>
                <a:gd name="connsiteX6" fmla="*/ 99490 w 201561"/>
                <a:gd name="connsiteY6" fmla="*/ 244762 h 275304"/>
                <a:gd name="connsiteX7" fmla="*/ 98322 w 201561"/>
                <a:gd name="connsiteY7" fmla="*/ 275304 h 275304"/>
                <a:gd name="connsiteX8" fmla="*/ 51619 w 201561"/>
                <a:gd name="connsiteY8" fmla="*/ 275304 h 275304"/>
                <a:gd name="connsiteX9" fmla="*/ 46703 w 201561"/>
                <a:gd name="connsiteY9" fmla="*/ 255639 h 275304"/>
                <a:gd name="connsiteX10" fmla="*/ 46703 w 201561"/>
                <a:gd name="connsiteY10" fmla="*/ 253181 h 275304"/>
                <a:gd name="connsiteX11" fmla="*/ 34412 w 201561"/>
                <a:gd name="connsiteY11" fmla="*/ 238433 h 275304"/>
                <a:gd name="connsiteX12" fmla="*/ 0 w 201561"/>
                <a:gd name="connsiteY12" fmla="*/ 231059 h 275304"/>
                <a:gd name="connsiteX13" fmla="*/ 2458 w 201561"/>
                <a:gd name="connsiteY13" fmla="*/ 176981 h 275304"/>
                <a:gd name="connsiteX14" fmla="*/ 54077 w 201561"/>
                <a:gd name="connsiteY14" fmla="*/ 179439 h 275304"/>
                <a:gd name="connsiteX15" fmla="*/ 49161 w 201561"/>
                <a:gd name="connsiteY15" fmla="*/ 0 h 275304"/>
                <a:gd name="connsiteX0" fmla="*/ 49161 w 196645"/>
                <a:gd name="connsiteY0" fmla="*/ 0 h 275304"/>
                <a:gd name="connsiteX1" fmla="*/ 130277 w 196645"/>
                <a:gd name="connsiteY1" fmla="*/ 2459 h 275304"/>
                <a:gd name="connsiteX2" fmla="*/ 130277 w 196645"/>
                <a:gd name="connsiteY2" fmla="*/ 132736 h 275304"/>
                <a:gd name="connsiteX3" fmla="*/ 140109 w 196645"/>
                <a:gd name="connsiteY3" fmla="*/ 162233 h 275304"/>
                <a:gd name="connsiteX4" fmla="*/ 196645 w 196645"/>
                <a:gd name="connsiteY4" fmla="*/ 208936 h 275304"/>
                <a:gd name="connsiteX5" fmla="*/ 195846 w 196645"/>
                <a:gd name="connsiteY5" fmla="*/ 241690 h 275304"/>
                <a:gd name="connsiteX6" fmla="*/ 99490 w 196645"/>
                <a:gd name="connsiteY6" fmla="*/ 244762 h 275304"/>
                <a:gd name="connsiteX7" fmla="*/ 98322 w 196645"/>
                <a:gd name="connsiteY7" fmla="*/ 275304 h 275304"/>
                <a:gd name="connsiteX8" fmla="*/ 51619 w 196645"/>
                <a:gd name="connsiteY8" fmla="*/ 275304 h 275304"/>
                <a:gd name="connsiteX9" fmla="*/ 46703 w 196645"/>
                <a:gd name="connsiteY9" fmla="*/ 255639 h 275304"/>
                <a:gd name="connsiteX10" fmla="*/ 46703 w 196645"/>
                <a:gd name="connsiteY10" fmla="*/ 253181 h 275304"/>
                <a:gd name="connsiteX11" fmla="*/ 34412 w 196645"/>
                <a:gd name="connsiteY11" fmla="*/ 238433 h 275304"/>
                <a:gd name="connsiteX12" fmla="*/ 0 w 196645"/>
                <a:gd name="connsiteY12" fmla="*/ 231059 h 275304"/>
                <a:gd name="connsiteX13" fmla="*/ 2458 w 196645"/>
                <a:gd name="connsiteY13" fmla="*/ 176981 h 275304"/>
                <a:gd name="connsiteX14" fmla="*/ 54077 w 196645"/>
                <a:gd name="connsiteY14" fmla="*/ 179439 h 275304"/>
                <a:gd name="connsiteX15" fmla="*/ 49161 w 196645"/>
                <a:gd name="connsiteY15" fmla="*/ 0 h 275304"/>
                <a:gd name="connsiteX0" fmla="*/ 49161 w 196645"/>
                <a:gd name="connsiteY0" fmla="*/ 0 h 275304"/>
                <a:gd name="connsiteX1" fmla="*/ 130277 w 196645"/>
                <a:gd name="connsiteY1" fmla="*/ 2459 h 275304"/>
                <a:gd name="connsiteX2" fmla="*/ 130277 w 196645"/>
                <a:gd name="connsiteY2" fmla="*/ 132736 h 275304"/>
                <a:gd name="connsiteX3" fmla="*/ 140109 w 196645"/>
                <a:gd name="connsiteY3" fmla="*/ 162233 h 275304"/>
                <a:gd name="connsiteX4" fmla="*/ 196645 w 196645"/>
                <a:gd name="connsiteY4" fmla="*/ 208936 h 275304"/>
                <a:gd name="connsiteX5" fmla="*/ 195846 w 196645"/>
                <a:gd name="connsiteY5" fmla="*/ 241690 h 275304"/>
                <a:gd name="connsiteX6" fmla="*/ 99490 w 196645"/>
                <a:gd name="connsiteY6" fmla="*/ 244762 h 275304"/>
                <a:gd name="connsiteX7" fmla="*/ 98322 w 196645"/>
                <a:gd name="connsiteY7" fmla="*/ 275304 h 275304"/>
                <a:gd name="connsiteX8" fmla="*/ 51619 w 196645"/>
                <a:gd name="connsiteY8" fmla="*/ 275304 h 275304"/>
                <a:gd name="connsiteX9" fmla="*/ 46703 w 196645"/>
                <a:gd name="connsiteY9" fmla="*/ 255639 h 275304"/>
                <a:gd name="connsiteX10" fmla="*/ 46703 w 196645"/>
                <a:gd name="connsiteY10" fmla="*/ 253181 h 275304"/>
                <a:gd name="connsiteX11" fmla="*/ 34412 w 196645"/>
                <a:gd name="connsiteY11" fmla="*/ 238433 h 275304"/>
                <a:gd name="connsiteX12" fmla="*/ 0 w 196645"/>
                <a:gd name="connsiteY12" fmla="*/ 231059 h 275304"/>
                <a:gd name="connsiteX13" fmla="*/ 2458 w 196645"/>
                <a:gd name="connsiteY13" fmla="*/ 176981 h 275304"/>
                <a:gd name="connsiteX14" fmla="*/ 48362 w 196645"/>
                <a:gd name="connsiteY14" fmla="*/ 177534 h 275304"/>
                <a:gd name="connsiteX15" fmla="*/ 49161 w 196645"/>
                <a:gd name="connsiteY15" fmla="*/ 0 h 275304"/>
                <a:gd name="connsiteX0" fmla="*/ 58133 w 205617"/>
                <a:gd name="connsiteY0" fmla="*/ 0 h 275304"/>
                <a:gd name="connsiteX1" fmla="*/ 139249 w 205617"/>
                <a:gd name="connsiteY1" fmla="*/ 2459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8972 w 205617"/>
                <a:gd name="connsiteY12" fmla="*/ 231059 h 275304"/>
                <a:gd name="connsiteX13" fmla="*/ 0 w 205617"/>
                <a:gd name="connsiteY13" fmla="*/ 175076 h 275304"/>
                <a:gd name="connsiteX14" fmla="*/ 57334 w 205617"/>
                <a:gd name="connsiteY14" fmla="*/ 177534 h 275304"/>
                <a:gd name="connsiteX15" fmla="*/ 58133 w 205617"/>
                <a:gd name="connsiteY15" fmla="*/ 0 h 275304"/>
                <a:gd name="connsiteX0" fmla="*/ 61307 w 208791"/>
                <a:gd name="connsiteY0" fmla="*/ 0 h 275304"/>
                <a:gd name="connsiteX1" fmla="*/ 142423 w 208791"/>
                <a:gd name="connsiteY1" fmla="*/ 2459 h 275304"/>
                <a:gd name="connsiteX2" fmla="*/ 142423 w 208791"/>
                <a:gd name="connsiteY2" fmla="*/ 132736 h 275304"/>
                <a:gd name="connsiteX3" fmla="*/ 152255 w 208791"/>
                <a:gd name="connsiteY3" fmla="*/ 162233 h 275304"/>
                <a:gd name="connsiteX4" fmla="*/ 208791 w 208791"/>
                <a:gd name="connsiteY4" fmla="*/ 208936 h 275304"/>
                <a:gd name="connsiteX5" fmla="*/ 207992 w 208791"/>
                <a:gd name="connsiteY5" fmla="*/ 241690 h 275304"/>
                <a:gd name="connsiteX6" fmla="*/ 111636 w 208791"/>
                <a:gd name="connsiteY6" fmla="*/ 244762 h 275304"/>
                <a:gd name="connsiteX7" fmla="*/ 110468 w 208791"/>
                <a:gd name="connsiteY7" fmla="*/ 275304 h 275304"/>
                <a:gd name="connsiteX8" fmla="*/ 63765 w 208791"/>
                <a:gd name="connsiteY8" fmla="*/ 275304 h 275304"/>
                <a:gd name="connsiteX9" fmla="*/ 58849 w 208791"/>
                <a:gd name="connsiteY9" fmla="*/ 255639 h 275304"/>
                <a:gd name="connsiteX10" fmla="*/ 58849 w 208791"/>
                <a:gd name="connsiteY10" fmla="*/ 253181 h 275304"/>
                <a:gd name="connsiteX11" fmla="*/ 46558 w 208791"/>
                <a:gd name="connsiteY11" fmla="*/ 238433 h 275304"/>
                <a:gd name="connsiteX12" fmla="*/ 12146 w 208791"/>
                <a:gd name="connsiteY12" fmla="*/ 231059 h 275304"/>
                <a:gd name="connsiteX13" fmla="*/ 0 w 208791"/>
                <a:gd name="connsiteY13" fmla="*/ 216748 h 275304"/>
                <a:gd name="connsiteX14" fmla="*/ 3174 w 208791"/>
                <a:gd name="connsiteY14" fmla="*/ 175076 h 275304"/>
                <a:gd name="connsiteX15" fmla="*/ 60508 w 208791"/>
                <a:gd name="connsiteY15" fmla="*/ 177534 h 275304"/>
                <a:gd name="connsiteX16" fmla="*/ 61307 w 208791"/>
                <a:gd name="connsiteY16" fmla="*/ 0 h 275304"/>
                <a:gd name="connsiteX0" fmla="*/ 61307 w 208791"/>
                <a:gd name="connsiteY0" fmla="*/ 0 h 275304"/>
                <a:gd name="connsiteX1" fmla="*/ 142423 w 208791"/>
                <a:gd name="connsiteY1" fmla="*/ 2459 h 275304"/>
                <a:gd name="connsiteX2" fmla="*/ 142423 w 208791"/>
                <a:gd name="connsiteY2" fmla="*/ 132736 h 275304"/>
                <a:gd name="connsiteX3" fmla="*/ 152255 w 208791"/>
                <a:gd name="connsiteY3" fmla="*/ 162233 h 275304"/>
                <a:gd name="connsiteX4" fmla="*/ 208791 w 208791"/>
                <a:gd name="connsiteY4" fmla="*/ 208936 h 275304"/>
                <a:gd name="connsiteX5" fmla="*/ 207992 w 208791"/>
                <a:gd name="connsiteY5" fmla="*/ 241690 h 275304"/>
                <a:gd name="connsiteX6" fmla="*/ 111636 w 208791"/>
                <a:gd name="connsiteY6" fmla="*/ 244762 h 275304"/>
                <a:gd name="connsiteX7" fmla="*/ 110468 w 208791"/>
                <a:gd name="connsiteY7" fmla="*/ 275304 h 275304"/>
                <a:gd name="connsiteX8" fmla="*/ 63765 w 208791"/>
                <a:gd name="connsiteY8" fmla="*/ 275304 h 275304"/>
                <a:gd name="connsiteX9" fmla="*/ 58849 w 208791"/>
                <a:gd name="connsiteY9" fmla="*/ 255639 h 275304"/>
                <a:gd name="connsiteX10" fmla="*/ 58849 w 208791"/>
                <a:gd name="connsiteY10" fmla="*/ 253181 h 275304"/>
                <a:gd name="connsiteX11" fmla="*/ 46558 w 208791"/>
                <a:gd name="connsiteY11" fmla="*/ 238433 h 275304"/>
                <a:gd name="connsiteX12" fmla="*/ 4526 w 208791"/>
                <a:gd name="connsiteY12" fmla="*/ 229154 h 275304"/>
                <a:gd name="connsiteX13" fmla="*/ 0 w 208791"/>
                <a:gd name="connsiteY13" fmla="*/ 216748 h 275304"/>
                <a:gd name="connsiteX14" fmla="*/ 3174 w 208791"/>
                <a:gd name="connsiteY14" fmla="*/ 175076 h 275304"/>
                <a:gd name="connsiteX15" fmla="*/ 60508 w 208791"/>
                <a:gd name="connsiteY15" fmla="*/ 177534 h 275304"/>
                <a:gd name="connsiteX16" fmla="*/ 61307 w 208791"/>
                <a:gd name="connsiteY16" fmla="*/ 0 h 275304"/>
                <a:gd name="connsiteX0" fmla="*/ 58133 w 205617"/>
                <a:gd name="connsiteY0" fmla="*/ 0 h 275304"/>
                <a:gd name="connsiteX1" fmla="*/ 139249 w 205617"/>
                <a:gd name="connsiteY1" fmla="*/ 2459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1352 w 205617"/>
                <a:gd name="connsiteY12" fmla="*/ 229154 h 275304"/>
                <a:gd name="connsiteX13" fmla="*/ 4446 w 205617"/>
                <a:gd name="connsiteY13" fmla="*/ 233893 h 275304"/>
                <a:gd name="connsiteX14" fmla="*/ 0 w 205617"/>
                <a:gd name="connsiteY14" fmla="*/ 175076 h 275304"/>
                <a:gd name="connsiteX15" fmla="*/ 57334 w 205617"/>
                <a:gd name="connsiteY15" fmla="*/ 177534 h 275304"/>
                <a:gd name="connsiteX16" fmla="*/ 58133 w 205617"/>
                <a:gd name="connsiteY16" fmla="*/ 0 h 275304"/>
                <a:gd name="connsiteX0" fmla="*/ 58133 w 205617"/>
                <a:gd name="connsiteY0" fmla="*/ 0 h 275304"/>
                <a:gd name="connsiteX1" fmla="*/ 139249 w 205617"/>
                <a:gd name="connsiteY1" fmla="*/ 11984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1352 w 205617"/>
                <a:gd name="connsiteY12" fmla="*/ 229154 h 275304"/>
                <a:gd name="connsiteX13" fmla="*/ 4446 w 205617"/>
                <a:gd name="connsiteY13" fmla="*/ 233893 h 275304"/>
                <a:gd name="connsiteX14" fmla="*/ 0 w 205617"/>
                <a:gd name="connsiteY14" fmla="*/ 175076 h 275304"/>
                <a:gd name="connsiteX15" fmla="*/ 57334 w 205617"/>
                <a:gd name="connsiteY15" fmla="*/ 177534 h 275304"/>
                <a:gd name="connsiteX16" fmla="*/ 58133 w 205617"/>
                <a:gd name="connsiteY16" fmla="*/ 0 h 275304"/>
                <a:gd name="connsiteX0" fmla="*/ 58133 w 205617"/>
                <a:gd name="connsiteY0" fmla="*/ 0 h 275304"/>
                <a:gd name="connsiteX1" fmla="*/ 141154 w 205617"/>
                <a:gd name="connsiteY1" fmla="*/ 2459 h 275304"/>
                <a:gd name="connsiteX2" fmla="*/ 139249 w 205617"/>
                <a:gd name="connsiteY2" fmla="*/ 132736 h 275304"/>
                <a:gd name="connsiteX3" fmla="*/ 149081 w 205617"/>
                <a:gd name="connsiteY3" fmla="*/ 162233 h 275304"/>
                <a:gd name="connsiteX4" fmla="*/ 205617 w 205617"/>
                <a:gd name="connsiteY4" fmla="*/ 208936 h 275304"/>
                <a:gd name="connsiteX5" fmla="*/ 204818 w 205617"/>
                <a:gd name="connsiteY5" fmla="*/ 241690 h 275304"/>
                <a:gd name="connsiteX6" fmla="*/ 108462 w 205617"/>
                <a:gd name="connsiteY6" fmla="*/ 244762 h 275304"/>
                <a:gd name="connsiteX7" fmla="*/ 107294 w 205617"/>
                <a:gd name="connsiteY7" fmla="*/ 275304 h 275304"/>
                <a:gd name="connsiteX8" fmla="*/ 60591 w 205617"/>
                <a:gd name="connsiteY8" fmla="*/ 275304 h 275304"/>
                <a:gd name="connsiteX9" fmla="*/ 55675 w 205617"/>
                <a:gd name="connsiteY9" fmla="*/ 255639 h 275304"/>
                <a:gd name="connsiteX10" fmla="*/ 55675 w 205617"/>
                <a:gd name="connsiteY10" fmla="*/ 253181 h 275304"/>
                <a:gd name="connsiteX11" fmla="*/ 43384 w 205617"/>
                <a:gd name="connsiteY11" fmla="*/ 238433 h 275304"/>
                <a:gd name="connsiteX12" fmla="*/ 1352 w 205617"/>
                <a:gd name="connsiteY12" fmla="*/ 229154 h 275304"/>
                <a:gd name="connsiteX13" fmla="*/ 4446 w 205617"/>
                <a:gd name="connsiteY13" fmla="*/ 233893 h 275304"/>
                <a:gd name="connsiteX14" fmla="*/ 0 w 205617"/>
                <a:gd name="connsiteY14" fmla="*/ 175076 h 275304"/>
                <a:gd name="connsiteX15" fmla="*/ 57334 w 205617"/>
                <a:gd name="connsiteY15" fmla="*/ 177534 h 275304"/>
                <a:gd name="connsiteX16" fmla="*/ 58133 w 205617"/>
                <a:gd name="connsiteY16" fmla="*/ 0 h 275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617" h="275304">
                  <a:moveTo>
                    <a:pt x="58133" y="0"/>
                  </a:moveTo>
                  <a:lnTo>
                    <a:pt x="141154" y="2459"/>
                  </a:lnTo>
                  <a:lnTo>
                    <a:pt x="139249" y="132736"/>
                  </a:lnTo>
                  <a:lnTo>
                    <a:pt x="149081" y="162233"/>
                  </a:lnTo>
                  <a:lnTo>
                    <a:pt x="205617" y="208936"/>
                  </a:lnTo>
                  <a:cubicBezTo>
                    <a:pt x="205351" y="219854"/>
                    <a:pt x="205084" y="230772"/>
                    <a:pt x="204818" y="241690"/>
                  </a:cubicBezTo>
                  <a:lnTo>
                    <a:pt x="108462" y="244762"/>
                  </a:lnTo>
                  <a:cubicBezTo>
                    <a:pt x="108073" y="254308"/>
                    <a:pt x="107683" y="265758"/>
                    <a:pt x="107294" y="275304"/>
                  </a:cubicBezTo>
                  <a:lnTo>
                    <a:pt x="60591" y="275304"/>
                  </a:lnTo>
                  <a:lnTo>
                    <a:pt x="55675" y="255639"/>
                  </a:lnTo>
                  <a:lnTo>
                    <a:pt x="55675" y="253181"/>
                  </a:lnTo>
                  <a:lnTo>
                    <a:pt x="43384" y="238433"/>
                  </a:lnTo>
                  <a:lnTo>
                    <a:pt x="1352" y="229154"/>
                  </a:lnTo>
                  <a:lnTo>
                    <a:pt x="4446" y="233893"/>
                  </a:lnTo>
                  <a:lnTo>
                    <a:pt x="0" y="175076"/>
                  </a:lnTo>
                  <a:lnTo>
                    <a:pt x="57334" y="177534"/>
                  </a:lnTo>
                  <a:cubicBezTo>
                    <a:pt x="57600" y="118356"/>
                    <a:pt x="57867" y="59178"/>
                    <a:pt x="58133" y="0"/>
                  </a:cubicBezTo>
                  <a:close/>
                </a:path>
              </a:pathLst>
            </a:custGeom>
            <a:solidFill>
              <a:srgbClr val="CC0000">
                <a:alpha val="49804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14" name="Rectangle 13"/>
          <p:cNvSpPr/>
          <p:nvPr/>
        </p:nvSpPr>
        <p:spPr bwMode="auto">
          <a:xfrm>
            <a:off x="2779424" y="3391743"/>
            <a:ext cx="1260140" cy="288329"/>
          </a:xfrm>
          <a:prstGeom prst="wedgeRectCallout">
            <a:avLst>
              <a:gd name="adj1" fmla="val 100711"/>
              <a:gd name="adj2" fmla="val -201781"/>
            </a:avLst>
          </a:prstGeom>
          <a:solidFill>
            <a:srgbClr val="66FFFF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Carter moteur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3743908" y="5471418"/>
            <a:ext cx="1388908" cy="288329"/>
          </a:xfrm>
          <a:prstGeom prst="wedgeRectCallout">
            <a:avLst>
              <a:gd name="adj1" fmla="val 87543"/>
              <a:gd name="adj2" fmla="val -273137"/>
            </a:avLst>
          </a:prstGeom>
          <a:solidFill>
            <a:srgbClr val="FFC0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Carter principal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7055964" y="1852413"/>
            <a:ext cx="937571" cy="288329"/>
          </a:xfrm>
          <a:prstGeom prst="wedgeRectCallout">
            <a:avLst>
              <a:gd name="adj1" fmla="val -69813"/>
              <a:gd name="adj2" fmla="val 231640"/>
            </a:avLst>
          </a:prstGeom>
          <a:solidFill>
            <a:srgbClr val="FF66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Couvercle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7709513" y="3718635"/>
            <a:ext cx="822927" cy="288329"/>
          </a:xfrm>
          <a:prstGeom prst="wedgeRectCallout">
            <a:avLst>
              <a:gd name="adj1" fmla="val -97592"/>
              <a:gd name="adj2" fmla="val 1716"/>
            </a:avLst>
          </a:prstGeom>
          <a:solidFill>
            <a:srgbClr val="CC0000">
              <a:alpha val="50196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Chapeau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07604" y="1708150"/>
            <a:ext cx="3474028" cy="3416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800" dirty="0" smtClean="0"/>
              <a:t>Les hachures nous permettent</a:t>
            </a:r>
          </a:p>
          <a:p>
            <a:pPr>
              <a:defRPr/>
            </a:pPr>
            <a:r>
              <a:rPr lang="fr-FR" sz="1800" dirty="0" smtClean="0"/>
              <a:t>d’identifier les différentes</a:t>
            </a:r>
          </a:p>
          <a:p>
            <a:pPr>
              <a:defRPr/>
            </a:pPr>
            <a:r>
              <a:rPr lang="fr-FR" sz="1800" dirty="0" smtClean="0"/>
              <a:t>pièces composant le carter.</a:t>
            </a:r>
          </a:p>
          <a:p>
            <a:pPr>
              <a:defRPr/>
            </a:pPr>
            <a:endParaRPr lang="fr-FR" sz="1800" dirty="0"/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endParaRPr lang="fr-FR" sz="1800" dirty="0"/>
          </a:p>
          <a:p>
            <a:pPr>
              <a:defRPr/>
            </a:pPr>
            <a:endParaRPr lang="fr-FR" sz="1800" dirty="0" smtClean="0"/>
          </a:p>
          <a:p>
            <a:pPr>
              <a:defRPr/>
            </a:pPr>
            <a:endParaRPr lang="fr-FR" sz="1800" dirty="0"/>
          </a:p>
          <a:p>
            <a:pPr>
              <a:defRPr/>
            </a:pPr>
            <a:r>
              <a:rPr lang="fr-FR" sz="1800" dirty="0" smtClean="0"/>
              <a:t>Le démontage d’une des 3 parties : </a:t>
            </a:r>
          </a:p>
          <a:p>
            <a:pPr>
              <a:defRPr/>
            </a:pPr>
            <a:r>
              <a:rPr lang="fr-FR" sz="1800" dirty="0" smtClean="0"/>
              <a:t>Carter moteur, Couvercle ou </a:t>
            </a:r>
          </a:p>
          <a:p>
            <a:pPr>
              <a:defRPr/>
            </a:pPr>
            <a:r>
              <a:rPr lang="fr-FR" sz="1800" dirty="0" smtClean="0"/>
              <a:t>Chapeau donne accès à des</a:t>
            </a:r>
          </a:p>
          <a:p>
            <a:pPr>
              <a:defRPr/>
            </a:pPr>
            <a:r>
              <a:rPr lang="fr-FR" sz="1800" dirty="0" smtClean="0"/>
              <a:t>pièces différentes.</a:t>
            </a:r>
            <a:endParaRPr lang="fr-FR" sz="1800" dirty="0"/>
          </a:p>
        </p:txBody>
      </p:sp>
      <p:grpSp>
        <p:nvGrpSpPr>
          <p:cNvPr id="15" name="Groupe 14"/>
          <p:cNvGrpSpPr/>
          <p:nvPr/>
        </p:nvGrpSpPr>
        <p:grpSpPr>
          <a:xfrm>
            <a:off x="4859867" y="2383367"/>
            <a:ext cx="1960033" cy="2556933"/>
            <a:chOff x="4859867" y="2383367"/>
            <a:chExt cx="1960033" cy="2556933"/>
          </a:xfrm>
        </p:grpSpPr>
        <p:grpSp>
          <p:nvGrpSpPr>
            <p:cNvPr id="7" name="Groupe 6"/>
            <p:cNvGrpSpPr/>
            <p:nvPr/>
          </p:nvGrpSpPr>
          <p:grpSpPr>
            <a:xfrm>
              <a:off x="4859867" y="2383367"/>
              <a:ext cx="1960033" cy="2556933"/>
              <a:chOff x="4859867" y="2383367"/>
              <a:chExt cx="1960033" cy="2556933"/>
            </a:xfrm>
          </p:grpSpPr>
          <p:sp>
            <p:nvSpPr>
              <p:cNvPr id="5" name="Forme libre 4"/>
              <p:cNvSpPr/>
              <p:nvPr/>
            </p:nvSpPr>
            <p:spPr bwMode="auto">
              <a:xfrm>
                <a:off x="4859867" y="2383367"/>
                <a:ext cx="1947333" cy="821266"/>
              </a:xfrm>
              <a:custGeom>
                <a:avLst/>
                <a:gdLst>
                  <a:gd name="connsiteX0" fmla="*/ 0 w 1947333"/>
                  <a:gd name="connsiteY0" fmla="*/ 88900 h 821266"/>
                  <a:gd name="connsiteX1" fmla="*/ 1468966 w 1947333"/>
                  <a:gd name="connsiteY1" fmla="*/ 80433 h 821266"/>
                  <a:gd name="connsiteX2" fmla="*/ 1468966 w 1947333"/>
                  <a:gd name="connsiteY2" fmla="*/ 4233 h 821266"/>
                  <a:gd name="connsiteX3" fmla="*/ 1689100 w 1947333"/>
                  <a:gd name="connsiteY3" fmla="*/ 0 h 821266"/>
                  <a:gd name="connsiteX4" fmla="*/ 1697566 w 1947333"/>
                  <a:gd name="connsiteY4" fmla="*/ 84666 h 821266"/>
                  <a:gd name="connsiteX5" fmla="*/ 1888066 w 1947333"/>
                  <a:gd name="connsiteY5" fmla="*/ 84666 h 821266"/>
                  <a:gd name="connsiteX6" fmla="*/ 1892300 w 1947333"/>
                  <a:gd name="connsiteY6" fmla="*/ 127000 h 821266"/>
                  <a:gd name="connsiteX7" fmla="*/ 1947333 w 1947333"/>
                  <a:gd name="connsiteY7" fmla="*/ 122766 h 821266"/>
                  <a:gd name="connsiteX8" fmla="*/ 1943100 w 1947333"/>
                  <a:gd name="connsiteY8" fmla="*/ 342900 h 821266"/>
                  <a:gd name="connsiteX9" fmla="*/ 1807633 w 1947333"/>
                  <a:gd name="connsiteY9" fmla="*/ 338666 h 821266"/>
                  <a:gd name="connsiteX10" fmla="*/ 1769533 w 1947333"/>
                  <a:gd name="connsiteY10" fmla="*/ 309033 h 821266"/>
                  <a:gd name="connsiteX11" fmla="*/ 1765300 w 1947333"/>
                  <a:gd name="connsiteY11" fmla="*/ 215900 h 821266"/>
                  <a:gd name="connsiteX12" fmla="*/ 1756833 w 1947333"/>
                  <a:gd name="connsiteY12" fmla="*/ 173566 h 821266"/>
                  <a:gd name="connsiteX13" fmla="*/ 1722966 w 1947333"/>
                  <a:gd name="connsiteY13" fmla="*/ 156633 h 821266"/>
                  <a:gd name="connsiteX14" fmla="*/ 1646766 w 1947333"/>
                  <a:gd name="connsiteY14" fmla="*/ 165100 h 821266"/>
                  <a:gd name="connsiteX15" fmla="*/ 1634066 w 1947333"/>
                  <a:gd name="connsiteY15" fmla="*/ 182033 h 821266"/>
                  <a:gd name="connsiteX16" fmla="*/ 1524000 w 1947333"/>
                  <a:gd name="connsiteY16" fmla="*/ 186266 h 821266"/>
                  <a:gd name="connsiteX17" fmla="*/ 1507066 w 1947333"/>
                  <a:gd name="connsiteY17" fmla="*/ 160866 h 821266"/>
                  <a:gd name="connsiteX18" fmla="*/ 1079500 w 1947333"/>
                  <a:gd name="connsiteY18" fmla="*/ 173566 h 821266"/>
                  <a:gd name="connsiteX19" fmla="*/ 1049866 w 1947333"/>
                  <a:gd name="connsiteY19" fmla="*/ 186266 h 821266"/>
                  <a:gd name="connsiteX20" fmla="*/ 1054100 w 1947333"/>
                  <a:gd name="connsiteY20" fmla="*/ 448733 h 821266"/>
                  <a:gd name="connsiteX21" fmla="*/ 1037166 w 1947333"/>
                  <a:gd name="connsiteY21" fmla="*/ 478366 h 821266"/>
                  <a:gd name="connsiteX22" fmla="*/ 977900 w 1947333"/>
                  <a:gd name="connsiteY22" fmla="*/ 503766 h 821266"/>
                  <a:gd name="connsiteX23" fmla="*/ 960966 w 1947333"/>
                  <a:gd name="connsiteY23" fmla="*/ 533400 h 821266"/>
                  <a:gd name="connsiteX24" fmla="*/ 965200 w 1947333"/>
                  <a:gd name="connsiteY24" fmla="*/ 736600 h 821266"/>
                  <a:gd name="connsiteX25" fmla="*/ 960966 w 1947333"/>
                  <a:gd name="connsiteY25" fmla="*/ 757766 h 821266"/>
                  <a:gd name="connsiteX26" fmla="*/ 1003300 w 1947333"/>
                  <a:gd name="connsiteY26" fmla="*/ 766233 h 821266"/>
                  <a:gd name="connsiteX27" fmla="*/ 1020233 w 1947333"/>
                  <a:gd name="connsiteY27" fmla="*/ 783166 h 821266"/>
                  <a:gd name="connsiteX28" fmla="*/ 1011766 w 1947333"/>
                  <a:gd name="connsiteY28" fmla="*/ 821266 h 821266"/>
                  <a:gd name="connsiteX29" fmla="*/ 800100 w 1947333"/>
                  <a:gd name="connsiteY29" fmla="*/ 821266 h 821266"/>
                  <a:gd name="connsiteX30" fmla="*/ 800100 w 1947333"/>
                  <a:gd name="connsiteY30" fmla="*/ 783166 h 821266"/>
                  <a:gd name="connsiteX31" fmla="*/ 812800 w 1947333"/>
                  <a:gd name="connsiteY31" fmla="*/ 766233 h 821266"/>
                  <a:gd name="connsiteX32" fmla="*/ 838200 w 1947333"/>
                  <a:gd name="connsiteY32" fmla="*/ 766233 h 821266"/>
                  <a:gd name="connsiteX33" fmla="*/ 850900 w 1947333"/>
                  <a:gd name="connsiteY33" fmla="*/ 749300 h 821266"/>
                  <a:gd name="connsiteX34" fmla="*/ 850900 w 1947333"/>
                  <a:gd name="connsiteY34" fmla="*/ 524933 h 821266"/>
                  <a:gd name="connsiteX35" fmla="*/ 774700 w 1947333"/>
                  <a:gd name="connsiteY35" fmla="*/ 482600 h 821266"/>
                  <a:gd name="connsiteX36" fmla="*/ 766233 w 1947333"/>
                  <a:gd name="connsiteY36" fmla="*/ 461433 h 821266"/>
                  <a:gd name="connsiteX37" fmla="*/ 757766 w 1947333"/>
                  <a:gd name="connsiteY37" fmla="*/ 207433 h 821266"/>
                  <a:gd name="connsiteX38" fmla="*/ 740833 w 1947333"/>
                  <a:gd name="connsiteY38" fmla="*/ 173566 h 821266"/>
                  <a:gd name="connsiteX39" fmla="*/ 198966 w 1947333"/>
                  <a:gd name="connsiteY39" fmla="*/ 173566 h 821266"/>
                  <a:gd name="connsiteX40" fmla="*/ 165100 w 1947333"/>
                  <a:gd name="connsiteY40" fmla="*/ 190500 h 821266"/>
                  <a:gd name="connsiteX41" fmla="*/ 165100 w 1947333"/>
                  <a:gd name="connsiteY41" fmla="*/ 224366 h 821266"/>
                  <a:gd name="connsiteX42" fmla="*/ 169333 w 1947333"/>
                  <a:gd name="connsiteY42" fmla="*/ 313266 h 821266"/>
                  <a:gd name="connsiteX43" fmla="*/ 177800 w 1947333"/>
                  <a:gd name="connsiteY43" fmla="*/ 325966 h 821266"/>
                  <a:gd name="connsiteX44" fmla="*/ 177800 w 1947333"/>
                  <a:gd name="connsiteY44" fmla="*/ 338666 h 821266"/>
                  <a:gd name="connsiteX45" fmla="*/ 152400 w 1947333"/>
                  <a:gd name="connsiteY45" fmla="*/ 347133 h 821266"/>
                  <a:gd name="connsiteX46" fmla="*/ 71966 w 1947333"/>
                  <a:gd name="connsiteY46" fmla="*/ 342900 h 821266"/>
                  <a:gd name="connsiteX47" fmla="*/ 71966 w 1947333"/>
                  <a:gd name="connsiteY47" fmla="*/ 292100 h 821266"/>
                  <a:gd name="connsiteX48" fmla="*/ 4233 w 1947333"/>
                  <a:gd name="connsiteY48" fmla="*/ 292100 h 821266"/>
                  <a:gd name="connsiteX49" fmla="*/ 0 w 1947333"/>
                  <a:gd name="connsiteY49" fmla="*/ 88900 h 8212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1947333" h="821266">
                    <a:moveTo>
                      <a:pt x="0" y="88900"/>
                    </a:moveTo>
                    <a:lnTo>
                      <a:pt x="1468966" y="80433"/>
                    </a:lnTo>
                    <a:lnTo>
                      <a:pt x="1468966" y="4233"/>
                    </a:lnTo>
                    <a:lnTo>
                      <a:pt x="1689100" y="0"/>
                    </a:lnTo>
                    <a:lnTo>
                      <a:pt x="1697566" y="84666"/>
                    </a:lnTo>
                    <a:lnTo>
                      <a:pt x="1888066" y="84666"/>
                    </a:lnTo>
                    <a:lnTo>
                      <a:pt x="1892300" y="127000"/>
                    </a:lnTo>
                    <a:lnTo>
                      <a:pt x="1947333" y="122766"/>
                    </a:lnTo>
                    <a:lnTo>
                      <a:pt x="1943100" y="342900"/>
                    </a:lnTo>
                    <a:lnTo>
                      <a:pt x="1807633" y="338666"/>
                    </a:lnTo>
                    <a:lnTo>
                      <a:pt x="1769533" y="309033"/>
                    </a:lnTo>
                    <a:lnTo>
                      <a:pt x="1765300" y="215900"/>
                    </a:lnTo>
                    <a:lnTo>
                      <a:pt x="1756833" y="173566"/>
                    </a:lnTo>
                    <a:lnTo>
                      <a:pt x="1722966" y="156633"/>
                    </a:lnTo>
                    <a:lnTo>
                      <a:pt x="1646766" y="165100"/>
                    </a:lnTo>
                    <a:lnTo>
                      <a:pt x="1634066" y="182033"/>
                    </a:lnTo>
                    <a:lnTo>
                      <a:pt x="1524000" y="186266"/>
                    </a:lnTo>
                    <a:lnTo>
                      <a:pt x="1507066" y="160866"/>
                    </a:lnTo>
                    <a:lnTo>
                      <a:pt x="1079500" y="173566"/>
                    </a:lnTo>
                    <a:lnTo>
                      <a:pt x="1049866" y="186266"/>
                    </a:lnTo>
                    <a:cubicBezTo>
                      <a:pt x="1051277" y="273755"/>
                      <a:pt x="1052689" y="361244"/>
                      <a:pt x="1054100" y="448733"/>
                    </a:cubicBezTo>
                    <a:lnTo>
                      <a:pt x="1037166" y="478366"/>
                    </a:lnTo>
                    <a:lnTo>
                      <a:pt x="977900" y="503766"/>
                    </a:lnTo>
                    <a:lnTo>
                      <a:pt x="960966" y="533400"/>
                    </a:lnTo>
                    <a:cubicBezTo>
                      <a:pt x="962377" y="601133"/>
                      <a:pt x="963789" y="668867"/>
                      <a:pt x="965200" y="736600"/>
                    </a:cubicBezTo>
                    <a:lnTo>
                      <a:pt x="960966" y="757766"/>
                    </a:lnTo>
                    <a:lnTo>
                      <a:pt x="1003300" y="766233"/>
                    </a:lnTo>
                    <a:lnTo>
                      <a:pt x="1020233" y="783166"/>
                    </a:lnTo>
                    <a:lnTo>
                      <a:pt x="1011766" y="821266"/>
                    </a:lnTo>
                    <a:lnTo>
                      <a:pt x="800100" y="821266"/>
                    </a:lnTo>
                    <a:lnTo>
                      <a:pt x="800100" y="783166"/>
                    </a:lnTo>
                    <a:lnTo>
                      <a:pt x="812800" y="766233"/>
                    </a:lnTo>
                    <a:lnTo>
                      <a:pt x="838200" y="766233"/>
                    </a:lnTo>
                    <a:lnTo>
                      <a:pt x="850900" y="749300"/>
                    </a:lnTo>
                    <a:lnTo>
                      <a:pt x="850900" y="524933"/>
                    </a:lnTo>
                    <a:lnTo>
                      <a:pt x="774700" y="482600"/>
                    </a:lnTo>
                    <a:lnTo>
                      <a:pt x="766233" y="461433"/>
                    </a:lnTo>
                    <a:lnTo>
                      <a:pt x="757766" y="207433"/>
                    </a:lnTo>
                    <a:lnTo>
                      <a:pt x="740833" y="173566"/>
                    </a:lnTo>
                    <a:lnTo>
                      <a:pt x="198966" y="173566"/>
                    </a:lnTo>
                    <a:lnTo>
                      <a:pt x="165100" y="190500"/>
                    </a:lnTo>
                    <a:lnTo>
                      <a:pt x="165100" y="224366"/>
                    </a:lnTo>
                    <a:cubicBezTo>
                      <a:pt x="166511" y="253999"/>
                      <a:pt x="165653" y="283828"/>
                      <a:pt x="169333" y="313266"/>
                    </a:cubicBezTo>
                    <a:cubicBezTo>
                      <a:pt x="169964" y="318315"/>
                      <a:pt x="176191" y="321139"/>
                      <a:pt x="177800" y="325966"/>
                    </a:cubicBezTo>
                    <a:cubicBezTo>
                      <a:pt x="179139" y="329982"/>
                      <a:pt x="177800" y="334433"/>
                      <a:pt x="177800" y="338666"/>
                    </a:cubicBezTo>
                    <a:lnTo>
                      <a:pt x="152400" y="347133"/>
                    </a:lnTo>
                    <a:lnTo>
                      <a:pt x="71966" y="342900"/>
                    </a:lnTo>
                    <a:lnTo>
                      <a:pt x="71966" y="292100"/>
                    </a:lnTo>
                    <a:lnTo>
                      <a:pt x="4233" y="292100"/>
                    </a:lnTo>
                    <a:lnTo>
                      <a:pt x="0" y="88900"/>
                    </a:lnTo>
                    <a:close/>
                  </a:path>
                </a:pathLst>
              </a:custGeom>
              <a:solidFill>
                <a:srgbClr val="FFC000">
                  <a:alpha val="50196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6" name="Forme libre 5"/>
              <p:cNvSpPr/>
              <p:nvPr/>
            </p:nvSpPr>
            <p:spPr bwMode="auto">
              <a:xfrm>
                <a:off x="4872567" y="4377267"/>
                <a:ext cx="1947333" cy="563033"/>
              </a:xfrm>
              <a:custGeom>
                <a:avLst/>
                <a:gdLst>
                  <a:gd name="connsiteX0" fmla="*/ 0 w 1947333"/>
                  <a:gd name="connsiteY0" fmla="*/ 0 h 563033"/>
                  <a:gd name="connsiteX1" fmla="*/ 254000 w 1947333"/>
                  <a:gd name="connsiteY1" fmla="*/ 0 h 563033"/>
                  <a:gd name="connsiteX2" fmla="*/ 254000 w 1947333"/>
                  <a:gd name="connsiteY2" fmla="*/ 59266 h 563033"/>
                  <a:gd name="connsiteX3" fmla="*/ 241300 w 1947333"/>
                  <a:gd name="connsiteY3" fmla="*/ 84666 h 563033"/>
                  <a:gd name="connsiteX4" fmla="*/ 182033 w 1947333"/>
                  <a:gd name="connsiteY4" fmla="*/ 84666 h 563033"/>
                  <a:gd name="connsiteX5" fmla="*/ 165100 w 1947333"/>
                  <a:gd name="connsiteY5" fmla="*/ 110066 h 563033"/>
                  <a:gd name="connsiteX6" fmla="*/ 169333 w 1947333"/>
                  <a:gd name="connsiteY6" fmla="*/ 397933 h 563033"/>
                  <a:gd name="connsiteX7" fmla="*/ 207433 w 1947333"/>
                  <a:gd name="connsiteY7" fmla="*/ 427566 h 563033"/>
                  <a:gd name="connsiteX8" fmla="*/ 575733 w 1947333"/>
                  <a:gd name="connsiteY8" fmla="*/ 419100 h 563033"/>
                  <a:gd name="connsiteX9" fmla="*/ 584200 w 1947333"/>
                  <a:gd name="connsiteY9" fmla="*/ 372533 h 563033"/>
                  <a:gd name="connsiteX10" fmla="*/ 601133 w 1947333"/>
                  <a:gd name="connsiteY10" fmla="*/ 317500 h 563033"/>
                  <a:gd name="connsiteX11" fmla="*/ 630766 w 1947333"/>
                  <a:gd name="connsiteY11" fmla="*/ 287866 h 563033"/>
                  <a:gd name="connsiteX12" fmla="*/ 681566 w 1947333"/>
                  <a:gd name="connsiteY12" fmla="*/ 275166 h 563033"/>
                  <a:gd name="connsiteX13" fmla="*/ 728133 w 1947333"/>
                  <a:gd name="connsiteY13" fmla="*/ 275166 h 563033"/>
                  <a:gd name="connsiteX14" fmla="*/ 783166 w 1947333"/>
                  <a:gd name="connsiteY14" fmla="*/ 283633 h 563033"/>
                  <a:gd name="connsiteX15" fmla="*/ 838200 w 1947333"/>
                  <a:gd name="connsiteY15" fmla="*/ 279400 h 563033"/>
                  <a:gd name="connsiteX16" fmla="*/ 859366 w 1947333"/>
                  <a:gd name="connsiteY16" fmla="*/ 245533 h 563033"/>
                  <a:gd name="connsiteX17" fmla="*/ 859366 w 1947333"/>
                  <a:gd name="connsiteY17" fmla="*/ 143933 h 563033"/>
                  <a:gd name="connsiteX18" fmla="*/ 850900 w 1947333"/>
                  <a:gd name="connsiteY18" fmla="*/ 114300 h 563033"/>
                  <a:gd name="connsiteX19" fmla="*/ 808566 w 1947333"/>
                  <a:gd name="connsiteY19" fmla="*/ 110066 h 563033"/>
                  <a:gd name="connsiteX20" fmla="*/ 795866 w 1947333"/>
                  <a:gd name="connsiteY20" fmla="*/ 97366 h 563033"/>
                  <a:gd name="connsiteX21" fmla="*/ 800100 w 1947333"/>
                  <a:gd name="connsiteY21" fmla="*/ 46566 h 563033"/>
                  <a:gd name="connsiteX22" fmla="*/ 1011766 w 1947333"/>
                  <a:gd name="connsiteY22" fmla="*/ 42333 h 563033"/>
                  <a:gd name="connsiteX23" fmla="*/ 1016000 w 1947333"/>
                  <a:gd name="connsiteY23" fmla="*/ 80433 h 563033"/>
                  <a:gd name="connsiteX24" fmla="*/ 1003300 w 1947333"/>
                  <a:gd name="connsiteY24" fmla="*/ 101600 h 563033"/>
                  <a:gd name="connsiteX25" fmla="*/ 977900 w 1947333"/>
                  <a:gd name="connsiteY25" fmla="*/ 114300 h 563033"/>
                  <a:gd name="connsiteX26" fmla="*/ 969433 w 1947333"/>
                  <a:gd name="connsiteY26" fmla="*/ 118533 h 563033"/>
                  <a:gd name="connsiteX27" fmla="*/ 965200 w 1947333"/>
                  <a:gd name="connsiteY27" fmla="*/ 169333 h 563033"/>
                  <a:gd name="connsiteX28" fmla="*/ 994833 w 1947333"/>
                  <a:gd name="connsiteY28" fmla="*/ 190500 h 563033"/>
                  <a:gd name="connsiteX29" fmla="*/ 1714500 w 1947333"/>
                  <a:gd name="connsiteY29" fmla="*/ 186266 h 563033"/>
                  <a:gd name="connsiteX30" fmla="*/ 1765300 w 1947333"/>
                  <a:gd name="connsiteY30" fmla="*/ 160866 h 563033"/>
                  <a:gd name="connsiteX31" fmla="*/ 1769533 w 1947333"/>
                  <a:gd name="connsiteY31" fmla="*/ 127000 h 563033"/>
                  <a:gd name="connsiteX32" fmla="*/ 1714500 w 1947333"/>
                  <a:gd name="connsiteY32" fmla="*/ 118533 h 563033"/>
                  <a:gd name="connsiteX33" fmla="*/ 1693333 w 1947333"/>
                  <a:gd name="connsiteY33" fmla="*/ 105833 h 563033"/>
                  <a:gd name="connsiteX34" fmla="*/ 1693333 w 1947333"/>
                  <a:gd name="connsiteY34" fmla="*/ 50800 h 563033"/>
                  <a:gd name="connsiteX35" fmla="*/ 1921933 w 1947333"/>
                  <a:gd name="connsiteY35" fmla="*/ 46566 h 563033"/>
                  <a:gd name="connsiteX36" fmla="*/ 1947333 w 1947333"/>
                  <a:gd name="connsiteY36" fmla="*/ 59266 h 563033"/>
                  <a:gd name="connsiteX37" fmla="*/ 1947333 w 1947333"/>
                  <a:gd name="connsiteY37" fmla="*/ 59266 h 563033"/>
                  <a:gd name="connsiteX38" fmla="*/ 1892300 w 1947333"/>
                  <a:gd name="connsiteY38" fmla="*/ 84666 h 563033"/>
                  <a:gd name="connsiteX39" fmla="*/ 1896533 w 1947333"/>
                  <a:gd name="connsiteY39" fmla="*/ 139700 h 563033"/>
                  <a:gd name="connsiteX40" fmla="*/ 1866900 w 1947333"/>
                  <a:gd name="connsiteY40" fmla="*/ 160866 h 563033"/>
                  <a:gd name="connsiteX41" fmla="*/ 1858433 w 1947333"/>
                  <a:gd name="connsiteY41" fmla="*/ 533400 h 563033"/>
                  <a:gd name="connsiteX42" fmla="*/ 1845733 w 1947333"/>
                  <a:gd name="connsiteY42" fmla="*/ 558800 h 563033"/>
                  <a:gd name="connsiteX43" fmla="*/ 1794933 w 1947333"/>
                  <a:gd name="connsiteY43" fmla="*/ 558800 h 563033"/>
                  <a:gd name="connsiteX44" fmla="*/ 1778000 w 1947333"/>
                  <a:gd name="connsiteY44" fmla="*/ 533400 h 563033"/>
                  <a:gd name="connsiteX45" fmla="*/ 1773766 w 1947333"/>
                  <a:gd name="connsiteY45" fmla="*/ 317500 h 563033"/>
                  <a:gd name="connsiteX46" fmla="*/ 1761066 w 1947333"/>
                  <a:gd name="connsiteY46" fmla="*/ 287866 h 563033"/>
                  <a:gd name="connsiteX47" fmla="*/ 1722966 w 1947333"/>
                  <a:gd name="connsiteY47" fmla="*/ 270933 h 563033"/>
                  <a:gd name="connsiteX48" fmla="*/ 1020233 w 1947333"/>
                  <a:gd name="connsiteY48" fmla="*/ 275166 h 563033"/>
                  <a:gd name="connsiteX49" fmla="*/ 986366 w 1947333"/>
                  <a:gd name="connsiteY49" fmla="*/ 287866 h 563033"/>
                  <a:gd name="connsiteX50" fmla="*/ 969433 w 1947333"/>
                  <a:gd name="connsiteY50" fmla="*/ 304800 h 563033"/>
                  <a:gd name="connsiteX51" fmla="*/ 965200 w 1947333"/>
                  <a:gd name="connsiteY51" fmla="*/ 364066 h 563033"/>
                  <a:gd name="connsiteX52" fmla="*/ 952500 w 1947333"/>
                  <a:gd name="connsiteY52" fmla="*/ 397933 h 563033"/>
                  <a:gd name="connsiteX53" fmla="*/ 935566 w 1947333"/>
                  <a:gd name="connsiteY53" fmla="*/ 402166 h 563033"/>
                  <a:gd name="connsiteX54" fmla="*/ 863600 w 1947333"/>
                  <a:gd name="connsiteY54" fmla="*/ 402166 h 563033"/>
                  <a:gd name="connsiteX55" fmla="*/ 850900 w 1947333"/>
                  <a:gd name="connsiteY55" fmla="*/ 414866 h 563033"/>
                  <a:gd name="connsiteX56" fmla="*/ 838200 w 1947333"/>
                  <a:gd name="connsiteY56" fmla="*/ 465666 h 563033"/>
                  <a:gd name="connsiteX57" fmla="*/ 812800 w 1947333"/>
                  <a:gd name="connsiteY57" fmla="*/ 482600 h 563033"/>
                  <a:gd name="connsiteX58" fmla="*/ 762000 w 1947333"/>
                  <a:gd name="connsiteY58" fmla="*/ 508000 h 563033"/>
                  <a:gd name="connsiteX59" fmla="*/ 203200 w 1947333"/>
                  <a:gd name="connsiteY59" fmla="*/ 512233 h 563033"/>
                  <a:gd name="connsiteX60" fmla="*/ 169333 w 1947333"/>
                  <a:gd name="connsiteY60" fmla="*/ 516466 h 563033"/>
                  <a:gd name="connsiteX61" fmla="*/ 156633 w 1947333"/>
                  <a:gd name="connsiteY61" fmla="*/ 563033 h 563033"/>
                  <a:gd name="connsiteX62" fmla="*/ 148166 w 1947333"/>
                  <a:gd name="connsiteY62" fmla="*/ 563033 h 563033"/>
                  <a:gd name="connsiteX63" fmla="*/ 84666 w 1947333"/>
                  <a:gd name="connsiteY63" fmla="*/ 563033 h 563033"/>
                  <a:gd name="connsiteX64" fmla="*/ 63500 w 1947333"/>
                  <a:gd name="connsiteY64" fmla="*/ 541866 h 563033"/>
                  <a:gd name="connsiteX65" fmla="*/ 63500 w 1947333"/>
                  <a:gd name="connsiteY65" fmla="*/ 177800 h 563033"/>
                  <a:gd name="connsiteX66" fmla="*/ 38100 w 1947333"/>
                  <a:gd name="connsiteY66" fmla="*/ 143933 h 563033"/>
                  <a:gd name="connsiteX67" fmla="*/ 4233 w 1947333"/>
                  <a:gd name="connsiteY67" fmla="*/ 143933 h 563033"/>
                  <a:gd name="connsiteX68" fmla="*/ 0 w 1947333"/>
                  <a:gd name="connsiteY68" fmla="*/ 0 h 5630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</a:cxnLst>
                <a:rect l="l" t="t" r="r" b="b"/>
                <a:pathLst>
                  <a:path w="1947333" h="563033">
                    <a:moveTo>
                      <a:pt x="0" y="0"/>
                    </a:moveTo>
                    <a:lnTo>
                      <a:pt x="254000" y="0"/>
                    </a:lnTo>
                    <a:lnTo>
                      <a:pt x="254000" y="59266"/>
                    </a:lnTo>
                    <a:lnTo>
                      <a:pt x="241300" y="84666"/>
                    </a:lnTo>
                    <a:lnTo>
                      <a:pt x="182033" y="84666"/>
                    </a:lnTo>
                    <a:lnTo>
                      <a:pt x="165100" y="110066"/>
                    </a:lnTo>
                    <a:lnTo>
                      <a:pt x="169333" y="397933"/>
                    </a:lnTo>
                    <a:lnTo>
                      <a:pt x="207433" y="427566"/>
                    </a:lnTo>
                    <a:lnTo>
                      <a:pt x="575733" y="419100"/>
                    </a:lnTo>
                    <a:lnTo>
                      <a:pt x="584200" y="372533"/>
                    </a:lnTo>
                    <a:lnTo>
                      <a:pt x="601133" y="317500"/>
                    </a:lnTo>
                    <a:lnTo>
                      <a:pt x="630766" y="287866"/>
                    </a:lnTo>
                    <a:lnTo>
                      <a:pt x="681566" y="275166"/>
                    </a:lnTo>
                    <a:lnTo>
                      <a:pt x="728133" y="275166"/>
                    </a:lnTo>
                    <a:lnTo>
                      <a:pt x="783166" y="283633"/>
                    </a:lnTo>
                    <a:lnTo>
                      <a:pt x="838200" y="279400"/>
                    </a:lnTo>
                    <a:lnTo>
                      <a:pt x="859366" y="245533"/>
                    </a:lnTo>
                    <a:lnTo>
                      <a:pt x="859366" y="143933"/>
                    </a:lnTo>
                    <a:lnTo>
                      <a:pt x="850900" y="114300"/>
                    </a:lnTo>
                    <a:lnTo>
                      <a:pt x="808566" y="110066"/>
                    </a:lnTo>
                    <a:lnTo>
                      <a:pt x="795866" y="97366"/>
                    </a:lnTo>
                    <a:lnTo>
                      <a:pt x="800100" y="46566"/>
                    </a:lnTo>
                    <a:lnTo>
                      <a:pt x="1011766" y="42333"/>
                    </a:lnTo>
                    <a:lnTo>
                      <a:pt x="1016000" y="80433"/>
                    </a:lnTo>
                    <a:lnTo>
                      <a:pt x="1003300" y="101600"/>
                    </a:lnTo>
                    <a:lnTo>
                      <a:pt x="977900" y="114300"/>
                    </a:lnTo>
                    <a:lnTo>
                      <a:pt x="969433" y="118533"/>
                    </a:lnTo>
                    <a:lnTo>
                      <a:pt x="965200" y="169333"/>
                    </a:lnTo>
                    <a:lnTo>
                      <a:pt x="994833" y="190500"/>
                    </a:lnTo>
                    <a:lnTo>
                      <a:pt x="1714500" y="186266"/>
                    </a:lnTo>
                    <a:lnTo>
                      <a:pt x="1765300" y="160866"/>
                    </a:lnTo>
                    <a:lnTo>
                      <a:pt x="1769533" y="127000"/>
                    </a:lnTo>
                    <a:lnTo>
                      <a:pt x="1714500" y="118533"/>
                    </a:lnTo>
                    <a:lnTo>
                      <a:pt x="1693333" y="105833"/>
                    </a:lnTo>
                    <a:lnTo>
                      <a:pt x="1693333" y="50800"/>
                    </a:lnTo>
                    <a:lnTo>
                      <a:pt x="1921933" y="46566"/>
                    </a:lnTo>
                    <a:lnTo>
                      <a:pt x="1947333" y="59266"/>
                    </a:lnTo>
                    <a:lnTo>
                      <a:pt x="1947333" y="59266"/>
                    </a:lnTo>
                    <a:lnTo>
                      <a:pt x="1892300" y="84666"/>
                    </a:lnTo>
                    <a:lnTo>
                      <a:pt x="1896533" y="139700"/>
                    </a:lnTo>
                    <a:lnTo>
                      <a:pt x="1866900" y="160866"/>
                    </a:lnTo>
                    <a:lnTo>
                      <a:pt x="1858433" y="533400"/>
                    </a:lnTo>
                    <a:lnTo>
                      <a:pt x="1845733" y="558800"/>
                    </a:lnTo>
                    <a:lnTo>
                      <a:pt x="1794933" y="558800"/>
                    </a:lnTo>
                    <a:lnTo>
                      <a:pt x="1778000" y="533400"/>
                    </a:lnTo>
                    <a:cubicBezTo>
                      <a:pt x="1776589" y="461433"/>
                      <a:pt x="1775177" y="389467"/>
                      <a:pt x="1773766" y="317500"/>
                    </a:cubicBezTo>
                    <a:lnTo>
                      <a:pt x="1761066" y="287866"/>
                    </a:lnTo>
                    <a:lnTo>
                      <a:pt x="1722966" y="270933"/>
                    </a:lnTo>
                    <a:lnTo>
                      <a:pt x="1020233" y="275166"/>
                    </a:lnTo>
                    <a:lnTo>
                      <a:pt x="986366" y="287866"/>
                    </a:lnTo>
                    <a:lnTo>
                      <a:pt x="969433" y="304800"/>
                    </a:lnTo>
                    <a:lnTo>
                      <a:pt x="965200" y="364066"/>
                    </a:lnTo>
                    <a:lnTo>
                      <a:pt x="952500" y="397933"/>
                    </a:lnTo>
                    <a:lnTo>
                      <a:pt x="935566" y="402166"/>
                    </a:lnTo>
                    <a:lnTo>
                      <a:pt x="863600" y="402166"/>
                    </a:lnTo>
                    <a:lnTo>
                      <a:pt x="850900" y="414866"/>
                    </a:lnTo>
                    <a:lnTo>
                      <a:pt x="838200" y="465666"/>
                    </a:lnTo>
                    <a:lnTo>
                      <a:pt x="812800" y="482600"/>
                    </a:lnTo>
                    <a:lnTo>
                      <a:pt x="762000" y="508000"/>
                    </a:lnTo>
                    <a:lnTo>
                      <a:pt x="203200" y="512233"/>
                    </a:lnTo>
                    <a:lnTo>
                      <a:pt x="169333" y="516466"/>
                    </a:lnTo>
                    <a:lnTo>
                      <a:pt x="156633" y="563033"/>
                    </a:lnTo>
                    <a:lnTo>
                      <a:pt x="148166" y="563033"/>
                    </a:lnTo>
                    <a:lnTo>
                      <a:pt x="84666" y="563033"/>
                    </a:lnTo>
                    <a:lnTo>
                      <a:pt x="63500" y="541866"/>
                    </a:lnTo>
                    <a:lnTo>
                      <a:pt x="63500" y="177800"/>
                    </a:lnTo>
                    <a:lnTo>
                      <a:pt x="38100" y="143933"/>
                    </a:lnTo>
                    <a:lnTo>
                      <a:pt x="4233" y="14393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000">
                  <a:alpha val="50196"/>
                </a:srgb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non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2" name="Forme libre 1"/>
            <p:cNvSpPr/>
            <p:nvPr/>
          </p:nvSpPr>
          <p:spPr bwMode="auto">
            <a:xfrm>
              <a:off x="4940968" y="3834063"/>
              <a:ext cx="179873" cy="84221"/>
            </a:xfrm>
            <a:custGeom>
              <a:avLst/>
              <a:gdLst>
                <a:gd name="connsiteX0" fmla="*/ 0 w 168443"/>
                <a:gd name="connsiteY0" fmla="*/ 84221 h 84221"/>
                <a:gd name="connsiteX1" fmla="*/ 8021 w 168443"/>
                <a:gd name="connsiteY1" fmla="*/ 0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8443 w 168443"/>
                <a:gd name="connsiteY4" fmla="*/ 84221 h 84221"/>
                <a:gd name="connsiteX5" fmla="*/ 0 w 168443"/>
                <a:gd name="connsiteY5" fmla="*/ 84221 h 84221"/>
                <a:gd name="connsiteX0" fmla="*/ 0 w 168443"/>
                <a:gd name="connsiteY0" fmla="*/ 84221 h 84221"/>
                <a:gd name="connsiteX1" fmla="*/ 8021 w 168443"/>
                <a:gd name="connsiteY1" fmla="*/ 0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4432 w 168443"/>
                <a:gd name="connsiteY4" fmla="*/ 28074 h 84221"/>
                <a:gd name="connsiteX5" fmla="*/ 168443 w 168443"/>
                <a:gd name="connsiteY5" fmla="*/ 84221 h 84221"/>
                <a:gd name="connsiteX6" fmla="*/ 0 w 168443"/>
                <a:gd name="connsiteY6" fmla="*/ 84221 h 84221"/>
                <a:gd name="connsiteX0" fmla="*/ 4010 w 172453"/>
                <a:gd name="connsiteY0" fmla="*/ 84221 h 84221"/>
                <a:gd name="connsiteX1" fmla="*/ 0 w 172453"/>
                <a:gd name="connsiteY1" fmla="*/ 0 h 84221"/>
                <a:gd name="connsiteX2" fmla="*/ 156410 w 172453"/>
                <a:gd name="connsiteY2" fmla="*/ 0 h 84221"/>
                <a:gd name="connsiteX3" fmla="*/ 156410 w 172453"/>
                <a:gd name="connsiteY3" fmla="*/ 0 h 84221"/>
                <a:gd name="connsiteX4" fmla="*/ 168442 w 172453"/>
                <a:gd name="connsiteY4" fmla="*/ 28074 h 84221"/>
                <a:gd name="connsiteX5" fmla="*/ 172453 w 172453"/>
                <a:gd name="connsiteY5" fmla="*/ 84221 h 84221"/>
                <a:gd name="connsiteX6" fmla="*/ 4010 w 172453"/>
                <a:gd name="connsiteY6" fmla="*/ 84221 h 84221"/>
                <a:gd name="connsiteX0" fmla="*/ 0 w 168443"/>
                <a:gd name="connsiteY0" fmla="*/ 84221 h 84221"/>
                <a:gd name="connsiteX1" fmla="*/ 1 w 168443"/>
                <a:gd name="connsiteY1" fmla="*/ 8021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4432 w 168443"/>
                <a:gd name="connsiteY4" fmla="*/ 28074 h 84221"/>
                <a:gd name="connsiteX5" fmla="*/ 168443 w 168443"/>
                <a:gd name="connsiteY5" fmla="*/ 84221 h 84221"/>
                <a:gd name="connsiteX6" fmla="*/ 0 w 168443"/>
                <a:gd name="connsiteY6" fmla="*/ 84221 h 84221"/>
                <a:gd name="connsiteX0" fmla="*/ 0 w 177767"/>
                <a:gd name="connsiteY0" fmla="*/ 84221 h 84221"/>
                <a:gd name="connsiteX1" fmla="*/ 1 w 177767"/>
                <a:gd name="connsiteY1" fmla="*/ 8021 h 84221"/>
                <a:gd name="connsiteX2" fmla="*/ 152400 w 177767"/>
                <a:gd name="connsiteY2" fmla="*/ 0 h 84221"/>
                <a:gd name="connsiteX3" fmla="*/ 152400 w 177767"/>
                <a:gd name="connsiteY3" fmla="*/ 0 h 84221"/>
                <a:gd name="connsiteX4" fmla="*/ 177767 w 177767"/>
                <a:gd name="connsiteY4" fmla="*/ 20454 h 84221"/>
                <a:gd name="connsiteX5" fmla="*/ 168443 w 177767"/>
                <a:gd name="connsiteY5" fmla="*/ 84221 h 84221"/>
                <a:gd name="connsiteX6" fmla="*/ 0 w 177767"/>
                <a:gd name="connsiteY6" fmla="*/ 84221 h 84221"/>
                <a:gd name="connsiteX0" fmla="*/ 0 w 179873"/>
                <a:gd name="connsiteY0" fmla="*/ 84221 h 84221"/>
                <a:gd name="connsiteX1" fmla="*/ 1 w 179873"/>
                <a:gd name="connsiteY1" fmla="*/ 802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6116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3809 w 183682"/>
                <a:gd name="connsiteY0" fmla="*/ 84221 h 84221"/>
                <a:gd name="connsiteX1" fmla="*/ 0 w 183682"/>
                <a:gd name="connsiteY1" fmla="*/ 401 h 84221"/>
                <a:gd name="connsiteX2" fmla="*/ 156209 w 183682"/>
                <a:gd name="connsiteY2" fmla="*/ 0 h 84221"/>
                <a:gd name="connsiteX3" fmla="*/ 156209 w 183682"/>
                <a:gd name="connsiteY3" fmla="*/ 0 h 84221"/>
                <a:gd name="connsiteX4" fmla="*/ 181576 w 183682"/>
                <a:gd name="connsiteY4" fmla="*/ 20454 h 84221"/>
                <a:gd name="connsiteX5" fmla="*/ 183682 w 183682"/>
                <a:gd name="connsiteY5" fmla="*/ 82316 h 84221"/>
                <a:gd name="connsiteX6" fmla="*/ 3809 w 183682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40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3809 w 183682"/>
                <a:gd name="connsiteY0" fmla="*/ 84221 h 84221"/>
                <a:gd name="connsiteX1" fmla="*/ 0 w 183682"/>
                <a:gd name="connsiteY1" fmla="*/ 401 h 84221"/>
                <a:gd name="connsiteX2" fmla="*/ 156209 w 183682"/>
                <a:gd name="connsiteY2" fmla="*/ 0 h 84221"/>
                <a:gd name="connsiteX3" fmla="*/ 156209 w 183682"/>
                <a:gd name="connsiteY3" fmla="*/ 0 h 84221"/>
                <a:gd name="connsiteX4" fmla="*/ 181576 w 183682"/>
                <a:gd name="connsiteY4" fmla="*/ 20454 h 84221"/>
                <a:gd name="connsiteX5" fmla="*/ 183682 w 183682"/>
                <a:gd name="connsiteY5" fmla="*/ 82316 h 84221"/>
                <a:gd name="connsiteX6" fmla="*/ 3809 w 183682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40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9873" h="84221">
                  <a:moveTo>
                    <a:pt x="0" y="84221"/>
                  </a:moveTo>
                  <a:cubicBezTo>
                    <a:pt x="0" y="58821"/>
                    <a:pt x="1906" y="25801"/>
                    <a:pt x="1906" y="401"/>
                  </a:cubicBezTo>
                  <a:lnTo>
                    <a:pt x="152400" y="0"/>
                  </a:lnTo>
                  <a:lnTo>
                    <a:pt x="152400" y="0"/>
                  </a:lnTo>
                  <a:cubicBezTo>
                    <a:pt x="153737" y="12032"/>
                    <a:pt x="176430" y="8422"/>
                    <a:pt x="177767" y="20454"/>
                  </a:cubicBezTo>
                  <a:lnTo>
                    <a:pt x="179873" y="82316"/>
                  </a:lnTo>
                  <a:lnTo>
                    <a:pt x="0" y="84221"/>
                  </a:lnTo>
                  <a:close/>
                </a:path>
              </a:pathLst>
            </a:custGeom>
            <a:solidFill>
              <a:srgbClr val="FFC000">
                <a:alpha val="47843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3" name="Forme libre 22"/>
            <p:cNvSpPr/>
            <p:nvPr/>
          </p:nvSpPr>
          <p:spPr bwMode="auto">
            <a:xfrm flipH="1">
              <a:off x="6554448" y="3747436"/>
              <a:ext cx="252770" cy="104337"/>
            </a:xfrm>
            <a:custGeom>
              <a:avLst/>
              <a:gdLst>
                <a:gd name="connsiteX0" fmla="*/ 0 w 168443"/>
                <a:gd name="connsiteY0" fmla="*/ 84221 h 84221"/>
                <a:gd name="connsiteX1" fmla="*/ 8021 w 168443"/>
                <a:gd name="connsiteY1" fmla="*/ 0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8443 w 168443"/>
                <a:gd name="connsiteY4" fmla="*/ 84221 h 84221"/>
                <a:gd name="connsiteX5" fmla="*/ 0 w 168443"/>
                <a:gd name="connsiteY5" fmla="*/ 84221 h 84221"/>
                <a:gd name="connsiteX0" fmla="*/ 0 w 168443"/>
                <a:gd name="connsiteY0" fmla="*/ 84221 h 84221"/>
                <a:gd name="connsiteX1" fmla="*/ 8021 w 168443"/>
                <a:gd name="connsiteY1" fmla="*/ 0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4432 w 168443"/>
                <a:gd name="connsiteY4" fmla="*/ 28074 h 84221"/>
                <a:gd name="connsiteX5" fmla="*/ 168443 w 168443"/>
                <a:gd name="connsiteY5" fmla="*/ 84221 h 84221"/>
                <a:gd name="connsiteX6" fmla="*/ 0 w 168443"/>
                <a:gd name="connsiteY6" fmla="*/ 84221 h 84221"/>
                <a:gd name="connsiteX0" fmla="*/ 4010 w 172453"/>
                <a:gd name="connsiteY0" fmla="*/ 84221 h 84221"/>
                <a:gd name="connsiteX1" fmla="*/ 0 w 172453"/>
                <a:gd name="connsiteY1" fmla="*/ 0 h 84221"/>
                <a:gd name="connsiteX2" fmla="*/ 156410 w 172453"/>
                <a:gd name="connsiteY2" fmla="*/ 0 h 84221"/>
                <a:gd name="connsiteX3" fmla="*/ 156410 w 172453"/>
                <a:gd name="connsiteY3" fmla="*/ 0 h 84221"/>
                <a:gd name="connsiteX4" fmla="*/ 168442 w 172453"/>
                <a:gd name="connsiteY4" fmla="*/ 28074 h 84221"/>
                <a:gd name="connsiteX5" fmla="*/ 172453 w 172453"/>
                <a:gd name="connsiteY5" fmla="*/ 84221 h 84221"/>
                <a:gd name="connsiteX6" fmla="*/ 4010 w 172453"/>
                <a:gd name="connsiteY6" fmla="*/ 84221 h 84221"/>
                <a:gd name="connsiteX0" fmla="*/ 0 w 168443"/>
                <a:gd name="connsiteY0" fmla="*/ 84221 h 84221"/>
                <a:gd name="connsiteX1" fmla="*/ 1 w 168443"/>
                <a:gd name="connsiteY1" fmla="*/ 8021 h 84221"/>
                <a:gd name="connsiteX2" fmla="*/ 152400 w 168443"/>
                <a:gd name="connsiteY2" fmla="*/ 0 h 84221"/>
                <a:gd name="connsiteX3" fmla="*/ 152400 w 168443"/>
                <a:gd name="connsiteY3" fmla="*/ 0 h 84221"/>
                <a:gd name="connsiteX4" fmla="*/ 164432 w 168443"/>
                <a:gd name="connsiteY4" fmla="*/ 28074 h 84221"/>
                <a:gd name="connsiteX5" fmla="*/ 168443 w 168443"/>
                <a:gd name="connsiteY5" fmla="*/ 84221 h 84221"/>
                <a:gd name="connsiteX6" fmla="*/ 0 w 168443"/>
                <a:gd name="connsiteY6" fmla="*/ 84221 h 84221"/>
                <a:gd name="connsiteX0" fmla="*/ 0 w 177767"/>
                <a:gd name="connsiteY0" fmla="*/ 84221 h 84221"/>
                <a:gd name="connsiteX1" fmla="*/ 1 w 177767"/>
                <a:gd name="connsiteY1" fmla="*/ 8021 h 84221"/>
                <a:gd name="connsiteX2" fmla="*/ 152400 w 177767"/>
                <a:gd name="connsiteY2" fmla="*/ 0 h 84221"/>
                <a:gd name="connsiteX3" fmla="*/ 152400 w 177767"/>
                <a:gd name="connsiteY3" fmla="*/ 0 h 84221"/>
                <a:gd name="connsiteX4" fmla="*/ 177767 w 177767"/>
                <a:gd name="connsiteY4" fmla="*/ 20454 h 84221"/>
                <a:gd name="connsiteX5" fmla="*/ 168443 w 177767"/>
                <a:gd name="connsiteY5" fmla="*/ 84221 h 84221"/>
                <a:gd name="connsiteX6" fmla="*/ 0 w 177767"/>
                <a:gd name="connsiteY6" fmla="*/ 84221 h 84221"/>
                <a:gd name="connsiteX0" fmla="*/ 0 w 179873"/>
                <a:gd name="connsiteY0" fmla="*/ 84221 h 84221"/>
                <a:gd name="connsiteX1" fmla="*/ 1 w 179873"/>
                <a:gd name="connsiteY1" fmla="*/ 802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6116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3809 w 183682"/>
                <a:gd name="connsiteY0" fmla="*/ 84221 h 84221"/>
                <a:gd name="connsiteX1" fmla="*/ 0 w 183682"/>
                <a:gd name="connsiteY1" fmla="*/ 401 h 84221"/>
                <a:gd name="connsiteX2" fmla="*/ 156209 w 183682"/>
                <a:gd name="connsiteY2" fmla="*/ 0 h 84221"/>
                <a:gd name="connsiteX3" fmla="*/ 156209 w 183682"/>
                <a:gd name="connsiteY3" fmla="*/ 0 h 84221"/>
                <a:gd name="connsiteX4" fmla="*/ 181576 w 183682"/>
                <a:gd name="connsiteY4" fmla="*/ 20454 h 84221"/>
                <a:gd name="connsiteX5" fmla="*/ 183682 w 183682"/>
                <a:gd name="connsiteY5" fmla="*/ 82316 h 84221"/>
                <a:gd name="connsiteX6" fmla="*/ 3809 w 183682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40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3809 w 183682"/>
                <a:gd name="connsiteY0" fmla="*/ 84221 h 84221"/>
                <a:gd name="connsiteX1" fmla="*/ 0 w 183682"/>
                <a:gd name="connsiteY1" fmla="*/ 401 h 84221"/>
                <a:gd name="connsiteX2" fmla="*/ 156209 w 183682"/>
                <a:gd name="connsiteY2" fmla="*/ 0 h 84221"/>
                <a:gd name="connsiteX3" fmla="*/ 156209 w 183682"/>
                <a:gd name="connsiteY3" fmla="*/ 0 h 84221"/>
                <a:gd name="connsiteX4" fmla="*/ 181576 w 183682"/>
                <a:gd name="connsiteY4" fmla="*/ 20454 h 84221"/>
                <a:gd name="connsiteX5" fmla="*/ 183682 w 183682"/>
                <a:gd name="connsiteY5" fmla="*/ 82316 h 84221"/>
                <a:gd name="connsiteX6" fmla="*/ 3809 w 183682"/>
                <a:gd name="connsiteY6" fmla="*/ 84221 h 84221"/>
                <a:gd name="connsiteX0" fmla="*/ 0 w 179873"/>
                <a:gd name="connsiteY0" fmla="*/ 84221 h 84221"/>
                <a:gd name="connsiteX1" fmla="*/ 1906 w 179873"/>
                <a:gd name="connsiteY1" fmla="*/ 401 h 84221"/>
                <a:gd name="connsiteX2" fmla="*/ 152400 w 179873"/>
                <a:gd name="connsiteY2" fmla="*/ 0 h 84221"/>
                <a:gd name="connsiteX3" fmla="*/ 152400 w 179873"/>
                <a:gd name="connsiteY3" fmla="*/ 0 h 84221"/>
                <a:gd name="connsiteX4" fmla="*/ 177767 w 179873"/>
                <a:gd name="connsiteY4" fmla="*/ 20454 h 84221"/>
                <a:gd name="connsiteX5" fmla="*/ 179873 w 179873"/>
                <a:gd name="connsiteY5" fmla="*/ 82316 h 84221"/>
                <a:gd name="connsiteX6" fmla="*/ 0 w 179873"/>
                <a:gd name="connsiteY6" fmla="*/ 84221 h 84221"/>
                <a:gd name="connsiteX0" fmla="*/ 0 w 179873"/>
                <a:gd name="connsiteY0" fmla="*/ 93988 h 93988"/>
                <a:gd name="connsiteX1" fmla="*/ 3826 w 179873"/>
                <a:gd name="connsiteY1" fmla="*/ 0 h 93988"/>
                <a:gd name="connsiteX2" fmla="*/ 152400 w 179873"/>
                <a:gd name="connsiteY2" fmla="*/ 9767 h 93988"/>
                <a:gd name="connsiteX3" fmla="*/ 152400 w 179873"/>
                <a:gd name="connsiteY3" fmla="*/ 9767 h 93988"/>
                <a:gd name="connsiteX4" fmla="*/ 177767 w 179873"/>
                <a:gd name="connsiteY4" fmla="*/ 30221 h 93988"/>
                <a:gd name="connsiteX5" fmla="*/ 179873 w 179873"/>
                <a:gd name="connsiteY5" fmla="*/ 92083 h 93988"/>
                <a:gd name="connsiteX6" fmla="*/ 0 w 179873"/>
                <a:gd name="connsiteY6" fmla="*/ 93988 h 93988"/>
                <a:gd name="connsiteX0" fmla="*/ 13 w 179886"/>
                <a:gd name="connsiteY0" fmla="*/ 93988 h 93988"/>
                <a:gd name="connsiteX1" fmla="*/ 0 w 179886"/>
                <a:gd name="connsiteY1" fmla="*/ 0 h 93988"/>
                <a:gd name="connsiteX2" fmla="*/ 152413 w 179886"/>
                <a:gd name="connsiteY2" fmla="*/ 9767 h 93988"/>
                <a:gd name="connsiteX3" fmla="*/ 152413 w 179886"/>
                <a:gd name="connsiteY3" fmla="*/ 9767 h 93988"/>
                <a:gd name="connsiteX4" fmla="*/ 177780 w 179886"/>
                <a:gd name="connsiteY4" fmla="*/ 30221 h 93988"/>
                <a:gd name="connsiteX5" fmla="*/ 179886 w 179886"/>
                <a:gd name="connsiteY5" fmla="*/ 92083 h 93988"/>
                <a:gd name="connsiteX6" fmla="*/ 13 w 179886"/>
                <a:gd name="connsiteY6" fmla="*/ 93988 h 93988"/>
                <a:gd name="connsiteX0" fmla="*/ 13 w 179886"/>
                <a:gd name="connsiteY0" fmla="*/ 93988 h 93988"/>
                <a:gd name="connsiteX1" fmla="*/ 0 w 179886"/>
                <a:gd name="connsiteY1" fmla="*/ 0 h 93988"/>
                <a:gd name="connsiteX2" fmla="*/ 152413 w 179886"/>
                <a:gd name="connsiteY2" fmla="*/ 9767 h 93988"/>
                <a:gd name="connsiteX3" fmla="*/ 153757 w 179886"/>
                <a:gd name="connsiteY3" fmla="*/ 871 h 93988"/>
                <a:gd name="connsiteX4" fmla="*/ 177780 w 179886"/>
                <a:gd name="connsiteY4" fmla="*/ 30221 h 93988"/>
                <a:gd name="connsiteX5" fmla="*/ 179886 w 179886"/>
                <a:gd name="connsiteY5" fmla="*/ 92083 h 93988"/>
                <a:gd name="connsiteX6" fmla="*/ 13 w 179886"/>
                <a:gd name="connsiteY6" fmla="*/ 93988 h 93988"/>
                <a:gd name="connsiteX0" fmla="*/ 13 w 179886"/>
                <a:gd name="connsiteY0" fmla="*/ 123365 h 123365"/>
                <a:gd name="connsiteX1" fmla="*/ 0 w 179886"/>
                <a:gd name="connsiteY1" fmla="*/ 29377 h 123365"/>
                <a:gd name="connsiteX2" fmla="*/ 152413 w 179886"/>
                <a:gd name="connsiteY2" fmla="*/ 39144 h 123365"/>
                <a:gd name="connsiteX3" fmla="*/ 175259 w 179886"/>
                <a:gd name="connsiteY3" fmla="*/ 0 h 123365"/>
                <a:gd name="connsiteX4" fmla="*/ 177780 w 179886"/>
                <a:gd name="connsiteY4" fmla="*/ 59598 h 123365"/>
                <a:gd name="connsiteX5" fmla="*/ 179886 w 179886"/>
                <a:gd name="connsiteY5" fmla="*/ 121460 h 123365"/>
                <a:gd name="connsiteX6" fmla="*/ 13 w 179886"/>
                <a:gd name="connsiteY6" fmla="*/ 123365 h 123365"/>
                <a:gd name="connsiteX0" fmla="*/ 13 w 179886"/>
                <a:gd name="connsiteY0" fmla="*/ 123365 h 123365"/>
                <a:gd name="connsiteX1" fmla="*/ 0 w 179886"/>
                <a:gd name="connsiteY1" fmla="*/ 29377 h 123365"/>
                <a:gd name="connsiteX2" fmla="*/ 145694 w 179886"/>
                <a:gd name="connsiteY2" fmla="*/ 28468 h 123365"/>
                <a:gd name="connsiteX3" fmla="*/ 175259 w 179886"/>
                <a:gd name="connsiteY3" fmla="*/ 0 h 123365"/>
                <a:gd name="connsiteX4" fmla="*/ 177780 w 179886"/>
                <a:gd name="connsiteY4" fmla="*/ 59598 h 123365"/>
                <a:gd name="connsiteX5" fmla="*/ 179886 w 179886"/>
                <a:gd name="connsiteY5" fmla="*/ 121460 h 123365"/>
                <a:gd name="connsiteX6" fmla="*/ 13 w 179886"/>
                <a:gd name="connsiteY6" fmla="*/ 123365 h 123365"/>
                <a:gd name="connsiteX0" fmla="*/ 13 w 179886"/>
                <a:gd name="connsiteY0" fmla="*/ 95800 h 95800"/>
                <a:gd name="connsiteX1" fmla="*/ 0 w 179886"/>
                <a:gd name="connsiteY1" fmla="*/ 1812 h 95800"/>
                <a:gd name="connsiteX2" fmla="*/ 145694 w 179886"/>
                <a:gd name="connsiteY2" fmla="*/ 903 h 95800"/>
                <a:gd name="connsiteX3" fmla="*/ 177947 w 179886"/>
                <a:gd name="connsiteY3" fmla="*/ 22256 h 95800"/>
                <a:gd name="connsiteX4" fmla="*/ 177780 w 179886"/>
                <a:gd name="connsiteY4" fmla="*/ 32033 h 95800"/>
                <a:gd name="connsiteX5" fmla="*/ 179886 w 179886"/>
                <a:gd name="connsiteY5" fmla="*/ 93895 h 95800"/>
                <a:gd name="connsiteX6" fmla="*/ 13 w 179886"/>
                <a:gd name="connsiteY6" fmla="*/ 95800 h 95800"/>
                <a:gd name="connsiteX0" fmla="*/ 13 w 178314"/>
                <a:gd name="connsiteY0" fmla="*/ 95800 h 97453"/>
                <a:gd name="connsiteX1" fmla="*/ 0 w 178314"/>
                <a:gd name="connsiteY1" fmla="*/ 1812 h 97453"/>
                <a:gd name="connsiteX2" fmla="*/ 145694 w 178314"/>
                <a:gd name="connsiteY2" fmla="*/ 903 h 97453"/>
                <a:gd name="connsiteX3" fmla="*/ 177947 w 178314"/>
                <a:gd name="connsiteY3" fmla="*/ 22256 h 97453"/>
                <a:gd name="connsiteX4" fmla="*/ 177780 w 178314"/>
                <a:gd name="connsiteY4" fmla="*/ 32033 h 97453"/>
                <a:gd name="connsiteX5" fmla="*/ 175854 w 178314"/>
                <a:gd name="connsiteY5" fmla="*/ 97453 h 97453"/>
                <a:gd name="connsiteX6" fmla="*/ 13 w 178314"/>
                <a:gd name="connsiteY6" fmla="*/ 95800 h 97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8314" h="97453">
                  <a:moveTo>
                    <a:pt x="13" y="95800"/>
                  </a:moveTo>
                  <a:cubicBezTo>
                    <a:pt x="13" y="70400"/>
                    <a:pt x="0" y="27212"/>
                    <a:pt x="0" y="1812"/>
                  </a:cubicBezTo>
                  <a:cubicBezTo>
                    <a:pt x="50804" y="5068"/>
                    <a:pt x="116036" y="-2504"/>
                    <a:pt x="145694" y="903"/>
                  </a:cubicBezTo>
                  <a:cubicBezTo>
                    <a:pt x="175352" y="4310"/>
                    <a:pt x="177499" y="25221"/>
                    <a:pt x="177947" y="22256"/>
                  </a:cubicBezTo>
                  <a:cubicBezTo>
                    <a:pt x="179284" y="34288"/>
                    <a:pt x="176443" y="20001"/>
                    <a:pt x="177780" y="32033"/>
                  </a:cubicBezTo>
                  <a:lnTo>
                    <a:pt x="175854" y="97453"/>
                  </a:lnTo>
                  <a:lnTo>
                    <a:pt x="13" y="95800"/>
                  </a:lnTo>
                  <a:close/>
                </a:path>
              </a:pathLst>
            </a:custGeom>
            <a:solidFill>
              <a:srgbClr val="FFC000">
                <a:alpha val="47843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" name="Rectangle 3"/>
            <p:cNvSpPr/>
            <p:nvPr/>
          </p:nvSpPr>
          <p:spPr bwMode="auto">
            <a:xfrm>
              <a:off x="5659740" y="3776210"/>
              <a:ext cx="221739" cy="91766"/>
            </a:xfrm>
            <a:custGeom>
              <a:avLst/>
              <a:gdLst>
                <a:gd name="connsiteX0" fmla="*/ 0 w 216024"/>
                <a:gd name="connsiteY0" fmla="*/ 0 h 97481"/>
                <a:gd name="connsiteX1" fmla="*/ 216024 w 216024"/>
                <a:gd name="connsiteY1" fmla="*/ 0 h 97481"/>
                <a:gd name="connsiteX2" fmla="*/ 216024 w 216024"/>
                <a:gd name="connsiteY2" fmla="*/ 97481 h 97481"/>
                <a:gd name="connsiteX3" fmla="*/ 0 w 216024"/>
                <a:gd name="connsiteY3" fmla="*/ 97481 h 97481"/>
                <a:gd name="connsiteX4" fmla="*/ 0 w 216024"/>
                <a:gd name="connsiteY4" fmla="*/ 0 h 97481"/>
                <a:gd name="connsiteX0" fmla="*/ 0 w 229359"/>
                <a:gd name="connsiteY0" fmla="*/ 0 h 97481"/>
                <a:gd name="connsiteX1" fmla="*/ 216024 w 229359"/>
                <a:gd name="connsiteY1" fmla="*/ 0 h 97481"/>
                <a:gd name="connsiteX2" fmla="*/ 229359 w 229359"/>
                <a:gd name="connsiteY2" fmla="*/ 97481 h 97481"/>
                <a:gd name="connsiteX3" fmla="*/ 0 w 229359"/>
                <a:gd name="connsiteY3" fmla="*/ 97481 h 97481"/>
                <a:gd name="connsiteX4" fmla="*/ 0 w 229359"/>
                <a:gd name="connsiteY4" fmla="*/ 0 h 97481"/>
                <a:gd name="connsiteX0" fmla="*/ 0 w 229359"/>
                <a:gd name="connsiteY0" fmla="*/ 0 h 97481"/>
                <a:gd name="connsiteX1" fmla="*/ 229359 w 229359"/>
                <a:gd name="connsiteY1" fmla="*/ 5715 h 97481"/>
                <a:gd name="connsiteX2" fmla="*/ 229359 w 229359"/>
                <a:gd name="connsiteY2" fmla="*/ 97481 h 97481"/>
                <a:gd name="connsiteX3" fmla="*/ 0 w 229359"/>
                <a:gd name="connsiteY3" fmla="*/ 97481 h 97481"/>
                <a:gd name="connsiteX4" fmla="*/ 0 w 229359"/>
                <a:gd name="connsiteY4" fmla="*/ 0 h 97481"/>
                <a:gd name="connsiteX0" fmla="*/ 7620 w 229359"/>
                <a:gd name="connsiteY0" fmla="*/ 1905 h 91766"/>
                <a:gd name="connsiteX1" fmla="*/ 229359 w 229359"/>
                <a:gd name="connsiteY1" fmla="*/ 0 h 91766"/>
                <a:gd name="connsiteX2" fmla="*/ 229359 w 229359"/>
                <a:gd name="connsiteY2" fmla="*/ 91766 h 91766"/>
                <a:gd name="connsiteX3" fmla="*/ 0 w 229359"/>
                <a:gd name="connsiteY3" fmla="*/ 91766 h 91766"/>
                <a:gd name="connsiteX4" fmla="*/ 7620 w 229359"/>
                <a:gd name="connsiteY4" fmla="*/ 1905 h 91766"/>
                <a:gd name="connsiteX0" fmla="*/ 0 w 221739"/>
                <a:gd name="connsiteY0" fmla="*/ 1905 h 91766"/>
                <a:gd name="connsiteX1" fmla="*/ 221739 w 221739"/>
                <a:gd name="connsiteY1" fmla="*/ 0 h 91766"/>
                <a:gd name="connsiteX2" fmla="*/ 221739 w 221739"/>
                <a:gd name="connsiteY2" fmla="*/ 91766 h 91766"/>
                <a:gd name="connsiteX3" fmla="*/ 1905 w 221739"/>
                <a:gd name="connsiteY3" fmla="*/ 91766 h 91766"/>
                <a:gd name="connsiteX4" fmla="*/ 0 w 221739"/>
                <a:gd name="connsiteY4" fmla="*/ 1905 h 91766"/>
                <a:gd name="connsiteX0" fmla="*/ 0 w 221739"/>
                <a:gd name="connsiteY0" fmla="*/ 1905 h 91766"/>
                <a:gd name="connsiteX1" fmla="*/ 221739 w 221739"/>
                <a:gd name="connsiteY1" fmla="*/ 0 h 91766"/>
                <a:gd name="connsiteX2" fmla="*/ 221739 w 221739"/>
                <a:gd name="connsiteY2" fmla="*/ 91766 h 91766"/>
                <a:gd name="connsiteX3" fmla="*/ 0 w 221739"/>
                <a:gd name="connsiteY3" fmla="*/ 91766 h 91766"/>
                <a:gd name="connsiteX4" fmla="*/ 0 w 221739"/>
                <a:gd name="connsiteY4" fmla="*/ 1905 h 91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739" h="91766">
                  <a:moveTo>
                    <a:pt x="0" y="1905"/>
                  </a:moveTo>
                  <a:lnTo>
                    <a:pt x="221739" y="0"/>
                  </a:lnTo>
                  <a:lnTo>
                    <a:pt x="221739" y="91766"/>
                  </a:lnTo>
                  <a:lnTo>
                    <a:pt x="0" y="91766"/>
                  </a:lnTo>
                  <a:lnTo>
                    <a:pt x="0" y="1905"/>
                  </a:lnTo>
                  <a:close/>
                </a:path>
              </a:pathLst>
            </a:custGeom>
            <a:solidFill>
              <a:srgbClr val="FFC000">
                <a:alpha val="47843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634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hier à spirale">
  <a:themeElements>
    <a:clrScheme name="Cahier à spirale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Cahier à spira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hier à spirale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hier à spirale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hier à spiral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Office\Templates\Presentation Designs\Cahier à spirale.pot</Template>
  <TotalTime>1469</TotalTime>
  <Words>587</Words>
  <Application>Microsoft Office PowerPoint</Application>
  <PresentationFormat>Affichage à l'écran (4:3)</PresentationFormat>
  <Paragraphs>160</Paragraphs>
  <Slides>17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Cahier à spirale</vt:lpstr>
      <vt:lpstr>Aide à la description d’une séquence de démontage d’une pièce à partir d’un plan.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dgm-insat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Exercice réalisation d’un croquis</dc:title>
  <dc:creator>picard</dc:creator>
  <cp:lastModifiedBy>Marc Picard</cp:lastModifiedBy>
  <cp:revision>130</cp:revision>
  <dcterms:created xsi:type="dcterms:W3CDTF">2010-03-29T11:51:29Z</dcterms:created>
  <dcterms:modified xsi:type="dcterms:W3CDTF">2017-04-21T11:15:35Z</dcterms:modified>
</cp:coreProperties>
</file>