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51" r:id="rId2"/>
  </p:sldMasterIdLst>
  <p:notesMasterIdLst>
    <p:notesMasterId r:id="rId29"/>
  </p:notesMasterIdLst>
  <p:sldIdLst>
    <p:sldId id="261" r:id="rId3"/>
    <p:sldId id="262" r:id="rId4"/>
    <p:sldId id="280" r:id="rId5"/>
    <p:sldId id="263" r:id="rId6"/>
    <p:sldId id="275" r:id="rId7"/>
    <p:sldId id="276" r:id="rId8"/>
    <p:sldId id="267" r:id="rId9"/>
    <p:sldId id="268" r:id="rId10"/>
    <p:sldId id="271" r:id="rId11"/>
    <p:sldId id="277" r:id="rId12"/>
    <p:sldId id="274" r:id="rId13"/>
    <p:sldId id="269" r:id="rId14"/>
    <p:sldId id="272" r:id="rId15"/>
    <p:sldId id="273" r:id="rId16"/>
    <p:sldId id="278" r:id="rId17"/>
    <p:sldId id="282" r:id="rId18"/>
    <p:sldId id="270" r:id="rId19"/>
    <p:sldId id="281" r:id="rId20"/>
    <p:sldId id="287" r:id="rId21"/>
    <p:sldId id="283" r:id="rId22"/>
    <p:sldId id="288" r:id="rId23"/>
    <p:sldId id="284" r:id="rId24"/>
    <p:sldId id="289" r:id="rId25"/>
    <p:sldId id="285" r:id="rId26"/>
    <p:sldId id="290" r:id="rId27"/>
    <p:sldId id="279" r:id="rId28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8FC88"/>
    <a:srgbClr val="E3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6A739C-2D9C-4ACE-0813-DD0961D18125}" v="1" dt="2021-03-23T19:33:45.669"/>
    <p1510:client id="{069D327B-542A-4078-BF44-8FD8E5709B14}" v="322" dt="2021-03-10T16:49:36.474"/>
    <p1510:client id="{15EAC23B-6023-ECB4-FCA2-661FFA8CC1D6}" v="336" dt="2021-03-21T20:15:37.089"/>
    <p1510:client id="{2C55D434-8D6B-A3FB-0E7D-7ACFBD9DAE99}" v="1" dt="2021-04-02T12:26:55.241"/>
    <p1510:client id="{3EC054EA-31CE-88F4-17DE-02FB373A0F68}" v="262" dt="2021-03-19T14:33:18.603"/>
    <p1510:client id="{458C9C2D-8C36-8768-F42B-831A0FDE2278}" v="384" dt="2021-03-19T08:10:27.774"/>
    <p1510:client id="{5E302F51-0304-78E5-0D84-5E74E9FEF3AC}" v="69" dt="2021-03-19T17:51:26.543"/>
    <p1510:client id="{6A3B5220-1AE1-8404-2CF3-A74257C940F2}" v="267" dt="2021-03-18T19:18:06.517"/>
    <p1510:client id="{6B47A54D-9C70-914B-C409-7A3BB93F8931}" v="11" dt="2021-03-17T22:44:15.910"/>
    <p1510:client id="{7FCB6E62-5BE0-EE73-A9FC-342112B683D9}" v="709" dt="2021-03-18T15:49:26.401"/>
    <p1510:client id="{85A6AA22-EC88-73AE-5776-DFEAB89AD636}" v="1" dt="2021-03-21T18:02:05.660"/>
    <p1510:client id="{899AE8E7-55E8-993B-9C64-FF34B4A4FA2F}" v="458" dt="2021-03-19T15:10:37.820"/>
    <p1510:client id="{8AD9609C-DD72-4004-0CC0-1801D9B0E7E5}" v="857" dt="2021-03-18T09:51:59.327"/>
    <p1510:client id="{8B2BCF50-CB92-49F3-CB2F-C2973A5014C8}" v="30" dt="2021-03-12T06:40:11.873"/>
    <p1510:client id="{9D7F0DFE-22BD-04FE-0BF1-0EAD92EF4658}" v="61" dt="2021-03-22T08:37:12.687"/>
    <p1510:client id="{9DC171A1-D55E-2690-F8AB-AB05D9FC234E}" v="11" dt="2021-03-21T18:40:52.246"/>
    <p1510:client id="{A034B59F-503E-B000-E02A-702CF34F679D}" v="112" dt="2021-03-17T17:14:36.861"/>
    <p1510:client id="{AEA73F1D-94FB-55D5-BF3D-1DED27DE2A0C}" v="861" dt="2021-03-21T21:08:19.763"/>
    <p1510:client id="{AF1E3692-F350-9CB0-B038-7DFBB5E63867}" v="505" dt="2021-03-22T19:42:37.068"/>
    <p1510:client id="{BE7C1B10-09F9-132C-82ED-C0D2E2B3FF7C}" v="514" dt="2021-03-19T17:08:25.268"/>
    <p1510:client id="{C1B2B37A-5C84-680A-FC82-3A2882686204}" v="7" dt="2021-03-22T08:26:05.308"/>
    <p1510:client id="{DC41B55C-CC78-AD57-41A8-DF721663AE9E}" v="820" dt="2021-03-19T17:51:12.606"/>
    <p1510:client id="{E3460BE2-6F69-71DE-D0E6-FAD6F174EF02}" v="28" dt="2021-03-22T19:37:40.024"/>
    <p1510:client id="{EBFC0D72-CAD2-FEF7-F0CA-1E876AE9FDD1}" v="2" dt="2021-03-22T18:59:39.187"/>
    <p1510:client id="{EFAEAB2A-A88C-A47F-61B2-B99F9A6CEDE9}" v="46" dt="2021-03-19T17:43:50.319"/>
    <p1510:client id="{F1D9C4D8-DB09-0C0E-27BD-B52C2D3C6B0C}" v="799" dt="2021-03-19T17:10:05.785"/>
    <p1510:client id="{F3605674-9062-C21A-5D4B-9C6F55295EB6}" v="2" dt="2021-03-12T14:13:05.20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8603FDC-E32A-4AB5-989C-0864C3EAD2B8}" styleName="Style à thème 2 - Accentuation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B9631B5-78F2-41C9-869B-9F39066F8104}" styleName="Style moyen 3 - Accentuation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2DE63D5-997A-4646-A377-4702673A728D}" styleName="Style léger 2 - Accentuation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Style moyen 1 - Accentuation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7853C-536D-4A76-A0AE-DD22124D55A5}" styleName="Style à thème 1 - Accentuation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1E171933-4619-4E11-9A3F-F7608DF75F80}" styleName="Style moyen 1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o Tognacca" userId="S::tognacca@etud.insa-toulouse.fr::7d81dc1c-eb42-4112-b953-fbd6cbec9ce0" providerId="AD" clId="Web-{F3605674-9062-C21A-5D4B-9C6F55295EB6}"/>
    <pc:docChg chg="addSld modSld">
      <pc:chgData name="Elio Tognacca" userId="S::tognacca@etud.insa-toulouse.fr::7d81dc1c-eb42-4112-b953-fbd6cbec9ce0" providerId="AD" clId="Web-{F3605674-9062-C21A-5D4B-9C6F55295EB6}" dt="2021-03-12T14:13:05.208" v="1"/>
      <pc:docMkLst>
        <pc:docMk/>
      </pc:docMkLst>
      <pc:sldChg chg="delSp new">
        <pc:chgData name="Elio Tognacca" userId="S::tognacca@etud.insa-toulouse.fr::7d81dc1c-eb42-4112-b953-fbd6cbec9ce0" providerId="AD" clId="Web-{F3605674-9062-C21A-5D4B-9C6F55295EB6}" dt="2021-03-12T14:13:05.208" v="1"/>
        <pc:sldMkLst>
          <pc:docMk/>
          <pc:sldMk cId="4085222022" sldId="262"/>
        </pc:sldMkLst>
        <pc:spChg chg="del">
          <ac:chgData name="Elio Tognacca" userId="S::tognacca@etud.insa-toulouse.fr::7d81dc1c-eb42-4112-b953-fbd6cbec9ce0" providerId="AD" clId="Web-{F3605674-9062-C21A-5D4B-9C6F55295EB6}" dt="2021-03-12T14:13:05.208" v="1"/>
          <ac:spMkLst>
            <pc:docMk/>
            <pc:sldMk cId="4085222022" sldId="262"/>
            <ac:spMk id="2" creationId="{D414676E-6CC4-4ED6-A5B4-DA4B9C487715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AEA73F1D-94FB-55D5-BF3D-1DED27DE2A0C}"/>
    <pc:docChg chg="addSld modSld">
      <pc:chgData name="Utilisateur invité" userId="S::urn:spo:anon#d1e91499d65809d091346bf08347548a1ce7025e6b414c69ccaef5dad34980a0::" providerId="AD" clId="Web-{AEA73F1D-94FB-55D5-BF3D-1DED27DE2A0C}" dt="2021-03-21T21:08:18.044" v="650"/>
      <pc:docMkLst>
        <pc:docMk/>
      </pc:docMkLst>
      <pc:sldChg chg="addSp modSp">
        <pc:chgData name="Utilisateur invité" userId="S::urn:spo:anon#d1e91499d65809d091346bf08347548a1ce7025e6b414c69ccaef5dad34980a0::" providerId="AD" clId="Web-{AEA73F1D-94FB-55D5-BF3D-1DED27DE2A0C}" dt="2021-03-21T20:43:01.757" v="371"/>
        <pc:sldMkLst>
          <pc:docMk/>
          <pc:sldMk cId="1857252392" sldId="280"/>
        </pc:sldMkLst>
        <pc:graphicFrameChg chg="add mod modGraphic">
          <ac:chgData name="Utilisateur invité" userId="S::urn:spo:anon#d1e91499d65809d091346bf08347548a1ce7025e6b414c69ccaef5dad34980a0::" providerId="AD" clId="Web-{AEA73F1D-94FB-55D5-BF3D-1DED27DE2A0C}" dt="2021-03-21T20:42:28.600" v="365"/>
          <ac:graphicFrameMkLst>
            <pc:docMk/>
            <pc:sldMk cId="1857252392" sldId="280"/>
            <ac:graphicFrameMk id="4" creationId="{77260327-3F46-4B64-BF15-F2AB81022DB8}"/>
          </ac:graphicFrameMkLst>
        </pc:graphicFrameChg>
        <pc:graphicFrameChg chg="add mod modGraphic">
          <ac:chgData name="Utilisateur invité" userId="S::urn:spo:anon#d1e91499d65809d091346bf08347548a1ce7025e6b414c69ccaef5dad34980a0::" providerId="AD" clId="Web-{AEA73F1D-94FB-55D5-BF3D-1DED27DE2A0C}" dt="2021-03-21T20:42:53.632" v="369"/>
          <ac:graphicFrameMkLst>
            <pc:docMk/>
            <pc:sldMk cId="1857252392" sldId="280"/>
            <ac:graphicFrameMk id="8" creationId="{BBD6E158-4364-426F-9EEE-DC56F18C5A88}"/>
          </ac:graphicFrameMkLst>
        </pc:graphicFrameChg>
        <pc:graphicFrameChg chg="add mod modGraphic">
          <ac:chgData name="Utilisateur invité" userId="S::urn:spo:anon#d1e91499d65809d091346bf08347548a1ce7025e6b414c69ccaef5dad34980a0::" providerId="AD" clId="Web-{AEA73F1D-94FB-55D5-BF3D-1DED27DE2A0C}" dt="2021-03-21T20:43:01.757" v="371"/>
          <ac:graphicFrameMkLst>
            <pc:docMk/>
            <pc:sldMk cId="1857252392" sldId="280"/>
            <ac:graphicFrameMk id="11" creationId="{140EB4A0-EA97-483E-B53A-208226113402}"/>
          </ac:graphicFrameMkLst>
        </pc:graphicFrameChg>
      </pc:sldChg>
      <pc:sldChg chg="addSp delSp modSp add replId">
        <pc:chgData name="Utilisateur invité" userId="S::urn:spo:anon#d1e91499d65809d091346bf08347548a1ce7025e6b414c69ccaef5dad34980a0::" providerId="AD" clId="Web-{AEA73F1D-94FB-55D5-BF3D-1DED27DE2A0C}" dt="2021-03-21T20:54:32.761" v="513"/>
        <pc:sldMkLst>
          <pc:docMk/>
          <pc:sldMk cId="3635193139" sldId="281"/>
        </pc:sldMkLst>
        <pc:spChg chg="del">
          <ac:chgData name="Utilisateur invité" userId="S::urn:spo:anon#d1e91499d65809d091346bf08347548a1ce7025e6b414c69ccaef5dad34980a0::" providerId="AD" clId="Web-{AEA73F1D-94FB-55D5-BF3D-1DED27DE2A0C}" dt="2021-03-21T20:16:18.408" v="24"/>
          <ac:spMkLst>
            <pc:docMk/>
            <pc:sldMk cId="3635193139" sldId="281"/>
            <ac:spMk id="2" creationId="{5AEC3294-31B5-4B1C-B58A-24ADD479179F}"/>
          </ac:spMkLst>
        </pc:spChg>
        <pc:spChg chg="add mod">
          <ac:chgData name="Utilisateur invité" userId="S::urn:spo:anon#d1e91499d65809d091346bf08347548a1ce7025e6b414c69ccaef5dad34980a0::" providerId="AD" clId="Web-{AEA73F1D-94FB-55D5-BF3D-1DED27DE2A0C}" dt="2021-03-21T20:34:20.525" v="55" actId="20577"/>
          <ac:spMkLst>
            <pc:docMk/>
            <pc:sldMk cId="3635193139" sldId="281"/>
            <ac:spMk id="4" creationId="{2679F8DF-3AA6-43EC-9948-FA4772122288}"/>
          </ac:spMkLst>
        </pc:spChg>
        <pc:graphicFrameChg chg="add del mod modGraphic">
          <ac:chgData name="Utilisateur invité" userId="S::urn:spo:anon#d1e91499d65809d091346bf08347548a1ce7025e6b414c69ccaef5dad34980a0::" providerId="AD" clId="Web-{AEA73F1D-94FB-55D5-BF3D-1DED27DE2A0C}" dt="2021-03-21T20:37:24.999" v="77"/>
          <ac:graphicFrameMkLst>
            <pc:docMk/>
            <pc:sldMk cId="3635193139" sldId="281"/>
            <ac:graphicFrameMk id="8" creationId="{93745182-832C-41E6-BA0A-F3AA23DCAD46}"/>
          </ac:graphicFrameMkLst>
        </pc:graphicFrameChg>
        <pc:graphicFrameChg chg="add mod modGraphic">
          <ac:chgData name="Utilisateur invité" userId="S::urn:spo:anon#d1e91499d65809d091346bf08347548a1ce7025e6b414c69ccaef5dad34980a0::" providerId="AD" clId="Web-{AEA73F1D-94FB-55D5-BF3D-1DED27DE2A0C}" dt="2021-03-21T20:54:32.761" v="513"/>
          <ac:graphicFrameMkLst>
            <pc:docMk/>
            <pc:sldMk cId="3635193139" sldId="281"/>
            <ac:graphicFrameMk id="9" creationId="{E4A7E6C8-69A3-41A3-9C44-04BE802FAAC3}"/>
          </ac:graphicFrameMkLst>
        </pc:graphicFrameChg>
        <pc:picChg chg="add mod">
          <ac:chgData name="Utilisateur invité" userId="S::urn:spo:anon#d1e91499d65809d091346bf08347548a1ce7025e6b414c69ccaef5dad34980a0::" providerId="AD" clId="Web-{AEA73F1D-94FB-55D5-BF3D-1DED27DE2A0C}" dt="2021-03-21T20:35:49.262" v="59" actId="1076"/>
          <ac:picMkLst>
            <pc:docMk/>
            <pc:sldMk cId="3635193139" sldId="281"/>
            <ac:picMk id="7" creationId="{F0E44734-1D21-4AB9-903F-26357C2F2BDD}"/>
          </ac:picMkLst>
        </pc:picChg>
      </pc:sldChg>
      <pc:sldChg chg="addSp delSp modSp add replId">
        <pc:chgData name="Utilisateur invité" userId="S::urn:spo:anon#d1e91499d65809d091346bf08347548a1ce7025e6b414c69ccaef5dad34980a0::" providerId="AD" clId="Web-{AEA73F1D-94FB-55D5-BF3D-1DED27DE2A0C}" dt="2021-03-21T21:07:34.168" v="632"/>
        <pc:sldMkLst>
          <pc:docMk/>
          <pc:sldMk cId="3890440273" sldId="282"/>
        </pc:sldMkLst>
        <pc:graphicFrameChg chg="add mod modGraphic">
          <ac:chgData name="Utilisateur invité" userId="S::urn:spo:anon#d1e91499d65809d091346bf08347548a1ce7025e6b414c69ccaef5dad34980a0::" providerId="AD" clId="Web-{AEA73F1D-94FB-55D5-BF3D-1DED27DE2A0C}" dt="2021-03-21T20:54:43.308" v="531"/>
          <ac:graphicFrameMkLst>
            <pc:docMk/>
            <pc:sldMk cId="3890440273" sldId="282"/>
            <ac:graphicFrameMk id="8" creationId="{9EE44075-8D28-4EC4-BEBE-56F0B0C554E9}"/>
          </ac:graphicFrameMkLst>
        </pc:graphicFrameChg>
        <pc:picChg chg="add del mod">
          <ac:chgData name="Utilisateur invité" userId="S::urn:spo:anon#d1e91499d65809d091346bf08347548a1ce7025e6b414c69ccaef5dad34980a0::" providerId="AD" clId="Web-{AEA73F1D-94FB-55D5-BF3D-1DED27DE2A0C}" dt="2021-03-21T21:07:34.168" v="632"/>
          <ac:picMkLst>
            <pc:docMk/>
            <pc:sldMk cId="3890440273" sldId="282"/>
            <ac:picMk id="2" creationId="{6991A635-457E-40C9-863B-B2FABDF3D670}"/>
          </ac:picMkLst>
        </pc:picChg>
        <pc:picChg chg="del">
          <ac:chgData name="Utilisateur invité" userId="S::urn:spo:anon#d1e91499d65809d091346bf08347548a1ce7025e6b414c69ccaef5dad34980a0::" providerId="AD" clId="Web-{AEA73F1D-94FB-55D5-BF3D-1DED27DE2A0C}" dt="2021-03-21T20:46:16.527" v="375"/>
          <ac:picMkLst>
            <pc:docMk/>
            <pc:sldMk cId="3890440273" sldId="282"/>
            <ac:picMk id="4" creationId="{83EE0DBF-C3C5-4A34-9ED3-3A099AE9B344}"/>
          </ac:picMkLst>
        </pc:picChg>
        <pc:picChg chg="add del mod">
          <ac:chgData name="Utilisateur invité" userId="S::urn:spo:anon#d1e91499d65809d091346bf08347548a1ce7025e6b414c69ccaef5dad34980a0::" providerId="AD" clId="Web-{AEA73F1D-94FB-55D5-BF3D-1DED27DE2A0C}" dt="2021-03-21T21:07:33.184" v="631"/>
          <ac:picMkLst>
            <pc:docMk/>
            <pc:sldMk cId="3890440273" sldId="282"/>
            <ac:picMk id="9" creationId="{7AC49DEE-A403-451A-981D-FA2DCB1BC54B}"/>
          </ac:picMkLst>
        </pc:picChg>
      </pc:sldChg>
      <pc:sldChg chg="addSp delSp modSp add replId">
        <pc:chgData name="Utilisateur invité" userId="S::urn:spo:anon#d1e91499d65809d091346bf08347548a1ce7025e6b414c69ccaef5dad34980a0::" providerId="AD" clId="Web-{AEA73F1D-94FB-55D5-BF3D-1DED27DE2A0C}" dt="2021-03-21T20:55:05.480" v="541"/>
        <pc:sldMkLst>
          <pc:docMk/>
          <pc:sldMk cId="578037120" sldId="283"/>
        </pc:sldMkLst>
        <pc:spChg chg="mod">
          <ac:chgData name="Utilisateur invité" userId="S::urn:spo:anon#d1e91499d65809d091346bf08347548a1ce7025e6b414c69ccaef5dad34980a0::" providerId="AD" clId="Web-{AEA73F1D-94FB-55D5-BF3D-1DED27DE2A0C}" dt="2021-03-21T20:51:06.989" v="459" actId="20577"/>
          <ac:spMkLst>
            <pc:docMk/>
            <pc:sldMk cId="578037120" sldId="283"/>
            <ac:spMk id="4" creationId="{2679F8DF-3AA6-43EC-9948-FA4772122288}"/>
          </ac:spMkLst>
        </pc:spChg>
        <pc:graphicFrameChg chg="mod modGraphic">
          <ac:chgData name="Utilisateur invité" userId="S::urn:spo:anon#d1e91499d65809d091346bf08347548a1ce7025e6b414c69ccaef5dad34980a0::" providerId="AD" clId="Web-{AEA73F1D-94FB-55D5-BF3D-1DED27DE2A0C}" dt="2021-03-21T20:55:05.480" v="541"/>
          <ac:graphicFrameMkLst>
            <pc:docMk/>
            <pc:sldMk cId="578037120" sldId="283"/>
            <ac:graphicFrameMk id="9" creationId="{E4A7E6C8-69A3-41A3-9C44-04BE802FAAC3}"/>
          </ac:graphicFrameMkLst>
        </pc:graphicFrameChg>
        <pc:picChg chg="add mod">
          <ac:chgData name="Utilisateur invité" userId="S::urn:spo:anon#d1e91499d65809d091346bf08347548a1ce7025e6b414c69ccaef5dad34980a0::" providerId="AD" clId="Web-{AEA73F1D-94FB-55D5-BF3D-1DED27DE2A0C}" dt="2021-03-21T20:53:40.182" v="466" actId="1076"/>
          <ac:picMkLst>
            <pc:docMk/>
            <pc:sldMk cId="578037120" sldId="283"/>
            <ac:picMk id="2" creationId="{0264C4D8-2D0E-46C5-AAB4-202C3A28CE4D}"/>
          </ac:picMkLst>
        </pc:picChg>
        <pc:picChg chg="del">
          <ac:chgData name="Utilisateur invité" userId="S::urn:spo:anon#d1e91499d65809d091346bf08347548a1ce7025e6b414c69ccaef5dad34980a0::" providerId="AD" clId="Web-{AEA73F1D-94FB-55D5-BF3D-1DED27DE2A0C}" dt="2021-03-21T20:53:18.650" v="460"/>
          <ac:picMkLst>
            <pc:docMk/>
            <pc:sldMk cId="578037120" sldId="283"/>
            <ac:picMk id="7" creationId="{F0E44734-1D21-4AB9-903F-26357C2F2BDD}"/>
          </ac:picMkLst>
        </pc:picChg>
      </pc:sldChg>
      <pc:sldChg chg="addSp delSp modSp add replId">
        <pc:chgData name="Utilisateur invité" userId="S::urn:spo:anon#d1e91499d65809d091346bf08347548a1ce7025e6b414c69ccaef5dad34980a0::" providerId="AD" clId="Web-{AEA73F1D-94FB-55D5-BF3D-1DED27DE2A0C}" dt="2021-03-21T21:03:42.913" v="598"/>
        <pc:sldMkLst>
          <pc:docMk/>
          <pc:sldMk cId="292994020" sldId="284"/>
        </pc:sldMkLst>
        <pc:spChg chg="mod">
          <ac:chgData name="Utilisateur invité" userId="S::urn:spo:anon#d1e91499d65809d091346bf08347548a1ce7025e6b414c69ccaef5dad34980a0::" providerId="AD" clId="Web-{AEA73F1D-94FB-55D5-BF3D-1DED27DE2A0C}" dt="2021-03-21T20:57:22.608" v="566" actId="20577"/>
          <ac:spMkLst>
            <pc:docMk/>
            <pc:sldMk cId="292994020" sldId="284"/>
            <ac:spMk id="4" creationId="{2679F8DF-3AA6-43EC-9948-FA4772122288}"/>
          </ac:spMkLst>
        </pc:spChg>
        <pc:graphicFrameChg chg="mod modGraphic">
          <ac:chgData name="Utilisateur invité" userId="S::urn:spo:anon#d1e91499d65809d091346bf08347548a1ce7025e6b414c69ccaef5dad34980a0::" providerId="AD" clId="Web-{AEA73F1D-94FB-55D5-BF3D-1DED27DE2A0C}" dt="2021-03-21T21:03:42.913" v="598"/>
          <ac:graphicFrameMkLst>
            <pc:docMk/>
            <pc:sldMk cId="292994020" sldId="284"/>
            <ac:graphicFrameMk id="9" creationId="{E4A7E6C8-69A3-41A3-9C44-04BE802FAAC3}"/>
          </ac:graphicFrameMkLst>
        </pc:graphicFrameChg>
        <pc:picChg chg="del">
          <ac:chgData name="Utilisateur invité" userId="S::urn:spo:anon#d1e91499d65809d091346bf08347548a1ce7025e6b414c69ccaef5dad34980a0::" providerId="AD" clId="Web-{AEA73F1D-94FB-55D5-BF3D-1DED27DE2A0C}" dt="2021-03-21T20:57:46.015" v="567"/>
          <ac:picMkLst>
            <pc:docMk/>
            <pc:sldMk cId="292994020" sldId="284"/>
            <ac:picMk id="2" creationId="{0264C4D8-2D0E-46C5-AAB4-202C3A28CE4D}"/>
          </ac:picMkLst>
        </pc:picChg>
        <pc:picChg chg="add mod">
          <ac:chgData name="Utilisateur invité" userId="S::urn:spo:anon#d1e91499d65809d091346bf08347548a1ce7025e6b414c69ccaef5dad34980a0::" providerId="AD" clId="Web-{AEA73F1D-94FB-55D5-BF3D-1DED27DE2A0C}" dt="2021-03-21T20:58:44.844" v="572" actId="14100"/>
          <ac:picMkLst>
            <pc:docMk/>
            <pc:sldMk cId="292994020" sldId="284"/>
            <ac:picMk id="6" creationId="{F43C710D-F95E-4FE5-9CA7-FD186BDB2416}"/>
          </ac:picMkLst>
        </pc:picChg>
      </pc:sldChg>
      <pc:sldChg chg="addSp delSp modSp add replId">
        <pc:chgData name="Utilisateur invité" userId="S::urn:spo:anon#d1e91499d65809d091346bf08347548a1ce7025e6b414c69ccaef5dad34980a0::" providerId="AD" clId="Web-{AEA73F1D-94FB-55D5-BF3D-1DED27DE2A0C}" dt="2021-03-21T21:08:18.044" v="650"/>
        <pc:sldMkLst>
          <pc:docMk/>
          <pc:sldMk cId="1362337282" sldId="285"/>
        </pc:sldMkLst>
        <pc:spChg chg="mod">
          <ac:chgData name="Utilisateur invité" userId="S::urn:spo:anon#d1e91499d65809d091346bf08347548a1ce7025e6b414c69ccaef5dad34980a0::" providerId="AD" clId="Web-{AEA73F1D-94FB-55D5-BF3D-1DED27DE2A0C}" dt="2021-03-21T21:05:22.993" v="619" actId="20577"/>
          <ac:spMkLst>
            <pc:docMk/>
            <pc:sldMk cId="1362337282" sldId="285"/>
            <ac:spMk id="4" creationId="{2679F8DF-3AA6-43EC-9948-FA4772122288}"/>
          </ac:spMkLst>
        </pc:spChg>
        <pc:graphicFrameChg chg="mod modGraphic">
          <ac:chgData name="Utilisateur invité" userId="S::urn:spo:anon#d1e91499d65809d091346bf08347548a1ce7025e6b414c69ccaef5dad34980a0::" providerId="AD" clId="Web-{AEA73F1D-94FB-55D5-BF3D-1DED27DE2A0C}" dt="2021-03-21T21:08:18.044" v="650"/>
          <ac:graphicFrameMkLst>
            <pc:docMk/>
            <pc:sldMk cId="1362337282" sldId="285"/>
            <ac:graphicFrameMk id="9" creationId="{E4A7E6C8-69A3-41A3-9C44-04BE802FAAC3}"/>
          </ac:graphicFrameMkLst>
        </pc:graphicFrameChg>
        <pc:picChg chg="add mod">
          <ac:chgData name="Utilisateur invité" userId="S::urn:spo:anon#d1e91499d65809d091346bf08347548a1ce7025e6b414c69ccaef5dad34980a0::" providerId="AD" clId="Web-{AEA73F1D-94FB-55D5-BF3D-1DED27DE2A0C}" dt="2021-03-21T21:07:54.465" v="638" actId="1076"/>
          <ac:picMkLst>
            <pc:docMk/>
            <pc:sldMk cId="1362337282" sldId="285"/>
            <ac:picMk id="2" creationId="{85204AD1-D831-45CE-8AF5-9F7B91013F95}"/>
          </ac:picMkLst>
        </pc:picChg>
        <pc:picChg chg="del">
          <ac:chgData name="Utilisateur invité" userId="S::urn:spo:anon#d1e91499d65809d091346bf08347548a1ce7025e6b414c69ccaef5dad34980a0::" providerId="AD" clId="Web-{AEA73F1D-94FB-55D5-BF3D-1DED27DE2A0C}" dt="2021-03-21T21:05:27.900" v="620"/>
          <ac:picMkLst>
            <pc:docMk/>
            <pc:sldMk cId="1362337282" sldId="285"/>
            <ac:picMk id="6" creationId="{F43C710D-F95E-4FE5-9CA7-FD186BDB2416}"/>
          </ac:picMkLst>
        </pc:picChg>
      </pc:sldChg>
    </pc:docChg>
  </pc:docChgLst>
  <pc:docChgLst>
    <pc:chgData name="Elio Tognacca" userId="S::tognacca@etud.insa-toulouse.fr::7d81dc1c-eb42-4112-b953-fbd6cbec9ce0" providerId="AD" clId="Web-{85A6AA22-EC88-73AE-5776-DFEAB89AD636}"/>
    <pc:docChg chg="modSld">
      <pc:chgData name="Elio Tognacca" userId="S::tognacca@etud.insa-toulouse.fr::7d81dc1c-eb42-4112-b953-fbd6cbec9ce0" providerId="AD" clId="Web-{85A6AA22-EC88-73AE-5776-DFEAB89AD636}" dt="2021-03-21T18:02:05.660" v="0" actId="1076"/>
      <pc:docMkLst>
        <pc:docMk/>
      </pc:docMkLst>
      <pc:sldChg chg="modSp">
        <pc:chgData name="Elio Tognacca" userId="S::tognacca@etud.insa-toulouse.fr::7d81dc1c-eb42-4112-b953-fbd6cbec9ce0" providerId="AD" clId="Web-{85A6AA22-EC88-73AE-5776-DFEAB89AD636}" dt="2021-03-21T18:02:05.660" v="0" actId="1076"/>
        <pc:sldMkLst>
          <pc:docMk/>
          <pc:sldMk cId="741731948" sldId="277"/>
        </pc:sldMkLst>
        <pc:spChg chg="mod">
          <ac:chgData name="Elio Tognacca" userId="S::tognacca@etud.insa-toulouse.fr::7d81dc1c-eb42-4112-b953-fbd6cbec9ce0" providerId="AD" clId="Web-{85A6AA22-EC88-73AE-5776-DFEAB89AD636}" dt="2021-03-21T18:02:05.660" v="0" actId="1076"/>
          <ac:spMkLst>
            <pc:docMk/>
            <pc:sldMk cId="741731948" sldId="277"/>
            <ac:spMk id="26" creationId="{B7AF32B0-6E9A-493D-8F2C-170DE989F147}"/>
          </ac:spMkLst>
        </pc:spChg>
      </pc:sldChg>
    </pc:docChg>
  </pc:docChgLst>
  <pc:docChgLst>
    <pc:chgData name="Elio Tognacca" userId="S::tognacca@etud.insa-toulouse.fr::7d81dc1c-eb42-4112-b953-fbd6cbec9ce0" providerId="AD" clId="Web-{E3460BE2-6F69-71DE-D0E6-FAD6F174EF02}"/>
    <pc:docChg chg="modSld">
      <pc:chgData name="Elio Tognacca" userId="S::tognacca@etud.insa-toulouse.fr::7d81dc1c-eb42-4112-b953-fbd6cbec9ce0" providerId="AD" clId="Web-{E3460BE2-6F69-71DE-D0E6-FAD6F174EF02}" dt="2021-03-22T19:37:39.086" v="12" actId="20577"/>
      <pc:docMkLst>
        <pc:docMk/>
      </pc:docMkLst>
      <pc:sldChg chg="modSp">
        <pc:chgData name="Elio Tognacca" userId="S::tognacca@etud.insa-toulouse.fr::7d81dc1c-eb42-4112-b953-fbd6cbec9ce0" providerId="AD" clId="Web-{E3460BE2-6F69-71DE-D0E6-FAD6F174EF02}" dt="2021-03-22T19:35:34.974" v="1" actId="1076"/>
        <pc:sldMkLst>
          <pc:docMk/>
          <pc:sldMk cId="3635193139" sldId="281"/>
        </pc:sldMkLst>
        <pc:spChg chg="mod">
          <ac:chgData name="Elio Tognacca" userId="S::tognacca@etud.insa-toulouse.fr::7d81dc1c-eb42-4112-b953-fbd6cbec9ce0" providerId="AD" clId="Web-{E3460BE2-6F69-71DE-D0E6-FAD6F174EF02}" dt="2021-03-22T19:35:31.802" v="0" actId="1076"/>
          <ac:spMkLst>
            <pc:docMk/>
            <pc:sldMk cId="3635193139" sldId="281"/>
            <ac:spMk id="4" creationId="{2679F8DF-3AA6-43EC-9948-FA4772122288}"/>
          </ac:spMkLst>
        </pc:spChg>
        <pc:spChg chg="mod">
          <ac:chgData name="Elio Tognacca" userId="S::tognacca@etud.insa-toulouse.fr::7d81dc1c-eb42-4112-b953-fbd6cbec9ce0" providerId="AD" clId="Web-{E3460BE2-6F69-71DE-D0E6-FAD6F174EF02}" dt="2021-03-22T19:35:34.974" v="1" actId="1076"/>
          <ac:spMkLst>
            <pc:docMk/>
            <pc:sldMk cId="3635193139" sldId="281"/>
            <ac:spMk id="5" creationId="{4F88944B-3780-4762-8643-2A1075DFDACB}"/>
          </ac:spMkLst>
        </pc:spChg>
      </pc:sldChg>
      <pc:sldChg chg="modSp">
        <pc:chgData name="Elio Tognacca" userId="S::tognacca@etud.insa-toulouse.fr::7d81dc1c-eb42-4112-b953-fbd6cbec9ce0" providerId="AD" clId="Web-{E3460BE2-6F69-71DE-D0E6-FAD6F174EF02}" dt="2021-03-22T19:36:55.945" v="3" actId="20577"/>
        <pc:sldMkLst>
          <pc:docMk/>
          <pc:sldMk cId="578037120" sldId="283"/>
        </pc:sldMkLst>
        <pc:spChg chg="mod">
          <ac:chgData name="Elio Tognacca" userId="S::tognacca@etud.insa-toulouse.fr::7d81dc1c-eb42-4112-b953-fbd6cbec9ce0" providerId="AD" clId="Web-{E3460BE2-6F69-71DE-D0E6-FAD6F174EF02}" dt="2021-03-22T19:36:55.945" v="3" actId="20577"/>
          <ac:spMkLst>
            <pc:docMk/>
            <pc:sldMk cId="578037120" sldId="283"/>
            <ac:spMk id="3" creationId="{E5066615-2FFE-4E28-8644-3AB85D800061}"/>
          </ac:spMkLst>
        </pc:spChg>
      </pc:sldChg>
      <pc:sldChg chg="modSp">
        <pc:chgData name="Elio Tognacca" userId="S::tognacca@etud.insa-toulouse.fr::7d81dc1c-eb42-4112-b953-fbd6cbec9ce0" providerId="AD" clId="Web-{E3460BE2-6F69-71DE-D0E6-FAD6F174EF02}" dt="2021-03-22T19:37:24.227" v="9" actId="20577"/>
        <pc:sldMkLst>
          <pc:docMk/>
          <pc:sldMk cId="292994020" sldId="284"/>
        </pc:sldMkLst>
        <pc:spChg chg="mod">
          <ac:chgData name="Elio Tognacca" userId="S::tognacca@etud.insa-toulouse.fr::7d81dc1c-eb42-4112-b953-fbd6cbec9ce0" providerId="AD" clId="Web-{E3460BE2-6F69-71DE-D0E6-FAD6F174EF02}" dt="2021-03-22T19:37:24.227" v="9" actId="20577"/>
          <ac:spMkLst>
            <pc:docMk/>
            <pc:sldMk cId="292994020" sldId="284"/>
            <ac:spMk id="3" creationId="{E5066615-2FFE-4E28-8644-3AB85D800061}"/>
          </ac:spMkLst>
        </pc:spChg>
      </pc:sldChg>
      <pc:sldChg chg="modSp">
        <pc:chgData name="Elio Tognacca" userId="S::tognacca@etud.insa-toulouse.fr::7d81dc1c-eb42-4112-b953-fbd6cbec9ce0" providerId="AD" clId="Web-{E3460BE2-6F69-71DE-D0E6-FAD6F174EF02}" dt="2021-03-22T19:37:34.211" v="11" actId="20577"/>
        <pc:sldMkLst>
          <pc:docMk/>
          <pc:sldMk cId="1362337282" sldId="285"/>
        </pc:sldMkLst>
        <pc:spChg chg="mod">
          <ac:chgData name="Elio Tognacca" userId="S::tognacca@etud.insa-toulouse.fr::7d81dc1c-eb42-4112-b953-fbd6cbec9ce0" providerId="AD" clId="Web-{E3460BE2-6F69-71DE-D0E6-FAD6F174EF02}" dt="2021-03-22T19:37:34.211" v="11" actId="20577"/>
          <ac:spMkLst>
            <pc:docMk/>
            <pc:sldMk cId="1362337282" sldId="285"/>
            <ac:spMk id="3" creationId="{E5066615-2FFE-4E28-8644-3AB85D800061}"/>
          </ac:spMkLst>
        </pc:spChg>
      </pc:sldChg>
      <pc:sldChg chg="modSp">
        <pc:chgData name="Elio Tognacca" userId="S::tognacca@etud.insa-toulouse.fr::7d81dc1c-eb42-4112-b953-fbd6cbec9ce0" providerId="AD" clId="Web-{E3460BE2-6F69-71DE-D0E6-FAD6F174EF02}" dt="2021-03-22T19:36:52.101" v="2" actId="20577"/>
        <pc:sldMkLst>
          <pc:docMk/>
          <pc:sldMk cId="2793786836" sldId="287"/>
        </pc:sldMkLst>
        <pc:spChg chg="mod">
          <ac:chgData name="Elio Tognacca" userId="S::tognacca@etud.insa-toulouse.fr::7d81dc1c-eb42-4112-b953-fbd6cbec9ce0" providerId="AD" clId="Web-{E3460BE2-6F69-71DE-D0E6-FAD6F174EF02}" dt="2021-03-22T19:36:52.101" v="2" actId="20577"/>
          <ac:spMkLst>
            <pc:docMk/>
            <pc:sldMk cId="2793786836" sldId="287"/>
            <ac:spMk id="3" creationId="{E5066615-2FFE-4E28-8644-3AB85D800061}"/>
          </ac:spMkLst>
        </pc:spChg>
      </pc:sldChg>
      <pc:sldChg chg="modSp">
        <pc:chgData name="Elio Tognacca" userId="S::tognacca@etud.insa-toulouse.fr::7d81dc1c-eb42-4112-b953-fbd6cbec9ce0" providerId="AD" clId="Web-{E3460BE2-6F69-71DE-D0E6-FAD6F174EF02}" dt="2021-03-22T19:37:19.758" v="8" actId="20577"/>
        <pc:sldMkLst>
          <pc:docMk/>
          <pc:sldMk cId="2191563226" sldId="288"/>
        </pc:sldMkLst>
        <pc:spChg chg="mod">
          <ac:chgData name="Elio Tognacca" userId="S::tognacca@etud.insa-toulouse.fr::7d81dc1c-eb42-4112-b953-fbd6cbec9ce0" providerId="AD" clId="Web-{E3460BE2-6F69-71DE-D0E6-FAD6F174EF02}" dt="2021-03-22T19:37:19.758" v="8" actId="20577"/>
          <ac:spMkLst>
            <pc:docMk/>
            <pc:sldMk cId="2191563226" sldId="288"/>
            <ac:spMk id="3" creationId="{E5066615-2FFE-4E28-8644-3AB85D800061}"/>
          </ac:spMkLst>
        </pc:spChg>
      </pc:sldChg>
      <pc:sldChg chg="modSp">
        <pc:chgData name="Elio Tognacca" userId="S::tognacca@etud.insa-toulouse.fr::7d81dc1c-eb42-4112-b953-fbd6cbec9ce0" providerId="AD" clId="Web-{E3460BE2-6F69-71DE-D0E6-FAD6F174EF02}" dt="2021-03-22T19:37:28.086" v="10" actId="20577"/>
        <pc:sldMkLst>
          <pc:docMk/>
          <pc:sldMk cId="1793532694" sldId="289"/>
        </pc:sldMkLst>
        <pc:spChg chg="mod">
          <ac:chgData name="Elio Tognacca" userId="S::tognacca@etud.insa-toulouse.fr::7d81dc1c-eb42-4112-b953-fbd6cbec9ce0" providerId="AD" clId="Web-{E3460BE2-6F69-71DE-D0E6-FAD6F174EF02}" dt="2021-03-22T19:37:28.086" v="10" actId="20577"/>
          <ac:spMkLst>
            <pc:docMk/>
            <pc:sldMk cId="1793532694" sldId="289"/>
            <ac:spMk id="3" creationId="{E5066615-2FFE-4E28-8644-3AB85D800061}"/>
          </ac:spMkLst>
        </pc:spChg>
      </pc:sldChg>
      <pc:sldChg chg="modSp">
        <pc:chgData name="Elio Tognacca" userId="S::tognacca@etud.insa-toulouse.fr::7d81dc1c-eb42-4112-b953-fbd6cbec9ce0" providerId="AD" clId="Web-{E3460BE2-6F69-71DE-D0E6-FAD6F174EF02}" dt="2021-03-22T19:37:39.086" v="12" actId="20577"/>
        <pc:sldMkLst>
          <pc:docMk/>
          <pc:sldMk cId="1083861107" sldId="290"/>
        </pc:sldMkLst>
        <pc:spChg chg="mod">
          <ac:chgData name="Elio Tognacca" userId="S::tognacca@etud.insa-toulouse.fr::7d81dc1c-eb42-4112-b953-fbd6cbec9ce0" providerId="AD" clId="Web-{E3460BE2-6F69-71DE-D0E6-FAD6F174EF02}" dt="2021-03-22T19:37:39.086" v="12" actId="20577"/>
          <ac:spMkLst>
            <pc:docMk/>
            <pc:sldMk cId="1083861107" sldId="290"/>
            <ac:spMk id="3" creationId="{E5066615-2FFE-4E28-8644-3AB85D800061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9DC171A1-D55E-2690-F8AB-AB05D9FC234E}"/>
    <pc:docChg chg="addSld modSld sldOrd">
      <pc:chgData name="Utilisateur invité" userId="S::urn:spo:anon#d1e91499d65809d091346bf08347548a1ce7025e6b414c69ccaef5dad34980a0::" providerId="AD" clId="Web-{9DC171A1-D55E-2690-F8AB-AB05D9FC234E}" dt="2021-03-21T18:40:52.246" v="10" actId="20577"/>
      <pc:docMkLst>
        <pc:docMk/>
      </pc:docMkLst>
      <pc:sldChg chg="delSp modSp add ord replId">
        <pc:chgData name="Utilisateur invité" userId="S::urn:spo:anon#d1e91499d65809d091346bf08347548a1ce7025e6b414c69ccaef5dad34980a0::" providerId="AD" clId="Web-{9DC171A1-D55E-2690-F8AB-AB05D9FC234E}" dt="2021-03-21T18:40:52.246" v="10" actId="20577"/>
        <pc:sldMkLst>
          <pc:docMk/>
          <pc:sldMk cId="1857252392" sldId="280"/>
        </pc:sldMkLst>
        <pc:spChg chg="mod">
          <ac:chgData name="Utilisateur invité" userId="S::urn:spo:anon#d1e91499d65809d091346bf08347548a1ce7025e6b414c69ccaef5dad34980a0::" providerId="AD" clId="Web-{9DC171A1-D55E-2690-F8AB-AB05D9FC234E}" dt="2021-03-21T18:40:52.246" v="10" actId="20577"/>
          <ac:spMkLst>
            <pc:docMk/>
            <pc:sldMk cId="1857252392" sldId="280"/>
            <ac:spMk id="5" creationId="{4F88944B-3780-4762-8643-2A1075DFDACB}"/>
          </ac:spMkLst>
        </pc:spChg>
        <pc:grpChg chg="del">
          <ac:chgData name="Utilisateur invité" userId="S::urn:spo:anon#d1e91499d65809d091346bf08347548a1ce7025e6b414c69ccaef5dad34980a0::" providerId="AD" clId="Web-{9DC171A1-D55E-2690-F8AB-AB05D9FC234E}" dt="2021-03-21T18:40:19.042" v="3"/>
          <ac:grpSpMkLst>
            <pc:docMk/>
            <pc:sldMk cId="1857252392" sldId="280"/>
            <ac:grpSpMk id="4" creationId="{70E6F9E1-A2CC-4261-86F5-E66128A2B040}"/>
          </ac:grpSpMkLst>
        </pc:grpChg>
        <pc:grpChg chg="del">
          <ac:chgData name="Utilisateur invité" userId="S::urn:spo:anon#d1e91499d65809d091346bf08347548a1ce7025e6b414c69ccaef5dad34980a0::" providerId="AD" clId="Web-{9DC171A1-D55E-2690-F8AB-AB05D9FC234E}" dt="2021-03-21T18:40:17.261" v="2"/>
          <ac:grpSpMkLst>
            <pc:docMk/>
            <pc:sldMk cId="1857252392" sldId="280"/>
            <ac:grpSpMk id="8" creationId="{A812D0CB-E1C0-41A1-8694-3086E351E05D}"/>
          </ac:grpSpMkLst>
        </pc:grpChg>
      </pc:sldChg>
    </pc:docChg>
  </pc:docChgLst>
  <pc:docChgLst>
    <pc:chgData name="Elio Tognacca" userId="S::tognacca@etud.insa-toulouse.fr::7d81dc1c-eb42-4112-b953-fbd6cbec9ce0" providerId="AD" clId="Web-{069D327B-542A-4078-BF44-8FD8E5709B14}"/>
    <pc:docChg chg="addSld delSld modSld addMainMaster modMainMaster">
      <pc:chgData name="Elio Tognacca" userId="S::tognacca@etud.insa-toulouse.fr::7d81dc1c-eb42-4112-b953-fbd6cbec9ce0" providerId="AD" clId="Web-{069D327B-542A-4078-BF44-8FD8E5709B14}" dt="2021-03-10T16:49:35.427" v="169" actId="20577"/>
      <pc:docMkLst>
        <pc:docMk/>
      </pc:docMkLst>
      <pc:sldChg chg="del">
        <pc:chgData name="Elio Tognacca" userId="S::tognacca@etud.insa-toulouse.fr::7d81dc1c-eb42-4112-b953-fbd6cbec9ce0" providerId="AD" clId="Web-{069D327B-542A-4078-BF44-8FD8E5709B14}" dt="2021-03-10T16:10:01.274" v="30"/>
        <pc:sldMkLst>
          <pc:docMk/>
          <pc:sldMk cId="3784089036" sldId="256"/>
        </pc:sldMkLst>
      </pc:sldChg>
      <pc:sldChg chg="addSp delSp modSp add del replId">
        <pc:chgData name="Elio Tognacca" userId="S::tognacca@etud.insa-toulouse.fr::7d81dc1c-eb42-4112-b953-fbd6cbec9ce0" providerId="AD" clId="Web-{069D327B-542A-4078-BF44-8FD8E5709B14}" dt="2021-03-10T16:11:42.902" v="56"/>
        <pc:sldMkLst>
          <pc:docMk/>
          <pc:sldMk cId="690392634" sldId="257"/>
        </pc:sldMkLst>
        <pc:spChg chg="del mod">
          <ac:chgData name="Elio Tognacca" userId="S::tognacca@etud.insa-toulouse.fr::7d81dc1c-eb42-4112-b953-fbd6cbec9ce0" providerId="AD" clId="Web-{069D327B-542A-4078-BF44-8FD8E5709B14}" dt="2021-03-10T16:11:04.667" v="52"/>
          <ac:spMkLst>
            <pc:docMk/>
            <pc:sldMk cId="690392634" sldId="257"/>
            <ac:spMk id="2" creationId="{00000000-0000-0000-0000-000000000000}"/>
          </ac:spMkLst>
        </pc:spChg>
        <pc:spChg chg="del mod">
          <ac:chgData name="Elio Tognacca" userId="S::tognacca@etud.insa-toulouse.fr::7d81dc1c-eb42-4112-b953-fbd6cbec9ce0" providerId="AD" clId="Web-{069D327B-542A-4078-BF44-8FD8E5709B14}" dt="2021-03-10T16:11:04.651" v="51"/>
          <ac:spMkLst>
            <pc:docMk/>
            <pc:sldMk cId="690392634" sldId="257"/>
            <ac:spMk id="3" creationId="{00000000-0000-0000-0000-000000000000}"/>
          </ac:spMkLst>
        </pc:spChg>
        <pc:spChg chg="add mod">
          <ac:chgData name="Elio Tognacca" userId="S::tognacca@etud.insa-toulouse.fr::7d81dc1c-eb42-4112-b953-fbd6cbec9ce0" providerId="AD" clId="Web-{069D327B-542A-4078-BF44-8FD8E5709B14}" dt="2021-03-10T16:11:04.651" v="51"/>
          <ac:spMkLst>
            <pc:docMk/>
            <pc:sldMk cId="690392634" sldId="257"/>
            <ac:spMk id="5" creationId="{8B2F6784-3571-4EE8-A5D5-BF176E43FE95}"/>
          </ac:spMkLst>
        </pc:spChg>
        <pc:spChg chg="add mod">
          <ac:chgData name="Elio Tognacca" userId="S::tognacca@etud.insa-toulouse.fr::7d81dc1c-eb42-4112-b953-fbd6cbec9ce0" providerId="AD" clId="Web-{069D327B-542A-4078-BF44-8FD8E5709B14}" dt="2021-03-10T16:11:04.667" v="52"/>
          <ac:spMkLst>
            <pc:docMk/>
            <pc:sldMk cId="690392634" sldId="257"/>
            <ac:spMk id="7" creationId="{5A3C9F0E-4E09-4FD5-8044-D9B8DA2B6404}"/>
          </ac:spMkLst>
        </pc:spChg>
      </pc:sldChg>
      <pc:sldChg chg="add del replId">
        <pc:chgData name="Elio Tognacca" userId="S::tognacca@etud.insa-toulouse.fr::7d81dc1c-eb42-4112-b953-fbd6cbec9ce0" providerId="AD" clId="Web-{069D327B-542A-4078-BF44-8FD8E5709B14}" dt="2021-03-10T16:10:03.103" v="31"/>
        <pc:sldMkLst>
          <pc:docMk/>
          <pc:sldMk cId="3212298730" sldId="258"/>
        </pc:sldMkLst>
      </pc:sldChg>
      <pc:sldChg chg="add del replId">
        <pc:chgData name="Elio Tognacca" userId="S::tognacca@etud.insa-toulouse.fr::7d81dc1c-eb42-4112-b953-fbd6cbec9ce0" providerId="AD" clId="Web-{069D327B-542A-4078-BF44-8FD8E5709B14}" dt="2021-03-10T16:10:03.915" v="32"/>
        <pc:sldMkLst>
          <pc:docMk/>
          <pc:sldMk cId="1506146973" sldId="259"/>
        </pc:sldMkLst>
      </pc:sldChg>
      <pc:sldChg chg="addSp delSp modSp add">
        <pc:chgData name="Elio Tognacca" userId="S::tognacca@etud.insa-toulouse.fr::7d81dc1c-eb42-4112-b953-fbd6cbec9ce0" providerId="AD" clId="Web-{069D327B-542A-4078-BF44-8FD8E5709B14}" dt="2021-03-10T16:49:35.427" v="169" actId="20577"/>
        <pc:sldMkLst>
          <pc:docMk/>
          <pc:sldMk cId="3665880668" sldId="260"/>
        </pc:sldMkLst>
        <pc:spChg chg="del">
          <ac:chgData name="Elio Tognacca" userId="S::tognacca@etud.insa-toulouse.fr::7d81dc1c-eb42-4112-b953-fbd6cbec9ce0" providerId="AD" clId="Web-{069D327B-542A-4078-BF44-8FD8E5709B14}" dt="2021-03-10T16:10:31.478" v="49"/>
          <ac:spMkLst>
            <pc:docMk/>
            <pc:sldMk cId="3665880668" sldId="260"/>
            <ac:spMk id="3" creationId="{5D8E1EA9-BB46-4474-ADDA-8B94F55A1673}"/>
          </ac:spMkLst>
        </pc:spChg>
        <pc:spChg chg="del">
          <ac:chgData name="Elio Tognacca" userId="S::tognacca@etud.insa-toulouse.fr::7d81dc1c-eb42-4112-b953-fbd6cbec9ce0" providerId="AD" clId="Web-{069D327B-542A-4078-BF44-8FD8E5709B14}" dt="2021-03-10T16:10:20.572" v="42"/>
          <ac:spMkLst>
            <pc:docMk/>
            <pc:sldMk cId="3665880668" sldId="260"/>
            <ac:spMk id="4" creationId="{5336340B-72C6-45D5-B96A-40C9B40FAE4E}"/>
          </ac:spMkLst>
        </pc:spChg>
        <pc:spChg chg="del">
          <ac:chgData name="Elio Tognacca" userId="S::tognacca@etud.insa-toulouse.fr::7d81dc1c-eb42-4112-b953-fbd6cbec9ce0" providerId="AD" clId="Web-{069D327B-542A-4078-BF44-8FD8E5709B14}" dt="2021-03-10T16:10:25.791" v="45"/>
          <ac:spMkLst>
            <pc:docMk/>
            <pc:sldMk cId="3665880668" sldId="260"/>
            <ac:spMk id="5" creationId="{C9E9FC44-553F-408A-9477-29CC0D7A8F04}"/>
          </ac:spMkLst>
        </pc:spChg>
        <pc:spChg chg="del">
          <ac:chgData name="Elio Tognacca" userId="S::tognacca@etud.insa-toulouse.fr::7d81dc1c-eb42-4112-b953-fbd6cbec9ce0" providerId="AD" clId="Web-{069D327B-542A-4078-BF44-8FD8E5709B14}" dt="2021-03-10T16:10:28.838" v="47"/>
          <ac:spMkLst>
            <pc:docMk/>
            <pc:sldMk cId="3665880668" sldId="260"/>
            <ac:spMk id="6" creationId="{F7A3EEFD-A9B6-487F-B34F-46D926AA03F9}"/>
          </ac:spMkLst>
        </pc:spChg>
        <pc:spChg chg="del">
          <ac:chgData name="Elio Tognacca" userId="S::tognacca@etud.insa-toulouse.fr::7d81dc1c-eb42-4112-b953-fbd6cbec9ce0" providerId="AD" clId="Web-{069D327B-542A-4078-BF44-8FD8E5709B14}" dt="2021-03-10T16:10:29.775" v="48"/>
          <ac:spMkLst>
            <pc:docMk/>
            <pc:sldMk cId="3665880668" sldId="260"/>
            <ac:spMk id="7" creationId="{5B56B9D6-4581-45B0-B910-974FB2D4EB4B}"/>
          </ac:spMkLst>
        </pc:spChg>
        <pc:spChg chg="add del mod">
          <ac:chgData name="Elio Tognacca" userId="S::tognacca@etud.insa-toulouse.fr::7d81dc1c-eb42-4112-b953-fbd6cbec9ce0" providerId="AD" clId="Web-{069D327B-542A-4078-BF44-8FD8E5709B14}" dt="2021-03-10T16:10:36.260" v="50"/>
          <ac:spMkLst>
            <pc:docMk/>
            <pc:sldMk cId="3665880668" sldId="260"/>
            <ac:spMk id="8" creationId="{49BC7B5E-A690-4D7D-9B5D-67047E28B7C7}"/>
          </ac:spMkLst>
        </pc:spChg>
        <pc:spChg chg="del">
          <ac:chgData name="Elio Tognacca" userId="S::tognacca@etud.insa-toulouse.fr::7d81dc1c-eb42-4112-b953-fbd6cbec9ce0" providerId="AD" clId="Web-{069D327B-542A-4078-BF44-8FD8E5709B14}" dt="2021-03-10T16:10:22.697" v="43"/>
          <ac:spMkLst>
            <pc:docMk/>
            <pc:sldMk cId="3665880668" sldId="260"/>
            <ac:spMk id="9" creationId="{045A5018-D6AD-4C70-A5C0-70BAD324CC21}"/>
          </ac:spMkLst>
        </pc:spChg>
        <pc:spChg chg="del">
          <ac:chgData name="Elio Tognacca" userId="S::tognacca@etud.insa-toulouse.fr::7d81dc1c-eb42-4112-b953-fbd6cbec9ce0" providerId="AD" clId="Web-{069D327B-542A-4078-BF44-8FD8E5709B14}" dt="2021-03-10T16:10:23.666" v="44"/>
          <ac:spMkLst>
            <pc:docMk/>
            <pc:sldMk cId="3665880668" sldId="260"/>
            <ac:spMk id="10" creationId="{F53849E4-FF9D-430B-B4A4-262F9663F3A9}"/>
          </ac:spMkLst>
        </pc:spChg>
        <pc:spChg chg="del">
          <ac:chgData name="Elio Tognacca" userId="S::tognacca@etud.insa-toulouse.fr::7d81dc1c-eb42-4112-b953-fbd6cbec9ce0" providerId="AD" clId="Web-{069D327B-542A-4078-BF44-8FD8E5709B14}" dt="2021-03-10T16:10:26.697" v="46"/>
          <ac:spMkLst>
            <pc:docMk/>
            <pc:sldMk cId="3665880668" sldId="260"/>
            <ac:spMk id="11" creationId="{7A76F469-0CAE-44D0-BAC4-EE711809EBE2}"/>
          </ac:spMkLst>
        </pc:spChg>
        <pc:spChg chg="add mod">
          <ac:chgData name="Elio Tognacca" userId="S::tognacca@etud.insa-toulouse.fr::7d81dc1c-eb42-4112-b953-fbd6cbec9ce0" providerId="AD" clId="Web-{069D327B-542A-4078-BF44-8FD8E5709B14}" dt="2021-03-10T16:12:39.372" v="67" actId="20577"/>
          <ac:spMkLst>
            <pc:docMk/>
            <pc:sldMk cId="3665880668" sldId="260"/>
            <ac:spMk id="16" creationId="{1AFA0711-21C1-431E-9988-CFD392417804}"/>
          </ac:spMkLst>
        </pc:spChg>
        <pc:spChg chg="add mod">
          <ac:chgData name="Elio Tognacca" userId="S::tognacca@etud.insa-toulouse.fr::7d81dc1c-eb42-4112-b953-fbd6cbec9ce0" providerId="AD" clId="Web-{069D327B-542A-4078-BF44-8FD8E5709B14}" dt="2021-03-10T16:49:35.427" v="169" actId="20577"/>
          <ac:spMkLst>
            <pc:docMk/>
            <pc:sldMk cId="3665880668" sldId="260"/>
            <ac:spMk id="17" creationId="{DCBD8CBC-2939-4B8E-B89B-AAC6F627CCFC}"/>
          </ac:spMkLst>
        </pc:spChg>
        <pc:cxnChg chg="del">
          <ac:chgData name="Elio Tognacca" userId="S::tognacca@etud.insa-toulouse.fr::7d81dc1c-eb42-4112-b953-fbd6cbec9ce0" providerId="AD" clId="Web-{069D327B-542A-4078-BF44-8FD8E5709B14}" dt="2021-03-10T16:10:20.494" v="41"/>
          <ac:cxnSpMkLst>
            <pc:docMk/>
            <pc:sldMk cId="3665880668" sldId="260"/>
            <ac:cxnSpMk id="12" creationId="{39988353-CDF1-4FE6-8F95-3E5EA64ADEAE}"/>
          </ac:cxnSpMkLst>
        </pc:cxnChg>
        <pc:cxnChg chg="del">
          <ac:chgData name="Elio Tognacca" userId="S::tognacca@etud.insa-toulouse.fr::7d81dc1c-eb42-4112-b953-fbd6cbec9ce0" providerId="AD" clId="Web-{069D327B-542A-4078-BF44-8FD8E5709B14}" dt="2021-03-10T16:10:20.494" v="40"/>
          <ac:cxnSpMkLst>
            <pc:docMk/>
            <pc:sldMk cId="3665880668" sldId="260"/>
            <ac:cxnSpMk id="13" creationId="{68545DE9-F576-48C9-8866-614437BD1317}"/>
          </ac:cxnSpMkLst>
        </pc:cxnChg>
        <pc:cxnChg chg="del">
          <ac:chgData name="Elio Tognacca" userId="S::tognacca@etud.insa-toulouse.fr::7d81dc1c-eb42-4112-b953-fbd6cbec9ce0" providerId="AD" clId="Web-{069D327B-542A-4078-BF44-8FD8E5709B14}" dt="2021-03-10T16:10:20.494" v="39"/>
          <ac:cxnSpMkLst>
            <pc:docMk/>
            <pc:sldMk cId="3665880668" sldId="260"/>
            <ac:cxnSpMk id="14" creationId="{E5403521-BE63-430C-9B3C-9D0C61873A58}"/>
          </ac:cxnSpMkLst>
        </pc:cxnChg>
        <pc:cxnChg chg="del">
          <ac:chgData name="Elio Tognacca" userId="S::tognacca@etud.insa-toulouse.fr::7d81dc1c-eb42-4112-b953-fbd6cbec9ce0" providerId="AD" clId="Web-{069D327B-542A-4078-BF44-8FD8E5709B14}" dt="2021-03-10T16:10:20.494" v="38"/>
          <ac:cxnSpMkLst>
            <pc:docMk/>
            <pc:sldMk cId="3665880668" sldId="260"/>
            <ac:cxnSpMk id="15" creationId="{90A50A08-1680-4371-A430-32FBDD8F9CBA}"/>
          </ac:cxnSpMkLst>
        </pc:cxnChg>
      </pc:sldChg>
      <pc:sldChg chg="modSp add">
        <pc:chgData name="Elio Tognacca" userId="S::tognacca@etud.insa-toulouse.fr::7d81dc1c-eb42-4112-b953-fbd6cbec9ce0" providerId="AD" clId="Web-{069D327B-542A-4078-BF44-8FD8E5709B14}" dt="2021-03-10T16:10:13.978" v="37" actId="20577"/>
        <pc:sldMkLst>
          <pc:docMk/>
          <pc:sldMk cId="2880739957" sldId="261"/>
        </pc:sldMkLst>
        <pc:spChg chg="mod">
          <ac:chgData name="Elio Tognacca" userId="S::tognacca@etud.insa-toulouse.fr::7d81dc1c-eb42-4112-b953-fbd6cbec9ce0" providerId="AD" clId="Web-{069D327B-542A-4078-BF44-8FD8E5709B14}" dt="2021-03-10T16:10:13.978" v="37" actId="20577"/>
          <ac:spMkLst>
            <pc:docMk/>
            <pc:sldMk cId="2880739957" sldId="261"/>
            <ac:spMk id="7" creationId="{08797542-C5EE-4FD3-BB04-973923C6E85A}"/>
          </ac:spMkLst>
        </pc:spChg>
      </pc:sldChg>
      <pc:sldMasterChg chg="modSldLayout">
        <pc:chgData name="Elio Tognacca" userId="S::tognacca@etud.insa-toulouse.fr::7d81dc1c-eb42-4112-b953-fbd6cbec9ce0" providerId="AD" clId="Web-{069D327B-542A-4078-BF44-8FD8E5709B14}" dt="2021-03-10T16:09:57.618" v="28"/>
        <pc:sldMasterMkLst>
          <pc:docMk/>
          <pc:sldMasterMk cId="3071127875" sldId="2147483648"/>
        </pc:sldMasterMkLst>
        <pc:sldLayoutChg chg="replId">
          <pc:chgData name="Elio Tognacca" userId="S::tognacca@etud.insa-toulouse.fr::7d81dc1c-eb42-4112-b953-fbd6cbec9ce0" providerId="AD" clId="Web-{069D327B-542A-4078-BF44-8FD8E5709B14}" dt="2021-03-10T16:09:57.618" v="28"/>
          <pc:sldLayoutMkLst>
            <pc:docMk/>
            <pc:sldMasterMk cId="3071127875" sldId="2147483648"/>
            <pc:sldLayoutMk cId="2706407263" sldId="2147483660"/>
          </pc:sldLayoutMkLst>
        </pc:sldLayoutChg>
        <pc:sldLayoutChg chg="replId">
          <pc:chgData name="Elio Tognacca" userId="S::tognacca@etud.insa-toulouse.fr::7d81dc1c-eb42-4112-b953-fbd6cbec9ce0" providerId="AD" clId="Web-{069D327B-542A-4078-BF44-8FD8E5709B14}" dt="2021-03-10T16:09:57.618" v="28"/>
          <pc:sldLayoutMkLst>
            <pc:docMk/>
            <pc:sldMasterMk cId="3071127875" sldId="2147483648"/>
            <pc:sldLayoutMk cId="3395854097" sldId="2147483661"/>
          </pc:sldLayoutMkLst>
        </pc:sldLayoutChg>
        <pc:sldLayoutChg chg="replId">
          <pc:chgData name="Elio Tognacca" userId="S::tognacca@etud.insa-toulouse.fr::7d81dc1c-eb42-4112-b953-fbd6cbec9ce0" providerId="AD" clId="Web-{069D327B-542A-4078-BF44-8FD8E5709B14}" dt="2021-03-10T16:09:57.618" v="28"/>
          <pc:sldLayoutMkLst>
            <pc:docMk/>
            <pc:sldMasterMk cId="3071127875" sldId="2147483648"/>
            <pc:sldLayoutMk cId="4040201302" sldId="2147483662"/>
          </pc:sldLayoutMkLst>
        </pc:sldLayoutChg>
      </pc:sldMasterChg>
      <pc:sldMasterChg chg="add addSldLayout">
        <pc:chgData name="Elio Tognacca" userId="S::tognacca@etud.insa-toulouse.fr::7d81dc1c-eb42-4112-b953-fbd6cbec9ce0" providerId="AD" clId="Web-{069D327B-542A-4078-BF44-8FD8E5709B14}" dt="2021-03-10T16:09:57.618" v="28"/>
        <pc:sldMasterMkLst>
          <pc:docMk/>
          <pc:sldMasterMk cId="0" sldId="2147483656"/>
        </pc:sldMasterMkLst>
        <pc:sldLayoutChg chg="add">
          <pc:chgData name="Elio Tognacca" userId="S::tognacca@etud.insa-toulouse.fr::7d81dc1c-eb42-4112-b953-fbd6cbec9ce0" providerId="AD" clId="Web-{069D327B-542A-4078-BF44-8FD8E5709B14}" dt="2021-03-10T16:09:57.618" v="28"/>
          <pc:sldLayoutMkLst>
            <pc:docMk/>
            <pc:sldMasterMk cId="0" sldId="2147483656"/>
            <pc:sldLayoutMk cId="0" sldId="2147483654"/>
          </pc:sldLayoutMkLst>
        </pc:sldLayoutChg>
        <pc:sldLayoutChg chg="add">
          <pc:chgData name="Elio Tognacca" userId="S::tognacca@etud.insa-toulouse.fr::7d81dc1c-eb42-4112-b953-fbd6cbec9ce0" providerId="AD" clId="Web-{069D327B-542A-4078-BF44-8FD8E5709B14}" dt="2021-03-10T16:09:57.618" v="28"/>
          <pc:sldLayoutMkLst>
            <pc:docMk/>
            <pc:sldMasterMk cId="0" sldId="2147483656"/>
            <pc:sldLayoutMk cId="0" sldId="2147483655"/>
          </pc:sldLayoutMkLst>
        </pc:sldLayoutChg>
      </pc:sldMasterChg>
    </pc:docChg>
  </pc:docChgLst>
  <pc:docChgLst>
    <pc:chgData name="Elio Tognacca" userId="S::tognacca@etud.insa-toulouse.fr::7d81dc1c-eb42-4112-b953-fbd6cbec9ce0" providerId="AD" clId="Web-{15EAC23B-6023-ECB4-FCA2-661FFA8CC1D6}"/>
    <pc:docChg chg="modSld">
      <pc:chgData name="Elio Tognacca" userId="S::tognacca@etud.insa-toulouse.fr::7d81dc1c-eb42-4112-b953-fbd6cbec9ce0" providerId="AD" clId="Web-{15EAC23B-6023-ECB4-FCA2-661FFA8CC1D6}" dt="2021-03-21T20:15:37.089" v="302" actId="1076"/>
      <pc:docMkLst>
        <pc:docMk/>
      </pc:docMkLst>
      <pc:sldChg chg="modSp">
        <pc:chgData name="Elio Tognacca" userId="S::tognacca@etud.insa-toulouse.fr::7d81dc1c-eb42-4112-b953-fbd6cbec9ce0" providerId="AD" clId="Web-{15EAC23B-6023-ECB4-FCA2-661FFA8CC1D6}" dt="2021-03-21T20:09:04.968" v="134" actId="20577"/>
        <pc:sldMkLst>
          <pc:docMk/>
          <pc:sldMk cId="924925618" sldId="263"/>
        </pc:sldMkLst>
        <pc:spChg chg="mod">
          <ac:chgData name="Elio Tognacca" userId="S::tognacca@etud.insa-toulouse.fr::7d81dc1c-eb42-4112-b953-fbd6cbec9ce0" providerId="AD" clId="Web-{15EAC23B-6023-ECB4-FCA2-661FFA8CC1D6}" dt="2021-03-21T20:09:04.968" v="134" actId="20577"/>
          <ac:spMkLst>
            <pc:docMk/>
            <pc:sldMk cId="924925618" sldId="263"/>
            <ac:spMk id="19" creationId="{5AD7552F-199E-471F-B0BA-CB7AFDF839F4}"/>
          </ac:spMkLst>
        </pc:spChg>
      </pc:sldChg>
      <pc:sldChg chg="modSp">
        <pc:chgData name="Elio Tognacca" userId="S::tognacca@etud.insa-toulouse.fr::7d81dc1c-eb42-4112-b953-fbd6cbec9ce0" providerId="AD" clId="Web-{15EAC23B-6023-ECB4-FCA2-661FFA8CC1D6}" dt="2021-03-21T20:09:18.234" v="137" actId="20577"/>
        <pc:sldMkLst>
          <pc:docMk/>
          <pc:sldMk cId="2462281389" sldId="267"/>
        </pc:sldMkLst>
        <pc:spChg chg="mod">
          <ac:chgData name="Elio Tognacca" userId="S::tognacca@etud.insa-toulouse.fr::7d81dc1c-eb42-4112-b953-fbd6cbec9ce0" providerId="AD" clId="Web-{15EAC23B-6023-ECB4-FCA2-661FFA8CC1D6}" dt="2021-03-21T20:09:18.234" v="137" actId="20577"/>
          <ac:spMkLst>
            <pc:docMk/>
            <pc:sldMk cId="2462281389" sldId="267"/>
            <ac:spMk id="2" creationId="{1F886040-22DF-4771-A644-EE00E0C7E921}"/>
          </ac:spMkLst>
        </pc:spChg>
      </pc:sldChg>
      <pc:sldChg chg="modSp">
        <pc:chgData name="Elio Tognacca" userId="S::tognacca@etud.insa-toulouse.fr::7d81dc1c-eb42-4112-b953-fbd6cbec9ce0" providerId="AD" clId="Web-{15EAC23B-6023-ECB4-FCA2-661FFA8CC1D6}" dt="2021-03-21T20:09:21.422" v="138" actId="20577"/>
        <pc:sldMkLst>
          <pc:docMk/>
          <pc:sldMk cId="1892929834" sldId="268"/>
        </pc:sldMkLst>
        <pc:spChg chg="mod">
          <ac:chgData name="Elio Tognacca" userId="S::tognacca@etud.insa-toulouse.fr::7d81dc1c-eb42-4112-b953-fbd6cbec9ce0" providerId="AD" clId="Web-{15EAC23B-6023-ECB4-FCA2-661FFA8CC1D6}" dt="2021-03-21T20:09:21.422" v="138" actId="20577"/>
          <ac:spMkLst>
            <pc:docMk/>
            <pc:sldMk cId="1892929834" sldId="268"/>
            <ac:spMk id="2" creationId="{16B3FEC2-EDD8-473B-B79D-AB715E63DB2A}"/>
          </ac:spMkLst>
        </pc:spChg>
      </pc:sldChg>
      <pc:sldChg chg="modSp">
        <pc:chgData name="Elio Tognacca" userId="S::tognacca@etud.insa-toulouse.fr::7d81dc1c-eb42-4112-b953-fbd6cbec9ce0" providerId="AD" clId="Web-{15EAC23B-6023-ECB4-FCA2-661FFA8CC1D6}" dt="2021-03-21T20:09:56.501" v="162" actId="20577"/>
        <pc:sldMkLst>
          <pc:docMk/>
          <pc:sldMk cId="1237852480" sldId="269"/>
        </pc:sldMkLst>
        <pc:spChg chg="mod">
          <ac:chgData name="Elio Tognacca" userId="S::tognacca@etud.insa-toulouse.fr::7d81dc1c-eb42-4112-b953-fbd6cbec9ce0" providerId="AD" clId="Web-{15EAC23B-6023-ECB4-FCA2-661FFA8CC1D6}" dt="2021-03-21T20:09:56.501" v="162" actId="20577"/>
          <ac:spMkLst>
            <pc:docMk/>
            <pc:sldMk cId="1237852480" sldId="269"/>
            <ac:spMk id="2" creationId="{FB98A911-5285-42D8-90A3-42A9F24D1494}"/>
          </ac:spMkLst>
        </pc:spChg>
      </pc:sldChg>
      <pc:sldChg chg="modSp">
        <pc:chgData name="Elio Tognacca" userId="S::tognacca@etud.insa-toulouse.fr::7d81dc1c-eb42-4112-b953-fbd6cbec9ce0" providerId="AD" clId="Web-{15EAC23B-6023-ECB4-FCA2-661FFA8CC1D6}" dt="2021-03-21T20:10:13.314" v="168" actId="20577"/>
        <pc:sldMkLst>
          <pc:docMk/>
          <pc:sldMk cId="3262086891" sldId="270"/>
        </pc:sldMkLst>
        <pc:spChg chg="mod">
          <ac:chgData name="Elio Tognacca" userId="S::tognacca@etud.insa-toulouse.fr::7d81dc1c-eb42-4112-b953-fbd6cbec9ce0" providerId="AD" clId="Web-{15EAC23B-6023-ECB4-FCA2-661FFA8CC1D6}" dt="2021-03-21T20:10:13.314" v="168" actId="20577"/>
          <ac:spMkLst>
            <pc:docMk/>
            <pc:sldMk cId="3262086891" sldId="270"/>
            <ac:spMk id="3" creationId="{E5066615-2FFE-4E28-8644-3AB85D800061}"/>
          </ac:spMkLst>
        </pc:spChg>
      </pc:sldChg>
      <pc:sldChg chg="modSp">
        <pc:chgData name="Elio Tognacca" userId="S::tognacca@etud.insa-toulouse.fr::7d81dc1c-eb42-4112-b953-fbd6cbec9ce0" providerId="AD" clId="Web-{15EAC23B-6023-ECB4-FCA2-661FFA8CC1D6}" dt="2021-03-21T20:09:25.141" v="139" actId="20577"/>
        <pc:sldMkLst>
          <pc:docMk/>
          <pc:sldMk cId="1483706242" sldId="271"/>
        </pc:sldMkLst>
        <pc:spChg chg="mod">
          <ac:chgData name="Elio Tognacca" userId="S::tognacca@etud.insa-toulouse.fr::7d81dc1c-eb42-4112-b953-fbd6cbec9ce0" providerId="AD" clId="Web-{15EAC23B-6023-ECB4-FCA2-661FFA8CC1D6}" dt="2021-03-21T20:09:25.141" v="139" actId="20577"/>
          <ac:spMkLst>
            <pc:docMk/>
            <pc:sldMk cId="1483706242" sldId="271"/>
            <ac:spMk id="2" creationId="{5227BD5C-482E-444C-AEAB-7DA4DE42E86C}"/>
          </ac:spMkLst>
        </pc:spChg>
      </pc:sldChg>
      <pc:sldChg chg="modSp">
        <pc:chgData name="Elio Tognacca" userId="S::tognacca@etud.insa-toulouse.fr::7d81dc1c-eb42-4112-b953-fbd6cbec9ce0" providerId="AD" clId="Web-{15EAC23B-6023-ECB4-FCA2-661FFA8CC1D6}" dt="2021-03-21T20:10:01.251" v="163" actId="20577"/>
        <pc:sldMkLst>
          <pc:docMk/>
          <pc:sldMk cId="2967761886" sldId="272"/>
        </pc:sldMkLst>
        <pc:spChg chg="mod">
          <ac:chgData name="Elio Tognacca" userId="S::tognacca@etud.insa-toulouse.fr::7d81dc1c-eb42-4112-b953-fbd6cbec9ce0" providerId="AD" clId="Web-{15EAC23B-6023-ECB4-FCA2-661FFA8CC1D6}" dt="2021-03-21T20:10:01.251" v="163" actId="20577"/>
          <ac:spMkLst>
            <pc:docMk/>
            <pc:sldMk cId="2967761886" sldId="272"/>
            <ac:spMk id="2" creationId="{311A82C7-F5C0-471C-944B-BE6E243B8D50}"/>
          </ac:spMkLst>
        </pc:spChg>
      </pc:sldChg>
      <pc:sldChg chg="modSp">
        <pc:chgData name="Elio Tognacca" userId="S::tognacca@etud.insa-toulouse.fr::7d81dc1c-eb42-4112-b953-fbd6cbec9ce0" providerId="AD" clId="Web-{15EAC23B-6023-ECB4-FCA2-661FFA8CC1D6}" dt="2021-03-21T20:10:04.876" v="165" actId="20577"/>
        <pc:sldMkLst>
          <pc:docMk/>
          <pc:sldMk cId="3662119818" sldId="273"/>
        </pc:sldMkLst>
        <pc:spChg chg="mod">
          <ac:chgData name="Elio Tognacca" userId="S::tognacca@etud.insa-toulouse.fr::7d81dc1c-eb42-4112-b953-fbd6cbec9ce0" providerId="AD" clId="Web-{15EAC23B-6023-ECB4-FCA2-661FFA8CC1D6}" dt="2021-03-21T20:10:04.876" v="165" actId="20577"/>
          <ac:spMkLst>
            <pc:docMk/>
            <pc:sldMk cId="3662119818" sldId="273"/>
            <ac:spMk id="3" creationId="{AA61ADEB-CB0B-41F4-B17E-F5F7459A7415}"/>
          </ac:spMkLst>
        </pc:spChg>
      </pc:sldChg>
      <pc:sldChg chg="modSp">
        <pc:chgData name="Elio Tognacca" userId="S::tognacca@etud.insa-toulouse.fr::7d81dc1c-eb42-4112-b953-fbd6cbec9ce0" providerId="AD" clId="Web-{15EAC23B-6023-ECB4-FCA2-661FFA8CC1D6}" dt="2021-03-21T20:09:51.829" v="160" actId="14100"/>
        <pc:sldMkLst>
          <pc:docMk/>
          <pc:sldMk cId="3342476637" sldId="274"/>
        </pc:sldMkLst>
        <pc:spChg chg="mod">
          <ac:chgData name="Elio Tognacca" userId="S::tognacca@etud.insa-toulouse.fr::7d81dc1c-eb42-4112-b953-fbd6cbec9ce0" providerId="AD" clId="Web-{15EAC23B-6023-ECB4-FCA2-661FFA8CC1D6}" dt="2021-03-21T20:09:51.829" v="160" actId="14100"/>
          <ac:spMkLst>
            <pc:docMk/>
            <pc:sldMk cId="3342476637" sldId="274"/>
            <ac:spMk id="2" creationId="{D93F9600-A0BC-4990-B241-69CFA6E8A8BE}"/>
          </ac:spMkLst>
        </pc:spChg>
        <pc:spChg chg="mod">
          <ac:chgData name="Elio Tognacca" userId="S::tognacca@etud.insa-toulouse.fr::7d81dc1c-eb42-4112-b953-fbd6cbec9ce0" providerId="AD" clId="Web-{15EAC23B-6023-ECB4-FCA2-661FFA8CC1D6}" dt="2021-03-21T20:09:47.469" v="156" actId="20577"/>
          <ac:spMkLst>
            <pc:docMk/>
            <pc:sldMk cId="3342476637" sldId="274"/>
            <ac:spMk id="4" creationId="{63D058FF-5D57-4F73-ACEA-1049F1EE4D9A}"/>
          </ac:spMkLst>
        </pc:spChg>
      </pc:sldChg>
      <pc:sldChg chg="modSp">
        <pc:chgData name="Elio Tognacca" userId="S::tognacca@etud.insa-toulouse.fr::7d81dc1c-eb42-4112-b953-fbd6cbec9ce0" providerId="AD" clId="Web-{15EAC23B-6023-ECB4-FCA2-661FFA8CC1D6}" dt="2021-03-21T20:09:08.828" v="135" actId="20577"/>
        <pc:sldMkLst>
          <pc:docMk/>
          <pc:sldMk cId="1396194800" sldId="275"/>
        </pc:sldMkLst>
        <pc:spChg chg="mod">
          <ac:chgData name="Elio Tognacca" userId="S::tognacca@etud.insa-toulouse.fr::7d81dc1c-eb42-4112-b953-fbd6cbec9ce0" providerId="AD" clId="Web-{15EAC23B-6023-ECB4-FCA2-661FFA8CC1D6}" dt="2021-03-21T20:09:08.828" v="135" actId="20577"/>
          <ac:spMkLst>
            <pc:docMk/>
            <pc:sldMk cId="1396194800" sldId="275"/>
            <ac:spMk id="2" creationId="{1451F9EF-62C5-4D8A-A532-D7524226652A}"/>
          </ac:spMkLst>
        </pc:spChg>
      </pc:sldChg>
      <pc:sldChg chg="modSp">
        <pc:chgData name="Elio Tognacca" userId="S::tognacca@etud.insa-toulouse.fr::7d81dc1c-eb42-4112-b953-fbd6cbec9ce0" providerId="AD" clId="Web-{15EAC23B-6023-ECB4-FCA2-661FFA8CC1D6}" dt="2021-03-21T20:09:14.047" v="136" actId="20577"/>
        <pc:sldMkLst>
          <pc:docMk/>
          <pc:sldMk cId="4051857355" sldId="276"/>
        </pc:sldMkLst>
        <pc:spChg chg="mod">
          <ac:chgData name="Elio Tognacca" userId="S::tognacca@etud.insa-toulouse.fr::7d81dc1c-eb42-4112-b953-fbd6cbec9ce0" providerId="AD" clId="Web-{15EAC23B-6023-ECB4-FCA2-661FFA8CC1D6}" dt="2021-03-21T20:09:14.047" v="136" actId="20577"/>
          <ac:spMkLst>
            <pc:docMk/>
            <pc:sldMk cId="4051857355" sldId="276"/>
            <ac:spMk id="4" creationId="{7CA98B74-9827-4D80-8D51-CB1F96A35FD9}"/>
          </ac:spMkLst>
        </pc:spChg>
      </pc:sldChg>
      <pc:sldChg chg="modSp">
        <pc:chgData name="Elio Tognacca" userId="S::tognacca@etud.insa-toulouse.fr::7d81dc1c-eb42-4112-b953-fbd6cbec9ce0" providerId="AD" clId="Web-{15EAC23B-6023-ECB4-FCA2-661FFA8CC1D6}" dt="2021-03-21T20:09:28.141" v="140" actId="20577"/>
        <pc:sldMkLst>
          <pc:docMk/>
          <pc:sldMk cId="741731948" sldId="277"/>
        </pc:sldMkLst>
        <pc:spChg chg="mod">
          <ac:chgData name="Elio Tognacca" userId="S::tognacca@etud.insa-toulouse.fr::7d81dc1c-eb42-4112-b953-fbd6cbec9ce0" providerId="AD" clId="Web-{15EAC23B-6023-ECB4-FCA2-661FFA8CC1D6}" dt="2021-03-21T20:09:28.141" v="140" actId="20577"/>
          <ac:spMkLst>
            <pc:docMk/>
            <pc:sldMk cId="741731948" sldId="277"/>
            <ac:spMk id="2" creationId="{5227BD5C-482E-444C-AEAB-7DA4DE42E86C}"/>
          </ac:spMkLst>
        </pc:spChg>
      </pc:sldChg>
      <pc:sldChg chg="modSp">
        <pc:chgData name="Elio Tognacca" userId="S::tognacca@etud.insa-toulouse.fr::7d81dc1c-eb42-4112-b953-fbd6cbec9ce0" providerId="AD" clId="Web-{15EAC23B-6023-ECB4-FCA2-661FFA8CC1D6}" dt="2021-03-21T20:10:08.611" v="166" actId="20577"/>
        <pc:sldMkLst>
          <pc:docMk/>
          <pc:sldMk cId="3619549981" sldId="278"/>
        </pc:sldMkLst>
        <pc:spChg chg="mod">
          <ac:chgData name="Elio Tognacca" userId="S::tognacca@etud.insa-toulouse.fr::7d81dc1c-eb42-4112-b953-fbd6cbec9ce0" providerId="AD" clId="Web-{15EAC23B-6023-ECB4-FCA2-661FFA8CC1D6}" dt="2021-03-21T20:10:08.611" v="166" actId="20577"/>
          <ac:spMkLst>
            <pc:docMk/>
            <pc:sldMk cId="3619549981" sldId="278"/>
            <ac:spMk id="3" creationId="{E5066615-2FFE-4E28-8644-3AB85D800061}"/>
          </ac:spMkLst>
        </pc:spChg>
      </pc:sldChg>
      <pc:sldChg chg="delSp modSp">
        <pc:chgData name="Elio Tognacca" userId="S::tognacca@etud.insa-toulouse.fr::7d81dc1c-eb42-4112-b953-fbd6cbec9ce0" providerId="AD" clId="Web-{15EAC23B-6023-ECB4-FCA2-661FFA8CC1D6}" dt="2021-03-21T20:15:37.089" v="302" actId="1076"/>
        <pc:sldMkLst>
          <pc:docMk/>
          <pc:sldMk cId="1857252392" sldId="280"/>
        </pc:sldMkLst>
        <pc:spChg chg="del mod">
          <ac:chgData name="Elio Tognacca" userId="S::tognacca@etud.insa-toulouse.fr::7d81dc1c-eb42-4112-b953-fbd6cbec9ce0" providerId="AD" clId="Web-{15EAC23B-6023-ECB4-FCA2-661FFA8CC1D6}" dt="2021-03-21T20:14:19.540" v="297"/>
          <ac:spMkLst>
            <pc:docMk/>
            <pc:sldMk cId="1857252392" sldId="280"/>
            <ac:spMk id="3" creationId="{B4461FAE-462D-4F29-AC85-030D4CDDEB1A}"/>
          </ac:spMkLst>
        </pc:spChg>
        <pc:spChg chg="del mod">
          <ac:chgData name="Elio Tognacca" userId="S::tognacca@etud.insa-toulouse.fr::7d81dc1c-eb42-4112-b953-fbd6cbec9ce0" providerId="AD" clId="Web-{15EAC23B-6023-ECB4-FCA2-661FFA8CC1D6}" dt="2021-03-21T20:08:46.030" v="130"/>
          <ac:spMkLst>
            <pc:docMk/>
            <pc:sldMk cId="1857252392" sldId="280"/>
            <ac:spMk id="10" creationId="{BD003B63-F334-41EA-9A08-A32573AF9C7B}"/>
          </ac:spMkLst>
        </pc:spChg>
        <pc:spChg chg="mod">
          <ac:chgData name="Elio Tognacca" userId="S::tognacca@etud.insa-toulouse.fr::7d81dc1c-eb42-4112-b953-fbd6cbec9ce0" providerId="AD" clId="Web-{15EAC23B-6023-ECB4-FCA2-661FFA8CC1D6}" dt="2021-03-21T20:08:59.687" v="133" actId="20577"/>
          <ac:spMkLst>
            <pc:docMk/>
            <pc:sldMk cId="1857252392" sldId="280"/>
            <ac:spMk id="19" creationId="{5AD7552F-199E-471F-B0BA-CB7AFDF839F4}"/>
          </ac:spMkLst>
        </pc:spChg>
        <pc:graphicFrameChg chg="mod modGraphic">
          <ac:chgData name="Elio Tognacca" userId="S::tognacca@etud.insa-toulouse.fr::7d81dc1c-eb42-4112-b953-fbd6cbec9ce0" providerId="AD" clId="Web-{15EAC23B-6023-ECB4-FCA2-661FFA8CC1D6}" dt="2021-03-21T20:15:37.011" v="300" actId="1076"/>
          <ac:graphicFrameMkLst>
            <pc:docMk/>
            <pc:sldMk cId="1857252392" sldId="280"/>
            <ac:graphicFrameMk id="4" creationId="{77260327-3F46-4B64-BF15-F2AB81022DB8}"/>
          </ac:graphicFrameMkLst>
        </pc:graphicFrameChg>
        <pc:graphicFrameChg chg="mod modGraphic">
          <ac:chgData name="Elio Tognacca" userId="S::tognacca@etud.insa-toulouse.fr::7d81dc1c-eb42-4112-b953-fbd6cbec9ce0" providerId="AD" clId="Web-{15EAC23B-6023-ECB4-FCA2-661FFA8CC1D6}" dt="2021-03-21T20:15:37.042" v="301" actId="1076"/>
          <ac:graphicFrameMkLst>
            <pc:docMk/>
            <pc:sldMk cId="1857252392" sldId="280"/>
            <ac:graphicFrameMk id="8" creationId="{BBD6E158-4364-426F-9EEE-DC56F18C5A88}"/>
          </ac:graphicFrameMkLst>
        </pc:graphicFrameChg>
        <pc:graphicFrameChg chg="mod modGraphic">
          <ac:chgData name="Elio Tognacca" userId="S::tognacca@etud.insa-toulouse.fr::7d81dc1c-eb42-4112-b953-fbd6cbec9ce0" providerId="AD" clId="Web-{15EAC23B-6023-ECB4-FCA2-661FFA8CC1D6}" dt="2021-03-21T20:15:37.089" v="302" actId="1076"/>
          <ac:graphicFrameMkLst>
            <pc:docMk/>
            <pc:sldMk cId="1857252392" sldId="280"/>
            <ac:graphicFrameMk id="11" creationId="{140EB4A0-EA97-483E-B53A-208226113402}"/>
          </ac:graphicFrameMkLst>
        </pc:graphicFrameChg>
      </pc:sldChg>
    </pc:docChg>
  </pc:docChgLst>
  <pc:docChgLst>
    <pc:chgData name="Elio Tognacca" userId="S::tognacca@etud.insa-toulouse.fr::7d81dc1c-eb42-4112-b953-fbd6cbec9ce0" providerId="AD" clId="Web-{8AD9609C-DD72-4004-0CC0-1801D9B0E7E5}"/>
    <pc:docChg chg="addSld delSld modSld">
      <pc:chgData name="Elio Tognacca" userId="S::tognacca@etud.insa-toulouse.fr::7d81dc1c-eb42-4112-b953-fbd6cbec9ce0" providerId="AD" clId="Web-{8AD9609C-DD72-4004-0CC0-1801D9B0E7E5}" dt="2021-03-18T09:51:59.327" v="793" actId="20577"/>
      <pc:docMkLst>
        <pc:docMk/>
      </pc:docMkLst>
      <pc:sldChg chg="modSp">
        <pc:chgData name="Elio Tognacca" userId="S::tognacca@etud.insa-toulouse.fr::7d81dc1c-eb42-4112-b953-fbd6cbec9ce0" providerId="AD" clId="Web-{8AD9609C-DD72-4004-0CC0-1801D9B0E7E5}" dt="2021-03-18T09:32:57.383" v="618" actId="20577"/>
        <pc:sldMkLst>
          <pc:docMk/>
          <pc:sldMk cId="3665880668" sldId="260"/>
        </pc:sldMkLst>
        <pc:spChg chg="mod">
          <ac:chgData name="Elio Tognacca" userId="S::tognacca@etud.insa-toulouse.fr::7d81dc1c-eb42-4112-b953-fbd6cbec9ce0" providerId="AD" clId="Web-{8AD9609C-DD72-4004-0CC0-1801D9B0E7E5}" dt="2021-03-18T09:32:57.383" v="618" actId="20577"/>
          <ac:spMkLst>
            <pc:docMk/>
            <pc:sldMk cId="3665880668" sldId="260"/>
            <ac:spMk id="17" creationId="{DCBD8CBC-2939-4B8E-B89B-AAC6F627CCFC}"/>
          </ac:spMkLst>
        </pc:spChg>
      </pc:sldChg>
      <pc:sldChg chg="modSp">
        <pc:chgData name="Elio Tognacca" userId="S::tognacca@etud.insa-toulouse.fr::7d81dc1c-eb42-4112-b953-fbd6cbec9ce0" providerId="AD" clId="Web-{8AD9609C-DD72-4004-0CC0-1801D9B0E7E5}" dt="2021-03-18T08:04:02.151" v="32" actId="20577"/>
        <pc:sldMkLst>
          <pc:docMk/>
          <pc:sldMk cId="2880739957" sldId="261"/>
        </pc:sldMkLst>
        <pc:spChg chg="mod">
          <ac:chgData name="Elio Tognacca" userId="S::tognacca@etud.insa-toulouse.fr::7d81dc1c-eb42-4112-b953-fbd6cbec9ce0" providerId="AD" clId="Web-{8AD9609C-DD72-4004-0CC0-1801D9B0E7E5}" dt="2021-03-18T08:04:02.151" v="32" actId="20577"/>
          <ac:spMkLst>
            <pc:docMk/>
            <pc:sldMk cId="2880739957" sldId="261"/>
            <ac:spMk id="7" creationId="{08797542-C5EE-4FD3-BB04-973923C6E85A}"/>
          </ac:spMkLst>
        </pc:spChg>
      </pc:sldChg>
      <pc:sldChg chg="addSp delSp modSp">
        <pc:chgData name="Elio Tognacca" userId="S::tognacca@etud.insa-toulouse.fr::7d81dc1c-eb42-4112-b953-fbd6cbec9ce0" providerId="AD" clId="Web-{8AD9609C-DD72-4004-0CC0-1801D9B0E7E5}" dt="2021-03-18T08:57:55.185" v="509"/>
        <pc:sldMkLst>
          <pc:docMk/>
          <pc:sldMk cId="4085222022" sldId="262"/>
        </pc:sldMkLst>
        <pc:spChg chg="del">
          <ac:chgData name="Elio Tognacca" userId="S::tognacca@etud.insa-toulouse.fr::7d81dc1c-eb42-4112-b953-fbd6cbec9ce0" providerId="AD" clId="Web-{8AD9609C-DD72-4004-0CC0-1801D9B0E7E5}" dt="2021-03-18T08:50:18.957" v="438"/>
          <ac:spMkLst>
            <pc:docMk/>
            <pc:sldMk cId="4085222022" sldId="262"/>
            <ac:spMk id="3" creationId="{B7615EDB-7733-400B-A53D-2209E1A5EFD1}"/>
          </ac:spMkLst>
        </pc:spChg>
        <pc:spChg chg="del mod">
          <ac:chgData name="Elio Tognacca" userId="S::tognacca@etud.insa-toulouse.fr::7d81dc1c-eb42-4112-b953-fbd6cbec9ce0" providerId="AD" clId="Web-{8AD9609C-DD72-4004-0CC0-1801D9B0E7E5}" dt="2021-03-18T08:02:28.024" v="23"/>
          <ac:spMkLst>
            <pc:docMk/>
            <pc:sldMk cId="4085222022" sldId="262"/>
            <ac:spMk id="4" creationId="{08B872E1-7E21-42CA-B108-8279AD765700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8:38:09.645" v="327" actId="20577"/>
          <ac:spMkLst>
            <pc:docMk/>
            <pc:sldMk cId="4085222022" sldId="262"/>
            <ac:spMk id="5" creationId="{4F88944B-3780-4762-8643-2A1075DFDACB}"/>
          </ac:spMkLst>
        </pc:spChg>
        <pc:spChg chg="add del mod">
          <ac:chgData name="Elio Tognacca" userId="S::tognacca@etud.insa-toulouse.fr::7d81dc1c-eb42-4112-b953-fbd6cbec9ce0" providerId="AD" clId="Web-{8AD9609C-DD72-4004-0CC0-1801D9B0E7E5}" dt="2021-03-18T08:02:30.931" v="24"/>
          <ac:spMkLst>
            <pc:docMk/>
            <pc:sldMk cId="4085222022" sldId="262"/>
            <ac:spMk id="6" creationId="{C9CCD386-65E7-414B-8B69-D4B93BF0FAA7}"/>
          </ac:spMkLst>
        </pc:spChg>
        <pc:spChg chg="add del mod">
          <ac:chgData name="Elio Tognacca" userId="S::tognacca@etud.insa-toulouse.fr::7d81dc1c-eb42-4112-b953-fbd6cbec9ce0" providerId="AD" clId="Web-{8AD9609C-DD72-4004-0CC0-1801D9B0E7E5}" dt="2021-03-18T08:08:04.875" v="86"/>
          <ac:spMkLst>
            <pc:docMk/>
            <pc:sldMk cId="4085222022" sldId="262"/>
            <ac:spMk id="7" creationId="{C71D8B4F-7DE7-4103-B54D-E94D2BB8D01B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8:38:28.161" v="332" actId="20577"/>
          <ac:spMkLst>
            <pc:docMk/>
            <pc:sldMk cId="4085222022" sldId="262"/>
            <ac:spMk id="8" creationId="{3FC066A0-98D6-4D09-90CC-307A2B56439B}"/>
          </ac:spMkLst>
        </pc:spChg>
        <pc:spChg chg="add mod topLvl">
          <ac:chgData name="Elio Tognacca" userId="S::tognacca@etud.insa-toulouse.fr::7d81dc1c-eb42-4112-b953-fbd6cbec9ce0" providerId="AD" clId="Web-{8AD9609C-DD72-4004-0CC0-1801D9B0E7E5}" dt="2021-03-18T08:41:05.133" v="355" actId="1076"/>
          <ac:spMkLst>
            <pc:docMk/>
            <pc:sldMk cId="4085222022" sldId="262"/>
            <ac:spMk id="9" creationId="{756C27A6-4D8A-47D4-90D3-F14EB0E6F03E}"/>
          </ac:spMkLst>
        </pc:spChg>
        <pc:spChg chg="add mod topLvl">
          <ac:chgData name="Elio Tognacca" userId="S::tognacca@etud.insa-toulouse.fr::7d81dc1c-eb42-4112-b953-fbd6cbec9ce0" providerId="AD" clId="Web-{8AD9609C-DD72-4004-0CC0-1801D9B0E7E5}" dt="2021-03-18T08:41:05.118" v="354" actId="1076"/>
          <ac:spMkLst>
            <pc:docMk/>
            <pc:sldMk cId="4085222022" sldId="262"/>
            <ac:spMk id="10" creationId="{C9426F02-CAA4-4899-B624-AA62548B4167}"/>
          </ac:spMkLst>
        </pc:spChg>
        <pc:spChg chg="add mod topLvl">
          <ac:chgData name="Elio Tognacca" userId="S::tognacca@etud.insa-toulouse.fr::7d81dc1c-eb42-4112-b953-fbd6cbec9ce0" providerId="AD" clId="Web-{8AD9609C-DD72-4004-0CC0-1801D9B0E7E5}" dt="2021-03-18T08:41:05.164" v="357" actId="1076"/>
          <ac:spMkLst>
            <pc:docMk/>
            <pc:sldMk cId="4085222022" sldId="262"/>
            <ac:spMk id="11" creationId="{A89F4FD3-C519-4D2D-AA6B-D9C4CAFA2E61}"/>
          </ac:spMkLst>
        </pc:spChg>
        <pc:spChg chg="add mod topLvl">
          <ac:chgData name="Elio Tognacca" userId="S::tognacca@etud.insa-toulouse.fr::7d81dc1c-eb42-4112-b953-fbd6cbec9ce0" providerId="AD" clId="Web-{8AD9609C-DD72-4004-0CC0-1801D9B0E7E5}" dt="2021-03-18T08:43:38.074" v="380"/>
          <ac:spMkLst>
            <pc:docMk/>
            <pc:sldMk cId="4085222022" sldId="262"/>
            <ac:spMk id="12" creationId="{4A43F4D1-EF2B-49D6-9F3B-DF29B3196603}"/>
          </ac:spMkLst>
        </pc:spChg>
        <pc:spChg chg="add mod topLvl">
          <ac:chgData name="Elio Tognacca" userId="S::tognacca@etud.insa-toulouse.fr::7d81dc1c-eb42-4112-b953-fbd6cbec9ce0" providerId="AD" clId="Web-{8AD9609C-DD72-4004-0CC0-1801D9B0E7E5}" dt="2021-03-18T08:42:59.151" v="371" actId="1076"/>
          <ac:spMkLst>
            <pc:docMk/>
            <pc:sldMk cId="4085222022" sldId="262"/>
            <ac:spMk id="13" creationId="{D8F3E242-DDF0-4CAE-AC07-BCA53A415F7F}"/>
          </ac:spMkLst>
        </pc:spChg>
        <pc:spChg chg="add mod topLvl">
          <ac:chgData name="Elio Tognacca" userId="S::tognacca@etud.insa-toulouse.fr::7d81dc1c-eb42-4112-b953-fbd6cbec9ce0" providerId="AD" clId="Web-{8AD9609C-DD72-4004-0CC0-1801D9B0E7E5}" dt="2021-03-18T08:42:59.167" v="372" actId="1076"/>
          <ac:spMkLst>
            <pc:docMk/>
            <pc:sldMk cId="4085222022" sldId="262"/>
            <ac:spMk id="14" creationId="{F1DBA327-643C-428C-BB63-1458F59A29BF}"/>
          </ac:spMkLst>
        </pc:spChg>
        <pc:spChg chg="add del">
          <ac:chgData name="Elio Tognacca" userId="S::tognacca@etud.insa-toulouse.fr::7d81dc1c-eb42-4112-b953-fbd6cbec9ce0" providerId="AD" clId="Web-{8AD9609C-DD72-4004-0CC0-1801D9B0E7E5}" dt="2021-03-18T08:27:00.241" v="213"/>
          <ac:spMkLst>
            <pc:docMk/>
            <pc:sldMk cId="4085222022" sldId="262"/>
            <ac:spMk id="15" creationId="{D0E67A39-205D-40E3-974C-CC45F5C95B07}"/>
          </ac:spMkLst>
        </pc:spChg>
        <pc:spChg chg="add del">
          <ac:chgData name="Elio Tognacca" userId="S::tognacca@etud.insa-toulouse.fr::7d81dc1c-eb42-4112-b953-fbd6cbec9ce0" providerId="AD" clId="Web-{8AD9609C-DD72-4004-0CC0-1801D9B0E7E5}" dt="2021-03-18T08:26:59.272" v="212"/>
          <ac:spMkLst>
            <pc:docMk/>
            <pc:sldMk cId="4085222022" sldId="262"/>
            <ac:spMk id="16" creationId="{37987E20-810D-4EE9-820C-73E9C43F8614}"/>
          </ac:spMkLst>
        </pc:spChg>
        <pc:spChg chg="add mod topLvl">
          <ac:chgData name="Elio Tognacca" userId="S::tognacca@etud.insa-toulouse.fr::7d81dc1c-eb42-4112-b953-fbd6cbec9ce0" providerId="AD" clId="Web-{8AD9609C-DD72-4004-0CC0-1801D9B0E7E5}" dt="2021-03-18T08:43:40.621" v="381"/>
          <ac:spMkLst>
            <pc:docMk/>
            <pc:sldMk cId="4085222022" sldId="262"/>
            <ac:spMk id="17" creationId="{15426DF5-B7B1-4D2B-A4F1-012FA0F10429}"/>
          </ac:spMkLst>
        </pc:spChg>
        <pc:spChg chg="add del mod">
          <ac:chgData name="Elio Tognacca" userId="S::tognacca@etud.insa-toulouse.fr::7d81dc1c-eb42-4112-b953-fbd6cbec9ce0" providerId="AD" clId="Web-{8AD9609C-DD72-4004-0CC0-1801D9B0E7E5}" dt="2021-03-18T08:39:04.553" v="333"/>
          <ac:spMkLst>
            <pc:docMk/>
            <pc:sldMk cId="4085222022" sldId="262"/>
            <ac:spMk id="19" creationId="{2A7455FF-1089-4274-8CCB-911A26F84F9E}"/>
          </ac:spMkLst>
        </pc:spChg>
        <pc:spChg chg="add del mod">
          <ac:chgData name="Elio Tognacca" userId="S::tognacca@etud.insa-toulouse.fr::7d81dc1c-eb42-4112-b953-fbd6cbec9ce0" providerId="AD" clId="Web-{8AD9609C-DD72-4004-0CC0-1801D9B0E7E5}" dt="2021-03-18T08:39:06.834" v="334"/>
          <ac:spMkLst>
            <pc:docMk/>
            <pc:sldMk cId="4085222022" sldId="262"/>
            <ac:spMk id="20" creationId="{56FFA221-152D-49CE-8379-21412778B68C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8:42:59.182" v="374" actId="1076"/>
          <ac:spMkLst>
            <pc:docMk/>
            <pc:sldMk cId="4085222022" sldId="262"/>
            <ac:spMk id="21" creationId="{29DA056C-00D1-4753-9149-49FF276A2776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8:42:59.198" v="375" actId="1076"/>
          <ac:spMkLst>
            <pc:docMk/>
            <pc:sldMk cId="4085222022" sldId="262"/>
            <ac:spMk id="22" creationId="{43A9FEC9-B4E0-4E52-BFBC-8211B778B404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8:42:59.214" v="376" actId="1076"/>
          <ac:spMkLst>
            <pc:docMk/>
            <pc:sldMk cId="4085222022" sldId="262"/>
            <ac:spMk id="23" creationId="{3870F44E-13BC-49DE-8B6A-CA2701BE031D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8:41:05.149" v="356" actId="1076"/>
          <ac:spMkLst>
            <pc:docMk/>
            <pc:sldMk cId="4085222022" sldId="262"/>
            <ac:spMk id="24" creationId="{C5CDCABA-8D45-4655-8269-14EE1918E34B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8:41:05.180" v="358" actId="1076"/>
          <ac:spMkLst>
            <pc:docMk/>
            <pc:sldMk cId="4085222022" sldId="262"/>
            <ac:spMk id="25" creationId="{8DB18A07-0B66-4E21-92C3-846CBA433AC6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8:43:19.136" v="379" actId="14100"/>
          <ac:spMkLst>
            <pc:docMk/>
            <pc:sldMk cId="4085222022" sldId="262"/>
            <ac:spMk id="26" creationId="{03A7FDB7-12F1-4095-A783-EAE21B7B8B71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8:50:46.660" v="441" actId="20577"/>
          <ac:spMkLst>
            <pc:docMk/>
            <pc:sldMk cId="4085222022" sldId="262"/>
            <ac:spMk id="27" creationId="{CC505F12-B5C8-4CFE-8423-74F5905C32E0}"/>
          </ac:spMkLst>
        </pc:spChg>
        <pc:spChg chg="add del mod">
          <ac:chgData name="Elio Tognacca" userId="S::tognacca@etud.insa-toulouse.fr::7d81dc1c-eb42-4112-b953-fbd6cbec9ce0" providerId="AD" clId="Web-{8AD9609C-DD72-4004-0CC0-1801D9B0E7E5}" dt="2021-03-18T08:53:15.038" v="459"/>
          <ac:spMkLst>
            <pc:docMk/>
            <pc:sldMk cId="4085222022" sldId="262"/>
            <ac:spMk id="28" creationId="{77547FCE-CBFD-406A-892E-64E260B9BE96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8:55:25.713" v="485" actId="1076"/>
          <ac:spMkLst>
            <pc:docMk/>
            <pc:sldMk cId="4085222022" sldId="262"/>
            <ac:spMk id="29" creationId="{655AB449-7AF3-4C35-B800-335D20ABB4D3}"/>
          </ac:spMkLst>
        </pc:spChg>
        <pc:spChg chg="add del mod">
          <ac:chgData name="Elio Tognacca" userId="S::tognacca@etud.insa-toulouse.fr::7d81dc1c-eb42-4112-b953-fbd6cbec9ce0" providerId="AD" clId="Web-{8AD9609C-DD72-4004-0CC0-1801D9B0E7E5}" dt="2021-03-18T08:53:09.210" v="458"/>
          <ac:spMkLst>
            <pc:docMk/>
            <pc:sldMk cId="4085222022" sldId="262"/>
            <ac:spMk id="30" creationId="{AD0064B9-FEDD-4259-8011-55DB96BC8625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8:55:06.384" v="481" actId="1076"/>
          <ac:spMkLst>
            <pc:docMk/>
            <pc:sldMk cId="4085222022" sldId="262"/>
            <ac:spMk id="31" creationId="{B183395F-6C10-48AB-A700-D06E1140A56A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8:55:22.385" v="484" actId="14100"/>
          <ac:spMkLst>
            <pc:docMk/>
            <pc:sldMk cId="4085222022" sldId="262"/>
            <ac:spMk id="32" creationId="{EA9AB071-FCDE-46EE-BD27-83110BC57B75}"/>
          </ac:spMkLst>
        </pc:spChg>
        <pc:grpChg chg="add del mod">
          <ac:chgData name="Elio Tognacca" userId="S::tognacca@etud.insa-toulouse.fr::7d81dc1c-eb42-4112-b953-fbd6cbec9ce0" providerId="AD" clId="Web-{8AD9609C-DD72-4004-0CC0-1801D9B0E7E5}" dt="2021-03-18T08:39:45.053" v="343"/>
          <ac:grpSpMkLst>
            <pc:docMk/>
            <pc:sldMk cId="4085222022" sldId="262"/>
            <ac:grpSpMk id="18" creationId="{9AC67689-E1AC-462A-B61B-F356851D6229}"/>
          </ac:grpSpMkLst>
        </pc:grpChg>
        <pc:grpChg chg="add mod">
          <ac:chgData name="Elio Tognacca" userId="S::tognacca@etud.insa-toulouse.fr::7d81dc1c-eb42-4112-b953-fbd6cbec9ce0" providerId="AD" clId="Web-{8AD9609C-DD72-4004-0CC0-1801D9B0E7E5}" dt="2021-03-18T08:57:38.950" v="507" actId="1076"/>
          <ac:grpSpMkLst>
            <pc:docMk/>
            <pc:sldMk cId="4085222022" sldId="262"/>
            <ac:grpSpMk id="33" creationId="{78690127-5592-4978-9645-CE3F38615529}"/>
          </ac:grpSpMkLst>
        </pc:grpChg>
        <pc:cxnChg chg="add mod">
          <ac:chgData name="Elio Tognacca" userId="S::tognacca@etud.insa-toulouse.fr::7d81dc1c-eb42-4112-b953-fbd6cbec9ce0" providerId="AD" clId="Web-{8AD9609C-DD72-4004-0CC0-1801D9B0E7E5}" dt="2021-03-18T08:57:51.013" v="508"/>
          <ac:cxnSpMkLst>
            <pc:docMk/>
            <pc:sldMk cId="4085222022" sldId="262"/>
            <ac:cxnSpMk id="34" creationId="{D4BAEF6A-E8BF-4E09-A3A4-0FC25EA11148}"/>
          </ac:cxnSpMkLst>
        </pc:cxnChg>
        <pc:cxnChg chg="add mod">
          <ac:chgData name="Elio Tognacca" userId="S::tognacca@etud.insa-toulouse.fr::7d81dc1c-eb42-4112-b953-fbd6cbec9ce0" providerId="AD" clId="Web-{8AD9609C-DD72-4004-0CC0-1801D9B0E7E5}" dt="2021-03-18T08:57:55.185" v="509"/>
          <ac:cxnSpMkLst>
            <pc:docMk/>
            <pc:sldMk cId="4085222022" sldId="262"/>
            <ac:cxnSpMk id="35" creationId="{5902DC35-1051-44C6-9F86-CD90422B73ED}"/>
          </ac:cxnSpMkLst>
        </pc:cxnChg>
      </pc:sldChg>
      <pc:sldChg chg="addSp delSp modSp add replId">
        <pc:chgData name="Elio Tognacca" userId="S::tognacca@etud.insa-toulouse.fr::7d81dc1c-eb42-4112-b953-fbd6cbec9ce0" providerId="AD" clId="Web-{8AD9609C-DD72-4004-0CC0-1801D9B0E7E5}" dt="2021-03-18T09:30:56.865" v="593" actId="20577"/>
        <pc:sldMkLst>
          <pc:docMk/>
          <pc:sldMk cId="924925618" sldId="263"/>
        </pc:sldMkLst>
        <pc:spChg chg="mod">
          <ac:chgData name="Elio Tognacca" userId="S::tognacca@etud.insa-toulouse.fr::7d81dc1c-eb42-4112-b953-fbd6cbec9ce0" providerId="AD" clId="Web-{8AD9609C-DD72-4004-0CC0-1801D9B0E7E5}" dt="2021-03-18T09:30:56.865" v="593" actId="20577"/>
          <ac:spMkLst>
            <pc:docMk/>
            <pc:sldMk cId="924925618" sldId="263"/>
            <ac:spMk id="5" creationId="{4F88944B-3780-4762-8643-2A1075DFDACB}"/>
          </ac:spMkLst>
        </pc:spChg>
        <pc:spChg chg="del">
          <ac:chgData name="Elio Tognacca" userId="S::tognacca@etud.insa-toulouse.fr::7d81dc1c-eb42-4112-b953-fbd6cbec9ce0" providerId="AD" clId="Web-{8AD9609C-DD72-4004-0CC0-1801D9B0E7E5}" dt="2021-03-18T08:58:26.357" v="511"/>
          <ac:spMkLst>
            <pc:docMk/>
            <pc:sldMk cId="924925618" sldId="263"/>
            <ac:spMk id="8" creationId="{3FC066A0-98D6-4D09-90CC-307A2B56439B}"/>
          </ac:spMkLst>
        </pc:spChg>
        <pc:spChg chg="del">
          <ac:chgData name="Elio Tognacca" userId="S::tognacca@etud.insa-toulouse.fr::7d81dc1c-eb42-4112-b953-fbd6cbec9ce0" providerId="AD" clId="Web-{8AD9609C-DD72-4004-0CC0-1801D9B0E7E5}" dt="2021-03-18T08:58:29.592" v="523"/>
          <ac:spMkLst>
            <pc:docMk/>
            <pc:sldMk cId="924925618" sldId="263"/>
            <ac:spMk id="9" creationId="{756C27A6-4D8A-47D4-90D3-F14EB0E6F03E}"/>
          </ac:spMkLst>
        </pc:spChg>
        <pc:spChg chg="del">
          <ac:chgData name="Elio Tognacca" userId="S::tognacca@etud.insa-toulouse.fr::7d81dc1c-eb42-4112-b953-fbd6cbec9ce0" providerId="AD" clId="Web-{8AD9609C-DD72-4004-0CC0-1801D9B0E7E5}" dt="2021-03-18T08:58:29.592" v="522"/>
          <ac:spMkLst>
            <pc:docMk/>
            <pc:sldMk cId="924925618" sldId="263"/>
            <ac:spMk id="10" creationId="{C9426F02-CAA4-4899-B624-AA62548B4167}"/>
          </ac:spMkLst>
        </pc:spChg>
        <pc:spChg chg="del">
          <ac:chgData name="Elio Tognacca" userId="S::tognacca@etud.insa-toulouse.fr::7d81dc1c-eb42-4112-b953-fbd6cbec9ce0" providerId="AD" clId="Web-{8AD9609C-DD72-4004-0CC0-1801D9B0E7E5}" dt="2021-03-18T08:58:29.592" v="521"/>
          <ac:spMkLst>
            <pc:docMk/>
            <pc:sldMk cId="924925618" sldId="263"/>
            <ac:spMk id="11" creationId="{A89F4FD3-C519-4D2D-AA6B-D9C4CAFA2E61}"/>
          </ac:spMkLst>
        </pc:spChg>
        <pc:spChg chg="del">
          <ac:chgData name="Elio Tognacca" userId="S::tognacca@etud.insa-toulouse.fr::7d81dc1c-eb42-4112-b953-fbd6cbec9ce0" providerId="AD" clId="Web-{8AD9609C-DD72-4004-0CC0-1801D9B0E7E5}" dt="2021-03-18T08:58:32.264" v="524"/>
          <ac:spMkLst>
            <pc:docMk/>
            <pc:sldMk cId="924925618" sldId="263"/>
            <ac:spMk id="12" creationId="{4A43F4D1-EF2B-49D6-9F3B-DF29B3196603}"/>
          </ac:spMkLst>
        </pc:spChg>
        <pc:spChg chg="del">
          <ac:chgData name="Elio Tognacca" userId="S::tognacca@etud.insa-toulouse.fr::7d81dc1c-eb42-4112-b953-fbd6cbec9ce0" providerId="AD" clId="Web-{8AD9609C-DD72-4004-0CC0-1801D9B0E7E5}" dt="2021-03-18T08:58:29.576" v="520"/>
          <ac:spMkLst>
            <pc:docMk/>
            <pc:sldMk cId="924925618" sldId="263"/>
            <ac:spMk id="13" creationId="{D8F3E242-DDF0-4CAE-AC07-BCA53A415F7F}"/>
          </ac:spMkLst>
        </pc:spChg>
        <pc:spChg chg="del">
          <ac:chgData name="Elio Tognacca" userId="S::tognacca@etud.insa-toulouse.fr::7d81dc1c-eb42-4112-b953-fbd6cbec9ce0" providerId="AD" clId="Web-{8AD9609C-DD72-4004-0CC0-1801D9B0E7E5}" dt="2021-03-18T08:58:29.576" v="519"/>
          <ac:spMkLst>
            <pc:docMk/>
            <pc:sldMk cId="924925618" sldId="263"/>
            <ac:spMk id="14" creationId="{F1DBA327-643C-428C-BB63-1458F59A29BF}"/>
          </ac:spMkLst>
        </pc:spChg>
        <pc:spChg chg="del">
          <ac:chgData name="Elio Tognacca" userId="S::tognacca@etud.insa-toulouse.fr::7d81dc1c-eb42-4112-b953-fbd6cbec9ce0" providerId="AD" clId="Web-{8AD9609C-DD72-4004-0CC0-1801D9B0E7E5}" dt="2021-03-18T08:58:37.701" v="527"/>
          <ac:spMkLst>
            <pc:docMk/>
            <pc:sldMk cId="924925618" sldId="263"/>
            <ac:spMk id="17" creationId="{15426DF5-B7B1-4D2B-A4F1-012FA0F10429}"/>
          </ac:spMkLst>
        </pc:spChg>
        <pc:spChg chg="del">
          <ac:chgData name="Elio Tognacca" userId="S::tognacca@etud.insa-toulouse.fr::7d81dc1c-eb42-4112-b953-fbd6cbec9ce0" providerId="AD" clId="Web-{8AD9609C-DD72-4004-0CC0-1801D9B0E7E5}" dt="2021-03-18T08:58:29.576" v="518"/>
          <ac:spMkLst>
            <pc:docMk/>
            <pc:sldMk cId="924925618" sldId="263"/>
            <ac:spMk id="21" creationId="{29DA056C-00D1-4753-9149-49FF276A2776}"/>
          </ac:spMkLst>
        </pc:spChg>
        <pc:spChg chg="del">
          <ac:chgData name="Elio Tognacca" userId="S::tognacca@etud.insa-toulouse.fr::7d81dc1c-eb42-4112-b953-fbd6cbec9ce0" providerId="AD" clId="Web-{8AD9609C-DD72-4004-0CC0-1801D9B0E7E5}" dt="2021-03-18T08:58:29.576" v="517"/>
          <ac:spMkLst>
            <pc:docMk/>
            <pc:sldMk cId="924925618" sldId="263"/>
            <ac:spMk id="22" creationId="{43A9FEC9-B4E0-4E52-BFBC-8211B778B404}"/>
          </ac:spMkLst>
        </pc:spChg>
        <pc:spChg chg="del">
          <ac:chgData name="Elio Tognacca" userId="S::tognacca@etud.insa-toulouse.fr::7d81dc1c-eb42-4112-b953-fbd6cbec9ce0" providerId="AD" clId="Web-{8AD9609C-DD72-4004-0CC0-1801D9B0E7E5}" dt="2021-03-18T08:58:29.576" v="516"/>
          <ac:spMkLst>
            <pc:docMk/>
            <pc:sldMk cId="924925618" sldId="263"/>
            <ac:spMk id="23" creationId="{3870F44E-13BC-49DE-8B6A-CA2701BE031D}"/>
          </ac:spMkLst>
        </pc:spChg>
        <pc:spChg chg="del">
          <ac:chgData name="Elio Tognacca" userId="S::tognacca@etud.insa-toulouse.fr::7d81dc1c-eb42-4112-b953-fbd6cbec9ce0" providerId="AD" clId="Web-{8AD9609C-DD72-4004-0CC0-1801D9B0E7E5}" dt="2021-03-18T08:58:29.576" v="515"/>
          <ac:spMkLst>
            <pc:docMk/>
            <pc:sldMk cId="924925618" sldId="263"/>
            <ac:spMk id="24" creationId="{C5CDCABA-8D45-4655-8269-14EE1918E34B}"/>
          </ac:spMkLst>
        </pc:spChg>
        <pc:spChg chg="del">
          <ac:chgData name="Elio Tognacca" userId="S::tognacca@etud.insa-toulouse.fr::7d81dc1c-eb42-4112-b953-fbd6cbec9ce0" providerId="AD" clId="Web-{8AD9609C-DD72-4004-0CC0-1801D9B0E7E5}" dt="2021-03-18T08:58:29.576" v="514"/>
          <ac:spMkLst>
            <pc:docMk/>
            <pc:sldMk cId="924925618" sldId="263"/>
            <ac:spMk id="25" creationId="{8DB18A07-0B66-4E21-92C3-846CBA433AC6}"/>
          </ac:spMkLst>
        </pc:spChg>
        <pc:spChg chg="del">
          <ac:chgData name="Elio Tognacca" userId="S::tognacca@etud.insa-toulouse.fr::7d81dc1c-eb42-4112-b953-fbd6cbec9ce0" providerId="AD" clId="Web-{8AD9609C-DD72-4004-0CC0-1801D9B0E7E5}" dt="2021-03-18T08:58:38.779" v="528"/>
          <ac:spMkLst>
            <pc:docMk/>
            <pc:sldMk cId="924925618" sldId="263"/>
            <ac:spMk id="26" creationId="{03A7FDB7-12F1-4095-A783-EAE21B7B8B71}"/>
          </ac:spMkLst>
        </pc:spChg>
        <pc:spChg chg="mod">
          <ac:chgData name="Elio Tognacca" userId="S::tognacca@etud.insa-toulouse.fr::7d81dc1c-eb42-4112-b953-fbd6cbec9ce0" providerId="AD" clId="Web-{8AD9609C-DD72-4004-0CC0-1801D9B0E7E5}" dt="2021-03-18T08:58:35.482" v="525" actId="20577"/>
          <ac:spMkLst>
            <pc:docMk/>
            <pc:sldMk cId="924925618" sldId="263"/>
            <ac:spMk id="27" creationId="{CC505F12-B5C8-4CFE-8423-74F5905C32E0}"/>
          </ac:spMkLst>
        </pc:spChg>
        <pc:spChg chg="add del">
          <ac:chgData name="Elio Tognacca" userId="S::tognacca@etud.insa-toulouse.fr::7d81dc1c-eb42-4112-b953-fbd6cbec9ce0" providerId="AD" clId="Web-{8AD9609C-DD72-4004-0CC0-1801D9B0E7E5}" dt="2021-03-18T09:13:43.797" v="547"/>
          <ac:spMkLst>
            <pc:docMk/>
            <pc:sldMk cId="924925618" sldId="263"/>
            <ac:spMk id="28" creationId="{BCDD3A2C-645E-4846-8059-C3A43B39BADC}"/>
          </ac:spMkLst>
        </pc:spChg>
        <pc:grpChg chg="del">
          <ac:chgData name="Elio Tognacca" userId="S::tognacca@etud.insa-toulouse.fr::7d81dc1c-eb42-4112-b953-fbd6cbec9ce0" providerId="AD" clId="Web-{8AD9609C-DD72-4004-0CC0-1801D9B0E7E5}" dt="2021-03-18T08:58:37.686" v="526"/>
          <ac:grpSpMkLst>
            <pc:docMk/>
            <pc:sldMk cId="924925618" sldId="263"/>
            <ac:grpSpMk id="33" creationId="{78690127-5592-4978-9645-CE3F38615529}"/>
          </ac:grpSpMkLst>
        </pc:grpChg>
        <pc:cxnChg chg="del">
          <ac:chgData name="Elio Tognacca" userId="S::tognacca@etud.insa-toulouse.fr::7d81dc1c-eb42-4112-b953-fbd6cbec9ce0" providerId="AD" clId="Web-{8AD9609C-DD72-4004-0CC0-1801D9B0E7E5}" dt="2021-03-18T08:58:29.576" v="513"/>
          <ac:cxnSpMkLst>
            <pc:docMk/>
            <pc:sldMk cId="924925618" sldId="263"/>
            <ac:cxnSpMk id="34" creationId="{D4BAEF6A-E8BF-4E09-A3A4-0FC25EA11148}"/>
          </ac:cxnSpMkLst>
        </pc:cxnChg>
        <pc:cxnChg chg="del">
          <ac:chgData name="Elio Tognacca" userId="S::tognacca@etud.insa-toulouse.fr::7d81dc1c-eb42-4112-b953-fbd6cbec9ce0" providerId="AD" clId="Web-{8AD9609C-DD72-4004-0CC0-1801D9B0E7E5}" dt="2021-03-18T08:58:29.576" v="512"/>
          <ac:cxnSpMkLst>
            <pc:docMk/>
            <pc:sldMk cId="924925618" sldId="263"/>
            <ac:cxnSpMk id="35" creationId="{5902DC35-1051-44C6-9F86-CD90422B73ED}"/>
          </ac:cxnSpMkLst>
        </pc:cxnChg>
      </pc:sldChg>
      <pc:sldChg chg="del">
        <pc:chgData name="Elio Tognacca" userId="S::tognacca@etud.insa-toulouse.fr::7d81dc1c-eb42-4112-b953-fbd6cbec9ce0" providerId="AD" clId="Web-{8AD9609C-DD72-4004-0CC0-1801D9B0E7E5}" dt="2021-03-18T08:08:27.500" v="95"/>
        <pc:sldMkLst>
          <pc:docMk/>
          <pc:sldMk cId="1478362140" sldId="263"/>
        </pc:sldMkLst>
      </pc:sldChg>
      <pc:sldChg chg="modSp add replId">
        <pc:chgData name="Elio Tognacca" userId="S::tognacca@etud.insa-toulouse.fr::7d81dc1c-eb42-4112-b953-fbd6cbec9ce0" providerId="AD" clId="Web-{8AD9609C-DD72-4004-0CC0-1801D9B0E7E5}" dt="2021-03-18T09:32:12.804" v="615" actId="20577"/>
        <pc:sldMkLst>
          <pc:docMk/>
          <pc:sldMk cId="2968645380" sldId="264"/>
        </pc:sldMkLst>
        <pc:spChg chg="mod">
          <ac:chgData name="Elio Tognacca" userId="S::tognacca@etud.insa-toulouse.fr::7d81dc1c-eb42-4112-b953-fbd6cbec9ce0" providerId="AD" clId="Web-{8AD9609C-DD72-4004-0CC0-1801D9B0E7E5}" dt="2021-03-18T09:32:12.804" v="615" actId="20577"/>
          <ac:spMkLst>
            <pc:docMk/>
            <pc:sldMk cId="2968645380" sldId="264"/>
            <ac:spMk id="5" creationId="{4F88944B-3780-4762-8643-2A1075DFDACB}"/>
          </ac:spMkLst>
        </pc:spChg>
      </pc:sldChg>
      <pc:sldChg chg="del">
        <pc:chgData name="Elio Tognacca" userId="S::tognacca@etud.insa-toulouse.fr::7d81dc1c-eb42-4112-b953-fbd6cbec9ce0" providerId="AD" clId="Web-{8AD9609C-DD72-4004-0CC0-1801D9B0E7E5}" dt="2021-03-18T08:08:27.500" v="94"/>
        <pc:sldMkLst>
          <pc:docMk/>
          <pc:sldMk cId="4273120035" sldId="264"/>
        </pc:sldMkLst>
      </pc:sldChg>
      <pc:sldChg chg="modSp add replId">
        <pc:chgData name="Elio Tognacca" userId="S::tognacca@etud.insa-toulouse.fr::7d81dc1c-eb42-4112-b953-fbd6cbec9ce0" providerId="AD" clId="Web-{8AD9609C-DD72-4004-0CC0-1801D9B0E7E5}" dt="2021-03-18T09:32:07.944" v="614" actId="1076"/>
        <pc:sldMkLst>
          <pc:docMk/>
          <pc:sldMk cId="2578090134" sldId="265"/>
        </pc:sldMkLst>
        <pc:spChg chg="mod">
          <ac:chgData name="Elio Tognacca" userId="S::tognacca@etud.insa-toulouse.fr::7d81dc1c-eb42-4112-b953-fbd6cbec9ce0" providerId="AD" clId="Web-{8AD9609C-DD72-4004-0CC0-1801D9B0E7E5}" dt="2021-03-18T09:32:07.944" v="614" actId="1076"/>
          <ac:spMkLst>
            <pc:docMk/>
            <pc:sldMk cId="2578090134" sldId="265"/>
            <ac:spMk id="5" creationId="{4F88944B-3780-4762-8643-2A1075DFDACB}"/>
          </ac:spMkLst>
        </pc:spChg>
      </pc:sldChg>
      <pc:sldChg chg="del">
        <pc:chgData name="Elio Tognacca" userId="S::tognacca@etud.insa-toulouse.fr::7d81dc1c-eb42-4112-b953-fbd6cbec9ce0" providerId="AD" clId="Web-{8AD9609C-DD72-4004-0CC0-1801D9B0E7E5}" dt="2021-03-18T08:08:27.500" v="93"/>
        <pc:sldMkLst>
          <pc:docMk/>
          <pc:sldMk cId="2665314515" sldId="265"/>
        </pc:sldMkLst>
      </pc:sldChg>
      <pc:sldChg chg="del">
        <pc:chgData name="Elio Tognacca" userId="S::tognacca@etud.insa-toulouse.fr::7d81dc1c-eb42-4112-b953-fbd6cbec9ce0" providerId="AD" clId="Web-{8AD9609C-DD72-4004-0CC0-1801D9B0E7E5}" dt="2021-03-18T08:08:27.485" v="92"/>
        <pc:sldMkLst>
          <pc:docMk/>
          <pc:sldMk cId="723406466" sldId="266"/>
        </pc:sldMkLst>
      </pc:sldChg>
      <pc:sldChg chg="modSp add replId">
        <pc:chgData name="Elio Tognacca" userId="S::tognacca@etud.insa-toulouse.fr::7d81dc1c-eb42-4112-b953-fbd6cbec9ce0" providerId="AD" clId="Web-{8AD9609C-DD72-4004-0CC0-1801D9B0E7E5}" dt="2021-03-18T09:31:42.912" v="613" actId="1076"/>
        <pc:sldMkLst>
          <pc:docMk/>
          <pc:sldMk cId="1890031543" sldId="266"/>
        </pc:sldMkLst>
        <pc:spChg chg="mod">
          <ac:chgData name="Elio Tognacca" userId="S::tognacca@etud.insa-toulouse.fr::7d81dc1c-eb42-4112-b953-fbd6cbec9ce0" providerId="AD" clId="Web-{8AD9609C-DD72-4004-0CC0-1801D9B0E7E5}" dt="2021-03-18T09:31:42.912" v="613" actId="1076"/>
          <ac:spMkLst>
            <pc:docMk/>
            <pc:sldMk cId="1890031543" sldId="266"/>
            <ac:spMk id="5" creationId="{4F88944B-3780-4762-8643-2A1075DFDACB}"/>
          </ac:spMkLst>
        </pc:spChg>
      </pc:sldChg>
      <pc:sldChg chg="modSp add replId">
        <pc:chgData name="Elio Tognacca" userId="S::tognacca@etud.insa-toulouse.fr::7d81dc1c-eb42-4112-b953-fbd6cbec9ce0" providerId="AD" clId="Web-{8AD9609C-DD72-4004-0CC0-1801D9B0E7E5}" dt="2021-03-18T09:30:42.614" v="590" actId="20577"/>
        <pc:sldMkLst>
          <pc:docMk/>
          <pc:sldMk cId="2462281389" sldId="267"/>
        </pc:sldMkLst>
        <pc:spChg chg="mod">
          <ac:chgData name="Elio Tognacca" userId="S::tognacca@etud.insa-toulouse.fr::7d81dc1c-eb42-4112-b953-fbd6cbec9ce0" providerId="AD" clId="Web-{8AD9609C-DD72-4004-0CC0-1801D9B0E7E5}" dt="2021-03-18T09:30:42.614" v="590" actId="20577"/>
          <ac:spMkLst>
            <pc:docMk/>
            <pc:sldMk cId="2462281389" sldId="267"/>
            <ac:spMk id="5" creationId="{4F88944B-3780-4762-8643-2A1075DFDACB}"/>
          </ac:spMkLst>
        </pc:spChg>
      </pc:sldChg>
      <pc:sldChg chg="del">
        <pc:chgData name="Elio Tognacca" userId="S::tognacca@etud.insa-toulouse.fr::7d81dc1c-eb42-4112-b953-fbd6cbec9ce0" providerId="AD" clId="Web-{8AD9609C-DD72-4004-0CC0-1801D9B0E7E5}" dt="2021-03-18T08:08:27.485" v="91"/>
        <pc:sldMkLst>
          <pc:docMk/>
          <pc:sldMk cId="3517954221" sldId="267"/>
        </pc:sldMkLst>
      </pc:sldChg>
      <pc:sldChg chg="addSp delSp modSp add replId">
        <pc:chgData name="Elio Tognacca" userId="S::tognacca@etud.insa-toulouse.fr::7d81dc1c-eb42-4112-b953-fbd6cbec9ce0" providerId="AD" clId="Web-{8AD9609C-DD72-4004-0CC0-1801D9B0E7E5}" dt="2021-03-18T09:51:59.327" v="793" actId="20577"/>
        <pc:sldMkLst>
          <pc:docMk/>
          <pc:sldMk cId="1892929834" sldId="268"/>
        </pc:sldMkLst>
        <pc:spChg chg="add del mod">
          <ac:chgData name="Elio Tognacca" userId="S::tognacca@etud.insa-toulouse.fr::7d81dc1c-eb42-4112-b953-fbd6cbec9ce0" providerId="AD" clId="Web-{8AD9609C-DD72-4004-0CC0-1801D9B0E7E5}" dt="2021-03-18T09:38:27.780" v="632"/>
          <ac:spMkLst>
            <pc:docMk/>
            <pc:sldMk cId="1892929834" sldId="268"/>
            <ac:spMk id="2" creationId="{C22B00C1-D444-4F38-A383-FFA65AD686F4}"/>
          </ac:spMkLst>
        </pc:spChg>
        <pc:spChg chg="add del mod">
          <ac:chgData name="Elio Tognacca" userId="S::tognacca@etud.insa-toulouse.fr::7d81dc1c-eb42-4112-b953-fbd6cbec9ce0" providerId="AD" clId="Web-{8AD9609C-DD72-4004-0CC0-1801D9B0E7E5}" dt="2021-03-18T09:47:44.447" v="713" actId="14100"/>
          <ac:spMkLst>
            <pc:docMk/>
            <pc:sldMk cId="1892929834" sldId="268"/>
            <ac:spMk id="3" creationId="{490C2CDA-1475-4F46-97AE-0BCD8B60A974}"/>
          </ac:spMkLst>
        </pc:spChg>
        <pc:spChg chg="mod">
          <ac:chgData name="Elio Tognacca" userId="S::tognacca@etud.insa-toulouse.fr::7d81dc1c-eb42-4112-b953-fbd6cbec9ce0" providerId="AD" clId="Web-{8AD9609C-DD72-4004-0CC0-1801D9B0E7E5}" dt="2021-03-18T09:33:16.649" v="621" actId="20577"/>
          <ac:spMkLst>
            <pc:docMk/>
            <pc:sldMk cId="1892929834" sldId="268"/>
            <ac:spMk id="5" creationId="{4F88944B-3780-4762-8643-2A1075DFDACB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9:50:38.076" v="765" actId="20577"/>
          <ac:spMkLst>
            <pc:docMk/>
            <pc:sldMk cId="1892929834" sldId="268"/>
            <ac:spMk id="21" creationId="{B03192E1-FAEC-47EC-B789-2EEB782F2B85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9:50:36.466" v="763" actId="20577"/>
          <ac:spMkLst>
            <pc:docMk/>
            <pc:sldMk cId="1892929834" sldId="268"/>
            <ac:spMk id="22" creationId="{E9E40969-974E-4F76-999F-0E7A2F848520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9:50:32.138" v="760" actId="20577"/>
          <ac:spMkLst>
            <pc:docMk/>
            <pc:sldMk cId="1892929834" sldId="268"/>
            <ac:spMk id="23" creationId="{5E20513F-48C5-4A73-96B4-F1F9AA576F24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9:51:09.295" v="776" actId="20577"/>
          <ac:spMkLst>
            <pc:docMk/>
            <pc:sldMk cId="1892929834" sldId="268"/>
            <ac:spMk id="24" creationId="{254C0A42-8928-4EE8-ABD2-5ABEA3D8523C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9:51:11.779" v="778" actId="20577"/>
          <ac:spMkLst>
            <pc:docMk/>
            <pc:sldMk cId="1892929834" sldId="268"/>
            <ac:spMk id="25" creationId="{028193AD-E9E4-4D32-8218-2231EAFC6E9A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9:51:15.123" v="780" actId="20577"/>
          <ac:spMkLst>
            <pc:docMk/>
            <pc:sldMk cId="1892929834" sldId="268"/>
            <ac:spMk id="26" creationId="{1D007073-580E-4770-AC94-0406E038441C}"/>
          </ac:spMkLst>
        </pc:spChg>
        <pc:spChg chg="add mod">
          <ac:chgData name="Elio Tognacca" userId="S::tognacca@etud.insa-toulouse.fr::7d81dc1c-eb42-4112-b953-fbd6cbec9ce0" providerId="AD" clId="Web-{8AD9609C-DD72-4004-0CC0-1801D9B0E7E5}" dt="2021-03-18T09:51:59.327" v="793" actId="20577"/>
          <ac:spMkLst>
            <pc:docMk/>
            <pc:sldMk cId="1892929834" sldId="268"/>
            <ac:spMk id="27" creationId="{89CECA10-5D68-4E3D-996D-4034EE72C1AA}"/>
          </ac:spMkLst>
        </pc:spChg>
        <pc:grpChg chg="add del">
          <ac:chgData name="Elio Tognacca" userId="S::tognacca@etud.insa-toulouse.fr::7d81dc1c-eb42-4112-b953-fbd6cbec9ce0" providerId="AD" clId="Web-{8AD9609C-DD72-4004-0CC0-1801D9B0E7E5}" dt="2021-03-18T09:43:56.583" v="675"/>
          <ac:grpSpMkLst>
            <pc:docMk/>
            <pc:sldMk cId="1892929834" sldId="268"/>
            <ac:grpSpMk id="8" creationId="{80DFD86B-593E-46E3-9AB0-34A96CDB8F6A}"/>
          </ac:grpSpMkLst>
        </pc:grpChg>
        <pc:grpChg chg="add del mod">
          <ac:chgData name="Elio Tognacca" userId="S::tognacca@etud.insa-toulouse.fr::7d81dc1c-eb42-4112-b953-fbd6cbec9ce0" providerId="AD" clId="Web-{8AD9609C-DD72-4004-0CC0-1801D9B0E7E5}" dt="2021-03-18T09:43:53.974" v="674"/>
          <ac:grpSpMkLst>
            <pc:docMk/>
            <pc:sldMk cId="1892929834" sldId="268"/>
            <ac:grpSpMk id="9" creationId="{BC1CEB91-0230-4E63-A2A6-7B8548AEBF68}"/>
          </ac:grpSpMkLst>
        </pc:grpChg>
        <pc:grpChg chg="add">
          <ac:chgData name="Elio Tognacca" userId="S::tognacca@etud.insa-toulouse.fr::7d81dc1c-eb42-4112-b953-fbd6cbec9ce0" providerId="AD" clId="Web-{8AD9609C-DD72-4004-0CC0-1801D9B0E7E5}" dt="2021-03-18T09:46:15.789" v="699"/>
          <ac:grpSpMkLst>
            <pc:docMk/>
            <pc:sldMk cId="1892929834" sldId="268"/>
            <ac:grpSpMk id="18" creationId="{5C12CCF1-326F-4943-91DC-098C4EEF820A}"/>
          </ac:grpSpMkLst>
        </pc:grpChg>
        <pc:grpChg chg="add">
          <ac:chgData name="Elio Tognacca" userId="S::tognacca@etud.insa-toulouse.fr::7d81dc1c-eb42-4112-b953-fbd6cbec9ce0" providerId="AD" clId="Web-{8AD9609C-DD72-4004-0CC0-1801D9B0E7E5}" dt="2021-03-18T09:46:24.555" v="700"/>
          <ac:grpSpMkLst>
            <pc:docMk/>
            <pc:sldMk cId="1892929834" sldId="268"/>
            <ac:grpSpMk id="19" creationId="{E48B63DB-5158-4BD2-B566-6B7858299596}"/>
          </ac:grpSpMkLst>
        </pc:grpChg>
        <pc:grpChg chg="add mod">
          <ac:chgData name="Elio Tognacca" userId="S::tognacca@etud.insa-toulouse.fr::7d81dc1c-eb42-4112-b953-fbd6cbec9ce0" providerId="AD" clId="Web-{8AD9609C-DD72-4004-0CC0-1801D9B0E7E5}" dt="2021-03-18T09:46:55.712" v="704" actId="1076"/>
          <ac:grpSpMkLst>
            <pc:docMk/>
            <pc:sldMk cId="1892929834" sldId="268"/>
            <ac:grpSpMk id="20" creationId="{B431D646-3820-41A9-86A3-0787F801D229}"/>
          </ac:grpSpMkLst>
        </pc:grpChg>
        <pc:cxnChg chg="add mod topLvl">
          <ac:chgData name="Elio Tognacca" userId="S::tognacca@etud.insa-toulouse.fr::7d81dc1c-eb42-4112-b953-fbd6cbec9ce0" providerId="AD" clId="Web-{8AD9609C-DD72-4004-0CC0-1801D9B0E7E5}" dt="2021-03-18T09:45:29.866" v="692" actId="1076"/>
          <ac:cxnSpMkLst>
            <pc:docMk/>
            <pc:sldMk cId="1892929834" sldId="268"/>
            <ac:cxnSpMk id="4" creationId="{66CAD877-CD6B-4754-B2B6-32FBB2041376}"/>
          </ac:cxnSpMkLst>
        </pc:cxnChg>
        <pc:cxnChg chg="add mod topLvl">
          <ac:chgData name="Elio Tognacca" userId="S::tognacca@etud.insa-toulouse.fr::7d81dc1c-eb42-4112-b953-fbd6cbec9ce0" providerId="AD" clId="Web-{8AD9609C-DD72-4004-0CC0-1801D9B0E7E5}" dt="2021-03-18T09:43:56.583" v="675"/>
          <ac:cxnSpMkLst>
            <pc:docMk/>
            <pc:sldMk cId="1892929834" sldId="268"/>
            <ac:cxnSpMk id="6" creationId="{3651B579-6401-4221-9040-3B17F2537A00}"/>
          </ac:cxnSpMkLst>
        </pc:cxnChg>
        <pc:cxnChg chg="add mod topLvl">
          <ac:chgData name="Elio Tognacca" userId="S::tognacca@etud.insa-toulouse.fr::7d81dc1c-eb42-4112-b953-fbd6cbec9ce0" providerId="AD" clId="Web-{8AD9609C-DD72-4004-0CC0-1801D9B0E7E5}" dt="2021-03-18T09:45:33.241" v="693" actId="1076"/>
          <ac:cxnSpMkLst>
            <pc:docMk/>
            <pc:sldMk cId="1892929834" sldId="268"/>
            <ac:cxnSpMk id="7" creationId="{BA777DB9-BEE6-4386-885A-5ED3D2F25B24}"/>
          </ac:cxnSpMkLst>
        </pc:cxnChg>
        <pc:cxnChg chg="mod">
          <ac:chgData name="Elio Tognacca" userId="S::tognacca@etud.insa-toulouse.fr::7d81dc1c-eb42-4112-b953-fbd6cbec9ce0" providerId="AD" clId="Web-{8AD9609C-DD72-4004-0CC0-1801D9B0E7E5}" dt="2021-03-18T09:43:53.974" v="674"/>
          <ac:cxnSpMkLst>
            <pc:docMk/>
            <pc:sldMk cId="1892929834" sldId="268"/>
            <ac:cxnSpMk id="10" creationId="{442CC56E-51BE-465A-B325-2C20C121D42E}"/>
          </ac:cxnSpMkLst>
        </pc:cxnChg>
        <pc:cxnChg chg="mod">
          <ac:chgData name="Elio Tognacca" userId="S::tognacca@etud.insa-toulouse.fr::7d81dc1c-eb42-4112-b953-fbd6cbec9ce0" providerId="AD" clId="Web-{8AD9609C-DD72-4004-0CC0-1801D9B0E7E5}" dt="2021-03-18T09:43:53.974" v="674"/>
          <ac:cxnSpMkLst>
            <pc:docMk/>
            <pc:sldMk cId="1892929834" sldId="268"/>
            <ac:cxnSpMk id="11" creationId="{2FA86C55-E3AB-45EC-B323-42F2D9F8D1CE}"/>
          </ac:cxnSpMkLst>
        </pc:cxnChg>
        <pc:cxnChg chg="mod">
          <ac:chgData name="Elio Tognacca" userId="S::tognacca@etud.insa-toulouse.fr::7d81dc1c-eb42-4112-b953-fbd6cbec9ce0" providerId="AD" clId="Web-{8AD9609C-DD72-4004-0CC0-1801D9B0E7E5}" dt="2021-03-18T09:43:53.974" v="674"/>
          <ac:cxnSpMkLst>
            <pc:docMk/>
            <pc:sldMk cId="1892929834" sldId="268"/>
            <ac:cxnSpMk id="12" creationId="{00F484D0-A6C2-40FA-A296-5F8552C5465D}"/>
          </ac:cxnSpMkLst>
        </pc:cxnChg>
        <pc:cxnChg chg="add del mod">
          <ac:chgData name="Elio Tognacca" userId="S::tognacca@etud.insa-toulouse.fr::7d81dc1c-eb42-4112-b953-fbd6cbec9ce0" providerId="AD" clId="Web-{8AD9609C-DD72-4004-0CC0-1801D9B0E7E5}" dt="2021-03-18T09:43:48.208" v="671"/>
          <ac:cxnSpMkLst>
            <pc:docMk/>
            <pc:sldMk cId="1892929834" sldId="268"/>
            <ac:cxnSpMk id="14" creationId="{F26A7136-D2AB-4680-AE79-3DA18C747960}"/>
          </ac:cxnSpMkLst>
        </pc:cxnChg>
        <pc:cxnChg chg="add mod">
          <ac:chgData name="Elio Tognacca" userId="S::tognacca@etud.insa-toulouse.fr::7d81dc1c-eb42-4112-b953-fbd6cbec9ce0" providerId="AD" clId="Web-{8AD9609C-DD72-4004-0CC0-1801D9B0E7E5}" dt="2021-03-18T09:45:39.429" v="694" actId="1076"/>
          <ac:cxnSpMkLst>
            <pc:docMk/>
            <pc:sldMk cId="1892929834" sldId="268"/>
            <ac:cxnSpMk id="15" creationId="{EA3A4444-BBFD-4AA0-BFC4-DCDCF37AE180}"/>
          </ac:cxnSpMkLst>
        </pc:cxnChg>
        <pc:cxnChg chg="add mod">
          <ac:chgData name="Elio Tognacca" userId="S::tognacca@etud.insa-toulouse.fr::7d81dc1c-eb42-4112-b953-fbd6cbec9ce0" providerId="AD" clId="Web-{8AD9609C-DD72-4004-0CC0-1801D9B0E7E5}" dt="2021-03-18T09:45:47.898" v="696" actId="1076"/>
          <ac:cxnSpMkLst>
            <pc:docMk/>
            <pc:sldMk cId="1892929834" sldId="268"/>
            <ac:cxnSpMk id="16" creationId="{1C2DBDAE-6FAF-4991-A9D4-BCC98FD0D12A}"/>
          </ac:cxnSpMkLst>
        </pc:cxnChg>
        <pc:cxnChg chg="add mod">
          <ac:chgData name="Elio Tognacca" userId="S::tognacca@etud.insa-toulouse.fr::7d81dc1c-eb42-4112-b953-fbd6cbec9ce0" providerId="AD" clId="Web-{8AD9609C-DD72-4004-0CC0-1801D9B0E7E5}" dt="2021-03-18T09:45:55.804" v="698" actId="1076"/>
          <ac:cxnSpMkLst>
            <pc:docMk/>
            <pc:sldMk cId="1892929834" sldId="268"/>
            <ac:cxnSpMk id="17" creationId="{7CEC33C5-FFF3-4626-83E7-CD439DB11FD5}"/>
          </ac:cxnSpMkLst>
        </pc:cxnChg>
      </pc:sldChg>
    </pc:docChg>
  </pc:docChgLst>
  <pc:docChgLst>
    <pc:chgData name="Utilisateur invité" userId="S::urn:spo:anon#d1e91499d65809d091346bf08347548a1ce7025e6b414c69ccaef5dad34980a0::" providerId="AD" clId="Web-{BE7C1B10-09F9-132C-82ED-C0D2E2B3FF7C}"/>
    <pc:docChg chg="addSld delSld modSld sldOrd">
      <pc:chgData name="Utilisateur invité" userId="S::urn:spo:anon#d1e91499d65809d091346bf08347548a1ce7025e6b414c69ccaef5dad34980a0::" providerId="AD" clId="Web-{BE7C1B10-09F9-132C-82ED-C0D2E2B3FF7C}" dt="2021-03-19T17:08:25.268" v="300"/>
      <pc:docMkLst>
        <pc:docMk/>
      </pc:docMkLst>
      <pc:sldChg chg="addSp delSp modSp">
        <pc:chgData name="Utilisateur invité" userId="S::urn:spo:anon#d1e91499d65809d091346bf08347548a1ce7025e6b414c69ccaef5dad34980a0::" providerId="AD" clId="Web-{BE7C1B10-09F9-132C-82ED-C0D2E2B3FF7C}" dt="2021-03-19T15:37:19.115" v="278" actId="1076"/>
        <pc:sldMkLst>
          <pc:docMk/>
          <pc:sldMk cId="2462281389" sldId="267"/>
        </pc:sldMkLst>
        <pc:spChg chg="add del mod">
          <ac:chgData name="Utilisateur invité" userId="S::urn:spo:anon#d1e91499d65809d091346bf08347548a1ce7025e6b414c69ccaef5dad34980a0::" providerId="AD" clId="Web-{BE7C1B10-09F9-132C-82ED-C0D2E2B3FF7C}" dt="2021-03-19T15:34:45.309" v="259"/>
          <ac:spMkLst>
            <pc:docMk/>
            <pc:sldMk cId="2462281389" sldId="267"/>
            <ac:spMk id="6" creationId="{C60A2A13-FCC6-4C22-B8EA-95D620B00D09}"/>
          </ac:spMkLst>
        </pc:spChg>
        <pc:spChg chg="add mod">
          <ac:chgData name="Utilisateur invité" userId="S::urn:spo:anon#d1e91499d65809d091346bf08347548a1ce7025e6b414c69ccaef5dad34980a0::" providerId="AD" clId="Web-{BE7C1B10-09F9-132C-82ED-C0D2E2B3FF7C}" dt="2021-03-19T15:36:06.814" v="274"/>
          <ac:spMkLst>
            <pc:docMk/>
            <pc:sldMk cId="2462281389" sldId="267"/>
            <ac:spMk id="7" creationId="{95C5EF34-3C84-49DD-84E3-45B60610C754}"/>
          </ac:spMkLst>
        </pc:spChg>
        <pc:spChg chg="add mod">
          <ac:chgData name="Utilisateur invité" userId="S::urn:spo:anon#d1e91499d65809d091346bf08347548a1ce7025e6b414c69ccaef5dad34980a0::" providerId="AD" clId="Web-{BE7C1B10-09F9-132C-82ED-C0D2E2B3FF7C}" dt="2021-03-19T15:37:19.115" v="278" actId="1076"/>
          <ac:spMkLst>
            <pc:docMk/>
            <pc:sldMk cId="2462281389" sldId="267"/>
            <ac:spMk id="8" creationId="{0A93FA03-1222-4875-B1FA-FC897A4F7C9B}"/>
          </ac:spMkLst>
        </pc:spChg>
        <pc:picChg chg="add mod">
          <ac:chgData name="Utilisateur invité" userId="S::urn:spo:anon#d1e91499d65809d091346bf08347548a1ce7025e6b414c69ccaef5dad34980a0::" providerId="AD" clId="Web-{BE7C1B10-09F9-132C-82ED-C0D2E2B3FF7C}" dt="2021-03-19T15:33:30.758" v="253" actId="14100"/>
          <ac:picMkLst>
            <pc:docMk/>
            <pc:sldMk cId="2462281389" sldId="267"/>
            <ac:picMk id="3" creationId="{AA10FA82-92BD-4200-A0D5-A93B7C42DC8C}"/>
          </ac:picMkLst>
        </pc:picChg>
        <pc:picChg chg="add mod">
          <ac:chgData name="Utilisateur invité" userId="S::urn:spo:anon#d1e91499d65809d091346bf08347548a1ce7025e6b414c69ccaef5dad34980a0::" providerId="AD" clId="Web-{BE7C1B10-09F9-132C-82ED-C0D2E2B3FF7C}" dt="2021-03-19T15:37:11.505" v="277" actId="14100"/>
          <ac:picMkLst>
            <pc:docMk/>
            <pc:sldMk cId="2462281389" sldId="267"/>
            <ac:picMk id="4" creationId="{47A49002-7496-4980-961A-51B6D04C7662}"/>
          </ac:picMkLst>
        </pc:picChg>
      </pc:sldChg>
      <pc:sldChg chg="addSp modSp">
        <pc:chgData name="Utilisateur invité" userId="S::urn:spo:anon#d1e91499d65809d091346bf08347548a1ce7025e6b414c69ccaef5dad34980a0::" providerId="AD" clId="Web-{BE7C1B10-09F9-132C-82ED-C0D2E2B3FF7C}" dt="2021-03-19T17:08:22.846" v="299" actId="1076"/>
        <pc:sldMkLst>
          <pc:docMk/>
          <pc:sldMk cId="1892929834" sldId="268"/>
        </pc:sldMkLst>
        <pc:picChg chg="add mod">
          <ac:chgData name="Utilisateur invité" userId="S::urn:spo:anon#d1e91499d65809d091346bf08347548a1ce7025e6b414c69ccaef5dad34980a0::" providerId="AD" clId="Web-{BE7C1B10-09F9-132C-82ED-C0D2E2B3FF7C}" dt="2021-03-19T17:07:27.782" v="296" actId="1076"/>
          <ac:picMkLst>
            <pc:docMk/>
            <pc:sldMk cId="1892929834" sldId="268"/>
            <ac:picMk id="8" creationId="{AFF3542F-722E-4270-9C15-4C4D0577592A}"/>
          </ac:picMkLst>
        </pc:picChg>
        <pc:picChg chg="add mod">
          <ac:chgData name="Utilisateur invité" userId="S::urn:spo:anon#d1e91499d65809d091346bf08347548a1ce7025e6b414c69ccaef5dad34980a0::" providerId="AD" clId="Web-{BE7C1B10-09F9-132C-82ED-C0D2E2B3FF7C}" dt="2021-03-19T17:08:22.846" v="299" actId="1076"/>
          <ac:picMkLst>
            <pc:docMk/>
            <pc:sldMk cId="1892929834" sldId="268"/>
            <ac:picMk id="9" creationId="{8DA6AAF8-53C0-4347-B87A-62CB624E856C}"/>
          </ac:picMkLst>
        </pc:picChg>
      </pc:sldChg>
      <pc:sldChg chg="modSp">
        <pc:chgData name="Utilisateur invité" userId="S::urn:spo:anon#d1e91499d65809d091346bf08347548a1ce7025e6b414c69ccaef5dad34980a0::" providerId="AD" clId="Web-{BE7C1B10-09F9-132C-82ED-C0D2E2B3FF7C}" dt="2021-03-19T09:01:09.021" v="4" actId="20577"/>
        <pc:sldMkLst>
          <pc:docMk/>
          <pc:sldMk cId="3262086891" sldId="270"/>
        </pc:sldMkLst>
        <pc:spChg chg="mod">
          <ac:chgData name="Utilisateur invité" userId="S::urn:spo:anon#d1e91499d65809d091346bf08347548a1ce7025e6b414c69ccaef5dad34980a0::" providerId="AD" clId="Web-{BE7C1B10-09F9-132C-82ED-C0D2E2B3FF7C}" dt="2021-03-19T09:01:09.021" v="4" actId="20577"/>
          <ac:spMkLst>
            <pc:docMk/>
            <pc:sldMk cId="3262086891" sldId="270"/>
            <ac:spMk id="2" creationId="{5AEC3294-31B5-4B1C-B58A-24ADD479179F}"/>
          </ac:spMkLst>
        </pc:spChg>
      </pc:sldChg>
      <pc:sldChg chg="addSp delSp modSp add replId">
        <pc:chgData name="Utilisateur invité" userId="S::urn:spo:anon#d1e91499d65809d091346bf08347548a1ce7025e6b414c69ccaef5dad34980a0::" providerId="AD" clId="Web-{BE7C1B10-09F9-132C-82ED-C0D2E2B3FF7C}" dt="2021-03-19T15:19:20.209" v="242" actId="1076"/>
        <pc:sldMkLst>
          <pc:docMk/>
          <pc:sldMk cId="1396194800" sldId="275"/>
        </pc:sldMkLst>
        <pc:spChg chg="add mod">
          <ac:chgData name="Utilisateur invité" userId="S::urn:spo:anon#d1e91499d65809d091346bf08347548a1ce7025e6b414c69ccaef5dad34980a0::" providerId="AD" clId="Web-{BE7C1B10-09F9-132C-82ED-C0D2E2B3FF7C}" dt="2021-03-19T15:19:20.209" v="242" actId="1076"/>
          <ac:spMkLst>
            <pc:docMk/>
            <pc:sldMk cId="1396194800" sldId="275"/>
            <ac:spMk id="4" creationId="{0FAEDB17-5DA0-4926-8086-C3364FB42CEA}"/>
          </ac:spMkLst>
        </pc:spChg>
        <pc:spChg chg="mod">
          <ac:chgData name="Utilisateur invité" userId="S::urn:spo:anon#d1e91499d65809d091346bf08347548a1ce7025e6b414c69ccaef5dad34980a0::" providerId="AD" clId="Web-{BE7C1B10-09F9-132C-82ED-C0D2E2B3FF7C}" dt="2021-03-19T12:59:35.954" v="27" actId="20577"/>
          <ac:spMkLst>
            <pc:docMk/>
            <pc:sldMk cId="1396194800" sldId="275"/>
            <ac:spMk id="5" creationId="{4F88944B-3780-4762-8643-2A1075DFDACB}"/>
          </ac:spMkLst>
        </pc:spChg>
        <pc:picChg chg="del">
          <ac:chgData name="Utilisateur invité" userId="S::urn:spo:anon#d1e91499d65809d091346bf08347548a1ce7025e6b414c69ccaef5dad34980a0::" providerId="AD" clId="Web-{BE7C1B10-09F9-132C-82ED-C0D2E2B3FF7C}" dt="2021-03-19T12:59:12.313" v="6"/>
          <ac:picMkLst>
            <pc:docMk/>
            <pc:sldMk cId="1396194800" sldId="275"/>
            <ac:picMk id="2" creationId="{9EBEF01E-C6FA-4023-B72E-5F5EC8A02C24}"/>
          </ac:picMkLst>
        </pc:picChg>
      </pc:sldChg>
      <pc:sldChg chg="addSp delSp modSp ord">
        <pc:chgData name="Utilisateur invité" userId="S::urn:spo:anon#d1e91499d65809d091346bf08347548a1ce7025e6b414c69ccaef5dad34980a0::" providerId="AD" clId="Web-{BE7C1B10-09F9-132C-82ED-C0D2E2B3FF7C}" dt="2021-03-19T16:19:57.993" v="292"/>
        <pc:sldMkLst>
          <pc:docMk/>
          <pc:sldMk cId="4051857355" sldId="276"/>
        </pc:sldMkLst>
        <pc:picChg chg="add mod">
          <ac:chgData name="Utilisateur invité" userId="S::urn:spo:anon#d1e91499d65809d091346bf08347548a1ce7025e6b414c69ccaef5dad34980a0::" providerId="AD" clId="Web-{BE7C1B10-09F9-132C-82ED-C0D2E2B3FF7C}" dt="2021-03-19T16:17:43.734" v="283" actId="14100"/>
          <ac:picMkLst>
            <pc:docMk/>
            <pc:sldMk cId="4051857355" sldId="276"/>
            <ac:picMk id="2" creationId="{260713ED-DD3E-45AF-8FB9-E3A7C53185B0}"/>
          </ac:picMkLst>
        </pc:picChg>
        <pc:picChg chg="add del mod">
          <ac:chgData name="Utilisateur invité" userId="S::urn:spo:anon#d1e91499d65809d091346bf08347548a1ce7025e6b414c69ccaef5dad34980a0::" providerId="AD" clId="Web-{BE7C1B10-09F9-132C-82ED-C0D2E2B3FF7C}" dt="2021-03-19T16:19:57.993" v="292"/>
          <ac:picMkLst>
            <pc:docMk/>
            <pc:sldMk cId="4051857355" sldId="276"/>
            <ac:picMk id="4" creationId="{BDCD5720-4FAB-459E-8E42-F1934E8D9641}"/>
          </ac:picMkLst>
        </pc:picChg>
        <pc:picChg chg="del">
          <ac:chgData name="Utilisateur invité" userId="S::urn:spo:anon#d1e91499d65809d091346bf08347548a1ce7025e6b414c69ccaef5dad34980a0::" providerId="AD" clId="Web-{BE7C1B10-09F9-132C-82ED-C0D2E2B3FF7C}" dt="2021-03-19T16:19:57.290" v="291"/>
          <ac:picMkLst>
            <pc:docMk/>
            <pc:sldMk cId="4051857355" sldId="276"/>
            <ac:picMk id="5" creationId="{260713ED-DD3E-45AF-8FB9-E3A7C53185B0}"/>
          </ac:picMkLst>
        </pc:picChg>
      </pc:sldChg>
      <pc:sldChg chg="delSp add del replId">
        <pc:chgData name="Utilisateur invité" userId="S::urn:spo:anon#d1e91499d65809d091346bf08347548a1ce7025e6b414c69ccaef5dad34980a0::" providerId="AD" clId="Web-{BE7C1B10-09F9-132C-82ED-C0D2E2B3FF7C}" dt="2021-03-19T17:08:25.268" v="300"/>
        <pc:sldMkLst>
          <pc:docMk/>
          <pc:sldMk cId="2622819373" sldId="278"/>
        </pc:sldMkLst>
        <pc:picChg chg="del">
          <ac:chgData name="Utilisateur invité" userId="S::urn:spo:anon#d1e91499d65809d091346bf08347548a1ce7025e6b414c69ccaef5dad34980a0::" providerId="AD" clId="Web-{BE7C1B10-09F9-132C-82ED-C0D2E2B3FF7C}" dt="2021-03-19T16:19:41.461" v="288"/>
          <ac:picMkLst>
            <pc:docMk/>
            <pc:sldMk cId="2622819373" sldId="278"/>
            <ac:picMk id="2" creationId="{31BCF8A5-1634-4C85-B2C8-3168A70F49AB}"/>
          </ac:picMkLst>
        </pc:picChg>
      </pc:sldChg>
    </pc:docChg>
  </pc:docChgLst>
  <pc:docChgLst>
    <pc:chgData name="Utilisateur invité" userId="S::urn:spo:anon#d1e91499d65809d091346bf08347548a1ce7025e6b414c69ccaef5dad34980a0::" providerId="AD" clId="Web-{7FCB6E62-5BE0-EE73-A9FC-342112B683D9}"/>
    <pc:docChg chg="addSld modSld sldOrd">
      <pc:chgData name="Utilisateur invité" userId="S::urn:spo:anon#d1e91499d65809d091346bf08347548a1ce7025e6b414c69ccaef5dad34980a0::" providerId="AD" clId="Web-{7FCB6E62-5BE0-EE73-A9FC-342112B683D9}" dt="2021-03-18T15:49:26.260" v="434" actId="20577"/>
      <pc:docMkLst>
        <pc:docMk/>
      </pc:docMkLst>
      <pc:sldChg chg="modSp">
        <pc:chgData name="Utilisateur invité" userId="S::urn:spo:anon#d1e91499d65809d091346bf08347548a1ce7025e6b414c69ccaef5dad34980a0::" providerId="AD" clId="Web-{7FCB6E62-5BE0-EE73-A9FC-342112B683D9}" dt="2021-03-18T14:45:46.196" v="32" actId="20577"/>
        <pc:sldMkLst>
          <pc:docMk/>
          <pc:sldMk cId="3665880668" sldId="260"/>
        </pc:sldMkLst>
        <pc:spChg chg="mod">
          <ac:chgData name="Utilisateur invité" userId="S::urn:spo:anon#d1e91499d65809d091346bf08347548a1ce7025e6b414c69ccaef5dad34980a0::" providerId="AD" clId="Web-{7FCB6E62-5BE0-EE73-A9FC-342112B683D9}" dt="2021-03-18T14:45:46.196" v="32" actId="20577"/>
          <ac:spMkLst>
            <pc:docMk/>
            <pc:sldMk cId="3665880668" sldId="260"/>
            <ac:spMk id="17" creationId="{DCBD8CBC-2939-4B8E-B89B-AAC6F627CCFC}"/>
          </ac:spMkLst>
        </pc:spChg>
      </pc:sldChg>
      <pc:sldChg chg="modSp">
        <pc:chgData name="Utilisateur invité" userId="S::urn:spo:anon#d1e91499d65809d091346bf08347548a1ce7025e6b414c69ccaef5dad34980a0::" providerId="AD" clId="Web-{7FCB6E62-5BE0-EE73-A9FC-342112B683D9}" dt="2021-03-18T14:45:52.993" v="35" actId="20577"/>
        <pc:sldMkLst>
          <pc:docMk/>
          <pc:sldMk cId="2462281389" sldId="267"/>
        </pc:sldMkLst>
        <pc:spChg chg="mod">
          <ac:chgData name="Utilisateur invité" userId="S::urn:spo:anon#d1e91499d65809d091346bf08347548a1ce7025e6b414c69ccaef5dad34980a0::" providerId="AD" clId="Web-{7FCB6E62-5BE0-EE73-A9FC-342112B683D9}" dt="2021-03-18T14:45:52.993" v="35" actId="20577"/>
          <ac:spMkLst>
            <pc:docMk/>
            <pc:sldMk cId="2462281389" sldId="267"/>
            <ac:spMk id="5" creationId="{4F88944B-3780-4762-8643-2A1075DFDACB}"/>
          </ac:spMkLst>
        </pc:spChg>
      </pc:sldChg>
      <pc:sldChg chg="addSp delSp modSp add ord replId">
        <pc:chgData name="Utilisateur invité" userId="S::urn:spo:anon#d1e91499d65809d091346bf08347548a1ce7025e6b414c69ccaef5dad34980a0::" providerId="AD" clId="Web-{7FCB6E62-5BE0-EE73-A9FC-342112B683D9}" dt="2021-03-18T15:06:04.784" v="156" actId="1076"/>
        <pc:sldMkLst>
          <pc:docMk/>
          <pc:sldMk cId="1237852480" sldId="269"/>
        </pc:sldMkLst>
        <pc:spChg chg="add del mod">
          <ac:chgData name="Utilisateur invité" userId="S::urn:spo:anon#d1e91499d65809d091346bf08347548a1ce7025e6b414c69ccaef5dad34980a0::" providerId="AD" clId="Web-{7FCB6E62-5BE0-EE73-A9FC-342112B683D9}" dt="2021-03-18T15:01:44.591" v="135"/>
          <ac:spMkLst>
            <pc:docMk/>
            <pc:sldMk cId="1237852480" sldId="269"/>
            <ac:spMk id="2" creationId="{12C4A5E9-0F2F-4F1F-A934-3EDE3E3DBD41}"/>
          </ac:spMkLst>
        </pc:spChg>
        <pc:spChg chg="mod">
          <ac:chgData name="Utilisateur invité" userId="S::urn:spo:anon#d1e91499d65809d091346bf08347548a1ce7025e6b414c69ccaef5dad34980a0::" providerId="AD" clId="Web-{7FCB6E62-5BE0-EE73-A9FC-342112B683D9}" dt="2021-03-18T14:44:29.351" v="12" actId="20577"/>
          <ac:spMkLst>
            <pc:docMk/>
            <pc:sldMk cId="1237852480" sldId="269"/>
            <ac:spMk id="5" creationId="{4F88944B-3780-4762-8643-2A1075DFDACB}"/>
          </ac:spMkLst>
        </pc:spChg>
        <pc:spChg chg="add del mod">
          <ac:chgData name="Utilisateur invité" userId="S::urn:spo:anon#d1e91499d65809d091346bf08347548a1ce7025e6b414c69ccaef5dad34980a0::" providerId="AD" clId="Web-{7FCB6E62-5BE0-EE73-A9FC-342112B683D9}" dt="2021-03-18T14:56:59.976" v="131"/>
          <ac:spMkLst>
            <pc:docMk/>
            <pc:sldMk cId="1237852480" sldId="269"/>
            <ac:spMk id="6" creationId="{5D9816F1-FA30-4192-9300-4817A57484E4}"/>
          </ac:spMkLst>
        </pc:spChg>
        <pc:picChg chg="add del mod">
          <ac:chgData name="Utilisateur invité" userId="S::urn:spo:anon#d1e91499d65809d091346bf08347548a1ce7025e6b414c69ccaef5dad34980a0::" providerId="AD" clId="Web-{7FCB6E62-5BE0-EE73-A9FC-342112B683D9}" dt="2021-03-18T14:51:31.391" v="100"/>
          <ac:picMkLst>
            <pc:docMk/>
            <pc:sldMk cId="1237852480" sldId="269"/>
            <ac:picMk id="3" creationId="{2E6663F4-A4C3-4559-8D2F-E0A05D24DE8B}"/>
          </ac:picMkLst>
        </pc:picChg>
        <pc:picChg chg="add del mod">
          <ac:chgData name="Utilisateur invité" userId="S::urn:spo:anon#d1e91499d65809d091346bf08347548a1ce7025e6b414c69ccaef5dad34980a0::" providerId="AD" clId="Web-{7FCB6E62-5BE0-EE73-A9FC-342112B683D9}" dt="2021-03-18T15:01:39.560" v="134"/>
          <ac:picMkLst>
            <pc:docMk/>
            <pc:sldMk cId="1237852480" sldId="269"/>
            <ac:picMk id="4" creationId="{291B46F8-0A4C-408F-8312-3ED9097EBBC5}"/>
          </ac:picMkLst>
        </pc:picChg>
        <pc:picChg chg="add del mod">
          <ac:chgData name="Utilisateur invité" userId="S::urn:spo:anon#d1e91499d65809d091346bf08347548a1ce7025e6b414c69ccaef5dad34980a0::" providerId="AD" clId="Web-{7FCB6E62-5BE0-EE73-A9FC-342112B683D9}" dt="2021-03-18T15:02:59.389" v="140"/>
          <ac:picMkLst>
            <pc:docMk/>
            <pc:sldMk cId="1237852480" sldId="269"/>
            <ac:picMk id="7" creationId="{1A06364E-C027-430E-B73B-B449B1D8F52E}"/>
          </ac:picMkLst>
        </pc:picChg>
        <pc:picChg chg="add del mod">
          <ac:chgData name="Utilisateur invité" userId="S::urn:spo:anon#d1e91499d65809d091346bf08347548a1ce7025e6b414c69ccaef5dad34980a0::" providerId="AD" clId="Web-{7FCB6E62-5BE0-EE73-A9FC-342112B683D9}" dt="2021-03-18T15:03:49.531" v="144"/>
          <ac:picMkLst>
            <pc:docMk/>
            <pc:sldMk cId="1237852480" sldId="269"/>
            <ac:picMk id="8" creationId="{FE6231E9-59DD-49B1-BBE6-E9BECCC87EF0}"/>
          </ac:picMkLst>
        </pc:picChg>
        <pc:picChg chg="add del mod">
          <ac:chgData name="Utilisateur invité" userId="S::urn:spo:anon#d1e91499d65809d091346bf08347548a1ce7025e6b414c69ccaef5dad34980a0::" providerId="AD" clId="Web-{7FCB6E62-5BE0-EE73-A9FC-342112B683D9}" dt="2021-03-18T15:05:26.002" v="151"/>
          <ac:picMkLst>
            <pc:docMk/>
            <pc:sldMk cId="1237852480" sldId="269"/>
            <ac:picMk id="9" creationId="{1B6DCC02-9ADD-45A3-B2D6-7C2984A81F68}"/>
          </ac:picMkLst>
        </pc:picChg>
        <pc:picChg chg="add mod">
          <ac:chgData name="Utilisateur invité" userId="S::urn:spo:anon#d1e91499d65809d091346bf08347548a1ce7025e6b414c69ccaef5dad34980a0::" providerId="AD" clId="Web-{7FCB6E62-5BE0-EE73-A9FC-342112B683D9}" dt="2021-03-18T15:06:04.784" v="156" actId="1076"/>
          <ac:picMkLst>
            <pc:docMk/>
            <pc:sldMk cId="1237852480" sldId="269"/>
            <ac:picMk id="10" creationId="{1B5C23DD-7D1A-4CA5-A6D2-BCDCCABDAE21}"/>
          </ac:picMkLst>
        </pc:picChg>
      </pc:sldChg>
      <pc:sldChg chg="addSp modSp add replId">
        <pc:chgData name="Utilisateur invité" userId="S::urn:spo:anon#d1e91499d65809d091346bf08347548a1ce7025e6b414c69ccaef5dad34980a0::" providerId="AD" clId="Web-{7FCB6E62-5BE0-EE73-A9FC-342112B683D9}" dt="2021-03-18T15:49:26.260" v="434" actId="20577"/>
        <pc:sldMkLst>
          <pc:docMk/>
          <pc:sldMk cId="3262086891" sldId="270"/>
        </pc:sldMkLst>
        <pc:spChg chg="add mod">
          <ac:chgData name="Utilisateur invité" userId="S::urn:spo:anon#d1e91499d65809d091346bf08347548a1ce7025e6b414c69ccaef5dad34980a0::" providerId="AD" clId="Web-{7FCB6E62-5BE0-EE73-A9FC-342112B683D9}" dt="2021-03-18T15:49:26.260" v="434" actId="20577"/>
          <ac:spMkLst>
            <pc:docMk/>
            <pc:sldMk cId="3262086891" sldId="270"/>
            <ac:spMk id="2" creationId="{5AEC3294-31B5-4B1C-B58A-24ADD479179F}"/>
          </ac:spMkLst>
        </pc:spChg>
        <pc:spChg chg="mod">
          <ac:chgData name="Utilisateur invité" userId="S::urn:spo:anon#d1e91499d65809d091346bf08347548a1ce7025e6b414c69ccaef5dad34980a0::" providerId="AD" clId="Web-{7FCB6E62-5BE0-EE73-A9FC-342112B683D9}" dt="2021-03-18T14:45:21.352" v="30" actId="14100"/>
          <ac:spMkLst>
            <pc:docMk/>
            <pc:sldMk cId="3262086891" sldId="270"/>
            <ac:spMk id="5" creationId="{4F88944B-3780-4762-8643-2A1075DFDACB}"/>
          </ac:spMkLst>
        </pc:spChg>
      </pc:sldChg>
      <pc:sldChg chg="modSp add ord replId">
        <pc:chgData name="Utilisateur invité" userId="S::urn:spo:anon#d1e91499d65809d091346bf08347548a1ce7025e6b414c69ccaef5dad34980a0::" providerId="AD" clId="Web-{7FCB6E62-5BE0-EE73-A9FC-342112B683D9}" dt="2021-03-18T14:46:47.229" v="52" actId="1076"/>
        <pc:sldMkLst>
          <pc:docMk/>
          <pc:sldMk cId="1483706242" sldId="271"/>
        </pc:sldMkLst>
        <pc:spChg chg="mod">
          <ac:chgData name="Utilisateur invité" userId="S::urn:spo:anon#d1e91499d65809d091346bf08347548a1ce7025e6b414c69ccaef5dad34980a0::" providerId="AD" clId="Web-{7FCB6E62-5BE0-EE73-A9FC-342112B683D9}" dt="2021-03-18T14:46:47.229" v="52" actId="1076"/>
          <ac:spMkLst>
            <pc:docMk/>
            <pc:sldMk cId="1483706242" sldId="271"/>
            <ac:spMk id="5" creationId="{4F88944B-3780-4762-8643-2A1075DFDACB}"/>
          </ac:spMkLst>
        </pc:spChg>
      </pc:sldChg>
      <pc:sldChg chg="addSp delSp modSp add replId">
        <pc:chgData name="Utilisateur invité" userId="S::urn:spo:anon#d1e91499d65809d091346bf08347548a1ce7025e6b414c69ccaef5dad34980a0::" providerId="AD" clId="Web-{7FCB6E62-5BE0-EE73-A9FC-342112B683D9}" dt="2021-03-18T15:15:01.608" v="324" actId="20577"/>
        <pc:sldMkLst>
          <pc:docMk/>
          <pc:sldMk cId="2967761886" sldId="272"/>
        </pc:sldMkLst>
        <pc:spChg chg="del">
          <ac:chgData name="Utilisateur invité" userId="S::urn:spo:anon#d1e91499d65809d091346bf08347548a1ce7025e6b414c69ccaef5dad34980a0::" providerId="AD" clId="Web-{7FCB6E62-5BE0-EE73-A9FC-342112B683D9}" dt="2021-03-18T14:54:52.707" v="127"/>
          <ac:spMkLst>
            <pc:docMk/>
            <pc:sldMk cId="2967761886" sldId="272"/>
            <ac:spMk id="2" creationId="{12C4A5E9-0F2F-4F1F-A934-3EDE3E3DBD41}"/>
          </ac:spMkLst>
        </pc:spChg>
        <pc:spChg chg="add mod">
          <ac:chgData name="Utilisateur invité" userId="S::urn:spo:anon#d1e91499d65809d091346bf08347548a1ce7025e6b414c69ccaef5dad34980a0::" providerId="AD" clId="Web-{7FCB6E62-5BE0-EE73-A9FC-342112B683D9}" dt="2021-03-18T15:15:01.608" v="324" actId="20577"/>
          <ac:spMkLst>
            <pc:docMk/>
            <pc:sldMk cId="2967761886" sldId="272"/>
            <ac:spMk id="3" creationId="{64463BED-2CF9-46CE-AA1C-8D95DFB1FF7C}"/>
          </ac:spMkLst>
        </pc:spChg>
        <pc:spChg chg="del mod">
          <ac:chgData name="Utilisateur invité" userId="S::urn:spo:anon#d1e91499d65809d091346bf08347548a1ce7025e6b414c69ccaef5dad34980a0::" providerId="AD" clId="Web-{7FCB6E62-5BE0-EE73-A9FC-342112B683D9}" dt="2021-03-18T14:54:45.989" v="126"/>
          <ac:spMkLst>
            <pc:docMk/>
            <pc:sldMk cId="2967761886" sldId="272"/>
            <ac:spMk id="6" creationId="{5D9816F1-FA30-4192-9300-4817A57484E4}"/>
          </ac:spMkLst>
        </pc:spChg>
        <pc:picChg chg="del">
          <ac:chgData name="Utilisateur invité" userId="S::urn:spo:anon#d1e91499d65809d091346bf08347548a1ce7025e6b414c69ccaef5dad34980a0::" providerId="AD" clId="Web-{7FCB6E62-5BE0-EE73-A9FC-342112B683D9}" dt="2021-03-18T14:54:40.551" v="124"/>
          <ac:picMkLst>
            <pc:docMk/>
            <pc:sldMk cId="2967761886" sldId="272"/>
            <ac:picMk id="4" creationId="{291B46F8-0A4C-408F-8312-3ED9097EBBC5}"/>
          </ac:picMkLst>
        </pc:picChg>
      </pc:sldChg>
      <pc:sldChg chg="addSp delSp modSp add replId">
        <pc:chgData name="Utilisateur invité" userId="S::urn:spo:anon#d1e91499d65809d091346bf08347548a1ce7025e6b414c69ccaef5dad34980a0::" providerId="AD" clId="Web-{7FCB6E62-5BE0-EE73-A9FC-342112B683D9}" dt="2021-03-18T15:34:39.367" v="367" actId="20577"/>
        <pc:sldMkLst>
          <pc:docMk/>
          <pc:sldMk cId="3662119818" sldId="273"/>
        </pc:sldMkLst>
        <pc:spChg chg="del">
          <ac:chgData name="Utilisateur invité" userId="S::urn:spo:anon#d1e91499d65809d091346bf08347548a1ce7025e6b414c69ccaef5dad34980a0::" providerId="AD" clId="Web-{7FCB6E62-5BE0-EE73-A9FC-342112B683D9}" dt="2021-03-18T15:14:33.388" v="308"/>
          <ac:spMkLst>
            <pc:docMk/>
            <pc:sldMk cId="3662119818" sldId="273"/>
            <ac:spMk id="3" creationId="{64463BED-2CF9-46CE-AA1C-8D95DFB1FF7C}"/>
          </ac:spMkLst>
        </pc:spChg>
        <pc:spChg chg="mod">
          <ac:chgData name="Utilisateur invité" userId="S::urn:spo:anon#d1e91499d65809d091346bf08347548a1ce7025e6b414c69ccaef5dad34980a0::" providerId="AD" clId="Web-{7FCB6E62-5BE0-EE73-A9FC-342112B683D9}" dt="2021-03-18T15:21:22.225" v="339" actId="20577"/>
          <ac:spMkLst>
            <pc:docMk/>
            <pc:sldMk cId="3662119818" sldId="273"/>
            <ac:spMk id="5" creationId="{4F88944B-3780-4762-8643-2A1075DFDACB}"/>
          </ac:spMkLst>
        </pc:spChg>
        <pc:spChg chg="add mod">
          <ac:chgData name="Utilisateur invité" userId="S::urn:spo:anon#d1e91499d65809d091346bf08347548a1ce7025e6b414c69ccaef5dad34980a0::" providerId="AD" clId="Web-{7FCB6E62-5BE0-EE73-A9FC-342112B683D9}" dt="2021-03-18T15:34:20.851" v="363" actId="1076"/>
          <ac:spMkLst>
            <pc:docMk/>
            <pc:sldMk cId="3662119818" sldId="273"/>
            <ac:spMk id="6" creationId="{C5010C9E-C126-4287-A0A5-0B46C6659E92}"/>
          </ac:spMkLst>
        </pc:spChg>
        <pc:spChg chg="add mod">
          <ac:chgData name="Utilisateur invité" userId="S::urn:spo:anon#d1e91499d65809d091346bf08347548a1ce7025e6b414c69ccaef5dad34980a0::" providerId="AD" clId="Web-{7FCB6E62-5BE0-EE73-A9FC-342112B683D9}" dt="2021-03-18T15:34:39.367" v="367" actId="20577"/>
          <ac:spMkLst>
            <pc:docMk/>
            <pc:sldMk cId="3662119818" sldId="273"/>
            <ac:spMk id="7" creationId="{5FDE28D4-7AD4-4E8E-AF3F-B4DD433D7370}"/>
          </ac:spMkLst>
        </pc:spChg>
        <pc:picChg chg="add mod">
          <ac:chgData name="Utilisateur invité" userId="S::urn:spo:anon#d1e91499d65809d091346bf08347548a1ce7025e6b414c69ccaef5dad34980a0::" providerId="AD" clId="Web-{7FCB6E62-5BE0-EE73-A9FC-342112B683D9}" dt="2021-03-18T15:19:42.598" v="330" actId="1076"/>
          <ac:picMkLst>
            <pc:docMk/>
            <pc:sldMk cId="3662119818" sldId="273"/>
            <ac:picMk id="2" creationId="{5C66BE13-5EEE-427C-B677-B62D50E547AF}"/>
          </ac:picMkLst>
        </pc:picChg>
        <pc:picChg chg="add mod">
          <ac:chgData name="Utilisateur invité" userId="S::urn:spo:anon#d1e91499d65809d091346bf08347548a1ce7025e6b414c69ccaef5dad34980a0::" providerId="AD" clId="Web-{7FCB6E62-5BE0-EE73-A9FC-342112B683D9}" dt="2021-03-18T15:21:49.054" v="345" actId="14100"/>
          <ac:picMkLst>
            <pc:docMk/>
            <pc:sldMk cId="3662119818" sldId="273"/>
            <ac:picMk id="4" creationId="{81C34A5B-CF15-44C0-9498-D84858C7741F}"/>
          </ac:picMkLst>
        </pc:picChg>
      </pc:sldChg>
    </pc:docChg>
  </pc:docChgLst>
  <pc:docChgLst>
    <pc:chgData name="Utilisateur invité" userId="S::urn:spo:anon#d1e91499d65809d091346bf08347548a1ce7025e6b414c69ccaef5dad34980a0::" providerId="AD" clId="Web-{2C55D434-8D6B-A3FB-0E7D-7ACFBD9DAE99}"/>
    <pc:docChg chg="modSld">
      <pc:chgData name="Utilisateur invité" userId="S::urn:spo:anon#d1e91499d65809d091346bf08347548a1ce7025e6b414c69ccaef5dad34980a0::" providerId="AD" clId="Web-{2C55D434-8D6B-A3FB-0E7D-7ACFBD9DAE99}" dt="2021-04-02T12:26:55.241" v="0" actId="1076"/>
      <pc:docMkLst>
        <pc:docMk/>
      </pc:docMkLst>
      <pc:sldChg chg="modSp">
        <pc:chgData name="Utilisateur invité" userId="S::urn:spo:anon#d1e91499d65809d091346bf08347548a1ce7025e6b414c69ccaef5dad34980a0::" providerId="AD" clId="Web-{2C55D434-8D6B-A3FB-0E7D-7ACFBD9DAE99}" dt="2021-04-02T12:26:55.241" v="0" actId="1076"/>
        <pc:sldMkLst>
          <pc:docMk/>
          <pc:sldMk cId="1892929834" sldId="268"/>
        </pc:sldMkLst>
        <pc:spChg chg="mod">
          <ac:chgData name="Utilisateur invité" userId="S::urn:spo:anon#d1e91499d65809d091346bf08347548a1ce7025e6b414c69ccaef5dad34980a0::" providerId="AD" clId="Web-{2C55D434-8D6B-A3FB-0E7D-7ACFBD9DAE99}" dt="2021-04-02T12:26:55.241" v="0" actId="1076"/>
          <ac:spMkLst>
            <pc:docMk/>
            <pc:sldMk cId="1892929834" sldId="268"/>
            <ac:spMk id="11" creationId="{703D0680-EFFC-4172-80CD-9BA4CED85849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5E302F51-0304-78E5-0D84-5E74E9FEF3AC}"/>
    <pc:docChg chg="addSld delSld modSld sldOrd addMainMaster">
      <pc:chgData name="Utilisateur invité" userId="S::urn:spo:anon#d1e91499d65809d091346bf08347548a1ce7025e6b414c69ccaef5dad34980a0::" providerId="AD" clId="Web-{5E302F51-0304-78E5-0D84-5E74E9FEF3AC}" dt="2021-03-19T17:51:25.059" v="55" actId="20577"/>
      <pc:docMkLst>
        <pc:docMk/>
      </pc:docMkLst>
      <pc:sldChg chg="add del">
        <pc:chgData name="Utilisateur invité" userId="S::urn:spo:anon#d1e91499d65809d091346bf08347548a1ce7025e6b414c69ccaef5dad34980a0::" providerId="AD" clId="Web-{5E302F51-0304-78E5-0D84-5E74E9FEF3AC}" dt="2021-03-19T17:48:41.103" v="28"/>
        <pc:sldMkLst>
          <pc:docMk/>
          <pc:sldMk cId="3262086891" sldId="270"/>
        </pc:sldMkLst>
      </pc:sldChg>
      <pc:sldChg chg="modSp">
        <pc:chgData name="Utilisateur invité" userId="S::urn:spo:anon#d1e91499d65809d091346bf08347548a1ce7025e6b414c69ccaef5dad34980a0::" providerId="AD" clId="Web-{5E302F51-0304-78E5-0D84-5E74E9FEF3AC}" dt="2021-03-19T17:51:25.059" v="55" actId="20577"/>
        <pc:sldMkLst>
          <pc:docMk/>
          <pc:sldMk cId="2967761886" sldId="272"/>
        </pc:sldMkLst>
        <pc:spChg chg="mod">
          <ac:chgData name="Utilisateur invité" userId="S::urn:spo:anon#d1e91499d65809d091346bf08347548a1ce7025e6b414c69ccaef5dad34980a0::" providerId="AD" clId="Web-{5E302F51-0304-78E5-0D84-5E74E9FEF3AC}" dt="2021-03-19T17:51:20.559" v="52" actId="20577"/>
          <ac:spMkLst>
            <pc:docMk/>
            <pc:sldMk cId="2967761886" sldId="272"/>
            <ac:spMk id="3" creationId="{64463BED-2CF9-46CE-AA1C-8D95DFB1FF7C}"/>
          </ac:spMkLst>
        </pc:spChg>
        <pc:spChg chg="mod">
          <ac:chgData name="Utilisateur invité" userId="S::urn:spo:anon#d1e91499d65809d091346bf08347548a1ce7025e6b414c69ccaef5dad34980a0::" providerId="AD" clId="Web-{5E302F51-0304-78E5-0D84-5E74E9FEF3AC}" dt="2021-03-19T17:51:25.059" v="55" actId="20577"/>
          <ac:spMkLst>
            <pc:docMk/>
            <pc:sldMk cId="2967761886" sldId="272"/>
            <ac:spMk id="5" creationId="{4F88944B-3780-4762-8643-2A1075DFDACB}"/>
          </ac:spMkLst>
        </pc:spChg>
      </pc:sldChg>
      <pc:sldChg chg="modSp add ord">
        <pc:chgData name="Utilisateur invité" userId="S::urn:spo:anon#d1e91499d65809d091346bf08347548a1ce7025e6b414c69ccaef5dad34980a0::" providerId="AD" clId="Web-{5E302F51-0304-78E5-0D84-5E74E9FEF3AC}" dt="2021-03-19T17:48:59.791" v="35" actId="20577"/>
        <pc:sldMkLst>
          <pc:docMk/>
          <pc:sldMk cId="3092331475" sldId="279"/>
        </pc:sldMkLst>
        <pc:spChg chg="mod">
          <ac:chgData name="Utilisateur invité" userId="S::urn:spo:anon#d1e91499d65809d091346bf08347548a1ce7025e6b414c69ccaef5dad34980a0::" providerId="AD" clId="Web-{5E302F51-0304-78E5-0D84-5E74E9FEF3AC}" dt="2021-03-19T17:48:59.791" v="35" actId="20577"/>
          <ac:spMkLst>
            <pc:docMk/>
            <pc:sldMk cId="3092331475" sldId="279"/>
            <ac:spMk id="15" creationId="{F5A40647-E5EE-4DB9-87AB-2683E43E4883}"/>
          </ac:spMkLst>
        </pc:spChg>
      </pc:sldChg>
      <pc:sldMasterChg chg="add addSldLayout">
        <pc:chgData name="Utilisateur invité" userId="S::urn:spo:anon#d1e91499d65809d091346bf08347548a1ce7025e6b414c69ccaef5dad34980a0::" providerId="AD" clId="Web-{5E302F51-0304-78E5-0D84-5E74E9FEF3AC}" dt="2021-03-19T17:47:20.430" v="0"/>
        <pc:sldMasterMkLst>
          <pc:docMk/>
          <pc:sldMasterMk cId="754029707" sldId="2147483651"/>
        </pc:sldMasterMkLst>
        <pc:sldLayoutChg chg="add">
          <pc:chgData name="Utilisateur invité" userId="S::urn:spo:anon#d1e91499d65809d091346bf08347548a1ce7025e6b414c69ccaef5dad34980a0::" providerId="AD" clId="Web-{5E302F51-0304-78E5-0D84-5E74E9FEF3AC}" dt="2021-03-19T17:47:20.430" v="0"/>
          <pc:sldLayoutMkLst>
            <pc:docMk/>
            <pc:sldMasterMk cId="754029707" sldId="2147483651"/>
            <pc:sldLayoutMk cId="1298234451" sldId="2147483652"/>
          </pc:sldLayoutMkLst>
        </pc:sldLayoutChg>
        <pc:sldLayoutChg chg="add">
          <pc:chgData name="Utilisateur invité" userId="S::urn:spo:anon#d1e91499d65809d091346bf08347548a1ce7025e6b414c69ccaef5dad34980a0::" providerId="AD" clId="Web-{5E302F51-0304-78E5-0D84-5E74E9FEF3AC}" dt="2021-03-19T17:47:20.430" v="0"/>
          <pc:sldLayoutMkLst>
            <pc:docMk/>
            <pc:sldMasterMk cId="754029707" sldId="2147483651"/>
            <pc:sldLayoutMk cId="4217554852" sldId="2147483653"/>
          </pc:sldLayoutMkLst>
        </pc:sldLayoutChg>
      </pc:sldMasterChg>
    </pc:docChg>
  </pc:docChgLst>
  <pc:docChgLst>
    <pc:chgData name="Elio Tognacca" userId="S::tognacca@etud.insa-toulouse.fr::7d81dc1c-eb42-4112-b953-fbd6cbec9ce0" providerId="AD" clId="Web-{899AE8E7-55E8-993B-9C64-FF34B4A4FA2F}"/>
    <pc:docChg chg="modSld">
      <pc:chgData name="Elio Tognacca" userId="S::tognacca@etud.insa-toulouse.fr::7d81dc1c-eb42-4112-b953-fbd6cbec9ce0" providerId="AD" clId="Web-{899AE8E7-55E8-993B-9C64-FF34B4A4FA2F}" dt="2021-03-19T15:10:37.820" v="350" actId="1076"/>
      <pc:docMkLst>
        <pc:docMk/>
      </pc:docMkLst>
      <pc:sldChg chg="modSp">
        <pc:chgData name="Elio Tognacca" userId="S::tognacca@etud.insa-toulouse.fr::7d81dc1c-eb42-4112-b953-fbd6cbec9ce0" providerId="AD" clId="Web-{899AE8E7-55E8-993B-9C64-FF34B4A4FA2F}" dt="2021-03-19T14:47:01.011" v="36" actId="20577"/>
        <pc:sldMkLst>
          <pc:docMk/>
          <pc:sldMk cId="4085222022" sldId="262"/>
        </pc:sldMkLst>
        <pc:spChg chg="mod">
          <ac:chgData name="Elio Tognacca" userId="S::tognacca@etud.insa-toulouse.fr::7d81dc1c-eb42-4112-b953-fbd6cbec9ce0" providerId="AD" clId="Web-{899AE8E7-55E8-993B-9C64-FF34B4A4FA2F}" dt="2021-03-19T14:47:01.011" v="36" actId="20577"/>
          <ac:spMkLst>
            <pc:docMk/>
            <pc:sldMk cId="4085222022" sldId="262"/>
            <ac:spMk id="5" creationId="{4F88944B-3780-4762-8643-2A1075DFDACB}"/>
          </ac:spMkLst>
        </pc:spChg>
      </pc:sldChg>
      <pc:sldChg chg="addSp delSp modSp">
        <pc:chgData name="Elio Tognacca" userId="S::tognacca@etud.insa-toulouse.fr::7d81dc1c-eb42-4112-b953-fbd6cbec9ce0" providerId="AD" clId="Web-{899AE8E7-55E8-993B-9C64-FF34B4A4FA2F}" dt="2021-03-19T15:10:37.820" v="350" actId="1076"/>
        <pc:sldMkLst>
          <pc:docMk/>
          <pc:sldMk cId="924925618" sldId="263"/>
        </pc:sldMkLst>
        <pc:spChg chg="add mod">
          <ac:chgData name="Elio Tognacca" userId="S::tognacca@etud.insa-toulouse.fr::7d81dc1c-eb42-4112-b953-fbd6cbec9ce0" providerId="AD" clId="Web-{899AE8E7-55E8-993B-9C64-FF34B4A4FA2F}" dt="2021-03-19T15:08:50.333" v="334"/>
          <ac:spMkLst>
            <pc:docMk/>
            <pc:sldMk cId="924925618" sldId="263"/>
            <ac:spMk id="2" creationId="{B04AB5CB-4052-41BF-AC7C-8D0A2663CDC4}"/>
          </ac:spMkLst>
        </pc:spChg>
        <pc:spChg chg="mod">
          <ac:chgData name="Elio Tognacca" userId="S::tognacca@etud.insa-toulouse.fr::7d81dc1c-eb42-4112-b953-fbd6cbec9ce0" providerId="AD" clId="Web-{899AE8E7-55E8-993B-9C64-FF34B4A4FA2F}" dt="2021-03-19T14:50:03.124" v="57" actId="20577"/>
          <ac:spMkLst>
            <pc:docMk/>
            <pc:sldMk cId="924925618" sldId="263"/>
            <ac:spMk id="5" creationId="{4F88944B-3780-4762-8643-2A1075DFDACB}"/>
          </ac:spMkLst>
        </pc:spChg>
        <pc:spChg chg="add del mod">
          <ac:chgData name="Elio Tognacca" userId="S::tognacca@etud.insa-toulouse.fr::7d81dc1c-eb42-4112-b953-fbd6cbec9ce0" providerId="AD" clId="Web-{899AE8E7-55E8-993B-9C64-FF34B4A4FA2F}" dt="2021-03-19T15:05:17.829" v="287"/>
          <ac:spMkLst>
            <pc:docMk/>
            <pc:sldMk cId="924925618" sldId="263"/>
            <ac:spMk id="6" creationId="{E157D0D9-0866-49F5-97A0-605EBE480324}"/>
          </ac:spMkLst>
        </pc:spChg>
        <pc:spChg chg="add del mod">
          <ac:chgData name="Elio Tognacca" userId="S::tognacca@etud.insa-toulouse.fr::7d81dc1c-eb42-4112-b953-fbd6cbec9ce0" providerId="AD" clId="Web-{899AE8E7-55E8-993B-9C64-FF34B4A4FA2F}" dt="2021-03-19T15:05:13.938" v="285"/>
          <ac:spMkLst>
            <pc:docMk/>
            <pc:sldMk cId="924925618" sldId="263"/>
            <ac:spMk id="7" creationId="{CFE865C1-6654-4A9D-B6F9-25D204D5DB9F}"/>
          </ac:spMkLst>
        </pc:spChg>
        <pc:spChg chg="add del mod">
          <ac:chgData name="Elio Tognacca" userId="S::tognacca@etud.insa-toulouse.fr::7d81dc1c-eb42-4112-b953-fbd6cbec9ce0" providerId="AD" clId="Web-{899AE8E7-55E8-993B-9C64-FF34B4A4FA2F}" dt="2021-03-19T15:05:12.220" v="284"/>
          <ac:spMkLst>
            <pc:docMk/>
            <pc:sldMk cId="924925618" sldId="263"/>
            <ac:spMk id="8" creationId="{6CF86D94-4D6B-43E6-A4E9-1436B281E5AB}"/>
          </ac:spMkLst>
        </pc:spChg>
        <pc:spChg chg="add del mod">
          <ac:chgData name="Elio Tognacca" userId="S::tognacca@etud.insa-toulouse.fr::7d81dc1c-eb42-4112-b953-fbd6cbec9ce0" providerId="AD" clId="Web-{899AE8E7-55E8-993B-9C64-FF34B4A4FA2F}" dt="2021-03-19T15:05:09.345" v="283"/>
          <ac:spMkLst>
            <pc:docMk/>
            <pc:sldMk cId="924925618" sldId="263"/>
            <ac:spMk id="9" creationId="{724B3569-511D-4243-82AB-C01F2EE17B45}"/>
          </ac:spMkLst>
        </pc:spChg>
        <pc:spChg chg="add mod">
          <ac:chgData name="Elio Tognacca" userId="S::tognacca@etud.insa-toulouse.fr::7d81dc1c-eb42-4112-b953-fbd6cbec9ce0" providerId="AD" clId="Web-{899AE8E7-55E8-993B-9C64-FF34B4A4FA2F}" dt="2021-03-19T15:08:50.365" v="335"/>
          <ac:spMkLst>
            <pc:docMk/>
            <pc:sldMk cId="924925618" sldId="263"/>
            <ac:spMk id="11" creationId="{8DC6D768-4B4C-4E63-A12D-4642E633C181}"/>
          </ac:spMkLst>
        </pc:spChg>
        <pc:spChg chg="add mod">
          <ac:chgData name="Elio Tognacca" userId="S::tognacca@etud.insa-toulouse.fr::7d81dc1c-eb42-4112-b953-fbd6cbec9ce0" providerId="AD" clId="Web-{899AE8E7-55E8-993B-9C64-FF34B4A4FA2F}" dt="2021-03-19T15:08:50.396" v="336"/>
          <ac:spMkLst>
            <pc:docMk/>
            <pc:sldMk cId="924925618" sldId="263"/>
            <ac:spMk id="12" creationId="{55CB05EC-DDD1-413B-B335-141D8A34C068}"/>
          </ac:spMkLst>
        </pc:spChg>
        <pc:spChg chg="add mod">
          <ac:chgData name="Elio Tognacca" userId="S::tognacca@etud.insa-toulouse.fr::7d81dc1c-eb42-4112-b953-fbd6cbec9ce0" providerId="AD" clId="Web-{899AE8E7-55E8-993B-9C64-FF34B4A4FA2F}" dt="2021-03-19T15:08:50.411" v="337"/>
          <ac:spMkLst>
            <pc:docMk/>
            <pc:sldMk cId="924925618" sldId="263"/>
            <ac:spMk id="13" creationId="{C53EC243-47D6-4A55-8BD7-E6C8824447F9}"/>
          </ac:spMkLst>
        </pc:spChg>
        <pc:grpChg chg="add mod">
          <ac:chgData name="Elio Tognacca" userId="S::tognacca@etud.insa-toulouse.fr::7d81dc1c-eb42-4112-b953-fbd6cbec9ce0" providerId="AD" clId="Web-{899AE8E7-55E8-993B-9C64-FF34B4A4FA2F}" dt="2021-03-19T15:05:21.095" v="288" actId="1076"/>
          <ac:grpSpMkLst>
            <pc:docMk/>
            <pc:sldMk cId="924925618" sldId="263"/>
            <ac:grpSpMk id="4" creationId="{70E6F9E1-A2CC-4261-86F5-E66128A2B040}"/>
          </ac:grpSpMkLst>
        </pc:grpChg>
        <pc:picChg chg="mod modCrop">
          <ac:chgData name="Elio Tognacca" userId="S::tognacca@etud.insa-toulouse.fr::7d81dc1c-eb42-4112-b953-fbd6cbec9ce0" providerId="AD" clId="Web-{899AE8E7-55E8-993B-9C64-FF34B4A4FA2F}" dt="2021-03-19T15:10:37.820" v="350" actId="1076"/>
          <ac:picMkLst>
            <pc:docMk/>
            <pc:sldMk cId="924925618" sldId="263"/>
            <ac:picMk id="3" creationId="{BB6CD6E1-AD30-4B79-A638-6967F1442603}"/>
          </ac:picMkLst>
        </pc:picChg>
      </pc:sldChg>
      <pc:sldChg chg="modSp">
        <pc:chgData name="Elio Tognacca" userId="S::tognacca@etud.insa-toulouse.fr::7d81dc1c-eb42-4112-b953-fbd6cbec9ce0" providerId="AD" clId="Web-{899AE8E7-55E8-993B-9C64-FF34B4A4FA2F}" dt="2021-03-19T14:58:18.821" v="193" actId="14100"/>
        <pc:sldMkLst>
          <pc:docMk/>
          <pc:sldMk cId="2578090134" sldId="265"/>
        </pc:sldMkLst>
        <pc:picChg chg="mod">
          <ac:chgData name="Elio Tognacca" userId="S::tognacca@etud.insa-toulouse.fr::7d81dc1c-eb42-4112-b953-fbd6cbec9ce0" providerId="AD" clId="Web-{899AE8E7-55E8-993B-9C64-FF34B4A4FA2F}" dt="2021-03-19T14:58:18.821" v="193" actId="14100"/>
          <ac:picMkLst>
            <pc:docMk/>
            <pc:sldMk cId="2578090134" sldId="265"/>
            <ac:picMk id="3" creationId="{14095D7A-354F-49BE-B38D-B536025D3E2C}"/>
          </ac:picMkLst>
        </pc:picChg>
      </pc:sldChg>
      <pc:sldChg chg="modSp">
        <pc:chgData name="Elio Tognacca" userId="S::tognacca@etud.insa-toulouse.fr::7d81dc1c-eb42-4112-b953-fbd6cbec9ce0" providerId="AD" clId="Web-{899AE8E7-55E8-993B-9C64-FF34B4A4FA2F}" dt="2021-03-19T14:50:56.375" v="60" actId="1076"/>
        <pc:sldMkLst>
          <pc:docMk/>
          <pc:sldMk cId="1890031543" sldId="266"/>
        </pc:sldMkLst>
        <pc:picChg chg="mod">
          <ac:chgData name="Elio Tognacca" userId="S::tognacca@etud.insa-toulouse.fr::7d81dc1c-eb42-4112-b953-fbd6cbec9ce0" providerId="AD" clId="Web-{899AE8E7-55E8-993B-9C64-FF34B4A4FA2F}" dt="2021-03-19T14:50:56.375" v="60" actId="1076"/>
          <ac:picMkLst>
            <pc:docMk/>
            <pc:sldMk cId="1890031543" sldId="266"/>
            <ac:picMk id="4" creationId="{54153468-E0DA-4F59-B509-F742060AAC58}"/>
          </ac:picMkLst>
        </pc:picChg>
      </pc:sldChg>
      <pc:sldChg chg="addSp delSp modSp">
        <pc:chgData name="Elio Tognacca" userId="S::tognacca@etud.insa-toulouse.fr::7d81dc1c-eb42-4112-b953-fbd6cbec9ce0" providerId="AD" clId="Web-{899AE8E7-55E8-993B-9C64-FF34B4A4FA2F}" dt="2021-03-19T14:54:36.770" v="151"/>
        <pc:sldMkLst>
          <pc:docMk/>
          <pc:sldMk cId="1396194800" sldId="275"/>
        </pc:sldMkLst>
        <pc:spChg chg="add del mod">
          <ac:chgData name="Elio Tognacca" userId="S::tognacca@etud.insa-toulouse.fr::7d81dc1c-eb42-4112-b953-fbd6cbec9ce0" providerId="AD" clId="Web-{899AE8E7-55E8-993B-9C64-FF34B4A4FA2F}" dt="2021-03-19T14:54:36.770" v="151"/>
          <ac:spMkLst>
            <pc:docMk/>
            <pc:sldMk cId="1396194800" sldId="275"/>
            <ac:spMk id="2" creationId="{68C2D1C8-B8FF-475B-B159-A0ECFD1B1E90}"/>
          </ac:spMkLst>
        </pc:spChg>
        <pc:spChg chg="mod">
          <ac:chgData name="Elio Tognacca" userId="S::tognacca@etud.insa-toulouse.fr::7d81dc1c-eb42-4112-b953-fbd6cbec9ce0" providerId="AD" clId="Web-{899AE8E7-55E8-993B-9C64-FF34B4A4FA2F}" dt="2021-03-19T14:52:02.564" v="73" actId="20577"/>
          <ac:spMkLst>
            <pc:docMk/>
            <pc:sldMk cId="1396194800" sldId="275"/>
            <ac:spMk id="4" creationId="{0FAEDB17-5DA0-4926-8086-C3364FB42CEA}"/>
          </ac:spMkLst>
        </pc:spChg>
        <pc:spChg chg="mod">
          <ac:chgData name="Elio Tognacca" userId="S::tognacca@etud.insa-toulouse.fr::7d81dc1c-eb42-4112-b953-fbd6cbec9ce0" providerId="AD" clId="Web-{899AE8E7-55E8-993B-9C64-FF34B4A4FA2F}" dt="2021-03-19T14:49:25.811" v="49" actId="20577"/>
          <ac:spMkLst>
            <pc:docMk/>
            <pc:sldMk cId="1396194800" sldId="275"/>
            <ac:spMk id="5" creationId="{4F88944B-3780-4762-8643-2A1075DFDACB}"/>
          </ac:spMkLst>
        </pc:spChg>
        <pc:spChg chg="add del mod">
          <ac:chgData name="Elio Tognacca" userId="S::tognacca@etud.insa-toulouse.fr::7d81dc1c-eb42-4112-b953-fbd6cbec9ce0" providerId="AD" clId="Web-{899AE8E7-55E8-993B-9C64-FF34B4A4FA2F}" dt="2021-03-19T14:54:36.770" v="150"/>
          <ac:spMkLst>
            <pc:docMk/>
            <pc:sldMk cId="1396194800" sldId="275"/>
            <ac:spMk id="6" creationId="{1398F777-B25C-4BA6-8ED4-F9DDC33829A1}"/>
          </ac:spMkLst>
        </pc:spChg>
        <pc:spChg chg="add del mod">
          <ac:chgData name="Elio Tognacca" userId="S::tognacca@etud.insa-toulouse.fr::7d81dc1c-eb42-4112-b953-fbd6cbec9ce0" providerId="AD" clId="Web-{899AE8E7-55E8-993B-9C64-FF34B4A4FA2F}" dt="2021-03-19T14:54:36.770" v="149"/>
          <ac:spMkLst>
            <pc:docMk/>
            <pc:sldMk cId="1396194800" sldId="275"/>
            <ac:spMk id="7" creationId="{8A871AE3-A076-4167-8C7B-760EFFA1265D}"/>
          </ac:spMkLst>
        </pc:spChg>
        <pc:spChg chg="add del mod">
          <ac:chgData name="Elio Tognacca" userId="S::tognacca@etud.insa-toulouse.fr::7d81dc1c-eb42-4112-b953-fbd6cbec9ce0" providerId="AD" clId="Web-{899AE8E7-55E8-993B-9C64-FF34B4A4FA2F}" dt="2021-03-19T14:54:36.770" v="148"/>
          <ac:spMkLst>
            <pc:docMk/>
            <pc:sldMk cId="1396194800" sldId="275"/>
            <ac:spMk id="8" creationId="{D7D8CD07-131F-423D-A029-137C3DB4CA76}"/>
          </ac:spMkLst>
        </pc:spChg>
      </pc:sldChg>
    </pc:docChg>
  </pc:docChgLst>
  <pc:docChgLst>
    <pc:chgData name="Elio Tognacca" userId="S::tognacca@etud.insa-toulouse.fr::7d81dc1c-eb42-4112-b953-fbd6cbec9ce0" providerId="AD" clId="Web-{EBFC0D72-CAD2-FEF7-F0CA-1E876AE9FDD1}"/>
    <pc:docChg chg="modSld">
      <pc:chgData name="Elio Tognacca" userId="S::tognacca@etud.insa-toulouse.fr::7d81dc1c-eb42-4112-b953-fbd6cbec9ce0" providerId="AD" clId="Web-{EBFC0D72-CAD2-FEF7-F0CA-1E876AE9FDD1}" dt="2021-03-22T18:59:39.187" v="1"/>
      <pc:docMkLst>
        <pc:docMk/>
      </pc:docMkLst>
      <pc:sldChg chg="mod modShow">
        <pc:chgData name="Elio Tognacca" userId="S::tognacca@etud.insa-toulouse.fr::7d81dc1c-eb42-4112-b953-fbd6cbec9ce0" providerId="AD" clId="Web-{EBFC0D72-CAD2-FEF7-F0CA-1E876AE9FDD1}" dt="2021-03-22T18:59:39.187" v="1"/>
        <pc:sldMkLst>
          <pc:docMk/>
          <pc:sldMk cId="3635193139" sldId="281"/>
        </pc:sldMkLst>
      </pc:sldChg>
    </pc:docChg>
  </pc:docChgLst>
  <pc:docChgLst>
    <pc:chgData name="Elio Tognacca" userId="S::tognacca@etud.insa-toulouse.fr::7d81dc1c-eb42-4112-b953-fbd6cbec9ce0" providerId="AD" clId="Web-{458C9C2D-8C36-8768-F42B-831A0FDE2278}"/>
    <pc:docChg chg="modSld">
      <pc:chgData name="Elio Tognacca" userId="S::tognacca@etud.insa-toulouse.fr::7d81dc1c-eb42-4112-b953-fbd6cbec9ce0" providerId="AD" clId="Web-{458C9C2D-8C36-8768-F42B-831A0FDE2278}" dt="2021-03-19T08:10:27.774" v="276"/>
      <pc:docMkLst>
        <pc:docMk/>
      </pc:docMkLst>
      <pc:sldChg chg="modSp">
        <pc:chgData name="Elio Tognacca" userId="S::tognacca@etud.insa-toulouse.fr::7d81dc1c-eb42-4112-b953-fbd6cbec9ce0" providerId="AD" clId="Web-{458C9C2D-8C36-8768-F42B-831A0FDE2278}" dt="2021-03-19T07:52:19.113" v="8" actId="20577"/>
        <pc:sldMkLst>
          <pc:docMk/>
          <pc:sldMk cId="1892929834" sldId="268"/>
        </pc:sldMkLst>
        <pc:spChg chg="mod">
          <ac:chgData name="Elio Tognacca" userId="S::tognacca@etud.insa-toulouse.fr::7d81dc1c-eb42-4112-b953-fbd6cbec9ce0" providerId="AD" clId="Web-{458C9C2D-8C36-8768-F42B-831A0FDE2278}" dt="2021-03-19T07:52:19.113" v="8" actId="20577"/>
          <ac:spMkLst>
            <pc:docMk/>
            <pc:sldMk cId="1892929834" sldId="268"/>
            <ac:spMk id="22" creationId="{E9E40969-974E-4F76-999F-0E7A2F848520}"/>
          </ac:spMkLst>
        </pc:spChg>
      </pc:sldChg>
      <pc:sldChg chg="addSp delSp modSp">
        <pc:chgData name="Elio Tognacca" userId="S::tognacca@etud.insa-toulouse.fr::7d81dc1c-eb42-4112-b953-fbd6cbec9ce0" providerId="AD" clId="Web-{458C9C2D-8C36-8768-F42B-831A0FDE2278}" dt="2021-03-19T08:10:27.774" v="276"/>
        <pc:sldMkLst>
          <pc:docMk/>
          <pc:sldMk cId="1483706242" sldId="271"/>
        </pc:sldMkLst>
        <pc:spChg chg="add mod">
          <ac:chgData name="Elio Tognacca" userId="S::tognacca@etud.insa-toulouse.fr::7d81dc1c-eb42-4112-b953-fbd6cbec9ce0" providerId="AD" clId="Web-{458C9C2D-8C36-8768-F42B-831A0FDE2278}" dt="2021-03-19T08:00:52.863" v="224" actId="20577"/>
          <ac:spMkLst>
            <pc:docMk/>
            <pc:sldMk cId="1483706242" sldId="271"/>
            <ac:spMk id="3" creationId="{A9230AF9-FE56-4891-A1DC-775307F218C2}"/>
          </ac:spMkLst>
        </pc:spChg>
        <pc:spChg chg="add del mod">
          <ac:chgData name="Elio Tognacca" userId="S::tognacca@etud.insa-toulouse.fr::7d81dc1c-eb42-4112-b953-fbd6cbec9ce0" providerId="AD" clId="Web-{458C9C2D-8C36-8768-F42B-831A0FDE2278}" dt="2021-03-19T08:00:40.144" v="205"/>
          <ac:spMkLst>
            <pc:docMk/>
            <pc:sldMk cId="1483706242" sldId="271"/>
            <ac:spMk id="4" creationId="{50519395-B2CC-4529-B387-0CB2377E7068}"/>
          </ac:spMkLst>
        </pc:spChg>
        <pc:spChg chg="add del mod">
          <ac:chgData name="Elio Tognacca" userId="S::tognacca@etud.insa-toulouse.fr::7d81dc1c-eb42-4112-b953-fbd6cbec9ce0" providerId="AD" clId="Web-{458C9C2D-8C36-8768-F42B-831A0FDE2278}" dt="2021-03-19T08:00:40.144" v="206"/>
          <ac:spMkLst>
            <pc:docMk/>
            <pc:sldMk cId="1483706242" sldId="271"/>
            <ac:spMk id="8" creationId="{634A5850-90B6-4A26-8631-7EB753858292}"/>
          </ac:spMkLst>
        </pc:spChg>
        <pc:spChg chg="add del mod">
          <ac:chgData name="Elio Tognacca" userId="S::tognacca@etud.insa-toulouse.fr::7d81dc1c-eb42-4112-b953-fbd6cbec9ce0" providerId="AD" clId="Web-{458C9C2D-8C36-8768-F42B-831A0FDE2278}" dt="2021-03-19T08:00:40.159" v="207"/>
          <ac:spMkLst>
            <pc:docMk/>
            <pc:sldMk cId="1483706242" sldId="271"/>
            <ac:spMk id="10" creationId="{3E1747A7-B8EE-4D85-9E14-F1E332E1E96A}"/>
          </ac:spMkLst>
        </pc:spChg>
        <pc:spChg chg="add del mod">
          <ac:chgData name="Elio Tognacca" userId="S::tognacca@etud.insa-toulouse.fr::7d81dc1c-eb42-4112-b953-fbd6cbec9ce0" providerId="AD" clId="Web-{458C9C2D-8C36-8768-F42B-831A0FDE2278}" dt="2021-03-19T08:00:40.159" v="208"/>
          <ac:spMkLst>
            <pc:docMk/>
            <pc:sldMk cId="1483706242" sldId="271"/>
            <ac:spMk id="12" creationId="{50F35A8E-C573-4C09-9BFA-7DF36A04F763}"/>
          </ac:spMkLst>
        </pc:spChg>
        <pc:spChg chg="add mod">
          <ac:chgData name="Elio Tognacca" userId="S::tognacca@etud.insa-toulouse.fr::7d81dc1c-eb42-4112-b953-fbd6cbec9ce0" providerId="AD" clId="Web-{458C9C2D-8C36-8768-F42B-831A0FDE2278}" dt="2021-03-19T08:10:27.649" v="273"/>
          <ac:spMkLst>
            <pc:docMk/>
            <pc:sldMk cId="1483706242" sldId="271"/>
            <ac:spMk id="13" creationId="{1BD1E028-2896-4E1D-BB6F-976B5F8A04B2}"/>
          </ac:spMkLst>
        </pc:spChg>
        <pc:spChg chg="add mod">
          <ac:chgData name="Elio Tognacca" userId="S::tognacca@etud.insa-toulouse.fr::7d81dc1c-eb42-4112-b953-fbd6cbec9ce0" providerId="AD" clId="Web-{458C9C2D-8C36-8768-F42B-831A0FDE2278}" dt="2021-03-19T08:10:27.681" v="274"/>
          <ac:spMkLst>
            <pc:docMk/>
            <pc:sldMk cId="1483706242" sldId="271"/>
            <ac:spMk id="14" creationId="{BE2A5696-59BC-4AE1-AF2A-E95A8678A728}"/>
          </ac:spMkLst>
        </pc:spChg>
        <pc:spChg chg="add mod">
          <ac:chgData name="Elio Tognacca" userId="S::tognacca@etud.insa-toulouse.fr::7d81dc1c-eb42-4112-b953-fbd6cbec9ce0" providerId="AD" clId="Web-{458C9C2D-8C36-8768-F42B-831A0FDE2278}" dt="2021-03-19T08:10:27.728" v="275"/>
          <ac:spMkLst>
            <pc:docMk/>
            <pc:sldMk cId="1483706242" sldId="271"/>
            <ac:spMk id="15" creationId="{3A809E63-F284-40BC-A7B6-77C0113A5FA9}"/>
          </ac:spMkLst>
        </pc:spChg>
        <pc:spChg chg="add mod">
          <ac:chgData name="Elio Tognacca" userId="S::tognacca@etud.insa-toulouse.fr::7d81dc1c-eb42-4112-b953-fbd6cbec9ce0" providerId="AD" clId="Web-{458C9C2D-8C36-8768-F42B-831A0FDE2278}" dt="2021-03-19T08:10:27.774" v="276"/>
          <ac:spMkLst>
            <pc:docMk/>
            <pc:sldMk cId="1483706242" sldId="271"/>
            <ac:spMk id="16" creationId="{F7514F00-7E46-403B-98C8-A202D1C01216}"/>
          </ac:spMkLst>
        </pc:spChg>
        <pc:spChg chg="add mod">
          <ac:chgData name="Elio Tognacca" userId="S::tognacca@etud.insa-toulouse.fr::7d81dc1c-eb42-4112-b953-fbd6cbec9ce0" providerId="AD" clId="Web-{458C9C2D-8C36-8768-F42B-831A0FDE2278}" dt="2021-03-19T08:02:24.479" v="254"/>
          <ac:spMkLst>
            <pc:docMk/>
            <pc:sldMk cId="1483706242" sldId="271"/>
            <ac:spMk id="17" creationId="{8F3C9F78-81A4-479D-8A42-6CC2B9EE36EE}"/>
          </ac:spMkLst>
        </pc:spChg>
        <pc:spChg chg="add mod">
          <ac:chgData name="Elio Tognacca" userId="S::tognacca@etud.insa-toulouse.fr::7d81dc1c-eb42-4112-b953-fbd6cbec9ce0" providerId="AD" clId="Web-{458C9C2D-8C36-8768-F42B-831A0FDE2278}" dt="2021-03-19T08:02:27.776" v="255"/>
          <ac:spMkLst>
            <pc:docMk/>
            <pc:sldMk cId="1483706242" sldId="271"/>
            <ac:spMk id="18" creationId="{E7E31119-0B06-4248-BCE3-4CF2BD42B686}"/>
          </ac:spMkLst>
        </pc:spChg>
        <pc:spChg chg="add mod">
          <ac:chgData name="Elio Tognacca" userId="S::tognacca@etud.insa-toulouse.fr::7d81dc1c-eb42-4112-b953-fbd6cbec9ce0" providerId="AD" clId="Web-{458C9C2D-8C36-8768-F42B-831A0FDE2278}" dt="2021-03-19T08:02:28.932" v="256"/>
          <ac:spMkLst>
            <pc:docMk/>
            <pc:sldMk cId="1483706242" sldId="271"/>
            <ac:spMk id="19" creationId="{B4304918-7846-4C22-BF62-010D877C80D8}"/>
          </ac:spMkLst>
        </pc:spChg>
        <pc:spChg chg="add mod">
          <ac:chgData name="Elio Tognacca" userId="S::tognacca@etud.insa-toulouse.fr::7d81dc1c-eb42-4112-b953-fbd6cbec9ce0" providerId="AD" clId="Web-{458C9C2D-8C36-8768-F42B-831A0FDE2278}" dt="2021-03-19T08:02:30.541" v="257"/>
          <ac:spMkLst>
            <pc:docMk/>
            <pc:sldMk cId="1483706242" sldId="271"/>
            <ac:spMk id="20" creationId="{C4176F9F-DA2E-457C-A207-0140DD2F64D3}"/>
          </ac:spMkLst>
        </pc:spChg>
        <pc:cxnChg chg="add mod">
          <ac:chgData name="Elio Tognacca" userId="S::tognacca@etud.insa-toulouse.fr::7d81dc1c-eb42-4112-b953-fbd6cbec9ce0" providerId="AD" clId="Web-{458C9C2D-8C36-8768-F42B-831A0FDE2278}" dt="2021-03-19T08:02:50.980" v="264"/>
          <ac:cxnSpMkLst>
            <pc:docMk/>
            <pc:sldMk cId="1483706242" sldId="271"/>
            <ac:cxnSpMk id="21" creationId="{C4CDC5C9-58D2-4BF4-8C31-D54F0BFEC3B9}"/>
          </ac:cxnSpMkLst>
        </pc:cxnChg>
        <pc:cxnChg chg="add mod">
          <ac:chgData name="Elio Tognacca" userId="S::tognacca@etud.insa-toulouse.fr::7d81dc1c-eb42-4112-b953-fbd6cbec9ce0" providerId="AD" clId="Web-{458C9C2D-8C36-8768-F42B-831A0FDE2278}" dt="2021-03-19T08:02:57.106" v="266" actId="1076"/>
          <ac:cxnSpMkLst>
            <pc:docMk/>
            <pc:sldMk cId="1483706242" sldId="271"/>
            <ac:cxnSpMk id="22" creationId="{524C41D6-10BC-4D81-A280-19447AF8F29C}"/>
          </ac:cxnSpMkLst>
        </pc:cxnChg>
        <pc:cxnChg chg="add mod">
          <ac:chgData name="Elio Tognacca" userId="S::tognacca@etud.insa-toulouse.fr::7d81dc1c-eb42-4112-b953-fbd6cbec9ce0" providerId="AD" clId="Web-{458C9C2D-8C36-8768-F42B-831A0FDE2278}" dt="2021-03-19T08:03:00.043" v="268" actId="1076"/>
          <ac:cxnSpMkLst>
            <pc:docMk/>
            <pc:sldMk cId="1483706242" sldId="271"/>
            <ac:cxnSpMk id="23" creationId="{38F2CC58-194B-48A6-A428-C6BF27A8E055}"/>
          </ac:cxnSpMkLst>
        </pc:cxnChg>
        <pc:cxnChg chg="add mod">
          <ac:chgData name="Elio Tognacca" userId="S::tognacca@etud.insa-toulouse.fr::7d81dc1c-eb42-4112-b953-fbd6cbec9ce0" providerId="AD" clId="Web-{458C9C2D-8C36-8768-F42B-831A0FDE2278}" dt="2021-03-19T08:03:03.762" v="270" actId="1076"/>
          <ac:cxnSpMkLst>
            <pc:docMk/>
            <pc:sldMk cId="1483706242" sldId="271"/>
            <ac:cxnSpMk id="24" creationId="{AC41C584-A7DE-4644-BAC6-33DC2394BA59}"/>
          </ac:cxnSpMkLst>
        </pc:cxnChg>
      </pc:sldChg>
    </pc:docChg>
  </pc:docChgLst>
  <pc:docChgLst>
    <pc:chgData name="Elio Tognacca" userId="S::tognacca@etud.insa-toulouse.fr::7d81dc1c-eb42-4112-b953-fbd6cbec9ce0" providerId="AD" clId="Web-{026A739C-2D9C-4ACE-0813-DD0961D18125}"/>
    <pc:docChg chg="modSld">
      <pc:chgData name="Elio Tognacca" userId="S::tognacca@etud.insa-toulouse.fr::7d81dc1c-eb42-4112-b953-fbd6cbec9ce0" providerId="AD" clId="Web-{026A739C-2D9C-4ACE-0813-DD0961D18125}" dt="2021-03-23T19:33:45.669" v="0" actId="20577"/>
      <pc:docMkLst>
        <pc:docMk/>
      </pc:docMkLst>
      <pc:sldChg chg="modSp">
        <pc:chgData name="Elio Tognacca" userId="S::tognacca@etud.insa-toulouse.fr::7d81dc1c-eb42-4112-b953-fbd6cbec9ce0" providerId="AD" clId="Web-{026A739C-2D9C-4ACE-0813-DD0961D18125}" dt="2021-03-23T19:33:45.669" v="0" actId="20577"/>
        <pc:sldMkLst>
          <pc:docMk/>
          <pc:sldMk cId="924925618" sldId="263"/>
        </pc:sldMkLst>
        <pc:spChg chg="mod">
          <ac:chgData name="Elio Tognacca" userId="S::tognacca@etud.insa-toulouse.fr::7d81dc1c-eb42-4112-b953-fbd6cbec9ce0" providerId="AD" clId="Web-{026A739C-2D9C-4ACE-0813-DD0961D18125}" dt="2021-03-23T19:33:45.669" v="0" actId="20577"/>
          <ac:spMkLst>
            <pc:docMk/>
            <pc:sldMk cId="924925618" sldId="263"/>
            <ac:spMk id="5" creationId="{4F88944B-3780-4762-8643-2A1075DFDACB}"/>
          </ac:spMkLst>
        </pc:spChg>
      </pc:sldChg>
    </pc:docChg>
  </pc:docChgLst>
  <pc:docChgLst>
    <pc:chgData name="Elio Tognacca" userId="S::tognacca@etud.insa-toulouse.fr::7d81dc1c-eb42-4112-b953-fbd6cbec9ce0" providerId="AD" clId="Web-{DC41B55C-CC78-AD57-41A8-DF721663AE9E}"/>
    <pc:docChg chg="addSld delSld modSld">
      <pc:chgData name="Elio Tognacca" userId="S::tognacca@etud.insa-toulouse.fr::7d81dc1c-eb42-4112-b953-fbd6cbec9ce0" providerId="AD" clId="Web-{DC41B55C-CC78-AD57-41A8-DF721663AE9E}" dt="2021-03-19T17:51:12.606" v="491" actId="1076"/>
      <pc:docMkLst>
        <pc:docMk/>
      </pc:docMkLst>
      <pc:sldChg chg="del">
        <pc:chgData name="Elio Tognacca" userId="S::tognacca@etud.insa-toulouse.fr::7d81dc1c-eb42-4112-b953-fbd6cbec9ce0" providerId="AD" clId="Web-{DC41B55C-CC78-AD57-41A8-DF721663AE9E}" dt="2021-03-19T17:37:48.538" v="466"/>
        <pc:sldMkLst>
          <pc:docMk/>
          <pc:sldMk cId="3665880668" sldId="260"/>
        </pc:sldMkLst>
      </pc:sldChg>
      <pc:sldChg chg="modSp">
        <pc:chgData name="Elio Tognacca" userId="S::tognacca@etud.insa-toulouse.fr::7d81dc1c-eb42-4112-b953-fbd6cbec9ce0" providerId="AD" clId="Web-{DC41B55C-CC78-AD57-41A8-DF721663AE9E}" dt="2021-03-19T17:49:22.427" v="484" actId="20577"/>
        <pc:sldMkLst>
          <pc:docMk/>
          <pc:sldMk cId="4085222022" sldId="262"/>
        </pc:sldMkLst>
        <pc:spChg chg="mod">
          <ac:chgData name="Elio Tognacca" userId="S::tognacca@etud.insa-toulouse.fr::7d81dc1c-eb42-4112-b953-fbd6cbec9ce0" providerId="AD" clId="Web-{DC41B55C-CC78-AD57-41A8-DF721663AE9E}" dt="2021-03-19T17:49:22.427" v="484" actId="20577"/>
          <ac:spMkLst>
            <pc:docMk/>
            <pc:sldMk cId="4085222022" sldId="262"/>
            <ac:spMk id="29" creationId="{655AB449-7AF3-4C35-B800-335D20ABB4D3}"/>
          </ac:spMkLst>
        </pc:spChg>
      </pc:sldChg>
      <pc:sldChg chg="addSp delSp modSp">
        <pc:chgData name="Elio Tognacca" userId="S::tognacca@etud.insa-toulouse.fr::7d81dc1c-eb42-4112-b953-fbd6cbec9ce0" providerId="AD" clId="Web-{DC41B55C-CC78-AD57-41A8-DF721663AE9E}" dt="2021-03-19T17:49:31.569" v="485" actId="20577"/>
        <pc:sldMkLst>
          <pc:docMk/>
          <pc:sldMk cId="924925618" sldId="263"/>
        </pc:sldMkLst>
        <pc:spChg chg="add del">
          <ac:chgData name="Elio Tognacca" userId="S::tognacca@etud.insa-toulouse.fr::7d81dc1c-eb42-4112-b953-fbd6cbec9ce0" providerId="AD" clId="Web-{DC41B55C-CC78-AD57-41A8-DF721663AE9E}" dt="2021-03-19T17:29:32.537" v="417"/>
          <ac:spMkLst>
            <pc:docMk/>
            <pc:sldMk cId="924925618" sldId="263"/>
            <ac:spMk id="9" creationId="{37FDC21D-BF50-4B2E-AB7C-E4A6CD6CDC00}"/>
          </ac:spMkLst>
        </pc:spChg>
        <pc:spChg chg="mod">
          <ac:chgData name="Elio Tognacca" userId="S::tognacca@etud.insa-toulouse.fr::7d81dc1c-eb42-4112-b953-fbd6cbec9ce0" providerId="AD" clId="Web-{DC41B55C-CC78-AD57-41A8-DF721663AE9E}" dt="2021-03-19T17:49:31.569" v="485" actId="20577"/>
          <ac:spMkLst>
            <pc:docMk/>
            <pc:sldMk cId="924925618" sldId="263"/>
            <ac:spMk id="12" creationId="{55CB05EC-DDD1-413B-B335-141D8A34C068}"/>
          </ac:spMkLst>
        </pc:spChg>
        <pc:spChg chg="add mod">
          <ac:chgData name="Elio Tognacca" userId="S::tognacca@etud.insa-toulouse.fr::7d81dc1c-eb42-4112-b953-fbd6cbec9ce0" providerId="AD" clId="Web-{DC41B55C-CC78-AD57-41A8-DF721663AE9E}" dt="2021-03-19T17:29:46.851" v="424" actId="1076"/>
          <ac:spMkLst>
            <pc:docMk/>
            <pc:sldMk cId="924925618" sldId="263"/>
            <ac:spMk id="19" creationId="{5AD7552F-199E-471F-B0BA-CB7AFDF839F4}"/>
          </ac:spMkLst>
        </pc:spChg>
      </pc:sldChg>
      <pc:sldChg chg="modSp">
        <pc:chgData name="Elio Tognacca" userId="S::tognacca@etud.insa-toulouse.fr::7d81dc1c-eb42-4112-b953-fbd6cbec9ce0" providerId="AD" clId="Web-{DC41B55C-CC78-AD57-41A8-DF721663AE9E}" dt="2021-03-19T17:31:48.952" v="456" actId="20577"/>
        <pc:sldMkLst>
          <pc:docMk/>
          <pc:sldMk cId="2462281389" sldId="267"/>
        </pc:sldMkLst>
        <pc:spChg chg="mod">
          <ac:chgData name="Elio Tognacca" userId="S::tognacca@etud.insa-toulouse.fr::7d81dc1c-eb42-4112-b953-fbd6cbec9ce0" providerId="AD" clId="Web-{DC41B55C-CC78-AD57-41A8-DF721663AE9E}" dt="2021-03-19T17:31:48.952" v="456" actId="20577"/>
          <ac:spMkLst>
            <pc:docMk/>
            <pc:sldMk cId="2462281389" sldId="267"/>
            <ac:spMk id="2" creationId="{1F886040-22DF-4771-A644-EE00E0C7E921}"/>
          </ac:spMkLst>
        </pc:spChg>
      </pc:sldChg>
      <pc:sldChg chg="addSp modSp">
        <pc:chgData name="Elio Tognacca" userId="S::tognacca@etud.insa-toulouse.fr::7d81dc1c-eb42-4112-b953-fbd6cbec9ce0" providerId="AD" clId="Web-{DC41B55C-CC78-AD57-41A8-DF721663AE9E}" dt="2021-03-19T17:31:55.812" v="460" actId="20577"/>
        <pc:sldMkLst>
          <pc:docMk/>
          <pc:sldMk cId="1892929834" sldId="268"/>
        </pc:sldMkLst>
        <pc:spChg chg="mod">
          <ac:chgData name="Elio Tognacca" userId="S::tognacca@etud.insa-toulouse.fr::7d81dc1c-eb42-4112-b953-fbd6cbec9ce0" providerId="AD" clId="Web-{DC41B55C-CC78-AD57-41A8-DF721663AE9E}" dt="2021-03-19T17:31:55.812" v="460" actId="20577"/>
          <ac:spMkLst>
            <pc:docMk/>
            <pc:sldMk cId="1892929834" sldId="268"/>
            <ac:spMk id="2" creationId="{16B3FEC2-EDD8-473B-B79D-AB715E63DB2A}"/>
          </ac:spMkLst>
        </pc:spChg>
        <pc:spChg chg="mod">
          <ac:chgData name="Elio Tognacca" userId="S::tognacca@etud.insa-toulouse.fr::7d81dc1c-eb42-4112-b953-fbd6cbec9ce0" providerId="AD" clId="Web-{DC41B55C-CC78-AD57-41A8-DF721663AE9E}" dt="2021-03-19T17:10:45.918" v="0" actId="14100"/>
          <ac:spMkLst>
            <pc:docMk/>
            <pc:sldMk cId="1892929834" sldId="268"/>
            <ac:spMk id="3" creationId="{490C2CDA-1475-4F46-97AE-0BCD8B60A974}"/>
          </ac:spMkLst>
        </pc:spChg>
        <pc:spChg chg="add mod">
          <ac:chgData name="Elio Tognacca" userId="S::tognacca@etud.insa-toulouse.fr::7d81dc1c-eb42-4112-b953-fbd6cbec9ce0" providerId="AD" clId="Web-{DC41B55C-CC78-AD57-41A8-DF721663AE9E}" dt="2021-03-19T17:11:43.421" v="6"/>
          <ac:spMkLst>
            <pc:docMk/>
            <pc:sldMk cId="1892929834" sldId="268"/>
            <ac:spMk id="11" creationId="{703D0680-EFFC-4172-80CD-9BA4CED85849}"/>
          </ac:spMkLst>
        </pc:spChg>
        <pc:picChg chg="mod">
          <ac:chgData name="Elio Tognacca" userId="S::tognacca@etud.insa-toulouse.fr::7d81dc1c-eb42-4112-b953-fbd6cbec9ce0" providerId="AD" clId="Web-{DC41B55C-CC78-AD57-41A8-DF721663AE9E}" dt="2021-03-19T17:12:11.642" v="7" actId="1076"/>
          <ac:picMkLst>
            <pc:docMk/>
            <pc:sldMk cId="1892929834" sldId="268"/>
            <ac:picMk id="8" creationId="{AFF3542F-722E-4270-9C15-4C4D0577592A}"/>
          </ac:picMkLst>
        </pc:picChg>
      </pc:sldChg>
      <pc:sldChg chg="modSp">
        <pc:chgData name="Elio Tognacca" userId="S::tognacca@etud.insa-toulouse.fr::7d81dc1c-eb42-4112-b953-fbd6cbec9ce0" providerId="AD" clId="Web-{DC41B55C-CC78-AD57-41A8-DF721663AE9E}" dt="2021-03-19T17:50:37.682" v="489" actId="14100"/>
        <pc:sldMkLst>
          <pc:docMk/>
          <pc:sldMk cId="1237852480" sldId="269"/>
        </pc:sldMkLst>
        <pc:picChg chg="mod">
          <ac:chgData name="Elio Tognacca" userId="S::tognacca@etud.insa-toulouse.fr::7d81dc1c-eb42-4112-b953-fbd6cbec9ce0" providerId="AD" clId="Web-{DC41B55C-CC78-AD57-41A8-DF721663AE9E}" dt="2021-03-19T17:50:37.682" v="489" actId="14100"/>
          <ac:picMkLst>
            <pc:docMk/>
            <pc:sldMk cId="1237852480" sldId="269"/>
            <ac:picMk id="10" creationId="{1B5C23DD-7D1A-4CA5-A6D2-BCDCCABDAE21}"/>
          </ac:picMkLst>
        </pc:picChg>
      </pc:sldChg>
      <pc:sldChg chg="modSp">
        <pc:chgData name="Elio Tognacca" userId="S::tognacca@etud.insa-toulouse.fr::7d81dc1c-eb42-4112-b953-fbd6cbec9ce0" providerId="AD" clId="Web-{DC41B55C-CC78-AD57-41A8-DF721663AE9E}" dt="2021-03-19T17:34:07.336" v="465" actId="1076"/>
        <pc:sldMkLst>
          <pc:docMk/>
          <pc:sldMk cId="3262086891" sldId="270"/>
        </pc:sldMkLst>
        <pc:spChg chg="mod">
          <ac:chgData name="Elio Tognacca" userId="S::tognacca@etud.insa-toulouse.fr::7d81dc1c-eb42-4112-b953-fbd6cbec9ce0" providerId="AD" clId="Web-{DC41B55C-CC78-AD57-41A8-DF721663AE9E}" dt="2021-03-19T17:34:07.336" v="465" actId="1076"/>
          <ac:spMkLst>
            <pc:docMk/>
            <pc:sldMk cId="3262086891" sldId="270"/>
            <ac:spMk id="2" creationId="{5AEC3294-31B5-4B1C-B58A-24ADD479179F}"/>
          </ac:spMkLst>
        </pc:spChg>
      </pc:sldChg>
      <pc:sldChg chg="modSp">
        <pc:chgData name="Elio Tognacca" userId="S::tognacca@etud.insa-toulouse.fr::7d81dc1c-eb42-4112-b953-fbd6cbec9ce0" providerId="AD" clId="Web-{DC41B55C-CC78-AD57-41A8-DF721663AE9E}" dt="2021-03-19T17:32:04.313" v="464" actId="20577"/>
        <pc:sldMkLst>
          <pc:docMk/>
          <pc:sldMk cId="1483706242" sldId="271"/>
        </pc:sldMkLst>
        <pc:spChg chg="mod">
          <ac:chgData name="Elio Tognacca" userId="S::tognacca@etud.insa-toulouse.fr::7d81dc1c-eb42-4112-b953-fbd6cbec9ce0" providerId="AD" clId="Web-{DC41B55C-CC78-AD57-41A8-DF721663AE9E}" dt="2021-03-19T17:32:04.313" v="464" actId="20577"/>
          <ac:spMkLst>
            <pc:docMk/>
            <pc:sldMk cId="1483706242" sldId="271"/>
            <ac:spMk id="2" creationId="{5227BD5C-482E-444C-AEAB-7DA4DE42E86C}"/>
          </ac:spMkLst>
        </pc:spChg>
      </pc:sldChg>
      <pc:sldChg chg="modSp">
        <pc:chgData name="Elio Tognacca" userId="S::tognacca@etud.insa-toulouse.fr::7d81dc1c-eb42-4112-b953-fbd6cbec9ce0" providerId="AD" clId="Web-{DC41B55C-CC78-AD57-41A8-DF721663AE9E}" dt="2021-03-19T17:51:12.606" v="491" actId="1076"/>
        <pc:sldMkLst>
          <pc:docMk/>
          <pc:sldMk cId="3662119818" sldId="273"/>
        </pc:sldMkLst>
        <pc:spChg chg="mod">
          <ac:chgData name="Elio Tognacca" userId="S::tognacca@etud.insa-toulouse.fr::7d81dc1c-eb42-4112-b953-fbd6cbec9ce0" providerId="AD" clId="Web-{DC41B55C-CC78-AD57-41A8-DF721663AE9E}" dt="2021-03-19T17:51:08.341" v="490" actId="1076"/>
          <ac:spMkLst>
            <pc:docMk/>
            <pc:sldMk cId="3662119818" sldId="273"/>
            <ac:spMk id="6" creationId="{C5010C9E-C126-4287-A0A5-0B46C6659E92}"/>
          </ac:spMkLst>
        </pc:spChg>
        <pc:spChg chg="mod">
          <ac:chgData name="Elio Tognacca" userId="S::tognacca@etud.insa-toulouse.fr::7d81dc1c-eb42-4112-b953-fbd6cbec9ce0" providerId="AD" clId="Web-{DC41B55C-CC78-AD57-41A8-DF721663AE9E}" dt="2021-03-19T17:51:12.606" v="491" actId="1076"/>
          <ac:spMkLst>
            <pc:docMk/>
            <pc:sldMk cId="3662119818" sldId="273"/>
            <ac:spMk id="7" creationId="{5FDE28D4-7AD4-4E8E-AF3F-B4DD433D7370}"/>
          </ac:spMkLst>
        </pc:spChg>
      </pc:sldChg>
      <pc:sldChg chg="addSp delSp modSp">
        <pc:chgData name="Elio Tognacca" userId="S::tognacca@etud.insa-toulouse.fr::7d81dc1c-eb42-4112-b953-fbd6cbec9ce0" providerId="AD" clId="Web-{DC41B55C-CC78-AD57-41A8-DF721663AE9E}" dt="2021-03-19T17:27:33.623" v="393" actId="1076"/>
        <pc:sldMkLst>
          <pc:docMk/>
          <pc:sldMk cId="3342476637" sldId="274"/>
        </pc:sldMkLst>
        <pc:spChg chg="add del mod">
          <ac:chgData name="Elio Tognacca" userId="S::tognacca@etud.insa-toulouse.fr::7d81dc1c-eb42-4112-b953-fbd6cbec9ce0" providerId="AD" clId="Web-{DC41B55C-CC78-AD57-41A8-DF721663AE9E}" dt="2021-03-19T17:12:40.894" v="10"/>
          <ac:spMkLst>
            <pc:docMk/>
            <pc:sldMk cId="3342476637" sldId="274"/>
            <ac:spMk id="3" creationId="{8D65829B-5D09-427D-ADB3-E672712D8A37}"/>
          </ac:spMkLst>
        </pc:spChg>
        <pc:spChg chg="add mod">
          <ac:chgData name="Elio Tognacca" userId="S::tognacca@etud.insa-toulouse.fr::7d81dc1c-eb42-4112-b953-fbd6cbec9ce0" providerId="AD" clId="Web-{DC41B55C-CC78-AD57-41A8-DF721663AE9E}" dt="2021-03-19T17:27:33.623" v="393" actId="1076"/>
          <ac:spMkLst>
            <pc:docMk/>
            <pc:sldMk cId="3342476637" sldId="274"/>
            <ac:spMk id="4" creationId="{63D058FF-5D57-4F73-ACEA-1049F1EE4D9A}"/>
          </ac:spMkLst>
        </pc:spChg>
        <pc:spChg chg="add del">
          <ac:chgData name="Elio Tognacca" userId="S::tognacca@etud.insa-toulouse.fr::7d81dc1c-eb42-4112-b953-fbd6cbec9ce0" providerId="AD" clId="Web-{DC41B55C-CC78-AD57-41A8-DF721663AE9E}" dt="2021-03-19T17:12:54.973" v="12"/>
          <ac:spMkLst>
            <pc:docMk/>
            <pc:sldMk cId="3342476637" sldId="274"/>
            <ac:spMk id="6" creationId="{59F7FF11-A7A8-450F-90EE-8294132DA5C8}"/>
          </ac:spMkLst>
        </pc:spChg>
      </pc:sldChg>
      <pc:sldChg chg="addSp delSp modSp">
        <pc:chgData name="Elio Tognacca" userId="S::tognacca@etud.insa-toulouse.fr::7d81dc1c-eb42-4112-b953-fbd6cbec9ce0" providerId="AD" clId="Web-{DC41B55C-CC78-AD57-41A8-DF721663AE9E}" dt="2021-03-19T17:49:47.492" v="487" actId="20577"/>
        <pc:sldMkLst>
          <pc:docMk/>
          <pc:sldMk cId="1396194800" sldId="275"/>
        </pc:sldMkLst>
        <pc:spChg chg="add mod">
          <ac:chgData name="Elio Tognacca" userId="S::tognacca@etud.insa-toulouse.fr::7d81dc1c-eb42-4112-b953-fbd6cbec9ce0" providerId="AD" clId="Web-{DC41B55C-CC78-AD57-41A8-DF721663AE9E}" dt="2021-03-19T17:30:55.543" v="447" actId="20577"/>
          <ac:spMkLst>
            <pc:docMk/>
            <pc:sldMk cId="1396194800" sldId="275"/>
            <ac:spMk id="2" creationId="{1451F9EF-62C5-4D8A-A532-D7524226652A}"/>
          </ac:spMkLst>
        </pc:spChg>
        <pc:spChg chg="del">
          <ac:chgData name="Elio Tognacca" userId="S::tognacca@etud.insa-toulouse.fr::7d81dc1c-eb42-4112-b953-fbd6cbec9ce0" providerId="AD" clId="Web-{DC41B55C-CC78-AD57-41A8-DF721663AE9E}" dt="2021-03-19T17:30:48.308" v="442"/>
          <ac:spMkLst>
            <pc:docMk/>
            <pc:sldMk cId="1396194800" sldId="275"/>
            <ac:spMk id="3" creationId="{25882B0D-61BA-4192-8F19-DE05EAB11F59}"/>
          </ac:spMkLst>
        </pc:spChg>
        <pc:spChg chg="mod">
          <ac:chgData name="Elio Tognacca" userId="S::tognacca@etud.insa-toulouse.fr::7d81dc1c-eb42-4112-b953-fbd6cbec9ce0" providerId="AD" clId="Web-{DC41B55C-CC78-AD57-41A8-DF721663AE9E}" dt="2021-03-19T17:49:47.492" v="487" actId="20577"/>
          <ac:spMkLst>
            <pc:docMk/>
            <pc:sldMk cId="1396194800" sldId="275"/>
            <ac:spMk id="4" creationId="{0FAEDB17-5DA0-4926-8086-C3364FB42CEA}"/>
          </ac:spMkLst>
        </pc:spChg>
      </pc:sldChg>
      <pc:sldChg chg="addSp modSp">
        <pc:chgData name="Elio Tognacca" userId="S::tognacca@etud.insa-toulouse.fr::7d81dc1c-eb42-4112-b953-fbd6cbec9ce0" providerId="AD" clId="Web-{DC41B55C-CC78-AD57-41A8-DF721663AE9E}" dt="2021-03-19T17:31:41.514" v="452" actId="20577"/>
        <pc:sldMkLst>
          <pc:docMk/>
          <pc:sldMk cId="4051857355" sldId="276"/>
        </pc:sldMkLst>
        <pc:spChg chg="add mod">
          <ac:chgData name="Elio Tognacca" userId="S::tognacca@etud.insa-toulouse.fr::7d81dc1c-eb42-4112-b953-fbd6cbec9ce0" providerId="AD" clId="Web-{DC41B55C-CC78-AD57-41A8-DF721663AE9E}" dt="2021-03-19T17:29:00.801" v="415" actId="1076"/>
          <ac:spMkLst>
            <pc:docMk/>
            <pc:sldMk cId="4051857355" sldId="276"/>
            <ac:spMk id="3" creationId="{015AFE9B-BDA7-44AC-8B99-91CFA5245E61}"/>
          </ac:spMkLst>
        </pc:spChg>
        <pc:spChg chg="add mod">
          <ac:chgData name="Elio Tognacca" userId="S::tognacca@etud.insa-toulouse.fr::7d81dc1c-eb42-4112-b953-fbd6cbec9ce0" providerId="AD" clId="Web-{DC41B55C-CC78-AD57-41A8-DF721663AE9E}" dt="2021-03-19T17:31:41.514" v="452" actId="20577"/>
          <ac:spMkLst>
            <pc:docMk/>
            <pc:sldMk cId="4051857355" sldId="276"/>
            <ac:spMk id="4" creationId="{7CA98B74-9827-4D80-8D51-CB1F96A35FD9}"/>
          </ac:spMkLst>
        </pc:spChg>
      </pc:sldChg>
      <pc:sldChg chg="modSp">
        <pc:chgData name="Elio Tognacca" userId="S::tognacca@etud.insa-toulouse.fr::7d81dc1c-eb42-4112-b953-fbd6cbec9ce0" providerId="AD" clId="Web-{DC41B55C-CC78-AD57-41A8-DF721663AE9E}" dt="2021-03-19T17:43:39.452" v="478" actId="1076"/>
        <pc:sldMkLst>
          <pc:docMk/>
          <pc:sldMk cId="3619549981" sldId="278"/>
        </pc:sldMkLst>
        <pc:picChg chg="mod">
          <ac:chgData name="Elio Tognacca" userId="S::tognacca@etud.insa-toulouse.fr::7d81dc1c-eb42-4112-b953-fbd6cbec9ce0" providerId="AD" clId="Web-{DC41B55C-CC78-AD57-41A8-DF721663AE9E}" dt="2021-03-19T17:43:39.452" v="478" actId="1076"/>
          <ac:picMkLst>
            <pc:docMk/>
            <pc:sldMk cId="3619549981" sldId="278"/>
            <ac:picMk id="4" creationId="{83EE0DBF-C3C5-4A34-9ED3-3A099AE9B344}"/>
          </ac:picMkLst>
        </pc:picChg>
      </pc:sldChg>
      <pc:sldChg chg="modSp">
        <pc:chgData name="Elio Tognacca" userId="S::tognacca@etud.insa-toulouse.fr::7d81dc1c-eb42-4112-b953-fbd6cbec9ce0" providerId="AD" clId="Web-{DC41B55C-CC78-AD57-41A8-DF721663AE9E}" dt="2021-03-19T17:49:05.161" v="482" actId="20577"/>
        <pc:sldMkLst>
          <pc:docMk/>
          <pc:sldMk cId="3092331475" sldId="279"/>
        </pc:sldMkLst>
        <pc:spChg chg="mod">
          <ac:chgData name="Elio Tognacca" userId="S::tognacca@etud.insa-toulouse.fr::7d81dc1c-eb42-4112-b953-fbd6cbec9ce0" providerId="AD" clId="Web-{DC41B55C-CC78-AD57-41A8-DF721663AE9E}" dt="2021-03-19T17:49:05.161" v="482" actId="20577"/>
          <ac:spMkLst>
            <pc:docMk/>
            <pc:sldMk cId="3092331475" sldId="279"/>
            <ac:spMk id="15" creationId="{F5A40647-E5EE-4DB9-87AB-2683E43E4883}"/>
          </ac:spMkLst>
        </pc:spChg>
      </pc:sldChg>
      <pc:sldChg chg="modSp add del replId">
        <pc:chgData name="Elio Tognacca" userId="S::tognacca@etud.insa-toulouse.fr::7d81dc1c-eb42-4112-b953-fbd6cbec9ce0" providerId="AD" clId="Web-{DC41B55C-CC78-AD57-41A8-DF721663AE9E}" dt="2021-03-19T17:47:01.325" v="479"/>
        <pc:sldMkLst>
          <pc:docMk/>
          <pc:sldMk cId="3923125855" sldId="279"/>
        </pc:sldMkLst>
        <pc:spChg chg="mod">
          <ac:chgData name="Elio Tognacca" userId="S::tognacca@etud.insa-toulouse.fr::7d81dc1c-eb42-4112-b953-fbd6cbec9ce0" providerId="AD" clId="Web-{DC41B55C-CC78-AD57-41A8-DF721663AE9E}" dt="2021-03-19T17:38:16.790" v="476" actId="20577"/>
          <ac:spMkLst>
            <pc:docMk/>
            <pc:sldMk cId="3923125855" sldId="279"/>
            <ac:spMk id="5" creationId="{4F88944B-3780-4762-8643-2A1075DFDACB}"/>
          </ac:spMkLst>
        </pc:spChg>
      </pc:sldChg>
    </pc:docChg>
  </pc:docChgLst>
  <pc:docChgLst>
    <pc:chgData name="Elio Tognacca" userId="S::tognacca@etud.insa-toulouse.fr::7d81dc1c-eb42-4112-b953-fbd6cbec9ce0" providerId="AD" clId="Web-{8B2BCF50-CB92-49F3-CB2F-C2973A5014C8}"/>
    <pc:docChg chg="modSld">
      <pc:chgData name="Elio Tognacca" userId="S::tognacca@etud.insa-toulouse.fr::7d81dc1c-eb42-4112-b953-fbd6cbec9ce0" providerId="AD" clId="Web-{8B2BCF50-CB92-49F3-CB2F-C2973A5014C8}" dt="2021-03-12T06:40:09.342" v="13" actId="20577"/>
      <pc:docMkLst>
        <pc:docMk/>
      </pc:docMkLst>
      <pc:sldChg chg="modSp">
        <pc:chgData name="Elio Tognacca" userId="S::tognacca@etud.insa-toulouse.fr::7d81dc1c-eb42-4112-b953-fbd6cbec9ce0" providerId="AD" clId="Web-{8B2BCF50-CB92-49F3-CB2F-C2973A5014C8}" dt="2021-03-12T06:40:09.342" v="13" actId="20577"/>
        <pc:sldMkLst>
          <pc:docMk/>
          <pc:sldMk cId="3665880668" sldId="260"/>
        </pc:sldMkLst>
        <pc:spChg chg="mod">
          <ac:chgData name="Elio Tognacca" userId="S::tognacca@etud.insa-toulouse.fr::7d81dc1c-eb42-4112-b953-fbd6cbec9ce0" providerId="AD" clId="Web-{8B2BCF50-CB92-49F3-CB2F-C2973A5014C8}" dt="2021-03-12T06:40:09.342" v="13" actId="20577"/>
          <ac:spMkLst>
            <pc:docMk/>
            <pc:sldMk cId="3665880668" sldId="260"/>
            <ac:spMk id="17" creationId="{DCBD8CBC-2939-4B8E-B89B-AAC6F627CCFC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AF1E3692-F350-9CB0-B038-7DFBB5E63867}"/>
    <pc:docChg chg="addSld delSld modSld">
      <pc:chgData name="Utilisateur invité" userId="S::urn:spo:anon#d1e91499d65809d091346bf08347548a1ce7025e6b414c69ccaef5dad34980a0::" providerId="AD" clId="Web-{AF1E3692-F350-9CB0-B038-7DFBB5E63867}" dt="2021-03-22T19:42:37.068" v="485" actId="14100"/>
      <pc:docMkLst>
        <pc:docMk/>
      </pc:docMkLst>
      <pc:sldChg chg="addSp delSp modSp">
        <pc:chgData name="Utilisateur invité" userId="S::urn:spo:anon#d1e91499d65809d091346bf08347548a1ce7025e6b414c69ccaef5dad34980a0::" providerId="AD" clId="Web-{AF1E3692-F350-9CB0-B038-7DFBB5E63867}" dt="2021-03-22T19:16:57.151" v="222"/>
        <pc:sldMkLst>
          <pc:docMk/>
          <pc:sldMk cId="3635193139" sldId="281"/>
        </pc:sldMkLst>
        <pc:spChg chg="add mod">
          <ac:chgData name="Utilisateur invité" userId="S::urn:spo:anon#d1e91499d65809d091346bf08347548a1ce7025e6b414c69ccaef5dad34980a0::" providerId="AD" clId="Web-{AF1E3692-F350-9CB0-B038-7DFBB5E63867}" dt="2021-03-22T19:16:37.432" v="219" actId="14100"/>
          <ac:spMkLst>
            <pc:docMk/>
            <pc:sldMk cId="3635193139" sldId="281"/>
            <ac:spMk id="6" creationId="{859E1113-9F11-4D9A-A515-61F615AB0624}"/>
          </ac:spMkLst>
        </pc:spChg>
        <pc:spChg chg="add mod">
          <ac:chgData name="Utilisateur invité" userId="S::urn:spo:anon#d1e91499d65809d091346bf08347548a1ce7025e6b414c69ccaef5dad34980a0::" providerId="AD" clId="Web-{AF1E3692-F350-9CB0-B038-7DFBB5E63867}" dt="2021-03-22T19:16:57.151" v="222"/>
          <ac:spMkLst>
            <pc:docMk/>
            <pc:sldMk cId="3635193139" sldId="281"/>
            <ac:spMk id="10" creationId="{869E9E1F-2BB6-4E55-93B9-2675B0C5F3D3}"/>
          </ac:spMkLst>
        </pc:spChg>
        <pc:graphicFrameChg chg="del">
          <ac:chgData name="Utilisateur invité" userId="S::urn:spo:anon#d1e91499d65809d091346bf08347548a1ce7025e6b414c69ccaef5dad34980a0::" providerId="AD" clId="Web-{AF1E3692-F350-9CB0-B038-7DFBB5E63867}" dt="2021-03-22T19:07:18.495" v="9"/>
          <ac:graphicFrameMkLst>
            <pc:docMk/>
            <pc:sldMk cId="3635193139" sldId="281"/>
            <ac:graphicFrameMk id="9" creationId="{E4A7E6C8-69A3-41A3-9C44-04BE802FAAC3}"/>
          </ac:graphicFrameMkLst>
        </pc:graphicFrameChg>
        <pc:picChg chg="add mod">
          <ac:chgData name="Utilisateur invité" userId="S::urn:spo:anon#d1e91499d65809d091346bf08347548a1ce7025e6b414c69ccaef5dad34980a0::" providerId="AD" clId="Web-{AF1E3692-F350-9CB0-B038-7DFBB5E63867}" dt="2021-03-22T19:07:30.057" v="14" actId="1076"/>
          <ac:picMkLst>
            <pc:docMk/>
            <pc:sldMk cId="3635193139" sldId="281"/>
            <ac:picMk id="2" creationId="{80C4ADA1-2FC7-480B-AE20-14F6985E97ED}"/>
          </ac:picMkLst>
        </pc:picChg>
        <pc:picChg chg="mod">
          <ac:chgData name="Utilisateur invité" userId="S::urn:spo:anon#d1e91499d65809d091346bf08347548a1ce7025e6b414c69ccaef5dad34980a0::" providerId="AD" clId="Web-{AF1E3692-F350-9CB0-B038-7DFBB5E63867}" dt="2021-03-22T19:07:34.854" v="16" actId="14100"/>
          <ac:picMkLst>
            <pc:docMk/>
            <pc:sldMk cId="3635193139" sldId="281"/>
            <ac:picMk id="7" creationId="{F0E44734-1D21-4AB9-903F-26357C2F2BDD}"/>
          </ac:picMkLst>
        </pc:picChg>
      </pc:sldChg>
      <pc:sldChg chg="addSp delSp modSp">
        <pc:chgData name="Utilisateur invité" userId="S::urn:spo:anon#d1e91499d65809d091346bf08347548a1ce7025e6b414c69ccaef5dad34980a0::" providerId="AD" clId="Web-{AF1E3692-F350-9CB0-B038-7DFBB5E63867}" dt="2021-03-22T19:25:02.664" v="380" actId="1076"/>
        <pc:sldMkLst>
          <pc:docMk/>
          <pc:sldMk cId="578037120" sldId="283"/>
        </pc:sldMkLst>
        <pc:spChg chg="add mod">
          <ac:chgData name="Utilisateur invité" userId="S::urn:spo:anon#d1e91499d65809d091346bf08347548a1ce7025e6b414c69ccaef5dad34980a0::" providerId="AD" clId="Web-{AF1E3692-F350-9CB0-B038-7DFBB5E63867}" dt="2021-03-22T19:21:41.206" v="333" actId="1076"/>
          <ac:spMkLst>
            <pc:docMk/>
            <pc:sldMk cId="578037120" sldId="283"/>
            <ac:spMk id="8" creationId="{BE372EAE-CF89-460C-824E-2EB1FC4B4111}"/>
          </ac:spMkLst>
        </pc:spChg>
        <pc:spChg chg="add">
          <ac:chgData name="Utilisateur invité" userId="S::urn:spo:anon#d1e91499d65809d091346bf08347548a1ce7025e6b414c69ccaef5dad34980a0::" providerId="AD" clId="Web-{AF1E3692-F350-9CB0-B038-7DFBB5E63867}" dt="2021-03-22T19:22:06.128" v="336"/>
          <ac:spMkLst>
            <pc:docMk/>
            <pc:sldMk cId="578037120" sldId="283"/>
            <ac:spMk id="12" creationId="{94615E0C-0F43-4D17-A454-27991F27CDD6}"/>
          </ac:spMkLst>
        </pc:spChg>
        <pc:graphicFrameChg chg="del">
          <ac:chgData name="Utilisateur invité" userId="S::urn:spo:anon#d1e91499d65809d091346bf08347548a1ce7025e6b414c69ccaef5dad34980a0::" providerId="AD" clId="Web-{AF1E3692-F350-9CB0-B038-7DFBB5E63867}" dt="2021-03-22T19:10:27.859" v="27"/>
          <ac:graphicFrameMkLst>
            <pc:docMk/>
            <pc:sldMk cId="578037120" sldId="283"/>
            <ac:graphicFrameMk id="9" creationId="{E4A7E6C8-69A3-41A3-9C44-04BE802FAAC3}"/>
          </ac:graphicFrameMkLst>
        </pc:graphicFrameChg>
        <pc:picChg chg="mod">
          <ac:chgData name="Utilisateur invité" userId="S::urn:spo:anon#d1e91499d65809d091346bf08347548a1ce7025e6b414c69ccaef5dad34980a0::" providerId="AD" clId="Web-{AF1E3692-F350-9CB0-B038-7DFBB5E63867}" dt="2021-03-22T19:25:02.664" v="380" actId="1076"/>
          <ac:picMkLst>
            <pc:docMk/>
            <pc:sldMk cId="578037120" sldId="283"/>
            <ac:picMk id="2" creationId="{0264C4D8-2D0E-46C5-AAB4-202C3A28CE4D}"/>
          </ac:picMkLst>
        </pc:picChg>
        <pc:picChg chg="add mod">
          <ac:chgData name="Utilisateur invité" userId="S::urn:spo:anon#d1e91499d65809d091346bf08347548a1ce7025e6b414c69ccaef5dad34980a0::" providerId="AD" clId="Web-{AF1E3692-F350-9CB0-B038-7DFBB5E63867}" dt="2021-03-22T19:22:12.206" v="337" actId="14100"/>
          <ac:picMkLst>
            <pc:docMk/>
            <pc:sldMk cId="578037120" sldId="283"/>
            <ac:picMk id="6" creationId="{81460E5F-A992-4B54-BE27-3C7D154B2A1B}"/>
          </ac:picMkLst>
        </pc:picChg>
      </pc:sldChg>
      <pc:sldChg chg="addSp delSp modSp">
        <pc:chgData name="Utilisateur invité" userId="S::urn:spo:anon#d1e91499d65809d091346bf08347548a1ce7025e6b414c69ccaef5dad34980a0::" providerId="AD" clId="Web-{AF1E3692-F350-9CB0-B038-7DFBB5E63867}" dt="2021-03-22T19:42:37.068" v="485" actId="14100"/>
        <pc:sldMkLst>
          <pc:docMk/>
          <pc:sldMk cId="292994020" sldId="284"/>
        </pc:sldMkLst>
        <pc:spChg chg="add">
          <ac:chgData name="Utilisateur invité" userId="S::urn:spo:anon#d1e91499d65809d091346bf08347548a1ce7025e6b414c69ccaef5dad34980a0::" providerId="AD" clId="Web-{AF1E3692-F350-9CB0-B038-7DFBB5E63867}" dt="2021-03-22T19:25:29.821" v="383"/>
          <ac:spMkLst>
            <pc:docMk/>
            <pc:sldMk cId="292994020" sldId="284"/>
            <ac:spMk id="8" creationId="{5E5B4E22-C2EF-40F7-895B-A264D7958206}"/>
          </ac:spMkLst>
        </pc:spChg>
        <pc:spChg chg="add">
          <ac:chgData name="Utilisateur invité" userId="S::urn:spo:anon#d1e91499d65809d091346bf08347548a1ce7025e6b414c69ccaef5dad34980a0::" providerId="AD" clId="Web-{AF1E3692-F350-9CB0-B038-7DFBB5E63867}" dt="2021-03-22T19:25:40.306" v="385"/>
          <ac:spMkLst>
            <pc:docMk/>
            <pc:sldMk cId="292994020" sldId="284"/>
            <ac:spMk id="12" creationId="{979F4C68-2337-4C3F-BCE3-F45D3BAB07FC}"/>
          </ac:spMkLst>
        </pc:spChg>
        <pc:graphicFrameChg chg="del">
          <ac:chgData name="Utilisateur invité" userId="S::urn:spo:anon#d1e91499d65809d091346bf08347548a1ce7025e6b414c69ccaef5dad34980a0::" providerId="AD" clId="Web-{AF1E3692-F350-9CB0-B038-7DFBB5E63867}" dt="2021-03-22T19:11:41.767" v="36"/>
          <ac:graphicFrameMkLst>
            <pc:docMk/>
            <pc:sldMk cId="292994020" sldId="284"/>
            <ac:graphicFrameMk id="9" creationId="{E4A7E6C8-69A3-41A3-9C44-04BE802FAAC3}"/>
          </ac:graphicFrameMkLst>
        </pc:graphicFrameChg>
        <pc:picChg chg="add mod">
          <ac:chgData name="Utilisateur invité" userId="S::urn:spo:anon#d1e91499d65809d091346bf08347548a1ce7025e6b414c69ccaef5dad34980a0::" providerId="AD" clId="Web-{AF1E3692-F350-9CB0-B038-7DFBB5E63867}" dt="2021-03-22T19:25:34.384" v="384" actId="14100"/>
          <ac:picMkLst>
            <pc:docMk/>
            <pc:sldMk cId="292994020" sldId="284"/>
            <ac:picMk id="2" creationId="{8AFADAD8-08DC-4DE3-ADDE-CCB57EFDE7C8}"/>
          </ac:picMkLst>
        </pc:picChg>
        <pc:picChg chg="mod">
          <ac:chgData name="Utilisateur invité" userId="S::urn:spo:anon#d1e91499d65809d091346bf08347548a1ce7025e6b414c69ccaef5dad34980a0::" providerId="AD" clId="Web-{AF1E3692-F350-9CB0-B038-7DFBB5E63867}" dt="2021-03-22T19:42:37.068" v="485" actId="14100"/>
          <ac:picMkLst>
            <pc:docMk/>
            <pc:sldMk cId="292994020" sldId="284"/>
            <ac:picMk id="6" creationId="{F43C710D-F95E-4FE5-9CA7-FD186BDB2416}"/>
          </ac:picMkLst>
        </pc:picChg>
      </pc:sldChg>
      <pc:sldChg chg="addSp delSp modSp">
        <pc:chgData name="Utilisateur invité" userId="S::urn:spo:anon#d1e91499d65809d091346bf08347548a1ce7025e6b414c69ccaef5dad34980a0::" providerId="AD" clId="Web-{AF1E3692-F350-9CB0-B038-7DFBB5E63867}" dt="2021-03-22T19:28:48.092" v="439" actId="14100"/>
        <pc:sldMkLst>
          <pc:docMk/>
          <pc:sldMk cId="1362337282" sldId="285"/>
        </pc:sldMkLst>
        <pc:spChg chg="add">
          <ac:chgData name="Utilisateur invité" userId="S::urn:spo:anon#d1e91499d65809d091346bf08347548a1ce7025e6b414c69ccaef5dad34980a0::" providerId="AD" clId="Web-{AF1E3692-F350-9CB0-B038-7DFBB5E63867}" dt="2021-03-22T19:28:19.810" v="434"/>
          <ac:spMkLst>
            <pc:docMk/>
            <pc:sldMk cId="1362337282" sldId="285"/>
            <ac:spMk id="8" creationId="{271274CB-E695-41E4-93EB-34CC65571AEA}"/>
          </ac:spMkLst>
        </pc:spChg>
        <pc:spChg chg="add">
          <ac:chgData name="Utilisateur invité" userId="S::urn:spo:anon#d1e91499d65809d091346bf08347548a1ce7025e6b414c69ccaef5dad34980a0::" providerId="AD" clId="Web-{AF1E3692-F350-9CB0-B038-7DFBB5E63867}" dt="2021-03-22T19:28:40.639" v="438"/>
          <ac:spMkLst>
            <pc:docMk/>
            <pc:sldMk cId="1362337282" sldId="285"/>
            <ac:spMk id="12" creationId="{2F2CB4FA-37C7-46DB-A551-A5DF9AAE34AE}"/>
          </ac:spMkLst>
        </pc:spChg>
        <pc:graphicFrameChg chg="del">
          <ac:chgData name="Utilisateur invité" userId="S::urn:spo:anon#d1e91499d65809d091346bf08347548a1ce7025e6b414c69ccaef5dad34980a0::" providerId="AD" clId="Web-{AF1E3692-F350-9CB0-B038-7DFBB5E63867}" dt="2021-03-22T19:12:50.066" v="52"/>
          <ac:graphicFrameMkLst>
            <pc:docMk/>
            <pc:sldMk cId="1362337282" sldId="285"/>
            <ac:graphicFrameMk id="9" creationId="{E4A7E6C8-69A3-41A3-9C44-04BE802FAAC3}"/>
          </ac:graphicFrameMkLst>
        </pc:graphicFrameChg>
        <pc:picChg chg="mod">
          <ac:chgData name="Utilisateur invité" userId="S::urn:spo:anon#d1e91499d65809d091346bf08347548a1ce7025e6b414c69ccaef5dad34980a0::" providerId="AD" clId="Web-{AF1E3692-F350-9CB0-B038-7DFBB5E63867}" dt="2021-03-22T19:28:48.092" v="439" actId="14100"/>
          <ac:picMkLst>
            <pc:docMk/>
            <pc:sldMk cId="1362337282" sldId="285"/>
            <ac:picMk id="2" creationId="{85204AD1-D831-45CE-8AF5-9F7B91013F95}"/>
          </ac:picMkLst>
        </pc:picChg>
        <pc:picChg chg="add mod">
          <ac:chgData name="Utilisateur invité" userId="S::urn:spo:anon#d1e91499d65809d091346bf08347548a1ce7025e6b414c69ccaef5dad34980a0::" providerId="AD" clId="Web-{AF1E3692-F350-9CB0-B038-7DFBB5E63867}" dt="2021-03-22T19:28:33.357" v="437" actId="1076"/>
          <ac:picMkLst>
            <pc:docMk/>
            <pc:sldMk cId="1362337282" sldId="285"/>
            <ac:picMk id="6" creationId="{0CC7877C-BDC9-47C6-ABA0-F289EF1711D0}"/>
          </ac:picMkLst>
        </pc:picChg>
      </pc:sldChg>
      <pc:sldChg chg="addSp delSp modSp add del replId">
        <pc:chgData name="Utilisateur invité" userId="S::urn:spo:anon#d1e91499d65809d091346bf08347548a1ce7025e6b414c69ccaef5dad34980a0::" providerId="AD" clId="Web-{AF1E3692-F350-9CB0-B038-7DFBB5E63867}" dt="2021-03-22T19:32:51.833" v="483"/>
        <pc:sldMkLst>
          <pc:docMk/>
          <pc:sldMk cId="2360453698" sldId="286"/>
        </pc:sldMkLst>
        <pc:spChg chg="del">
          <ac:chgData name="Utilisateur invité" userId="S::urn:spo:anon#d1e91499d65809d091346bf08347548a1ce7025e6b414c69ccaef5dad34980a0::" providerId="AD" clId="Web-{AF1E3692-F350-9CB0-B038-7DFBB5E63867}" dt="2021-03-22T19:04:04.083" v="5"/>
          <ac:spMkLst>
            <pc:docMk/>
            <pc:sldMk cId="2360453698" sldId="286"/>
            <ac:spMk id="4" creationId="{2679F8DF-3AA6-43EC-9948-FA4772122288}"/>
          </ac:spMkLst>
        </pc:spChg>
        <pc:graphicFrameChg chg="add mod modGraphic">
          <ac:chgData name="Utilisateur invité" userId="S::urn:spo:anon#d1e91499d65809d091346bf08347548a1ce7025e6b414c69ccaef5dad34980a0::" providerId="AD" clId="Web-{AF1E3692-F350-9CB0-B038-7DFBB5E63867}" dt="2021-03-22T19:14:00.240" v="135"/>
          <ac:graphicFrameMkLst>
            <pc:docMk/>
            <pc:sldMk cId="2360453698" sldId="286"/>
            <ac:graphicFrameMk id="6" creationId="{4ED79D0C-7214-4253-8CB3-2C2722E89350}"/>
          </ac:graphicFrameMkLst>
        </pc:graphicFrameChg>
        <pc:graphicFrameChg chg="del mod modGraphic">
          <ac:chgData name="Utilisateur invité" userId="S::urn:spo:anon#d1e91499d65809d091346bf08347548a1ce7025e6b414c69ccaef5dad34980a0::" providerId="AD" clId="Web-{AF1E3692-F350-9CB0-B038-7DFBB5E63867}" dt="2021-03-22T19:04:02.177" v="4"/>
          <ac:graphicFrameMkLst>
            <pc:docMk/>
            <pc:sldMk cId="2360453698" sldId="286"/>
            <ac:graphicFrameMk id="9" creationId="{E4A7E6C8-69A3-41A3-9C44-04BE802FAAC3}"/>
          </ac:graphicFrameMkLst>
        </pc:graphicFrameChg>
        <pc:graphicFrameChg chg="add mod modGraphic">
          <ac:chgData name="Utilisateur invité" userId="S::urn:spo:anon#d1e91499d65809d091346bf08347548a1ce7025e6b414c69ccaef5dad34980a0::" providerId="AD" clId="Web-{AF1E3692-F350-9CB0-B038-7DFBB5E63867}" dt="2021-03-22T19:15:15.539" v="208" actId="1076"/>
          <ac:graphicFrameMkLst>
            <pc:docMk/>
            <pc:sldMk cId="2360453698" sldId="286"/>
            <ac:graphicFrameMk id="14" creationId="{60F52BEC-7CB6-4C0B-97EA-82492E9AC0B3}"/>
          </ac:graphicFrameMkLst>
        </pc:graphicFrameChg>
        <pc:graphicFrameChg chg="add mod modGraphic">
          <ac:chgData name="Utilisateur invité" userId="S::urn:spo:anon#d1e91499d65809d091346bf08347548a1ce7025e6b414c69ccaef5dad34980a0::" providerId="AD" clId="Web-{AF1E3692-F350-9CB0-B038-7DFBB5E63867}" dt="2021-03-22T19:14:10.146" v="171"/>
          <ac:graphicFrameMkLst>
            <pc:docMk/>
            <pc:sldMk cId="2360453698" sldId="286"/>
            <ac:graphicFrameMk id="16" creationId="{25590D23-D864-4278-9410-BB968858CF86}"/>
          </ac:graphicFrameMkLst>
        </pc:graphicFrameChg>
        <pc:graphicFrameChg chg="add mod modGraphic">
          <ac:chgData name="Utilisateur invité" userId="S::urn:spo:anon#d1e91499d65809d091346bf08347548a1ce7025e6b414c69ccaef5dad34980a0::" providerId="AD" clId="Web-{AF1E3692-F350-9CB0-B038-7DFBB5E63867}" dt="2021-03-22T19:15:20.086" v="209" actId="1076"/>
          <ac:graphicFrameMkLst>
            <pc:docMk/>
            <pc:sldMk cId="2360453698" sldId="286"/>
            <ac:graphicFrameMk id="22" creationId="{1D423CCD-7EB8-4F54-9703-3373FA2315CE}"/>
          </ac:graphicFrameMkLst>
        </pc:graphicFrameChg>
        <pc:picChg chg="del">
          <ac:chgData name="Utilisateur invité" userId="S::urn:spo:anon#d1e91499d65809d091346bf08347548a1ce7025e6b414c69ccaef5dad34980a0::" providerId="AD" clId="Web-{AF1E3692-F350-9CB0-B038-7DFBB5E63867}" dt="2021-03-22T19:03:58.989" v="1"/>
          <ac:picMkLst>
            <pc:docMk/>
            <pc:sldMk cId="2360453698" sldId="286"/>
            <ac:picMk id="2" creationId="{85204AD1-D831-45CE-8AF5-9F7B91013F95}"/>
          </ac:picMkLst>
        </pc:picChg>
        <pc:picChg chg="add del">
          <ac:chgData name="Utilisateur invité" userId="S::urn:spo:anon#d1e91499d65809d091346bf08347548a1ce7025e6b414c69ccaef5dad34980a0::" providerId="AD" clId="Web-{AF1E3692-F350-9CB0-B038-7DFBB5E63867}" dt="2021-03-22T19:09:31.076" v="21"/>
          <ac:picMkLst>
            <pc:docMk/>
            <pc:sldMk cId="2360453698" sldId="286"/>
            <ac:picMk id="8" creationId="{A65F6EB1-1508-4C40-8C4E-5A3049D39133}"/>
          </ac:picMkLst>
        </pc:picChg>
        <pc:picChg chg="add del">
          <ac:chgData name="Utilisateur invité" userId="S::urn:spo:anon#d1e91499d65809d091346bf08347548a1ce7025e6b414c69ccaef5dad34980a0::" providerId="AD" clId="Web-{AF1E3692-F350-9CB0-B038-7DFBB5E63867}" dt="2021-03-22T19:09:43.452" v="23"/>
          <ac:picMkLst>
            <pc:docMk/>
            <pc:sldMk cId="2360453698" sldId="286"/>
            <ac:picMk id="12" creationId="{B5470C3B-B5A2-45C5-AEE6-7B191F7871AA}"/>
          </ac:picMkLst>
        </pc:picChg>
        <pc:picChg chg="add del">
          <ac:chgData name="Utilisateur invité" userId="S::urn:spo:anon#d1e91499d65809d091346bf08347548a1ce7025e6b414c69ccaef5dad34980a0::" providerId="AD" clId="Web-{AF1E3692-F350-9CB0-B038-7DFBB5E63867}" dt="2021-03-22T19:12:21.018" v="46"/>
          <ac:picMkLst>
            <pc:docMk/>
            <pc:sldMk cId="2360453698" sldId="286"/>
            <ac:picMk id="18" creationId="{30F3D21F-7468-48E6-8327-D0C922B80167}"/>
          </ac:picMkLst>
        </pc:picChg>
        <pc:picChg chg="add del">
          <ac:chgData name="Utilisateur invité" userId="S::urn:spo:anon#d1e91499d65809d091346bf08347548a1ce7025e6b414c69ccaef5dad34980a0::" providerId="AD" clId="Web-{AF1E3692-F350-9CB0-B038-7DFBB5E63867}" dt="2021-03-22T19:12:33.034" v="48"/>
          <ac:picMkLst>
            <pc:docMk/>
            <pc:sldMk cId="2360453698" sldId="286"/>
            <ac:picMk id="20" creationId="{F65A9B62-B101-4C62-89F5-A11DBE2A9FA7}"/>
          </ac:picMkLst>
        </pc:picChg>
      </pc:sldChg>
      <pc:sldChg chg="addSp delSp modSp add replId">
        <pc:chgData name="Utilisateur invité" userId="S::urn:spo:anon#d1e91499d65809d091346bf08347548a1ce7025e6b414c69ccaef5dad34980a0::" providerId="AD" clId="Web-{AF1E3692-F350-9CB0-B038-7DFBB5E63867}" dt="2021-03-22T19:26:25.620" v="396" actId="1076"/>
        <pc:sldMkLst>
          <pc:docMk/>
          <pc:sldMk cId="2793786836" sldId="287"/>
        </pc:sldMkLst>
        <pc:spChg chg="mod">
          <ac:chgData name="Utilisateur invité" userId="S::urn:spo:anon#d1e91499d65809d091346bf08347548a1ce7025e6b414c69ccaef5dad34980a0::" providerId="AD" clId="Web-{AF1E3692-F350-9CB0-B038-7DFBB5E63867}" dt="2021-03-22T19:26:25.620" v="396" actId="1076"/>
          <ac:spMkLst>
            <pc:docMk/>
            <pc:sldMk cId="2793786836" sldId="287"/>
            <ac:spMk id="4" creationId="{2679F8DF-3AA6-43EC-9948-FA4772122288}"/>
          </ac:spMkLst>
        </pc:spChg>
        <pc:spChg chg="del">
          <ac:chgData name="Utilisateur invité" userId="S::urn:spo:anon#d1e91499d65809d091346bf08347548a1ce7025e6b414c69ccaef5dad34980a0::" providerId="AD" clId="Web-{AF1E3692-F350-9CB0-B038-7DFBB5E63867}" dt="2021-03-22T19:17:54.903" v="225"/>
          <ac:spMkLst>
            <pc:docMk/>
            <pc:sldMk cId="2793786836" sldId="287"/>
            <ac:spMk id="6" creationId="{859E1113-9F11-4D9A-A515-61F615AB0624}"/>
          </ac:spMkLst>
        </pc:spChg>
        <pc:spChg chg="del">
          <ac:chgData name="Utilisateur invité" userId="S::urn:spo:anon#d1e91499d65809d091346bf08347548a1ce7025e6b414c69ccaef5dad34980a0::" providerId="AD" clId="Web-{AF1E3692-F350-9CB0-B038-7DFBB5E63867}" dt="2021-03-22T19:17:57.184" v="227"/>
          <ac:spMkLst>
            <pc:docMk/>
            <pc:sldMk cId="2793786836" sldId="287"/>
            <ac:spMk id="10" creationId="{869E9E1F-2BB6-4E55-93B9-2675B0C5F3D3}"/>
          </ac:spMkLst>
        </pc:spChg>
        <pc:spChg chg="add mod">
          <ac:chgData name="Utilisateur invité" userId="S::urn:spo:anon#d1e91499d65809d091346bf08347548a1ce7025e6b414c69ccaef5dad34980a0::" providerId="AD" clId="Web-{AF1E3692-F350-9CB0-B038-7DFBB5E63867}" dt="2021-03-22T19:19:38.202" v="316" actId="14100"/>
          <ac:spMkLst>
            <pc:docMk/>
            <pc:sldMk cId="2793786836" sldId="287"/>
            <ac:spMk id="16" creationId="{DF800B07-5749-489B-B005-C5D4910CC33D}"/>
          </ac:spMkLst>
        </pc:spChg>
        <pc:spChg chg="add mod">
          <ac:chgData name="Utilisateur invité" userId="S::urn:spo:anon#d1e91499d65809d091346bf08347548a1ce7025e6b414c69ccaef5dad34980a0::" providerId="AD" clId="Web-{AF1E3692-F350-9CB0-B038-7DFBB5E63867}" dt="2021-03-22T19:19:57.906" v="320" actId="14100"/>
          <ac:spMkLst>
            <pc:docMk/>
            <pc:sldMk cId="2793786836" sldId="287"/>
            <ac:spMk id="18" creationId="{AED4BF8E-E42C-4573-BD7A-EFA7A8E53A49}"/>
          </ac:spMkLst>
        </pc:spChg>
        <pc:graphicFrameChg chg="add mod modGraphic">
          <ac:chgData name="Utilisateur invité" userId="S::urn:spo:anon#d1e91499d65809d091346bf08347548a1ce7025e6b414c69ccaef5dad34980a0::" providerId="AD" clId="Web-{AF1E3692-F350-9CB0-B038-7DFBB5E63867}" dt="2021-03-22T19:20:24.328" v="322"/>
          <ac:graphicFrameMkLst>
            <pc:docMk/>
            <pc:sldMk cId="2793786836" sldId="287"/>
            <ac:graphicFrameMk id="8" creationId="{77B6F186-407F-46CE-8263-00B3C9A23993}"/>
          </ac:graphicFrameMkLst>
        </pc:graphicFrameChg>
        <pc:graphicFrameChg chg="add del">
          <ac:chgData name="Utilisateur invité" userId="S::urn:spo:anon#d1e91499d65809d091346bf08347548a1ce7025e6b414c69ccaef5dad34980a0::" providerId="AD" clId="Web-{AF1E3692-F350-9CB0-B038-7DFBB5E63867}" dt="2021-03-22T19:18:28.888" v="284"/>
          <ac:graphicFrameMkLst>
            <pc:docMk/>
            <pc:sldMk cId="2793786836" sldId="287"/>
            <ac:graphicFrameMk id="12" creationId="{953F6DA6-7451-47E3-82E8-12CEDF296548}"/>
          </ac:graphicFrameMkLst>
        </pc:graphicFrameChg>
        <pc:graphicFrameChg chg="add mod modGraphic">
          <ac:chgData name="Utilisateur invité" userId="S::urn:spo:anon#d1e91499d65809d091346bf08347548a1ce7025e6b414c69ccaef5dad34980a0::" providerId="AD" clId="Web-{AF1E3692-F350-9CB0-B038-7DFBB5E63867}" dt="2021-03-22T19:21:17.424" v="331"/>
          <ac:graphicFrameMkLst>
            <pc:docMk/>
            <pc:sldMk cId="2793786836" sldId="287"/>
            <ac:graphicFrameMk id="14" creationId="{6CC6398E-C2EF-4741-A989-78C3CCFDFE26}"/>
          </ac:graphicFrameMkLst>
        </pc:graphicFrameChg>
        <pc:picChg chg="del">
          <ac:chgData name="Utilisateur invité" userId="S::urn:spo:anon#d1e91499d65809d091346bf08347548a1ce7025e6b414c69ccaef5dad34980a0::" providerId="AD" clId="Web-{AF1E3692-F350-9CB0-B038-7DFBB5E63867}" dt="2021-03-22T19:17:53.684" v="224"/>
          <ac:picMkLst>
            <pc:docMk/>
            <pc:sldMk cId="2793786836" sldId="287"/>
            <ac:picMk id="2" creationId="{80C4ADA1-2FC7-480B-AE20-14F6985E97ED}"/>
          </ac:picMkLst>
        </pc:picChg>
        <pc:picChg chg="del">
          <ac:chgData name="Utilisateur invité" userId="S::urn:spo:anon#d1e91499d65809d091346bf08347548a1ce7025e6b414c69ccaef5dad34980a0::" providerId="AD" clId="Web-{AF1E3692-F350-9CB0-B038-7DFBB5E63867}" dt="2021-03-22T19:17:55.918" v="226"/>
          <ac:picMkLst>
            <pc:docMk/>
            <pc:sldMk cId="2793786836" sldId="287"/>
            <ac:picMk id="7" creationId="{F0E44734-1D21-4AB9-903F-26357C2F2BDD}"/>
          </ac:picMkLst>
        </pc:picChg>
      </pc:sldChg>
      <pc:sldChg chg="addSp delSp modSp add replId">
        <pc:chgData name="Utilisateur invité" userId="S::urn:spo:anon#d1e91499d65809d091346bf08347548a1ce7025e6b414c69ccaef5dad34980a0::" providerId="AD" clId="Web-{AF1E3692-F350-9CB0-B038-7DFBB5E63867}" dt="2021-03-22T19:25:12.086" v="382"/>
        <pc:sldMkLst>
          <pc:docMk/>
          <pc:sldMk cId="2191563226" sldId="288"/>
        </pc:sldMkLst>
        <pc:spChg chg="del mod">
          <ac:chgData name="Utilisateur invité" userId="S::urn:spo:anon#d1e91499d65809d091346bf08347548a1ce7025e6b414c69ccaef5dad34980a0::" providerId="AD" clId="Web-{AF1E3692-F350-9CB0-B038-7DFBB5E63867}" dt="2021-03-22T19:24:10.725" v="375"/>
          <ac:spMkLst>
            <pc:docMk/>
            <pc:sldMk cId="2191563226" sldId="288"/>
            <ac:spMk id="8" creationId="{BE372EAE-CF89-460C-824E-2EB1FC4B4111}"/>
          </ac:spMkLst>
        </pc:spChg>
        <pc:spChg chg="add">
          <ac:chgData name="Utilisateur invité" userId="S::urn:spo:anon#d1e91499d65809d091346bf08347548a1ce7025e6b414c69ccaef5dad34980a0::" providerId="AD" clId="Web-{AF1E3692-F350-9CB0-B038-7DFBB5E63867}" dt="2021-03-22T19:22:46.723" v="343"/>
          <ac:spMkLst>
            <pc:docMk/>
            <pc:sldMk cId="2191563226" sldId="288"/>
            <ac:spMk id="10" creationId="{C48B84A6-8DBB-48D0-A2D7-BB69098471BE}"/>
          </ac:spMkLst>
        </pc:spChg>
        <pc:spChg chg="del">
          <ac:chgData name="Utilisateur invité" userId="S::urn:spo:anon#d1e91499d65809d091346bf08347548a1ce7025e6b414c69ccaef5dad34980a0::" providerId="AD" clId="Web-{AF1E3692-F350-9CB0-B038-7DFBB5E63867}" dt="2021-03-22T19:22:43.239" v="340"/>
          <ac:spMkLst>
            <pc:docMk/>
            <pc:sldMk cId="2191563226" sldId="288"/>
            <ac:spMk id="12" creationId="{94615E0C-0F43-4D17-A454-27991F27CDD6}"/>
          </ac:spMkLst>
        </pc:spChg>
        <pc:spChg chg="add">
          <ac:chgData name="Utilisateur invité" userId="S::urn:spo:anon#d1e91499d65809d091346bf08347548a1ce7025e6b414c69ccaef5dad34980a0::" providerId="AD" clId="Web-{AF1E3692-F350-9CB0-B038-7DFBB5E63867}" dt="2021-03-22T19:24:23.788" v="376"/>
          <ac:spMkLst>
            <pc:docMk/>
            <pc:sldMk cId="2191563226" sldId="288"/>
            <ac:spMk id="16" creationId="{33918D76-C8EC-48D7-B1BD-A4ACE50E31B4}"/>
          </ac:spMkLst>
        </pc:spChg>
        <pc:graphicFrameChg chg="add">
          <ac:chgData name="Utilisateur invité" userId="S::urn:spo:anon#d1e91499d65809d091346bf08347548a1ce7025e6b414c69ccaef5dad34980a0::" providerId="AD" clId="Web-{AF1E3692-F350-9CB0-B038-7DFBB5E63867}" dt="2021-03-22T19:22:46.707" v="342"/>
          <ac:graphicFrameMkLst>
            <pc:docMk/>
            <pc:sldMk cId="2191563226" sldId="288"/>
            <ac:graphicFrameMk id="7" creationId="{946FBCAB-C766-4B83-9977-17BE544EF57B}"/>
          </ac:graphicFrameMkLst>
        </pc:graphicFrameChg>
        <pc:graphicFrameChg chg="add mod modGraphic">
          <ac:chgData name="Utilisateur invité" userId="S::urn:spo:anon#d1e91499d65809d091346bf08347548a1ce7025e6b414c69ccaef5dad34980a0::" providerId="AD" clId="Web-{AF1E3692-F350-9CB0-B038-7DFBB5E63867}" dt="2021-03-22T19:25:12.086" v="382"/>
          <ac:graphicFrameMkLst>
            <pc:docMk/>
            <pc:sldMk cId="2191563226" sldId="288"/>
            <ac:graphicFrameMk id="14" creationId="{EB69573E-8515-4205-BA06-022345888C72}"/>
          </ac:graphicFrameMkLst>
        </pc:graphicFrameChg>
        <pc:picChg chg="del">
          <ac:chgData name="Utilisateur invité" userId="S::urn:spo:anon#d1e91499d65809d091346bf08347548a1ce7025e6b414c69ccaef5dad34980a0::" providerId="AD" clId="Web-{AF1E3692-F350-9CB0-B038-7DFBB5E63867}" dt="2021-03-22T19:22:44.379" v="341"/>
          <ac:picMkLst>
            <pc:docMk/>
            <pc:sldMk cId="2191563226" sldId="288"/>
            <ac:picMk id="2" creationId="{0264C4D8-2D0E-46C5-AAB4-202C3A28CE4D}"/>
          </ac:picMkLst>
        </pc:picChg>
        <pc:picChg chg="del">
          <ac:chgData name="Utilisateur invité" userId="S::urn:spo:anon#d1e91499d65809d091346bf08347548a1ce7025e6b414c69ccaef5dad34980a0::" providerId="AD" clId="Web-{AF1E3692-F350-9CB0-B038-7DFBB5E63867}" dt="2021-03-22T19:22:41.676" v="339"/>
          <ac:picMkLst>
            <pc:docMk/>
            <pc:sldMk cId="2191563226" sldId="288"/>
            <ac:picMk id="6" creationId="{81460E5F-A992-4B54-BE27-3C7D154B2A1B}"/>
          </ac:picMkLst>
        </pc:picChg>
      </pc:sldChg>
      <pc:sldChg chg="addSp delSp modSp add replId">
        <pc:chgData name="Utilisateur invité" userId="S::urn:spo:anon#d1e91499d65809d091346bf08347548a1ce7025e6b414c69ccaef5dad34980a0::" providerId="AD" clId="Web-{AF1E3692-F350-9CB0-B038-7DFBB5E63867}" dt="2021-03-22T19:29:07.140" v="448" actId="1076"/>
        <pc:sldMkLst>
          <pc:docMk/>
          <pc:sldMk cId="1793532694" sldId="289"/>
        </pc:sldMkLst>
        <pc:spChg chg="mod">
          <ac:chgData name="Utilisateur invité" userId="S::urn:spo:anon#d1e91499d65809d091346bf08347548a1ce7025e6b414c69ccaef5dad34980a0::" providerId="AD" clId="Web-{AF1E3692-F350-9CB0-B038-7DFBB5E63867}" dt="2021-03-22T19:29:07.140" v="448" actId="1076"/>
          <ac:spMkLst>
            <pc:docMk/>
            <pc:sldMk cId="1793532694" sldId="289"/>
            <ac:spMk id="4" creationId="{2679F8DF-3AA6-43EC-9948-FA4772122288}"/>
          </ac:spMkLst>
        </pc:spChg>
        <pc:spChg chg="del">
          <ac:chgData name="Utilisateur invité" userId="S::urn:spo:anon#d1e91499d65809d091346bf08347548a1ce7025e6b414c69ccaef5dad34980a0::" providerId="AD" clId="Web-{AF1E3692-F350-9CB0-B038-7DFBB5E63867}" dt="2021-03-22T19:25:58.166" v="390"/>
          <ac:spMkLst>
            <pc:docMk/>
            <pc:sldMk cId="1793532694" sldId="289"/>
            <ac:spMk id="8" creationId="{5E5B4E22-C2EF-40F7-895B-A264D7958206}"/>
          </ac:spMkLst>
        </pc:spChg>
        <pc:spChg chg="del">
          <ac:chgData name="Utilisateur invité" userId="S::urn:spo:anon#d1e91499d65809d091346bf08347548a1ce7025e6b414c69ccaef5dad34980a0::" providerId="AD" clId="Web-{AF1E3692-F350-9CB0-B038-7DFBB5E63867}" dt="2021-03-22T19:26:00.447" v="392"/>
          <ac:spMkLst>
            <pc:docMk/>
            <pc:sldMk cId="1793532694" sldId="289"/>
            <ac:spMk id="12" creationId="{979F4C68-2337-4C3F-BCE3-F45D3BAB07FC}"/>
          </ac:spMkLst>
        </pc:spChg>
        <pc:spChg chg="add">
          <ac:chgData name="Utilisateur invité" userId="S::urn:spo:anon#d1e91499d65809d091346bf08347548a1ce7025e6b414c69ccaef5dad34980a0::" providerId="AD" clId="Web-{AF1E3692-F350-9CB0-B038-7DFBB5E63867}" dt="2021-03-22T19:26:34.323" v="398"/>
          <ac:spMkLst>
            <pc:docMk/>
            <pc:sldMk cId="1793532694" sldId="289"/>
            <ac:spMk id="14" creationId="{BDA8603E-E0A8-446A-8470-0C033766A63A}"/>
          </ac:spMkLst>
        </pc:spChg>
        <pc:spChg chg="add mod">
          <ac:chgData name="Utilisateur invité" userId="S::urn:spo:anon#d1e91499d65809d091346bf08347548a1ce7025e6b414c69ccaef5dad34980a0::" providerId="AD" clId="Web-{AF1E3692-F350-9CB0-B038-7DFBB5E63867}" dt="2021-03-22T19:28:01.091" v="431" actId="1076"/>
          <ac:spMkLst>
            <pc:docMk/>
            <pc:sldMk cId="1793532694" sldId="289"/>
            <ac:spMk id="16" creationId="{FF2C3273-62B7-49F8-A703-E50542F2C032}"/>
          </ac:spMkLst>
        </pc:spChg>
        <pc:graphicFrameChg chg="add mod modGraphic">
          <ac:chgData name="Utilisateur invité" userId="S::urn:spo:anon#d1e91499d65809d091346bf08347548a1ce7025e6b414c69ccaef5dad34980a0::" providerId="AD" clId="Web-{AF1E3692-F350-9CB0-B038-7DFBB5E63867}" dt="2021-03-22T19:28:10.263" v="433"/>
          <ac:graphicFrameMkLst>
            <pc:docMk/>
            <pc:sldMk cId="1793532694" sldId="289"/>
            <ac:graphicFrameMk id="7" creationId="{A32F3B26-A35D-4751-88CF-254A4D12215C}"/>
          </ac:graphicFrameMkLst>
        </pc:graphicFrameChg>
        <pc:graphicFrameChg chg="add">
          <ac:chgData name="Utilisateur invité" userId="S::urn:spo:anon#d1e91499d65809d091346bf08347548a1ce7025e6b414c69ccaef5dad34980a0::" providerId="AD" clId="Web-{AF1E3692-F350-9CB0-B038-7DFBB5E63867}" dt="2021-03-22T19:26:34.307" v="397"/>
          <ac:graphicFrameMkLst>
            <pc:docMk/>
            <pc:sldMk cId="1793532694" sldId="289"/>
            <ac:graphicFrameMk id="10" creationId="{17003D35-790F-441F-82D1-D81F5299841B}"/>
          </ac:graphicFrameMkLst>
        </pc:graphicFrameChg>
        <pc:picChg chg="del">
          <ac:chgData name="Utilisateur invité" userId="S::urn:spo:anon#d1e91499d65809d091346bf08347548a1ce7025e6b414c69ccaef5dad34980a0::" providerId="AD" clId="Web-{AF1E3692-F350-9CB0-B038-7DFBB5E63867}" dt="2021-03-22T19:25:56.666" v="389"/>
          <ac:picMkLst>
            <pc:docMk/>
            <pc:sldMk cId="1793532694" sldId="289"/>
            <ac:picMk id="2" creationId="{8AFADAD8-08DC-4DE3-ADDE-CCB57EFDE7C8}"/>
          </ac:picMkLst>
        </pc:picChg>
        <pc:picChg chg="del">
          <ac:chgData name="Utilisateur invité" userId="S::urn:spo:anon#d1e91499d65809d091346bf08347548a1ce7025e6b414c69ccaef5dad34980a0::" providerId="AD" clId="Web-{AF1E3692-F350-9CB0-B038-7DFBB5E63867}" dt="2021-03-22T19:25:58.994" v="391"/>
          <ac:picMkLst>
            <pc:docMk/>
            <pc:sldMk cId="1793532694" sldId="289"/>
            <ac:picMk id="6" creationId="{F43C710D-F95E-4FE5-9CA7-FD186BDB2416}"/>
          </ac:picMkLst>
        </pc:picChg>
      </pc:sldChg>
      <pc:sldChg chg="addSp delSp modSp add replId">
        <pc:chgData name="Utilisateur invité" userId="S::urn:spo:anon#d1e91499d65809d091346bf08347548a1ce7025e6b414c69ccaef5dad34980a0::" providerId="AD" clId="Web-{AF1E3692-F350-9CB0-B038-7DFBB5E63867}" dt="2021-03-22T19:30:20.548" v="482"/>
        <pc:sldMkLst>
          <pc:docMk/>
          <pc:sldMk cId="1083861107" sldId="290"/>
        </pc:sldMkLst>
        <pc:spChg chg="del">
          <ac:chgData name="Utilisateur invité" userId="S::urn:spo:anon#d1e91499d65809d091346bf08347548a1ce7025e6b414c69ccaef5dad34980a0::" providerId="AD" clId="Web-{AF1E3692-F350-9CB0-B038-7DFBB5E63867}" dt="2021-03-22T19:28:55.952" v="442"/>
          <ac:spMkLst>
            <pc:docMk/>
            <pc:sldMk cId="1083861107" sldId="290"/>
            <ac:spMk id="8" creationId="{271274CB-E695-41E4-93EB-34CC65571AEA}"/>
          </ac:spMkLst>
        </pc:spChg>
        <pc:spChg chg="add">
          <ac:chgData name="Utilisateur invité" userId="S::urn:spo:anon#d1e91499d65809d091346bf08347548a1ce7025e6b414c69ccaef5dad34980a0::" providerId="AD" clId="Web-{AF1E3692-F350-9CB0-B038-7DFBB5E63867}" dt="2021-03-22T19:29:13.734" v="450"/>
          <ac:spMkLst>
            <pc:docMk/>
            <pc:sldMk cId="1083861107" sldId="290"/>
            <ac:spMk id="10" creationId="{FE9112A1-E7D2-4665-B32F-7FF180382905}"/>
          </ac:spMkLst>
        </pc:spChg>
        <pc:spChg chg="del">
          <ac:chgData name="Utilisateur invité" userId="S::urn:spo:anon#d1e91499d65809d091346bf08347548a1ce7025e6b414c69ccaef5dad34980a0::" providerId="AD" clId="Web-{AF1E3692-F350-9CB0-B038-7DFBB5E63867}" dt="2021-03-22T19:28:57.514" v="444"/>
          <ac:spMkLst>
            <pc:docMk/>
            <pc:sldMk cId="1083861107" sldId="290"/>
            <ac:spMk id="12" creationId="{2F2CB4FA-37C7-46DB-A551-A5DF9AAE34AE}"/>
          </ac:spMkLst>
        </pc:spChg>
        <pc:spChg chg="add">
          <ac:chgData name="Utilisateur invité" userId="S::urn:spo:anon#d1e91499d65809d091346bf08347548a1ce7025e6b414c69ccaef5dad34980a0::" providerId="AD" clId="Web-{AF1E3692-F350-9CB0-B038-7DFBB5E63867}" dt="2021-03-22T19:30:13.141" v="480"/>
          <ac:spMkLst>
            <pc:docMk/>
            <pc:sldMk cId="1083861107" sldId="290"/>
            <ac:spMk id="16" creationId="{B79F9692-3395-46EC-88B1-4E0376B23F27}"/>
          </ac:spMkLst>
        </pc:spChg>
        <pc:graphicFrameChg chg="add">
          <ac:chgData name="Utilisateur invité" userId="S::urn:spo:anon#d1e91499d65809d091346bf08347548a1ce7025e6b414c69ccaef5dad34980a0::" providerId="AD" clId="Web-{AF1E3692-F350-9CB0-B038-7DFBB5E63867}" dt="2021-03-22T19:29:13.718" v="449"/>
          <ac:graphicFrameMkLst>
            <pc:docMk/>
            <pc:sldMk cId="1083861107" sldId="290"/>
            <ac:graphicFrameMk id="7" creationId="{D64FD664-4769-4992-9F82-72D7DA41FC32}"/>
          </ac:graphicFrameMkLst>
        </pc:graphicFrameChg>
        <pc:graphicFrameChg chg="add mod modGraphic">
          <ac:chgData name="Utilisateur invité" userId="S::urn:spo:anon#d1e91499d65809d091346bf08347548a1ce7025e6b414c69ccaef5dad34980a0::" providerId="AD" clId="Web-{AF1E3692-F350-9CB0-B038-7DFBB5E63867}" dt="2021-03-22T19:30:20.548" v="482"/>
          <ac:graphicFrameMkLst>
            <pc:docMk/>
            <pc:sldMk cId="1083861107" sldId="290"/>
            <ac:graphicFrameMk id="14" creationId="{5E63B30F-4913-4053-A51F-4539A6D8A5EF}"/>
          </ac:graphicFrameMkLst>
        </pc:graphicFrameChg>
        <pc:picChg chg="del">
          <ac:chgData name="Utilisateur invité" userId="S::urn:spo:anon#d1e91499d65809d091346bf08347548a1ce7025e6b414c69ccaef5dad34980a0::" providerId="AD" clId="Web-{AF1E3692-F350-9CB0-B038-7DFBB5E63867}" dt="2021-03-22T19:28:56.796" v="443"/>
          <ac:picMkLst>
            <pc:docMk/>
            <pc:sldMk cId="1083861107" sldId="290"/>
            <ac:picMk id="2" creationId="{85204AD1-D831-45CE-8AF5-9F7B91013F95}"/>
          </ac:picMkLst>
        </pc:picChg>
        <pc:picChg chg="del">
          <ac:chgData name="Utilisateur invité" userId="S::urn:spo:anon#d1e91499d65809d091346bf08347548a1ce7025e6b414c69ccaef5dad34980a0::" providerId="AD" clId="Web-{AF1E3692-F350-9CB0-B038-7DFBB5E63867}" dt="2021-03-22T19:28:54.717" v="441"/>
          <ac:picMkLst>
            <pc:docMk/>
            <pc:sldMk cId="1083861107" sldId="290"/>
            <ac:picMk id="6" creationId="{0CC7877C-BDC9-47C6-ABA0-F289EF1711D0}"/>
          </ac:picMkLst>
        </pc:picChg>
      </pc:sldChg>
    </pc:docChg>
  </pc:docChgLst>
  <pc:docChgLst>
    <pc:chgData name="Elio Tognacca" userId="S::tognacca@etud.insa-toulouse.fr::7d81dc1c-eb42-4112-b953-fbd6cbec9ce0" providerId="AD" clId="Web-{6B47A54D-9C70-914B-C409-7A3BB93F8931}"/>
    <pc:docChg chg="modSld">
      <pc:chgData name="Elio Tognacca" userId="S::tognacca@etud.insa-toulouse.fr::7d81dc1c-eb42-4112-b953-fbd6cbec9ce0" providerId="AD" clId="Web-{6B47A54D-9C70-914B-C409-7A3BB93F8931}" dt="2021-03-17T22:32:27.633" v="4" actId="20577"/>
      <pc:docMkLst>
        <pc:docMk/>
      </pc:docMkLst>
      <pc:sldChg chg="modSp">
        <pc:chgData name="Elio Tognacca" userId="S::tognacca@etud.insa-toulouse.fr::7d81dc1c-eb42-4112-b953-fbd6cbec9ce0" providerId="AD" clId="Web-{6B47A54D-9C70-914B-C409-7A3BB93F8931}" dt="2021-03-17T22:32:27.633" v="4" actId="20577"/>
        <pc:sldMkLst>
          <pc:docMk/>
          <pc:sldMk cId="3665880668" sldId="260"/>
        </pc:sldMkLst>
        <pc:spChg chg="mod">
          <ac:chgData name="Elio Tognacca" userId="S::tognacca@etud.insa-toulouse.fr::7d81dc1c-eb42-4112-b953-fbd6cbec9ce0" providerId="AD" clId="Web-{6B47A54D-9C70-914B-C409-7A3BB93F8931}" dt="2021-03-17T22:32:27.633" v="4" actId="20577"/>
          <ac:spMkLst>
            <pc:docMk/>
            <pc:sldMk cId="3665880668" sldId="260"/>
            <ac:spMk id="17" creationId="{DCBD8CBC-2939-4B8E-B89B-AAC6F627CCFC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C1B2B37A-5C84-680A-FC82-3A2882686204}"/>
    <pc:docChg chg="modSld">
      <pc:chgData name="Utilisateur invité" userId="S::urn:spo:anon#d1e91499d65809d091346bf08347548a1ce7025e6b414c69ccaef5dad34980a0::" providerId="AD" clId="Web-{C1B2B37A-5C84-680A-FC82-3A2882686204}" dt="2021-03-22T08:26:05.308" v="6" actId="1076"/>
      <pc:docMkLst>
        <pc:docMk/>
      </pc:docMkLst>
      <pc:sldChg chg="addSp modSp">
        <pc:chgData name="Utilisateur invité" userId="S::urn:spo:anon#d1e91499d65809d091346bf08347548a1ce7025e6b414c69ccaef5dad34980a0::" providerId="AD" clId="Web-{C1B2B37A-5C84-680A-FC82-3A2882686204}" dt="2021-03-22T08:26:05.308" v="6" actId="1076"/>
        <pc:sldMkLst>
          <pc:docMk/>
          <pc:sldMk cId="2462281389" sldId="267"/>
        </pc:sldMkLst>
        <pc:picChg chg="add mod modCrop">
          <ac:chgData name="Utilisateur invité" userId="S::urn:spo:anon#d1e91499d65809d091346bf08347548a1ce7025e6b414c69ccaef5dad34980a0::" providerId="AD" clId="Web-{C1B2B37A-5C84-680A-FC82-3A2882686204}" dt="2021-03-22T08:26:05.308" v="6" actId="1076"/>
          <ac:picMkLst>
            <pc:docMk/>
            <pc:sldMk cId="2462281389" sldId="267"/>
            <ac:picMk id="6" creationId="{72A61AE5-F0FB-4BCD-A73D-05665C5757B3}"/>
          </ac:picMkLst>
        </pc:picChg>
      </pc:sldChg>
    </pc:docChg>
  </pc:docChgLst>
  <pc:docChgLst>
    <pc:chgData name="Elio Tognacca" userId="S::tognacca@etud.insa-toulouse.fr::7d81dc1c-eb42-4112-b953-fbd6cbec9ce0" providerId="AD" clId="Web-{F1D9C4D8-DB09-0C0E-27BD-B52C2D3C6B0C}"/>
    <pc:docChg chg="addSld delSld modSld">
      <pc:chgData name="Elio Tognacca" userId="S::tognacca@etud.insa-toulouse.fr::7d81dc1c-eb42-4112-b953-fbd6cbec9ce0" providerId="AD" clId="Web-{F1D9C4D8-DB09-0C0E-27BD-B52C2D3C6B0C}" dt="2021-03-19T17:10:05.785" v="681" actId="1076"/>
      <pc:docMkLst>
        <pc:docMk/>
      </pc:docMkLst>
      <pc:sldChg chg="addSp delSp modSp">
        <pc:chgData name="Elio Tognacca" userId="S::tognacca@etud.insa-toulouse.fr::7d81dc1c-eb42-4112-b953-fbd6cbec9ce0" providerId="AD" clId="Web-{F1D9C4D8-DB09-0C0E-27BD-B52C2D3C6B0C}" dt="2021-03-19T15:42:09.358" v="137" actId="1076"/>
        <pc:sldMkLst>
          <pc:docMk/>
          <pc:sldMk cId="924925618" sldId="263"/>
        </pc:sldMkLst>
        <pc:spChg chg="add del mod topLvl">
          <ac:chgData name="Elio Tognacca" userId="S::tognacca@etud.insa-toulouse.fr::7d81dc1c-eb42-4112-b953-fbd6cbec9ce0" providerId="AD" clId="Web-{F1D9C4D8-DB09-0C0E-27BD-B52C2D3C6B0C}" dt="2021-03-19T15:41:39.092" v="131"/>
          <ac:spMkLst>
            <pc:docMk/>
            <pc:sldMk cId="924925618" sldId="263"/>
            <ac:spMk id="2" creationId="{B04AB5CB-4052-41BF-AC7C-8D0A2663CDC4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5:28:10.637" v="42"/>
          <ac:spMkLst>
            <pc:docMk/>
            <pc:sldMk cId="924925618" sldId="263"/>
            <ac:spMk id="3" creationId="{B4461FAE-462D-4F29-AC85-030D4CDDEB1A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5:27:56.746" v="41"/>
          <ac:spMkLst>
            <pc:docMk/>
            <pc:sldMk cId="924925618" sldId="263"/>
            <ac:spMk id="6" creationId="{2EF9E1E4-828D-4482-84F0-5CEEB912CF16}"/>
          </ac:spMkLst>
        </pc:spChg>
        <pc:spChg chg="mod ord">
          <ac:chgData name="Elio Tognacca" userId="S::tognacca@etud.insa-toulouse.fr::7d81dc1c-eb42-4112-b953-fbd6cbec9ce0" providerId="AD" clId="Web-{F1D9C4D8-DB09-0C0E-27BD-B52C2D3C6B0C}" dt="2021-03-19T15:28:43.356" v="49" actId="1076"/>
          <ac:spMkLst>
            <pc:docMk/>
            <pc:sldMk cId="924925618" sldId="263"/>
            <ac:spMk id="10" creationId="{BD003B63-F334-41EA-9A08-A32573AF9C7B}"/>
          </ac:spMkLst>
        </pc:spChg>
        <pc:spChg chg="mod topLvl">
          <ac:chgData name="Elio Tognacca" userId="S::tognacca@etud.insa-toulouse.fr::7d81dc1c-eb42-4112-b953-fbd6cbec9ce0" providerId="AD" clId="Web-{F1D9C4D8-DB09-0C0E-27BD-B52C2D3C6B0C}" dt="2021-03-19T15:41:39.092" v="131"/>
          <ac:spMkLst>
            <pc:docMk/>
            <pc:sldMk cId="924925618" sldId="263"/>
            <ac:spMk id="11" creationId="{8DC6D768-4B4C-4E63-A12D-4642E633C181}"/>
          </ac:spMkLst>
        </pc:spChg>
        <pc:spChg chg="mod topLvl">
          <ac:chgData name="Elio Tognacca" userId="S::tognacca@etud.insa-toulouse.fr::7d81dc1c-eb42-4112-b953-fbd6cbec9ce0" providerId="AD" clId="Web-{F1D9C4D8-DB09-0C0E-27BD-B52C2D3C6B0C}" dt="2021-03-19T15:41:39.092" v="131"/>
          <ac:spMkLst>
            <pc:docMk/>
            <pc:sldMk cId="924925618" sldId="263"/>
            <ac:spMk id="12" creationId="{55CB05EC-DDD1-413B-B335-141D8A34C068}"/>
          </ac:spMkLst>
        </pc:spChg>
        <pc:spChg chg="mod topLvl">
          <ac:chgData name="Elio Tognacca" userId="S::tognacca@etud.insa-toulouse.fr::7d81dc1c-eb42-4112-b953-fbd6cbec9ce0" providerId="AD" clId="Web-{F1D9C4D8-DB09-0C0E-27BD-B52C2D3C6B0C}" dt="2021-03-19T15:42:04.983" v="136" actId="1076"/>
          <ac:spMkLst>
            <pc:docMk/>
            <pc:sldMk cId="924925618" sldId="263"/>
            <ac:spMk id="13" creationId="{C53EC243-47D6-4A55-8BD7-E6C8824447F9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5:28:34.231" v="46" actId="1076"/>
          <ac:spMkLst>
            <pc:docMk/>
            <pc:sldMk cId="924925618" sldId="263"/>
            <ac:spMk id="14" creationId="{AD6C6765-D9D6-484E-A996-A15FF1A9E7DA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5:31:05.938" v="70" actId="1076"/>
          <ac:spMkLst>
            <pc:docMk/>
            <pc:sldMk cId="924925618" sldId="263"/>
            <ac:spMk id="15" creationId="{4CB8AEFE-3DE4-4F4C-BA52-62C6D7DFB75D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5:30:59.609" v="68" actId="14100"/>
          <ac:spMkLst>
            <pc:docMk/>
            <pc:sldMk cId="924925618" sldId="263"/>
            <ac:spMk id="16" creationId="{7B06A07A-D3C1-46D9-B3F4-5369E256A2E4}"/>
          </ac:spMkLst>
        </pc:spChg>
        <pc:spChg chg="add del mod">
          <ac:chgData name="Elio Tognacca" userId="S::tognacca@etud.insa-toulouse.fr::7d81dc1c-eb42-4112-b953-fbd6cbec9ce0" providerId="AD" clId="Web-{F1D9C4D8-DB09-0C0E-27BD-B52C2D3C6B0C}" dt="2021-03-19T15:41:46.936" v="133"/>
          <ac:spMkLst>
            <pc:docMk/>
            <pc:sldMk cId="924925618" sldId="263"/>
            <ac:spMk id="17" creationId="{39E603DE-08A3-43BC-842D-5836F43C4939}"/>
          </ac:spMkLst>
        </pc:spChg>
        <pc:spChg chg="add del mod">
          <ac:chgData name="Elio Tognacca" userId="S::tognacca@etud.insa-toulouse.fr::7d81dc1c-eb42-4112-b953-fbd6cbec9ce0" providerId="AD" clId="Web-{F1D9C4D8-DB09-0C0E-27BD-B52C2D3C6B0C}" dt="2021-03-19T15:39:29.089" v="115"/>
          <ac:spMkLst>
            <pc:docMk/>
            <pc:sldMk cId="924925618" sldId="263"/>
            <ac:spMk id="18" creationId="{7636D711-C7AA-4381-885A-280F7381C2F6}"/>
          </ac:spMkLst>
        </pc:spChg>
        <pc:grpChg chg="add del mod">
          <ac:chgData name="Elio Tognacca" userId="S::tognacca@etud.insa-toulouse.fr::7d81dc1c-eb42-4112-b953-fbd6cbec9ce0" providerId="AD" clId="Web-{F1D9C4D8-DB09-0C0E-27BD-B52C2D3C6B0C}" dt="2021-03-19T15:42:09.358" v="137" actId="1076"/>
          <ac:grpSpMkLst>
            <pc:docMk/>
            <pc:sldMk cId="924925618" sldId="263"/>
            <ac:grpSpMk id="4" creationId="{70E6F9E1-A2CC-4261-86F5-E66128A2B040}"/>
          </ac:grpSpMkLst>
        </pc:grpChg>
        <pc:grpChg chg="add">
          <ac:chgData name="Elio Tognacca" userId="S::tognacca@etud.insa-toulouse.fr::7d81dc1c-eb42-4112-b953-fbd6cbec9ce0" providerId="AD" clId="Web-{F1D9C4D8-DB09-0C0E-27BD-B52C2D3C6B0C}" dt="2021-03-19T15:31:21.407" v="71"/>
          <ac:grpSpMkLst>
            <pc:docMk/>
            <pc:sldMk cId="924925618" sldId="263"/>
            <ac:grpSpMk id="8" creationId="{A812D0CB-E1C0-41A1-8694-3086E351E05D}"/>
          </ac:grpSpMkLst>
        </pc:grpChg>
        <pc:picChg chg="del">
          <ac:chgData name="Elio Tognacca" userId="S::tognacca@etud.insa-toulouse.fr::7d81dc1c-eb42-4112-b953-fbd6cbec9ce0" providerId="AD" clId="Web-{F1D9C4D8-DB09-0C0E-27BD-B52C2D3C6B0C}" dt="2021-03-19T15:11:45.762" v="0"/>
          <ac:picMkLst>
            <pc:docMk/>
            <pc:sldMk cId="924925618" sldId="263"/>
            <ac:picMk id="3" creationId="{BB6CD6E1-AD30-4B79-A638-6967F1442603}"/>
          </ac:picMkLst>
        </pc:picChg>
        <pc:picChg chg="add del mod">
          <ac:chgData name="Elio Tognacca" userId="S::tognacca@etud.insa-toulouse.fr::7d81dc1c-eb42-4112-b953-fbd6cbec9ce0" providerId="AD" clId="Web-{F1D9C4D8-DB09-0C0E-27BD-B52C2D3C6B0C}" dt="2021-03-19T15:12:22.153" v="7"/>
          <ac:picMkLst>
            <pc:docMk/>
            <pc:sldMk cId="924925618" sldId="263"/>
            <ac:picMk id="6" creationId="{86AA9459-6938-4BDF-BF77-3DBC3778C290}"/>
          </ac:picMkLst>
        </pc:picChg>
        <pc:picChg chg="add del mod ord modCrop">
          <ac:chgData name="Elio Tognacca" userId="S::tognacca@etud.insa-toulouse.fr::7d81dc1c-eb42-4112-b953-fbd6cbec9ce0" providerId="AD" clId="Web-{F1D9C4D8-DB09-0C0E-27BD-B52C2D3C6B0C}" dt="2021-03-19T15:35:29.131" v="98" actId="14100"/>
          <ac:picMkLst>
            <pc:docMk/>
            <pc:sldMk cId="924925618" sldId="263"/>
            <ac:picMk id="7" creationId="{8BE2D2DF-8C8E-46F2-9012-62C054B9181F}"/>
          </ac:picMkLst>
        </pc:picChg>
      </pc:sldChg>
      <pc:sldChg chg="del">
        <pc:chgData name="Elio Tognacca" userId="S::tognacca@etud.insa-toulouse.fr::7d81dc1c-eb42-4112-b953-fbd6cbec9ce0" providerId="AD" clId="Web-{F1D9C4D8-DB09-0C0E-27BD-B52C2D3C6B0C}" dt="2021-03-19T15:12:50.544" v="12"/>
        <pc:sldMkLst>
          <pc:docMk/>
          <pc:sldMk cId="2968645380" sldId="264"/>
        </pc:sldMkLst>
      </pc:sldChg>
      <pc:sldChg chg="modSp del">
        <pc:chgData name="Elio Tognacca" userId="S::tognacca@etud.insa-toulouse.fr::7d81dc1c-eb42-4112-b953-fbd6cbec9ce0" providerId="AD" clId="Web-{F1D9C4D8-DB09-0C0E-27BD-B52C2D3C6B0C}" dt="2021-03-19T15:12:50.544" v="11"/>
        <pc:sldMkLst>
          <pc:docMk/>
          <pc:sldMk cId="2578090134" sldId="265"/>
        </pc:sldMkLst>
        <pc:picChg chg="mod">
          <ac:chgData name="Elio Tognacca" userId="S::tognacca@etud.insa-toulouse.fr::7d81dc1c-eb42-4112-b953-fbd6cbec9ce0" providerId="AD" clId="Web-{F1D9C4D8-DB09-0C0E-27BD-B52C2D3C6B0C}" dt="2021-03-19T15:12:46.622" v="9" actId="1076"/>
          <ac:picMkLst>
            <pc:docMk/>
            <pc:sldMk cId="2578090134" sldId="265"/>
            <ac:picMk id="3" creationId="{14095D7A-354F-49BE-B38D-B536025D3E2C}"/>
          </ac:picMkLst>
        </pc:picChg>
      </pc:sldChg>
      <pc:sldChg chg="del">
        <pc:chgData name="Elio Tognacca" userId="S::tognacca@etud.insa-toulouse.fr::7d81dc1c-eb42-4112-b953-fbd6cbec9ce0" providerId="AD" clId="Web-{F1D9C4D8-DB09-0C0E-27BD-B52C2D3C6B0C}" dt="2021-03-19T15:12:50.529" v="10"/>
        <pc:sldMkLst>
          <pc:docMk/>
          <pc:sldMk cId="1890031543" sldId="266"/>
        </pc:sldMkLst>
      </pc:sldChg>
      <pc:sldChg chg="addSp delSp modSp">
        <pc:chgData name="Elio Tognacca" userId="S::tognacca@etud.insa-toulouse.fr::7d81dc1c-eb42-4112-b953-fbd6cbec9ce0" providerId="AD" clId="Web-{F1D9C4D8-DB09-0C0E-27BD-B52C2D3C6B0C}" dt="2021-03-19T17:10:05.785" v="681" actId="1076"/>
        <pc:sldMkLst>
          <pc:docMk/>
          <pc:sldMk cId="1892929834" sldId="268"/>
        </pc:sldMkLst>
        <pc:spChg chg="mod">
          <ac:chgData name="Elio Tognacca" userId="S::tognacca@etud.insa-toulouse.fr::7d81dc1c-eb42-4112-b953-fbd6cbec9ce0" providerId="AD" clId="Web-{F1D9C4D8-DB09-0C0E-27BD-B52C2D3C6B0C}" dt="2021-03-19T16:44:03.453" v="491" actId="14100"/>
          <ac:spMkLst>
            <pc:docMk/>
            <pc:sldMk cId="1892929834" sldId="268"/>
            <ac:spMk id="3" creationId="{490C2CDA-1475-4F46-97AE-0BCD8B60A974}"/>
          </ac:spMkLst>
        </pc:spChg>
        <pc:spChg chg="mod">
          <ac:chgData name="Elio Tognacca" userId="S::tognacca@etud.insa-toulouse.fr::7d81dc1c-eb42-4112-b953-fbd6cbec9ce0" providerId="AD" clId="Web-{F1D9C4D8-DB09-0C0E-27BD-B52C2D3C6B0C}" dt="2021-03-19T17:06:23.187" v="653" actId="20577"/>
          <ac:spMkLst>
            <pc:docMk/>
            <pc:sldMk cId="1892929834" sldId="268"/>
            <ac:spMk id="5" creationId="{4F88944B-3780-4762-8643-2A1075DFDACB}"/>
          </ac:spMkLst>
        </pc:spChg>
        <pc:spChg chg="mod">
          <ac:chgData name="Elio Tognacca" userId="S::tognacca@etud.insa-toulouse.fr::7d81dc1c-eb42-4112-b953-fbd6cbec9ce0" providerId="AD" clId="Web-{F1D9C4D8-DB09-0C0E-27BD-B52C2D3C6B0C}" dt="2021-03-19T16:41:21.387" v="473" actId="1076"/>
          <ac:spMkLst>
            <pc:docMk/>
            <pc:sldMk cId="1892929834" sldId="268"/>
            <ac:spMk id="21" creationId="{B03192E1-FAEC-47EC-B789-2EEB782F2B85}"/>
          </ac:spMkLst>
        </pc:spChg>
        <pc:spChg chg="mod">
          <ac:chgData name="Elio Tognacca" userId="S::tognacca@etud.insa-toulouse.fr::7d81dc1c-eb42-4112-b953-fbd6cbec9ce0" providerId="AD" clId="Web-{F1D9C4D8-DB09-0C0E-27BD-B52C2D3C6B0C}" dt="2021-03-19T16:51:29.838" v="576" actId="20577"/>
          <ac:spMkLst>
            <pc:docMk/>
            <pc:sldMk cId="1892929834" sldId="268"/>
            <ac:spMk id="22" creationId="{E9E40969-974E-4F76-999F-0E7A2F848520}"/>
          </ac:spMkLst>
        </pc:spChg>
        <pc:spChg chg="mod">
          <ac:chgData name="Elio Tognacca" userId="S::tognacca@etud.insa-toulouse.fr::7d81dc1c-eb42-4112-b953-fbd6cbec9ce0" providerId="AD" clId="Web-{F1D9C4D8-DB09-0C0E-27BD-B52C2D3C6B0C}" dt="2021-03-19T16:41:33.028" v="475" actId="1076"/>
          <ac:spMkLst>
            <pc:docMk/>
            <pc:sldMk cId="1892929834" sldId="268"/>
            <ac:spMk id="23" creationId="{5E20513F-48C5-4A73-96B4-F1F9AA576F24}"/>
          </ac:spMkLst>
        </pc:spChg>
        <pc:spChg chg="del mod">
          <ac:chgData name="Elio Tognacca" userId="S::tognacca@etud.insa-toulouse.fr::7d81dc1c-eb42-4112-b953-fbd6cbec9ce0" providerId="AD" clId="Web-{F1D9C4D8-DB09-0C0E-27BD-B52C2D3C6B0C}" dt="2021-03-19T17:07:30.251" v="665"/>
          <ac:spMkLst>
            <pc:docMk/>
            <pc:sldMk cId="1892929834" sldId="268"/>
            <ac:spMk id="24" creationId="{254C0A42-8928-4EE8-ABD2-5ABEA3D8523C}"/>
          </ac:spMkLst>
        </pc:spChg>
        <pc:spChg chg="del mod">
          <ac:chgData name="Elio Tognacca" userId="S::tognacca@etud.insa-toulouse.fr::7d81dc1c-eb42-4112-b953-fbd6cbec9ce0" providerId="AD" clId="Web-{F1D9C4D8-DB09-0C0E-27BD-B52C2D3C6B0C}" dt="2021-03-19T17:07:30.251" v="664"/>
          <ac:spMkLst>
            <pc:docMk/>
            <pc:sldMk cId="1892929834" sldId="268"/>
            <ac:spMk id="25" creationId="{028193AD-E9E4-4D32-8218-2231EAFC6E9A}"/>
          </ac:spMkLst>
        </pc:spChg>
        <pc:spChg chg="del mod">
          <ac:chgData name="Elio Tognacca" userId="S::tognacca@etud.insa-toulouse.fr::7d81dc1c-eb42-4112-b953-fbd6cbec9ce0" providerId="AD" clId="Web-{F1D9C4D8-DB09-0C0E-27BD-B52C2D3C6B0C}" dt="2021-03-19T17:06:29.187" v="654"/>
          <ac:spMkLst>
            <pc:docMk/>
            <pc:sldMk cId="1892929834" sldId="268"/>
            <ac:spMk id="26" creationId="{1D007073-580E-4770-AC94-0406E038441C}"/>
          </ac:spMkLst>
        </pc:spChg>
        <pc:spChg chg="mod">
          <ac:chgData name="Elio Tognacca" userId="S::tognacca@etud.insa-toulouse.fr::7d81dc1c-eb42-4112-b953-fbd6cbec9ce0" providerId="AD" clId="Web-{F1D9C4D8-DB09-0C0E-27BD-B52C2D3C6B0C}" dt="2021-03-19T16:40:53.152" v="466" actId="1076"/>
          <ac:spMkLst>
            <pc:docMk/>
            <pc:sldMk cId="1892929834" sldId="268"/>
            <ac:spMk id="27" creationId="{89CECA10-5D68-4E3D-996D-4034EE72C1AA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6:51:19.759" v="575" actId="1076"/>
          <ac:spMkLst>
            <pc:docMk/>
            <pc:sldMk cId="1892929834" sldId="268"/>
            <ac:spMk id="56" creationId="{16B81255-DBA3-47C0-8F9E-518CF59A6B3A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6:51:12.525" v="574" actId="1076"/>
          <ac:spMkLst>
            <pc:docMk/>
            <pc:sldMk cId="1892929834" sldId="268"/>
            <ac:spMk id="57" creationId="{4E53B6C9-9D51-4485-BED2-0F56A1998D4A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6:52:31.901" v="588" actId="1076"/>
          <ac:spMkLst>
            <pc:docMk/>
            <pc:sldMk cId="1892929834" sldId="268"/>
            <ac:spMk id="58" creationId="{9DE0A6C3-890A-4130-8FDC-6686B4A6477E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6:55:17.671" v="620" actId="1076"/>
          <ac:spMkLst>
            <pc:docMk/>
            <pc:sldMk cId="1892929834" sldId="268"/>
            <ac:spMk id="59" creationId="{AF4526C6-FC0E-49F3-AA1D-94C007A49193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6:54:53.498" v="616" actId="1076"/>
          <ac:spMkLst>
            <pc:docMk/>
            <pc:sldMk cId="1892929834" sldId="268"/>
            <ac:spMk id="60" creationId="{476A632D-111E-4D7A-B279-AE05D5886CB1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6:55:02.780" v="619" actId="20577"/>
          <ac:spMkLst>
            <pc:docMk/>
            <pc:sldMk cId="1892929834" sldId="268"/>
            <ac:spMk id="61" creationId="{4C77A968-69B9-48A4-85FF-013EB57238DB}"/>
          </ac:spMkLst>
        </pc:spChg>
        <pc:spChg chg="add del mod">
          <ac:chgData name="Elio Tognacca" userId="S::tognacca@etud.insa-toulouse.fr::7d81dc1c-eb42-4112-b953-fbd6cbec9ce0" providerId="AD" clId="Web-{F1D9C4D8-DB09-0C0E-27BD-B52C2D3C6B0C}" dt="2021-03-19T17:07:30.251" v="661"/>
          <ac:spMkLst>
            <pc:docMk/>
            <pc:sldMk cId="1892929834" sldId="268"/>
            <ac:spMk id="62" creationId="{E3695F4F-94EE-4A2A-9ED7-BCB3AE85A081}"/>
          </ac:spMkLst>
        </pc:spChg>
        <pc:spChg chg="add del mod">
          <ac:chgData name="Elio Tognacca" userId="S::tognacca@etud.insa-toulouse.fr::7d81dc1c-eb42-4112-b953-fbd6cbec9ce0" providerId="AD" clId="Web-{F1D9C4D8-DB09-0C0E-27BD-B52C2D3C6B0C}" dt="2021-03-19T17:07:30.251" v="660"/>
          <ac:spMkLst>
            <pc:docMk/>
            <pc:sldMk cId="1892929834" sldId="268"/>
            <ac:spMk id="63" creationId="{FF9EAC96-A4D4-4342-BA4B-68DBC00DF155}"/>
          </ac:spMkLst>
        </pc:spChg>
        <pc:spChg chg="add del mod">
          <ac:chgData name="Elio Tognacca" userId="S::tognacca@etud.insa-toulouse.fr::7d81dc1c-eb42-4112-b953-fbd6cbec9ce0" providerId="AD" clId="Web-{F1D9C4D8-DB09-0C0E-27BD-B52C2D3C6B0C}" dt="2021-03-19T17:07:30.251" v="659"/>
          <ac:spMkLst>
            <pc:docMk/>
            <pc:sldMk cId="1892929834" sldId="268"/>
            <ac:spMk id="64" creationId="{604E7DBB-4310-452B-8328-8487B3EE7D76}"/>
          </ac:spMkLst>
        </pc:spChg>
        <pc:spChg chg="add del mod">
          <ac:chgData name="Elio Tognacca" userId="S::tognacca@etud.insa-toulouse.fr::7d81dc1c-eb42-4112-b953-fbd6cbec9ce0" providerId="AD" clId="Web-{F1D9C4D8-DB09-0C0E-27BD-B52C2D3C6B0C}" dt="2021-03-19T17:07:30.251" v="658"/>
          <ac:spMkLst>
            <pc:docMk/>
            <pc:sldMk cId="1892929834" sldId="268"/>
            <ac:spMk id="65" creationId="{A11EC728-241E-4DE3-9DBC-668AA91EEEF6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7:07:44.110" v="667" actId="1076"/>
          <ac:spMkLst>
            <pc:docMk/>
            <pc:sldMk cId="1892929834" sldId="268"/>
            <ac:spMk id="66" creationId="{78EA2E77-0CD5-41A2-B1A6-DD2ACD87CA71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7:07:44.110" v="668" actId="1076"/>
          <ac:spMkLst>
            <pc:docMk/>
            <pc:sldMk cId="1892929834" sldId="268"/>
            <ac:spMk id="67" creationId="{24B58DA0-FC50-4B76-8561-1DFD4C694C14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7:07:44.157" v="671" actId="1076"/>
          <ac:spMkLst>
            <pc:docMk/>
            <pc:sldMk cId="1892929834" sldId="268"/>
            <ac:spMk id="70" creationId="{87568A8C-5587-415F-95EF-5B9AC7F838BE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7:07:44.157" v="672" actId="1076"/>
          <ac:spMkLst>
            <pc:docMk/>
            <pc:sldMk cId="1892929834" sldId="268"/>
            <ac:spMk id="71" creationId="{D40A59B2-D32E-49E2-8BB1-4B2FD9E5D6AE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7:07:44.173" v="673" actId="1076"/>
          <ac:spMkLst>
            <pc:docMk/>
            <pc:sldMk cId="1892929834" sldId="268"/>
            <ac:spMk id="72" creationId="{AC463969-A05C-46AC-9FEF-43BAF55798DE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7:07:44.188" v="674" actId="1076"/>
          <ac:spMkLst>
            <pc:docMk/>
            <pc:sldMk cId="1892929834" sldId="268"/>
            <ac:spMk id="73" creationId="{C3DECF21-E18F-4CF2-9DB8-FE489710B23E}"/>
          </ac:spMkLst>
        </pc:spChg>
        <pc:grpChg chg="add del">
          <ac:chgData name="Elio Tognacca" userId="S::tognacca@etud.insa-toulouse.fr::7d81dc1c-eb42-4112-b953-fbd6cbec9ce0" providerId="AD" clId="Web-{F1D9C4D8-DB09-0C0E-27BD-B52C2D3C6B0C}" dt="2021-03-19T16:50:42.024" v="550"/>
          <ac:grpSpMkLst>
            <pc:docMk/>
            <pc:sldMk cId="1892929834" sldId="268"/>
            <ac:grpSpMk id="11" creationId="{9DB81F14-996F-45AF-97DB-22794ED6F687}"/>
          </ac:grpSpMkLst>
        </pc:grpChg>
        <pc:grpChg chg="add del">
          <ac:chgData name="Elio Tognacca" userId="S::tognacca@etud.insa-toulouse.fr::7d81dc1c-eb42-4112-b953-fbd6cbec9ce0" providerId="AD" clId="Web-{F1D9C4D8-DB09-0C0E-27BD-B52C2D3C6B0C}" dt="2021-03-19T17:07:30.251" v="663"/>
          <ac:grpSpMkLst>
            <pc:docMk/>
            <pc:sldMk cId="1892929834" sldId="268"/>
            <ac:grpSpMk id="14" creationId="{CB8317E3-691A-43F8-9BAB-5C4042FC4BB7}"/>
          </ac:grpSpMkLst>
        </pc:grpChg>
        <pc:grpChg chg="add del mod">
          <ac:chgData name="Elio Tognacca" userId="S::tognacca@etud.insa-toulouse.fr::7d81dc1c-eb42-4112-b953-fbd6cbec9ce0" providerId="AD" clId="Web-{F1D9C4D8-DB09-0C0E-27BD-B52C2D3C6B0C}" dt="2021-03-19T17:08:47.862" v="678" actId="1076"/>
          <ac:grpSpMkLst>
            <pc:docMk/>
            <pc:sldMk cId="1892929834" sldId="268"/>
            <ac:grpSpMk id="20" creationId="{B431D646-3820-41A9-86A3-0787F801D229}"/>
          </ac:grpSpMkLst>
        </pc:grpChg>
        <pc:grpChg chg="add del mod">
          <ac:chgData name="Elio Tognacca" userId="S::tognacca@etud.insa-toulouse.fr::7d81dc1c-eb42-4112-b953-fbd6cbec9ce0" providerId="AD" clId="Web-{F1D9C4D8-DB09-0C0E-27BD-B52C2D3C6B0C}" dt="2021-03-19T16:46:37.519" v="516"/>
          <ac:grpSpMkLst>
            <pc:docMk/>
            <pc:sldMk cId="1892929834" sldId="268"/>
            <ac:grpSpMk id="31" creationId="{79A3B89E-D4C8-47EE-9EC7-4B400F5E0C5B}"/>
          </ac:grpSpMkLst>
        </pc:grpChg>
        <pc:grpChg chg="add del mod">
          <ac:chgData name="Elio Tognacca" userId="S::tognacca@etud.insa-toulouse.fr::7d81dc1c-eb42-4112-b953-fbd6cbec9ce0" providerId="AD" clId="Web-{F1D9C4D8-DB09-0C0E-27BD-B52C2D3C6B0C}" dt="2021-03-19T16:50:38.930" v="549"/>
          <ac:grpSpMkLst>
            <pc:docMk/>
            <pc:sldMk cId="1892929834" sldId="268"/>
            <ac:grpSpMk id="36" creationId="{61BE14AF-5629-400C-9F2F-418582E4A7DB}"/>
          </ac:grpSpMkLst>
        </pc:grpChg>
        <pc:grpChg chg="add del mod">
          <ac:chgData name="Elio Tognacca" userId="S::tognacca@etud.insa-toulouse.fr::7d81dc1c-eb42-4112-b953-fbd6cbec9ce0" providerId="AD" clId="Web-{F1D9C4D8-DB09-0C0E-27BD-B52C2D3C6B0C}" dt="2021-03-19T16:49:23.069" v="544"/>
          <ac:grpSpMkLst>
            <pc:docMk/>
            <pc:sldMk cId="1892929834" sldId="268"/>
            <ac:grpSpMk id="40" creationId="{3BED4E85-6ED0-457E-8A95-F640C6B32431}"/>
          </ac:grpSpMkLst>
        </pc:grpChg>
        <pc:grpChg chg="add del mod">
          <ac:chgData name="Elio Tognacca" userId="S::tognacca@etud.insa-toulouse.fr::7d81dc1c-eb42-4112-b953-fbd6cbec9ce0" providerId="AD" clId="Web-{F1D9C4D8-DB09-0C0E-27BD-B52C2D3C6B0C}" dt="2021-03-19T16:47:02.488" v="523"/>
          <ac:grpSpMkLst>
            <pc:docMk/>
            <pc:sldMk cId="1892929834" sldId="268"/>
            <ac:grpSpMk id="44" creationId="{8726ED09-2930-496A-89F8-F1EBB4490BD1}"/>
          </ac:grpSpMkLst>
        </pc:grpChg>
        <pc:grpChg chg="add del mod">
          <ac:chgData name="Elio Tognacca" userId="S::tognacca@etud.insa-toulouse.fr::7d81dc1c-eb42-4112-b953-fbd6cbec9ce0" providerId="AD" clId="Web-{F1D9C4D8-DB09-0C0E-27BD-B52C2D3C6B0C}" dt="2021-03-19T17:07:30.251" v="662"/>
          <ac:grpSpMkLst>
            <pc:docMk/>
            <pc:sldMk cId="1892929834" sldId="268"/>
            <ac:grpSpMk id="50" creationId="{35BBBAAD-7DA6-46B9-92F5-8083697CD5FC}"/>
          </ac:grpSpMkLst>
        </pc:grpChg>
        <pc:grpChg chg="add del mod">
          <ac:chgData name="Elio Tognacca" userId="S::tognacca@etud.insa-toulouse.fr::7d81dc1c-eb42-4112-b953-fbd6cbec9ce0" providerId="AD" clId="Web-{F1D9C4D8-DB09-0C0E-27BD-B52C2D3C6B0C}" dt="2021-03-19T17:06:30.734" v="655"/>
          <ac:grpSpMkLst>
            <pc:docMk/>
            <pc:sldMk cId="1892929834" sldId="268"/>
            <ac:grpSpMk id="53" creationId="{54B1CE8A-5CC5-40FB-831C-FEFE7B019CA9}"/>
          </ac:grpSpMkLst>
        </pc:grpChg>
        <pc:grpChg chg="add mod">
          <ac:chgData name="Elio Tognacca" userId="S::tognacca@etud.insa-toulouse.fr::7d81dc1c-eb42-4112-b953-fbd6cbec9ce0" providerId="AD" clId="Web-{F1D9C4D8-DB09-0C0E-27BD-B52C2D3C6B0C}" dt="2021-03-19T17:07:44.126" v="669" actId="1076"/>
          <ac:grpSpMkLst>
            <pc:docMk/>
            <pc:sldMk cId="1892929834" sldId="268"/>
            <ac:grpSpMk id="68" creationId="{DF39369E-D455-4CBB-889A-53B2CE4E3F50}"/>
          </ac:grpSpMkLst>
        </pc:grpChg>
        <pc:grpChg chg="add mod">
          <ac:chgData name="Elio Tognacca" userId="S::tognacca@etud.insa-toulouse.fr::7d81dc1c-eb42-4112-b953-fbd6cbec9ce0" providerId="AD" clId="Web-{F1D9C4D8-DB09-0C0E-27BD-B52C2D3C6B0C}" dt="2021-03-19T17:07:44.141" v="670" actId="1076"/>
          <ac:grpSpMkLst>
            <pc:docMk/>
            <pc:sldMk cId="1892929834" sldId="268"/>
            <ac:grpSpMk id="69" creationId="{ABDC0AA2-3F10-4EF9-A697-C8338694D618}"/>
          </ac:grpSpMkLst>
        </pc:grpChg>
        <pc:grpChg chg="add mod">
          <ac:chgData name="Elio Tognacca" userId="S::tognacca@etud.insa-toulouse.fr::7d81dc1c-eb42-4112-b953-fbd6cbec9ce0" providerId="AD" clId="Web-{F1D9C4D8-DB09-0C0E-27BD-B52C2D3C6B0C}" dt="2021-03-19T17:09:18.159" v="679" actId="1076"/>
          <ac:grpSpMkLst>
            <pc:docMk/>
            <pc:sldMk cId="1892929834" sldId="268"/>
            <ac:grpSpMk id="78" creationId="{1D61D89E-C26F-4F1D-AF44-78C4ED0FD74D}"/>
          </ac:grpSpMkLst>
        </pc:grpChg>
        <pc:cxnChg chg="mod">
          <ac:chgData name="Elio Tognacca" userId="S::tognacca@etud.insa-toulouse.fr::7d81dc1c-eb42-4112-b953-fbd6cbec9ce0" providerId="AD" clId="Web-{F1D9C4D8-DB09-0C0E-27BD-B52C2D3C6B0C}" dt="2021-03-19T16:41:38.075" v="476" actId="1076"/>
          <ac:cxnSpMkLst>
            <pc:docMk/>
            <pc:sldMk cId="1892929834" sldId="268"/>
            <ac:cxnSpMk id="6" creationId="{3651B579-6401-4221-9040-3B17F2537A00}"/>
          </ac:cxnSpMkLst>
        </pc:cxnChg>
        <pc:cxnChg chg="mod">
          <ac:chgData name="Elio Tognacca" userId="S::tognacca@etud.insa-toulouse.fr::7d81dc1c-eb42-4112-b953-fbd6cbec9ce0" providerId="AD" clId="Web-{F1D9C4D8-DB09-0C0E-27BD-B52C2D3C6B0C}" dt="2021-03-19T16:41:28.590" v="474" actId="1076"/>
          <ac:cxnSpMkLst>
            <pc:docMk/>
            <pc:sldMk cId="1892929834" sldId="268"/>
            <ac:cxnSpMk id="7" creationId="{BA777DB9-BEE6-4386-885A-5ED3D2F25B24}"/>
          </ac:cxnSpMkLst>
        </pc:cxnChg>
        <pc:cxnChg chg="add del">
          <ac:chgData name="Elio Tognacca" userId="S::tognacca@etud.insa-toulouse.fr::7d81dc1c-eb42-4112-b953-fbd6cbec9ce0" providerId="AD" clId="Web-{F1D9C4D8-DB09-0C0E-27BD-B52C2D3C6B0C}" dt="2021-03-19T16:44:32.954" v="495"/>
          <ac:cxnSpMkLst>
            <pc:docMk/>
            <pc:sldMk cId="1892929834" sldId="268"/>
            <ac:cxnSpMk id="8" creationId="{AB2FA1AB-896E-4026-B2B7-CD80B95052F7}"/>
          </ac:cxnSpMkLst>
        </pc:cxnChg>
        <pc:cxnChg chg="add del mod">
          <ac:chgData name="Elio Tognacca" userId="S::tognacca@etud.insa-toulouse.fr::7d81dc1c-eb42-4112-b953-fbd6cbec9ce0" providerId="AD" clId="Web-{F1D9C4D8-DB09-0C0E-27BD-B52C2D3C6B0C}" dt="2021-03-19T16:44:44.501" v="496"/>
          <ac:cxnSpMkLst>
            <pc:docMk/>
            <pc:sldMk cId="1892929834" sldId="268"/>
            <ac:cxnSpMk id="9" creationId="{1E2E883C-4187-426B-AEF8-9BA2DD45F42D}"/>
          </ac:cxnSpMkLst>
        </pc:cxnChg>
        <pc:cxnChg chg="add del mod topLvl">
          <ac:chgData name="Elio Tognacca" userId="S::tognacca@etud.insa-toulouse.fr::7d81dc1c-eb42-4112-b953-fbd6cbec9ce0" providerId="AD" clId="Web-{F1D9C4D8-DB09-0C0E-27BD-B52C2D3C6B0C}" dt="2021-03-19T16:50:45.758" v="554"/>
          <ac:cxnSpMkLst>
            <pc:docMk/>
            <pc:sldMk cId="1892929834" sldId="268"/>
            <ac:cxnSpMk id="10" creationId="{9F061B26-B509-4EC4-A082-4480E9B0D170}"/>
          </ac:cxnSpMkLst>
        </pc:cxnChg>
        <pc:cxnChg chg="add del mod">
          <ac:chgData name="Elio Tognacca" userId="S::tognacca@etud.insa-toulouse.fr::7d81dc1c-eb42-4112-b953-fbd6cbec9ce0" providerId="AD" clId="Web-{F1D9C4D8-DB09-0C0E-27BD-B52C2D3C6B0C}" dt="2021-03-19T16:46:30.534" v="512"/>
          <ac:cxnSpMkLst>
            <pc:docMk/>
            <pc:sldMk cId="1892929834" sldId="268"/>
            <ac:cxnSpMk id="12" creationId="{4FCAD836-FEE4-480E-B21D-B104572A37B1}"/>
          </ac:cxnSpMkLst>
        </pc:cxnChg>
        <pc:cxnChg chg="add mod">
          <ac:chgData name="Elio Tognacca" userId="S::tognacca@etud.insa-toulouse.fr::7d81dc1c-eb42-4112-b953-fbd6cbec9ce0" providerId="AD" clId="Web-{F1D9C4D8-DB09-0C0E-27BD-B52C2D3C6B0C}" dt="2021-03-19T16:47:31.348" v="526" actId="1076"/>
          <ac:cxnSpMkLst>
            <pc:docMk/>
            <pc:sldMk cId="1892929834" sldId="268"/>
            <ac:cxnSpMk id="13" creationId="{28376418-4E9C-4AFF-92D7-32EA45F31AFE}"/>
          </ac:cxnSpMkLst>
        </pc:cxnChg>
        <pc:cxnChg chg="mod">
          <ac:chgData name="Elio Tognacca" userId="S::tognacca@etud.insa-toulouse.fr::7d81dc1c-eb42-4112-b953-fbd6cbec9ce0" providerId="AD" clId="Web-{F1D9C4D8-DB09-0C0E-27BD-B52C2D3C6B0C}" dt="2021-03-19T16:42:58.811" v="487" actId="1076"/>
          <ac:cxnSpMkLst>
            <pc:docMk/>
            <pc:sldMk cId="1892929834" sldId="268"/>
            <ac:cxnSpMk id="15" creationId="{EA3A4444-BBFD-4AA0-BFC4-DCDCF37AE180}"/>
          </ac:cxnSpMkLst>
        </pc:cxnChg>
        <pc:cxnChg chg="mod">
          <ac:chgData name="Elio Tognacca" userId="S::tognacca@etud.insa-toulouse.fr::7d81dc1c-eb42-4112-b953-fbd6cbec9ce0" providerId="AD" clId="Web-{F1D9C4D8-DB09-0C0E-27BD-B52C2D3C6B0C}" dt="2021-03-19T16:42:09.763" v="481" actId="1076"/>
          <ac:cxnSpMkLst>
            <pc:docMk/>
            <pc:sldMk cId="1892929834" sldId="268"/>
            <ac:cxnSpMk id="16" creationId="{1C2DBDAE-6FAF-4991-A9D4-BCC98FD0D12A}"/>
          </ac:cxnSpMkLst>
        </pc:cxnChg>
        <pc:cxnChg chg="mod">
          <ac:chgData name="Elio Tognacca" userId="S::tognacca@etud.insa-toulouse.fr::7d81dc1c-eb42-4112-b953-fbd6cbec9ce0" providerId="AD" clId="Web-{F1D9C4D8-DB09-0C0E-27BD-B52C2D3C6B0C}" dt="2021-03-19T16:43:28.858" v="489" actId="1076"/>
          <ac:cxnSpMkLst>
            <pc:docMk/>
            <pc:sldMk cId="1892929834" sldId="268"/>
            <ac:cxnSpMk id="17" creationId="{7CEC33C5-FFF3-4626-83E7-CD439DB11FD5}"/>
          </ac:cxnSpMkLst>
        </pc:cxnChg>
        <pc:cxnChg chg="add del mod topLvl">
          <ac:chgData name="Elio Tognacca" userId="S::tognacca@etud.insa-toulouse.fr::7d81dc1c-eb42-4112-b953-fbd6cbec9ce0" providerId="AD" clId="Web-{F1D9C4D8-DB09-0C0E-27BD-B52C2D3C6B0C}" dt="2021-03-19T16:50:45.758" v="555"/>
          <ac:cxnSpMkLst>
            <pc:docMk/>
            <pc:sldMk cId="1892929834" sldId="268"/>
            <ac:cxnSpMk id="29" creationId="{96F8ED86-4309-4139-B413-7B07F75EE58A}"/>
          </ac:cxnSpMkLst>
        </pc:cxnChg>
        <pc:cxnChg chg="add del mod topLvl">
          <ac:chgData name="Elio Tognacca" userId="S::tognacca@etud.insa-toulouse.fr::7d81dc1c-eb42-4112-b953-fbd6cbec9ce0" providerId="AD" clId="Web-{F1D9C4D8-DB09-0C0E-27BD-B52C2D3C6B0C}" dt="2021-03-19T16:50:49.290" v="557"/>
          <ac:cxnSpMkLst>
            <pc:docMk/>
            <pc:sldMk cId="1892929834" sldId="268"/>
            <ac:cxnSpMk id="30" creationId="{71BB94BA-5E2E-4486-B3D6-054A0C1677BF}"/>
          </ac:cxnSpMkLst>
        </pc:cxnChg>
        <pc:cxnChg chg="mod">
          <ac:chgData name="Elio Tognacca" userId="S::tognacca@etud.insa-toulouse.fr::7d81dc1c-eb42-4112-b953-fbd6cbec9ce0" providerId="AD" clId="Web-{F1D9C4D8-DB09-0C0E-27BD-B52C2D3C6B0C}" dt="2021-03-19T16:46:37.519" v="516"/>
          <ac:cxnSpMkLst>
            <pc:docMk/>
            <pc:sldMk cId="1892929834" sldId="268"/>
            <ac:cxnSpMk id="32" creationId="{B9801FAD-8E36-4C62-AC61-F813CD3D012A}"/>
          </ac:cxnSpMkLst>
        </pc:cxnChg>
        <pc:cxnChg chg="mod">
          <ac:chgData name="Elio Tognacca" userId="S::tognacca@etud.insa-toulouse.fr::7d81dc1c-eb42-4112-b953-fbd6cbec9ce0" providerId="AD" clId="Web-{F1D9C4D8-DB09-0C0E-27BD-B52C2D3C6B0C}" dt="2021-03-19T16:46:37.519" v="516"/>
          <ac:cxnSpMkLst>
            <pc:docMk/>
            <pc:sldMk cId="1892929834" sldId="268"/>
            <ac:cxnSpMk id="33" creationId="{3D97D97F-0703-4392-B6B1-A6F49B1CD2D2}"/>
          </ac:cxnSpMkLst>
        </pc:cxnChg>
        <pc:cxnChg chg="mod">
          <ac:chgData name="Elio Tognacca" userId="S::tognacca@etud.insa-toulouse.fr::7d81dc1c-eb42-4112-b953-fbd6cbec9ce0" providerId="AD" clId="Web-{F1D9C4D8-DB09-0C0E-27BD-B52C2D3C6B0C}" dt="2021-03-19T16:46:37.519" v="516"/>
          <ac:cxnSpMkLst>
            <pc:docMk/>
            <pc:sldMk cId="1892929834" sldId="268"/>
            <ac:cxnSpMk id="34" creationId="{34A12817-CE76-43F1-9AEB-1816D5D17F8F}"/>
          </ac:cxnSpMkLst>
        </pc:cxnChg>
        <pc:cxnChg chg="mod topLvl">
          <ac:chgData name="Elio Tognacca" userId="S::tognacca@etud.insa-toulouse.fr::7d81dc1c-eb42-4112-b953-fbd6cbec9ce0" providerId="AD" clId="Web-{F1D9C4D8-DB09-0C0E-27BD-B52C2D3C6B0C}" dt="2021-03-19T16:50:38.930" v="549"/>
          <ac:cxnSpMkLst>
            <pc:docMk/>
            <pc:sldMk cId="1892929834" sldId="268"/>
            <ac:cxnSpMk id="37" creationId="{97F0F0DC-E6B2-4952-AFEC-A5F72910D875}"/>
          </ac:cxnSpMkLst>
        </pc:cxnChg>
        <pc:cxnChg chg="mod topLvl">
          <ac:chgData name="Elio Tognacca" userId="S::tognacca@etud.insa-toulouse.fr::7d81dc1c-eb42-4112-b953-fbd6cbec9ce0" providerId="AD" clId="Web-{F1D9C4D8-DB09-0C0E-27BD-B52C2D3C6B0C}" dt="2021-03-19T16:50:38.930" v="549"/>
          <ac:cxnSpMkLst>
            <pc:docMk/>
            <pc:sldMk cId="1892929834" sldId="268"/>
            <ac:cxnSpMk id="38" creationId="{95086254-37A0-4289-977B-2834389A52EB}"/>
          </ac:cxnSpMkLst>
        </pc:cxnChg>
        <pc:cxnChg chg="del mod topLvl">
          <ac:chgData name="Elio Tognacca" userId="S::tognacca@etud.insa-toulouse.fr::7d81dc1c-eb42-4112-b953-fbd6cbec9ce0" providerId="AD" clId="Web-{F1D9C4D8-DB09-0C0E-27BD-B52C2D3C6B0C}" dt="2021-03-19T16:50:50.243" v="558"/>
          <ac:cxnSpMkLst>
            <pc:docMk/>
            <pc:sldMk cId="1892929834" sldId="268"/>
            <ac:cxnSpMk id="39" creationId="{A4067AE8-F3C6-427C-817A-A8808D7CFEB6}"/>
          </ac:cxnSpMkLst>
        </pc:cxnChg>
        <pc:cxnChg chg="mod topLvl">
          <ac:chgData name="Elio Tognacca" userId="S::tognacca@etud.insa-toulouse.fr::7d81dc1c-eb42-4112-b953-fbd6cbec9ce0" providerId="AD" clId="Web-{F1D9C4D8-DB09-0C0E-27BD-B52C2D3C6B0C}" dt="2021-03-19T16:49:23.069" v="544"/>
          <ac:cxnSpMkLst>
            <pc:docMk/>
            <pc:sldMk cId="1892929834" sldId="268"/>
            <ac:cxnSpMk id="41" creationId="{A1F93B16-B71F-45BA-A850-461914211C15}"/>
          </ac:cxnSpMkLst>
        </pc:cxnChg>
        <pc:cxnChg chg="mod topLvl">
          <ac:chgData name="Elio Tognacca" userId="S::tognacca@etud.insa-toulouse.fr::7d81dc1c-eb42-4112-b953-fbd6cbec9ce0" providerId="AD" clId="Web-{F1D9C4D8-DB09-0C0E-27BD-B52C2D3C6B0C}" dt="2021-03-19T16:49:23.069" v="544"/>
          <ac:cxnSpMkLst>
            <pc:docMk/>
            <pc:sldMk cId="1892929834" sldId="268"/>
            <ac:cxnSpMk id="42" creationId="{A5A200A9-1C60-441C-9CEB-2FE3E81BE1B1}"/>
          </ac:cxnSpMkLst>
        </pc:cxnChg>
        <pc:cxnChg chg="del mod topLvl">
          <ac:chgData name="Elio Tognacca" userId="S::tognacca@etud.insa-toulouse.fr::7d81dc1c-eb42-4112-b953-fbd6cbec9ce0" providerId="AD" clId="Web-{F1D9C4D8-DB09-0C0E-27BD-B52C2D3C6B0C}" dt="2021-03-19T16:49:28.835" v="545"/>
          <ac:cxnSpMkLst>
            <pc:docMk/>
            <pc:sldMk cId="1892929834" sldId="268"/>
            <ac:cxnSpMk id="43" creationId="{84EFEDA1-56AE-440B-A154-416C58B26431}"/>
          </ac:cxnSpMkLst>
        </pc:cxnChg>
        <pc:cxnChg chg="mod">
          <ac:chgData name="Elio Tognacca" userId="S::tognacca@etud.insa-toulouse.fr::7d81dc1c-eb42-4112-b953-fbd6cbec9ce0" providerId="AD" clId="Web-{F1D9C4D8-DB09-0C0E-27BD-B52C2D3C6B0C}" dt="2021-03-19T16:46:57.847" v="521"/>
          <ac:cxnSpMkLst>
            <pc:docMk/>
            <pc:sldMk cId="1892929834" sldId="268"/>
            <ac:cxnSpMk id="45" creationId="{ACC8CC53-CE70-477C-9CF4-E01173D1B68D}"/>
          </ac:cxnSpMkLst>
        </pc:cxnChg>
        <pc:cxnChg chg="mod">
          <ac:chgData name="Elio Tognacca" userId="S::tognacca@etud.insa-toulouse.fr::7d81dc1c-eb42-4112-b953-fbd6cbec9ce0" providerId="AD" clId="Web-{F1D9C4D8-DB09-0C0E-27BD-B52C2D3C6B0C}" dt="2021-03-19T16:46:57.847" v="521"/>
          <ac:cxnSpMkLst>
            <pc:docMk/>
            <pc:sldMk cId="1892929834" sldId="268"/>
            <ac:cxnSpMk id="46" creationId="{DA2DD7EE-F5AD-49FC-BE60-1A0966675FC4}"/>
          </ac:cxnSpMkLst>
        </pc:cxnChg>
        <pc:cxnChg chg="mod">
          <ac:chgData name="Elio Tognacca" userId="S::tognacca@etud.insa-toulouse.fr::7d81dc1c-eb42-4112-b953-fbd6cbec9ce0" providerId="AD" clId="Web-{F1D9C4D8-DB09-0C0E-27BD-B52C2D3C6B0C}" dt="2021-03-19T16:46:57.847" v="521"/>
          <ac:cxnSpMkLst>
            <pc:docMk/>
            <pc:sldMk cId="1892929834" sldId="268"/>
            <ac:cxnSpMk id="47" creationId="{F65583AD-E9D3-4AF8-B094-5FE79510CB86}"/>
          </ac:cxnSpMkLst>
        </pc:cxnChg>
        <pc:cxnChg chg="add mod">
          <ac:chgData name="Elio Tognacca" userId="S::tognacca@etud.insa-toulouse.fr::7d81dc1c-eb42-4112-b953-fbd6cbec9ce0" providerId="AD" clId="Web-{F1D9C4D8-DB09-0C0E-27BD-B52C2D3C6B0C}" dt="2021-03-19T16:53:42.340" v="602" actId="14100"/>
          <ac:cxnSpMkLst>
            <pc:docMk/>
            <pc:sldMk cId="1892929834" sldId="268"/>
            <ac:cxnSpMk id="49" creationId="{8D272263-8AE2-484D-A4FC-D8A177CB3BC4}"/>
          </ac:cxnSpMkLst>
        </pc:cxnChg>
        <pc:cxnChg chg="mod">
          <ac:chgData name="Elio Tognacca" userId="S::tognacca@etud.insa-toulouse.fr::7d81dc1c-eb42-4112-b953-fbd6cbec9ce0" providerId="AD" clId="Web-{F1D9C4D8-DB09-0C0E-27BD-B52C2D3C6B0C}" dt="2021-03-19T16:47:45.333" v="530"/>
          <ac:cxnSpMkLst>
            <pc:docMk/>
            <pc:sldMk cId="1892929834" sldId="268"/>
            <ac:cxnSpMk id="51" creationId="{98C5FE30-24C1-4071-8407-27C273C8F860}"/>
          </ac:cxnSpMkLst>
        </pc:cxnChg>
        <pc:cxnChg chg="mod">
          <ac:chgData name="Elio Tognacca" userId="S::tognacca@etud.insa-toulouse.fr::7d81dc1c-eb42-4112-b953-fbd6cbec9ce0" providerId="AD" clId="Web-{F1D9C4D8-DB09-0C0E-27BD-B52C2D3C6B0C}" dt="2021-03-19T16:47:45.333" v="530"/>
          <ac:cxnSpMkLst>
            <pc:docMk/>
            <pc:sldMk cId="1892929834" sldId="268"/>
            <ac:cxnSpMk id="52" creationId="{D512AFF0-2BD4-41DD-956E-E665BF6D3304}"/>
          </ac:cxnSpMkLst>
        </pc:cxnChg>
        <pc:cxnChg chg="mod">
          <ac:chgData name="Elio Tognacca" userId="S::tognacca@etud.insa-toulouse.fr::7d81dc1c-eb42-4112-b953-fbd6cbec9ce0" providerId="AD" clId="Web-{F1D9C4D8-DB09-0C0E-27BD-B52C2D3C6B0C}" dt="2021-03-19T16:47:56.786" v="533"/>
          <ac:cxnSpMkLst>
            <pc:docMk/>
            <pc:sldMk cId="1892929834" sldId="268"/>
            <ac:cxnSpMk id="54" creationId="{A325B71A-F625-4B8E-B84A-A7CF83E14B45}"/>
          </ac:cxnSpMkLst>
        </pc:cxnChg>
        <pc:cxnChg chg="mod">
          <ac:chgData name="Elio Tognacca" userId="S::tognacca@etud.insa-toulouse.fr::7d81dc1c-eb42-4112-b953-fbd6cbec9ce0" providerId="AD" clId="Web-{F1D9C4D8-DB09-0C0E-27BD-B52C2D3C6B0C}" dt="2021-03-19T16:47:56.786" v="533"/>
          <ac:cxnSpMkLst>
            <pc:docMk/>
            <pc:sldMk cId="1892929834" sldId="268"/>
            <ac:cxnSpMk id="55" creationId="{6D343D02-704F-43F3-9DF9-96148954F538}"/>
          </ac:cxnSpMkLst>
        </pc:cxnChg>
        <pc:cxnChg chg="add mod">
          <ac:chgData name="Elio Tognacca" userId="S::tognacca@etud.insa-toulouse.fr::7d81dc1c-eb42-4112-b953-fbd6cbec9ce0" providerId="AD" clId="Web-{F1D9C4D8-DB09-0C0E-27BD-B52C2D3C6B0C}" dt="2021-03-19T17:09:49.394" v="680" actId="1076"/>
          <ac:cxnSpMkLst>
            <pc:docMk/>
            <pc:sldMk cId="1892929834" sldId="268"/>
            <ac:cxnSpMk id="74" creationId="{0183E7A1-FDDC-44D9-803B-5FB0A7A2CE4E}"/>
          </ac:cxnSpMkLst>
        </pc:cxnChg>
        <pc:cxnChg chg="add mod">
          <ac:chgData name="Elio Tognacca" userId="S::tognacca@etud.insa-toulouse.fr::7d81dc1c-eb42-4112-b953-fbd6cbec9ce0" providerId="AD" clId="Web-{F1D9C4D8-DB09-0C0E-27BD-B52C2D3C6B0C}" dt="2021-03-19T17:10:05.785" v="681" actId="1076"/>
          <ac:cxnSpMkLst>
            <pc:docMk/>
            <pc:sldMk cId="1892929834" sldId="268"/>
            <ac:cxnSpMk id="75" creationId="{73AED0C2-8B06-49F7-ACEF-F846048659AA}"/>
          </ac:cxnSpMkLst>
        </pc:cxnChg>
        <pc:cxnChg chg="add">
          <ac:chgData name="Elio Tognacca" userId="S::tognacca@etud.insa-toulouse.fr::7d81dc1c-eb42-4112-b953-fbd6cbec9ce0" providerId="AD" clId="Web-{F1D9C4D8-DB09-0C0E-27BD-B52C2D3C6B0C}" dt="2021-03-19T17:07:37.782" v="666"/>
          <ac:cxnSpMkLst>
            <pc:docMk/>
            <pc:sldMk cId="1892929834" sldId="268"/>
            <ac:cxnSpMk id="76" creationId="{94C1C755-E8BD-4E42-BE65-14BA1F2641B2}"/>
          </ac:cxnSpMkLst>
        </pc:cxnChg>
        <pc:cxnChg chg="add">
          <ac:chgData name="Elio Tognacca" userId="S::tognacca@etud.insa-toulouse.fr::7d81dc1c-eb42-4112-b953-fbd6cbec9ce0" providerId="AD" clId="Web-{F1D9C4D8-DB09-0C0E-27BD-B52C2D3C6B0C}" dt="2021-03-19T17:07:37.782" v="666"/>
          <ac:cxnSpMkLst>
            <pc:docMk/>
            <pc:sldMk cId="1892929834" sldId="268"/>
            <ac:cxnSpMk id="77" creationId="{14FF779B-310D-4529-9421-AA572F00524B}"/>
          </ac:cxnSpMkLst>
        </pc:cxnChg>
      </pc:sldChg>
      <pc:sldChg chg="addSp delSp modSp">
        <pc:chgData name="Elio Tognacca" userId="S::tognacca@etud.insa-toulouse.fr::7d81dc1c-eb42-4112-b953-fbd6cbec9ce0" providerId="AD" clId="Web-{F1D9C4D8-DB09-0C0E-27BD-B52C2D3C6B0C}" dt="2021-03-19T16:08:49.345" v="307" actId="20577"/>
        <pc:sldMkLst>
          <pc:docMk/>
          <pc:sldMk cId="1483706242" sldId="271"/>
        </pc:sldMkLst>
        <pc:spChg chg="mod">
          <ac:chgData name="Elio Tognacca" userId="S::tognacca@etud.insa-toulouse.fr::7d81dc1c-eb42-4112-b953-fbd6cbec9ce0" providerId="AD" clId="Web-{F1D9C4D8-DB09-0C0E-27BD-B52C2D3C6B0C}" dt="2021-03-19T15:51:03.869" v="138" actId="1076"/>
          <ac:spMkLst>
            <pc:docMk/>
            <pc:sldMk cId="1483706242" sldId="271"/>
            <ac:spMk id="4" creationId="{50519395-B2CC-4529-B387-0CB2377E7068}"/>
          </ac:spMkLst>
        </pc:spChg>
        <pc:spChg chg="mod">
          <ac:chgData name="Elio Tognacca" userId="S::tognacca@etud.insa-toulouse.fr::7d81dc1c-eb42-4112-b953-fbd6cbec9ce0" providerId="AD" clId="Web-{F1D9C4D8-DB09-0C0E-27BD-B52C2D3C6B0C}" dt="2021-03-19T15:51:03.885" v="139" actId="1076"/>
          <ac:spMkLst>
            <pc:docMk/>
            <pc:sldMk cId="1483706242" sldId="271"/>
            <ac:spMk id="8" creationId="{634A5850-90B6-4A26-8631-7EB753858292}"/>
          </ac:spMkLst>
        </pc:spChg>
        <pc:spChg chg="mod">
          <ac:chgData name="Elio Tognacca" userId="S::tognacca@etud.insa-toulouse.fr::7d81dc1c-eb42-4112-b953-fbd6cbec9ce0" providerId="AD" clId="Web-{F1D9C4D8-DB09-0C0E-27BD-B52C2D3C6B0C}" dt="2021-03-19T15:51:03.885" v="140" actId="1076"/>
          <ac:spMkLst>
            <pc:docMk/>
            <pc:sldMk cId="1483706242" sldId="271"/>
            <ac:spMk id="10" creationId="{3E1747A7-B8EE-4D85-9E14-F1E332E1E96A}"/>
          </ac:spMkLst>
        </pc:spChg>
        <pc:spChg chg="del">
          <ac:chgData name="Elio Tognacca" userId="S::tognacca@etud.insa-toulouse.fr::7d81dc1c-eb42-4112-b953-fbd6cbec9ce0" providerId="AD" clId="Web-{F1D9C4D8-DB09-0C0E-27BD-B52C2D3C6B0C}" dt="2021-03-19T15:51:04.604" v="153"/>
          <ac:spMkLst>
            <pc:docMk/>
            <pc:sldMk cId="1483706242" sldId="271"/>
            <ac:spMk id="12" creationId="{50F35A8E-C573-4C09-9BFA-7DF36A04F763}"/>
          </ac:spMkLst>
        </pc:spChg>
        <pc:spChg chg="mod">
          <ac:chgData name="Elio Tognacca" userId="S::tognacca@etud.insa-toulouse.fr::7d81dc1c-eb42-4112-b953-fbd6cbec9ce0" providerId="AD" clId="Web-{F1D9C4D8-DB09-0C0E-27BD-B52C2D3C6B0C}" dt="2021-03-19T15:51:03.901" v="141" actId="1076"/>
          <ac:spMkLst>
            <pc:docMk/>
            <pc:sldMk cId="1483706242" sldId="271"/>
            <ac:spMk id="13" creationId="{1BD1E028-2896-4E1D-BB6F-976B5F8A04B2}"/>
          </ac:spMkLst>
        </pc:spChg>
        <pc:spChg chg="mod">
          <ac:chgData name="Elio Tognacca" userId="S::tognacca@etud.insa-toulouse.fr::7d81dc1c-eb42-4112-b953-fbd6cbec9ce0" providerId="AD" clId="Web-{F1D9C4D8-DB09-0C0E-27BD-B52C2D3C6B0C}" dt="2021-03-19T15:51:03.916" v="142" actId="1076"/>
          <ac:spMkLst>
            <pc:docMk/>
            <pc:sldMk cId="1483706242" sldId="271"/>
            <ac:spMk id="14" creationId="{BE2A5696-59BC-4AE1-AF2A-E95A8678A728}"/>
          </ac:spMkLst>
        </pc:spChg>
        <pc:spChg chg="mod">
          <ac:chgData name="Elio Tognacca" userId="S::tognacca@etud.insa-toulouse.fr::7d81dc1c-eb42-4112-b953-fbd6cbec9ce0" providerId="AD" clId="Web-{F1D9C4D8-DB09-0C0E-27BD-B52C2D3C6B0C}" dt="2021-03-19T15:51:03.932" v="143" actId="1076"/>
          <ac:spMkLst>
            <pc:docMk/>
            <pc:sldMk cId="1483706242" sldId="271"/>
            <ac:spMk id="15" creationId="{3A809E63-F284-40BC-A7B6-77C0113A5FA9}"/>
          </ac:spMkLst>
        </pc:spChg>
        <pc:spChg chg="mod">
          <ac:chgData name="Elio Tognacca" userId="S::tognacca@etud.insa-toulouse.fr::7d81dc1c-eb42-4112-b953-fbd6cbec9ce0" providerId="AD" clId="Web-{F1D9C4D8-DB09-0C0E-27BD-B52C2D3C6B0C}" dt="2021-03-19T16:08:37.767" v="297" actId="20577"/>
          <ac:spMkLst>
            <pc:docMk/>
            <pc:sldMk cId="1483706242" sldId="271"/>
            <ac:spMk id="16" creationId="{F7514F00-7E46-403B-98C8-A202D1C01216}"/>
          </ac:spMkLst>
        </pc:spChg>
        <pc:spChg chg="mod">
          <ac:chgData name="Elio Tognacca" userId="S::tognacca@etud.insa-toulouse.fr::7d81dc1c-eb42-4112-b953-fbd6cbec9ce0" providerId="AD" clId="Web-{F1D9C4D8-DB09-0C0E-27BD-B52C2D3C6B0C}" dt="2021-03-19T15:51:03.947" v="145" actId="1076"/>
          <ac:spMkLst>
            <pc:docMk/>
            <pc:sldMk cId="1483706242" sldId="271"/>
            <ac:spMk id="17" creationId="{8F3C9F78-81A4-479D-8A42-6CC2B9EE36EE}"/>
          </ac:spMkLst>
        </pc:spChg>
        <pc:spChg chg="mod">
          <ac:chgData name="Elio Tognacca" userId="S::tognacca@etud.insa-toulouse.fr::7d81dc1c-eb42-4112-b953-fbd6cbec9ce0" providerId="AD" clId="Web-{F1D9C4D8-DB09-0C0E-27BD-B52C2D3C6B0C}" dt="2021-03-19T15:51:03.963" v="146" actId="1076"/>
          <ac:spMkLst>
            <pc:docMk/>
            <pc:sldMk cId="1483706242" sldId="271"/>
            <ac:spMk id="18" creationId="{E7E31119-0B06-4248-BCE3-4CF2BD42B686}"/>
          </ac:spMkLst>
        </pc:spChg>
        <pc:spChg chg="mod">
          <ac:chgData name="Elio Tognacca" userId="S::tognacca@etud.insa-toulouse.fr::7d81dc1c-eb42-4112-b953-fbd6cbec9ce0" providerId="AD" clId="Web-{F1D9C4D8-DB09-0C0E-27BD-B52C2D3C6B0C}" dt="2021-03-19T15:51:03.979" v="147" actId="1076"/>
          <ac:spMkLst>
            <pc:docMk/>
            <pc:sldMk cId="1483706242" sldId="271"/>
            <ac:spMk id="19" creationId="{B4304918-7846-4C22-BF62-010D877C80D8}"/>
          </ac:spMkLst>
        </pc:spChg>
        <pc:spChg chg="mod">
          <ac:chgData name="Elio Tognacca" userId="S::tognacca@etud.insa-toulouse.fr::7d81dc1c-eb42-4112-b953-fbd6cbec9ce0" providerId="AD" clId="Web-{F1D9C4D8-DB09-0C0E-27BD-B52C2D3C6B0C}" dt="2021-03-19T16:08:49.345" v="307" actId="20577"/>
          <ac:spMkLst>
            <pc:docMk/>
            <pc:sldMk cId="1483706242" sldId="271"/>
            <ac:spMk id="20" creationId="{C4176F9F-DA2E-457C-A207-0140DD2F64D3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5:54:53.546" v="208" actId="20577"/>
          <ac:spMkLst>
            <pc:docMk/>
            <pc:sldMk cId="1483706242" sldId="271"/>
            <ac:spMk id="25" creationId="{95850683-A24B-4F68-8AA8-242DDE44F99B}"/>
          </ac:spMkLst>
        </pc:spChg>
        <pc:grpChg chg="add mod">
          <ac:chgData name="Elio Tognacca" userId="S::tognacca@etud.insa-toulouse.fr::7d81dc1c-eb42-4112-b953-fbd6cbec9ce0" providerId="AD" clId="Web-{F1D9C4D8-DB09-0C0E-27BD-B52C2D3C6B0C}" dt="2021-03-19T15:52:06.808" v="160" actId="1076"/>
          <ac:grpSpMkLst>
            <pc:docMk/>
            <pc:sldMk cId="1483706242" sldId="271"/>
            <ac:grpSpMk id="6" creationId="{0B0628BB-B891-4B7D-A1F4-F4386D7DD205}"/>
          </ac:grpSpMkLst>
        </pc:grpChg>
        <pc:cxnChg chg="mod">
          <ac:chgData name="Elio Tognacca" userId="S::tognacca@etud.insa-toulouse.fr::7d81dc1c-eb42-4112-b953-fbd6cbec9ce0" providerId="AD" clId="Web-{F1D9C4D8-DB09-0C0E-27BD-B52C2D3C6B0C}" dt="2021-03-19T15:51:03.994" v="149" actId="1076"/>
          <ac:cxnSpMkLst>
            <pc:docMk/>
            <pc:sldMk cId="1483706242" sldId="271"/>
            <ac:cxnSpMk id="21" creationId="{C4CDC5C9-58D2-4BF4-8C31-D54F0BFEC3B9}"/>
          </ac:cxnSpMkLst>
        </pc:cxnChg>
        <pc:cxnChg chg="mod">
          <ac:chgData name="Elio Tognacca" userId="S::tognacca@etud.insa-toulouse.fr::7d81dc1c-eb42-4112-b953-fbd6cbec9ce0" providerId="AD" clId="Web-{F1D9C4D8-DB09-0C0E-27BD-B52C2D3C6B0C}" dt="2021-03-19T15:51:04.010" v="150" actId="1076"/>
          <ac:cxnSpMkLst>
            <pc:docMk/>
            <pc:sldMk cId="1483706242" sldId="271"/>
            <ac:cxnSpMk id="22" creationId="{524C41D6-10BC-4D81-A280-19447AF8F29C}"/>
          </ac:cxnSpMkLst>
        </pc:cxnChg>
        <pc:cxnChg chg="mod">
          <ac:chgData name="Elio Tognacca" userId="S::tognacca@etud.insa-toulouse.fr::7d81dc1c-eb42-4112-b953-fbd6cbec9ce0" providerId="AD" clId="Web-{F1D9C4D8-DB09-0C0E-27BD-B52C2D3C6B0C}" dt="2021-03-19T15:51:04.010" v="151" actId="1076"/>
          <ac:cxnSpMkLst>
            <pc:docMk/>
            <pc:sldMk cId="1483706242" sldId="271"/>
            <ac:cxnSpMk id="23" creationId="{38F2CC58-194B-48A6-A428-C6BF27A8E055}"/>
          </ac:cxnSpMkLst>
        </pc:cxnChg>
        <pc:cxnChg chg="mod">
          <ac:chgData name="Elio Tognacca" userId="S::tognacca@etud.insa-toulouse.fr::7d81dc1c-eb42-4112-b953-fbd6cbec9ce0" providerId="AD" clId="Web-{F1D9C4D8-DB09-0C0E-27BD-B52C2D3C6B0C}" dt="2021-03-19T15:51:04.026" v="152" actId="1076"/>
          <ac:cxnSpMkLst>
            <pc:docMk/>
            <pc:sldMk cId="1483706242" sldId="271"/>
            <ac:cxnSpMk id="24" creationId="{AC41C584-A7DE-4644-BAC6-33DC2394BA59}"/>
          </ac:cxnSpMkLst>
        </pc:cxnChg>
      </pc:sldChg>
      <pc:sldChg chg="modSp">
        <pc:chgData name="Elio Tognacca" userId="S::tognacca@etud.insa-toulouse.fr::7d81dc1c-eb42-4112-b953-fbd6cbec9ce0" providerId="AD" clId="Web-{F1D9C4D8-DB09-0C0E-27BD-B52C2D3C6B0C}" dt="2021-03-19T16:13:27.820" v="314" actId="20577"/>
        <pc:sldMkLst>
          <pc:docMk/>
          <pc:sldMk cId="1396194800" sldId="275"/>
        </pc:sldMkLst>
        <pc:spChg chg="mod">
          <ac:chgData name="Elio Tognacca" userId="S::tognacca@etud.insa-toulouse.fr::7d81dc1c-eb42-4112-b953-fbd6cbec9ce0" providerId="AD" clId="Web-{F1D9C4D8-DB09-0C0E-27BD-B52C2D3C6B0C}" dt="2021-03-19T16:13:27.820" v="314" actId="20577"/>
          <ac:spMkLst>
            <pc:docMk/>
            <pc:sldMk cId="1396194800" sldId="275"/>
            <ac:spMk id="4" creationId="{0FAEDB17-5DA0-4926-8086-C3364FB42CEA}"/>
          </ac:spMkLst>
        </pc:spChg>
      </pc:sldChg>
      <pc:sldChg chg="addSp delSp modSp new">
        <pc:chgData name="Elio Tognacca" userId="S::tognacca@etud.insa-toulouse.fr::7d81dc1c-eb42-4112-b953-fbd6cbec9ce0" providerId="AD" clId="Web-{F1D9C4D8-DB09-0C0E-27BD-B52C2D3C6B0C}" dt="2021-03-19T16:32:02.797" v="423" actId="1076"/>
        <pc:sldMkLst>
          <pc:docMk/>
          <pc:sldMk cId="4051857355" sldId="276"/>
        </pc:sldMkLst>
        <pc:spChg chg="del">
          <ac:chgData name="Elio Tognacca" userId="S::tognacca@etud.insa-toulouse.fr::7d81dc1c-eb42-4112-b953-fbd6cbec9ce0" providerId="AD" clId="Web-{F1D9C4D8-DB09-0C0E-27BD-B52C2D3C6B0C}" dt="2021-03-19T15:13:13.951" v="14"/>
          <ac:spMkLst>
            <pc:docMk/>
            <pc:sldMk cId="4051857355" sldId="276"/>
            <ac:spMk id="2" creationId="{B8A0652C-6FCA-46C2-9B94-2C775AA9FB48}"/>
          </ac:spMkLst>
        </pc:spChg>
        <pc:spChg chg="del">
          <ac:chgData name="Elio Tognacca" userId="S::tognacca@etud.insa-toulouse.fr::7d81dc1c-eb42-4112-b953-fbd6cbec9ce0" providerId="AD" clId="Web-{F1D9C4D8-DB09-0C0E-27BD-B52C2D3C6B0C}" dt="2021-03-19T16:31:52.656" v="421"/>
          <ac:spMkLst>
            <pc:docMk/>
            <pc:sldMk cId="4051857355" sldId="276"/>
            <ac:spMk id="3" creationId="{9E41F2A0-23BA-4A7B-88C7-934D7C67ECAD}"/>
          </ac:spMkLst>
        </pc:spChg>
        <pc:spChg chg="del">
          <ac:chgData name="Elio Tognacca" userId="S::tognacca@etud.insa-toulouse.fr::7d81dc1c-eb42-4112-b953-fbd6cbec9ce0" providerId="AD" clId="Web-{F1D9C4D8-DB09-0C0E-27BD-B52C2D3C6B0C}" dt="2021-03-19T15:13:15.764" v="15"/>
          <ac:spMkLst>
            <pc:docMk/>
            <pc:sldMk cId="4051857355" sldId="276"/>
            <ac:spMk id="4" creationId="{34138AE4-6101-46EA-B78D-52374E7989FB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6:25:46.805" v="373" actId="14100"/>
          <ac:spMkLst>
            <pc:docMk/>
            <pc:sldMk cId="4051857355" sldId="276"/>
            <ac:spMk id="10" creationId="{6B8895C9-7DA0-4883-AF04-1AE755094639}"/>
          </ac:spMkLst>
        </pc:spChg>
        <pc:grpChg chg="add mod ord">
          <ac:chgData name="Elio Tognacca" userId="S::tognacca@etud.insa-toulouse.fr::7d81dc1c-eb42-4112-b953-fbd6cbec9ce0" providerId="AD" clId="Web-{F1D9C4D8-DB09-0C0E-27BD-B52C2D3C6B0C}" dt="2021-03-19T16:32:02.797" v="423" actId="1076"/>
          <ac:grpSpMkLst>
            <pc:docMk/>
            <pc:sldMk cId="4051857355" sldId="276"/>
            <ac:grpSpMk id="9" creationId="{AB583668-4862-4B88-AF99-34E072577317}"/>
          </ac:grpSpMkLst>
        </pc:grpChg>
        <pc:grpChg chg="add mod">
          <ac:chgData name="Elio Tognacca" userId="S::tognacca@etud.insa-toulouse.fr::7d81dc1c-eb42-4112-b953-fbd6cbec9ce0" providerId="AD" clId="Web-{F1D9C4D8-DB09-0C0E-27BD-B52C2D3C6B0C}" dt="2021-03-19T16:31:56.500" v="422" actId="1076"/>
          <ac:grpSpMkLst>
            <pc:docMk/>
            <pc:sldMk cId="4051857355" sldId="276"/>
            <ac:grpSpMk id="11" creationId="{F18F73B6-8371-48F6-8C87-32DA00E4E1F0}"/>
          </ac:grpSpMkLst>
        </pc:grpChg>
        <pc:picChg chg="add mod ord">
          <ac:chgData name="Elio Tognacca" userId="S::tognacca@etud.insa-toulouse.fr::7d81dc1c-eb42-4112-b953-fbd6cbec9ce0" providerId="AD" clId="Web-{F1D9C4D8-DB09-0C0E-27BD-B52C2D3C6B0C}" dt="2021-03-19T16:31:11.921" v="414"/>
          <ac:picMkLst>
            <pc:docMk/>
            <pc:sldMk cId="4051857355" sldId="276"/>
            <ac:picMk id="2" creationId="{31BCF8A5-1634-4C85-B2C8-3168A70F49AB}"/>
          </ac:picMkLst>
        </pc:picChg>
        <pc:picChg chg="mod">
          <ac:chgData name="Elio Tognacca" userId="S::tognacca@etud.insa-toulouse.fr::7d81dc1c-eb42-4112-b953-fbd6cbec9ce0" providerId="AD" clId="Web-{F1D9C4D8-DB09-0C0E-27BD-B52C2D3C6B0C}" dt="2021-03-19T16:19:06.405" v="324" actId="1076"/>
          <ac:picMkLst>
            <pc:docMk/>
            <pc:sldMk cId="4051857355" sldId="276"/>
            <ac:picMk id="4" creationId="{BDCD5720-4FAB-459E-8E42-F1934E8D9641}"/>
          </ac:picMkLst>
        </pc:picChg>
        <pc:picChg chg="mod">
          <ac:chgData name="Elio Tognacca" userId="S::tognacca@etud.insa-toulouse.fr::7d81dc1c-eb42-4112-b953-fbd6cbec9ce0" providerId="AD" clId="Web-{F1D9C4D8-DB09-0C0E-27BD-B52C2D3C6B0C}" dt="2021-03-19T16:19:10.905" v="326" actId="1076"/>
          <ac:picMkLst>
            <pc:docMk/>
            <pc:sldMk cId="4051857355" sldId="276"/>
            <ac:picMk id="5" creationId="{260713ED-DD3E-45AF-8FB9-E3A7C53185B0}"/>
          </ac:picMkLst>
        </pc:picChg>
        <pc:picChg chg="add mod ord">
          <ac:chgData name="Elio Tognacca" userId="S::tognacca@etud.insa-toulouse.fr::7d81dc1c-eb42-4112-b953-fbd6cbec9ce0" providerId="AD" clId="Web-{F1D9C4D8-DB09-0C0E-27BD-B52C2D3C6B0C}" dt="2021-03-19T16:29:44.294" v="403"/>
          <ac:picMkLst>
            <pc:docMk/>
            <pc:sldMk cId="4051857355" sldId="276"/>
            <ac:picMk id="6" creationId="{376EFE41-7D0D-43C8-813C-43C45E6A9FB5}"/>
          </ac:picMkLst>
        </pc:picChg>
        <pc:picChg chg="add mod">
          <ac:chgData name="Elio Tognacca" userId="S::tognacca@etud.insa-toulouse.fr::7d81dc1c-eb42-4112-b953-fbd6cbec9ce0" providerId="AD" clId="Web-{F1D9C4D8-DB09-0C0E-27BD-B52C2D3C6B0C}" dt="2021-03-19T16:22:35.691" v="358" actId="1076"/>
          <ac:picMkLst>
            <pc:docMk/>
            <pc:sldMk cId="4051857355" sldId="276"/>
            <ac:picMk id="7" creationId="{F1B651C8-FE0B-4F93-A44D-E1850A8079DF}"/>
          </ac:picMkLst>
        </pc:picChg>
        <pc:picChg chg="add mod ord">
          <ac:chgData name="Elio Tognacca" userId="S::tognacca@etud.insa-toulouse.fr::7d81dc1c-eb42-4112-b953-fbd6cbec9ce0" providerId="AD" clId="Web-{F1D9C4D8-DB09-0C0E-27BD-B52C2D3C6B0C}" dt="2021-03-19T16:29:33.372" v="401" actId="1076"/>
          <ac:picMkLst>
            <pc:docMk/>
            <pc:sldMk cId="4051857355" sldId="276"/>
            <ac:picMk id="8" creationId="{F2BE8F8A-CC37-4433-83C6-6DF6BA00DC04}"/>
          </ac:picMkLst>
        </pc:picChg>
        <pc:picChg chg="add mod">
          <ac:chgData name="Elio Tognacca" userId="S::tognacca@etud.insa-toulouse.fr::7d81dc1c-eb42-4112-b953-fbd6cbec9ce0" providerId="AD" clId="Web-{F1D9C4D8-DB09-0C0E-27BD-B52C2D3C6B0C}" dt="2021-03-19T16:28:02.057" v="391" actId="1076"/>
          <ac:picMkLst>
            <pc:docMk/>
            <pc:sldMk cId="4051857355" sldId="276"/>
            <ac:picMk id="12" creationId="{2E35CCAC-AD13-43EB-9C5A-135D37A6ECC1}"/>
          </ac:picMkLst>
        </pc:picChg>
      </pc:sldChg>
      <pc:sldChg chg="addSp delSp modSp add replId">
        <pc:chgData name="Elio Tognacca" userId="S::tognacca@etud.insa-toulouse.fr::7d81dc1c-eb42-4112-b953-fbd6cbec9ce0" providerId="AD" clId="Web-{F1D9C4D8-DB09-0C0E-27BD-B52C2D3C6B0C}" dt="2021-03-19T16:01:02.726" v="281" actId="1076"/>
        <pc:sldMkLst>
          <pc:docMk/>
          <pc:sldMk cId="741731948" sldId="277"/>
        </pc:sldMkLst>
        <pc:spChg chg="del">
          <ac:chgData name="Elio Tognacca" userId="S::tognacca@etud.insa-toulouse.fr::7d81dc1c-eb42-4112-b953-fbd6cbec9ce0" providerId="AD" clId="Web-{F1D9C4D8-DB09-0C0E-27BD-B52C2D3C6B0C}" dt="2021-03-19T15:52:25.355" v="161"/>
          <ac:spMkLst>
            <pc:docMk/>
            <pc:sldMk cId="741731948" sldId="277"/>
            <ac:spMk id="5" creationId="{4F88944B-3780-4762-8643-2A1075DFDACB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5:58:00.816" v="225" actId="1076"/>
          <ac:spMkLst>
            <pc:docMk/>
            <pc:sldMk cId="741731948" sldId="277"/>
            <ac:spMk id="7" creationId="{C39BE490-2A6C-4FCA-933C-F1579C584830}"/>
          </ac:spMkLst>
        </pc:spChg>
        <pc:spChg chg="mod">
          <ac:chgData name="Elio Tognacca" userId="S::tognacca@etud.insa-toulouse.fr::7d81dc1c-eb42-4112-b953-fbd6cbec9ce0" providerId="AD" clId="Web-{F1D9C4D8-DB09-0C0E-27BD-B52C2D3C6B0C}" dt="2021-03-19T15:51:57.652" v="158" actId="20577"/>
          <ac:spMkLst>
            <pc:docMk/>
            <pc:sldMk cId="741731948" sldId="277"/>
            <ac:spMk id="17" creationId="{8F3C9F78-81A4-479D-8A42-6CC2B9EE36EE}"/>
          </ac:spMkLst>
        </pc:spChg>
        <pc:spChg chg="add mod">
          <ac:chgData name="Elio Tognacca" userId="S::tognacca@etud.insa-toulouse.fr::7d81dc1c-eb42-4112-b953-fbd6cbec9ce0" providerId="AD" clId="Web-{F1D9C4D8-DB09-0C0E-27BD-B52C2D3C6B0C}" dt="2021-03-19T16:00:58.304" v="280" actId="1076"/>
          <ac:spMkLst>
            <pc:docMk/>
            <pc:sldMk cId="741731948" sldId="277"/>
            <ac:spMk id="26" creationId="{B7AF32B0-6E9A-493D-8F2C-170DE989F147}"/>
          </ac:spMkLst>
        </pc:spChg>
        <pc:grpChg chg="del">
          <ac:chgData name="Elio Tognacca" userId="S::tognacca@etud.insa-toulouse.fr::7d81dc1c-eb42-4112-b953-fbd6cbec9ce0" providerId="AD" clId="Web-{F1D9C4D8-DB09-0C0E-27BD-B52C2D3C6B0C}" dt="2021-03-19T15:51:58.902" v="159"/>
          <ac:grpSpMkLst>
            <pc:docMk/>
            <pc:sldMk cId="741731948" sldId="277"/>
            <ac:grpSpMk id="6" creationId="{0B0628BB-B891-4B7D-A1F4-F4386D7DD205}"/>
          </ac:grpSpMkLst>
        </pc:grpChg>
        <pc:picChg chg="add mod">
          <ac:chgData name="Elio Tognacca" userId="S::tognacca@etud.insa-toulouse.fr::7d81dc1c-eb42-4112-b953-fbd6cbec9ce0" providerId="AD" clId="Web-{F1D9C4D8-DB09-0C0E-27BD-B52C2D3C6B0C}" dt="2021-03-19T16:01:02.726" v="281" actId="1076"/>
          <ac:picMkLst>
            <pc:docMk/>
            <pc:sldMk cId="741731948" sldId="277"/>
            <ac:picMk id="9" creationId="{DA6AAE9F-39D1-4BE8-AD69-BB4085E58D96}"/>
          </ac:picMkLst>
        </pc:picChg>
      </pc:sldChg>
      <pc:sldChg chg="addSp delSp modSp add del replId">
        <pc:chgData name="Elio Tognacca" userId="S::tognacca@etud.insa-toulouse.fr::7d81dc1c-eb42-4112-b953-fbd6cbec9ce0" providerId="AD" clId="Web-{F1D9C4D8-DB09-0C0E-27BD-B52C2D3C6B0C}" dt="2021-03-19T15:34:27.145" v="81"/>
        <pc:sldMkLst>
          <pc:docMk/>
          <pc:sldMk cId="3197174025" sldId="277"/>
        </pc:sldMkLst>
        <pc:grpChg chg="del">
          <ac:chgData name="Elio Tognacca" userId="S::tognacca@etud.insa-toulouse.fr::7d81dc1c-eb42-4112-b953-fbd6cbec9ce0" providerId="AD" clId="Web-{F1D9C4D8-DB09-0C0E-27BD-B52C2D3C6B0C}" dt="2021-03-19T15:33:32.863" v="75"/>
          <ac:grpSpMkLst>
            <pc:docMk/>
            <pc:sldMk cId="3197174025" sldId="277"/>
            <ac:grpSpMk id="8" creationId="{A812D0CB-E1C0-41A1-8694-3086E351E05D}"/>
          </ac:grpSpMkLst>
        </pc:grpChg>
        <pc:picChg chg="add mod">
          <ac:chgData name="Elio Tognacca" userId="S::tognacca@etud.insa-toulouse.fr::7d81dc1c-eb42-4112-b953-fbd6cbec9ce0" providerId="AD" clId="Web-{F1D9C4D8-DB09-0C0E-27BD-B52C2D3C6B0C}" dt="2021-03-19T15:33:51.457" v="80" actId="1076"/>
          <ac:picMkLst>
            <pc:docMk/>
            <pc:sldMk cId="3197174025" sldId="277"/>
            <ac:picMk id="9" creationId="{C4D1A55A-925D-4B37-807C-31E77D6B5CD6}"/>
          </ac:picMkLst>
        </pc:picChg>
      </pc:sldChg>
    </pc:docChg>
  </pc:docChgLst>
  <pc:docChgLst>
    <pc:chgData name="Elio Tognacca" userId="S::tognacca@etud.insa-toulouse.fr::7d81dc1c-eb42-4112-b953-fbd6cbec9ce0" providerId="AD" clId="Web-{A034B59F-503E-B000-E02A-702CF34F679D}"/>
    <pc:docChg chg="addSld modSld">
      <pc:chgData name="Elio Tognacca" userId="S::tognacca@etud.insa-toulouse.fr::7d81dc1c-eb42-4112-b953-fbd6cbec9ce0" providerId="AD" clId="Web-{A034B59F-503E-B000-E02A-702CF34F679D}" dt="2021-03-17T17:14:36.861" v="54" actId="20577"/>
      <pc:docMkLst>
        <pc:docMk/>
      </pc:docMkLst>
      <pc:sldChg chg="modSp">
        <pc:chgData name="Elio Tognacca" userId="S::tognacca@etud.insa-toulouse.fr::7d81dc1c-eb42-4112-b953-fbd6cbec9ce0" providerId="AD" clId="Web-{A034B59F-503E-B000-E02A-702CF34F679D}" dt="2021-03-17T17:14:36.861" v="54" actId="20577"/>
        <pc:sldMkLst>
          <pc:docMk/>
          <pc:sldMk cId="3665880668" sldId="260"/>
        </pc:sldMkLst>
        <pc:spChg chg="mod">
          <ac:chgData name="Elio Tognacca" userId="S::tognacca@etud.insa-toulouse.fr::7d81dc1c-eb42-4112-b953-fbd6cbec9ce0" providerId="AD" clId="Web-{A034B59F-503E-B000-E02A-702CF34F679D}" dt="2021-03-17T17:14:36.861" v="54" actId="20577"/>
          <ac:spMkLst>
            <pc:docMk/>
            <pc:sldMk cId="3665880668" sldId="260"/>
            <ac:spMk id="17" creationId="{DCBD8CBC-2939-4B8E-B89B-AAC6F627CCFC}"/>
          </ac:spMkLst>
        </pc:spChg>
      </pc:sldChg>
      <pc:sldChg chg="add replId">
        <pc:chgData name="Elio Tognacca" userId="S::tognacca@etud.insa-toulouse.fr::7d81dc1c-eb42-4112-b953-fbd6cbec9ce0" providerId="AD" clId="Web-{A034B59F-503E-B000-E02A-702CF34F679D}" dt="2021-03-17T17:03:07.728" v="39"/>
        <pc:sldMkLst>
          <pc:docMk/>
          <pc:sldMk cId="1478362140" sldId="263"/>
        </pc:sldMkLst>
      </pc:sldChg>
      <pc:sldChg chg="add replId">
        <pc:chgData name="Elio Tognacca" userId="S::tognacca@etud.insa-toulouse.fr::7d81dc1c-eb42-4112-b953-fbd6cbec9ce0" providerId="AD" clId="Web-{A034B59F-503E-B000-E02A-702CF34F679D}" dt="2021-03-17T17:03:07.994" v="40"/>
        <pc:sldMkLst>
          <pc:docMk/>
          <pc:sldMk cId="4273120035" sldId="264"/>
        </pc:sldMkLst>
      </pc:sldChg>
      <pc:sldChg chg="add replId">
        <pc:chgData name="Elio Tognacca" userId="S::tognacca@etud.insa-toulouse.fr::7d81dc1c-eb42-4112-b953-fbd6cbec9ce0" providerId="AD" clId="Web-{A034B59F-503E-B000-E02A-702CF34F679D}" dt="2021-03-17T17:03:08.494" v="41"/>
        <pc:sldMkLst>
          <pc:docMk/>
          <pc:sldMk cId="2665314515" sldId="265"/>
        </pc:sldMkLst>
      </pc:sldChg>
      <pc:sldChg chg="add replId">
        <pc:chgData name="Elio Tognacca" userId="S::tognacca@etud.insa-toulouse.fr::7d81dc1c-eb42-4112-b953-fbd6cbec9ce0" providerId="AD" clId="Web-{A034B59F-503E-B000-E02A-702CF34F679D}" dt="2021-03-17T17:03:08.587" v="42"/>
        <pc:sldMkLst>
          <pc:docMk/>
          <pc:sldMk cId="723406466" sldId="266"/>
        </pc:sldMkLst>
      </pc:sldChg>
      <pc:sldChg chg="add replId">
        <pc:chgData name="Elio Tognacca" userId="S::tognacca@etud.insa-toulouse.fr::7d81dc1c-eb42-4112-b953-fbd6cbec9ce0" providerId="AD" clId="Web-{A034B59F-503E-B000-E02A-702CF34F679D}" dt="2021-03-17T17:03:08.837" v="43"/>
        <pc:sldMkLst>
          <pc:docMk/>
          <pc:sldMk cId="3517954221" sldId="267"/>
        </pc:sldMkLst>
      </pc:sldChg>
    </pc:docChg>
  </pc:docChgLst>
  <pc:docChgLst>
    <pc:chgData name="Elio Tognacca" userId="S::tognacca@etud.insa-toulouse.fr::7d81dc1c-eb42-4112-b953-fbd6cbec9ce0" providerId="AD" clId="Web-{6A3B5220-1AE1-8404-2CF3-A74257C940F2}"/>
    <pc:docChg chg="addSld modSld">
      <pc:chgData name="Elio Tognacca" userId="S::tognacca@etud.insa-toulouse.fr::7d81dc1c-eb42-4112-b953-fbd6cbec9ce0" providerId="AD" clId="Web-{6A3B5220-1AE1-8404-2CF3-A74257C940F2}" dt="2021-03-18T19:18:06.517" v="233"/>
      <pc:docMkLst>
        <pc:docMk/>
      </pc:docMkLst>
      <pc:sldChg chg="modSp mod modShow">
        <pc:chgData name="Elio Tognacca" userId="S::tognacca@etud.insa-toulouse.fr::7d81dc1c-eb42-4112-b953-fbd6cbec9ce0" providerId="AD" clId="Web-{6A3B5220-1AE1-8404-2CF3-A74257C940F2}" dt="2021-03-18T19:18:06.517" v="233"/>
        <pc:sldMkLst>
          <pc:docMk/>
          <pc:sldMk cId="3665880668" sldId="260"/>
        </pc:sldMkLst>
        <pc:spChg chg="mod">
          <ac:chgData name="Elio Tognacca" userId="S::tognacca@etud.insa-toulouse.fr::7d81dc1c-eb42-4112-b953-fbd6cbec9ce0" providerId="AD" clId="Web-{6A3B5220-1AE1-8404-2CF3-A74257C940F2}" dt="2021-03-18T19:09:15.146" v="157" actId="1076"/>
          <ac:spMkLst>
            <pc:docMk/>
            <pc:sldMk cId="3665880668" sldId="260"/>
            <ac:spMk id="16" creationId="{1AFA0711-21C1-431E-9988-CFD392417804}"/>
          </ac:spMkLst>
        </pc:spChg>
        <pc:spChg chg="mod">
          <ac:chgData name="Elio Tognacca" userId="S::tognacca@etud.insa-toulouse.fr::7d81dc1c-eb42-4112-b953-fbd6cbec9ce0" providerId="AD" clId="Web-{6A3B5220-1AE1-8404-2CF3-A74257C940F2}" dt="2021-03-18T19:09:38.568" v="159" actId="20577"/>
          <ac:spMkLst>
            <pc:docMk/>
            <pc:sldMk cId="3665880668" sldId="260"/>
            <ac:spMk id="17" creationId="{DCBD8CBC-2939-4B8E-B89B-AAC6F627CCFC}"/>
          </ac:spMkLst>
        </pc:spChg>
      </pc:sldChg>
      <pc:sldChg chg="addSp delSp modSp">
        <pc:chgData name="Elio Tognacca" userId="S::tognacca@etud.insa-toulouse.fr::7d81dc1c-eb42-4112-b953-fbd6cbec9ce0" providerId="AD" clId="Web-{6A3B5220-1AE1-8404-2CF3-A74257C940F2}" dt="2021-03-18T19:14:55.247" v="179"/>
        <pc:sldMkLst>
          <pc:docMk/>
          <pc:sldMk cId="4085222022" sldId="262"/>
        </pc:sldMkLst>
        <pc:spChg chg="add mod">
          <ac:chgData name="Elio Tognacca" userId="S::tognacca@etud.insa-toulouse.fr::7d81dc1c-eb42-4112-b953-fbd6cbec9ce0" providerId="AD" clId="Web-{6A3B5220-1AE1-8404-2CF3-A74257C940F2}" dt="2021-03-18T19:14:17.699" v="173" actId="1076"/>
          <ac:spMkLst>
            <pc:docMk/>
            <pc:sldMk cId="4085222022" sldId="262"/>
            <ac:spMk id="2" creationId="{5E638B62-1222-4439-BEDC-0A5461D9CD2E}"/>
          </ac:spMkLst>
        </pc:spChg>
        <pc:spChg chg="mod">
          <ac:chgData name="Elio Tognacca" userId="S::tognacca@etud.insa-toulouse.fr::7d81dc1c-eb42-4112-b953-fbd6cbec9ce0" providerId="AD" clId="Web-{6A3B5220-1AE1-8404-2CF3-A74257C940F2}" dt="2021-03-18T17:27:33.494" v="0" actId="20577"/>
          <ac:spMkLst>
            <pc:docMk/>
            <pc:sldMk cId="4085222022" sldId="262"/>
            <ac:spMk id="5" creationId="{4F88944B-3780-4762-8643-2A1075DFDACB}"/>
          </ac:spMkLst>
        </pc:spChg>
        <pc:spChg chg="add del">
          <ac:chgData name="Elio Tognacca" userId="S::tognacca@etud.insa-toulouse.fr::7d81dc1c-eb42-4112-b953-fbd6cbec9ce0" providerId="AD" clId="Web-{6A3B5220-1AE1-8404-2CF3-A74257C940F2}" dt="2021-03-18T19:14:55.247" v="179"/>
          <ac:spMkLst>
            <pc:docMk/>
            <pc:sldMk cId="4085222022" sldId="262"/>
            <ac:spMk id="28" creationId="{972D02F8-8C11-4126-A2D3-9E07072B6826}"/>
          </ac:spMkLst>
        </pc:spChg>
      </pc:sldChg>
      <pc:sldChg chg="addSp delSp modSp">
        <pc:chgData name="Elio Tognacca" userId="S::tognacca@etud.insa-toulouse.fr::7d81dc1c-eb42-4112-b953-fbd6cbec9ce0" providerId="AD" clId="Web-{6A3B5220-1AE1-8404-2CF3-A74257C940F2}" dt="2021-03-18T19:15:11.607" v="183" actId="20577"/>
        <pc:sldMkLst>
          <pc:docMk/>
          <pc:sldMk cId="924925618" sldId="263"/>
        </pc:sldMkLst>
        <pc:spChg chg="add del">
          <ac:chgData name="Elio Tognacca" userId="S::tognacca@etud.insa-toulouse.fr::7d81dc1c-eb42-4112-b953-fbd6cbec9ce0" providerId="AD" clId="Web-{6A3B5220-1AE1-8404-2CF3-A74257C940F2}" dt="2021-03-18T19:15:01.091" v="181"/>
          <ac:spMkLst>
            <pc:docMk/>
            <pc:sldMk cId="924925618" sldId="263"/>
            <ac:spMk id="8" creationId="{EEAA8A9B-418C-4706-89A2-0FC7D6719B9C}"/>
          </ac:spMkLst>
        </pc:spChg>
        <pc:spChg chg="add mod">
          <ac:chgData name="Elio Tognacca" userId="S::tognacca@etud.insa-toulouse.fr::7d81dc1c-eb42-4112-b953-fbd6cbec9ce0" providerId="AD" clId="Web-{6A3B5220-1AE1-8404-2CF3-A74257C940F2}" dt="2021-03-18T19:15:11.607" v="183" actId="20577"/>
          <ac:spMkLst>
            <pc:docMk/>
            <pc:sldMk cId="924925618" sldId="263"/>
            <ac:spMk id="10" creationId="{BD003B63-F334-41EA-9A08-A32573AF9C7B}"/>
          </ac:spMkLst>
        </pc:spChg>
        <pc:picChg chg="add del mod">
          <ac:chgData name="Elio Tognacca" userId="S::tognacca@etud.insa-toulouse.fr::7d81dc1c-eb42-4112-b953-fbd6cbec9ce0" providerId="AD" clId="Web-{6A3B5220-1AE1-8404-2CF3-A74257C940F2}" dt="2021-03-18T18:30:41.884" v="29"/>
          <ac:picMkLst>
            <pc:docMk/>
            <pc:sldMk cId="924925618" sldId="263"/>
            <ac:picMk id="2" creationId="{8A07E45F-AC6B-4242-B237-C237C64C50BD}"/>
          </ac:picMkLst>
        </pc:picChg>
        <pc:picChg chg="add mod modCrop">
          <ac:chgData name="Elio Tognacca" userId="S::tognacca@etud.insa-toulouse.fr::7d81dc1c-eb42-4112-b953-fbd6cbec9ce0" providerId="AD" clId="Web-{6A3B5220-1AE1-8404-2CF3-A74257C940F2}" dt="2021-03-18T19:07:07.346" v="129" actId="1076"/>
          <ac:picMkLst>
            <pc:docMk/>
            <pc:sldMk cId="924925618" sldId="263"/>
            <ac:picMk id="2" creationId="{C6C59FAB-D663-40C2-BF78-8442488952D9}"/>
          </ac:picMkLst>
        </pc:picChg>
        <pc:picChg chg="add del mod">
          <ac:chgData name="Elio Tognacca" userId="S::tognacca@etud.insa-toulouse.fr::7d81dc1c-eb42-4112-b953-fbd6cbec9ce0" providerId="AD" clId="Web-{6A3B5220-1AE1-8404-2CF3-A74257C940F2}" dt="2021-03-18T18:52:43.076" v="35"/>
          <ac:picMkLst>
            <pc:docMk/>
            <pc:sldMk cId="924925618" sldId="263"/>
            <ac:picMk id="3" creationId="{82D67D97-0F1D-42A2-AA3B-CFF9833D8EA9}"/>
          </ac:picMkLst>
        </pc:picChg>
        <pc:picChg chg="add del mod">
          <ac:chgData name="Elio Tognacca" userId="S::tognacca@etud.insa-toulouse.fr::7d81dc1c-eb42-4112-b953-fbd6cbec9ce0" providerId="AD" clId="Web-{6A3B5220-1AE1-8404-2CF3-A74257C940F2}" dt="2021-03-18T19:14:25.090" v="175"/>
          <ac:picMkLst>
            <pc:docMk/>
            <pc:sldMk cId="924925618" sldId="263"/>
            <ac:picMk id="4" creationId="{B18272D6-5F73-468A-BDF1-5F09AD993BDC}"/>
          </ac:picMkLst>
        </pc:picChg>
        <pc:picChg chg="add del mod">
          <ac:chgData name="Elio Tognacca" userId="S::tognacca@etud.insa-toulouse.fr::7d81dc1c-eb42-4112-b953-fbd6cbec9ce0" providerId="AD" clId="Web-{6A3B5220-1AE1-8404-2CF3-A74257C940F2}" dt="2021-03-18T19:14:35.528" v="177"/>
          <ac:picMkLst>
            <pc:docMk/>
            <pc:sldMk cId="924925618" sldId="263"/>
            <ac:picMk id="6" creationId="{F69598BA-BA91-4F94-A20A-E2F1D539A36E}"/>
          </ac:picMkLst>
        </pc:picChg>
      </pc:sldChg>
      <pc:sldChg chg="addSp delSp modSp">
        <pc:chgData name="Elio Tognacca" userId="S::tognacca@etud.insa-toulouse.fr::7d81dc1c-eb42-4112-b953-fbd6cbec9ce0" providerId="AD" clId="Web-{6A3B5220-1AE1-8404-2CF3-A74257C940F2}" dt="2021-03-18T19:15:17.497" v="185" actId="20577"/>
        <pc:sldMkLst>
          <pc:docMk/>
          <pc:sldMk cId="2968645380" sldId="264"/>
        </pc:sldMkLst>
        <pc:spChg chg="add mod">
          <ac:chgData name="Elio Tognacca" userId="S::tognacca@etud.insa-toulouse.fr::7d81dc1c-eb42-4112-b953-fbd6cbec9ce0" providerId="AD" clId="Web-{6A3B5220-1AE1-8404-2CF3-A74257C940F2}" dt="2021-03-18T19:15:17.497" v="185" actId="20577"/>
          <ac:spMkLst>
            <pc:docMk/>
            <pc:sldMk cId="2968645380" sldId="264"/>
            <ac:spMk id="4" creationId="{B0B7235B-4473-475A-AC92-30B2B64E874A}"/>
          </ac:spMkLst>
        </pc:spChg>
        <pc:picChg chg="add mod ord modCrop">
          <ac:chgData name="Elio Tognacca" userId="S::tognacca@etud.insa-toulouse.fr::7d81dc1c-eb42-4112-b953-fbd6cbec9ce0" providerId="AD" clId="Web-{6A3B5220-1AE1-8404-2CF3-A74257C940F2}" dt="2021-03-18T19:06:41.486" v="117" actId="1076"/>
          <ac:picMkLst>
            <pc:docMk/>
            <pc:sldMk cId="2968645380" sldId="264"/>
            <ac:picMk id="2" creationId="{668BA471-674B-42B6-A9E3-35BEB22D010C}"/>
          </ac:picMkLst>
        </pc:picChg>
        <pc:picChg chg="add del mod">
          <ac:chgData name="Elio Tognacca" userId="S::tognacca@etud.insa-toulouse.fr::7d81dc1c-eb42-4112-b953-fbd6cbec9ce0" providerId="AD" clId="Web-{6A3B5220-1AE1-8404-2CF3-A74257C940F2}" dt="2021-03-18T18:30:44.134" v="30"/>
          <ac:picMkLst>
            <pc:docMk/>
            <pc:sldMk cId="2968645380" sldId="264"/>
            <ac:picMk id="2" creationId="{F7D09F99-E3C3-4021-A839-99F012A65064}"/>
          </ac:picMkLst>
        </pc:picChg>
        <pc:picChg chg="add mod ord modCrop">
          <ac:chgData name="Elio Tognacca" userId="S::tognacca@etud.insa-toulouse.fr::7d81dc1c-eb42-4112-b953-fbd6cbec9ce0" providerId="AD" clId="Web-{6A3B5220-1AE1-8404-2CF3-A74257C940F2}" dt="2021-03-18T19:06:42.502" v="118" actId="1076"/>
          <ac:picMkLst>
            <pc:docMk/>
            <pc:sldMk cId="2968645380" sldId="264"/>
            <ac:picMk id="3" creationId="{D2E1EF36-5393-476E-916F-92D0C69EC0A6}"/>
          </ac:picMkLst>
        </pc:picChg>
      </pc:sldChg>
      <pc:sldChg chg="addSp delSp modSp">
        <pc:chgData name="Elio Tognacca" userId="S::tognacca@etud.insa-toulouse.fr::7d81dc1c-eb42-4112-b953-fbd6cbec9ce0" providerId="AD" clId="Web-{6A3B5220-1AE1-8404-2CF3-A74257C940F2}" dt="2021-03-18T19:15:39.826" v="194" actId="20577"/>
        <pc:sldMkLst>
          <pc:docMk/>
          <pc:sldMk cId="2578090134" sldId="265"/>
        </pc:sldMkLst>
        <pc:spChg chg="add del">
          <ac:chgData name="Elio Tognacca" userId="S::tognacca@etud.insa-toulouse.fr::7d81dc1c-eb42-4112-b953-fbd6cbec9ce0" providerId="AD" clId="Web-{6A3B5220-1AE1-8404-2CF3-A74257C940F2}" dt="2021-03-18T19:15:21.451" v="187"/>
          <ac:spMkLst>
            <pc:docMk/>
            <pc:sldMk cId="2578090134" sldId="265"/>
            <ac:spMk id="3" creationId="{99B2C674-843A-408A-A43E-CE8936B6ACEF}"/>
          </ac:spMkLst>
        </pc:spChg>
        <pc:spChg chg="add del">
          <ac:chgData name="Elio Tognacca" userId="S::tognacca@etud.insa-toulouse.fr::7d81dc1c-eb42-4112-b953-fbd6cbec9ce0" providerId="AD" clId="Web-{6A3B5220-1AE1-8404-2CF3-A74257C940F2}" dt="2021-03-18T19:15:28.076" v="189"/>
          <ac:spMkLst>
            <pc:docMk/>
            <pc:sldMk cId="2578090134" sldId="265"/>
            <ac:spMk id="7" creationId="{47B3FD57-DCEE-4D45-8D8A-D84553B081CE}"/>
          </ac:spMkLst>
        </pc:spChg>
        <pc:spChg chg="add mod">
          <ac:chgData name="Elio Tognacca" userId="S::tognacca@etud.insa-toulouse.fr::7d81dc1c-eb42-4112-b953-fbd6cbec9ce0" providerId="AD" clId="Web-{6A3B5220-1AE1-8404-2CF3-A74257C940F2}" dt="2021-03-18T19:15:39.826" v="194" actId="20577"/>
          <ac:spMkLst>
            <pc:docMk/>
            <pc:sldMk cId="2578090134" sldId="265"/>
            <ac:spMk id="9" creationId="{F26A67E7-37F5-4A75-8861-8734E7E61B74}"/>
          </ac:spMkLst>
        </pc:spChg>
        <pc:picChg chg="add mod modCrop">
          <ac:chgData name="Elio Tognacca" userId="S::tognacca@etud.insa-toulouse.fr::7d81dc1c-eb42-4112-b953-fbd6cbec9ce0" providerId="AD" clId="Web-{6A3B5220-1AE1-8404-2CF3-A74257C940F2}" dt="2021-03-18T19:07:27.003" v="138" actId="1076"/>
          <ac:picMkLst>
            <pc:docMk/>
            <pc:sldMk cId="2578090134" sldId="265"/>
            <ac:picMk id="2" creationId="{5F95A042-2CB5-404B-BE3B-2FC321FC4BE9}"/>
          </ac:picMkLst>
        </pc:picChg>
      </pc:sldChg>
      <pc:sldChg chg="addSp modSp">
        <pc:chgData name="Elio Tognacca" userId="S::tognacca@etud.insa-toulouse.fr::7d81dc1c-eb42-4112-b953-fbd6cbec9ce0" providerId="AD" clId="Web-{6A3B5220-1AE1-8404-2CF3-A74257C940F2}" dt="2021-03-18T19:15:47.373" v="198" actId="20577"/>
        <pc:sldMkLst>
          <pc:docMk/>
          <pc:sldMk cId="1890031543" sldId="266"/>
        </pc:sldMkLst>
        <pc:spChg chg="add mod">
          <ac:chgData name="Elio Tognacca" userId="S::tognacca@etud.insa-toulouse.fr::7d81dc1c-eb42-4112-b953-fbd6cbec9ce0" providerId="AD" clId="Web-{6A3B5220-1AE1-8404-2CF3-A74257C940F2}" dt="2021-03-18T19:15:47.373" v="198" actId="20577"/>
          <ac:spMkLst>
            <pc:docMk/>
            <pc:sldMk cId="1890031543" sldId="266"/>
            <ac:spMk id="3" creationId="{25882B0D-61BA-4192-8F19-DE05EAB11F59}"/>
          </ac:spMkLst>
        </pc:spChg>
        <pc:picChg chg="add mod modCrop">
          <ac:chgData name="Elio Tognacca" userId="S::tognacca@etud.insa-toulouse.fr::7d81dc1c-eb42-4112-b953-fbd6cbec9ce0" providerId="AD" clId="Web-{6A3B5220-1AE1-8404-2CF3-A74257C940F2}" dt="2021-03-18T19:07:56.456" v="151" actId="1076"/>
          <ac:picMkLst>
            <pc:docMk/>
            <pc:sldMk cId="1890031543" sldId="266"/>
            <ac:picMk id="2" creationId="{9EBEF01E-C6FA-4023-B72E-5F5EC8A02C24}"/>
          </ac:picMkLst>
        </pc:picChg>
      </pc:sldChg>
      <pc:sldChg chg="addSp modSp">
        <pc:chgData name="Elio Tognacca" userId="S::tognacca@etud.insa-toulouse.fr::7d81dc1c-eb42-4112-b953-fbd6cbec9ce0" providerId="AD" clId="Web-{6A3B5220-1AE1-8404-2CF3-A74257C940F2}" dt="2021-03-18T19:15:52.998" v="202" actId="20577"/>
        <pc:sldMkLst>
          <pc:docMk/>
          <pc:sldMk cId="2462281389" sldId="267"/>
        </pc:sldMkLst>
        <pc:spChg chg="add mod">
          <ac:chgData name="Elio Tognacca" userId="S::tognacca@etud.insa-toulouse.fr::7d81dc1c-eb42-4112-b953-fbd6cbec9ce0" providerId="AD" clId="Web-{6A3B5220-1AE1-8404-2CF3-A74257C940F2}" dt="2021-03-18T19:15:52.998" v="202" actId="20577"/>
          <ac:spMkLst>
            <pc:docMk/>
            <pc:sldMk cId="2462281389" sldId="267"/>
            <ac:spMk id="2" creationId="{1F886040-22DF-4771-A644-EE00E0C7E921}"/>
          </ac:spMkLst>
        </pc:spChg>
      </pc:sldChg>
      <pc:sldChg chg="addSp modSp">
        <pc:chgData name="Elio Tognacca" userId="S::tognacca@etud.insa-toulouse.fr::7d81dc1c-eb42-4112-b953-fbd6cbec9ce0" providerId="AD" clId="Web-{6A3B5220-1AE1-8404-2CF3-A74257C940F2}" dt="2021-03-18T19:15:59.764" v="206" actId="20577"/>
        <pc:sldMkLst>
          <pc:docMk/>
          <pc:sldMk cId="1892929834" sldId="268"/>
        </pc:sldMkLst>
        <pc:spChg chg="add mod">
          <ac:chgData name="Elio Tognacca" userId="S::tognacca@etud.insa-toulouse.fr::7d81dc1c-eb42-4112-b953-fbd6cbec9ce0" providerId="AD" clId="Web-{6A3B5220-1AE1-8404-2CF3-A74257C940F2}" dt="2021-03-18T19:15:59.764" v="206" actId="20577"/>
          <ac:spMkLst>
            <pc:docMk/>
            <pc:sldMk cId="1892929834" sldId="268"/>
            <ac:spMk id="2" creationId="{16B3FEC2-EDD8-473B-B79D-AB715E63DB2A}"/>
          </ac:spMkLst>
        </pc:spChg>
      </pc:sldChg>
      <pc:sldChg chg="addSp modSp">
        <pc:chgData name="Elio Tognacca" userId="S::tognacca@etud.insa-toulouse.fr::7d81dc1c-eb42-4112-b953-fbd6cbec9ce0" providerId="AD" clId="Web-{6A3B5220-1AE1-8404-2CF3-A74257C940F2}" dt="2021-03-18T19:16:20.108" v="219" actId="14100"/>
        <pc:sldMkLst>
          <pc:docMk/>
          <pc:sldMk cId="1237852480" sldId="269"/>
        </pc:sldMkLst>
        <pc:spChg chg="add mod">
          <ac:chgData name="Elio Tognacca" userId="S::tognacca@etud.insa-toulouse.fr::7d81dc1c-eb42-4112-b953-fbd6cbec9ce0" providerId="AD" clId="Web-{6A3B5220-1AE1-8404-2CF3-A74257C940F2}" dt="2021-03-18T19:16:20.108" v="219" actId="14100"/>
          <ac:spMkLst>
            <pc:docMk/>
            <pc:sldMk cId="1237852480" sldId="269"/>
            <ac:spMk id="2" creationId="{FB98A911-5285-42D8-90A3-42A9F24D1494}"/>
          </ac:spMkLst>
        </pc:spChg>
      </pc:sldChg>
      <pc:sldChg chg="addSp modSp">
        <pc:chgData name="Elio Tognacca" userId="S::tognacca@etud.insa-toulouse.fr::7d81dc1c-eb42-4112-b953-fbd6cbec9ce0" providerId="AD" clId="Web-{6A3B5220-1AE1-8404-2CF3-A74257C940F2}" dt="2021-03-18T19:16:37.234" v="232" actId="14100"/>
        <pc:sldMkLst>
          <pc:docMk/>
          <pc:sldMk cId="3262086891" sldId="270"/>
        </pc:sldMkLst>
        <pc:spChg chg="add mod">
          <ac:chgData name="Elio Tognacca" userId="S::tognacca@etud.insa-toulouse.fr::7d81dc1c-eb42-4112-b953-fbd6cbec9ce0" providerId="AD" clId="Web-{6A3B5220-1AE1-8404-2CF3-A74257C940F2}" dt="2021-03-18T19:16:37.234" v="232" actId="14100"/>
          <ac:spMkLst>
            <pc:docMk/>
            <pc:sldMk cId="3262086891" sldId="270"/>
            <ac:spMk id="3" creationId="{E5066615-2FFE-4E28-8644-3AB85D800061}"/>
          </ac:spMkLst>
        </pc:spChg>
      </pc:sldChg>
      <pc:sldChg chg="addSp modSp">
        <pc:chgData name="Elio Tognacca" userId="S::tognacca@etud.insa-toulouse.fr::7d81dc1c-eb42-4112-b953-fbd6cbec9ce0" providerId="AD" clId="Web-{6A3B5220-1AE1-8404-2CF3-A74257C940F2}" dt="2021-03-18T19:16:06.998" v="210" actId="20577"/>
        <pc:sldMkLst>
          <pc:docMk/>
          <pc:sldMk cId="1483706242" sldId="271"/>
        </pc:sldMkLst>
        <pc:spChg chg="add mod">
          <ac:chgData name="Elio Tognacca" userId="S::tognacca@etud.insa-toulouse.fr::7d81dc1c-eb42-4112-b953-fbd6cbec9ce0" providerId="AD" clId="Web-{6A3B5220-1AE1-8404-2CF3-A74257C940F2}" dt="2021-03-18T19:16:06.998" v="210" actId="20577"/>
          <ac:spMkLst>
            <pc:docMk/>
            <pc:sldMk cId="1483706242" sldId="271"/>
            <ac:spMk id="2" creationId="{5227BD5C-482E-444C-AEAB-7DA4DE42E86C}"/>
          </ac:spMkLst>
        </pc:spChg>
        <pc:spChg chg="mod">
          <ac:chgData name="Elio Tognacca" userId="S::tognacca@etud.insa-toulouse.fr::7d81dc1c-eb42-4112-b953-fbd6cbec9ce0" providerId="AD" clId="Web-{6A3B5220-1AE1-8404-2CF3-A74257C940F2}" dt="2021-03-18T19:10:11.600" v="167" actId="20577"/>
          <ac:spMkLst>
            <pc:docMk/>
            <pc:sldMk cId="1483706242" sldId="271"/>
            <ac:spMk id="5" creationId="{4F88944B-3780-4762-8643-2A1075DFDACB}"/>
          </ac:spMkLst>
        </pc:spChg>
      </pc:sldChg>
      <pc:sldChg chg="addSp modSp">
        <pc:chgData name="Elio Tognacca" userId="S::tognacca@etud.insa-toulouse.fr::7d81dc1c-eb42-4112-b953-fbd6cbec9ce0" providerId="AD" clId="Web-{6A3B5220-1AE1-8404-2CF3-A74257C940F2}" dt="2021-03-18T19:16:26.030" v="223" actId="14100"/>
        <pc:sldMkLst>
          <pc:docMk/>
          <pc:sldMk cId="2967761886" sldId="272"/>
        </pc:sldMkLst>
        <pc:spChg chg="add mod">
          <ac:chgData name="Elio Tognacca" userId="S::tognacca@etud.insa-toulouse.fr::7d81dc1c-eb42-4112-b953-fbd6cbec9ce0" providerId="AD" clId="Web-{6A3B5220-1AE1-8404-2CF3-A74257C940F2}" dt="2021-03-18T19:16:26.030" v="223" actId="14100"/>
          <ac:spMkLst>
            <pc:docMk/>
            <pc:sldMk cId="2967761886" sldId="272"/>
            <ac:spMk id="2" creationId="{311A82C7-F5C0-471C-944B-BE6E243B8D50}"/>
          </ac:spMkLst>
        </pc:spChg>
      </pc:sldChg>
      <pc:sldChg chg="addSp modSp">
        <pc:chgData name="Elio Tognacca" userId="S::tognacca@etud.insa-toulouse.fr::7d81dc1c-eb42-4112-b953-fbd6cbec9ce0" providerId="AD" clId="Web-{6A3B5220-1AE1-8404-2CF3-A74257C940F2}" dt="2021-03-18T19:16:32.046" v="228" actId="20577"/>
        <pc:sldMkLst>
          <pc:docMk/>
          <pc:sldMk cId="3662119818" sldId="273"/>
        </pc:sldMkLst>
        <pc:spChg chg="add mod">
          <ac:chgData name="Elio Tognacca" userId="S::tognacca@etud.insa-toulouse.fr::7d81dc1c-eb42-4112-b953-fbd6cbec9ce0" providerId="AD" clId="Web-{6A3B5220-1AE1-8404-2CF3-A74257C940F2}" dt="2021-03-18T19:16:32.046" v="228" actId="20577"/>
          <ac:spMkLst>
            <pc:docMk/>
            <pc:sldMk cId="3662119818" sldId="273"/>
            <ac:spMk id="3" creationId="{AA61ADEB-CB0B-41F4-B17E-F5F7459A7415}"/>
          </ac:spMkLst>
        </pc:spChg>
      </pc:sldChg>
      <pc:sldChg chg="addSp modSp add replId">
        <pc:chgData name="Elio Tognacca" userId="S::tognacca@etud.insa-toulouse.fr::7d81dc1c-eb42-4112-b953-fbd6cbec9ce0" providerId="AD" clId="Web-{6A3B5220-1AE1-8404-2CF3-A74257C940F2}" dt="2021-03-18T19:16:12.889" v="214" actId="20577"/>
        <pc:sldMkLst>
          <pc:docMk/>
          <pc:sldMk cId="3342476637" sldId="274"/>
        </pc:sldMkLst>
        <pc:spChg chg="add mod">
          <ac:chgData name="Elio Tognacca" userId="S::tognacca@etud.insa-toulouse.fr::7d81dc1c-eb42-4112-b953-fbd6cbec9ce0" providerId="AD" clId="Web-{6A3B5220-1AE1-8404-2CF3-A74257C940F2}" dt="2021-03-18T19:16:12.889" v="214" actId="20577"/>
          <ac:spMkLst>
            <pc:docMk/>
            <pc:sldMk cId="3342476637" sldId="274"/>
            <ac:spMk id="2" creationId="{D93F9600-A0BC-4990-B241-69CFA6E8A8BE}"/>
          </ac:spMkLst>
        </pc:spChg>
      </pc:sldChg>
    </pc:docChg>
  </pc:docChgLst>
  <pc:docChgLst>
    <pc:chgData name="Elio Tognacca" userId="S::tognacca@etud.insa-toulouse.fr::7d81dc1c-eb42-4112-b953-fbd6cbec9ce0" providerId="AD" clId="Web-{3EC054EA-31CE-88F4-17DE-02FB373A0F68}"/>
    <pc:docChg chg="modSld">
      <pc:chgData name="Elio Tognacca" userId="S::tognacca@etud.insa-toulouse.fr::7d81dc1c-eb42-4112-b953-fbd6cbec9ce0" providerId="AD" clId="Web-{3EC054EA-31CE-88F4-17DE-02FB373A0F68}" dt="2021-03-19T14:33:18.603" v="239" actId="14100"/>
      <pc:docMkLst>
        <pc:docMk/>
      </pc:docMkLst>
      <pc:sldChg chg="modSp">
        <pc:chgData name="Elio Tognacca" userId="S::tognacca@etud.insa-toulouse.fr::7d81dc1c-eb42-4112-b953-fbd6cbec9ce0" providerId="AD" clId="Web-{3EC054EA-31CE-88F4-17DE-02FB373A0F68}" dt="2021-03-19T12:26:29.156" v="1" actId="20577"/>
        <pc:sldMkLst>
          <pc:docMk/>
          <pc:sldMk cId="3665880668" sldId="260"/>
        </pc:sldMkLst>
        <pc:spChg chg="mod">
          <ac:chgData name="Elio Tognacca" userId="S::tognacca@etud.insa-toulouse.fr::7d81dc1c-eb42-4112-b953-fbd6cbec9ce0" providerId="AD" clId="Web-{3EC054EA-31CE-88F4-17DE-02FB373A0F68}" dt="2021-03-19T12:26:29.156" v="1" actId="20577"/>
          <ac:spMkLst>
            <pc:docMk/>
            <pc:sldMk cId="3665880668" sldId="260"/>
            <ac:spMk id="17" creationId="{DCBD8CBC-2939-4B8E-B89B-AAC6F627CCFC}"/>
          </ac:spMkLst>
        </pc:spChg>
      </pc:sldChg>
      <pc:sldChg chg="addSp delSp modSp">
        <pc:chgData name="Elio Tognacca" userId="S::tognacca@etud.insa-toulouse.fr::7d81dc1c-eb42-4112-b953-fbd6cbec9ce0" providerId="AD" clId="Web-{3EC054EA-31CE-88F4-17DE-02FB373A0F68}" dt="2021-03-19T14:32:10.679" v="233" actId="1076"/>
        <pc:sldMkLst>
          <pc:docMk/>
          <pc:sldMk cId="924925618" sldId="263"/>
        </pc:sldMkLst>
        <pc:picChg chg="del mod">
          <ac:chgData name="Elio Tognacca" userId="S::tognacca@etud.insa-toulouse.fr::7d81dc1c-eb42-4112-b953-fbd6cbec9ce0" providerId="AD" clId="Web-{3EC054EA-31CE-88F4-17DE-02FB373A0F68}" dt="2021-03-19T14:14:57.447" v="213"/>
          <ac:picMkLst>
            <pc:docMk/>
            <pc:sldMk cId="924925618" sldId="263"/>
            <ac:picMk id="2" creationId="{C6C59FAB-D663-40C2-BF78-8442488952D9}"/>
          </ac:picMkLst>
        </pc:picChg>
        <pc:picChg chg="add mod">
          <ac:chgData name="Elio Tognacca" userId="S::tognacca@etud.insa-toulouse.fr::7d81dc1c-eb42-4112-b953-fbd6cbec9ce0" providerId="AD" clId="Web-{3EC054EA-31CE-88F4-17DE-02FB373A0F68}" dt="2021-03-19T14:32:10.679" v="233" actId="1076"/>
          <ac:picMkLst>
            <pc:docMk/>
            <pc:sldMk cId="924925618" sldId="263"/>
            <ac:picMk id="3" creationId="{BB6CD6E1-AD30-4B79-A638-6967F1442603}"/>
          </ac:picMkLst>
        </pc:picChg>
      </pc:sldChg>
      <pc:sldChg chg="addSp delSp modSp">
        <pc:chgData name="Elio Tognacca" userId="S::tognacca@etud.insa-toulouse.fr::7d81dc1c-eb42-4112-b953-fbd6cbec9ce0" providerId="AD" clId="Web-{3EC054EA-31CE-88F4-17DE-02FB373A0F68}" dt="2021-03-19T14:29:35.596" v="223" actId="1076"/>
        <pc:sldMkLst>
          <pc:docMk/>
          <pc:sldMk cId="2968645380" sldId="264"/>
        </pc:sldMkLst>
        <pc:picChg chg="del mod">
          <ac:chgData name="Elio Tognacca" userId="S::tognacca@etud.insa-toulouse.fr::7d81dc1c-eb42-4112-b953-fbd6cbec9ce0" providerId="AD" clId="Web-{3EC054EA-31CE-88F4-17DE-02FB373A0F68}" dt="2021-03-19T14:14:52.743" v="211"/>
          <ac:picMkLst>
            <pc:docMk/>
            <pc:sldMk cId="2968645380" sldId="264"/>
            <ac:picMk id="2" creationId="{668BA471-674B-42B6-A9E3-35BEB22D010C}"/>
          </ac:picMkLst>
        </pc:picChg>
        <pc:picChg chg="del">
          <ac:chgData name="Elio Tognacca" userId="S::tognacca@etud.insa-toulouse.fr::7d81dc1c-eb42-4112-b953-fbd6cbec9ce0" providerId="AD" clId="Web-{3EC054EA-31CE-88F4-17DE-02FB373A0F68}" dt="2021-03-19T14:14:54.071" v="212"/>
          <ac:picMkLst>
            <pc:docMk/>
            <pc:sldMk cId="2968645380" sldId="264"/>
            <ac:picMk id="3" creationId="{D2E1EF36-5393-476E-916F-92D0C69EC0A6}"/>
          </ac:picMkLst>
        </pc:picChg>
        <pc:picChg chg="add mod modCrop">
          <ac:chgData name="Elio Tognacca" userId="S::tognacca@etud.insa-toulouse.fr::7d81dc1c-eb42-4112-b953-fbd6cbec9ce0" providerId="AD" clId="Web-{3EC054EA-31CE-88F4-17DE-02FB373A0F68}" dt="2021-03-19T14:28:53.298" v="218"/>
          <ac:picMkLst>
            <pc:docMk/>
            <pc:sldMk cId="2968645380" sldId="264"/>
            <ac:picMk id="6" creationId="{8D36656E-95DA-4DF2-BE04-B96B9AEAB9AE}"/>
          </ac:picMkLst>
        </pc:picChg>
        <pc:picChg chg="add mod ord">
          <ac:chgData name="Elio Tognacca" userId="S::tognacca@etud.insa-toulouse.fr::7d81dc1c-eb42-4112-b953-fbd6cbec9ce0" providerId="AD" clId="Web-{3EC054EA-31CE-88F4-17DE-02FB373A0F68}" dt="2021-03-19T14:29:35.596" v="223" actId="1076"/>
          <ac:picMkLst>
            <pc:docMk/>
            <pc:sldMk cId="2968645380" sldId="264"/>
            <ac:picMk id="7" creationId="{547114C7-F33C-40E6-9436-4B644A21FC67}"/>
          </ac:picMkLst>
        </pc:picChg>
      </pc:sldChg>
      <pc:sldChg chg="addSp delSp modSp">
        <pc:chgData name="Elio Tognacca" userId="S::tognacca@etud.insa-toulouse.fr::7d81dc1c-eb42-4112-b953-fbd6cbec9ce0" providerId="AD" clId="Web-{3EC054EA-31CE-88F4-17DE-02FB373A0F68}" dt="2021-03-19T14:31:13.177" v="228" actId="1076"/>
        <pc:sldMkLst>
          <pc:docMk/>
          <pc:sldMk cId="2578090134" sldId="265"/>
        </pc:sldMkLst>
        <pc:picChg chg="del">
          <ac:chgData name="Elio Tognacca" userId="S::tognacca@etud.insa-toulouse.fr::7d81dc1c-eb42-4112-b953-fbd6cbec9ce0" providerId="AD" clId="Web-{3EC054EA-31CE-88F4-17DE-02FB373A0F68}" dt="2021-03-19T14:14:50.306" v="210"/>
          <ac:picMkLst>
            <pc:docMk/>
            <pc:sldMk cId="2578090134" sldId="265"/>
            <ac:picMk id="2" creationId="{5F95A042-2CB5-404B-BE3B-2FC321FC4BE9}"/>
          </ac:picMkLst>
        </pc:picChg>
        <pc:picChg chg="add mod">
          <ac:chgData name="Elio Tognacca" userId="S::tognacca@etud.insa-toulouse.fr::7d81dc1c-eb42-4112-b953-fbd6cbec9ce0" providerId="AD" clId="Web-{3EC054EA-31CE-88F4-17DE-02FB373A0F68}" dt="2021-03-19T14:31:13.177" v="228" actId="1076"/>
          <ac:picMkLst>
            <pc:docMk/>
            <pc:sldMk cId="2578090134" sldId="265"/>
            <ac:picMk id="3" creationId="{14095D7A-354F-49BE-B38D-B536025D3E2C}"/>
          </ac:picMkLst>
        </pc:picChg>
      </pc:sldChg>
      <pc:sldChg chg="addSp delSp modSp">
        <pc:chgData name="Elio Tognacca" userId="S::tognacca@etud.insa-toulouse.fr::7d81dc1c-eb42-4112-b953-fbd6cbec9ce0" providerId="AD" clId="Web-{3EC054EA-31CE-88F4-17DE-02FB373A0F68}" dt="2021-03-19T14:33:18.603" v="239" actId="14100"/>
        <pc:sldMkLst>
          <pc:docMk/>
          <pc:sldMk cId="1890031543" sldId="266"/>
        </pc:sldMkLst>
        <pc:picChg chg="del">
          <ac:chgData name="Elio Tognacca" userId="S::tognacca@etud.insa-toulouse.fr::7d81dc1c-eb42-4112-b953-fbd6cbec9ce0" providerId="AD" clId="Web-{3EC054EA-31CE-88F4-17DE-02FB373A0F68}" dt="2021-03-19T14:14:47.790" v="209"/>
          <ac:picMkLst>
            <pc:docMk/>
            <pc:sldMk cId="1890031543" sldId="266"/>
            <ac:picMk id="2" creationId="{9EBEF01E-C6FA-4023-B72E-5F5EC8A02C24}"/>
          </ac:picMkLst>
        </pc:picChg>
        <pc:picChg chg="add mod">
          <ac:chgData name="Elio Tognacca" userId="S::tognacca@etud.insa-toulouse.fr::7d81dc1c-eb42-4112-b953-fbd6cbec9ce0" providerId="AD" clId="Web-{3EC054EA-31CE-88F4-17DE-02FB373A0F68}" dt="2021-03-19T14:33:18.603" v="239" actId="14100"/>
          <ac:picMkLst>
            <pc:docMk/>
            <pc:sldMk cId="1890031543" sldId="266"/>
            <ac:picMk id="4" creationId="{54153468-E0DA-4F59-B509-F742060AAC58}"/>
          </ac:picMkLst>
        </pc:picChg>
      </pc:sldChg>
      <pc:sldChg chg="modSp">
        <pc:chgData name="Elio Tognacca" userId="S::tognacca@etud.insa-toulouse.fr::7d81dc1c-eb42-4112-b953-fbd6cbec9ce0" providerId="AD" clId="Web-{3EC054EA-31CE-88F4-17DE-02FB373A0F68}" dt="2021-03-19T13:04:52.997" v="208" actId="20577"/>
        <pc:sldMkLst>
          <pc:docMk/>
          <pc:sldMk cId="1483706242" sldId="271"/>
        </pc:sldMkLst>
        <pc:spChg chg="mod">
          <ac:chgData name="Elio Tognacca" userId="S::tognacca@etud.insa-toulouse.fr::7d81dc1c-eb42-4112-b953-fbd6cbec9ce0" providerId="AD" clId="Web-{3EC054EA-31CE-88F4-17DE-02FB373A0F68}" dt="2021-03-19T12:30:38.505" v="84" actId="20577"/>
          <ac:spMkLst>
            <pc:docMk/>
            <pc:sldMk cId="1483706242" sldId="271"/>
            <ac:spMk id="14" creationId="{BE2A5696-59BC-4AE1-AF2A-E95A8678A728}"/>
          </ac:spMkLst>
        </pc:spChg>
        <pc:spChg chg="mod">
          <ac:chgData name="Elio Tognacca" userId="S::tognacca@etud.insa-toulouse.fr::7d81dc1c-eb42-4112-b953-fbd6cbec9ce0" providerId="AD" clId="Web-{3EC054EA-31CE-88F4-17DE-02FB373A0F68}" dt="2021-03-19T12:35:34.338" v="119" actId="20577"/>
          <ac:spMkLst>
            <pc:docMk/>
            <pc:sldMk cId="1483706242" sldId="271"/>
            <ac:spMk id="15" creationId="{3A809E63-F284-40BC-A7B6-77C0113A5FA9}"/>
          </ac:spMkLst>
        </pc:spChg>
        <pc:spChg chg="mod">
          <ac:chgData name="Elio Tognacca" userId="S::tognacca@etud.insa-toulouse.fr::7d81dc1c-eb42-4112-b953-fbd6cbec9ce0" providerId="AD" clId="Web-{3EC054EA-31CE-88F4-17DE-02FB373A0F68}" dt="2021-03-19T12:29:45.160" v="41"/>
          <ac:spMkLst>
            <pc:docMk/>
            <pc:sldMk cId="1483706242" sldId="271"/>
            <ac:spMk id="16" creationId="{F7514F00-7E46-403B-98C8-A202D1C01216}"/>
          </ac:spMkLst>
        </pc:spChg>
        <pc:spChg chg="mod">
          <ac:chgData name="Elio Tognacca" userId="S::tognacca@etud.insa-toulouse.fr::7d81dc1c-eb42-4112-b953-fbd6cbec9ce0" providerId="AD" clId="Web-{3EC054EA-31CE-88F4-17DE-02FB373A0F68}" dt="2021-03-19T13:01:07.884" v="191" actId="20577"/>
          <ac:spMkLst>
            <pc:docMk/>
            <pc:sldMk cId="1483706242" sldId="271"/>
            <ac:spMk id="17" creationId="{8F3C9F78-81A4-479D-8A42-6CC2B9EE36EE}"/>
          </ac:spMkLst>
        </pc:spChg>
        <pc:spChg chg="mod">
          <ac:chgData name="Elio Tognacca" userId="S::tognacca@etud.insa-toulouse.fr::7d81dc1c-eb42-4112-b953-fbd6cbec9ce0" providerId="AD" clId="Web-{3EC054EA-31CE-88F4-17DE-02FB373A0F68}" dt="2021-03-19T13:03:02.823" v="193"/>
          <ac:spMkLst>
            <pc:docMk/>
            <pc:sldMk cId="1483706242" sldId="271"/>
            <ac:spMk id="18" creationId="{E7E31119-0B06-4248-BCE3-4CF2BD42B686}"/>
          </ac:spMkLst>
        </pc:spChg>
        <pc:spChg chg="mod">
          <ac:chgData name="Elio Tognacca" userId="S::tognacca@etud.insa-toulouse.fr::7d81dc1c-eb42-4112-b953-fbd6cbec9ce0" providerId="AD" clId="Web-{3EC054EA-31CE-88F4-17DE-02FB373A0F68}" dt="2021-03-19T13:04:52.997" v="208" actId="20577"/>
          <ac:spMkLst>
            <pc:docMk/>
            <pc:sldMk cId="1483706242" sldId="271"/>
            <ac:spMk id="19" creationId="{B4304918-7846-4C22-BF62-010D877C80D8}"/>
          </ac:spMkLst>
        </pc:spChg>
        <pc:spChg chg="mod">
          <ac:chgData name="Elio Tognacca" userId="S::tognacca@etud.insa-toulouse.fr::7d81dc1c-eb42-4112-b953-fbd6cbec9ce0" providerId="AD" clId="Web-{3EC054EA-31CE-88F4-17DE-02FB373A0F68}" dt="2021-03-19T12:51:59.404" v="187" actId="14100"/>
          <ac:spMkLst>
            <pc:docMk/>
            <pc:sldMk cId="1483706242" sldId="271"/>
            <ac:spMk id="20" creationId="{C4176F9F-DA2E-457C-A207-0140DD2F64D3}"/>
          </ac:spMkLst>
        </pc:spChg>
      </pc:sldChg>
    </pc:docChg>
  </pc:docChgLst>
  <pc:docChgLst>
    <pc:chgData name="Elio Tognacca" userId="S::tognacca@etud.insa-toulouse.fr::7d81dc1c-eb42-4112-b953-fbd6cbec9ce0" providerId="AD" clId="Web-{9D7F0DFE-22BD-04FE-0BF1-0EAD92EF4658}"/>
    <pc:docChg chg="modSld">
      <pc:chgData name="Elio Tognacca" userId="S::tognacca@etud.insa-toulouse.fr::7d81dc1c-eb42-4112-b953-fbd6cbec9ce0" providerId="AD" clId="Web-{9D7F0DFE-22BD-04FE-0BF1-0EAD92EF4658}" dt="2021-03-22T08:37:12.687" v="35" actId="20577"/>
      <pc:docMkLst>
        <pc:docMk/>
      </pc:docMkLst>
      <pc:sldChg chg="modSp">
        <pc:chgData name="Elio Tognacca" userId="S::tognacca@etud.insa-toulouse.fr::7d81dc1c-eb42-4112-b953-fbd6cbec9ce0" providerId="AD" clId="Web-{9D7F0DFE-22BD-04FE-0BF1-0EAD92EF4658}" dt="2021-03-22T07:22:02.682" v="1" actId="20577"/>
        <pc:sldMkLst>
          <pc:docMk/>
          <pc:sldMk cId="3262086891" sldId="270"/>
        </pc:sldMkLst>
        <pc:spChg chg="mod">
          <ac:chgData name="Elio Tognacca" userId="S::tognacca@etud.insa-toulouse.fr::7d81dc1c-eb42-4112-b953-fbd6cbec9ce0" providerId="AD" clId="Web-{9D7F0DFE-22BD-04FE-0BF1-0EAD92EF4658}" dt="2021-03-22T07:22:02.682" v="1" actId="20577"/>
          <ac:spMkLst>
            <pc:docMk/>
            <pc:sldMk cId="3262086891" sldId="270"/>
            <ac:spMk id="3" creationId="{E5066615-2FFE-4E28-8644-3AB85D800061}"/>
          </ac:spMkLst>
        </pc:spChg>
      </pc:sldChg>
      <pc:sldChg chg="modSp">
        <pc:chgData name="Elio Tognacca" userId="S::tognacca@etud.insa-toulouse.fr::7d81dc1c-eb42-4112-b953-fbd6cbec9ce0" providerId="AD" clId="Web-{9D7F0DFE-22BD-04FE-0BF1-0EAD92EF4658}" dt="2021-03-22T08:37:12.687" v="35" actId="20577"/>
        <pc:sldMkLst>
          <pc:docMk/>
          <pc:sldMk cId="1396194800" sldId="275"/>
        </pc:sldMkLst>
        <pc:spChg chg="mod">
          <ac:chgData name="Elio Tognacca" userId="S::tognacca@etud.insa-toulouse.fr::7d81dc1c-eb42-4112-b953-fbd6cbec9ce0" providerId="AD" clId="Web-{9D7F0DFE-22BD-04FE-0BF1-0EAD92EF4658}" dt="2021-03-22T08:37:12.687" v="35" actId="20577"/>
          <ac:spMkLst>
            <pc:docMk/>
            <pc:sldMk cId="1396194800" sldId="275"/>
            <ac:spMk id="4" creationId="{0FAEDB17-5DA0-4926-8086-C3364FB42CEA}"/>
          </ac:spMkLst>
        </pc:spChg>
      </pc:sldChg>
      <pc:sldChg chg="modSp">
        <pc:chgData name="Elio Tognacca" userId="S::tognacca@etud.insa-toulouse.fr::7d81dc1c-eb42-4112-b953-fbd6cbec9ce0" providerId="AD" clId="Web-{9D7F0DFE-22BD-04FE-0BF1-0EAD92EF4658}" dt="2021-03-22T07:22:08.198" v="2" actId="20577"/>
        <pc:sldMkLst>
          <pc:docMk/>
          <pc:sldMk cId="3635193139" sldId="281"/>
        </pc:sldMkLst>
        <pc:spChg chg="mod">
          <ac:chgData name="Elio Tognacca" userId="S::tognacca@etud.insa-toulouse.fr::7d81dc1c-eb42-4112-b953-fbd6cbec9ce0" providerId="AD" clId="Web-{9D7F0DFE-22BD-04FE-0BF1-0EAD92EF4658}" dt="2021-03-22T07:22:08.198" v="2" actId="20577"/>
          <ac:spMkLst>
            <pc:docMk/>
            <pc:sldMk cId="3635193139" sldId="281"/>
            <ac:spMk id="3" creationId="{E5066615-2FFE-4E28-8644-3AB85D800061}"/>
          </ac:spMkLst>
        </pc:spChg>
      </pc:sldChg>
      <pc:sldChg chg="modSp">
        <pc:chgData name="Elio Tognacca" userId="S::tognacca@etud.insa-toulouse.fr::7d81dc1c-eb42-4112-b953-fbd6cbec9ce0" providerId="AD" clId="Web-{9D7F0DFE-22BD-04FE-0BF1-0EAD92EF4658}" dt="2021-03-22T07:21:57.978" v="0" actId="20577"/>
        <pc:sldMkLst>
          <pc:docMk/>
          <pc:sldMk cId="3890440273" sldId="282"/>
        </pc:sldMkLst>
        <pc:spChg chg="mod">
          <ac:chgData name="Elio Tognacca" userId="S::tognacca@etud.insa-toulouse.fr::7d81dc1c-eb42-4112-b953-fbd6cbec9ce0" providerId="AD" clId="Web-{9D7F0DFE-22BD-04FE-0BF1-0EAD92EF4658}" dt="2021-03-22T07:21:57.978" v="0" actId="20577"/>
          <ac:spMkLst>
            <pc:docMk/>
            <pc:sldMk cId="3890440273" sldId="282"/>
            <ac:spMk id="3" creationId="{E5066615-2FFE-4E28-8644-3AB85D800061}"/>
          </ac:spMkLst>
        </pc:spChg>
      </pc:sldChg>
      <pc:sldChg chg="modSp">
        <pc:chgData name="Elio Tognacca" userId="S::tognacca@etud.insa-toulouse.fr::7d81dc1c-eb42-4112-b953-fbd6cbec9ce0" providerId="AD" clId="Web-{9D7F0DFE-22BD-04FE-0BF1-0EAD92EF4658}" dt="2021-03-22T07:22:21.089" v="4" actId="20577"/>
        <pc:sldMkLst>
          <pc:docMk/>
          <pc:sldMk cId="578037120" sldId="283"/>
        </pc:sldMkLst>
        <pc:spChg chg="mod">
          <ac:chgData name="Elio Tognacca" userId="S::tognacca@etud.insa-toulouse.fr::7d81dc1c-eb42-4112-b953-fbd6cbec9ce0" providerId="AD" clId="Web-{9D7F0DFE-22BD-04FE-0BF1-0EAD92EF4658}" dt="2021-03-22T07:22:21.089" v="4" actId="20577"/>
          <ac:spMkLst>
            <pc:docMk/>
            <pc:sldMk cId="578037120" sldId="283"/>
            <ac:spMk id="3" creationId="{E5066615-2FFE-4E28-8644-3AB85D800061}"/>
          </ac:spMkLst>
        </pc:spChg>
      </pc:sldChg>
      <pc:sldChg chg="modSp">
        <pc:chgData name="Elio Tognacca" userId="S::tognacca@etud.insa-toulouse.fr::7d81dc1c-eb42-4112-b953-fbd6cbec9ce0" providerId="AD" clId="Web-{9D7F0DFE-22BD-04FE-0BF1-0EAD92EF4658}" dt="2021-03-22T07:22:24.651" v="5" actId="20577"/>
        <pc:sldMkLst>
          <pc:docMk/>
          <pc:sldMk cId="292994020" sldId="284"/>
        </pc:sldMkLst>
        <pc:spChg chg="mod">
          <ac:chgData name="Elio Tognacca" userId="S::tognacca@etud.insa-toulouse.fr::7d81dc1c-eb42-4112-b953-fbd6cbec9ce0" providerId="AD" clId="Web-{9D7F0DFE-22BD-04FE-0BF1-0EAD92EF4658}" dt="2021-03-22T07:22:24.651" v="5" actId="20577"/>
          <ac:spMkLst>
            <pc:docMk/>
            <pc:sldMk cId="292994020" sldId="284"/>
            <ac:spMk id="3" creationId="{E5066615-2FFE-4E28-8644-3AB85D800061}"/>
          </ac:spMkLst>
        </pc:spChg>
      </pc:sldChg>
      <pc:sldChg chg="modSp">
        <pc:chgData name="Elio Tognacca" userId="S::tognacca@etud.insa-toulouse.fr::7d81dc1c-eb42-4112-b953-fbd6cbec9ce0" providerId="AD" clId="Web-{9D7F0DFE-22BD-04FE-0BF1-0EAD92EF4658}" dt="2021-03-22T07:22:31.854" v="10" actId="20577"/>
        <pc:sldMkLst>
          <pc:docMk/>
          <pc:sldMk cId="1362337282" sldId="285"/>
        </pc:sldMkLst>
        <pc:spChg chg="mod">
          <ac:chgData name="Elio Tognacca" userId="S::tognacca@etud.insa-toulouse.fr::7d81dc1c-eb42-4112-b953-fbd6cbec9ce0" providerId="AD" clId="Web-{9D7F0DFE-22BD-04FE-0BF1-0EAD92EF4658}" dt="2021-03-22T07:22:31.854" v="10" actId="20577"/>
          <ac:spMkLst>
            <pc:docMk/>
            <pc:sldMk cId="1362337282" sldId="285"/>
            <ac:spMk id="3" creationId="{E5066615-2FFE-4E28-8644-3AB85D800061}"/>
          </ac:spMkLst>
        </pc:spChg>
      </pc:sldChg>
    </pc:docChg>
  </pc:docChgLst>
  <pc:docChgLst>
    <pc:chgData name="Utilisateur invité" userId="S::urn:spo:anon#d1e91499d65809d091346bf08347548a1ce7025e6b414c69ccaef5dad34980a0::" providerId="AD" clId="Web-{EFAEAB2A-A88C-A47F-61B2-B99F9A6CEDE9}"/>
    <pc:docChg chg="addSld modSld sldOrd">
      <pc:chgData name="Utilisateur invité" userId="S::urn:spo:anon#d1e91499d65809d091346bf08347548a1ce7025e6b414c69ccaef5dad34980a0::" providerId="AD" clId="Web-{EFAEAB2A-A88C-A47F-61B2-B99F9A6CEDE9}" dt="2021-03-19T17:43:50.319" v="43" actId="1076"/>
      <pc:docMkLst>
        <pc:docMk/>
      </pc:docMkLst>
      <pc:sldChg chg="delSp modSp">
        <pc:chgData name="Utilisateur invité" userId="S::urn:spo:anon#d1e91499d65809d091346bf08347548a1ce7025e6b414c69ccaef5dad34980a0::" providerId="AD" clId="Web-{EFAEAB2A-A88C-A47F-61B2-B99F9A6CEDE9}" dt="2021-03-19T17:12:17.880" v="3"/>
        <pc:sldMkLst>
          <pc:docMk/>
          <pc:sldMk cId="1892929834" sldId="268"/>
        </pc:sldMkLst>
        <pc:picChg chg="mod">
          <ac:chgData name="Utilisateur invité" userId="S::urn:spo:anon#d1e91499d65809d091346bf08347548a1ce7025e6b414c69ccaef5dad34980a0::" providerId="AD" clId="Web-{EFAEAB2A-A88C-A47F-61B2-B99F9A6CEDE9}" dt="2021-03-19T17:11:51.786" v="2" actId="1076"/>
          <ac:picMkLst>
            <pc:docMk/>
            <pc:sldMk cId="1892929834" sldId="268"/>
            <ac:picMk id="8" creationId="{AFF3542F-722E-4270-9C15-4C4D0577592A}"/>
          </ac:picMkLst>
        </pc:picChg>
        <pc:picChg chg="del mod">
          <ac:chgData name="Utilisateur invité" userId="S::urn:spo:anon#d1e91499d65809d091346bf08347548a1ce7025e6b414c69ccaef5dad34980a0::" providerId="AD" clId="Web-{EFAEAB2A-A88C-A47F-61B2-B99F9A6CEDE9}" dt="2021-03-19T17:12:17.880" v="3"/>
          <ac:picMkLst>
            <pc:docMk/>
            <pc:sldMk cId="1892929834" sldId="268"/>
            <ac:picMk id="9" creationId="{8DA6AAF8-53C0-4347-B87A-62CB624E856C}"/>
          </ac:picMkLst>
        </pc:picChg>
      </pc:sldChg>
      <pc:sldChg chg="modSp">
        <pc:chgData name="Utilisateur invité" userId="S::urn:spo:anon#d1e91499d65809d091346bf08347548a1ce7025e6b414c69ccaef5dad34980a0::" providerId="AD" clId="Web-{EFAEAB2A-A88C-A47F-61B2-B99F9A6CEDE9}" dt="2021-03-19T17:38:38.563" v="30" actId="20577"/>
        <pc:sldMkLst>
          <pc:docMk/>
          <pc:sldMk cId="3662119818" sldId="273"/>
        </pc:sldMkLst>
        <pc:spChg chg="mod">
          <ac:chgData name="Utilisateur invité" userId="S::urn:spo:anon#d1e91499d65809d091346bf08347548a1ce7025e6b414c69ccaef5dad34980a0::" providerId="AD" clId="Web-{EFAEAB2A-A88C-A47F-61B2-B99F9A6CEDE9}" dt="2021-03-19T17:38:38.563" v="30" actId="20577"/>
          <ac:spMkLst>
            <pc:docMk/>
            <pc:sldMk cId="3662119818" sldId="273"/>
            <ac:spMk id="5" creationId="{4F88944B-3780-4762-8643-2A1075DFDACB}"/>
          </ac:spMkLst>
        </pc:spChg>
      </pc:sldChg>
      <pc:sldChg chg="addSp delSp modSp add ord replId">
        <pc:chgData name="Utilisateur invité" userId="S::urn:spo:anon#d1e91499d65809d091346bf08347548a1ce7025e6b414c69ccaef5dad34980a0::" providerId="AD" clId="Web-{EFAEAB2A-A88C-A47F-61B2-B99F9A6CEDE9}" dt="2021-03-19T17:43:50.319" v="43" actId="1076"/>
        <pc:sldMkLst>
          <pc:docMk/>
          <pc:sldMk cId="3619549981" sldId="278"/>
        </pc:sldMkLst>
        <pc:spChg chg="del">
          <ac:chgData name="Utilisateur invité" userId="S::urn:spo:anon#d1e91499d65809d091346bf08347548a1ce7025e6b414c69ccaef5dad34980a0::" providerId="AD" clId="Web-{EFAEAB2A-A88C-A47F-61B2-B99F9A6CEDE9}" dt="2021-03-19T17:38:04.485" v="6"/>
          <ac:spMkLst>
            <pc:docMk/>
            <pc:sldMk cId="3619549981" sldId="278"/>
            <ac:spMk id="2" creationId="{5AEC3294-31B5-4B1C-B58A-24ADD479179F}"/>
          </ac:spMkLst>
        </pc:spChg>
        <pc:spChg chg="mod">
          <ac:chgData name="Utilisateur invité" userId="S::urn:spo:anon#d1e91499d65809d091346bf08347548a1ce7025e6b414c69ccaef5dad34980a0::" providerId="AD" clId="Web-{EFAEAB2A-A88C-A47F-61B2-B99F9A6CEDE9}" dt="2021-03-19T17:38:28.735" v="17" actId="20577"/>
          <ac:spMkLst>
            <pc:docMk/>
            <pc:sldMk cId="3619549981" sldId="278"/>
            <ac:spMk id="5" creationId="{4F88944B-3780-4762-8643-2A1075DFDACB}"/>
          </ac:spMkLst>
        </pc:spChg>
        <pc:picChg chg="add mod">
          <ac:chgData name="Utilisateur invité" userId="S::urn:spo:anon#d1e91499d65809d091346bf08347548a1ce7025e6b414c69ccaef5dad34980a0::" providerId="AD" clId="Web-{EFAEAB2A-A88C-A47F-61B2-B99F9A6CEDE9}" dt="2021-03-19T17:43:50.319" v="43" actId="1076"/>
          <ac:picMkLst>
            <pc:docMk/>
            <pc:sldMk cId="3619549981" sldId="278"/>
            <ac:picMk id="4" creationId="{83EE0DBF-C3C5-4A34-9ED3-3A099AE9B34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1C11C7-F218-4720-9110-E91CC05BE5DD}" type="datetimeFigureOut">
              <a:rPr lang="fr-FR"/>
              <a:t>02/04/2021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C8EBC5-58D5-49A4-AE99-4E1738798A91}" type="slidenum">
              <a:rPr lang="fr-FR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795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e 12"/>
          <p:cNvGrpSpPr>
            <a:grpSpLocks/>
          </p:cNvGrpSpPr>
          <p:nvPr userDrawn="1"/>
        </p:nvGrpSpPr>
        <p:grpSpPr bwMode="auto">
          <a:xfrm>
            <a:off x="0" y="868363"/>
            <a:ext cx="5808133" cy="4633912"/>
            <a:chOff x="-1" y="868398"/>
            <a:chExt cx="4355976" cy="4633217"/>
          </a:xfrm>
        </p:grpSpPr>
        <p:sp>
          <p:nvSpPr>
            <p:cNvPr id="3" name="Triangle isocèle 5"/>
            <p:cNvSpPr/>
            <p:nvPr userDrawn="1"/>
          </p:nvSpPr>
          <p:spPr>
            <a:xfrm rot="5400000">
              <a:off x="-67218" y="1078422"/>
              <a:ext cx="4490410" cy="4355976"/>
            </a:xfrm>
            <a:prstGeom prst="triangle">
              <a:avLst/>
            </a:prstGeom>
            <a:gradFill>
              <a:gsLst>
                <a:gs pos="91000">
                  <a:srgbClr val="004D6F">
                    <a:alpha val="73000"/>
                  </a:srgbClr>
                </a:gs>
                <a:gs pos="1000">
                  <a:schemeClr val="bg1">
                    <a:alpha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fr-FR"/>
                <a:t> </a:t>
              </a:r>
            </a:p>
          </p:txBody>
        </p:sp>
        <p:sp>
          <p:nvSpPr>
            <p:cNvPr id="4" name="Triangle isocèle 2"/>
            <p:cNvSpPr/>
            <p:nvPr userDrawn="1"/>
          </p:nvSpPr>
          <p:spPr>
            <a:xfrm rot="5400000">
              <a:off x="-47736" y="916134"/>
              <a:ext cx="4248471" cy="4152999"/>
            </a:xfrm>
            <a:prstGeom prst="triangle">
              <a:avLst/>
            </a:prstGeom>
            <a:gradFill flip="none" rotWithShape="1">
              <a:gsLst>
                <a:gs pos="91000">
                  <a:srgbClr val="004D6F">
                    <a:alpha val="83000"/>
                  </a:srgbClr>
                </a:gs>
                <a:gs pos="1000">
                  <a:schemeClr val="bg1">
                    <a:alpha val="77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fr-FR"/>
            </a:p>
          </p:txBody>
        </p:sp>
      </p:grpSp>
      <p:sp>
        <p:nvSpPr>
          <p:cNvPr id="5" name="Triangle isocèle 10"/>
          <p:cNvSpPr/>
          <p:nvPr userDrawn="1"/>
        </p:nvSpPr>
        <p:spPr>
          <a:xfrm rot="16200000">
            <a:off x="6519252" y="-1775037"/>
            <a:ext cx="3923411" cy="7458217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9583" h="5593663">
                <a:moveTo>
                  <a:pt x="0" y="5571143"/>
                </a:moveTo>
                <a:lnTo>
                  <a:pt x="2886084" y="0"/>
                </a:lnTo>
                <a:cubicBezTo>
                  <a:pt x="3296866" y="781336"/>
                  <a:pt x="3503232" y="1243485"/>
                  <a:pt x="3914014" y="2024821"/>
                </a:cubicBezTo>
                <a:cubicBezTo>
                  <a:pt x="3912240" y="2295005"/>
                  <a:pt x="3918271" y="3614728"/>
                  <a:pt x="3919583" y="4687730"/>
                </a:cubicBezTo>
                <a:cubicBezTo>
                  <a:pt x="3917192" y="5350405"/>
                  <a:pt x="3918181" y="5087563"/>
                  <a:pt x="3915790" y="5593663"/>
                </a:cubicBezTo>
                <a:lnTo>
                  <a:pt x="0" y="5571143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90000"/>
                </a:srgbClr>
              </a:gs>
              <a:gs pos="1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sp>
        <p:nvSpPr>
          <p:cNvPr id="6" name="Triangle isocèle 7"/>
          <p:cNvSpPr/>
          <p:nvPr userDrawn="1"/>
        </p:nvSpPr>
        <p:spPr>
          <a:xfrm rot="16200000">
            <a:off x="9412425" y="-936188"/>
            <a:ext cx="1874105" cy="3737043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86000"/>
                </a:srgbClr>
              </a:gs>
              <a:gs pos="1000">
                <a:schemeClr val="bg1">
                  <a:alpha val="37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sp>
        <p:nvSpPr>
          <p:cNvPr id="7" name="Triangle isocèle 8"/>
          <p:cNvSpPr/>
          <p:nvPr userDrawn="1"/>
        </p:nvSpPr>
        <p:spPr>
          <a:xfrm rot="16200000">
            <a:off x="10071118" y="57987"/>
            <a:ext cx="1872209" cy="2421545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79000"/>
                </a:srgbClr>
              </a:gs>
              <a:gs pos="5000">
                <a:schemeClr val="bg1">
                  <a:alpha val="3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19151" y="369889"/>
            <a:ext cx="3757083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>
          <a:blip r:embed="rId3"/>
          <a:srcRect b="42645"/>
          <a:stretch>
            <a:fillRect/>
          </a:stretch>
        </p:blipFill>
        <p:spPr bwMode="auto">
          <a:xfrm>
            <a:off x="4559300" y="6353176"/>
            <a:ext cx="2785533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36552" y="222251"/>
            <a:ext cx="1822449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riangle isocèle 10"/>
          <p:cNvSpPr/>
          <p:nvPr userDrawn="1"/>
        </p:nvSpPr>
        <p:spPr>
          <a:xfrm rot="16200000">
            <a:off x="9563105" y="-1286357"/>
            <a:ext cx="1342487" cy="3911761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3914014 w 3919583"/>
              <a:gd name="connsiteY2" fmla="*/ 602252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2170505 w 3919583"/>
              <a:gd name="connsiteY2" fmla="*/ 1892836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5793"/>
              <a:gd name="connsiteY0" fmla="*/ 4148574 h 4171094"/>
              <a:gd name="connsiteX1" fmla="*/ 2153516 w 3915793"/>
              <a:gd name="connsiteY1" fmla="*/ 0 h 4171094"/>
              <a:gd name="connsiteX2" fmla="*/ 2170505 w 3915793"/>
              <a:gd name="connsiteY2" fmla="*/ 1892836 h 4171094"/>
              <a:gd name="connsiteX3" fmla="*/ 2190725 w 3915793"/>
              <a:gd name="connsiteY3" fmla="*/ 3265165 h 4171094"/>
              <a:gd name="connsiteX4" fmla="*/ 3915790 w 3915793"/>
              <a:gd name="connsiteY4" fmla="*/ 4171094 h 4171094"/>
              <a:gd name="connsiteX5" fmla="*/ 0 w 3915793"/>
              <a:gd name="connsiteY5" fmla="*/ 4148574 h 4171094"/>
              <a:gd name="connsiteX0" fmla="*/ 0 w 3963302"/>
              <a:gd name="connsiteY0" fmla="*/ 4148574 h 4171094"/>
              <a:gd name="connsiteX1" fmla="*/ 2153516 w 3963302"/>
              <a:gd name="connsiteY1" fmla="*/ 0 h 4171094"/>
              <a:gd name="connsiteX2" fmla="*/ 2170505 w 3963302"/>
              <a:gd name="connsiteY2" fmla="*/ 1892836 h 4171094"/>
              <a:gd name="connsiteX3" fmla="*/ 3915790 w 3963302"/>
              <a:gd name="connsiteY3" fmla="*/ 4171094 h 4171094"/>
              <a:gd name="connsiteX4" fmla="*/ 0 w 3963302"/>
              <a:gd name="connsiteY4" fmla="*/ 4148574 h 4171094"/>
              <a:gd name="connsiteX0" fmla="*/ 0 w 3971475"/>
              <a:gd name="connsiteY0" fmla="*/ 4148574 h 4171094"/>
              <a:gd name="connsiteX1" fmla="*/ 2153516 w 3971475"/>
              <a:gd name="connsiteY1" fmla="*/ 0 h 4171094"/>
              <a:gd name="connsiteX2" fmla="*/ 3915790 w 3971475"/>
              <a:gd name="connsiteY2" fmla="*/ 4171094 h 4171094"/>
              <a:gd name="connsiteX3" fmla="*/ 0 w 3971475"/>
              <a:gd name="connsiteY3" fmla="*/ 4148574 h 4171094"/>
              <a:gd name="connsiteX0" fmla="*/ 0 w 2530710"/>
              <a:gd name="connsiteY0" fmla="*/ 4148574 h 4171098"/>
              <a:gd name="connsiteX1" fmla="*/ 2153516 w 2530710"/>
              <a:gd name="connsiteY1" fmla="*/ 0 h 4171098"/>
              <a:gd name="connsiteX2" fmla="*/ 2128327 w 2530710"/>
              <a:gd name="connsiteY2" fmla="*/ 4171098 h 4171098"/>
              <a:gd name="connsiteX3" fmla="*/ 0 w 2530710"/>
              <a:gd name="connsiteY3" fmla="*/ 4148574 h 4171098"/>
              <a:gd name="connsiteX0" fmla="*/ 0 w 2438750"/>
              <a:gd name="connsiteY0" fmla="*/ 4148574 h 4171098"/>
              <a:gd name="connsiteX1" fmla="*/ 2153516 w 2438750"/>
              <a:gd name="connsiteY1" fmla="*/ 0 h 4171098"/>
              <a:gd name="connsiteX2" fmla="*/ 2128327 w 2438750"/>
              <a:gd name="connsiteY2" fmla="*/ 4171098 h 4171098"/>
              <a:gd name="connsiteX3" fmla="*/ 0 w 2438750"/>
              <a:gd name="connsiteY3" fmla="*/ 4148574 h 4171098"/>
              <a:gd name="connsiteX0" fmla="*/ 0 w 2153516"/>
              <a:gd name="connsiteY0" fmla="*/ 4148574 h 4171098"/>
              <a:gd name="connsiteX1" fmla="*/ 2153516 w 2153516"/>
              <a:gd name="connsiteY1" fmla="*/ 0 h 4171098"/>
              <a:gd name="connsiteX2" fmla="*/ 2128327 w 2153516"/>
              <a:gd name="connsiteY2" fmla="*/ 4171098 h 4171098"/>
              <a:gd name="connsiteX3" fmla="*/ 0 w 2153516"/>
              <a:gd name="connsiteY3" fmla="*/ 4148574 h 4171098"/>
              <a:gd name="connsiteX0" fmla="*/ 0 w 2155023"/>
              <a:gd name="connsiteY0" fmla="*/ 4148574 h 4171098"/>
              <a:gd name="connsiteX1" fmla="*/ 2153516 w 2155023"/>
              <a:gd name="connsiteY1" fmla="*/ 0 h 4171098"/>
              <a:gd name="connsiteX2" fmla="*/ 2128327 w 2155023"/>
              <a:gd name="connsiteY2" fmla="*/ 4171098 h 4171098"/>
              <a:gd name="connsiteX3" fmla="*/ 0 w 2155023"/>
              <a:gd name="connsiteY3" fmla="*/ 4148574 h 4171098"/>
              <a:gd name="connsiteX0" fmla="*/ 0 w 2161634"/>
              <a:gd name="connsiteY0" fmla="*/ 4148574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48574 h 4171098"/>
              <a:gd name="connsiteX0" fmla="*/ 0 w 2161634"/>
              <a:gd name="connsiteY0" fmla="*/ 4163240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63240 h 4171098"/>
              <a:gd name="connsiteX0" fmla="*/ 0 w 2168034"/>
              <a:gd name="connsiteY0" fmla="*/ 4174397 h 4182255"/>
              <a:gd name="connsiteX1" fmla="*/ 2164660 w 2168034"/>
              <a:gd name="connsiteY1" fmla="*/ 0 h 4182255"/>
              <a:gd name="connsiteX2" fmla="*/ 2157630 w 2168034"/>
              <a:gd name="connsiteY2" fmla="*/ 4182255 h 4182255"/>
              <a:gd name="connsiteX3" fmla="*/ 0 w 2168034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57630 w 2164660"/>
              <a:gd name="connsiteY2" fmla="*/ 4182255 h 4182255"/>
              <a:gd name="connsiteX3" fmla="*/ 0 w 2164660"/>
              <a:gd name="connsiteY3" fmla="*/ 4174397 h 4182255"/>
              <a:gd name="connsiteX0" fmla="*/ 0 w 2166133"/>
              <a:gd name="connsiteY0" fmla="*/ 4174397 h 4182255"/>
              <a:gd name="connsiteX1" fmla="*/ 2164660 w 2166133"/>
              <a:gd name="connsiteY1" fmla="*/ 0 h 4182255"/>
              <a:gd name="connsiteX2" fmla="*/ 2163203 w 2166133"/>
              <a:gd name="connsiteY2" fmla="*/ 4182255 h 4182255"/>
              <a:gd name="connsiteX3" fmla="*/ 0 w 2166133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63203 w 2164660"/>
              <a:gd name="connsiteY2" fmla="*/ 4182255 h 4182255"/>
              <a:gd name="connsiteX3" fmla="*/ 0 w 2164660"/>
              <a:gd name="connsiteY3" fmla="*/ 4174397 h 4182255"/>
              <a:gd name="connsiteX0" fmla="*/ 0 w 2164660"/>
              <a:gd name="connsiteY0" fmla="*/ 4174397 h 4187832"/>
              <a:gd name="connsiteX1" fmla="*/ 2164660 w 2164660"/>
              <a:gd name="connsiteY1" fmla="*/ 0 h 4187832"/>
              <a:gd name="connsiteX2" fmla="*/ 2163203 w 2164660"/>
              <a:gd name="connsiteY2" fmla="*/ 4187832 h 4187832"/>
              <a:gd name="connsiteX3" fmla="*/ 0 w 2164660"/>
              <a:gd name="connsiteY3" fmla="*/ 4174397 h 4187832"/>
              <a:gd name="connsiteX0" fmla="*/ 0 w 2165734"/>
              <a:gd name="connsiteY0" fmla="*/ 4174397 h 4187832"/>
              <a:gd name="connsiteX1" fmla="*/ 2164660 w 2165734"/>
              <a:gd name="connsiteY1" fmla="*/ 0 h 4187832"/>
              <a:gd name="connsiteX2" fmla="*/ 2163203 w 2165734"/>
              <a:gd name="connsiteY2" fmla="*/ 4187832 h 4187832"/>
              <a:gd name="connsiteX3" fmla="*/ 0 w 2165734"/>
              <a:gd name="connsiteY3" fmla="*/ 4174397 h 418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5734" h="4187832">
                <a:moveTo>
                  <a:pt x="0" y="4174397"/>
                </a:moveTo>
                <a:lnTo>
                  <a:pt x="2164660" y="0"/>
                </a:lnTo>
                <a:cubicBezTo>
                  <a:pt x="2167064" y="1400325"/>
                  <a:pt x="2164923" y="2810636"/>
                  <a:pt x="2163203" y="4187832"/>
                </a:cubicBezTo>
                <a:lnTo>
                  <a:pt x="0" y="41743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5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sp>
        <p:nvSpPr>
          <p:cNvPr id="7" name="Triangle isocèle 7"/>
          <p:cNvSpPr/>
          <p:nvPr userDrawn="1"/>
        </p:nvSpPr>
        <p:spPr>
          <a:xfrm rot="16200000">
            <a:off x="11310439" y="-337474"/>
            <a:ext cx="542117" cy="1222899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6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sp>
        <p:nvSpPr>
          <p:cNvPr id="8" name="Triangle isocèle 7"/>
          <p:cNvSpPr/>
          <p:nvPr userDrawn="1"/>
        </p:nvSpPr>
        <p:spPr>
          <a:xfrm rot="16200000">
            <a:off x="11424988" y="-104300"/>
            <a:ext cx="623545" cy="912367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48000"/>
                </a:srgbClr>
              </a:gs>
              <a:gs pos="27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/>
              <a:t> </a:t>
            </a:r>
          </a:p>
        </p:txBody>
      </p:sp>
      <p:pic>
        <p:nvPicPr>
          <p:cNvPr id="9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>
          <a:blip r:embed="rId3"/>
          <a:srcRect b="42645"/>
          <a:stretch>
            <a:fillRect/>
          </a:stretch>
        </p:blipFill>
        <p:spPr bwMode="auto">
          <a:xfrm>
            <a:off x="2159001" y="6615114"/>
            <a:ext cx="1344084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Espace réservé du contenu 2"/>
          <p:cNvSpPr>
            <a:spLocks noGrp="1"/>
          </p:cNvSpPr>
          <p:nvPr>
            <p:ph idx="1"/>
          </p:nvPr>
        </p:nvSpPr>
        <p:spPr>
          <a:xfrm>
            <a:off x="503511" y="1333549"/>
            <a:ext cx="11233248" cy="468773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lnSpc>
                <a:spcPct val="150000"/>
              </a:lnSpc>
              <a:buNone/>
              <a:defRPr sz="1400" baseline="0">
                <a:solidFill>
                  <a:srgbClr val="004D6F"/>
                </a:solidFill>
                <a:latin typeface="Arial" pitchFamily="34" charset="0"/>
                <a:cs typeface="Arial" pitchFamily="34" charset="0"/>
              </a:defRPr>
            </a:lvl2pPr>
            <a:lvl3pPr marL="914400" indent="0">
              <a:lnSpc>
                <a:spcPct val="150000"/>
              </a:lnSpc>
              <a:spcBef>
                <a:spcPts val="2400"/>
              </a:spcBef>
              <a:buNone/>
              <a:defRPr sz="1800">
                <a:solidFill>
                  <a:srgbClr val="587F8E"/>
                </a:solidFill>
                <a:latin typeface="Arial" pitchFamily="34" charset="0"/>
                <a:cs typeface="Arial" pitchFamily="34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6" name="Titre 11"/>
          <p:cNvSpPr>
            <a:spLocks noGrp="1"/>
          </p:cNvSpPr>
          <p:nvPr>
            <p:ph type="title"/>
          </p:nvPr>
        </p:nvSpPr>
        <p:spPr>
          <a:xfrm>
            <a:off x="3407701" y="6573878"/>
            <a:ext cx="7536160" cy="239498"/>
          </a:xfrm>
          <a:prstGeom prst="rect">
            <a:avLst/>
          </a:prstGeom>
        </p:spPr>
        <p:txBody>
          <a:bodyPr anchor="ctr"/>
          <a:lstStyle>
            <a:lvl1pPr algn="l">
              <a:defRPr sz="1100" b="0" baseline="0">
                <a:solidFill>
                  <a:srgbClr val="B2B2B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17" name="Espace réservé du texte 12"/>
          <p:cNvSpPr>
            <a:spLocks noGrp="1"/>
          </p:cNvSpPr>
          <p:nvPr>
            <p:ph type="body" sz="quarter" idx="13"/>
          </p:nvPr>
        </p:nvSpPr>
        <p:spPr>
          <a:xfrm>
            <a:off x="2447595" y="121927"/>
            <a:ext cx="6144683" cy="423109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6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/>
          <p:cNvGrpSpPr/>
          <p:nvPr userDrawn="1"/>
        </p:nvGrpSpPr>
        <p:grpSpPr>
          <a:xfrm>
            <a:off x="-1" y="868399"/>
            <a:ext cx="5807968" cy="4633217"/>
            <a:chOff x="-1" y="868398"/>
            <a:chExt cx="4355976" cy="4633217"/>
          </a:xfrm>
        </p:grpSpPr>
        <p:sp>
          <p:nvSpPr>
            <p:cNvPr id="6" name="Triangle isocèle 5"/>
            <p:cNvSpPr/>
            <p:nvPr userDrawn="1"/>
          </p:nvSpPr>
          <p:spPr>
            <a:xfrm rot="5400000">
              <a:off x="-67218" y="1078422"/>
              <a:ext cx="4490410" cy="4355976"/>
            </a:xfrm>
            <a:prstGeom prst="triangle">
              <a:avLst/>
            </a:prstGeom>
            <a:gradFill>
              <a:gsLst>
                <a:gs pos="91000">
                  <a:srgbClr val="004D6F">
                    <a:alpha val="73000"/>
                  </a:srgbClr>
                </a:gs>
                <a:gs pos="1000">
                  <a:schemeClr val="bg1">
                    <a:alpha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</a:t>
              </a:r>
            </a:p>
          </p:txBody>
        </p:sp>
        <p:sp>
          <p:nvSpPr>
            <p:cNvPr id="3" name="Triangle isocèle 2"/>
            <p:cNvSpPr/>
            <p:nvPr userDrawn="1"/>
          </p:nvSpPr>
          <p:spPr>
            <a:xfrm rot="5400000">
              <a:off x="-47736" y="916134"/>
              <a:ext cx="4248471" cy="4152999"/>
            </a:xfrm>
            <a:prstGeom prst="triangle">
              <a:avLst/>
            </a:prstGeom>
            <a:gradFill flip="none" rotWithShape="1">
              <a:gsLst>
                <a:gs pos="91000">
                  <a:srgbClr val="004D6F">
                    <a:alpha val="83000"/>
                  </a:srgbClr>
                </a:gs>
                <a:gs pos="1000">
                  <a:schemeClr val="bg1">
                    <a:alpha val="77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" name="Triangle isocèle 10"/>
          <p:cNvSpPr/>
          <p:nvPr userDrawn="1"/>
        </p:nvSpPr>
        <p:spPr>
          <a:xfrm rot="16200000">
            <a:off x="6519252" y="-1775037"/>
            <a:ext cx="3923411" cy="7458217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9583" h="5593663">
                <a:moveTo>
                  <a:pt x="0" y="5571143"/>
                </a:moveTo>
                <a:lnTo>
                  <a:pt x="2886084" y="0"/>
                </a:lnTo>
                <a:cubicBezTo>
                  <a:pt x="3296866" y="781336"/>
                  <a:pt x="3503232" y="1243485"/>
                  <a:pt x="3914014" y="2024821"/>
                </a:cubicBezTo>
                <a:cubicBezTo>
                  <a:pt x="3912240" y="2295005"/>
                  <a:pt x="3918271" y="3614728"/>
                  <a:pt x="3919583" y="4687730"/>
                </a:cubicBezTo>
                <a:cubicBezTo>
                  <a:pt x="3917192" y="5350405"/>
                  <a:pt x="3918181" y="5087563"/>
                  <a:pt x="3915790" y="5593663"/>
                </a:cubicBezTo>
                <a:lnTo>
                  <a:pt x="0" y="5571143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90000"/>
                </a:srgbClr>
              </a:gs>
              <a:gs pos="1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8" name="Triangle isocèle 7"/>
          <p:cNvSpPr/>
          <p:nvPr userDrawn="1"/>
        </p:nvSpPr>
        <p:spPr>
          <a:xfrm rot="16200000">
            <a:off x="9412425" y="-936188"/>
            <a:ext cx="1874105" cy="3737043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86000"/>
                </a:srgbClr>
              </a:gs>
              <a:gs pos="1000">
                <a:schemeClr val="bg1">
                  <a:alpha val="37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9" name="Triangle isocèle 8"/>
          <p:cNvSpPr/>
          <p:nvPr userDrawn="1"/>
        </p:nvSpPr>
        <p:spPr>
          <a:xfrm rot="16200000">
            <a:off x="10071118" y="57987"/>
            <a:ext cx="1872209" cy="2421545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79000"/>
                </a:srgbClr>
              </a:gs>
              <a:gs pos="5000">
                <a:schemeClr val="bg1">
                  <a:alpha val="3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8499" y="369979"/>
            <a:ext cx="3757037" cy="61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6"/>
          <a:stretch/>
        </p:blipFill>
        <p:spPr bwMode="auto">
          <a:xfrm>
            <a:off x="4559829" y="6353714"/>
            <a:ext cx="2784311" cy="50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234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503511" y="1333549"/>
            <a:ext cx="11233248" cy="468773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lnSpc>
                <a:spcPct val="150000"/>
              </a:lnSpc>
              <a:buNone/>
              <a:defRPr sz="1400" baseline="0">
                <a:solidFill>
                  <a:srgbClr val="004D6F"/>
                </a:solidFill>
                <a:latin typeface="Arial" pitchFamily="34" charset="0"/>
                <a:cs typeface="Arial" pitchFamily="34" charset="0"/>
              </a:defRPr>
            </a:lvl2pPr>
            <a:lvl3pPr marL="914400" indent="0">
              <a:lnSpc>
                <a:spcPct val="150000"/>
              </a:lnSpc>
              <a:spcBef>
                <a:spcPts val="2400"/>
              </a:spcBef>
              <a:buNone/>
              <a:defRPr sz="1800">
                <a:solidFill>
                  <a:srgbClr val="587F8E"/>
                </a:solidFill>
                <a:latin typeface="Arial" pitchFamily="34" charset="0"/>
                <a:cs typeface="Arial" pitchFamily="34" charset="0"/>
              </a:defRPr>
            </a:lvl3pPr>
          </a:lstStyle>
          <a:p>
            <a:pPr lvl="0"/>
            <a:r>
              <a:rPr lang="fr-FR"/>
              <a:t>Item 1</a:t>
            </a:r>
          </a:p>
          <a:p>
            <a:pPr lvl="1"/>
            <a:r>
              <a:rPr lang="fr-FR"/>
              <a:t>Sous - item 1.1</a:t>
            </a:r>
          </a:p>
          <a:p>
            <a:pPr lvl="1"/>
            <a:endParaRPr lang="fr-FR"/>
          </a:p>
        </p:txBody>
      </p:sp>
      <p:sp>
        <p:nvSpPr>
          <p:cNvPr id="16" name="Titre 11"/>
          <p:cNvSpPr>
            <a:spLocks noGrp="1"/>
          </p:cNvSpPr>
          <p:nvPr>
            <p:ph type="title" hasCustomPrompt="1"/>
          </p:nvPr>
        </p:nvSpPr>
        <p:spPr>
          <a:xfrm>
            <a:off x="3407701" y="6573878"/>
            <a:ext cx="7536160" cy="239498"/>
          </a:xfrm>
          <a:prstGeom prst="rect">
            <a:avLst/>
          </a:prstGeom>
        </p:spPr>
        <p:txBody>
          <a:bodyPr anchor="ctr"/>
          <a:lstStyle>
            <a:lvl1pPr algn="l">
              <a:defRPr sz="1100" b="0" baseline="0">
                <a:solidFill>
                  <a:srgbClr val="B2B2B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/>
              <a:t>TITRE DE PARTIE</a:t>
            </a:r>
          </a:p>
        </p:txBody>
      </p:sp>
      <p:sp>
        <p:nvSpPr>
          <p:cNvPr id="17" name="Espace réservé du texte 12"/>
          <p:cNvSpPr>
            <a:spLocks noGrp="1"/>
          </p:cNvSpPr>
          <p:nvPr>
            <p:ph type="body" sz="quarter" idx="13" hasCustomPrompt="1"/>
          </p:nvPr>
        </p:nvSpPr>
        <p:spPr>
          <a:xfrm>
            <a:off x="2447595" y="121927"/>
            <a:ext cx="6144683" cy="423109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6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fr-FR"/>
              <a:t>Titre de page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6855" y="221950"/>
            <a:ext cx="1821211" cy="296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riangle isocèle 10"/>
          <p:cNvSpPr/>
          <p:nvPr userDrawn="1"/>
        </p:nvSpPr>
        <p:spPr>
          <a:xfrm rot="16200000">
            <a:off x="9563105" y="-1286357"/>
            <a:ext cx="1342487" cy="3911761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3914014 w 3919583"/>
              <a:gd name="connsiteY2" fmla="*/ 602252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2170505 w 3919583"/>
              <a:gd name="connsiteY2" fmla="*/ 1892836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5793"/>
              <a:gd name="connsiteY0" fmla="*/ 4148574 h 4171094"/>
              <a:gd name="connsiteX1" fmla="*/ 2153516 w 3915793"/>
              <a:gd name="connsiteY1" fmla="*/ 0 h 4171094"/>
              <a:gd name="connsiteX2" fmla="*/ 2170505 w 3915793"/>
              <a:gd name="connsiteY2" fmla="*/ 1892836 h 4171094"/>
              <a:gd name="connsiteX3" fmla="*/ 2190725 w 3915793"/>
              <a:gd name="connsiteY3" fmla="*/ 3265165 h 4171094"/>
              <a:gd name="connsiteX4" fmla="*/ 3915790 w 3915793"/>
              <a:gd name="connsiteY4" fmla="*/ 4171094 h 4171094"/>
              <a:gd name="connsiteX5" fmla="*/ 0 w 3915793"/>
              <a:gd name="connsiteY5" fmla="*/ 4148574 h 4171094"/>
              <a:gd name="connsiteX0" fmla="*/ 0 w 3963302"/>
              <a:gd name="connsiteY0" fmla="*/ 4148574 h 4171094"/>
              <a:gd name="connsiteX1" fmla="*/ 2153516 w 3963302"/>
              <a:gd name="connsiteY1" fmla="*/ 0 h 4171094"/>
              <a:gd name="connsiteX2" fmla="*/ 2170505 w 3963302"/>
              <a:gd name="connsiteY2" fmla="*/ 1892836 h 4171094"/>
              <a:gd name="connsiteX3" fmla="*/ 3915790 w 3963302"/>
              <a:gd name="connsiteY3" fmla="*/ 4171094 h 4171094"/>
              <a:gd name="connsiteX4" fmla="*/ 0 w 3963302"/>
              <a:gd name="connsiteY4" fmla="*/ 4148574 h 4171094"/>
              <a:gd name="connsiteX0" fmla="*/ 0 w 3971475"/>
              <a:gd name="connsiteY0" fmla="*/ 4148574 h 4171094"/>
              <a:gd name="connsiteX1" fmla="*/ 2153516 w 3971475"/>
              <a:gd name="connsiteY1" fmla="*/ 0 h 4171094"/>
              <a:gd name="connsiteX2" fmla="*/ 3915790 w 3971475"/>
              <a:gd name="connsiteY2" fmla="*/ 4171094 h 4171094"/>
              <a:gd name="connsiteX3" fmla="*/ 0 w 3971475"/>
              <a:gd name="connsiteY3" fmla="*/ 4148574 h 4171094"/>
              <a:gd name="connsiteX0" fmla="*/ 0 w 2530710"/>
              <a:gd name="connsiteY0" fmla="*/ 4148574 h 4171098"/>
              <a:gd name="connsiteX1" fmla="*/ 2153516 w 2530710"/>
              <a:gd name="connsiteY1" fmla="*/ 0 h 4171098"/>
              <a:gd name="connsiteX2" fmla="*/ 2128327 w 2530710"/>
              <a:gd name="connsiteY2" fmla="*/ 4171098 h 4171098"/>
              <a:gd name="connsiteX3" fmla="*/ 0 w 2530710"/>
              <a:gd name="connsiteY3" fmla="*/ 4148574 h 4171098"/>
              <a:gd name="connsiteX0" fmla="*/ 0 w 2438750"/>
              <a:gd name="connsiteY0" fmla="*/ 4148574 h 4171098"/>
              <a:gd name="connsiteX1" fmla="*/ 2153516 w 2438750"/>
              <a:gd name="connsiteY1" fmla="*/ 0 h 4171098"/>
              <a:gd name="connsiteX2" fmla="*/ 2128327 w 2438750"/>
              <a:gd name="connsiteY2" fmla="*/ 4171098 h 4171098"/>
              <a:gd name="connsiteX3" fmla="*/ 0 w 2438750"/>
              <a:gd name="connsiteY3" fmla="*/ 4148574 h 4171098"/>
              <a:gd name="connsiteX0" fmla="*/ 0 w 2153516"/>
              <a:gd name="connsiteY0" fmla="*/ 4148574 h 4171098"/>
              <a:gd name="connsiteX1" fmla="*/ 2153516 w 2153516"/>
              <a:gd name="connsiteY1" fmla="*/ 0 h 4171098"/>
              <a:gd name="connsiteX2" fmla="*/ 2128327 w 2153516"/>
              <a:gd name="connsiteY2" fmla="*/ 4171098 h 4171098"/>
              <a:gd name="connsiteX3" fmla="*/ 0 w 2153516"/>
              <a:gd name="connsiteY3" fmla="*/ 4148574 h 4171098"/>
              <a:gd name="connsiteX0" fmla="*/ 0 w 2155023"/>
              <a:gd name="connsiteY0" fmla="*/ 4148574 h 4171098"/>
              <a:gd name="connsiteX1" fmla="*/ 2153516 w 2155023"/>
              <a:gd name="connsiteY1" fmla="*/ 0 h 4171098"/>
              <a:gd name="connsiteX2" fmla="*/ 2128327 w 2155023"/>
              <a:gd name="connsiteY2" fmla="*/ 4171098 h 4171098"/>
              <a:gd name="connsiteX3" fmla="*/ 0 w 2155023"/>
              <a:gd name="connsiteY3" fmla="*/ 4148574 h 4171098"/>
              <a:gd name="connsiteX0" fmla="*/ 0 w 2161634"/>
              <a:gd name="connsiteY0" fmla="*/ 4148574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48574 h 4171098"/>
              <a:gd name="connsiteX0" fmla="*/ 0 w 2161634"/>
              <a:gd name="connsiteY0" fmla="*/ 4163240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63240 h 4171098"/>
              <a:gd name="connsiteX0" fmla="*/ 0 w 2168034"/>
              <a:gd name="connsiteY0" fmla="*/ 4174397 h 4182255"/>
              <a:gd name="connsiteX1" fmla="*/ 2164660 w 2168034"/>
              <a:gd name="connsiteY1" fmla="*/ 0 h 4182255"/>
              <a:gd name="connsiteX2" fmla="*/ 2157630 w 2168034"/>
              <a:gd name="connsiteY2" fmla="*/ 4182255 h 4182255"/>
              <a:gd name="connsiteX3" fmla="*/ 0 w 2168034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57630 w 2164660"/>
              <a:gd name="connsiteY2" fmla="*/ 4182255 h 4182255"/>
              <a:gd name="connsiteX3" fmla="*/ 0 w 2164660"/>
              <a:gd name="connsiteY3" fmla="*/ 4174397 h 4182255"/>
              <a:gd name="connsiteX0" fmla="*/ 0 w 2166133"/>
              <a:gd name="connsiteY0" fmla="*/ 4174397 h 4182255"/>
              <a:gd name="connsiteX1" fmla="*/ 2164660 w 2166133"/>
              <a:gd name="connsiteY1" fmla="*/ 0 h 4182255"/>
              <a:gd name="connsiteX2" fmla="*/ 2163203 w 2166133"/>
              <a:gd name="connsiteY2" fmla="*/ 4182255 h 4182255"/>
              <a:gd name="connsiteX3" fmla="*/ 0 w 2166133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63203 w 2164660"/>
              <a:gd name="connsiteY2" fmla="*/ 4182255 h 4182255"/>
              <a:gd name="connsiteX3" fmla="*/ 0 w 2164660"/>
              <a:gd name="connsiteY3" fmla="*/ 4174397 h 4182255"/>
              <a:gd name="connsiteX0" fmla="*/ 0 w 2164660"/>
              <a:gd name="connsiteY0" fmla="*/ 4174397 h 4187832"/>
              <a:gd name="connsiteX1" fmla="*/ 2164660 w 2164660"/>
              <a:gd name="connsiteY1" fmla="*/ 0 h 4187832"/>
              <a:gd name="connsiteX2" fmla="*/ 2163203 w 2164660"/>
              <a:gd name="connsiteY2" fmla="*/ 4187832 h 4187832"/>
              <a:gd name="connsiteX3" fmla="*/ 0 w 2164660"/>
              <a:gd name="connsiteY3" fmla="*/ 4174397 h 4187832"/>
              <a:gd name="connsiteX0" fmla="*/ 0 w 2165734"/>
              <a:gd name="connsiteY0" fmla="*/ 4174397 h 4187832"/>
              <a:gd name="connsiteX1" fmla="*/ 2164660 w 2165734"/>
              <a:gd name="connsiteY1" fmla="*/ 0 h 4187832"/>
              <a:gd name="connsiteX2" fmla="*/ 2163203 w 2165734"/>
              <a:gd name="connsiteY2" fmla="*/ 4187832 h 4187832"/>
              <a:gd name="connsiteX3" fmla="*/ 0 w 2165734"/>
              <a:gd name="connsiteY3" fmla="*/ 4174397 h 418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5734" h="4187832">
                <a:moveTo>
                  <a:pt x="0" y="4174397"/>
                </a:moveTo>
                <a:lnTo>
                  <a:pt x="2164660" y="0"/>
                </a:lnTo>
                <a:cubicBezTo>
                  <a:pt x="2167064" y="1400325"/>
                  <a:pt x="2164923" y="2810636"/>
                  <a:pt x="2163203" y="4187832"/>
                </a:cubicBezTo>
                <a:lnTo>
                  <a:pt x="0" y="41743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5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7" name="Triangle isocèle 7"/>
          <p:cNvSpPr/>
          <p:nvPr userDrawn="1"/>
        </p:nvSpPr>
        <p:spPr>
          <a:xfrm rot="16200000">
            <a:off x="11310439" y="-337474"/>
            <a:ext cx="542117" cy="1222899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6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8" name="Triangle isocèle 7"/>
          <p:cNvSpPr/>
          <p:nvPr userDrawn="1"/>
        </p:nvSpPr>
        <p:spPr>
          <a:xfrm rot="16200000">
            <a:off x="11424988" y="-104300"/>
            <a:ext cx="623545" cy="912367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48000"/>
                </a:srgbClr>
              </a:gs>
              <a:gs pos="27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pic>
        <p:nvPicPr>
          <p:cNvPr id="9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6"/>
          <a:stretch/>
        </p:blipFill>
        <p:spPr bwMode="auto">
          <a:xfrm>
            <a:off x="2159562" y="6614551"/>
            <a:ext cx="1344151" cy="24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55485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Image 7"/>
          <p:cNvPicPr>
            <a:picLocks noChangeAspect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189634" y="6237288"/>
            <a:ext cx="1993900" cy="62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08502" y="6163947"/>
            <a:ext cx="1344149" cy="5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4029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itre 17"/>
          <p:cNvSpPr txBox="1">
            <a:spLocks/>
          </p:cNvSpPr>
          <p:nvPr/>
        </p:nvSpPr>
        <p:spPr bwMode="auto">
          <a:xfrm>
            <a:off x="1784430" y="1513515"/>
            <a:ext cx="8642350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fr-FR" sz="2400" b="1"/>
          </a:p>
          <a:p>
            <a:endParaRPr lang="fr-FR" sz="2800" b="1" i="1"/>
          </a:p>
        </p:txBody>
      </p:sp>
      <p:pic>
        <p:nvPicPr>
          <p:cNvPr id="3" name="Picture 4" descr="Rangée d'éoliennes PNG transparents - StickPNG">
            <a:extLst>
              <a:ext uri="{FF2B5EF4-FFF2-40B4-BE49-F238E27FC236}">
                <a16:creationId xmlns:a16="http://schemas.microsoft.com/office/drawing/2014/main" id="{852B5B28-73E5-4E61-86DE-AB15939C77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639467" y="3789040"/>
            <a:ext cx="1373366" cy="31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Rangée d'éoliennes PNG transparents - StickPNG">
            <a:extLst>
              <a:ext uri="{FF2B5EF4-FFF2-40B4-BE49-F238E27FC236}">
                <a16:creationId xmlns:a16="http://schemas.microsoft.com/office/drawing/2014/main" id="{32196645-122F-4FFB-9284-F820412FFCB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3419421" y="4581128"/>
            <a:ext cx="1022045" cy="234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Rangée d'éoliennes PNG transparents - StickPNG">
            <a:extLst>
              <a:ext uri="{FF2B5EF4-FFF2-40B4-BE49-F238E27FC236}">
                <a16:creationId xmlns:a16="http://schemas.microsoft.com/office/drawing/2014/main" id="{3CE892A5-1E77-41F4-9EAC-E3F9C24778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2524696" y="4278743"/>
            <a:ext cx="1153777" cy="264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Rangée d'éoliennes PNG transparents - StickPNG">
            <a:extLst>
              <a:ext uri="{FF2B5EF4-FFF2-40B4-BE49-F238E27FC236}">
                <a16:creationId xmlns:a16="http://schemas.microsoft.com/office/drawing/2014/main" id="{347054F9-02F4-4FA8-8348-1F4EB6BC9E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4079777" y="4278744"/>
            <a:ext cx="1153777" cy="264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Shape 2">
            <a:extLst>
              <a:ext uri="{FF2B5EF4-FFF2-40B4-BE49-F238E27FC236}">
                <a16:creationId xmlns:a16="http://schemas.microsoft.com/office/drawing/2014/main" id="{08797542-C5EE-4FD3-BB04-973923C6E85A}"/>
              </a:ext>
            </a:extLst>
          </p:cNvPr>
          <p:cNvSpPr txBox="1"/>
          <p:nvPr/>
        </p:nvSpPr>
        <p:spPr>
          <a:xfrm>
            <a:off x="4151784" y="3568247"/>
            <a:ext cx="6048672" cy="107554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/>
          <a:lstStyle/>
          <a:p>
            <a:pPr algn="ctr"/>
            <a:r>
              <a:rPr lang="fr-FR" sz="2800" b="1" spc="-1">
                <a:solidFill>
                  <a:schemeClr val="tx1">
                    <a:lumMod val="50000"/>
                  </a:schemeClr>
                </a:solidFill>
              </a:rPr>
              <a:t>Point QSE n°2</a:t>
            </a:r>
          </a:p>
          <a:p>
            <a:pPr algn="ctr"/>
            <a:r>
              <a:rPr lang="fr-FR" sz="2800" spc="-1">
                <a:solidFill>
                  <a:schemeClr val="tx1">
                    <a:lumMod val="50000"/>
                  </a:schemeClr>
                </a:solidFill>
              </a:rPr>
              <a:t>24/03/2021</a:t>
            </a:r>
            <a:endParaRPr lang="fr-FR" sz="2800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8" name="TextShape 3">
            <a:extLst>
              <a:ext uri="{FF2B5EF4-FFF2-40B4-BE49-F238E27FC236}">
                <a16:creationId xmlns:a16="http://schemas.microsoft.com/office/drawing/2014/main" id="{7D39C871-56AA-4096-B4CA-9CBACC3FAFEF}"/>
              </a:ext>
            </a:extLst>
          </p:cNvPr>
          <p:cNvSpPr txBox="1"/>
          <p:nvPr/>
        </p:nvSpPr>
        <p:spPr>
          <a:xfrm>
            <a:off x="6958449" y="6237022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spc="-1">
                <a:latin typeface="Arial"/>
              </a:rPr>
              <a:t>INSA 4GM-IM 2021</a:t>
            </a:r>
          </a:p>
        </p:txBody>
      </p:sp>
      <p:pic>
        <p:nvPicPr>
          <p:cNvPr id="9" name="Image 9">
            <a:extLst>
              <a:ext uri="{FF2B5EF4-FFF2-40B4-BE49-F238E27FC236}">
                <a16:creationId xmlns:a16="http://schemas.microsoft.com/office/drawing/2014/main" id="{3E566F64-D356-4C84-8F13-371500005F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796" y="85006"/>
            <a:ext cx="1071923" cy="107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739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5227BD5C-482E-444C-AEAB-7DA4DE42E86C}"/>
              </a:ext>
            </a:extLst>
          </p:cNvPr>
          <p:cNvSpPr txBox="1"/>
          <p:nvPr/>
        </p:nvSpPr>
        <p:spPr>
          <a:xfrm>
            <a:off x="9908005" y="6368715"/>
            <a:ext cx="29677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9</a:t>
            </a:r>
            <a:endParaRPr lang="fr-FR">
              <a:cs typeface="Calibri"/>
            </a:endParaRPr>
          </a:p>
          <a:p>
            <a:pPr algn="l"/>
            <a:endParaRPr lang="fr-FR">
              <a:cs typeface="Calibri"/>
            </a:endParaRPr>
          </a:p>
        </p:txBody>
      </p:sp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C39BE490-2A6C-4FCA-933C-F1579C584830}"/>
              </a:ext>
            </a:extLst>
          </p:cNvPr>
          <p:cNvSpPr>
            <a:spLocks noGrp="1"/>
          </p:cNvSpPr>
          <p:nvPr/>
        </p:nvSpPr>
        <p:spPr>
          <a:xfrm>
            <a:off x="-490502" y="263404"/>
            <a:ext cx="12548356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24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Inspecter Quand ? Comment ? Qui ?</a:t>
            </a:r>
            <a:endParaRPr lang="fr-FR" sz="240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pic>
        <p:nvPicPr>
          <p:cNvPr id="9" name="Image 10" descr="Une image contenant table&#10;&#10;Description générée automatiquement">
            <a:extLst>
              <a:ext uri="{FF2B5EF4-FFF2-40B4-BE49-F238E27FC236}">
                <a16:creationId xmlns:a16="http://schemas.microsoft.com/office/drawing/2014/main" id="{DA6AAE9F-39D1-4BE8-AD69-BB4085E58D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8479" y="1765568"/>
            <a:ext cx="6633409" cy="4600206"/>
          </a:xfrm>
          <a:prstGeom prst="rect">
            <a:avLst/>
          </a:prstGeom>
        </p:spPr>
      </p:pic>
      <p:sp>
        <p:nvSpPr>
          <p:cNvPr id="26" name="Espace réservé du contenu 1">
            <a:extLst>
              <a:ext uri="{FF2B5EF4-FFF2-40B4-BE49-F238E27FC236}">
                <a16:creationId xmlns:a16="http://schemas.microsoft.com/office/drawing/2014/main" id="{B7AF32B0-6E9A-493D-8F2C-170DE989F147}"/>
              </a:ext>
            </a:extLst>
          </p:cNvPr>
          <p:cNvSpPr>
            <a:spLocks noGrp="1"/>
          </p:cNvSpPr>
          <p:nvPr/>
        </p:nvSpPr>
        <p:spPr>
          <a:xfrm>
            <a:off x="3199183" y="1035429"/>
            <a:ext cx="5168987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15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Plan de Contrôle de Processus (PCP)</a:t>
            </a:r>
            <a:endParaRPr lang="fr-FR" sz="150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fr-FR" sz="1500" u="sng">
              <a:solidFill>
                <a:srgbClr val="4F4D50"/>
              </a:solidFill>
            </a:endParaRPr>
          </a:p>
          <a:p>
            <a:pPr marL="0" indent="0">
              <a:buNone/>
            </a:pPr>
            <a:endParaRPr lang="fr-FR" sz="3200" u="sng"/>
          </a:p>
        </p:txBody>
      </p:sp>
    </p:spTree>
    <p:extLst>
      <p:ext uri="{BB962C8B-B14F-4D97-AF65-F5344CB8AC3E}">
        <p14:creationId xmlns:p14="http://schemas.microsoft.com/office/powerpoint/2010/main" val="7417319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-640898" y="-117595"/>
            <a:ext cx="12548356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Normes environnementales Sénégal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93F9600-A0BC-4990-B241-69CFA6E8A8BE}"/>
              </a:ext>
            </a:extLst>
          </p:cNvPr>
          <p:cNvSpPr txBox="1"/>
          <p:nvPr/>
        </p:nvSpPr>
        <p:spPr>
          <a:xfrm>
            <a:off x="9908005" y="6368715"/>
            <a:ext cx="647700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>
                <a:cs typeface="Calibri"/>
              </a:rPr>
              <a:t>10</a:t>
            </a:r>
          </a:p>
          <a:p>
            <a:pPr algn="l"/>
            <a:endParaRPr lang="fr-FR">
              <a:cs typeface="Calibri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3D058FF-5D57-4F73-ACEA-1049F1EE4D9A}"/>
              </a:ext>
            </a:extLst>
          </p:cNvPr>
          <p:cNvSpPr txBox="1"/>
          <p:nvPr/>
        </p:nvSpPr>
        <p:spPr>
          <a:xfrm>
            <a:off x="1375814" y="1668050"/>
            <a:ext cx="10815635" cy="39703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fr-FR" sz="2800" b="1">
                <a:cs typeface="Calibri"/>
              </a:rPr>
              <a:t>500 mètres au moins des habitations, cours d'eau et lacs</a:t>
            </a: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fr-FR" sz="2800" b="1">
                <a:cs typeface="Calibri"/>
              </a:rPr>
              <a:t>Présence de déchets dangereux sur le site interdite</a:t>
            </a:r>
          </a:p>
          <a:p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fr-FR" sz="2800" b="1">
                <a:cs typeface="Calibri"/>
              </a:rPr>
              <a:t>Obligation de réaliser une évaluation environnementale</a:t>
            </a: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fr-FR" sz="2800" b="1">
                <a:cs typeface="Calibri"/>
              </a:rPr>
              <a:t>Description du projet et de son impact sur le site</a:t>
            </a:r>
          </a:p>
          <a:p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fr-FR" sz="2800" b="1">
                <a:cs typeface="Calibri"/>
              </a:rPr>
              <a:t>Inspection du chantier par des agents compétents </a:t>
            </a:r>
          </a:p>
        </p:txBody>
      </p:sp>
    </p:spTree>
    <p:extLst>
      <p:ext uri="{BB962C8B-B14F-4D97-AF65-F5344CB8AC3E}">
        <p14:creationId xmlns:p14="http://schemas.microsoft.com/office/powerpoint/2010/main" val="33424766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585820" y="-153314"/>
            <a:ext cx="434495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ACV sur </a:t>
            </a:r>
            <a:r>
              <a:rPr lang="fr-FR" sz="3200" u="sng" err="1">
                <a:solidFill>
                  <a:srgbClr val="E30000"/>
                </a:solidFill>
                <a:latin typeface="Arial"/>
                <a:cs typeface="Arial"/>
              </a:rPr>
              <a:t>Artogreen</a:t>
            </a:r>
            <a:endParaRPr lang="fr-FR" sz="3200" b="0" u="sng" err="1">
              <a:solidFill>
                <a:srgbClr val="E30000"/>
              </a:solidFill>
              <a:latin typeface="Arial"/>
              <a:cs typeface="Arial"/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pic>
        <p:nvPicPr>
          <p:cNvPr id="10" name="Image 10">
            <a:extLst>
              <a:ext uri="{FF2B5EF4-FFF2-40B4-BE49-F238E27FC236}">
                <a16:creationId xmlns:a16="http://schemas.microsoft.com/office/drawing/2014/main" id="{1B5C23DD-7D1A-4CA5-A6D2-BCDCCABDAE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973931"/>
            <a:ext cx="5707855" cy="5707855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B98A911-5285-42D8-90A3-42A9F24D1494}"/>
              </a:ext>
            </a:extLst>
          </p:cNvPr>
          <p:cNvSpPr txBox="1"/>
          <p:nvPr/>
        </p:nvSpPr>
        <p:spPr>
          <a:xfrm>
            <a:off x="9908005" y="6368715"/>
            <a:ext cx="64769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11</a:t>
            </a:r>
            <a:endParaRPr lang="fr-FR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78524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585820" y="-153314"/>
            <a:ext cx="434495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Hypothèses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463BED-2CF9-46CE-AA1C-8D95DFB1FF7C}"/>
              </a:ext>
            </a:extLst>
          </p:cNvPr>
          <p:cNvSpPr txBox="1"/>
          <p:nvPr/>
        </p:nvSpPr>
        <p:spPr>
          <a:xfrm>
            <a:off x="962025" y="1259681"/>
            <a:ext cx="10815635" cy="510909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fr-FR" sz="2800" b="1">
                <a:cs typeface="Calibri"/>
              </a:rPr>
              <a:t>Masses approximatives</a:t>
            </a:r>
            <a:endParaRPr lang="fr-FR" sz="2800" b="1" u="sng">
              <a:cs typeface="Calibri"/>
            </a:endParaRPr>
          </a:p>
          <a:p>
            <a:endParaRPr lang="fr-FR" sz="2800" b="1" u="sng"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fr-FR" sz="2800" b="1">
                <a:cs typeface="Calibri"/>
              </a:rPr>
              <a:t>Procédés non pris en compte</a:t>
            </a:r>
            <a:endParaRPr lang="fr-FR" sz="2800" b="1" u="sng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fr-FR" sz="2800" b="1">
                <a:cs typeface="Calibri"/>
              </a:rPr>
              <a:t>Arrosage de l'éolienne dû à l'acier </a:t>
            </a:r>
            <a:r>
              <a:rPr lang="fr-FR" sz="2800" b="1" err="1">
                <a:cs typeface="Calibri"/>
              </a:rPr>
              <a:t>Corten</a:t>
            </a: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fr-FR" sz="2800" b="1">
                <a:cs typeface="Calibri"/>
              </a:rPr>
              <a:t>Trajet: Pologne/Bordeaux puis Bordeaux/Sénégal =&gt; camions de 27t</a:t>
            </a: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fr-FR" sz="2800" b="1">
                <a:cs typeface="Calibri"/>
              </a:rPr>
              <a:t>Approximation de la phase "fin de vie"</a:t>
            </a: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endParaRPr lang="fr-FR">
              <a:cs typeface="Calibri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11A82C7-F5C0-471C-944B-BE6E243B8D50}"/>
              </a:ext>
            </a:extLst>
          </p:cNvPr>
          <p:cNvSpPr txBox="1"/>
          <p:nvPr/>
        </p:nvSpPr>
        <p:spPr>
          <a:xfrm>
            <a:off x="9908005" y="6368715"/>
            <a:ext cx="53741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12</a:t>
            </a:r>
            <a:endParaRPr lang="fr-FR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677618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585820" y="-153314"/>
            <a:ext cx="434495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Résultats ACV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pic>
        <p:nvPicPr>
          <p:cNvPr id="2" name="Image 3" descr="Une image contenant texte, équipement électronique, capture d’écran&#10;&#10;Description générée automatiquement">
            <a:extLst>
              <a:ext uri="{FF2B5EF4-FFF2-40B4-BE49-F238E27FC236}">
                <a16:creationId xmlns:a16="http://schemas.microsoft.com/office/drawing/2014/main" id="{5C66BE13-5EEE-427C-B677-B62D50E547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238" y="1304153"/>
            <a:ext cx="4133334" cy="5217640"/>
          </a:xfrm>
          <a:prstGeom prst="rect">
            <a:avLst/>
          </a:prstGeom>
        </p:spPr>
      </p:pic>
      <p:pic>
        <p:nvPicPr>
          <p:cNvPr id="4" name="Image 5">
            <a:extLst>
              <a:ext uri="{FF2B5EF4-FFF2-40B4-BE49-F238E27FC236}">
                <a16:creationId xmlns:a16="http://schemas.microsoft.com/office/drawing/2014/main" id="{81C34A5B-CF15-44C0-9498-D84858C774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86616" y="1253773"/>
            <a:ext cx="4195118" cy="5266913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5010C9E-C126-4287-A0A5-0B46C6659E92}"/>
              </a:ext>
            </a:extLst>
          </p:cNvPr>
          <p:cNvSpPr txBox="1"/>
          <p:nvPr/>
        </p:nvSpPr>
        <p:spPr>
          <a:xfrm>
            <a:off x="1496738" y="790832"/>
            <a:ext cx="3783226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400" b="1">
                <a:ea typeface="+mn-lt"/>
                <a:cs typeface="+mn-lt"/>
              </a:rPr>
              <a:t>Eolienne sans fondations</a:t>
            </a:r>
            <a:endParaRPr lang="fr-FR" sz="240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FDE28D4-7AD4-4E8E-AF3F-B4DD433D7370}"/>
              </a:ext>
            </a:extLst>
          </p:cNvPr>
          <p:cNvSpPr txBox="1"/>
          <p:nvPr/>
        </p:nvSpPr>
        <p:spPr>
          <a:xfrm>
            <a:off x="6494993" y="789477"/>
            <a:ext cx="3783226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2400" b="1">
                <a:ea typeface="+mn-lt"/>
                <a:cs typeface="+mn-lt"/>
              </a:rPr>
              <a:t>Eolienne avec fondations</a:t>
            </a:r>
            <a:endParaRPr lang="fr-FR" sz="2400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A61ADEB-CB0B-41F4-B17E-F5F7459A7415}"/>
              </a:ext>
            </a:extLst>
          </p:cNvPr>
          <p:cNvSpPr txBox="1"/>
          <p:nvPr/>
        </p:nvSpPr>
        <p:spPr>
          <a:xfrm>
            <a:off x="9908005" y="6368715"/>
            <a:ext cx="557463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13</a:t>
            </a:r>
            <a:endParaRPr lang="fr-FR">
              <a:cs typeface="Calibri"/>
            </a:endParaRPr>
          </a:p>
          <a:p>
            <a:pPr algn="l"/>
            <a:endParaRPr lang="fr-FR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2119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133383" y="-153314"/>
            <a:ext cx="564273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Résultats ACV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5066615-2FFE-4E28-8644-3AB85D800061}"/>
              </a:ext>
            </a:extLst>
          </p:cNvPr>
          <p:cNvSpPr txBox="1"/>
          <p:nvPr/>
        </p:nvSpPr>
        <p:spPr>
          <a:xfrm>
            <a:off x="9908005" y="6368715"/>
            <a:ext cx="49730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14</a:t>
            </a:r>
            <a:endParaRPr lang="fr-FR">
              <a:cs typeface="Calibri"/>
            </a:endParaRPr>
          </a:p>
        </p:txBody>
      </p:sp>
      <p:pic>
        <p:nvPicPr>
          <p:cNvPr id="4" name="Image 5">
            <a:extLst>
              <a:ext uri="{FF2B5EF4-FFF2-40B4-BE49-F238E27FC236}">
                <a16:creationId xmlns:a16="http://schemas.microsoft.com/office/drawing/2014/main" id="{83EE0DBF-C3C5-4A34-9ED3-3A099AE9B3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314" y="1580137"/>
            <a:ext cx="10672118" cy="344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5499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133383" y="-153314"/>
            <a:ext cx="564273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Résultats ACV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5066615-2FFE-4E28-8644-3AB85D800061}"/>
              </a:ext>
            </a:extLst>
          </p:cNvPr>
          <p:cNvSpPr txBox="1"/>
          <p:nvPr/>
        </p:nvSpPr>
        <p:spPr>
          <a:xfrm>
            <a:off x="9908005" y="6368715"/>
            <a:ext cx="49730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15</a:t>
            </a:r>
            <a:endParaRPr lang="fr-FR">
              <a:cs typeface="Calibri"/>
            </a:endParaRPr>
          </a:p>
        </p:txBody>
      </p:sp>
      <p:pic>
        <p:nvPicPr>
          <p:cNvPr id="2" name="Image 3" descr="Une image contenant texte, équipement électronique, capture d’écran&#10;&#10;Description générée automatiquement">
            <a:extLst>
              <a:ext uri="{FF2B5EF4-FFF2-40B4-BE49-F238E27FC236}">
                <a16:creationId xmlns:a16="http://schemas.microsoft.com/office/drawing/2014/main" id="{6991A635-457E-40C9-863B-B2FABDF3D6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914" y="1159991"/>
            <a:ext cx="4133334" cy="5217640"/>
          </a:xfrm>
          <a:prstGeom prst="rect">
            <a:avLst/>
          </a:prstGeom>
        </p:spPr>
      </p:pic>
      <p:graphicFrame>
        <p:nvGraphicFramePr>
          <p:cNvPr id="8" name="Tableau 9">
            <a:extLst>
              <a:ext uri="{FF2B5EF4-FFF2-40B4-BE49-F238E27FC236}">
                <a16:creationId xmlns:a16="http://schemas.microsoft.com/office/drawing/2014/main" id="{9EE44075-8D28-4EC4-BEBE-56F0B0C554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778219"/>
              </p:ext>
            </p:extLst>
          </p:nvPr>
        </p:nvGraphicFramePr>
        <p:xfrm>
          <a:off x="5553950" y="1680024"/>
          <a:ext cx="6281721" cy="38583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027405">
                  <a:extLst>
                    <a:ext uri="{9D8B030D-6E8A-4147-A177-3AD203B41FA5}">
                      <a16:colId xmlns:a16="http://schemas.microsoft.com/office/drawing/2014/main" val="2807653473"/>
                    </a:ext>
                  </a:extLst>
                </a:gridCol>
                <a:gridCol w="3254316">
                  <a:extLst>
                    <a:ext uri="{9D8B030D-6E8A-4147-A177-3AD203B41FA5}">
                      <a16:colId xmlns:a16="http://schemas.microsoft.com/office/drawing/2014/main" val="1456066345"/>
                    </a:ext>
                  </a:extLst>
                </a:gridCol>
              </a:tblGrid>
              <a:tr h="48229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Cause de l'impact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Moyenne d'impact (%)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9534084"/>
                  </a:ext>
                </a:extLst>
              </a:tr>
              <a:tr h="48229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Matières premières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48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8581982"/>
                  </a:ext>
                </a:extLst>
              </a:tr>
              <a:tr h="48229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Procédés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0483889"/>
                  </a:ext>
                </a:extLst>
              </a:tr>
              <a:tr h="48229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Distribution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9274887"/>
                  </a:ext>
                </a:extLst>
              </a:tr>
              <a:tr h="48229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Installation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7997921"/>
                  </a:ext>
                </a:extLst>
              </a:tr>
              <a:tr h="48229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Utilisation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7744096"/>
                  </a:ext>
                </a:extLst>
              </a:tr>
              <a:tr h="48229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Consommable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&lt;1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9562134"/>
                  </a:ext>
                </a:extLst>
              </a:tr>
              <a:tr h="48229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Fin de vie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60150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04402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133383" y="-153314"/>
            <a:ext cx="564273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Pistes d'éco-conception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AEC3294-31B5-4B1C-B58A-24ADD479179F}"/>
              </a:ext>
            </a:extLst>
          </p:cNvPr>
          <p:cNvSpPr txBox="1"/>
          <p:nvPr/>
        </p:nvSpPr>
        <p:spPr>
          <a:xfrm>
            <a:off x="1573630" y="1710865"/>
            <a:ext cx="10815635" cy="424731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fr-FR" sz="2800" b="1">
                <a:cs typeface="Calibri"/>
              </a:rPr>
              <a:t>Réduire les masses et/ou les volumes</a:t>
            </a:r>
            <a:endParaRPr lang="fr-FR" sz="2800" b="1" u="sng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fr-FR" sz="2800" b="1">
                <a:cs typeface="Calibri"/>
              </a:rPr>
              <a:t>Utiliser des produits recyclés</a:t>
            </a: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fr-FR" sz="2800" b="1">
                <a:cs typeface="Calibri"/>
              </a:rPr>
              <a:t>Améliorer la valorisation du produit en fin de vie</a:t>
            </a: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fr-FR" sz="2800" b="1">
                <a:cs typeface="Calibri"/>
              </a:rPr>
              <a:t>Réduire la consommation d'énergie</a:t>
            </a: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endParaRPr lang="fr-FR">
              <a:cs typeface="Calibri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5066615-2FFE-4E28-8644-3AB85D800061}"/>
              </a:ext>
            </a:extLst>
          </p:cNvPr>
          <p:cNvSpPr txBox="1"/>
          <p:nvPr/>
        </p:nvSpPr>
        <p:spPr>
          <a:xfrm>
            <a:off x="9908005" y="6368715"/>
            <a:ext cx="49730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16</a:t>
            </a:r>
            <a:endParaRPr lang="fr-FR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620868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043146" y="-233525"/>
            <a:ext cx="564273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Pistes d'éco-conception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5066615-2FFE-4E28-8644-3AB85D800061}"/>
              </a:ext>
            </a:extLst>
          </p:cNvPr>
          <p:cNvSpPr txBox="1"/>
          <p:nvPr/>
        </p:nvSpPr>
        <p:spPr>
          <a:xfrm>
            <a:off x="9908005" y="6368715"/>
            <a:ext cx="49730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17</a:t>
            </a:r>
            <a:endParaRPr lang="fr-FR">
              <a:cs typeface="Calibri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679F8DF-3AA6-43EC-9948-FA4772122288}"/>
              </a:ext>
            </a:extLst>
          </p:cNvPr>
          <p:cNvSpPr txBox="1"/>
          <p:nvPr/>
        </p:nvSpPr>
        <p:spPr>
          <a:xfrm>
            <a:off x="287010" y="799283"/>
            <a:ext cx="10815635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2800" b="1">
                <a:cs typeface="Calibri"/>
              </a:rPr>
              <a:t>Après réduction de 20% de la masse d'acier du mat</a:t>
            </a: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endParaRPr lang="fr-FR">
              <a:cs typeface="Calibri"/>
            </a:endParaRPr>
          </a:p>
        </p:txBody>
      </p:sp>
      <p:pic>
        <p:nvPicPr>
          <p:cNvPr id="7" name="Image 7" descr="Une image contenant texte&#10;&#10;Description générée automatiquement">
            <a:extLst>
              <a:ext uri="{FF2B5EF4-FFF2-40B4-BE49-F238E27FC236}">
                <a16:creationId xmlns:a16="http://schemas.microsoft.com/office/drawing/2014/main" id="{F0E44734-1D21-4AB9-903F-26357C2F2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0185" y="1508122"/>
            <a:ext cx="3742037" cy="4850890"/>
          </a:xfrm>
          <a:prstGeom prst="rect">
            <a:avLst/>
          </a:prstGeom>
        </p:spPr>
      </p:pic>
      <p:pic>
        <p:nvPicPr>
          <p:cNvPr id="2" name="Image 3" descr="Une image contenant texte, équipement électronique, capture d’écran&#10;&#10;Description générée automatiquement">
            <a:extLst>
              <a:ext uri="{FF2B5EF4-FFF2-40B4-BE49-F238E27FC236}">
                <a16:creationId xmlns:a16="http://schemas.microsoft.com/office/drawing/2014/main" id="{80C4ADA1-2FC7-480B-AE20-14F6985E97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698" y="1510099"/>
            <a:ext cx="3896497" cy="492931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59E1113-9F11-4D9A-A515-61F615AB0624}"/>
              </a:ext>
            </a:extLst>
          </p:cNvPr>
          <p:cNvSpPr/>
          <p:nvPr/>
        </p:nvSpPr>
        <p:spPr>
          <a:xfrm>
            <a:off x="922636" y="1509582"/>
            <a:ext cx="3892379" cy="492210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69E9E1F-2BB6-4E55-93B9-2675B0C5F3D3}"/>
              </a:ext>
            </a:extLst>
          </p:cNvPr>
          <p:cNvSpPr/>
          <p:nvPr/>
        </p:nvSpPr>
        <p:spPr>
          <a:xfrm>
            <a:off x="6153663" y="1509582"/>
            <a:ext cx="3892379" cy="4922108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51931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133383" y="-153314"/>
            <a:ext cx="564273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Pistes d'éco-conception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5066615-2FFE-4E28-8644-3AB85D800061}"/>
              </a:ext>
            </a:extLst>
          </p:cNvPr>
          <p:cNvSpPr txBox="1"/>
          <p:nvPr/>
        </p:nvSpPr>
        <p:spPr>
          <a:xfrm>
            <a:off x="9908005" y="6368715"/>
            <a:ext cx="49730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18</a:t>
            </a:r>
            <a:endParaRPr lang="fr-FR">
              <a:cs typeface="Calibri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679F8DF-3AA6-43EC-9948-FA4772122288}"/>
              </a:ext>
            </a:extLst>
          </p:cNvPr>
          <p:cNvSpPr txBox="1"/>
          <p:nvPr/>
        </p:nvSpPr>
        <p:spPr>
          <a:xfrm>
            <a:off x="688063" y="979757"/>
            <a:ext cx="10815635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2800" b="1">
                <a:cs typeface="Calibri"/>
              </a:rPr>
              <a:t>Après réduction de 20% de la masse d'acier du mat</a:t>
            </a: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endParaRPr lang="fr-FR">
              <a:cs typeface="Calibri"/>
            </a:endParaRPr>
          </a:p>
        </p:txBody>
      </p:sp>
      <p:graphicFrame>
        <p:nvGraphicFramePr>
          <p:cNvPr id="8" name="Tableau 9">
            <a:extLst>
              <a:ext uri="{FF2B5EF4-FFF2-40B4-BE49-F238E27FC236}">
                <a16:creationId xmlns:a16="http://schemas.microsoft.com/office/drawing/2014/main" id="{77B6F186-407F-46CE-8263-00B3C9A239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7916211"/>
              </p:ext>
            </p:extLst>
          </p:nvPr>
        </p:nvGraphicFramePr>
        <p:xfrm>
          <a:off x="940760" y="1865375"/>
          <a:ext cx="4688081" cy="387643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259368">
                  <a:extLst>
                    <a:ext uri="{9D8B030D-6E8A-4147-A177-3AD203B41FA5}">
                      <a16:colId xmlns:a16="http://schemas.microsoft.com/office/drawing/2014/main" val="2807653473"/>
                    </a:ext>
                  </a:extLst>
                </a:gridCol>
                <a:gridCol w="2428713">
                  <a:extLst>
                    <a:ext uri="{9D8B030D-6E8A-4147-A177-3AD203B41FA5}">
                      <a16:colId xmlns:a16="http://schemas.microsoft.com/office/drawing/2014/main" val="1456066345"/>
                    </a:ext>
                  </a:extLst>
                </a:gridCol>
              </a:tblGrid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Cause de l'impact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Moyenne d'impact (%)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9534084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Matières premières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48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8581982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Procédés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0483889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Distribution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9274887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Installation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7997921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Utilisation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24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7744096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Consommable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&lt;1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9562134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Fin de vie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6015067"/>
                  </a:ext>
                </a:extLst>
              </a:tr>
            </a:tbl>
          </a:graphicData>
        </a:graphic>
      </p:graphicFrame>
      <p:graphicFrame>
        <p:nvGraphicFramePr>
          <p:cNvPr id="14" name="Tableau 9">
            <a:extLst>
              <a:ext uri="{FF2B5EF4-FFF2-40B4-BE49-F238E27FC236}">
                <a16:creationId xmlns:a16="http://schemas.microsoft.com/office/drawing/2014/main" id="{6CC6398E-C2EF-4741-A989-78C3CCFDFE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577375"/>
              </p:ext>
            </p:extLst>
          </p:nvPr>
        </p:nvGraphicFramePr>
        <p:xfrm>
          <a:off x="6507891" y="1853513"/>
          <a:ext cx="4944379" cy="388911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382887">
                  <a:extLst>
                    <a:ext uri="{9D8B030D-6E8A-4147-A177-3AD203B41FA5}">
                      <a16:colId xmlns:a16="http://schemas.microsoft.com/office/drawing/2014/main" val="2807653473"/>
                    </a:ext>
                  </a:extLst>
                </a:gridCol>
                <a:gridCol w="2561492">
                  <a:extLst>
                    <a:ext uri="{9D8B030D-6E8A-4147-A177-3AD203B41FA5}">
                      <a16:colId xmlns:a16="http://schemas.microsoft.com/office/drawing/2014/main" val="1456066345"/>
                    </a:ext>
                  </a:extLst>
                </a:gridCol>
              </a:tblGrid>
              <a:tr h="462499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Cause de l'impact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Moyenne d'impact (%)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9534084"/>
                  </a:ext>
                </a:extLst>
              </a:tr>
              <a:tr h="463378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Matières premières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46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8581982"/>
                  </a:ext>
                </a:extLst>
              </a:tr>
              <a:tr h="525162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Procédé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0483889"/>
                  </a:ext>
                </a:extLst>
              </a:tr>
              <a:tr h="432486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Distribution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9274887"/>
                  </a:ext>
                </a:extLst>
              </a:tr>
              <a:tr h="494270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Installation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7997921"/>
                  </a:ext>
                </a:extLst>
              </a:tr>
              <a:tr h="525162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Utilisation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7744096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Consommable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&lt;1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9562134"/>
                  </a:ext>
                </a:extLst>
              </a:tr>
              <a:tr h="4146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Fin de vie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6015067"/>
                  </a:ext>
                </a:extLst>
              </a:tr>
            </a:tbl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:a16="http://schemas.microsoft.com/office/drawing/2014/main" id="{DF800B07-5749-489B-B005-C5D4910CC33D}"/>
              </a:ext>
            </a:extLst>
          </p:cNvPr>
          <p:cNvSpPr/>
          <p:nvPr/>
        </p:nvSpPr>
        <p:spPr>
          <a:xfrm>
            <a:off x="943230" y="1828798"/>
            <a:ext cx="4674974" cy="3923271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ED4BF8E-E42C-4573-BD7A-EFA7A8E53A49}"/>
              </a:ext>
            </a:extLst>
          </p:cNvPr>
          <p:cNvSpPr/>
          <p:nvPr/>
        </p:nvSpPr>
        <p:spPr>
          <a:xfrm>
            <a:off x="6483176" y="1818501"/>
            <a:ext cx="4932406" cy="3933568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3786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575794" y="-73103"/>
            <a:ext cx="4344951" cy="714609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L'AMDEC</a:t>
            </a:r>
            <a:endParaRPr lang="fr-FR" sz="3200" b="0" u="sng">
              <a:solidFill>
                <a:srgbClr val="E30000"/>
              </a:solidFill>
              <a:latin typeface="Arial"/>
              <a:cs typeface="Arial"/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3FC066A0-98D6-4D09-90CC-307A2B56439B}"/>
              </a:ext>
            </a:extLst>
          </p:cNvPr>
          <p:cNvSpPr/>
          <p:nvPr/>
        </p:nvSpPr>
        <p:spPr>
          <a:xfrm>
            <a:off x="2189748" y="1217196"/>
            <a:ext cx="7830552" cy="39102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rgbClr val="E30000"/>
                </a:solidFill>
                <a:latin typeface="Arial"/>
                <a:cs typeface="Arial"/>
              </a:rPr>
              <a:t>Analyse</a:t>
            </a:r>
            <a:r>
              <a:rPr lang="fr-FR">
                <a:solidFill>
                  <a:srgbClr val="FF0000"/>
                </a:solidFill>
                <a:latin typeface="Arial"/>
                <a:cs typeface="Arial"/>
              </a:rPr>
              <a:t> </a:t>
            </a:r>
            <a:r>
              <a:rPr lang="fr-FR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des</a:t>
            </a:r>
            <a:r>
              <a:rPr lang="fr-FR" b="1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 </a:t>
            </a:r>
            <a:r>
              <a:rPr lang="fr-FR" b="1">
                <a:solidFill>
                  <a:srgbClr val="E30000"/>
                </a:solidFill>
                <a:latin typeface="Arial"/>
                <a:cs typeface="Arial"/>
              </a:rPr>
              <a:t>Modes </a:t>
            </a:r>
            <a:r>
              <a:rPr lang="fr-FR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de</a:t>
            </a:r>
            <a:r>
              <a:rPr lang="fr-FR" b="1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 </a:t>
            </a:r>
            <a:r>
              <a:rPr lang="fr-FR" b="1">
                <a:solidFill>
                  <a:srgbClr val="E30000"/>
                </a:solidFill>
                <a:latin typeface="Arial"/>
                <a:cs typeface="Arial"/>
              </a:rPr>
              <a:t>Défaillance</a:t>
            </a:r>
            <a:r>
              <a:rPr lang="fr-FR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, de leurs</a:t>
            </a:r>
            <a:r>
              <a:rPr lang="fr-FR" b="1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 </a:t>
            </a:r>
            <a:r>
              <a:rPr lang="fr-FR" b="1">
                <a:solidFill>
                  <a:srgbClr val="E30000"/>
                </a:solidFill>
                <a:latin typeface="Arial"/>
                <a:cs typeface="Arial"/>
              </a:rPr>
              <a:t>Effets</a:t>
            </a:r>
            <a:r>
              <a:rPr lang="fr-FR" b="1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 </a:t>
            </a:r>
            <a:r>
              <a:rPr lang="fr-FR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et de leur</a:t>
            </a:r>
            <a:r>
              <a:rPr lang="fr-FR" b="1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 </a:t>
            </a:r>
            <a:r>
              <a:rPr lang="fr-FR" b="1">
                <a:solidFill>
                  <a:srgbClr val="E30000"/>
                </a:solidFill>
                <a:latin typeface="Arial"/>
                <a:cs typeface="Arial"/>
              </a:rPr>
              <a:t>Criticité</a:t>
            </a:r>
            <a:r>
              <a:rPr lang="fr-FR">
                <a:solidFill>
                  <a:srgbClr val="E30000"/>
                </a:solidFill>
                <a:latin typeface="Arial"/>
                <a:cs typeface="Arial"/>
              </a:rPr>
              <a:t> </a:t>
            </a:r>
            <a:endParaRPr lang="fr-FR">
              <a:solidFill>
                <a:srgbClr val="E30000"/>
              </a:solidFill>
              <a:ea typeface="+mn-lt"/>
              <a:cs typeface="+mn-lt"/>
            </a:endParaRP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756C27A6-4D8A-47D4-90D3-F14EB0E6F03E}"/>
              </a:ext>
            </a:extLst>
          </p:cNvPr>
          <p:cNvSpPr/>
          <p:nvPr/>
        </p:nvSpPr>
        <p:spPr>
          <a:xfrm>
            <a:off x="2761247" y="2079458"/>
            <a:ext cx="1814763" cy="912394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Mode de défaillance</a:t>
            </a:r>
            <a:endParaRPr lang="fr-FR" b="1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C9426F02-CAA4-4899-B624-AA62548B4167}"/>
              </a:ext>
            </a:extLst>
          </p:cNvPr>
          <p:cNvSpPr/>
          <p:nvPr/>
        </p:nvSpPr>
        <p:spPr>
          <a:xfrm>
            <a:off x="5247774" y="2079458"/>
            <a:ext cx="1814763" cy="912394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Effets de la défaillance 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A89F4FD3-C519-4D2D-AA6B-D9C4CAFA2E61}"/>
              </a:ext>
            </a:extLst>
          </p:cNvPr>
          <p:cNvSpPr/>
          <p:nvPr/>
        </p:nvSpPr>
        <p:spPr>
          <a:xfrm>
            <a:off x="7754353" y="2079458"/>
            <a:ext cx="1814763" cy="912394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Causes possibles</a:t>
            </a:r>
            <a:endParaRPr lang="fr-FR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4A43F4D1-EF2B-49D6-9F3B-DF29B3196603}"/>
              </a:ext>
            </a:extLst>
          </p:cNvPr>
          <p:cNvSpPr/>
          <p:nvPr/>
        </p:nvSpPr>
        <p:spPr>
          <a:xfrm>
            <a:off x="956511" y="3282616"/>
            <a:ext cx="1814763" cy="912394"/>
          </a:xfrm>
          <a:prstGeom prst="roundRect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Évaluation </a:t>
            </a:r>
            <a:endParaRPr lang="fr-FR"/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D8F3E242-DDF0-4CAE-AC07-BCA53A415F7F}"/>
              </a:ext>
            </a:extLst>
          </p:cNvPr>
          <p:cNvSpPr/>
          <p:nvPr/>
        </p:nvSpPr>
        <p:spPr>
          <a:xfrm>
            <a:off x="3463090" y="3282616"/>
            <a:ext cx="2366210" cy="912394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Actions préventives </a:t>
            </a:r>
            <a:endParaRPr lang="fr-FR">
              <a:solidFill>
                <a:schemeClr val="bg2">
                  <a:lumMod val="10000"/>
                </a:schemeClr>
              </a:solidFill>
              <a:cs typeface="Calibri"/>
            </a:endParaRPr>
          </a:p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 prises</a:t>
            </a:r>
            <a:endParaRPr lang="fr-FR">
              <a:solidFill>
                <a:schemeClr val="bg2">
                  <a:lumMod val="10000"/>
                </a:schemeClr>
              </a:solidFill>
              <a:cs typeface="Calibri"/>
            </a:endParaRPr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F1DBA327-643C-428C-BB63-1458F59A29BF}"/>
              </a:ext>
            </a:extLst>
          </p:cNvPr>
          <p:cNvSpPr/>
          <p:nvPr/>
        </p:nvSpPr>
        <p:spPr>
          <a:xfrm>
            <a:off x="6521115" y="3282616"/>
            <a:ext cx="2366210" cy="912394"/>
          </a:xfrm>
          <a:prstGeom prst="round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Actions préventives</a:t>
            </a:r>
            <a:endParaRPr lang="fr-FR">
              <a:solidFill>
                <a:schemeClr val="bg2">
                  <a:lumMod val="10000"/>
                </a:schemeClr>
              </a:solidFill>
              <a:cs typeface="Calibri"/>
            </a:endParaRPr>
          </a:p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envisagées </a:t>
            </a: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15426DF5-B7B1-4D2B-A4F1-012FA0F10429}"/>
              </a:ext>
            </a:extLst>
          </p:cNvPr>
          <p:cNvSpPr/>
          <p:nvPr/>
        </p:nvSpPr>
        <p:spPr>
          <a:xfrm>
            <a:off x="9579141" y="3282615"/>
            <a:ext cx="1814763" cy="912394"/>
          </a:xfrm>
          <a:prstGeom prst="roundRect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b="1">
                <a:solidFill>
                  <a:schemeClr val="bg2">
                    <a:lumMod val="10000"/>
                  </a:schemeClr>
                </a:solidFill>
                <a:cs typeface="Calibri"/>
              </a:rPr>
              <a:t>Évaluation</a:t>
            </a:r>
          </a:p>
        </p:txBody>
      </p:sp>
      <p:sp>
        <p:nvSpPr>
          <p:cNvPr id="21" name="Flèche : droite 20">
            <a:extLst>
              <a:ext uri="{FF2B5EF4-FFF2-40B4-BE49-F238E27FC236}">
                <a16:creationId xmlns:a16="http://schemas.microsoft.com/office/drawing/2014/main" id="{29DA056C-00D1-4753-9149-49FF276A2776}"/>
              </a:ext>
            </a:extLst>
          </p:cNvPr>
          <p:cNvSpPr/>
          <p:nvPr/>
        </p:nvSpPr>
        <p:spPr>
          <a:xfrm rot="10800000">
            <a:off x="2922250" y="3610293"/>
            <a:ext cx="360947" cy="230606"/>
          </a:xfrm>
          <a:prstGeom prst="rightArrow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lèche : droite 21">
            <a:extLst>
              <a:ext uri="{FF2B5EF4-FFF2-40B4-BE49-F238E27FC236}">
                <a16:creationId xmlns:a16="http://schemas.microsoft.com/office/drawing/2014/main" id="{43A9FEC9-B4E0-4E52-BFBC-8211B778B404}"/>
              </a:ext>
            </a:extLst>
          </p:cNvPr>
          <p:cNvSpPr/>
          <p:nvPr/>
        </p:nvSpPr>
        <p:spPr>
          <a:xfrm rot="10800000">
            <a:off x="5990302" y="3610293"/>
            <a:ext cx="360947" cy="230606"/>
          </a:xfrm>
          <a:prstGeom prst="rightArrow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lèche : droite 22">
            <a:extLst>
              <a:ext uri="{FF2B5EF4-FFF2-40B4-BE49-F238E27FC236}">
                <a16:creationId xmlns:a16="http://schemas.microsoft.com/office/drawing/2014/main" id="{3870F44E-13BC-49DE-8B6A-CA2701BE031D}"/>
              </a:ext>
            </a:extLst>
          </p:cNvPr>
          <p:cNvSpPr/>
          <p:nvPr/>
        </p:nvSpPr>
        <p:spPr>
          <a:xfrm rot="10800000">
            <a:off x="9048328" y="3610292"/>
            <a:ext cx="360947" cy="230606"/>
          </a:xfrm>
          <a:prstGeom prst="rightArrow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lèche : droite 23">
            <a:extLst>
              <a:ext uri="{FF2B5EF4-FFF2-40B4-BE49-F238E27FC236}">
                <a16:creationId xmlns:a16="http://schemas.microsoft.com/office/drawing/2014/main" id="{C5CDCABA-8D45-4655-8269-14EE1918E34B}"/>
              </a:ext>
            </a:extLst>
          </p:cNvPr>
          <p:cNvSpPr/>
          <p:nvPr/>
        </p:nvSpPr>
        <p:spPr>
          <a:xfrm>
            <a:off x="4726987" y="2417161"/>
            <a:ext cx="360947" cy="230606"/>
          </a:xfrm>
          <a:prstGeom prst="rightArrow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lèche : droite 24">
            <a:extLst>
              <a:ext uri="{FF2B5EF4-FFF2-40B4-BE49-F238E27FC236}">
                <a16:creationId xmlns:a16="http://schemas.microsoft.com/office/drawing/2014/main" id="{8DB18A07-0B66-4E21-92C3-846CBA433AC6}"/>
              </a:ext>
            </a:extLst>
          </p:cNvPr>
          <p:cNvSpPr/>
          <p:nvPr/>
        </p:nvSpPr>
        <p:spPr>
          <a:xfrm>
            <a:off x="7233566" y="2417161"/>
            <a:ext cx="360947" cy="230606"/>
          </a:xfrm>
          <a:prstGeom prst="rightArrow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lèche : virage 25">
            <a:extLst>
              <a:ext uri="{FF2B5EF4-FFF2-40B4-BE49-F238E27FC236}">
                <a16:creationId xmlns:a16="http://schemas.microsoft.com/office/drawing/2014/main" id="{03A7FDB7-12F1-4095-A783-EAE21B7B8B71}"/>
              </a:ext>
            </a:extLst>
          </p:cNvPr>
          <p:cNvSpPr/>
          <p:nvPr/>
        </p:nvSpPr>
        <p:spPr>
          <a:xfrm rot="5400000">
            <a:off x="9905159" y="2398096"/>
            <a:ext cx="521369" cy="782053"/>
          </a:xfrm>
          <a:prstGeom prst="bentArrow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78690127-5592-4978-9645-CE3F38615529}"/>
              </a:ext>
            </a:extLst>
          </p:cNvPr>
          <p:cNvGrpSpPr/>
          <p:nvPr/>
        </p:nvGrpSpPr>
        <p:grpSpPr>
          <a:xfrm>
            <a:off x="3929314" y="4811628"/>
            <a:ext cx="4839201" cy="1283367"/>
            <a:chOff x="3919288" y="4651208"/>
            <a:chExt cx="4839201" cy="1283367"/>
          </a:xfrm>
        </p:grpSpPr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CC505F12-B5C8-4CFE-8423-74F5905C32E0}"/>
                </a:ext>
              </a:extLst>
            </p:cNvPr>
            <p:cNvSpPr txBox="1"/>
            <p:nvPr/>
          </p:nvSpPr>
          <p:spPr>
            <a:xfrm>
              <a:off x="4310815" y="4832184"/>
              <a:ext cx="1860884" cy="92333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285750" indent="-285750">
                <a:buFont typeface="Courier New"/>
                <a:buChar char="o"/>
              </a:pPr>
              <a:r>
                <a:rPr lang="fr-FR" b="1">
                  <a:solidFill>
                    <a:schemeClr val="tx1">
                      <a:lumMod val="50000"/>
                    </a:schemeClr>
                  </a:solidFill>
                  <a:cs typeface="Calibri"/>
                </a:rPr>
                <a:t>Détectabilité</a:t>
              </a:r>
            </a:p>
            <a:p>
              <a:pPr marL="285750" indent="-285750">
                <a:buFont typeface="Courier New"/>
                <a:buChar char="o"/>
              </a:pPr>
              <a:r>
                <a:rPr lang="fr-FR" b="1">
                  <a:solidFill>
                    <a:schemeClr val="tx1">
                      <a:lumMod val="50000"/>
                    </a:schemeClr>
                  </a:solidFill>
                  <a:cs typeface="Calibri"/>
                </a:rPr>
                <a:t>Occurrence</a:t>
              </a:r>
            </a:p>
            <a:p>
              <a:pPr marL="285750" indent="-285750">
                <a:buFont typeface="Courier New"/>
                <a:buChar char="o"/>
              </a:pPr>
              <a:r>
                <a:rPr lang="fr-FR" b="1">
                  <a:solidFill>
                    <a:schemeClr val="tx1">
                      <a:lumMod val="50000"/>
                    </a:schemeClr>
                  </a:solidFill>
                  <a:cs typeface="Calibri"/>
                </a:rPr>
                <a:t>Gravité</a:t>
              </a:r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655AB449-7AF3-4C35-B800-335D20ABB4D3}"/>
                </a:ext>
              </a:extLst>
            </p:cNvPr>
            <p:cNvSpPr txBox="1"/>
            <p:nvPr/>
          </p:nvSpPr>
          <p:spPr>
            <a:xfrm>
              <a:off x="6897605" y="5102895"/>
              <a:ext cx="1860884" cy="369332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285750" indent="-285750">
                <a:buFont typeface="Courier New"/>
                <a:buChar char="o"/>
              </a:pPr>
              <a:r>
                <a:rPr lang="fr-FR" b="1">
                  <a:solidFill>
                    <a:schemeClr val="tx1">
                      <a:lumMod val="50000"/>
                    </a:schemeClr>
                  </a:solidFill>
                  <a:cs typeface="Calibri"/>
                </a:rPr>
                <a:t>Criticité</a:t>
              </a:r>
              <a:endParaRPr lang="fr-FR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31" name="Flèche : droite 30">
              <a:extLst>
                <a:ext uri="{FF2B5EF4-FFF2-40B4-BE49-F238E27FC236}">
                  <a16:creationId xmlns:a16="http://schemas.microsoft.com/office/drawing/2014/main" id="{B183395F-6C10-48AB-A700-D06E1140A56A}"/>
                </a:ext>
              </a:extLst>
            </p:cNvPr>
            <p:cNvSpPr/>
            <p:nvPr/>
          </p:nvSpPr>
          <p:spPr>
            <a:xfrm>
              <a:off x="6200855" y="5174397"/>
              <a:ext cx="360947" cy="230606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2" name="Parenthèses 31">
              <a:extLst>
                <a:ext uri="{FF2B5EF4-FFF2-40B4-BE49-F238E27FC236}">
                  <a16:creationId xmlns:a16="http://schemas.microsoft.com/office/drawing/2014/main" id="{EA9AB071-FCDE-46EE-BD27-83110BC57B75}"/>
                </a:ext>
              </a:extLst>
            </p:cNvPr>
            <p:cNvSpPr/>
            <p:nvPr/>
          </p:nvSpPr>
          <p:spPr>
            <a:xfrm>
              <a:off x="3919288" y="4651208"/>
              <a:ext cx="4501813" cy="1283367"/>
            </a:xfrm>
            <a:prstGeom prst="bracketPair">
              <a:avLst/>
            </a:prstGeom>
            <a:ln w="28575">
              <a:solidFill>
                <a:schemeClr val="tx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cxnSp>
        <p:nvCxnSpPr>
          <p:cNvPr id="34" name="Connecteur : en arc 33">
            <a:extLst>
              <a:ext uri="{FF2B5EF4-FFF2-40B4-BE49-F238E27FC236}">
                <a16:creationId xmlns:a16="http://schemas.microsoft.com/office/drawing/2014/main" id="{D4BAEF6A-E8BF-4E09-A3A4-0FC25EA11148}"/>
              </a:ext>
            </a:extLst>
          </p:cNvPr>
          <p:cNvCxnSpPr/>
          <p:nvPr/>
        </p:nvCxnSpPr>
        <p:spPr>
          <a:xfrm>
            <a:off x="2297531" y="4192504"/>
            <a:ext cx="1255294" cy="1275347"/>
          </a:xfrm>
          <a:prstGeom prst="curvedConnector3">
            <a:avLst/>
          </a:prstGeom>
          <a:ln w="28575">
            <a:solidFill>
              <a:srgbClr val="E3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cteur : en arc 34">
            <a:extLst>
              <a:ext uri="{FF2B5EF4-FFF2-40B4-BE49-F238E27FC236}">
                <a16:creationId xmlns:a16="http://schemas.microsoft.com/office/drawing/2014/main" id="{5902DC35-1051-44C6-9F86-CD90422B73ED}"/>
              </a:ext>
            </a:extLst>
          </p:cNvPr>
          <p:cNvCxnSpPr>
            <a:cxnSpLocks/>
          </p:cNvCxnSpPr>
          <p:nvPr/>
        </p:nvCxnSpPr>
        <p:spPr>
          <a:xfrm flipH="1">
            <a:off x="8756482" y="4192503"/>
            <a:ext cx="1301417" cy="1235242"/>
          </a:xfrm>
          <a:prstGeom prst="curvedConnector3">
            <a:avLst/>
          </a:prstGeom>
          <a:ln w="28575">
            <a:solidFill>
              <a:srgbClr val="E3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ZoneTexte 1">
            <a:extLst>
              <a:ext uri="{FF2B5EF4-FFF2-40B4-BE49-F238E27FC236}">
                <a16:creationId xmlns:a16="http://schemas.microsoft.com/office/drawing/2014/main" id="{5E638B62-1222-4439-BEDC-0A5461D9CD2E}"/>
              </a:ext>
            </a:extLst>
          </p:cNvPr>
          <p:cNvSpPr txBox="1"/>
          <p:nvPr/>
        </p:nvSpPr>
        <p:spPr>
          <a:xfrm>
            <a:off x="9908005" y="6368715"/>
            <a:ext cx="29677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1</a:t>
            </a:r>
            <a:endParaRPr lang="fr-FR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852220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133383" y="-153314"/>
            <a:ext cx="564273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Pistes d'éco-conception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5066615-2FFE-4E28-8644-3AB85D800061}"/>
              </a:ext>
            </a:extLst>
          </p:cNvPr>
          <p:cNvSpPr txBox="1"/>
          <p:nvPr/>
        </p:nvSpPr>
        <p:spPr>
          <a:xfrm>
            <a:off x="9908005" y="6368715"/>
            <a:ext cx="49730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19</a:t>
            </a:r>
            <a:endParaRPr lang="fr-FR">
              <a:cs typeface="Calibri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679F8DF-3AA6-43EC-9948-FA4772122288}"/>
              </a:ext>
            </a:extLst>
          </p:cNvPr>
          <p:cNvSpPr txBox="1"/>
          <p:nvPr/>
        </p:nvSpPr>
        <p:spPr>
          <a:xfrm>
            <a:off x="688063" y="979757"/>
            <a:ext cx="10815635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2800" b="1">
                <a:cs typeface="Calibri"/>
              </a:rPr>
              <a:t>Après utilisation de produits recyclés</a:t>
            </a: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endParaRPr lang="fr-FR">
              <a:cs typeface="Calibri"/>
            </a:endParaRPr>
          </a:p>
        </p:txBody>
      </p:sp>
      <p:pic>
        <p:nvPicPr>
          <p:cNvPr id="2" name="Image 5">
            <a:extLst>
              <a:ext uri="{FF2B5EF4-FFF2-40B4-BE49-F238E27FC236}">
                <a16:creationId xmlns:a16="http://schemas.microsoft.com/office/drawing/2014/main" id="{0264C4D8-2D0E-46C5-AAB4-202C3A28C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7994" y="1506585"/>
            <a:ext cx="3947982" cy="4926047"/>
          </a:xfrm>
          <a:prstGeom prst="rect">
            <a:avLst/>
          </a:prstGeom>
        </p:spPr>
      </p:pic>
      <p:pic>
        <p:nvPicPr>
          <p:cNvPr id="6" name="Image 3" descr="Une image contenant texte, équipement électronique, capture d’écran&#10;&#10;Description générée automatiquement">
            <a:extLst>
              <a:ext uri="{FF2B5EF4-FFF2-40B4-BE49-F238E27FC236}">
                <a16:creationId xmlns:a16="http://schemas.microsoft.com/office/drawing/2014/main" id="{81460E5F-A992-4B54-BE27-3C7D154B2A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698" y="1510099"/>
            <a:ext cx="3845011" cy="485723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E372EAE-CF89-460C-824E-2EB1FC4B4111}"/>
              </a:ext>
            </a:extLst>
          </p:cNvPr>
          <p:cNvSpPr/>
          <p:nvPr/>
        </p:nvSpPr>
        <p:spPr>
          <a:xfrm>
            <a:off x="5947717" y="1509582"/>
            <a:ext cx="3892379" cy="4922108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615E0C-0F43-4D17-A454-27991F27CDD6}"/>
              </a:ext>
            </a:extLst>
          </p:cNvPr>
          <p:cNvSpPr/>
          <p:nvPr/>
        </p:nvSpPr>
        <p:spPr>
          <a:xfrm>
            <a:off x="922636" y="1509582"/>
            <a:ext cx="3892379" cy="492210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80371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133383" y="-153314"/>
            <a:ext cx="564273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Pistes d'éco-conception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5066615-2FFE-4E28-8644-3AB85D800061}"/>
              </a:ext>
            </a:extLst>
          </p:cNvPr>
          <p:cNvSpPr txBox="1"/>
          <p:nvPr/>
        </p:nvSpPr>
        <p:spPr>
          <a:xfrm>
            <a:off x="9908005" y="6368715"/>
            <a:ext cx="49730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20</a:t>
            </a:r>
            <a:endParaRPr lang="fr-FR">
              <a:cs typeface="Calibri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679F8DF-3AA6-43EC-9948-FA4772122288}"/>
              </a:ext>
            </a:extLst>
          </p:cNvPr>
          <p:cNvSpPr txBox="1"/>
          <p:nvPr/>
        </p:nvSpPr>
        <p:spPr>
          <a:xfrm>
            <a:off x="688063" y="979757"/>
            <a:ext cx="10815635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2800" b="1">
                <a:cs typeface="Calibri"/>
              </a:rPr>
              <a:t>Après utilisation de produits recyclés</a:t>
            </a: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endParaRPr lang="fr-FR">
              <a:cs typeface="Calibri"/>
            </a:endParaRPr>
          </a:p>
        </p:txBody>
      </p:sp>
      <p:graphicFrame>
        <p:nvGraphicFramePr>
          <p:cNvPr id="7" name="Tableau 9">
            <a:extLst>
              <a:ext uri="{FF2B5EF4-FFF2-40B4-BE49-F238E27FC236}">
                <a16:creationId xmlns:a16="http://schemas.microsoft.com/office/drawing/2014/main" id="{946FBCAB-C766-4B83-9977-17BE544EF5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1057259"/>
              </p:ext>
            </p:extLst>
          </p:nvPr>
        </p:nvGraphicFramePr>
        <p:xfrm>
          <a:off x="940760" y="1865375"/>
          <a:ext cx="4688081" cy="387643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259368">
                  <a:extLst>
                    <a:ext uri="{9D8B030D-6E8A-4147-A177-3AD203B41FA5}">
                      <a16:colId xmlns:a16="http://schemas.microsoft.com/office/drawing/2014/main" val="2807653473"/>
                    </a:ext>
                  </a:extLst>
                </a:gridCol>
                <a:gridCol w="2428713">
                  <a:extLst>
                    <a:ext uri="{9D8B030D-6E8A-4147-A177-3AD203B41FA5}">
                      <a16:colId xmlns:a16="http://schemas.microsoft.com/office/drawing/2014/main" val="1456066345"/>
                    </a:ext>
                  </a:extLst>
                </a:gridCol>
              </a:tblGrid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Cause de l'impact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Moyenne d'impact (%)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9534084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Matières premières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48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8581982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Procédés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0483889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Distribution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9274887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Installation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7997921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Utilisation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24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7744096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Consommable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&lt;1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9562134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Fin de vie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6015067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C48B84A6-8DBB-48D0-A2D7-BB69098471BE}"/>
              </a:ext>
            </a:extLst>
          </p:cNvPr>
          <p:cNvSpPr/>
          <p:nvPr/>
        </p:nvSpPr>
        <p:spPr>
          <a:xfrm>
            <a:off x="943230" y="1828798"/>
            <a:ext cx="4674974" cy="3923271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4" name="Tableau 9">
            <a:extLst>
              <a:ext uri="{FF2B5EF4-FFF2-40B4-BE49-F238E27FC236}">
                <a16:creationId xmlns:a16="http://schemas.microsoft.com/office/drawing/2014/main" id="{EB69573E-8515-4205-BA06-022345888C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74400"/>
              </p:ext>
            </p:extLst>
          </p:nvPr>
        </p:nvGraphicFramePr>
        <p:xfrm>
          <a:off x="6487296" y="1802026"/>
          <a:ext cx="4932831" cy="392309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377323">
                  <a:extLst>
                    <a:ext uri="{9D8B030D-6E8A-4147-A177-3AD203B41FA5}">
                      <a16:colId xmlns:a16="http://schemas.microsoft.com/office/drawing/2014/main" val="2807653473"/>
                    </a:ext>
                  </a:extLst>
                </a:gridCol>
                <a:gridCol w="2555508">
                  <a:extLst>
                    <a:ext uri="{9D8B030D-6E8A-4147-A177-3AD203B41FA5}">
                      <a16:colId xmlns:a16="http://schemas.microsoft.com/office/drawing/2014/main" val="1456066345"/>
                    </a:ext>
                  </a:extLst>
                </a:gridCol>
              </a:tblGrid>
              <a:tr h="477335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Cause de l'impact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Moyenne d'impact (%)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9534084"/>
                  </a:ext>
                </a:extLst>
              </a:tr>
              <a:tr h="462417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Matières premières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23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8581982"/>
                  </a:ext>
                </a:extLst>
              </a:tr>
              <a:tr h="507167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Procédé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14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0483889"/>
                  </a:ext>
                </a:extLst>
              </a:tr>
              <a:tr h="447501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Distribution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9274887"/>
                  </a:ext>
                </a:extLst>
              </a:tr>
              <a:tr h="447501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Installation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7997921"/>
                  </a:ext>
                </a:extLst>
              </a:tr>
              <a:tr h="447501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Utilisation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41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7744096"/>
                  </a:ext>
                </a:extLst>
              </a:tr>
              <a:tr h="566835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Consommable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&lt;1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9562134"/>
                  </a:ext>
                </a:extLst>
              </a:tr>
              <a:tr h="566835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Fin de vie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14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6015067"/>
                  </a:ext>
                </a:extLst>
              </a:tr>
            </a:tbl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:a16="http://schemas.microsoft.com/office/drawing/2014/main" id="{33918D76-C8EC-48D7-B1BD-A4ACE50E31B4}"/>
              </a:ext>
            </a:extLst>
          </p:cNvPr>
          <p:cNvSpPr/>
          <p:nvPr/>
        </p:nvSpPr>
        <p:spPr>
          <a:xfrm>
            <a:off x="6483176" y="1818501"/>
            <a:ext cx="4932406" cy="3933568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15632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133383" y="-153314"/>
            <a:ext cx="564273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Pistes d'éco-conception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5066615-2FFE-4E28-8644-3AB85D800061}"/>
              </a:ext>
            </a:extLst>
          </p:cNvPr>
          <p:cNvSpPr txBox="1"/>
          <p:nvPr/>
        </p:nvSpPr>
        <p:spPr>
          <a:xfrm>
            <a:off x="9908005" y="6368715"/>
            <a:ext cx="49730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21</a:t>
            </a:r>
            <a:endParaRPr lang="fr-FR">
              <a:cs typeface="Calibri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679F8DF-3AA6-43EC-9948-FA4772122288}"/>
              </a:ext>
            </a:extLst>
          </p:cNvPr>
          <p:cNvSpPr txBox="1"/>
          <p:nvPr/>
        </p:nvSpPr>
        <p:spPr>
          <a:xfrm>
            <a:off x="688063" y="979757"/>
            <a:ext cx="10815635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2800" b="1">
                <a:cs typeface="Calibri"/>
              </a:rPr>
              <a:t>Après amélioration de la valorisation du produit en fin de vie (90%)</a:t>
            </a: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endParaRPr lang="fr-FR">
              <a:cs typeface="Calibri"/>
            </a:endParaRPr>
          </a:p>
        </p:txBody>
      </p:sp>
      <p:pic>
        <p:nvPicPr>
          <p:cNvPr id="6" name="Image 6">
            <a:extLst>
              <a:ext uri="{FF2B5EF4-FFF2-40B4-BE49-F238E27FC236}">
                <a16:creationId xmlns:a16="http://schemas.microsoft.com/office/drawing/2014/main" id="{F43C710D-F95E-4FE5-9CA7-FD186BDB2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9779" y="1555545"/>
            <a:ext cx="3803821" cy="4869313"/>
          </a:xfrm>
          <a:prstGeom prst="rect">
            <a:avLst/>
          </a:prstGeom>
        </p:spPr>
      </p:pic>
      <p:pic>
        <p:nvPicPr>
          <p:cNvPr id="2" name="Image 3" descr="Une image contenant texte, équipement électronique, capture d’écran&#10;&#10;Description générée automatiquement">
            <a:extLst>
              <a:ext uri="{FF2B5EF4-FFF2-40B4-BE49-F238E27FC236}">
                <a16:creationId xmlns:a16="http://schemas.microsoft.com/office/drawing/2014/main" id="{8AFADAD8-08DC-4DE3-ADDE-CCB57EFDE7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698" y="1510099"/>
            <a:ext cx="3845011" cy="486753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E5B4E22-C2EF-40F7-895B-A264D7958206}"/>
              </a:ext>
            </a:extLst>
          </p:cNvPr>
          <p:cNvSpPr/>
          <p:nvPr/>
        </p:nvSpPr>
        <p:spPr>
          <a:xfrm>
            <a:off x="922636" y="1509582"/>
            <a:ext cx="3892379" cy="492210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79F4C68-2337-4C3F-BCE3-F45D3BAB07FC}"/>
              </a:ext>
            </a:extLst>
          </p:cNvPr>
          <p:cNvSpPr/>
          <p:nvPr/>
        </p:nvSpPr>
        <p:spPr>
          <a:xfrm>
            <a:off x="5947717" y="1509582"/>
            <a:ext cx="3892379" cy="4922108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9940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133383" y="-153314"/>
            <a:ext cx="564273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Pistes d'éco-conception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5066615-2FFE-4E28-8644-3AB85D800061}"/>
              </a:ext>
            </a:extLst>
          </p:cNvPr>
          <p:cNvSpPr txBox="1"/>
          <p:nvPr/>
        </p:nvSpPr>
        <p:spPr>
          <a:xfrm>
            <a:off x="9908005" y="6368715"/>
            <a:ext cx="49730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22</a:t>
            </a:r>
            <a:endParaRPr lang="fr-FR">
              <a:cs typeface="Calibri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679F8DF-3AA6-43EC-9948-FA4772122288}"/>
              </a:ext>
            </a:extLst>
          </p:cNvPr>
          <p:cNvSpPr txBox="1"/>
          <p:nvPr/>
        </p:nvSpPr>
        <p:spPr>
          <a:xfrm>
            <a:off x="688063" y="979757"/>
            <a:ext cx="10815635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2800" b="1">
                <a:cs typeface="Calibri"/>
              </a:rPr>
              <a:t>Après amélioration de la valorisation du produit en fin de vie (90%)</a:t>
            </a: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endParaRPr lang="fr-FR">
              <a:cs typeface="Calibri"/>
            </a:endParaRPr>
          </a:p>
        </p:txBody>
      </p:sp>
      <p:graphicFrame>
        <p:nvGraphicFramePr>
          <p:cNvPr id="7" name="Tableau 9">
            <a:extLst>
              <a:ext uri="{FF2B5EF4-FFF2-40B4-BE49-F238E27FC236}">
                <a16:creationId xmlns:a16="http://schemas.microsoft.com/office/drawing/2014/main" id="{A32F3B26-A35D-4751-88CF-254A4D1221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517091"/>
              </p:ext>
            </p:extLst>
          </p:nvPr>
        </p:nvGraphicFramePr>
        <p:xfrm>
          <a:off x="6487297" y="1843216"/>
          <a:ext cx="4903974" cy="395518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363415">
                  <a:extLst>
                    <a:ext uri="{9D8B030D-6E8A-4147-A177-3AD203B41FA5}">
                      <a16:colId xmlns:a16="http://schemas.microsoft.com/office/drawing/2014/main" val="2807653473"/>
                    </a:ext>
                  </a:extLst>
                </a:gridCol>
                <a:gridCol w="2540559">
                  <a:extLst>
                    <a:ext uri="{9D8B030D-6E8A-4147-A177-3AD203B41FA5}">
                      <a16:colId xmlns:a16="http://schemas.microsoft.com/office/drawing/2014/main" val="1456066345"/>
                    </a:ext>
                  </a:extLst>
                </a:gridCol>
              </a:tblGrid>
              <a:tr h="46064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Cause de l'impact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Moyenne d'impact (%)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9534084"/>
                  </a:ext>
                </a:extLst>
              </a:tr>
              <a:tr h="46064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Matières premières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48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8581982"/>
                  </a:ext>
                </a:extLst>
              </a:tr>
              <a:tr h="46064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Procédé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0483889"/>
                  </a:ext>
                </a:extLst>
              </a:tr>
              <a:tr h="492412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Distribution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9274887"/>
                  </a:ext>
                </a:extLst>
              </a:tr>
              <a:tr h="524181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Installation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7997921"/>
                  </a:ext>
                </a:extLst>
              </a:tr>
              <a:tr h="492412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Utilisation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24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7744096"/>
                  </a:ext>
                </a:extLst>
              </a:tr>
              <a:tr h="508296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Consommable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&lt;1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9562134"/>
                  </a:ext>
                </a:extLst>
              </a:tr>
              <a:tr h="555949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Fin de vie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6015067"/>
                  </a:ext>
                </a:extLst>
              </a:tr>
            </a:tbl>
          </a:graphicData>
        </a:graphic>
      </p:graphicFrame>
      <p:graphicFrame>
        <p:nvGraphicFramePr>
          <p:cNvPr id="10" name="Tableau 9">
            <a:extLst>
              <a:ext uri="{FF2B5EF4-FFF2-40B4-BE49-F238E27FC236}">
                <a16:creationId xmlns:a16="http://schemas.microsoft.com/office/drawing/2014/main" id="{17003D35-790F-441F-82D1-D81F529984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2737192"/>
              </p:ext>
            </p:extLst>
          </p:nvPr>
        </p:nvGraphicFramePr>
        <p:xfrm>
          <a:off x="940760" y="1865375"/>
          <a:ext cx="4688081" cy="387643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259368">
                  <a:extLst>
                    <a:ext uri="{9D8B030D-6E8A-4147-A177-3AD203B41FA5}">
                      <a16:colId xmlns:a16="http://schemas.microsoft.com/office/drawing/2014/main" val="2807653473"/>
                    </a:ext>
                  </a:extLst>
                </a:gridCol>
                <a:gridCol w="2428713">
                  <a:extLst>
                    <a:ext uri="{9D8B030D-6E8A-4147-A177-3AD203B41FA5}">
                      <a16:colId xmlns:a16="http://schemas.microsoft.com/office/drawing/2014/main" val="1456066345"/>
                    </a:ext>
                  </a:extLst>
                </a:gridCol>
              </a:tblGrid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Cause de l'impact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Moyenne d'impact (%)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9534084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Matières premières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48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8581982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Procédés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0483889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Distribution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9274887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Installation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7997921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Utilisation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24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7744096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Consommable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&lt;1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9562134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Fin de vie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6015067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BDA8603E-E0A8-446A-8470-0C033766A63A}"/>
              </a:ext>
            </a:extLst>
          </p:cNvPr>
          <p:cNvSpPr/>
          <p:nvPr/>
        </p:nvSpPr>
        <p:spPr>
          <a:xfrm>
            <a:off x="943230" y="1828798"/>
            <a:ext cx="4674974" cy="3923271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F2C3273-62B7-49F8-A703-E50542F2C032}"/>
              </a:ext>
            </a:extLst>
          </p:cNvPr>
          <p:cNvSpPr/>
          <p:nvPr/>
        </p:nvSpPr>
        <p:spPr>
          <a:xfrm>
            <a:off x="6483176" y="1818501"/>
            <a:ext cx="4932406" cy="3933568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35326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133383" y="-153314"/>
            <a:ext cx="564273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Pistes d'éco-conception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5066615-2FFE-4E28-8644-3AB85D800061}"/>
              </a:ext>
            </a:extLst>
          </p:cNvPr>
          <p:cNvSpPr txBox="1"/>
          <p:nvPr/>
        </p:nvSpPr>
        <p:spPr>
          <a:xfrm>
            <a:off x="9908005" y="6368715"/>
            <a:ext cx="49730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23</a:t>
            </a:r>
            <a:endParaRPr lang="fr-FR">
              <a:cs typeface="Calibri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679F8DF-3AA6-43EC-9948-FA4772122288}"/>
              </a:ext>
            </a:extLst>
          </p:cNvPr>
          <p:cNvSpPr txBox="1"/>
          <p:nvPr/>
        </p:nvSpPr>
        <p:spPr>
          <a:xfrm>
            <a:off x="688063" y="979757"/>
            <a:ext cx="10815635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2800" b="1">
                <a:cs typeface="Calibri"/>
              </a:rPr>
              <a:t>Après réduction de 30% de la consommation d'énergie</a:t>
            </a: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endParaRPr lang="fr-FR">
              <a:cs typeface="Calibri"/>
            </a:endParaRPr>
          </a:p>
        </p:txBody>
      </p:sp>
      <p:pic>
        <p:nvPicPr>
          <p:cNvPr id="2" name="Image 6">
            <a:extLst>
              <a:ext uri="{FF2B5EF4-FFF2-40B4-BE49-F238E27FC236}">
                <a16:creationId xmlns:a16="http://schemas.microsoft.com/office/drawing/2014/main" id="{85204AD1-D831-45CE-8AF5-9F7B91013F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9780" y="1569462"/>
            <a:ext cx="3659659" cy="4789994"/>
          </a:xfrm>
          <a:prstGeom prst="rect">
            <a:avLst/>
          </a:prstGeom>
        </p:spPr>
      </p:pic>
      <p:pic>
        <p:nvPicPr>
          <p:cNvPr id="6" name="Image 3" descr="Une image contenant texte, équipement électronique, capture d’écran&#10;&#10;Description générée automatiquement">
            <a:extLst>
              <a:ext uri="{FF2B5EF4-FFF2-40B4-BE49-F238E27FC236}">
                <a16:creationId xmlns:a16="http://schemas.microsoft.com/office/drawing/2014/main" id="{0CC7877C-BDC9-47C6-ABA0-F289EF1711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4699" y="1571883"/>
            <a:ext cx="3834714" cy="48675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271274CB-E695-41E4-93EB-34CC65571AEA}"/>
              </a:ext>
            </a:extLst>
          </p:cNvPr>
          <p:cNvSpPr/>
          <p:nvPr/>
        </p:nvSpPr>
        <p:spPr>
          <a:xfrm>
            <a:off x="922636" y="1509582"/>
            <a:ext cx="3892379" cy="4922108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F2CB4FA-37C7-46DB-A551-A5DF9AAE34AE}"/>
              </a:ext>
            </a:extLst>
          </p:cNvPr>
          <p:cNvSpPr/>
          <p:nvPr/>
        </p:nvSpPr>
        <p:spPr>
          <a:xfrm>
            <a:off x="5947717" y="1509582"/>
            <a:ext cx="3892379" cy="4922108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23372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133383" y="-153314"/>
            <a:ext cx="564273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Pistes d'éco-conception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5066615-2FFE-4E28-8644-3AB85D800061}"/>
              </a:ext>
            </a:extLst>
          </p:cNvPr>
          <p:cNvSpPr txBox="1"/>
          <p:nvPr/>
        </p:nvSpPr>
        <p:spPr>
          <a:xfrm>
            <a:off x="9908005" y="6368715"/>
            <a:ext cx="49730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24</a:t>
            </a:r>
            <a:endParaRPr lang="fr-FR">
              <a:cs typeface="Calibri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679F8DF-3AA6-43EC-9948-FA4772122288}"/>
              </a:ext>
            </a:extLst>
          </p:cNvPr>
          <p:cNvSpPr txBox="1"/>
          <p:nvPr/>
        </p:nvSpPr>
        <p:spPr>
          <a:xfrm>
            <a:off x="688063" y="979757"/>
            <a:ext cx="10815635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fr-FR" sz="2800" b="1">
                <a:cs typeface="Calibri"/>
              </a:rPr>
              <a:t>Après réduction de 30% de la consommation d'énergie</a:t>
            </a: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endParaRPr lang="fr-FR">
              <a:cs typeface="Calibri"/>
            </a:endParaRPr>
          </a:p>
        </p:txBody>
      </p:sp>
      <p:graphicFrame>
        <p:nvGraphicFramePr>
          <p:cNvPr id="7" name="Tableau 6">
            <a:extLst>
              <a:ext uri="{FF2B5EF4-FFF2-40B4-BE49-F238E27FC236}">
                <a16:creationId xmlns:a16="http://schemas.microsoft.com/office/drawing/2014/main" id="{D64FD664-4769-4992-9F82-72D7DA41FC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395116"/>
              </p:ext>
            </p:extLst>
          </p:nvPr>
        </p:nvGraphicFramePr>
        <p:xfrm>
          <a:off x="940760" y="1865375"/>
          <a:ext cx="4688081" cy="387643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259368">
                  <a:extLst>
                    <a:ext uri="{9D8B030D-6E8A-4147-A177-3AD203B41FA5}">
                      <a16:colId xmlns:a16="http://schemas.microsoft.com/office/drawing/2014/main" val="2807653473"/>
                    </a:ext>
                  </a:extLst>
                </a:gridCol>
                <a:gridCol w="2428713">
                  <a:extLst>
                    <a:ext uri="{9D8B030D-6E8A-4147-A177-3AD203B41FA5}">
                      <a16:colId xmlns:a16="http://schemas.microsoft.com/office/drawing/2014/main" val="1456066345"/>
                    </a:ext>
                  </a:extLst>
                </a:gridCol>
              </a:tblGrid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Cause de l'impact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Moyenne d'impact (%)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9534084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Matières premières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48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8581982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Procédés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0483889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Distribution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9274887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Installation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7997921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Utilisation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24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7744096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Consommable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&lt;1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9562134"/>
                  </a:ext>
                </a:extLst>
              </a:tr>
              <a:tr h="48455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Fin de vie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6015067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FE9112A1-E7D2-4665-B32F-7FF180382905}"/>
              </a:ext>
            </a:extLst>
          </p:cNvPr>
          <p:cNvSpPr/>
          <p:nvPr/>
        </p:nvSpPr>
        <p:spPr>
          <a:xfrm>
            <a:off x="943230" y="1828798"/>
            <a:ext cx="4674974" cy="3923271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aphicFrame>
        <p:nvGraphicFramePr>
          <p:cNvPr id="14" name="Tableau 9">
            <a:extLst>
              <a:ext uri="{FF2B5EF4-FFF2-40B4-BE49-F238E27FC236}">
                <a16:creationId xmlns:a16="http://schemas.microsoft.com/office/drawing/2014/main" id="{5E63B30F-4913-4053-A51F-4539A6D8A5E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3326629"/>
              </p:ext>
            </p:extLst>
          </p:nvPr>
        </p:nvGraphicFramePr>
        <p:xfrm>
          <a:off x="6528486" y="1853512"/>
          <a:ext cx="4893409" cy="3893054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358323">
                  <a:extLst>
                    <a:ext uri="{9D8B030D-6E8A-4147-A177-3AD203B41FA5}">
                      <a16:colId xmlns:a16="http://schemas.microsoft.com/office/drawing/2014/main" val="2807653473"/>
                    </a:ext>
                  </a:extLst>
                </a:gridCol>
                <a:gridCol w="2535086">
                  <a:extLst>
                    <a:ext uri="{9D8B030D-6E8A-4147-A177-3AD203B41FA5}">
                      <a16:colId xmlns:a16="http://schemas.microsoft.com/office/drawing/2014/main" val="1456066345"/>
                    </a:ext>
                  </a:extLst>
                </a:gridCol>
              </a:tblGrid>
              <a:tr h="44674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Cause de l'impact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Moyenne d'impact (%)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79534084"/>
                  </a:ext>
                </a:extLst>
              </a:tr>
              <a:tr h="51056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Matières premières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51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8581982"/>
                  </a:ext>
                </a:extLst>
              </a:tr>
              <a:tr h="51056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Procédé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11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30483889"/>
                  </a:ext>
                </a:extLst>
              </a:tr>
              <a:tr h="430788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Distribution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9274887"/>
                  </a:ext>
                </a:extLst>
              </a:tr>
              <a:tr h="494610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Installation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87997921"/>
                  </a:ext>
                </a:extLst>
              </a:tr>
              <a:tr h="510564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Utilisation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7744096"/>
                  </a:ext>
                </a:extLst>
              </a:tr>
              <a:tr h="494610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Consommable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&lt;1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9562134"/>
                  </a:ext>
                </a:extLst>
              </a:tr>
              <a:tr h="494610"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Fin de vie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/>
                        <a:t>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6015067"/>
                  </a:ext>
                </a:extLst>
              </a:tr>
            </a:tbl>
          </a:graphicData>
        </a:graphic>
      </p:graphicFrame>
      <p:sp>
        <p:nvSpPr>
          <p:cNvPr id="16" name="Rectangle 15">
            <a:extLst>
              <a:ext uri="{FF2B5EF4-FFF2-40B4-BE49-F238E27FC236}">
                <a16:creationId xmlns:a16="http://schemas.microsoft.com/office/drawing/2014/main" id="{B79F9692-3395-46EC-88B1-4E0376B23F27}"/>
              </a:ext>
            </a:extLst>
          </p:cNvPr>
          <p:cNvSpPr/>
          <p:nvPr/>
        </p:nvSpPr>
        <p:spPr>
          <a:xfrm>
            <a:off x="6483176" y="1818501"/>
            <a:ext cx="4932406" cy="3933568"/>
          </a:xfrm>
          <a:prstGeom prst="rect">
            <a:avLst/>
          </a:prstGeom>
          <a:noFill/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838611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2">
            <a:extLst>
              <a:ext uri="{FF2B5EF4-FFF2-40B4-BE49-F238E27FC236}">
                <a16:creationId xmlns:a16="http://schemas.microsoft.com/office/drawing/2014/main" id="{3968C95E-8DD8-4F03-9BB2-5E9BE494AE9F}"/>
              </a:ext>
            </a:extLst>
          </p:cNvPr>
          <p:cNvSpPr txBox="1">
            <a:spLocks/>
          </p:cNvSpPr>
          <p:nvPr/>
        </p:nvSpPr>
        <p:spPr>
          <a:xfrm>
            <a:off x="1508233" y="27860"/>
            <a:ext cx="9144000" cy="556138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1050" b="0" kern="1200" baseline="0">
                <a:solidFill>
                  <a:srgbClr val="B2B2B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fr-FR" sz="3600">
                <a:solidFill>
                  <a:schemeClr val="tx1">
                    <a:lumMod val="50000"/>
                  </a:schemeClr>
                </a:solidFill>
              </a:rPr>
              <a:t>Merci pour votre attention,</a:t>
            </a:r>
          </a:p>
          <a:p>
            <a:pPr algn="ctr"/>
            <a:r>
              <a:rPr lang="fr-FR" sz="3600">
                <a:solidFill>
                  <a:schemeClr val="tx1">
                    <a:lumMod val="50000"/>
                  </a:schemeClr>
                </a:solidFill>
              </a:rPr>
              <a:t>Avez-vous des questions ?</a:t>
            </a:r>
          </a:p>
        </p:txBody>
      </p:sp>
      <p:pic>
        <p:nvPicPr>
          <p:cNvPr id="10" name="Picture 4" descr="Rangée d'éoliennes PNG transparents - StickPNG">
            <a:extLst>
              <a:ext uri="{FF2B5EF4-FFF2-40B4-BE49-F238E27FC236}">
                <a16:creationId xmlns:a16="http://schemas.microsoft.com/office/drawing/2014/main" id="{2FB5CA74-AC42-4C76-BDEA-6E4BA22576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436707" y="3774686"/>
            <a:ext cx="1373366" cy="31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Rangée d'éoliennes PNG transparents - StickPNG">
            <a:extLst>
              <a:ext uri="{FF2B5EF4-FFF2-40B4-BE49-F238E27FC236}">
                <a16:creationId xmlns:a16="http://schemas.microsoft.com/office/drawing/2014/main" id="{0956E869-5408-4540-B2EF-6BED4BD297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3419421" y="4581128"/>
            <a:ext cx="1022045" cy="234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angée d'éoliennes PNG transparents - StickPNG">
            <a:extLst>
              <a:ext uri="{FF2B5EF4-FFF2-40B4-BE49-F238E27FC236}">
                <a16:creationId xmlns:a16="http://schemas.microsoft.com/office/drawing/2014/main" id="{4243FA6F-DF3A-4F7B-8281-5C66A8DB8F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2321936" y="4264389"/>
            <a:ext cx="1153777" cy="264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angée d'éoliennes PNG transparents - StickPNG">
            <a:extLst>
              <a:ext uri="{FF2B5EF4-FFF2-40B4-BE49-F238E27FC236}">
                <a16:creationId xmlns:a16="http://schemas.microsoft.com/office/drawing/2014/main" id="{8014C594-DA6A-4FBD-9119-C9C8B64E51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4079777" y="4278744"/>
            <a:ext cx="1153777" cy="264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Shape 3">
            <a:extLst>
              <a:ext uri="{FF2B5EF4-FFF2-40B4-BE49-F238E27FC236}">
                <a16:creationId xmlns:a16="http://schemas.microsoft.com/office/drawing/2014/main" id="{E4FBFB78-7820-4AD2-8B59-D95BC4CBEBCF}"/>
              </a:ext>
            </a:extLst>
          </p:cNvPr>
          <p:cNvSpPr txBox="1"/>
          <p:nvPr/>
        </p:nvSpPr>
        <p:spPr>
          <a:xfrm>
            <a:off x="7189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spc="-1">
                <a:latin typeface="Arial"/>
              </a:rPr>
              <a:t>INSA 4GM-IM 2021</a:t>
            </a:r>
          </a:p>
        </p:txBody>
      </p:sp>
      <p:sp>
        <p:nvSpPr>
          <p:cNvPr id="15" name="TextShape 2">
            <a:extLst>
              <a:ext uri="{FF2B5EF4-FFF2-40B4-BE49-F238E27FC236}">
                <a16:creationId xmlns:a16="http://schemas.microsoft.com/office/drawing/2014/main" id="{F5A40647-E5EE-4DB9-87AB-2683E43E4883}"/>
              </a:ext>
            </a:extLst>
          </p:cNvPr>
          <p:cNvSpPr txBox="1"/>
          <p:nvPr/>
        </p:nvSpPr>
        <p:spPr>
          <a:xfrm>
            <a:off x="2269271" y="638454"/>
            <a:ext cx="6134202" cy="107554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/>
          <a:lstStyle/>
          <a:p>
            <a:pPr algn="ctr"/>
            <a:r>
              <a:rPr lang="fr-FR" sz="2800" spc="-1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Point QSE n°2 </a:t>
            </a:r>
            <a:endParaRPr lang="fr-FR" sz="2800" spc="-1">
              <a:solidFill>
                <a:schemeClr val="tx1">
                  <a:lumMod val="50000"/>
                </a:schemeClr>
              </a:solidFill>
              <a:latin typeface="Calibri"/>
              <a:cs typeface="Calibri"/>
            </a:endParaRPr>
          </a:p>
          <a:p>
            <a:pPr algn="ctr"/>
            <a:r>
              <a:rPr lang="fr-FR" sz="2400" spc="-1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24/03/2021</a:t>
            </a:r>
            <a:endParaRPr lang="fr-FR" sz="2800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pc="-1">
              <a:solidFill>
                <a:schemeClr val="tx1">
                  <a:lumMod val="50000"/>
                </a:schemeClr>
              </a:solidFill>
            </a:endParaRPr>
          </a:p>
          <a:p>
            <a:pPr algn="ctr"/>
            <a:endParaRPr lang="fr-FR" sz="2000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2" name="Image 9">
            <a:extLst>
              <a:ext uri="{FF2B5EF4-FFF2-40B4-BE49-F238E27FC236}">
                <a16:creationId xmlns:a16="http://schemas.microsoft.com/office/drawing/2014/main" id="{00FFCBAC-5A83-4398-806D-5C9E59F91C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796" y="85006"/>
            <a:ext cx="1071923" cy="107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3314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1791109" y="-233525"/>
            <a:ext cx="7894266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Matrices de cotation</a:t>
            </a:r>
            <a:endParaRPr lang="fr-FR" sz="3200" b="0" u="sng">
              <a:solidFill>
                <a:srgbClr val="E30000"/>
              </a:solidFill>
              <a:latin typeface="Arial"/>
              <a:cs typeface="Arial"/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EF9E1E4-828D-4482-84F0-5CEEB912CF16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5AD7552F-199E-471F-B0BA-CB7AFDF839F4}"/>
              </a:ext>
            </a:extLst>
          </p:cNvPr>
          <p:cNvSpPr txBox="1"/>
          <p:nvPr/>
        </p:nvSpPr>
        <p:spPr>
          <a:xfrm>
            <a:off x="10008268" y="6368715"/>
            <a:ext cx="29677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>
                <a:cs typeface="Calibri"/>
              </a:rPr>
              <a:t>2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77260327-3F46-4B64-BF15-F2AB81022D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46932"/>
              </p:ext>
            </p:extLst>
          </p:nvPr>
        </p:nvGraphicFramePr>
        <p:xfrm>
          <a:off x="541420" y="1022684"/>
          <a:ext cx="11088025" cy="167259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974953">
                  <a:extLst>
                    <a:ext uri="{9D8B030D-6E8A-4147-A177-3AD203B41FA5}">
                      <a16:colId xmlns:a16="http://schemas.microsoft.com/office/drawing/2014/main" val="3828507359"/>
                    </a:ext>
                  </a:extLst>
                </a:gridCol>
                <a:gridCol w="2301286">
                  <a:extLst>
                    <a:ext uri="{9D8B030D-6E8A-4147-A177-3AD203B41FA5}">
                      <a16:colId xmlns:a16="http://schemas.microsoft.com/office/drawing/2014/main" val="10603156"/>
                    </a:ext>
                  </a:extLst>
                </a:gridCol>
                <a:gridCol w="4811786">
                  <a:extLst>
                    <a:ext uri="{9D8B030D-6E8A-4147-A177-3AD203B41FA5}">
                      <a16:colId xmlns:a16="http://schemas.microsoft.com/office/drawing/2014/main" val="3396235963"/>
                    </a:ext>
                  </a:extLst>
                </a:gridCol>
              </a:tblGrid>
              <a:tr h="27574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800">
                          <a:effectLst/>
                        </a:rPr>
                        <a:t>Gravité</a:t>
                      </a:r>
                    </a:p>
                  </a:txBody>
                  <a:tcPr marL="9525" marR="9525" marT="9525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0" marR="0" marT="0" marB="0" horzOverflow="overflow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2110714557"/>
                  </a:ext>
                </a:extLst>
              </a:tr>
              <a:tr h="23220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Niveau de gravité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Echelle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Commentaires</a:t>
                      </a: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3594819270"/>
                  </a:ext>
                </a:extLst>
              </a:tr>
              <a:tr h="23220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1 à 3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Faible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Pas ou peu de dommages </a:t>
                      </a: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4119743233"/>
                  </a:ext>
                </a:extLst>
              </a:tr>
              <a:tr h="23220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4 à 6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Moyen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Dommages faibles</a:t>
                      </a: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2122095368"/>
                  </a:ext>
                </a:extLst>
              </a:tr>
              <a:tr h="23220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7 à 8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Grave 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Dommages réversibles</a:t>
                      </a: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2809950138"/>
                  </a:ext>
                </a:extLst>
              </a:tr>
              <a:tr h="232208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9 à 10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Très grave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Dommages irréversibles</a:t>
                      </a: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4187850508"/>
                  </a:ext>
                </a:extLst>
              </a:tr>
            </a:tbl>
          </a:graphicData>
        </a:graphic>
      </p:graphicFrame>
      <p:graphicFrame>
        <p:nvGraphicFramePr>
          <p:cNvPr id="8" name="Tableau 7">
            <a:extLst>
              <a:ext uri="{FF2B5EF4-FFF2-40B4-BE49-F238E27FC236}">
                <a16:creationId xmlns:a16="http://schemas.microsoft.com/office/drawing/2014/main" id="{BBD6E158-4364-426F-9EEE-DC56F18C5A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094485"/>
              </p:ext>
            </p:extLst>
          </p:nvPr>
        </p:nvGraphicFramePr>
        <p:xfrm>
          <a:off x="561473" y="2807368"/>
          <a:ext cx="11103094" cy="167259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980355">
                  <a:extLst>
                    <a:ext uri="{9D8B030D-6E8A-4147-A177-3AD203B41FA5}">
                      <a16:colId xmlns:a16="http://schemas.microsoft.com/office/drawing/2014/main" val="3198963056"/>
                    </a:ext>
                  </a:extLst>
                </a:gridCol>
                <a:gridCol w="2304413">
                  <a:extLst>
                    <a:ext uri="{9D8B030D-6E8A-4147-A177-3AD203B41FA5}">
                      <a16:colId xmlns:a16="http://schemas.microsoft.com/office/drawing/2014/main" val="22682463"/>
                    </a:ext>
                  </a:extLst>
                </a:gridCol>
                <a:gridCol w="4818326">
                  <a:extLst>
                    <a:ext uri="{9D8B030D-6E8A-4147-A177-3AD203B41FA5}">
                      <a16:colId xmlns:a16="http://schemas.microsoft.com/office/drawing/2014/main" val="2242137083"/>
                    </a:ext>
                  </a:extLst>
                </a:gridCol>
              </a:tblGrid>
              <a:tr h="238125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800">
                          <a:effectLst/>
                        </a:rPr>
                        <a:t>Occurrence</a:t>
                      </a:r>
                    </a:p>
                  </a:txBody>
                  <a:tcPr marL="9525" marR="9525" marT="9525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0" marR="0" marT="0" marB="0" horzOverflow="overflow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3681024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Niveau de gravité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Echelle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Commentaires</a:t>
                      </a: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135968308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1 à 3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Improbable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Risque jamais rencontré ou une fois par an</a:t>
                      </a: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7085309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4 à 6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Rare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Risque pouvant survenir plusieurs fois par an</a:t>
                      </a: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29205026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7 à 8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Probable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Risque pouvant survenir une fois par mois</a:t>
                      </a: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230958514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9 à 10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Inévitable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Risque pouvant survenir régulièrement plus d'une fois par mois</a:t>
                      </a: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2850483467"/>
                  </a:ext>
                </a:extLst>
              </a:tr>
            </a:tbl>
          </a:graphicData>
        </a:graphic>
      </p:graphicFrame>
      <p:graphicFrame>
        <p:nvGraphicFramePr>
          <p:cNvPr id="11" name="Tableau 10">
            <a:extLst>
              <a:ext uri="{FF2B5EF4-FFF2-40B4-BE49-F238E27FC236}">
                <a16:creationId xmlns:a16="http://schemas.microsoft.com/office/drawing/2014/main" id="{140EB4A0-EA97-483E-B53A-2082261134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425747"/>
              </p:ext>
            </p:extLst>
          </p:nvPr>
        </p:nvGraphicFramePr>
        <p:xfrm>
          <a:off x="561473" y="4572000"/>
          <a:ext cx="11102481" cy="167259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980135">
                  <a:extLst>
                    <a:ext uri="{9D8B030D-6E8A-4147-A177-3AD203B41FA5}">
                      <a16:colId xmlns:a16="http://schemas.microsoft.com/office/drawing/2014/main" val="2370715304"/>
                    </a:ext>
                  </a:extLst>
                </a:gridCol>
                <a:gridCol w="2304287">
                  <a:extLst>
                    <a:ext uri="{9D8B030D-6E8A-4147-A177-3AD203B41FA5}">
                      <a16:colId xmlns:a16="http://schemas.microsoft.com/office/drawing/2014/main" val="1746260237"/>
                    </a:ext>
                  </a:extLst>
                </a:gridCol>
                <a:gridCol w="4818059">
                  <a:extLst>
                    <a:ext uri="{9D8B030D-6E8A-4147-A177-3AD203B41FA5}">
                      <a16:colId xmlns:a16="http://schemas.microsoft.com/office/drawing/2014/main" val="986217358"/>
                    </a:ext>
                  </a:extLst>
                </a:gridCol>
              </a:tblGrid>
              <a:tr h="291271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fr-FR" sz="1800">
                          <a:effectLst/>
                        </a:rPr>
                        <a:t>Détectabilité</a:t>
                      </a:r>
                    </a:p>
                  </a:txBody>
                  <a:tcPr marL="9525" marR="9525" marT="9525" anchor="ctr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0" marR="0" marT="0" marB="0" horzOverflow="overflow"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 marL="0" marR="0" marT="0" marB="0" horzOverflow="overflow"/>
                </a:tc>
                <a:extLst>
                  <a:ext uri="{0D108BD9-81ED-4DB2-BD59-A6C34878D82A}">
                    <a16:rowId xmlns:a16="http://schemas.microsoft.com/office/drawing/2014/main" val="1844493764"/>
                  </a:ext>
                </a:extLst>
              </a:tr>
              <a:tr h="22507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Niveau de gravité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Echelle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Commentaires</a:t>
                      </a: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1504238403"/>
                  </a:ext>
                </a:extLst>
              </a:tr>
              <a:tr h="22507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1 à 3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Grande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Détection quasiment systématique</a:t>
                      </a: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1050101697"/>
                  </a:ext>
                </a:extLst>
              </a:tr>
              <a:tr h="22507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4 à 6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Moyenne 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Détection non systématique</a:t>
                      </a: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1571009214"/>
                  </a:ext>
                </a:extLst>
              </a:tr>
              <a:tr h="22507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7 à 8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Faible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Détection difficile et peu probable</a:t>
                      </a: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1273979870"/>
                  </a:ext>
                </a:extLst>
              </a:tr>
              <a:tr h="225073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9 à 10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Très faible</a:t>
                      </a:r>
                    </a:p>
                  </a:txBody>
                  <a:tcPr marL="9525" marR="9525" marT="9525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>
                          <a:effectLst/>
                        </a:rPr>
                        <a:t>Détection très difficile et très peu probable</a:t>
                      </a:r>
                    </a:p>
                  </a:txBody>
                  <a:tcPr marL="9525" marR="9525" marT="9525" anchor="ctr"/>
                </a:tc>
                <a:extLst>
                  <a:ext uri="{0D108BD9-81ED-4DB2-BD59-A6C34878D82A}">
                    <a16:rowId xmlns:a16="http://schemas.microsoft.com/office/drawing/2014/main" val="1453869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72523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1791109" y="-233525"/>
            <a:ext cx="7894266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Les AMDEC réalisées </a:t>
            </a:r>
            <a:endParaRPr lang="fr-FR" sz="3200" b="0" u="sng">
              <a:solidFill>
                <a:srgbClr val="E30000"/>
              </a:solidFill>
              <a:latin typeface="Arial"/>
              <a:cs typeface="Arial"/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70E6F9E1-A2CC-4261-86F5-E66128A2B040}"/>
              </a:ext>
            </a:extLst>
          </p:cNvPr>
          <p:cNvGrpSpPr/>
          <p:nvPr/>
        </p:nvGrpSpPr>
        <p:grpSpPr>
          <a:xfrm>
            <a:off x="755985" y="1147010"/>
            <a:ext cx="10547680" cy="571499"/>
            <a:chOff x="946485" y="1247273"/>
            <a:chExt cx="10547680" cy="571499"/>
          </a:xfrm>
        </p:grpSpPr>
        <p:sp>
          <p:nvSpPr>
            <p:cNvPr id="2" name="Rectangle : coins arrondis 1">
              <a:extLst>
                <a:ext uri="{FF2B5EF4-FFF2-40B4-BE49-F238E27FC236}">
                  <a16:creationId xmlns:a16="http://schemas.microsoft.com/office/drawing/2014/main" id="{B04AB5CB-4052-41BF-AC7C-8D0A2663CDC4}"/>
                </a:ext>
              </a:extLst>
            </p:cNvPr>
            <p:cNvSpPr/>
            <p:nvPr/>
          </p:nvSpPr>
          <p:spPr>
            <a:xfrm>
              <a:off x="946485" y="1247274"/>
              <a:ext cx="2145630" cy="561473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2000" b="1">
                  <a:solidFill>
                    <a:srgbClr val="7F7F7F"/>
                  </a:solidFill>
                  <a:cs typeface="Calibri"/>
                </a:rPr>
                <a:t>Conception</a:t>
              </a:r>
              <a:endParaRPr lang="fr-FR" b="1">
                <a:solidFill>
                  <a:srgbClr val="7F7F7F"/>
                </a:solidFill>
                <a:cs typeface="Calibri"/>
              </a:endParaRPr>
            </a:p>
          </p:txBody>
        </p:sp>
        <p:sp>
          <p:nvSpPr>
            <p:cNvPr id="11" name="Rectangle : coins arrondis 10">
              <a:extLst>
                <a:ext uri="{FF2B5EF4-FFF2-40B4-BE49-F238E27FC236}">
                  <a16:creationId xmlns:a16="http://schemas.microsoft.com/office/drawing/2014/main" id="{8DC6D768-4B4C-4E63-A12D-4642E633C181}"/>
                </a:ext>
              </a:extLst>
            </p:cNvPr>
            <p:cNvSpPr/>
            <p:nvPr/>
          </p:nvSpPr>
          <p:spPr>
            <a:xfrm>
              <a:off x="3312695" y="1247273"/>
              <a:ext cx="2145630" cy="561473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fr-FR" sz="2000" b="1">
                  <a:solidFill>
                    <a:srgbClr val="7F7F7F"/>
                  </a:solidFill>
                  <a:cs typeface="Calibri"/>
                </a:rPr>
                <a:t>Assemblage</a:t>
              </a:r>
            </a:p>
          </p:txBody>
        </p:sp>
        <p:sp>
          <p:nvSpPr>
            <p:cNvPr id="12" name="Rectangle : coins arrondis 11">
              <a:extLst>
                <a:ext uri="{FF2B5EF4-FFF2-40B4-BE49-F238E27FC236}">
                  <a16:creationId xmlns:a16="http://schemas.microsoft.com/office/drawing/2014/main" id="{55CB05EC-DDD1-413B-B335-141D8A34C068}"/>
                </a:ext>
              </a:extLst>
            </p:cNvPr>
            <p:cNvSpPr/>
            <p:nvPr/>
          </p:nvSpPr>
          <p:spPr>
            <a:xfrm>
              <a:off x="5678905" y="1247273"/>
              <a:ext cx="2737182" cy="561473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fr-FR" sz="2000" b="1" err="1">
                  <a:solidFill>
                    <a:srgbClr val="7F7F7F"/>
                  </a:solidFill>
                  <a:cs typeface="Calibri"/>
                </a:rPr>
                <a:t>Fiab</a:t>
              </a:r>
              <a:r>
                <a:rPr lang="fr-FR" sz="2000" b="1">
                  <a:solidFill>
                    <a:srgbClr val="7F7F7F"/>
                  </a:solidFill>
                  <a:cs typeface="Calibri"/>
                </a:rPr>
                <a:t> / Exigences Client</a:t>
              </a:r>
            </a:p>
          </p:txBody>
        </p:sp>
        <p:sp>
          <p:nvSpPr>
            <p:cNvPr id="13" name="Rectangle : coins arrondis 12">
              <a:extLst>
                <a:ext uri="{FF2B5EF4-FFF2-40B4-BE49-F238E27FC236}">
                  <a16:creationId xmlns:a16="http://schemas.microsoft.com/office/drawing/2014/main" id="{C53EC243-47D6-4A55-8BD7-E6C8824447F9}"/>
                </a:ext>
              </a:extLst>
            </p:cNvPr>
            <p:cNvSpPr/>
            <p:nvPr/>
          </p:nvSpPr>
          <p:spPr>
            <a:xfrm>
              <a:off x="8646693" y="1257299"/>
              <a:ext cx="2847472" cy="561473"/>
            </a:xfrm>
            <a:prstGeom prst="roundRect">
              <a:avLst/>
            </a:prstGeom>
            <a:noFill/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fr-FR" sz="2000" b="1">
                  <a:solidFill>
                    <a:srgbClr val="7F7F7F"/>
                  </a:solidFill>
                  <a:cs typeface="Calibri"/>
                </a:rPr>
                <a:t>Défaillance Générale</a:t>
              </a:r>
              <a:endParaRPr lang="fr-FR" b="1">
                <a:solidFill>
                  <a:srgbClr val="7F7F7F"/>
                </a:solidFill>
                <a:cs typeface="Calibri"/>
              </a:endParaRPr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B4461FAE-462D-4F29-AC85-030D4CDDEB1A}"/>
              </a:ext>
            </a:extLst>
          </p:cNvPr>
          <p:cNvSpPr/>
          <p:nvPr/>
        </p:nvSpPr>
        <p:spPr>
          <a:xfrm>
            <a:off x="1337511" y="5949616"/>
            <a:ext cx="2717130" cy="912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EF9E1E4-828D-4482-84F0-5CEEB912CF16}"/>
              </a:ext>
            </a:extLst>
          </p:cNvPr>
          <p:cNvSpPr txBox="1"/>
          <p:nvPr/>
        </p:nvSpPr>
        <p:spPr>
          <a:xfrm>
            <a:off x="4724400" y="3200400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D003B63-F334-41EA-9A08-A32573AF9C7B}"/>
              </a:ext>
            </a:extLst>
          </p:cNvPr>
          <p:cNvSpPr txBox="1"/>
          <p:nvPr/>
        </p:nvSpPr>
        <p:spPr>
          <a:xfrm>
            <a:off x="11813005" y="6408820"/>
            <a:ext cx="29677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2</a:t>
            </a:r>
            <a:endParaRPr lang="fr-FR">
              <a:cs typeface="Calibri"/>
            </a:endParaRP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A812D0CB-E1C0-41A1-8694-3086E351E05D}"/>
              </a:ext>
            </a:extLst>
          </p:cNvPr>
          <p:cNvGrpSpPr/>
          <p:nvPr/>
        </p:nvGrpSpPr>
        <p:grpSpPr>
          <a:xfrm>
            <a:off x="435142" y="1785172"/>
            <a:ext cx="11760867" cy="5006653"/>
            <a:chOff x="435142" y="1785172"/>
            <a:chExt cx="11760867" cy="5006653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D6C6765-D9D6-484E-A996-A15FF1A9E7DA}"/>
                </a:ext>
              </a:extLst>
            </p:cNvPr>
            <p:cNvSpPr/>
            <p:nvPr/>
          </p:nvSpPr>
          <p:spPr>
            <a:xfrm>
              <a:off x="9478879" y="5879431"/>
              <a:ext cx="2717130" cy="9123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7" name="Image 7" descr="Une image contenant table&#10;&#10;Description générée automatiquement">
              <a:extLst>
                <a:ext uri="{FF2B5EF4-FFF2-40B4-BE49-F238E27FC236}">
                  <a16:creationId xmlns:a16="http://schemas.microsoft.com/office/drawing/2014/main" id="{8BE2D2DF-8C8E-46F2-9012-62C054B918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-659" t="-4100" r="-4013" b="-392"/>
            <a:stretch/>
          </p:blipFill>
          <p:spPr>
            <a:xfrm>
              <a:off x="1094873" y="1785172"/>
              <a:ext cx="10187432" cy="4749191"/>
            </a:xfrm>
            <a:prstGeom prst="rect">
              <a:avLst/>
            </a:prstGeom>
          </p:spPr>
        </p:pic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4CB8AEFE-3DE4-4F4C-BA52-62C6D7DFB75D}"/>
                </a:ext>
              </a:extLst>
            </p:cNvPr>
            <p:cNvSpPr/>
            <p:nvPr/>
          </p:nvSpPr>
          <p:spPr>
            <a:xfrm>
              <a:off x="435142" y="1898983"/>
              <a:ext cx="4772524" cy="6717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7B06A07A-D3C1-46D9-B3F4-5369E256A2E4}"/>
                </a:ext>
              </a:extLst>
            </p:cNvPr>
            <p:cNvSpPr/>
            <p:nvPr/>
          </p:nvSpPr>
          <p:spPr>
            <a:xfrm>
              <a:off x="6601326" y="1898983"/>
              <a:ext cx="2957760" cy="4311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9" name="ZoneTexte 18">
            <a:extLst>
              <a:ext uri="{FF2B5EF4-FFF2-40B4-BE49-F238E27FC236}">
                <a16:creationId xmlns:a16="http://schemas.microsoft.com/office/drawing/2014/main" id="{5AD7552F-199E-471F-B0BA-CB7AFDF839F4}"/>
              </a:ext>
            </a:extLst>
          </p:cNvPr>
          <p:cNvSpPr txBox="1"/>
          <p:nvPr/>
        </p:nvSpPr>
        <p:spPr>
          <a:xfrm>
            <a:off x="11512215" y="6338636"/>
            <a:ext cx="29677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3</a:t>
            </a:r>
            <a:endParaRPr lang="fr-FR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249256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2472899" y="-153314"/>
            <a:ext cx="6129635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Modes de défaillance critiques</a:t>
            </a: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FAEDB17-5DA0-4926-8086-C3364FB42CEA}"/>
              </a:ext>
            </a:extLst>
          </p:cNvPr>
          <p:cNvSpPr txBox="1"/>
          <p:nvPr/>
        </p:nvSpPr>
        <p:spPr>
          <a:xfrm>
            <a:off x="1445998" y="1908682"/>
            <a:ext cx="10815635" cy="35394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fr-FR" sz="2800" b="1" u="sng">
                <a:cs typeface="Calibri"/>
              </a:rPr>
              <a:t>Conception:</a:t>
            </a:r>
            <a:r>
              <a:rPr lang="fr-FR" sz="2800" b="1">
                <a:cs typeface="Calibri"/>
              </a:rPr>
              <a:t>   Mauvaise évaluation des cas de charges externes</a:t>
            </a:r>
            <a:endParaRPr lang="fr-FR"/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fr-FR" sz="2800" b="1" u="sng">
                <a:ea typeface="+mn-lt"/>
                <a:cs typeface="+mn-lt"/>
              </a:rPr>
              <a:t>Assemblage:</a:t>
            </a:r>
            <a:r>
              <a:rPr lang="fr-FR" sz="2800" b="1">
                <a:ea typeface="+mn-lt"/>
                <a:cs typeface="+mn-lt"/>
              </a:rPr>
              <a:t>  Postures contraignantes</a:t>
            </a:r>
            <a:endParaRPr lang="fr-FR" sz="2800">
              <a:ea typeface="+mn-lt"/>
              <a:cs typeface="+mn-lt"/>
            </a:endParaRP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fr-FR" sz="2800" b="1" u="sng" err="1">
                <a:cs typeface="Calibri"/>
              </a:rPr>
              <a:t>Fiab</a:t>
            </a:r>
            <a:r>
              <a:rPr lang="fr-FR" sz="2800" b="1" u="sng">
                <a:cs typeface="Calibri"/>
              </a:rPr>
              <a:t> / Exigences client:</a:t>
            </a:r>
            <a:r>
              <a:rPr lang="fr-FR" sz="2800" b="1">
                <a:cs typeface="Calibri"/>
              </a:rPr>
              <a:t>   Durée de vie non respectée</a:t>
            </a: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  <a:p>
            <a:pPr marL="457200" indent="-457200">
              <a:buFont typeface="Arial"/>
              <a:buChar char="•"/>
            </a:pPr>
            <a:r>
              <a:rPr lang="fr-FR" sz="2800" b="1" u="sng">
                <a:ea typeface="+mn-lt"/>
                <a:cs typeface="+mn-lt"/>
              </a:rPr>
              <a:t>Défaillance générale: </a:t>
            </a:r>
            <a:r>
              <a:rPr lang="fr-FR" sz="2800" b="1">
                <a:ea typeface="+mn-lt"/>
                <a:cs typeface="+mn-lt"/>
              </a:rPr>
              <a:t>  Emballement du rotor</a:t>
            </a:r>
            <a:endParaRPr lang="fr-FR" sz="2800">
              <a:ea typeface="+mn-lt"/>
              <a:cs typeface="+mn-lt"/>
            </a:endParaRPr>
          </a:p>
          <a:p>
            <a:pPr marL="457200" indent="-457200">
              <a:buFont typeface="Arial"/>
              <a:buChar char="•"/>
            </a:pPr>
            <a:endParaRPr lang="fr-FR" sz="2800" b="1">
              <a:cs typeface="Calibri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451F9EF-62C5-4D8A-A532-D7524226652A}"/>
              </a:ext>
            </a:extLst>
          </p:cNvPr>
          <p:cNvSpPr txBox="1"/>
          <p:nvPr/>
        </p:nvSpPr>
        <p:spPr>
          <a:xfrm>
            <a:off x="9908005" y="6368715"/>
            <a:ext cx="29677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4</a:t>
            </a:r>
            <a:endParaRPr lang="fr-FR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61948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e 10">
            <a:extLst>
              <a:ext uri="{FF2B5EF4-FFF2-40B4-BE49-F238E27FC236}">
                <a16:creationId xmlns:a16="http://schemas.microsoft.com/office/drawing/2014/main" id="{F18F73B6-8371-48F6-8C87-32DA00E4E1F0}"/>
              </a:ext>
            </a:extLst>
          </p:cNvPr>
          <p:cNvGrpSpPr/>
          <p:nvPr/>
        </p:nvGrpSpPr>
        <p:grpSpPr>
          <a:xfrm>
            <a:off x="304799" y="3192380"/>
            <a:ext cx="11153273" cy="3059143"/>
            <a:chOff x="415089" y="3152274"/>
            <a:chExt cx="10441405" cy="2828538"/>
          </a:xfrm>
        </p:grpSpPr>
        <p:pic>
          <p:nvPicPr>
            <p:cNvPr id="7" name="Image 7">
              <a:extLst>
                <a:ext uri="{FF2B5EF4-FFF2-40B4-BE49-F238E27FC236}">
                  <a16:creationId xmlns:a16="http://schemas.microsoft.com/office/drawing/2014/main" id="{F1B651C8-FE0B-4F93-A44D-E1850A8079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3690" y="3320455"/>
              <a:ext cx="10212804" cy="1751118"/>
            </a:xfrm>
            <a:prstGeom prst="rect">
              <a:avLst/>
            </a:prstGeom>
          </p:spPr>
        </p:pic>
        <p:pic>
          <p:nvPicPr>
            <p:cNvPr id="6" name="Image 6" descr="Une image contenant texte&#10;&#10;Description générée automatiquement">
              <a:extLst>
                <a:ext uri="{FF2B5EF4-FFF2-40B4-BE49-F238E27FC236}">
                  <a16:creationId xmlns:a16="http://schemas.microsoft.com/office/drawing/2014/main" id="{376EFE41-7D0D-43C8-813C-43C45E6A9F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3690" y="5028082"/>
              <a:ext cx="10212804" cy="952730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B8895C9-7DA0-4883-AF04-1AE755094639}"/>
                </a:ext>
              </a:extLst>
            </p:cNvPr>
            <p:cNvSpPr/>
            <p:nvPr/>
          </p:nvSpPr>
          <p:spPr>
            <a:xfrm>
              <a:off x="415089" y="3152274"/>
              <a:ext cx="411078" cy="15139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AB583668-4862-4B88-AF99-34E072577317}"/>
              </a:ext>
            </a:extLst>
          </p:cNvPr>
          <p:cNvGrpSpPr/>
          <p:nvPr/>
        </p:nvGrpSpPr>
        <p:grpSpPr>
          <a:xfrm>
            <a:off x="403057" y="521688"/>
            <a:ext cx="11054192" cy="2609712"/>
            <a:chOff x="643688" y="471555"/>
            <a:chExt cx="10212807" cy="2449293"/>
          </a:xfrm>
        </p:grpSpPr>
        <p:pic>
          <p:nvPicPr>
            <p:cNvPr id="8" name="Image 8" descr="Une image contenant table&#10;&#10;Description générée automatiquement">
              <a:extLst>
                <a:ext uri="{FF2B5EF4-FFF2-40B4-BE49-F238E27FC236}">
                  <a16:creationId xmlns:a16="http://schemas.microsoft.com/office/drawing/2014/main" id="{F2BE8F8A-CC37-4433-83C6-6DF6BA00DC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3690" y="471555"/>
              <a:ext cx="10212804" cy="1533389"/>
            </a:xfrm>
            <a:prstGeom prst="rect">
              <a:avLst/>
            </a:prstGeom>
          </p:spPr>
        </p:pic>
        <p:pic>
          <p:nvPicPr>
            <p:cNvPr id="2" name="Image 3" descr="Une image contenant table&#10;&#10;Description générée automatiquement">
              <a:extLst>
                <a:ext uri="{FF2B5EF4-FFF2-40B4-BE49-F238E27FC236}">
                  <a16:creationId xmlns:a16="http://schemas.microsoft.com/office/drawing/2014/main" id="{31BCF8A5-1634-4C85-B2C8-3168A70F49A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3688" y="1951942"/>
              <a:ext cx="10212807" cy="968906"/>
            </a:xfrm>
            <a:prstGeom prst="rect">
              <a:avLst/>
            </a:prstGeom>
          </p:spPr>
        </p:pic>
      </p:grpSp>
      <p:pic>
        <p:nvPicPr>
          <p:cNvPr id="12" name="Image 12" descr="Une image contenant texte&#10;&#10;Description générée automatiquement">
            <a:extLst>
              <a:ext uri="{FF2B5EF4-FFF2-40B4-BE49-F238E27FC236}">
                <a16:creationId xmlns:a16="http://schemas.microsoft.com/office/drawing/2014/main" id="{2E35CCAC-AD13-43EB-9C5A-135D37A6EC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930" y="146886"/>
            <a:ext cx="2038350" cy="628650"/>
          </a:xfrm>
          <a:prstGeom prst="rect">
            <a:avLst/>
          </a:prstGeom>
        </p:spPr>
      </p:pic>
      <p:sp>
        <p:nvSpPr>
          <p:cNvPr id="3" name="Espace réservé du contenu 1">
            <a:extLst>
              <a:ext uri="{FF2B5EF4-FFF2-40B4-BE49-F238E27FC236}">
                <a16:creationId xmlns:a16="http://schemas.microsoft.com/office/drawing/2014/main" id="{015AFE9B-BDA7-44AC-8B99-91CFA5245E61}"/>
              </a:ext>
            </a:extLst>
          </p:cNvPr>
          <p:cNvSpPr>
            <a:spLocks noGrp="1"/>
          </p:cNvSpPr>
          <p:nvPr/>
        </p:nvSpPr>
        <p:spPr>
          <a:xfrm>
            <a:off x="-1743791" y="524088"/>
            <a:ext cx="12548356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2400" u="sng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Postures Contraignantes</a:t>
            </a:r>
            <a:endParaRPr lang="fr-FR" u="sng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CA98B74-9827-4D80-8D51-CB1F96A35FD9}"/>
              </a:ext>
            </a:extLst>
          </p:cNvPr>
          <p:cNvSpPr txBox="1"/>
          <p:nvPr/>
        </p:nvSpPr>
        <p:spPr>
          <a:xfrm>
            <a:off x="9908005" y="6368715"/>
            <a:ext cx="296779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5</a:t>
            </a:r>
            <a:endParaRPr lang="fr-FR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18573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585820" y="-153314"/>
            <a:ext cx="434495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Matrices de Criticité</a:t>
            </a:r>
            <a:endParaRPr lang="fr-FR" sz="3200" b="0" u="sng">
              <a:solidFill>
                <a:srgbClr val="E30000"/>
              </a:solidFill>
              <a:latin typeface="Arial"/>
              <a:cs typeface="Arial"/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F886040-22DF-4771-A644-EE00E0C7E921}"/>
              </a:ext>
            </a:extLst>
          </p:cNvPr>
          <p:cNvSpPr txBox="1"/>
          <p:nvPr/>
        </p:nvSpPr>
        <p:spPr>
          <a:xfrm>
            <a:off x="9908005" y="6368715"/>
            <a:ext cx="29677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6</a:t>
            </a:r>
          </a:p>
          <a:p>
            <a:endParaRPr lang="fr-FR">
              <a:cs typeface="Calibri"/>
            </a:endParaRPr>
          </a:p>
        </p:txBody>
      </p:sp>
      <p:pic>
        <p:nvPicPr>
          <p:cNvPr id="3" name="Image 3" descr="Une image contenant table&#10;&#10;Description générée automatiquement">
            <a:extLst>
              <a:ext uri="{FF2B5EF4-FFF2-40B4-BE49-F238E27FC236}">
                <a16:creationId xmlns:a16="http://schemas.microsoft.com/office/drawing/2014/main" id="{AA10FA82-92BD-4200-A0D5-A93B7C42D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643" y="993254"/>
            <a:ext cx="5183658" cy="4655248"/>
          </a:xfrm>
          <a:prstGeom prst="rect">
            <a:avLst/>
          </a:prstGeom>
        </p:spPr>
      </p:pic>
      <p:pic>
        <p:nvPicPr>
          <p:cNvPr id="4" name="Image 5" descr="Une image contenant table&#10;&#10;Description générée automatiquement">
            <a:extLst>
              <a:ext uri="{FF2B5EF4-FFF2-40B4-BE49-F238E27FC236}">
                <a16:creationId xmlns:a16="http://schemas.microsoft.com/office/drawing/2014/main" id="{47A49002-7496-4980-961A-51B6D04C76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3941" y="991175"/>
            <a:ext cx="5245444" cy="4659407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95C5EF34-3C84-49DD-84E3-45B60610C754}"/>
              </a:ext>
            </a:extLst>
          </p:cNvPr>
          <p:cNvSpPr/>
          <p:nvPr/>
        </p:nvSpPr>
        <p:spPr>
          <a:xfrm>
            <a:off x="3269133" y="993430"/>
            <a:ext cx="432488" cy="442785"/>
          </a:xfrm>
          <a:prstGeom prst="ellipse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0A93FA03-1222-4875-B1FA-FC897A4F7C9B}"/>
              </a:ext>
            </a:extLst>
          </p:cNvPr>
          <p:cNvSpPr/>
          <p:nvPr/>
        </p:nvSpPr>
        <p:spPr>
          <a:xfrm>
            <a:off x="9025322" y="2599808"/>
            <a:ext cx="432488" cy="442785"/>
          </a:xfrm>
          <a:prstGeom prst="ellipse">
            <a:avLst/>
          </a:prstGeom>
          <a:noFill/>
          <a:ln w="28575">
            <a:solidFill>
              <a:schemeClr val="tx2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8">
            <a:extLst>
              <a:ext uri="{FF2B5EF4-FFF2-40B4-BE49-F238E27FC236}">
                <a16:creationId xmlns:a16="http://schemas.microsoft.com/office/drawing/2014/main" id="{72A61AE5-F0FB-4BCD-A73D-05665C5757B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39" t="38513" r="-100" b="-481"/>
          <a:stretch/>
        </p:blipFill>
        <p:spPr>
          <a:xfrm>
            <a:off x="2983405" y="5766648"/>
            <a:ext cx="6931867" cy="109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281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3585820" y="-153314"/>
            <a:ext cx="4344951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5M</a:t>
            </a:r>
            <a:endParaRPr lang="fr-FR"/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grpSp>
        <p:nvGrpSpPr>
          <p:cNvPr id="20" name="Groupe 19">
            <a:extLst>
              <a:ext uri="{FF2B5EF4-FFF2-40B4-BE49-F238E27FC236}">
                <a16:creationId xmlns:a16="http://schemas.microsoft.com/office/drawing/2014/main" id="{B431D646-3820-41A9-86A3-0787F801D229}"/>
              </a:ext>
            </a:extLst>
          </p:cNvPr>
          <p:cNvGrpSpPr/>
          <p:nvPr/>
        </p:nvGrpSpPr>
        <p:grpSpPr>
          <a:xfrm>
            <a:off x="1352549" y="1883945"/>
            <a:ext cx="7003965" cy="3699709"/>
            <a:chOff x="1745455" y="1763629"/>
            <a:chExt cx="6039557" cy="3699709"/>
          </a:xfrm>
        </p:grpSpPr>
        <p:sp>
          <p:nvSpPr>
            <p:cNvPr id="3" name="Flèche : droite 2">
              <a:extLst>
                <a:ext uri="{FF2B5EF4-FFF2-40B4-BE49-F238E27FC236}">
                  <a16:creationId xmlns:a16="http://schemas.microsoft.com/office/drawing/2014/main" id="{490C2CDA-1475-4F46-97AE-0BCD8B60A974}"/>
                </a:ext>
              </a:extLst>
            </p:cNvPr>
            <p:cNvSpPr/>
            <p:nvPr/>
          </p:nvSpPr>
          <p:spPr>
            <a:xfrm>
              <a:off x="2943802" y="3610293"/>
              <a:ext cx="4841210" cy="60161"/>
            </a:xfrm>
            <a:prstGeom prst="rightArrow">
              <a:avLst/>
            </a:prstGeom>
            <a:solidFill>
              <a:srgbClr val="E30000"/>
            </a:solidFill>
            <a:ln>
              <a:solidFill>
                <a:srgbClr val="E3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9" name="Groupe 18">
              <a:extLst>
                <a:ext uri="{FF2B5EF4-FFF2-40B4-BE49-F238E27FC236}">
                  <a16:creationId xmlns:a16="http://schemas.microsoft.com/office/drawing/2014/main" id="{E48B63DB-5158-4BD2-B566-6B7858299596}"/>
                </a:ext>
              </a:extLst>
            </p:cNvPr>
            <p:cNvGrpSpPr/>
            <p:nvPr/>
          </p:nvGrpSpPr>
          <p:grpSpPr>
            <a:xfrm>
              <a:off x="2114550" y="1763629"/>
              <a:ext cx="4845971" cy="1864894"/>
              <a:chOff x="2114550" y="1763629"/>
              <a:chExt cx="4845971" cy="1864894"/>
            </a:xfrm>
          </p:grpSpPr>
          <p:cxnSp>
            <p:nvCxnSpPr>
              <p:cNvPr id="4" name="Connecteur droit avec flèche 3">
                <a:extLst>
                  <a:ext uri="{FF2B5EF4-FFF2-40B4-BE49-F238E27FC236}">
                    <a16:creationId xmlns:a16="http://schemas.microsoft.com/office/drawing/2014/main" id="{66CAD877-CD6B-4754-B2B6-32FBB2041376}"/>
                  </a:ext>
                </a:extLst>
              </p:cNvPr>
              <p:cNvCxnSpPr/>
              <p:nvPr/>
            </p:nvCxnSpPr>
            <p:spPr>
              <a:xfrm>
                <a:off x="2114550" y="1783682"/>
                <a:ext cx="832183" cy="1844841"/>
              </a:xfrm>
              <a:prstGeom prst="straightConnector1">
                <a:avLst/>
              </a:prstGeom>
              <a:ln w="28575">
                <a:solidFill>
                  <a:srgbClr val="E3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Connecteur droit avec flèche 5">
                <a:extLst>
                  <a:ext uri="{FF2B5EF4-FFF2-40B4-BE49-F238E27FC236}">
                    <a16:creationId xmlns:a16="http://schemas.microsoft.com/office/drawing/2014/main" id="{3651B579-6401-4221-9040-3B17F2537A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892" y="1783682"/>
                <a:ext cx="832183" cy="1844841"/>
              </a:xfrm>
              <a:prstGeom prst="straightConnector1">
                <a:avLst/>
              </a:prstGeom>
              <a:ln w="28575">
                <a:solidFill>
                  <a:srgbClr val="E3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Connecteur droit avec flèche 6">
                <a:extLst>
                  <a:ext uri="{FF2B5EF4-FFF2-40B4-BE49-F238E27FC236}">
                    <a16:creationId xmlns:a16="http://schemas.microsoft.com/office/drawing/2014/main" id="{BA777DB9-BEE6-4386-885A-5ED3D2F25B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128338" y="1763629"/>
                <a:ext cx="832183" cy="1844841"/>
              </a:xfrm>
              <a:prstGeom prst="straightConnector1">
                <a:avLst/>
              </a:prstGeom>
              <a:ln w="28575">
                <a:solidFill>
                  <a:srgbClr val="E3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5C12CCF1-326F-4943-91DC-098C4EEF820A}"/>
                </a:ext>
              </a:extLst>
            </p:cNvPr>
            <p:cNvGrpSpPr/>
            <p:nvPr/>
          </p:nvGrpSpPr>
          <p:grpSpPr>
            <a:xfrm>
              <a:off x="1745455" y="3598444"/>
              <a:ext cx="4852512" cy="1864894"/>
              <a:chOff x="1745455" y="3598444"/>
              <a:chExt cx="4852512" cy="1864894"/>
            </a:xfrm>
          </p:grpSpPr>
          <p:cxnSp>
            <p:nvCxnSpPr>
              <p:cNvPr id="15" name="Connecteur droit avec flèche 14">
                <a:extLst>
                  <a:ext uri="{FF2B5EF4-FFF2-40B4-BE49-F238E27FC236}">
                    <a16:creationId xmlns:a16="http://schemas.microsoft.com/office/drawing/2014/main" id="{EA3A4444-BBFD-4AA0-BFC4-DCDCF37AE18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713443" y="3618497"/>
                <a:ext cx="832185" cy="1844841"/>
              </a:xfrm>
              <a:prstGeom prst="straightConnector1">
                <a:avLst/>
              </a:prstGeom>
              <a:ln w="28575">
                <a:solidFill>
                  <a:srgbClr val="E3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Connecteur droit avec flèche 15">
                <a:extLst>
                  <a:ext uri="{FF2B5EF4-FFF2-40B4-BE49-F238E27FC236}">
                    <a16:creationId xmlns:a16="http://schemas.microsoft.com/office/drawing/2014/main" id="{1C2DBDAE-6FAF-4991-A9D4-BCC98FD0D1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765782" y="3618497"/>
                <a:ext cx="832185" cy="1844841"/>
              </a:xfrm>
              <a:prstGeom prst="straightConnector1">
                <a:avLst/>
              </a:prstGeom>
              <a:ln w="28575">
                <a:solidFill>
                  <a:srgbClr val="E3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Connecteur droit avec flèche 16">
                <a:extLst>
                  <a:ext uri="{FF2B5EF4-FFF2-40B4-BE49-F238E27FC236}">
                    <a16:creationId xmlns:a16="http://schemas.microsoft.com/office/drawing/2014/main" id="{7CEC33C5-FFF3-4626-83E7-CD439DB11FD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45455" y="3598444"/>
                <a:ext cx="832185" cy="1844841"/>
              </a:xfrm>
              <a:prstGeom prst="straightConnector1">
                <a:avLst/>
              </a:prstGeom>
              <a:ln w="28575">
                <a:solidFill>
                  <a:srgbClr val="E3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B03192E1-FAEC-47EC-B789-2EEB782F2B85}"/>
              </a:ext>
            </a:extLst>
          </p:cNvPr>
          <p:cNvSpPr/>
          <p:nvPr/>
        </p:nvSpPr>
        <p:spPr>
          <a:xfrm>
            <a:off x="1257299" y="1517983"/>
            <a:ext cx="1102895" cy="401053"/>
          </a:xfrm>
          <a:prstGeom prst="rect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>
                <a:solidFill>
                  <a:schemeClr val="tx1">
                    <a:lumMod val="50000"/>
                  </a:schemeClr>
                </a:solidFill>
                <a:cs typeface="Calibri"/>
              </a:rPr>
              <a:t>Milieu</a:t>
            </a:r>
            <a:r>
              <a:rPr lang="fr-FR">
                <a:solidFill>
                  <a:schemeClr val="tx1">
                    <a:lumMod val="50000"/>
                  </a:schemeClr>
                </a:solidFill>
                <a:cs typeface="Calibri"/>
              </a:rPr>
              <a:t> 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9E40969-974E-4F76-999F-0E7A2F848520}"/>
              </a:ext>
            </a:extLst>
          </p:cNvPr>
          <p:cNvSpPr/>
          <p:nvPr/>
        </p:nvSpPr>
        <p:spPr>
          <a:xfrm>
            <a:off x="3182352" y="1517983"/>
            <a:ext cx="1754605" cy="401053"/>
          </a:xfrm>
          <a:prstGeom prst="rect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b="1">
                <a:solidFill>
                  <a:schemeClr val="tx1">
                    <a:lumMod val="50000"/>
                  </a:schemeClr>
                </a:solidFill>
                <a:cs typeface="Calibri"/>
              </a:rPr>
              <a:t>Main</a:t>
            </a:r>
            <a:r>
              <a:rPr lang="fr-FR">
                <a:solidFill>
                  <a:schemeClr val="tx1">
                    <a:lumMod val="50000"/>
                  </a:schemeClr>
                </a:solidFill>
                <a:cs typeface="Calibri"/>
              </a:rPr>
              <a:t> </a:t>
            </a:r>
            <a:r>
              <a:rPr lang="fr-FR" b="1">
                <a:solidFill>
                  <a:schemeClr val="tx1">
                    <a:lumMod val="50000"/>
                  </a:schemeClr>
                </a:solidFill>
                <a:cs typeface="Calibri"/>
              </a:rPr>
              <a:t>d'œuvre</a:t>
            </a:r>
            <a:endParaRPr lang="fr-FR" b="1" err="1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E20513F-48C5-4A73-96B4-F1F9AA576F24}"/>
              </a:ext>
            </a:extLst>
          </p:cNvPr>
          <p:cNvSpPr/>
          <p:nvPr/>
        </p:nvSpPr>
        <p:spPr>
          <a:xfrm>
            <a:off x="5839325" y="1507956"/>
            <a:ext cx="1102895" cy="401053"/>
          </a:xfrm>
          <a:prstGeom prst="rect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b="1">
                <a:solidFill>
                  <a:schemeClr val="tx1">
                    <a:lumMod val="50000"/>
                  </a:schemeClr>
                </a:solidFill>
                <a:cs typeface="Calibri"/>
              </a:rPr>
              <a:t>Méthode</a:t>
            </a:r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89CECA10-5D68-4E3D-996D-4034EE72C1AA}"/>
              </a:ext>
            </a:extLst>
          </p:cNvPr>
          <p:cNvSpPr/>
          <p:nvPr/>
        </p:nvSpPr>
        <p:spPr>
          <a:xfrm>
            <a:off x="8629150" y="3295149"/>
            <a:ext cx="3007894" cy="912394"/>
          </a:xfrm>
          <a:prstGeom prst="roundRect">
            <a:avLst/>
          </a:prstGeom>
          <a:solidFill>
            <a:schemeClr val="bg1"/>
          </a:solidFill>
          <a:ln>
            <a:solidFill>
              <a:srgbClr val="E3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b="1">
                <a:solidFill>
                  <a:schemeClr val="tx1">
                    <a:lumMod val="50000"/>
                  </a:schemeClr>
                </a:solidFill>
                <a:cs typeface="Calibri"/>
              </a:rPr>
              <a:t>Personnel exposé à des postures contraignantes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6B3FEC2-EDD8-473B-B79D-AB715E63DB2A}"/>
              </a:ext>
            </a:extLst>
          </p:cNvPr>
          <p:cNvSpPr txBox="1"/>
          <p:nvPr/>
        </p:nvSpPr>
        <p:spPr>
          <a:xfrm>
            <a:off x="9908005" y="6368715"/>
            <a:ext cx="29677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/>
              <a:t>7</a:t>
            </a:r>
          </a:p>
          <a:p>
            <a:endParaRPr lang="fr-FR">
              <a:cs typeface="Calibri"/>
            </a:endParaRPr>
          </a:p>
        </p:txBody>
      </p:sp>
      <p:cxnSp>
        <p:nvCxnSpPr>
          <p:cNvPr id="10" name="Connecteur droit avec flèche 9">
            <a:extLst>
              <a:ext uri="{FF2B5EF4-FFF2-40B4-BE49-F238E27FC236}">
                <a16:creationId xmlns:a16="http://schemas.microsoft.com/office/drawing/2014/main" id="{9F061B26-B509-4EC4-A082-4480E9B0D170}"/>
              </a:ext>
            </a:extLst>
          </p:cNvPr>
          <p:cNvCxnSpPr/>
          <p:nvPr/>
        </p:nvCxnSpPr>
        <p:spPr>
          <a:xfrm flipV="1">
            <a:off x="930351" y="2497555"/>
            <a:ext cx="1165593" cy="1"/>
          </a:xfrm>
          <a:prstGeom prst="straightConnector1">
            <a:avLst/>
          </a:prstGeom>
          <a:ln w="28575">
            <a:solidFill>
              <a:srgbClr val="E3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96F8ED86-4309-4139-B413-7B07F75EE58A}"/>
              </a:ext>
            </a:extLst>
          </p:cNvPr>
          <p:cNvCxnSpPr>
            <a:cxnSpLocks/>
          </p:cNvCxnSpPr>
          <p:nvPr/>
        </p:nvCxnSpPr>
        <p:spPr>
          <a:xfrm flipV="1">
            <a:off x="1261219" y="3149265"/>
            <a:ext cx="1165593" cy="1"/>
          </a:xfrm>
          <a:prstGeom prst="straightConnector1">
            <a:avLst/>
          </a:prstGeom>
          <a:ln w="28575">
            <a:solidFill>
              <a:srgbClr val="E3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cteur droit avec flèche 36">
            <a:extLst>
              <a:ext uri="{FF2B5EF4-FFF2-40B4-BE49-F238E27FC236}">
                <a16:creationId xmlns:a16="http://schemas.microsoft.com/office/drawing/2014/main" id="{97F0F0DC-E6B2-4952-AFEC-A5F72910D875}"/>
              </a:ext>
            </a:extLst>
          </p:cNvPr>
          <p:cNvCxnSpPr>
            <a:cxnSpLocks/>
          </p:cNvCxnSpPr>
          <p:nvPr/>
        </p:nvCxnSpPr>
        <p:spPr>
          <a:xfrm flipV="1">
            <a:off x="3186272" y="2497555"/>
            <a:ext cx="1165593" cy="1"/>
          </a:xfrm>
          <a:prstGeom prst="straightConnector1">
            <a:avLst/>
          </a:prstGeom>
          <a:ln w="28575">
            <a:solidFill>
              <a:srgbClr val="E3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avec flèche 37">
            <a:extLst>
              <a:ext uri="{FF2B5EF4-FFF2-40B4-BE49-F238E27FC236}">
                <a16:creationId xmlns:a16="http://schemas.microsoft.com/office/drawing/2014/main" id="{95086254-37A0-4289-977B-2834389A52EB}"/>
              </a:ext>
            </a:extLst>
          </p:cNvPr>
          <p:cNvCxnSpPr>
            <a:cxnSpLocks/>
          </p:cNvCxnSpPr>
          <p:nvPr/>
        </p:nvCxnSpPr>
        <p:spPr>
          <a:xfrm flipV="1">
            <a:off x="3517140" y="3149265"/>
            <a:ext cx="1165593" cy="1"/>
          </a:xfrm>
          <a:prstGeom prst="straightConnector1">
            <a:avLst/>
          </a:prstGeom>
          <a:ln w="28575">
            <a:solidFill>
              <a:srgbClr val="E3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eur droit avec flèche 40">
            <a:extLst>
              <a:ext uri="{FF2B5EF4-FFF2-40B4-BE49-F238E27FC236}">
                <a16:creationId xmlns:a16="http://schemas.microsoft.com/office/drawing/2014/main" id="{A1F93B16-B71F-45BA-A850-461914211C15}"/>
              </a:ext>
            </a:extLst>
          </p:cNvPr>
          <p:cNvCxnSpPr>
            <a:cxnSpLocks/>
          </p:cNvCxnSpPr>
          <p:nvPr/>
        </p:nvCxnSpPr>
        <p:spPr>
          <a:xfrm flipV="1">
            <a:off x="5582561" y="2497554"/>
            <a:ext cx="1165593" cy="1"/>
          </a:xfrm>
          <a:prstGeom prst="straightConnector1">
            <a:avLst/>
          </a:prstGeom>
          <a:ln w="28575">
            <a:solidFill>
              <a:srgbClr val="E3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eur droit avec flèche 41">
            <a:extLst>
              <a:ext uri="{FF2B5EF4-FFF2-40B4-BE49-F238E27FC236}">
                <a16:creationId xmlns:a16="http://schemas.microsoft.com/office/drawing/2014/main" id="{A5A200A9-1C60-441C-9CEB-2FE3E81BE1B1}"/>
              </a:ext>
            </a:extLst>
          </p:cNvPr>
          <p:cNvCxnSpPr>
            <a:cxnSpLocks/>
          </p:cNvCxnSpPr>
          <p:nvPr/>
        </p:nvCxnSpPr>
        <p:spPr>
          <a:xfrm flipV="1">
            <a:off x="5913429" y="3149264"/>
            <a:ext cx="1165593" cy="1"/>
          </a:xfrm>
          <a:prstGeom prst="straightConnector1">
            <a:avLst/>
          </a:prstGeom>
          <a:ln w="28575">
            <a:solidFill>
              <a:srgbClr val="E3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ZoneTexte 55">
            <a:extLst>
              <a:ext uri="{FF2B5EF4-FFF2-40B4-BE49-F238E27FC236}">
                <a16:creationId xmlns:a16="http://schemas.microsoft.com/office/drawing/2014/main" id="{16B81255-DBA3-47C0-8F9E-518CF59A6B3A}"/>
              </a:ext>
            </a:extLst>
          </p:cNvPr>
          <p:cNvSpPr txBox="1"/>
          <p:nvPr/>
        </p:nvSpPr>
        <p:spPr>
          <a:xfrm>
            <a:off x="999624" y="2774283"/>
            <a:ext cx="1229227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 b="1">
                <a:solidFill>
                  <a:schemeClr val="tx1">
                    <a:lumMod val="50000"/>
                  </a:schemeClr>
                </a:solidFill>
              </a:rPr>
              <a:t>Verticalité</a:t>
            </a:r>
            <a:endParaRPr lang="fr-FR" b="1">
              <a:solidFill>
                <a:schemeClr val="tx1">
                  <a:lumMod val="50000"/>
                </a:schemeClr>
              </a:solidFill>
              <a:cs typeface="Calibri"/>
            </a:endParaRPr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4E53B6C9-9D51-4485-BED2-0F56A1998D4A}"/>
              </a:ext>
            </a:extLst>
          </p:cNvPr>
          <p:cNvSpPr txBox="1"/>
          <p:nvPr/>
        </p:nvSpPr>
        <p:spPr>
          <a:xfrm>
            <a:off x="267704" y="2122571"/>
            <a:ext cx="174056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 b="1">
                <a:solidFill>
                  <a:schemeClr val="tx1">
                    <a:lumMod val="50000"/>
                  </a:schemeClr>
                </a:solidFill>
              </a:rPr>
              <a:t>Encombrement</a:t>
            </a:r>
            <a:endParaRPr lang="fr-FR" b="1">
              <a:solidFill>
                <a:schemeClr val="tx1">
                  <a:lumMod val="50000"/>
                </a:schemeClr>
              </a:solidFill>
              <a:cs typeface="Calibri"/>
            </a:endParaRP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9DE0A6C3-890A-4130-8FDC-6686B4A6477E}"/>
              </a:ext>
            </a:extLst>
          </p:cNvPr>
          <p:cNvSpPr txBox="1"/>
          <p:nvPr/>
        </p:nvSpPr>
        <p:spPr>
          <a:xfrm>
            <a:off x="2944729" y="2122571"/>
            <a:ext cx="174056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 b="1">
                <a:solidFill>
                  <a:schemeClr val="tx1">
                    <a:lumMod val="50000"/>
                  </a:schemeClr>
                </a:solidFill>
              </a:rPr>
              <a:t>Formation</a:t>
            </a:r>
            <a:endParaRPr lang="fr-FR" b="1">
              <a:solidFill>
                <a:schemeClr val="tx1">
                  <a:lumMod val="50000"/>
                </a:schemeClr>
              </a:solidFill>
              <a:cs typeface="Calibri"/>
            </a:endParaRP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AF4526C6-FC0E-49F3-AA1D-94C007A49193}"/>
              </a:ext>
            </a:extLst>
          </p:cNvPr>
          <p:cNvSpPr txBox="1"/>
          <p:nvPr/>
        </p:nvSpPr>
        <p:spPr>
          <a:xfrm>
            <a:off x="3516229" y="2774281"/>
            <a:ext cx="174056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 b="1">
                <a:solidFill>
                  <a:schemeClr val="tx1">
                    <a:lumMod val="50000"/>
                  </a:schemeClr>
                </a:solidFill>
                <a:cs typeface="Calibri"/>
              </a:rPr>
              <a:t>Fatigue</a:t>
            </a:r>
          </a:p>
        </p:txBody>
      </p:sp>
      <p:sp>
        <p:nvSpPr>
          <p:cNvPr id="60" name="ZoneTexte 59">
            <a:extLst>
              <a:ext uri="{FF2B5EF4-FFF2-40B4-BE49-F238E27FC236}">
                <a16:creationId xmlns:a16="http://schemas.microsoft.com/office/drawing/2014/main" id="{476A632D-111E-4D7A-B279-AE05D5886CB1}"/>
              </a:ext>
            </a:extLst>
          </p:cNvPr>
          <p:cNvSpPr txBox="1"/>
          <p:nvPr/>
        </p:nvSpPr>
        <p:spPr>
          <a:xfrm>
            <a:off x="5090359" y="2122571"/>
            <a:ext cx="174056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 b="1">
                <a:solidFill>
                  <a:schemeClr val="tx1">
                    <a:lumMod val="50000"/>
                  </a:schemeClr>
                </a:solidFill>
              </a:rPr>
              <a:t>Planification</a:t>
            </a:r>
            <a:endParaRPr lang="fr-FR"/>
          </a:p>
        </p:txBody>
      </p:sp>
      <p:sp>
        <p:nvSpPr>
          <p:cNvPr id="61" name="ZoneTexte 60">
            <a:extLst>
              <a:ext uri="{FF2B5EF4-FFF2-40B4-BE49-F238E27FC236}">
                <a16:creationId xmlns:a16="http://schemas.microsoft.com/office/drawing/2014/main" id="{4C77A968-69B9-48A4-85FF-013EB57238DB}"/>
              </a:ext>
            </a:extLst>
          </p:cNvPr>
          <p:cNvSpPr txBox="1"/>
          <p:nvPr/>
        </p:nvSpPr>
        <p:spPr>
          <a:xfrm>
            <a:off x="5391148" y="2774281"/>
            <a:ext cx="1740568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fr-FR" b="1">
                <a:solidFill>
                  <a:schemeClr val="tx1">
                    <a:lumMod val="50000"/>
                  </a:schemeClr>
                </a:solidFill>
              </a:rPr>
              <a:t>Organisation</a:t>
            </a:r>
            <a:endParaRPr lang="fr-FR"/>
          </a:p>
        </p:txBody>
      </p:sp>
      <p:grpSp>
        <p:nvGrpSpPr>
          <p:cNvPr id="78" name="Groupe 77">
            <a:extLst>
              <a:ext uri="{FF2B5EF4-FFF2-40B4-BE49-F238E27FC236}">
                <a16:creationId xmlns:a16="http://schemas.microsoft.com/office/drawing/2014/main" id="{1D61D89E-C26F-4F1D-AF44-78C4ED0FD74D}"/>
              </a:ext>
            </a:extLst>
          </p:cNvPr>
          <p:cNvGrpSpPr/>
          <p:nvPr/>
        </p:nvGrpSpPr>
        <p:grpSpPr>
          <a:xfrm>
            <a:off x="2563730" y="4354429"/>
            <a:ext cx="4588041" cy="1625265"/>
            <a:chOff x="7526756" y="965534"/>
            <a:chExt cx="4588041" cy="1625265"/>
          </a:xfrm>
        </p:grpSpPr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78EA2E77-0CD5-41A2-B1A6-DD2ACD87CA71}"/>
                </a:ext>
              </a:extLst>
            </p:cNvPr>
            <p:cNvSpPr/>
            <p:nvPr/>
          </p:nvSpPr>
          <p:spPr>
            <a:xfrm>
              <a:off x="8045115" y="2169694"/>
              <a:ext cx="1102895" cy="42110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3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b="1">
                  <a:solidFill>
                    <a:schemeClr val="tx1">
                      <a:lumMod val="50000"/>
                    </a:schemeClr>
                  </a:solidFill>
                  <a:cs typeface="Calibri"/>
                </a:rPr>
                <a:t>Machine</a:t>
              </a:r>
              <a:endParaRPr lang="fr-FR">
                <a:solidFill>
                  <a:schemeClr val="tx1">
                    <a:lumMod val="50000"/>
                  </a:schemeClr>
                </a:solidFill>
                <a:cs typeface="Calibri"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24B58DA0-FC50-4B76-8561-1DFD4C694C14}"/>
                </a:ext>
              </a:extLst>
            </p:cNvPr>
            <p:cNvSpPr/>
            <p:nvPr/>
          </p:nvSpPr>
          <p:spPr>
            <a:xfrm>
              <a:off x="10371221" y="2169693"/>
              <a:ext cx="1102895" cy="421105"/>
            </a:xfrm>
            <a:prstGeom prst="rect">
              <a:avLst/>
            </a:prstGeom>
            <a:solidFill>
              <a:schemeClr val="bg1"/>
            </a:solidFill>
            <a:ln>
              <a:solidFill>
                <a:srgbClr val="E3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b="1">
                  <a:solidFill>
                    <a:schemeClr val="tx1">
                      <a:lumMod val="50000"/>
                    </a:schemeClr>
                  </a:solidFill>
                  <a:cs typeface="Calibri"/>
                </a:rPr>
                <a:t>Matière</a:t>
              </a:r>
              <a:endParaRPr lang="fr-FR">
                <a:solidFill>
                  <a:schemeClr val="tx1">
                    <a:lumMod val="50000"/>
                  </a:schemeClr>
                </a:solidFill>
                <a:cs typeface="Calibri"/>
              </a:endParaRPr>
            </a:p>
          </p:txBody>
        </p:sp>
        <p:grpSp>
          <p:nvGrpSpPr>
            <p:cNvPr id="68" name="Groupe 67">
              <a:extLst>
                <a:ext uri="{FF2B5EF4-FFF2-40B4-BE49-F238E27FC236}">
                  <a16:creationId xmlns:a16="http://schemas.microsoft.com/office/drawing/2014/main" id="{DF39369E-D455-4CBB-889A-53B2CE4E3F50}"/>
                </a:ext>
              </a:extLst>
            </p:cNvPr>
            <p:cNvGrpSpPr/>
            <p:nvPr/>
          </p:nvGrpSpPr>
          <p:grpSpPr>
            <a:xfrm>
              <a:off x="7780329" y="965534"/>
              <a:ext cx="1486436" cy="631659"/>
              <a:chOff x="521276" y="4344402"/>
              <a:chExt cx="1486436" cy="631659"/>
            </a:xfrm>
          </p:grpSpPr>
          <p:cxnSp>
            <p:nvCxnSpPr>
              <p:cNvPr id="76" name="Connecteur droit avec flèche 75">
                <a:extLst>
                  <a:ext uri="{FF2B5EF4-FFF2-40B4-BE49-F238E27FC236}">
                    <a16:creationId xmlns:a16="http://schemas.microsoft.com/office/drawing/2014/main" id="{94C1C755-E8BD-4E42-BE65-14BA1F2641B2}"/>
                  </a:ext>
                </a:extLst>
              </p:cNvPr>
              <p:cNvCxnSpPr/>
              <p:nvPr/>
            </p:nvCxnSpPr>
            <p:spPr>
              <a:xfrm flipV="1">
                <a:off x="842119" y="4344402"/>
                <a:ext cx="1165593" cy="1"/>
              </a:xfrm>
              <a:prstGeom prst="straightConnector1">
                <a:avLst/>
              </a:prstGeom>
              <a:ln w="28575">
                <a:solidFill>
                  <a:srgbClr val="E3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Connecteur droit avec flèche 76">
                <a:extLst>
                  <a:ext uri="{FF2B5EF4-FFF2-40B4-BE49-F238E27FC236}">
                    <a16:creationId xmlns:a16="http://schemas.microsoft.com/office/drawing/2014/main" id="{14FF779B-310D-4529-9421-AA572F00524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21276" y="4976060"/>
                <a:ext cx="1145541" cy="1"/>
              </a:xfrm>
              <a:prstGeom prst="straightConnector1">
                <a:avLst/>
              </a:prstGeom>
              <a:ln w="28575">
                <a:solidFill>
                  <a:srgbClr val="E3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Groupe 68">
              <a:extLst>
                <a:ext uri="{FF2B5EF4-FFF2-40B4-BE49-F238E27FC236}">
                  <a16:creationId xmlns:a16="http://schemas.microsoft.com/office/drawing/2014/main" id="{ABDC0AA2-3F10-4EF9-A697-C8338694D618}"/>
                </a:ext>
              </a:extLst>
            </p:cNvPr>
            <p:cNvGrpSpPr/>
            <p:nvPr/>
          </p:nvGrpSpPr>
          <p:grpSpPr>
            <a:xfrm>
              <a:off x="10136512" y="965534"/>
              <a:ext cx="1506489" cy="631659"/>
              <a:chOff x="2877459" y="4344402"/>
              <a:chExt cx="1506489" cy="631659"/>
            </a:xfrm>
          </p:grpSpPr>
          <p:cxnSp>
            <p:nvCxnSpPr>
              <p:cNvPr id="74" name="Connecteur droit avec flèche 73">
                <a:extLst>
                  <a:ext uri="{FF2B5EF4-FFF2-40B4-BE49-F238E27FC236}">
                    <a16:creationId xmlns:a16="http://schemas.microsoft.com/office/drawing/2014/main" id="{0183E7A1-FDDC-44D9-803B-5FB0A7A2CE4E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218355" y="4344402"/>
                <a:ext cx="1165593" cy="1"/>
              </a:xfrm>
              <a:prstGeom prst="straightConnector1">
                <a:avLst/>
              </a:prstGeom>
              <a:ln w="28575">
                <a:solidFill>
                  <a:srgbClr val="E3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Connecteur droit avec flèche 74">
                <a:extLst>
                  <a:ext uri="{FF2B5EF4-FFF2-40B4-BE49-F238E27FC236}">
                    <a16:creationId xmlns:a16="http://schemas.microsoft.com/office/drawing/2014/main" id="{73AED0C2-8B06-49F7-ACEF-F846048659AA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2877459" y="4976060"/>
                <a:ext cx="1165593" cy="1"/>
              </a:xfrm>
              <a:prstGeom prst="straightConnector1">
                <a:avLst/>
              </a:prstGeom>
              <a:ln w="28575">
                <a:solidFill>
                  <a:srgbClr val="E3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0" name="ZoneTexte 9">
              <a:extLst>
                <a:ext uri="{FF2B5EF4-FFF2-40B4-BE49-F238E27FC236}">
                  <a16:creationId xmlns:a16="http://schemas.microsoft.com/office/drawing/2014/main" id="{87568A8C-5587-415F-95EF-5B9AC7F838BE}"/>
                </a:ext>
              </a:extLst>
            </p:cNvPr>
            <p:cNvSpPr txBox="1"/>
            <p:nvPr/>
          </p:nvSpPr>
          <p:spPr>
            <a:xfrm>
              <a:off x="7847598" y="969544"/>
              <a:ext cx="1740568" cy="369332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fr-FR" b="1">
                  <a:solidFill>
                    <a:schemeClr val="tx1">
                      <a:lumMod val="50000"/>
                    </a:schemeClr>
                  </a:solidFill>
                  <a:cs typeface="Calibri"/>
                </a:rPr>
                <a:t>Distance</a:t>
              </a:r>
              <a:endParaRPr lang="fr-FR"/>
            </a:p>
          </p:txBody>
        </p:sp>
        <p:sp>
          <p:nvSpPr>
            <p:cNvPr id="71" name="ZoneTexte 10">
              <a:extLst>
                <a:ext uri="{FF2B5EF4-FFF2-40B4-BE49-F238E27FC236}">
                  <a16:creationId xmlns:a16="http://schemas.microsoft.com/office/drawing/2014/main" id="{D40A59B2-D32E-49E2-8BB1-4B2FD9E5D6AE}"/>
                </a:ext>
              </a:extLst>
            </p:cNvPr>
            <p:cNvSpPr txBox="1"/>
            <p:nvPr/>
          </p:nvSpPr>
          <p:spPr>
            <a:xfrm>
              <a:off x="7526756" y="1631282"/>
              <a:ext cx="1740568" cy="369332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fr-FR" b="1">
                  <a:solidFill>
                    <a:schemeClr val="tx1">
                      <a:lumMod val="50000"/>
                    </a:schemeClr>
                  </a:solidFill>
                  <a:cs typeface="Calibri"/>
                </a:rPr>
                <a:t>Efficacité</a:t>
              </a:r>
            </a:p>
          </p:txBody>
        </p:sp>
        <p:sp>
          <p:nvSpPr>
            <p:cNvPr id="72" name="ZoneTexte 11">
              <a:extLst>
                <a:ext uri="{FF2B5EF4-FFF2-40B4-BE49-F238E27FC236}">
                  <a16:creationId xmlns:a16="http://schemas.microsoft.com/office/drawing/2014/main" id="{AC463969-A05C-46AC-9FEF-43BAF55798DE}"/>
                </a:ext>
              </a:extLst>
            </p:cNvPr>
            <p:cNvSpPr txBox="1"/>
            <p:nvPr/>
          </p:nvSpPr>
          <p:spPr>
            <a:xfrm>
              <a:off x="10374229" y="969544"/>
              <a:ext cx="1740568" cy="369332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fr-FR" b="1">
                  <a:solidFill>
                    <a:schemeClr val="tx1">
                      <a:lumMod val="50000"/>
                    </a:schemeClr>
                  </a:solidFill>
                  <a:cs typeface="Calibri"/>
                </a:rPr>
                <a:t>Masse</a:t>
              </a:r>
            </a:p>
          </p:txBody>
        </p:sp>
        <p:sp>
          <p:nvSpPr>
            <p:cNvPr id="73" name="ZoneTexte 12">
              <a:extLst>
                <a:ext uri="{FF2B5EF4-FFF2-40B4-BE49-F238E27FC236}">
                  <a16:creationId xmlns:a16="http://schemas.microsoft.com/office/drawing/2014/main" id="{C3DECF21-E18F-4CF2-9DB8-FE489710B23E}"/>
                </a:ext>
              </a:extLst>
            </p:cNvPr>
            <p:cNvSpPr txBox="1"/>
            <p:nvPr/>
          </p:nvSpPr>
          <p:spPr>
            <a:xfrm>
              <a:off x="9872913" y="1631281"/>
              <a:ext cx="1740568" cy="369332"/>
            </a:xfrm>
            <a:prstGeom prst="rect">
              <a:avLst/>
            </a:prstGeom>
            <a:noFill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fr-FR" b="1">
                  <a:solidFill>
                    <a:schemeClr val="tx1">
                      <a:lumMod val="50000"/>
                    </a:schemeClr>
                  </a:solidFill>
                  <a:cs typeface="Calibri"/>
                </a:rPr>
                <a:t>Volume</a:t>
              </a:r>
            </a:p>
          </p:txBody>
        </p:sp>
      </p:grpSp>
      <p:pic>
        <p:nvPicPr>
          <p:cNvPr id="8" name="Image 3" descr="Une image contenant texte&#10;&#10;Description générée automatiquement">
            <a:extLst>
              <a:ext uri="{FF2B5EF4-FFF2-40B4-BE49-F238E27FC236}">
                <a16:creationId xmlns:a16="http://schemas.microsoft.com/office/drawing/2014/main" id="{AFF3542F-722E-4270-9C15-4C4D05775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87034" y="681426"/>
            <a:ext cx="2351903" cy="227913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03D0680-EFFC-4172-80CD-9BA4CED85849}"/>
              </a:ext>
            </a:extLst>
          </p:cNvPr>
          <p:cNvSpPr/>
          <p:nvPr/>
        </p:nvSpPr>
        <p:spPr>
          <a:xfrm>
            <a:off x="1120905" y="3728504"/>
            <a:ext cx="1313446" cy="1955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29298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contenu 1">
            <a:extLst>
              <a:ext uri="{FF2B5EF4-FFF2-40B4-BE49-F238E27FC236}">
                <a16:creationId xmlns:a16="http://schemas.microsoft.com/office/drawing/2014/main" id="{4F88944B-3780-4762-8643-2A1075DFDACB}"/>
              </a:ext>
            </a:extLst>
          </p:cNvPr>
          <p:cNvSpPr>
            <a:spLocks noGrp="1"/>
          </p:cNvSpPr>
          <p:nvPr/>
        </p:nvSpPr>
        <p:spPr>
          <a:xfrm>
            <a:off x="-640898" y="-117595"/>
            <a:ext cx="12548356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3200" u="sng">
                <a:solidFill>
                  <a:srgbClr val="E30000"/>
                </a:solidFill>
                <a:latin typeface="Arial"/>
                <a:cs typeface="Arial"/>
              </a:rPr>
              <a:t>Phases d'inspection</a:t>
            </a:r>
            <a:endParaRPr lang="fr-FR"/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5227BD5C-482E-444C-AEAB-7DA4DE42E86C}"/>
              </a:ext>
            </a:extLst>
          </p:cNvPr>
          <p:cNvSpPr txBox="1"/>
          <p:nvPr/>
        </p:nvSpPr>
        <p:spPr>
          <a:xfrm>
            <a:off x="9908005" y="6368715"/>
            <a:ext cx="296779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/>
              <a:t>8</a:t>
            </a:r>
            <a:endParaRPr lang="fr-FR">
              <a:cs typeface="Calibri"/>
            </a:endParaRPr>
          </a:p>
          <a:p>
            <a:pPr algn="l"/>
            <a:endParaRPr lang="fr-FR">
              <a:cs typeface="Calibri"/>
            </a:endParaRP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0B0628BB-B891-4B7D-A1F4-F4386D7DD205}"/>
              </a:ext>
            </a:extLst>
          </p:cNvPr>
          <p:cNvGrpSpPr/>
          <p:nvPr/>
        </p:nvGrpSpPr>
        <p:grpSpPr>
          <a:xfrm>
            <a:off x="2460458" y="2049377"/>
            <a:ext cx="6858000" cy="4321343"/>
            <a:chOff x="3844089" y="1367588"/>
            <a:chExt cx="6858000" cy="4321343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A9230AF9-FE56-4891-A1DC-775307F218C2}"/>
                </a:ext>
              </a:extLst>
            </p:cNvPr>
            <p:cNvSpPr txBox="1"/>
            <p:nvPr/>
          </p:nvSpPr>
          <p:spPr>
            <a:xfrm>
              <a:off x="5797216" y="1405691"/>
              <a:ext cx="4668252" cy="400110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endParaRPr lang="fr-FR" sz="2000" b="1">
                <a:cs typeface="Calibri"/>
              </a:endParaRPr>
            </a:p>
          </p:txBody>
        </p:sp>
        <p:sp>
          <p:nvSpPr>
            <p:cNvPr id="4" name="Rectangle : coins arrondis 3">
              <a:extLst>
                <a:ext uri="{FF2B5EF4-FFF2-40B4-BE49-F238E27FC236}">
                  <a16:creationId xmlns:a16="http://schemas.microsoft.com/office/drawing/2014/main" id="{50519395-B2CC-4529-B387-0CB2377E7068}"/>
                </a:ext>
              </a:extLst>
            </p:cNvPr>
            <p:cNvSpPr/>
            <p:nvPr/>
          </p:nvSpPr>
          <p:spPr>
            <a:xfrm>
              <a:off x="3844090" y="1377615"/>
              <a:ext cx="2596816" cy="912394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fr-FR" b="1">
                  <a:solidFill>
                    <a:schemeClr val="tx1">
                      <a:lumMod val="50000"/>
                    </a:schemeClr>
                  </a:solidFill>
                  <a:ea typeface="+mn-lt"/>
                  <a:cs typeface="+mn-lt"/>
                </a:rPr>
                <a:t>Inspection des paramètres de denture </a:t>
              </a:r>
              <a:endParaRPr lang="fr-FR">
                <a:solidFill>
                  <a:schemeClr val="tx1">
                    <a:lumMod val="50000"/>
                  </a:schemeClr>
                </a:solidFill>
                <a:ea typeface="+mn-lt"/>
                <a:cs typeface="+mn-lt"/>
              </a:endParaRPr>
            </a:p>
          </p:txBody>
        </p:sp>
        <p:sp>
          <p:nvSpPr>
            <p:cNvPr id="8" name="Rectangle : coins arrondis 7">
              <a:extLst>
                <a:ext uri="{FF2B5EF4-FFF2-40B4-BE49-F238E27FC236}">
                  <a16:creationId xmlns:a16="http://schemas.microsoft.com/office/drawing/2014/main" id="{634A5850-90B6-4A26-8631-7EB753858292}"/>
                </a:ext>
              </a:extLst>
            </p:cNvPr>
            <p:cNvSpPr/>
            <p:nvPr/>
          </p:nvSpPr>
          <p:spPr>
            <a:xfrm>
              <a:off x="3844089" y="2510589"/>
              <a:ext cx="2596815" cy="912394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fr-FR" b="1">
                <a:solidFill>
                  <a:schemeClr val="bg2">
                    <a:lumMod val="10000"/>
                  </a:schemeClr>
                </a:solidFill>
                <a:cs typeface="Calibri"/>
              </a:endParaRPr>
            </a:p>
          </p:txBody>
        </p:sp>
        <p:sp>
          <p:nvSpPr>
            <p:cNvPr id="10" name="Rectangle : coins arrondis 9">
              <a:extLst>
                <a:ext uri="{FF2B5EF4-FFF2-40B4-BE49-F238E27FC236}">
                  <a16:creationId xmlns:a16="http://schemas.microsoft.com/office/drawing/2014/main" id="{3E1747A7-B8EE-4D85-9E14-F1E332E1E96A}"/>
                </a:ext>
              </a:extLst>
            </p:cNvPr>
            <p:cNvSpPr/>
            <p:nvPr/>
          </p:nvSpPr>
          <p:spPr>
            <a:xfrm>
              <a:off x="3844090" y="3643563"/>
              <a:ext cx="2596815" cy="912394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endParaRPr lang="fr-FR" b="1">
                <a:solidFill>
                  <a:schemeClr val="bg2">
                    <a:lumMod val="10000"/>
                  </a:schemeClr>
                </a:solidFill>
                <a:cs typeface="Calibri"/>
              </a:endParaRPr>
            </a:p>
          </p:txBody>
        </p:sp>
        <p:sp>
          <p:nvSpPr>
            <p:cNvPr id="13" name="Rectangle : coins arrondis 12">
              <a:extLst>
                <a:ext uri="{FF2B5EF4-FFF2-40B4-BE49-F238E27FC236}">
                  <a16:creationId xmlns:a16="http://schemas.microsoft.com/office/drawing/2014/main" id="{1BD1E028-2896-4E1D-BB6F-976B5F8A04B2}"/>
                </a:ext>
              </a:extLst>
            </p:cNvPr>
            <p:cNvSpPr/>
            <p:nvPr/>
          </p:nvSpPr>
          <p:spPr>
            <a:xfrm>
              <a:off x="3844090" y="1377615"/>
              <a:ext cx="2596816" cy="912394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b="1">
                  <a:solidFill>
                    <a:schemeClr val="tx1">
                      <a:lumMod val="50000"/>
                    </a:schemeClr>
                  </a:solidFill>
                  <a:ea typeface="+mn-lt"/>
                  <a:cs typeface="+mn-lt"/>
                </a:rPr>
                <a:t>Inspection des paramètres de denture </a:t>
              </a:r>
              <a:endParaRPr lang="fr-FR">
                <a:solidFill>
                  <a:schemeClr val="tx1">
                    <a:lumMod val="50000"/>
                  </a:schemeClr>
                </a:solidFill>
                <a:ea typeface="+mn-lt"/>
                <a:cs typeface="+mn-lt"/>
              </a:endParaRPr>
            </a:p>
          </p:txBody>
        </p:sp>
        <p:sp>
          <p:nvSpPr>
            <p:cNvPr id="14" name="Rectangle : coins arrondis 13">
              <a:extLst>
                <a:ext uri="{FF2B5EF4-FFF2-40B4-BE49-F238E27FC236}">
                  <a16:creationId xmlns:a16="http://schemas.microsoft.com/office/drawing/2014/main" id="{BE2A5696-59BC-4AE1-AF2A-E95A8678A728}"/>
                </a:ext>
              </a:extLst>
            </p:cNvPr>
            <p:cNvSpPr/>
            <p:nvPr/>
          </p:nvSpPr>
          <p:spPr>
            <a:xfrm>
              <a:off x="3844089" y="2510589"/>
              <a:ext cx="2596815" cy="912394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b="1">
                  <a:solidFill>
                    <a:schemeClr val="bg2">
                      <a:lumMod val="10000"/>
                    </a:schemeClr>
                  </a:solidFill>
                  <a:cs typeface="Calibri"/>
                </a:rPr>
                <a:t>Vérification de l'absence défauts </a:t>
              </a:r>
            </a:p>
          </p:txBody>
        </p:sp>
        <p:sp>
          <p:nvSpPr>
            <p:cNvPr id="15" name="Rectangle : coins arrondis 14">
              <a:extLst>
                <a:ext uri="{FF2B5EF4-FFF2-40B4-BE49-F238E27FC236}">
                  <a16:creationId xmlns:a16="http://schemas.microsoft.com/office/drawing/2014/main" id="{3A809E63-F284-40BC-A7B6-77C0113A5FA9}"/>
                </a:ext>
              </a:extLst>
            </p:cNvPr>
            <p:cNvSpPr/>
            <p:nvPr/>
          </p:nvSpPr>
          <p:spPr>
            <a:xfrm>
              <a:off x="3844090" y="3643563"/>
              <a:ext cx="2596815" cy="912394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b="1">
                  <a:solidFill>
                    <a:srgbClr val="1D1B10"/>
                  </a:solidFill>
                  <a:cs typeface="Calibri"/>
                </a:rPr>
                <a:t>Inspection des finitions</a:t>
              </a:r>
            </a:p>
            <a:p>
              <a:pPr algn="ctr"/>
              <a:r>
                <a:rPr lang="fr-FR" b="1">
                  <a:solidFill>
                    <a:srgbClr val="1D1B10"/>
                  </a:solidFill>
                  <a:cs typeface="Calibri"/>
                </a:rPr>
                <a:t>/ États de surface</a:t>
              </a:r>
            </a:p>
          </p:txBody>
        </p:sp>
        <p:sp>
          <p:nvSpPr>
            <p:cNvPr id="16" name="Rectangle : coins arrondis 15">
              <a:extLst>
                <a:ext uri="{FF2B5EF4-FFF2-40B4-BE49-F238E27FC236}">
                  <a16:creationId xmlns:a16="http://schemas.microsoft.com/office/drawing/2014/main" id="{F7514F00-7E46-403B-98C8-A202D1C01216}"/>
                </a:ext>
              </a:extLst>
            </p:cNvPr>
            <p:cNvSpPr/>
            <p:nvPr/>
          </p:nvSpPr>
          <p:spPr>
            <a:xfrm>
              <a:off x="3844089" y="4776537"/>
              <a:ext cx="2596815" cy="912394"/>
            </a:xfrm>
            <a:prstGeom prst="round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fr-FR" b="1">
                  <a:solidFill>
                    <a:srgbClr val="1D1B10"/>
                  </a:solidFill>
                  <a:cs typeface="Calibri"/>
                </a:rPr>
                <a:t>Inspection des conditions de travail</a:t>
              </a:r>
              <a:endParaRPr lang="fr-FR"/>
            </a:p>
          </p:txBody>
        </p:sp>
        <p:sp>
          <p:nvSpPr>
            <p:cNvPr id="17" name="Rectangle : coins arrondis 16">
              <a:extLst>
                <a:ext uri="{FF2B5EF4-FFF2-40B4-BE49-F238E27FC236}">
                  <a16:creationId xmlns:a16="http://schemas.microsoft.com/office/drawing/2014/main" id="{8F3C9F78-81A4-479D-8A42-6CC2B9EE36EE}"/>
                </a:ext>
              </a:extLst>
            </p:cNvPr>
            <p:cNvSpPr/>
            <p:nvPr/>
          </p:nvSpPr>
          <p:spPr>
            <a:xfrm>
              <a:off x="7704221" y="1367588"/>
              <a:ext cx="2997868" cy="912394"/>
            </a:xfrm>
            <a:prstGeom prst="roundRect">
              <a:avLst/>
            </a:prstGeom>
            <a:solidFill>
              <a:srgbClr val="88FC88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rtl="0">
                <a:buFont typeface="Arial"/>
                <a:buChar char="•"/>
              </a:pPr>
              <a:r>
                <a:rPr lang="fr-FR" b="1">
                  <a:solidFill>
                    <a:schemeClr val="bg2">
                      <a:lumMod val="10000"/>
                    </a:schemeClr>
                  </a:solidFill>
                  <a:latin typeface="Calibri"/>
                  <a:ea typeface="Segoe UI"/>
                  <a:cs typeface="Segoe UI"/>
                </a:rPr>
                <a:t>Pignon / Roue  Pitch</a:t>
              </a:r>
              <a:r>
                <a:rPr lang="fr-FR">
                  <a:solidFill>
                    <a:schemeClr val="bg2">
                      <a:lumMod val="10000"/>
                    </a:schemeClr>
                  </a:solidFill>
                  <a:latin typeface="Calibri"/>
                  <a:ea typeface="Segoe UI"/>
                  <a:cs typeface="Segoe UI"/>
                </a:rPr>
                <a:t>​</a:t>
              </a:r>
              <a:endParaRPr lang="fr-FR">
                <a:solidFill>
                  <a:schemeClr val="bg2">
                    <a:lumMod val="10000"/>
                  </a:schemeClr>
                </a:solidFill>
                <a:cs typeface="Calibri"/>
              </a:endParaRPr>
            </a:p>
            <a:p>
              <a:pPr marL="285750" indent="-285750" rtl="0">
                <a:buFont typeface="Arial"/>
                <a:buChar char="•"/>
              </a:pPr>
              <a:r>
                <a:rPr lang="fr-FR" b="1">
                  <a:solidFill>
                    <a:schemeClr val="bg2">
                      <a:lumMod val="10000"/>
                    </a:schemeClr>
                  </a:solidFill>
                  <a:latin typeface="Calibri"/>
                  <a:ea typeface="Segoe UI"/>
                  <a:cs typeface="Segoe UI"/>
                </a:rPr>
                <a:t>Pignon / Roue  Nacelle</a:t>
              </a:r>
              <a:r>
                <a:rPr lang="fr-FR">
                  <a:solidFill>
                    <a:schemeClr val="bg2">
                      <a:lumMod val="10000"/>
                    </a:schemeClr>
                  </a:solidFill>
                  <a:latin typeface="Calibri"/>
                  <a:ea typeface="Segoe UI"/>
                  <a:cs typeface="Segoe UI"/>
                </a:rPr>
                <a:t>​</a:t>
              </a:r>
            </a:p>
            <a:p>
              <a:pPr marL="285750" indent="-285750" rtl="0">
                <a:buFont typeface="Arial"/>
                <a:buChar char="•"/>
              </a:pPr>
              <a:r>
                <a:rPr lang="fr-FR" b="1">
                  <a:solidFill>
                    <a:schemeClr val="bg2">
                      <a:lumMod val="10000"/>
                    </a:schemeClr>
                  </a:solidFill>
                  <a:latin typeface="Calibri"/>
                  <a:ea typeface="Segoe UI"/>
                  <a:cs typeface="Segoe UI"/>
                </a:rPr>
                <a:t>Éléments Multiplicateur</a:t>
              </a:r>
              <a:r>
                <a:rPr lang="en-US">
                  <a:solidFill>
                    <a:schemeClr val="bg2">
                      <a:lumMod val="10000"/>
                    </a:schemeClr>
                  </a:solidFill>
                  <a:latin typeface="Calibri"/>
                  <a:ea typeface="Segoe UI"/>
                  <a:cs typeface="Segoe UI"/>
                </a:rPr>
                <a:t>​</a:t>
              </a:r>
              <a:endParaRPr lang="fr-FR" b="1">
                <a:solidFill>
                  <a:schemeClr val="bg2">
                    <a:lumMod val="10000"/>
                  </a:schemeClr>
                </a:solidFill>
                <a:ea typeface="+mn-lt"/>
                <a:cs typeface="+mn-lt"/>
              </a:endParaRPr>
            </a:p>
          </p:txBody>
        </p:sp>
        <p:sp>
          <p:nvSpPr>
            <p:cNvPr id="18" name="Rectangle : coins arrondis 17">
              <a:extLst>
                <a:ext uri="{FF2B5EF4-FFF2-40B4-BE49-F238E27FC236}">
                  <a16:creationId xmlns:a16="http://schemas.microsoft.com/office/drawing/2014/main" id="{E7E31119-0B06-4248-BCE3-4CF2BD42B686}"/>
                </a:ext>
              </a:extLst>
            </p:cNvPr>
            <p:cNvSpPr/>
            <p:nvPr/>
          </p:nvSpPr>
          <p:spPr>
            <a:xfrm>
              <a:off x="7704221" y="2500562"/>
              <a:ext cx="2997867" cy="912394"/>
            </a:xfrm>
            <a:prstGeom prst="roundRect">
              <a:avLst/>
            </a:prstGeom>
            <a:solidFill>
              <a:srgbClr val="88FC88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/>
                <a:buChar char="•"/>
              </a:pPr>
              <a:r>
                <a:rPr lang="fr-FR" b="1">
                  <a:solidFill>
                    <a:schemeClr val="bg2">
                      <a:lumMod val="10000"/>
                    </a:schemeClr>
                  </a:solidFill>
                  <a:cs typeface="Calibri"/>
                </a:rPr>
                <a:t>Éléments du mat</a:t>
              </a:r>
              <a:endParaRPr lang="fr-FR">
                <a:cs typeface="Calibri"/>
              </a:endParaRPr>
            </a:p>
          </p:txBody>
        </p:sp>
        <p:sp>
          <p:nvSpPr>
            <p:cNvPr id="19" name="Rectangle : coins arrondis 18">
              <a:extLst>
                <a:ext uri="{FF2B5EF4-FFF2-40B4-BE49-F238E27FC236}">
                  <a16:creationId xmlns:a16="http://schemas.microsoft.com/office/drawing/2014/main" id="{B4304918-7846-4C22-BF62-010D877C80D8}"/>
                </a:ext>
              </a:extLst>
            </p:cNvPr>
            <p:cNvSpPr/>
            <p:nvPr/>
          </p:nvSpPr>
          <p:spPr>
            <a:xfrm>
              <a:off x="7704221" y="3633536"/>
              <a:ext cx="2997867" cy="912394"/>
            </a:xfrm>
            <a:prstGeom prst="roundRect">
              <a:avLst/>
            </a:prstGeom>
            <a:solidFill>
              <a:srgbClr val="88FC88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/>
                <a:buChar char="•"/>
              </a:pPr>
              <a:r>
                <a:rPr lang="fr-FR" b="1">
                  <a:solidFill>
                    <a:schemeClr val="bg2">
                      <a:lumMod val="10000"/>
                    </a:schemeClr>
                  </a:solidFill>
                  <a:cs typeface="Calibri"/>
                </a:rPr>
                <a:t>Éléments de </a:t>
              </a:r>
              <a:endParaRPr lang="fr-FR">
                <a:solidFill>
                  <a:schemeClr val="bg2">
                    <a:lumMod val="10000"/>
                  </a:schemeClr>
                </a:solidFill>
                <a:cs typeface="Calibri"/>
              </a:endParaRPr>
            </a:p>
            <a:p>
              <a:pPr algn="ctr"/>
              <a:r>
                <a:rPr lang="fr-FR" b="1">
                  <a:solidFill>
                    <a:schemeClr val="bg2">
                      <a:lumMod val="10000"/>
                    </a:schemeClr>
                  </a:solidFill>
                  <a:cs typeface="Calibri"/>
                </a:rPr>
                <a:t>transmission mécanique</a:t>
              </a:r>
              <a:endParaRPr lang="fr-FR">
                <a:solidFill>
                  <a:schemeClr val="bg2">
                    <a:lumMod val="10000"/>
                  </a:schemeClr>
                </a:solidFill>
                <a:cs typeface="Calibri"/>
              </a:endParaRPr>
            </a:p>
          </p:txBody>
        </p:sp>
        <p:sp>
          <p:nvSpPr>
            <p:cNvPr id="20" name="Rectangle : coins arrondis 19">
              <a:extLst>
                <a:ext uri="{FF2B5EF4-FFF2-40B4-BE49-F238E27FC236}">
                  <a16:creationId xmlns:a16="http://schemas.microsoft.com/office/drawing/2014/main" id="{C4176F9F-DA2E-457C-A207-0140DD2F64D3}"/>
                </a:ext>
              </a:extLst>
            </p:cNvPr>
            <p:cNvSpPr/>
            <p:nvPr/>
          </p:nvSpPr>
          <p:spPr>
            <a:xfrm>
              <a:off x="7704221" y="4736432"/>
              <a:ext cx="2997867" cy="912394"/>
            </a:xfrm>
            <a:prstGeom prst="roundRect">
              <a:avLst/>
            </a:prstGeom>
            <a:solidFill>
              <a:srgbClr val="88FC88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>
              <a:defPPr>
                <a:defRPr lang="de-DE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/>
                <a:buChar char="•"/>
              </a:pPr>
              <a:r>
                <a:rPr lang="fr-FR" b="1">
                  <a:solidFill>
                    <a:srgbClr val="1D1B10"/>
                  </a:solidFill>
                  <a:cs typeface="Calibri"/>
                </a:rPr>
                <a:t>Chantier d'assemblage</a:t>
              </a:r>
            </a:p>
          </p:txBody>
        </p:sp>
        <p:cxnSp>
          <p:nvCxnSpPr>
            <p:cNvPr id="21" name="Connecteur droit avec flèche 20">
              <a:extLst>
                <a:ext uri="{FF2B5EF4-FFF2-40B4-BE49-F238E27FC236}">
                  <a16:creationId xmlns:a16="http://schemas.microsoft.com/office/drawing/2014/main" id="{C4CDC5C9-58D2-4BF4-8C31-D54F0BFEC3B9}"/>
                </a:ext>
              </a:extLst>
            </p:cNvPr>
            <p:cNvCxnSpPr/>
            <p:nvPr/>
          </p:nvCxnSpPr>
          <p:spPr>
            <a:xfrm flipV="1">
              <a:off x="6440905" y="1828800"/>
              <a:ext cx="1263316" cy="1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avec flèche 21">
              <a:extLst>
                <a:ext uri="{FF2B5EF4-FFF2-40B4-BE49-F238E27FC236}">
                  <a16:creationId xmlns:a16="http://schemas.microsoft.com/office/drawing/2014/main" id="{524C41D6-10BC-4D81-A280-19447AF8F29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40905" y="2961773"/>
              <a:ext cx="1263316" cy="1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avec flèche 22">
              <a:extLst>
                <a:ext uri="{FF2B5EF4-FFF2-40B4-BE49-F238E27FC236}">
                  <a16:creationId xmlns:a16="http://schemas.microsoft.com/office/drawing/2014/main" id="{38F2CC58-194B-48A6-A428-C6BF27A8E05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40904" y="4104773"/>
              <a:ext cx="1263316" cy="1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avec flèche 23">
              <a:extLst>
                <a:ext uri="{FF2B5EF4-FFF2-40B4-BE49-F238E27FC236}">
                  <a16:creationId xmlns:a16="http://schemas.microsoft.com/office/drawing/2014/main" id="{AC41C584-A7DE-4644-BAC6-33DC2394BA5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40905" y="5237747"/>
              <a:ext cx="1263316" cy="1"/>
            </a:xfrm>
            <a:prstGeom prst="straightConnector1">
              <a:avLst/>
            </a:prstGeom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Espace réservé du contenu 1">
            <a:extLst>
              <a:ext uri="{FF2B5EF4-FFF2-40B4-BE49-F238E27FC236}">
                <a16:creationId xmlns:a16="http://schemas.microsoft.com/office/drawing/2014/main" id="{95850683-A24B-4F68-8AA8-242DDE44F99B}"/>
              </a:ext>
            </a:extLst>
          </p:cNvPr>
          <p:cNvSpPr>
            <a:spLocks noGrp="1"/>
          </p:cNvSpPr>
          <p:nvPr/>
        </p:nvSpPr>
        <p:spPr>
          <a:xfrm>
            <a:off x="-490502" y="965247"/>
            <a:ext cx="12548356" cy="95524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rtl="0" eaLnBrk="0" fontAlgn="base" hangingPunct="0">
              <a:lnSpc>
                <a:spcPct val="15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rtl="0" eaLnBrk="0" fontAlgn="base" hangingPunct="0">
              <a:lnSpc>
                <a:spcPct val="150000"/>
              </a:lnSpc>
              <a:spcBef>
                <a:spcPts val="24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spcBef>
                <a:spcPts val="1200"/>
              </a:spcBef>
              <a:buNone/>
            </a:pPr>
            <a:r>
              <a:rPr lang="fr-FR" sz="24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rPr>
              <a:t>Inspecter Où ? Quoi ? </a:t>
            </a:r>
            <a:endParaRPr lang="fr-FR" sz="2400">
              <a:solidFill>
                <a:schemeClr val="bg1">
                  <a:lumMod val="50000"/>
                </a:schemeClr>
              </a:solidFill>
            </a:endParaRPr>
          </a:p>
          <a:p>
            <a:pPr marL="0" indent="0">
              <a:lnSpc>
                <a:spcPct val="200000"/>
              </a:lnSpc>
              <a:spcBef>
                <a:spcPts val="1200"/>
              </a:spcBef>
              <a:buNone/>
            </a:pPr>
            <a:endParaRPr lang="fr-FR" sz="3200" u="sng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fr-FR" sz="3200" u="sng"/>
          </a:p>
          <a:p>
            <a:pPr marL="0" indent="0">
              <a:buNone/>
            </a:pPr>
            <a:endParaRPr lang="fr-FR" sz="3200" u="sng"/>
          </a:p>
        </p:txBody>
      </p:sp>
    </p:spTree>
    <p:extLst>
      <p:ext uri="{BB962C8B-B14F-4D97-AF65-F5344CB8AC3E}">
        <p14:creationId xmlns:p14="http://schemas.microsoft.com/office/powerpoint/2010/main" val="1483706242"/>
      </p:ext>
    </p:extLst>
  </p:cSld>
  <p:clrMapOvr>
    <a:masterClrMapping/>
  </p:clrMapOvr>
</p:sld>
</file>

<file path=ppt/theme/theme1.xml><?xml version="1.0" encoding="utf-8"?>
<a:theme xmlns:a="http://schemas.openxmlformats.org/drawingml/2006/main" name="Institution">
  <a:themeElements>
    <a:clrScheme name="Charte INSA">
      <a:dk1>
        <a:srgbClr val="4F4D50"/>
      </a:dk1>
      <a:lt1>
        <a:sysClr val="window" lastClr="FFFFFF"/>
      </a:lt1>
      <a:dk2>
        <a:srgbClr val="E42618"/>
      </a:dk2>
      <a:lt2>
        <a:srgbClr val="EEECE1"/>
      </a:lt2>
      <a:accent1>
        <a:srgbClr val="E29100"/>
      </a:accent1>
      <a:accent2>
        <a:srgbClr val="004D6F"/>
      </a:accent2>
      <a:accent3>
        <a:srgbClr val="9D1747"/>
      </a:accent3>
      <a:accent4>
        <a:srgbClr val="208998"/>
      </a:accent4>
      <a:accent5>
        <a:srgbClr val="866D5F"/>
      </a:accent5>
      <a:accent6>
        <a:srgbClr val="81989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Institution">
  <a:themeElements>
    <a:clrScheme name="Charte INSA">
      <a:dk1>
        <a:srgbClr val="4F4D50"/>
      </a:dk1>
      <a:lt1>
        <a:sysClr val="window" lastClr="FFFFFF"/>
      </a:lt1>
      <a:dk2>
        <a:srgbClr val="E42618"/>
      </a:dk2>
      <a:lt2>
        <a:srgbClr val="EEECE1"/>
      </a:lt2>
      <a:accent1>
        <a:srgbClr val="E29100"/>
      </a:accent1>
      <a:accent2>
        <a:srgbClr val="004D6F"/>
      </a:accent2>
      <a:accent3>
        <a:srgbClr val="9D1747"/>
      </a:accent3>
      <a:accent4>
        <a:srgbClr val="208998"/>
      </a:accent4>
      <a:accent5>
        <a:srgbClr val="866D5F"/>
      </a:accent5>
      <a:accent6>
        <a:srgbClr val="81989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26</Slides>
  <Notes>0</Notes>
  <HiddenSlides>0</HiddenSlide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28" baseType="lpstr">
      <vt:lpstr>Institution</vt:lpstr>
      <vt:lpstr>Institution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/>
  <cp:revision>2</cp:revision>
  <dcterms:created xsi:type="dcterms:W3CDTF">2021-03-10T16:06:44Z</dcterms:created>
  <dcterms:modified xsi:type="dcterms:W3CDTF">2021-04-02T12:26:55Z</dcterms:modified>
</cp:coreProperties>
</file>