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23"/>
  </p:notesMasterIdLst>
  <p:handoutMasterIdLst>
    <p:handoutMasterId r:id="rId24"/>
  </p:handoutMasterIdLst>
  <p:sldIdLst>
    <p:sldId id="277" r:id="rId2"/>
    <p:sldId id="292" r:id="rId3"/>
    <p:sldId id="278" r:id="rId4"/>
    <p:sldId id="291" r:id="rId5"/>
    <p:sldId id="299" r:id="rId6"/>
    <p:sldId id="306" r:id="rId7"/>
    <p:sldId id="308" r:id="rId8"/>
    <p:sldId id="307" r:id="rId9"/>
    <p:sldId id="287" r:id="rId10"/>
    <p:sldId id="309" r:id="rId11"/>
    <p:sldId id="296" r:id="rId12"/>
    <p:sldId id="310" r:id="rId13"/>
    <p:sldId id="295" r:id="rId14"/>
    <p:sldId id="297" r:id="rId15"/>
    <p:sldId id="289" r:id="rId16"/>
    <p:sldId id="302" r:id="rId17"/>
    <p:sldId id="301" r:id="rId18"/>
    <p:sldId id="294" r:id="rId19"/>
    <p:sldId id="305" r:id="rId20"/>
    <p:sldId id="284" r:id="rId21"/>
    <p:sldId id="303" r:id="rId22"/>
  </p:sldIdLst>
  <p:sldSz cx="9144000" cy="6858000" type="screen4x3"/>
  <p:notesSz cx="6797675" cy="9928225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tilisateur invité" initials="Ui" lastIdx="2" clrIdx="0">
    <p:extLst>
      <p:ext uri="{19B8F6BF-5375-455C-9EA6-DF929625EA0E}">
        <p15:presenceInfo xmlns:p15="http://schemas.microsoft.com/office/powerpoint/2012/main" userId="S::urn:spo:anon#d1e91499d65809d091346bf08347548a1ce7025e6b414c69ccaef5dad34980a0::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D3D0"/>
    <a:srgbClr val="004D6F"/>
    <a:srgbClr val="C9EEF4"/>
    <a:srgbClr val="B2B2B2"/>
    <a:srgbClr val="0070C0"/>
    <a:srgbClr val="E29100"/>
    <a:srgbClr val="81989C"/>
    <a:srgbClr val="208998"/>
    <a:srgbClr val="866D5F"/>
    <a:srgbClr val="9D17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C4F1D6-384A-1E24-297B-97F6D470C0D3}" v="173" vWet="174" dt="2021-03-11T21:44:41.722"/>
    <p1510:client id="{53795885-CC53-4AF7-1BF7-D18689BBACCD}" v="13" dt="2021-03-11T13:43:11.989"/>
    <p1510:client id="{6C796CB3-CC46-45D7-899D-FF704294C00B}" v="25" dt="2021-03-11T10:28:10.933"/>
    <p1510:client id="{700CF0D5-CA34-8FF9-D221-0F83C5CB5612}" v="43" dt="2021-03-11T21:13:48.945"/>
    <p1510:client id="{7751B39F-00F6-B000-A179-6F0788CCD140}" v="29" dt="2021-03-11T20:18:26.357"/>
    <p1510:client id="{9421BE79-C531-0A70-10AD-903C16EC5CA9}" v="71" dt="2021-03-11T20:10:59.573"/>
    <p1510:client id="{B06464C5-DED6-C245-A308-9B581D76AE3D}" v="12" dt="2021-03-11T21:57:12.475"/>
    <p1510:client id="{C0728CD9-5055-42FA-A152-AD278C87E1A5}" v="2798" dt="2021-03-11T20:54:49.121"/>
    <p1510:client id="{CA468C17-BCA9-B34A-8476-FF925ED44F83}" v="2271" dt="2021-03-11T21:48:47.049"/>
    <p1510:client id="{D12FB577-B13D-83A0-4BEC-69CFC6D8E32D}" v="1" dt="2021-03-11T21:54:37.391"/>
    <p1510:client id="{E5782E26-9EA0-9F8B-A484-076BF1B03BBE}" v="11" dt="2021-03-11T21:32:35.61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umaima TAOUBI" userId="S::taoubi@etud.insa-toulouse.fr::d82d42f3-608a-4adc-8344-f7fc3566a49e" providerId="AD" clId="Web-{CBDE6F3B-65C1-3510-ADC4-9CB29AFF2C70}"/>
    <pc:docChg chg="modSld">
      <pc:chgData name="Oumaima TAOUBI" userId="S::taoubi@etud.insa-toulouse.fr::d82d42f3-608a-4adc-8344-f7fc3566a49e" providerId="AD" clId="Web-{CBDE6F3B-65C1-3510-ADC4-9CB29AFF2C70}" dt="2021-03-05T16:56:38.633" v="438" actId="20577"/>
      <pc:docMkLst>
        <pc:docMk/>
      </pc:docMkLst>
      <pc:sldChg chg="addSp modSp">
        <pc:chgData name="Oumaima TAOUBI" userId="S::taoubi@etud.insa-toulouse.fr::d82d42f3-608a-4adc-8344-f7fc3566a49e" providerId="AD" clId="Web-{CBDE6F3B-65C1-3510-ADC4-9CB29AFF2C70}" dt="2021-03-05T16:56:38.633" v="438" actId="20577"/>
        <pc:sldMkLst>
          <pc:docMk/>
          <pc:sldMk cId="1059560179" sldId="286"/>
        </pc:sldMkLst>
        <pc:spChg chg="mod">
          <ac:chgData name="Oumaima TAOUBI" userId="S::taoubi@etud.insa-toulouse.fr::d82d42f3-608a-4adc-8344-f7fc3566a49e" providerId="AD" clId="Web-{CBDE6F3B-65C1-3510-ADC4-9CB29AFF2C70}" dt="2021-03-05T16:56:38.633" v="438" actId="20577"/>
          <ac:spMkLst>
            <pc:docMk/>
            <pc:sldMk cId="1059560179" sldId="286"/>
            <ac:spMk id="2" creationId="{2CC9D3DC-F023-432D-AB3D-1F75C31EE3E3}"/>
          </ac:spMkLst>
        </pc:spChg>
        <pc:spChg chg="add mod">
          <ac:chgData name="Oumaima TAOUBI" userId="S::taoubi@etud.insa-toulouse.fr::d82d42f3-608a-4adc-8344-f7fc3566a49e" providerId="AD" clId="Web-{CBDE6F3B-65C1-3510-ADC4-9CB29AFF2C70}" dt="2021-03-05T16:51:24.313" v="371" actId="14100"/>
          <ac:spMkLst>
            <pc:docMk/>
            <pc:sldMk cId="1059560179" sldId="286"/>
            <ac:spMk id="5" creationId="{A1353F19-855B-4D33-93AD-68460511FC1C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53795885-CC53-4AF7-1BF7-D18689BBACCD}"/>
    <pc:docChg chg="modSld">
      <pc:chgData name="Utilisateur invité" userId="S::urn:spo:anon#d1e91499d65809d091346bf08347548a1ce7025e6b414c69ccaef5dad34980a0::" providerId="AD" clId="Web-{53795885-CC53-4AF7-1BF7-D18689BBACCD}" dt="2021-03-11T13:43:09.755" v="9" actId="20577"/>
      <pc:docMkLst>
        <pc:docMk/>
      </pc:docMkLst>
      <pc:sldChg chg="modSp">
        <pc:chgData name="Utilisateur invité" userId="S::urn:spo:anon#d1e91499d65809d091346bf08347548a1ce7025e6b414c69ccaef5dad34980a0::" providerId="AD" clId="Web-{53795885-CC53-4AF7-1BF7-D18689BBACCD}" dt="2021-03-11T13:43:09.755" v="9" actId="20577"/>
        <pc:sldMkLst>
          <pc:docMk/>
          <pc:sldMk cId="2737641518" sldId="299"/>
        </pc:sldMkLst>
        <pc:spChg chg="mod">
          <ac:chgData name="Utilisateur invité" userId="S::urn:spo:anon#d1e91499d65809d091346bf08347548a1ce7025e6b414c69ccaef5dad34980a0::" providerId="AD" clId="Web-{53795885-CC53-4AF7-1BF7-D18689BBACCD}" dt="2021-03-11T13:43:09.755" v="9" actId="20577"/>
          <ac:spMkLst>
            <pc:docMk/>
            <pc:sldMk cId="2737641518" sldId="299"/>
            <ac:spMk id="2" creationId="{C625D759-DF00-4E95-AA1E-B194DFDDB444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FA760ADC-61EC-1F6F-0C86-08A1F1D46361}"/>
    <pc:docChg chg="addSld modSld">
      <pc:chgData name="Utilisateur invité" userId="S::urn:spo:anon#d1e91499d65809d091346bf08347548a1ce7025e6b414c69ccaef5dad34980a0::" providerId="AD" clId="Web-{FA760ADC-61EC-1F6F-0C86-08A1F1D46361}" dt="2021-03-05T16:51:54.303" v="32"/>
      <pc:docMkLst>
        <pc:docMk/>
      </pc:docMkLst>
      <pc:sldChg chg="addSp delSp modSp">
        <pc:chgData name="Utilisateur invité" userId="S::urn:spo:anon#d1e91499d65809d091346bf08347548a1ce7025e6b414c69ccaef5dad34980a0::" providerId="AD" clId="Web-{FA760ADC-61EC-1F6F-0C86-08A1F1D46361}" dt="2021-03-05T16:45:46.705" v="1"/>
        <pc:sldMkLst>
          <pc:docMk/>
          <pc:sldMk cId="39564329" sldId="284"/>
        </pc:sldMkLst>
        <pc:picChg chg="add del mod">
          <ac:chgData name="Utilisateur invité" userId="S::urn:spo:anon#d1e91499d65809d091346bf08347548a1ce7025e6b414c69ccaef5dad34980a0::" providerId="AD" clId="Web-{FA760ADC-61EC-1F6F-0C86-08A1F1D46361}" dt="2021-03-05T16:45:46.705" v="1"/>
          <ac:picMkLst>
            <pc:docMk/>
            <pc:sldMk cId="39564329" sldId="284"/>
            <ac:picMk id="2" creationId="{BDB15396-C936-46D2-8F4C-720E9285561A}"/>
          </ac:picMkLst>
        </pc:picChg>
      </pc:sldChg>
      <pc:sldChg chg="addSp delSp modSp new">
        <pc:chgData name="Utilisateur invité" userId="S::urn:spo:anon#d1e91499d65809d091346bf08347548a1ce7025e6b414c69ccaef5dad34980a0::" providerId="AD" clId="Web-{FA760ADC-61EC-1F6F-0C86-08A1F1D46361}" dt="2021-03-05T16:51:54.303" v="32"/>
        <pc:sldMkLst>
          <pc:docMk/>
          <pc:sldMk cId="912892061" sldId="288"/>
        </pc:sldMkLst>
        <pc:spChg chg="del">
          <ac:chgData name="Utilisateur invité" userId="S::urn:spo:anon#d1e91499d65809d091346bf08347548a1ce7025e6b414c69ccaef5dad34980a0::" providerId="AD" clId="Web-{FA760ADC-61EC-1F6F-0C86-08A1F1D46361}" dt="2021-03-05T16:48:23.082" v="3"/>
          <ac:spMkLst>
            <pc:docMk/>
            <pc:sldMk cId="912892061" sldId="288"/>
            <ac:spMk id="2" creationId="{203DAB5A-C4F0-4018-9B36-5D1634428133}"/>
          </ac:spMkLst>
        </pc:spChg>
        <pc:spChg chg="mod">
          <ac:chgData name="Utilisateur invité" userId="S::urn:spo:anon#d1e91499d65809d091346bf08347548a1ce7025e6b414c69ccaef5dad34980a0::" providerId="AD" clId="Web-{FA760ADC-61EC-1F6F-0C86-08A1F1D46361}" dt="2021-03-05T16:51:05.756" v="23"/>
          <ac:spMkLst>
            <pc:docMk/>
            <pc:sldMk cId="912892061" sldId="288"/>
            <ac:spMk id="4" creationId="{0219CBF7-6B32-4FE3-A262-D7811299403A}"/>
          </ac:spMkLst>
        </pc:spChg>
        <pc:picChg chg="add del mod">
          <ac:chgData name="Utilisateur invité" userId="S::urn:spo:anon#d1e91499d65809d091346bf08347548a1ce7025e6b414c69ccaef5dad34980a0::" providerId="AD" clId="Web-{FA760ADC-61EC-1F6F-0C86-08A1F1D46361}" dt="2021-03-05T16:48:43.098" v="8"/>
          <ac:picMkLst>
            <pc:docMk/>
            <pc:sldMk cId="912892061" sldId="288"/>
            <ac:picMk id="5" creationId="{3333C456-7424-4D0F-99B5-83910E1BDDAC}"/>
          </ac:picMkLst>
        </pc:picChg>
        <pc:picChg chg="add del mod">
          <ac:chgData name="Utilisateur invité" userId="S::urn:spo:anon#d1e91499d65809d091346bf08347548a1ce7025e6b414c69ccaef5dad34980a0::" providerId="AD" clId="Web-{FA760ADC-61EC-1F6F-0C86-08A1F1D46361}" dt="2021-03-05T16:49:08.286" v="12"/>
          <ac:picMkLst>
            <pc:docMk/>
            <pc:sldMk cId="912892061" sldId="288"/>
            <ac:picMk id="6" creationId="{59F10EF4-DEBA-4217-A8FE-4058486EC74D}"/>
          </ac:picMkLst>
        </pc:picChg>
        <pc:picChg chg="add del mod">
          <ac:chgData name="Utilisateur invité" userId="S::urn:spo:anon#d1e91499d65809d091346bf08347548a1ce7025e6b414c69ccaef5dad34980a0::" providerId="AD" clId="Web-{FA760ADC-61EC-1F6F-0C86-08A1F1D46361}" dt="2021-03-05T16:49:43.052" v="18"/>
          <ac:picMkLst>
            <pc:docMk/>
            <pc:sldMk cId="912892061" sldId="288"/>
            <ac:picMk id="7" creationId="{CE4E8E20-4926-4A60-B7DD-129C41B394F8}"/>
          </ac:picMkLst>
        </pc:picChg>
        <pc:picChg chg="add del mod">
          <ac:chgData name="Utilisateur invité" userId="S::urn:spo:anon#d1e91499d65809d091346bf08347548a1ce7025e6b414c69ccaef5dad34980a0::" providerId="AD" clId="Web-{FA760ADC-61EC-1F6F-0C86-08A1F1D46361}" dt="2021-03-05T16:50:16.615" v="20"/>
          <ac:picMkLst>
            <pc:docMk/>
            <pc:sldMk cId="912892061" sldId="288"/>
            <ac:picMk id="8" creationId="{D93F3954-8226-4C56-821E-9192AF4C98B0}"/>
          </ac:picMkLst>
        </pc:picChg>
        <pc:picChg chg="add del mod">
          <ac:chgData name="Utilisateur invité" userId="S::urn:spo:anon#d1e91499d65809d091346bf08347548a1ce7025e6b414c69ccaef5dad34980a0::" providerId="AD" clId="Web-{FA760ADC-61EC-1F6F-0C86-08A1F1D46361}" dt="2021-03-05T16:50:34.959" v="22"/>
          <ac:picMkLst>
            <pc:docMk/>
            <pc:sldMk cId="912892061" sldId="288"/>
            <ac:picMk id="9" creationId="{31B34CB4-127D-435F-A362-1A80B173D721}"/>
          </ac:picMkLst>
        </pc:picChg>
        <pc:picChg chg="add del mod">
          <ac:chgData name="Utilisateur invité" userId="S::urn:spo:anon#d1e91499d65809d091346bf08347548a1ce7025e6b414c69ccaef5dad34980a0::" providerId="AD" clId="Web-{FA760ADC-61EC-1F6F-0C86-08A1F1D46361}" dt="2021-03-05T16:51:54.303" v="32"/>
          <ac:picMkLst>
            <pc:docMk/>
            <pc:sldMk cId="912892061" sldId="288"/>
            <ac:picMk id="10" creationId="{B85325CB-E03E-4068-9637-DCF9E51CA3D4}"/>
          </ac:picMkLst>
        </pc:picChg>
        <pc:picChg chg="add del mod">
          <ac:chgData name="Utilisateur invité" userId="S::urn:spo:anon#d1e91499d65809d091346bf08347548a1ce7025e6b414c69ccaef5dad34980a0::" providerId="AD" clId="Web-{FA760ADC-61EC-1F6F-0C86-08A1F1D46361}" dt="2021-03-05T16:51:51.288" v="30"/>
          <ac:picMkLst>
            <pc:docMk/>
            <pc:sldMk cId="912892061" sldId="288"/>
            <ac:picMk id="11" creationId="{66BDE7B3-78B8-4ED0-B4D2-748947316049}"/>
          </ac:picMkLst>
        </pc:picChg>
      </pc:sldChg>
    </pc:docChg>
  </pc:docChgLst>
  <pc:docChgLst>
    <pc:chgData name="Elio Tognacca" userId="S::tognacca@etud.insa-toulouse.fr::7d81dc1c-eb42-4112-b953-fbd6cbec9ce0" providerId="AD" clId="Web-{F38C78A8-6061-9B99-E2D2-4770586E541A}"/>
    <pc:docChg chg="addSld modSld">
      <pc:chgData name="Elio Tognacca" userId="S::tognacca@etud.insa-toulouse.fr::7d81dc1c-eb42-4112-b953-fbd6cbec9ce0" providerId="AD" clId="Web-{F38C78A8-6061-9B99-E2D2-4770586E541A}" dt="2021-03-10T12:10:03.664" v="496" actId="14100"/>
      <pc:docMkLst>
        <pc:docMk/>
      </pc:docMkLst>
      <pc:sldChg chg="modSp">
        <pc:chgData name="Elio Tognacca" userId="S::tognacca@etud.insa-toulouse.fr::7d81dc1c-eb42-4112-b953-fbd6cbec9ce0" providerId="AD" clId="Web-{F38C78A8-6061-9B99-E2D2-4770586E541A}" dt="2021-03-10T11:56:21.274" v="242" actId="20577"/>
        <pc:sldMkLst>
          <pc:docMk/>
          <pc:sldMk cId="1059560179" sldId="286"/>
        </pc:sldMkLst>
        <pc:spChg chg="mod">
          <ac:chgData name="Elio Tognacca" userId="S::tognacca@etud.insa-toulouse.fr::7d81dc1c-eb42-4112-b953-fbd6cbec9ce0" providerId="AD" clId="Web-{F38C78A8-6061-9B99-E2D2-4770586E541A}" dt="2021-03-10T11:56:21.274" v="242" actId="20577"/>
          <ac:spMkLst>
            <pc:docMk/>
            <pc:sldMk cId="1059560179" sldId="286"/>
            <ac:spMk id="2" creationId="{2CC9D3DC-F023-432D-AB3D-1F75C31EE3E3}"/>
          </ac:spMkLst>
        </pc:spChg>
        <pc:spChg chg="mod">
          <ac:chgData name="Elio Tognacca" userId="S::tognacca@etud.insa-toulouse.fr::7d81dc1c-eb42-4112-b953-fbd6cbec9ce0" providerId="AD" clId="Web-{F38C78A8-6061-9B99-E2D2-4770586E541A}" dt="2021-03-10T11:53:37.767" v="195" actId="1076"/>
          <ac:spMkLst>
            <pc:docMk/>
            <pc:sldMk cId="1059560179" sldId="286"/>
            <ac:spMk id="5" creationId="{A1353F19-855B-4D33-93AD-68460511FC1C}"/>
          </ac:spMkLst>
        </pc:spChg>
      </pc:sldChg>
      <pc:sldChg chg="addSp delSp modSp new">
        <pc:chgData name="Elio Tognacca" userId="S::tognacca@etud.insa-toulouse.fr::7d81dc1c-eb42-4112-b953-fbd6cbec9ce0" providerId="AD" clId="Web-{F38C78A8-6061-9B99-E2D2-4770586E541A}" dt="2021-03-10T12:10:03.664" v="496" actId="14100"/>
        <pc:sldMkLst>
          <pc:docMk/>
          <pc:sldMk cId="2556262475" sldId="289"/>
        </pc:sldMkLst>
        <pc:spChg chg="mod">
          <ac:chgData name="Elio Tognacca" userId="S::tognacca@etud.insa-toulouse.fr::7d81dc1c-eb42-4112-b953-fbd6cbec9ce0" providerId="AD" clId="Web-{F38C78A8-6061-9B99-E2D2-4770586E541A}" dt="2021-03-10T12:04:24.532" v="402" actId="14100"/>
          <ac:spMkLst>
            <pc:docMk/>
            <pc:sldMk cId="2556262475" sldId="289"/>
            <ac:spMk id="2" creationId="{5CC628DD-B1B0-4526-8886-CD3F2CCF9A39}"/>
          </ac:spMkLst>
        </pc:spChg>
        <pc:spChg chg="del">
          <ac:chgData name="Elio Tognacca" userId="S::tognacca@etud.insa-toulouse.fr::7d81dc1c-eb42-4112-b953-fbd6cbec9ce0" providerId="AD" clId="Web-{F38C78A8-6061-9B99-E2D2-4770586E541A}" dt="2021-03-10T11:56:31.071" v="244"/>
          <ac:spMkLst>
            <pc:docMk/>
            <pc:sldMk cId="2556262475" sldId="289"/>
            <ac:spMk id="4" creationId="{E93D2BA8-B6EF-4C74-AFB4-CE71F69588BB}"/>
          </ac:spMkLst>
        </pc:spChg>
        <pc:spChg chg="add mod topLvl">
          <ac:chgData name="Elio Tognacca" userId="S::tognacca@etud.insa-toulouse.fr::7d81dc1c-eb42-4112-b953-fbd6cbec9ce0" providerId="AD" clId="Web-{F38C78A8-6061-9B99-E2D2-4770586E541A}" dt="2021-03-10T12:08:17.990" v="462" actId="14100"/>
          <ac:spMkLst>
            <pc:docMk/>
            <pc:sldMk cId="2556262475" sldId="289"/>
            <ac:spMk id="5" creationId="{8409FE59-FC3E-47DF-B360-DDEF53CB2190}"/>
          </ac:spMkLst>
        </pc:spChg>
        <pc:spChg chg="add mod topLvl">
          <ac:chgData name="Elio Tognacca" userId="S::tognacca@etud.insa-toulouse.fr::7d81dc1c-eb42-4112-b953-fbd6cbec9ce0" providerId="AD" clId="Web-{F38C78A8-6061-9B99-E2D2-4770586E541A}" dt="2021-03-10T12:08:22.912" v="463" actId="1076"/>
          <ac:spMkLst>
            <pc:docMk/>
            <pc:sldMk cId="2556262475" sldId="289"/>
            <ac:spMk id="6" creationId="{9EF83F8A-4DE8-40CE-AF79-BBF15B51F029}"/>
          </ac:spMkLst>
        </pc:spChg>
        <pc:spChg chg="add del mod">
          <ac:chgData name="Elio Tognacca" userId="S::tognacca@etud.insa-toulouse.fr::7d81dc1c-eb42-4112-b953-fbd6cbec9ce0" providerId="AD" clId="Web-{F38C78A8-6061-9B99-E2D2-4770586E541A}" dt="2021-03-10T12:03:06.687" v="379"/>
          <ac:spMkLst>
            <pc:docMk/>
            <pc:sldMk cId="2556262475" sldId="289"/>
            <ac:spMk id="7" creationId="{C4A64424-91C5-46D2-B1EF-87490CFAC68B}"/>
          </ac:spMkLst>
        </pc:spChg>
        <pc:spChg chg="add mod topLvl">
          <ac:chgData name="Elio Tognacca" userId="S::tognacca@etud.insa-toulouse.fr::7d81dc1c-eb42-4112-b953-fbd6cbec9ce0" providerId="AD" clId="Web-{F38C78A8-6061-9B99-E2D2-4770586E541A}" dt="2021-03-10T12:07:01.473" v="448"/>
          <ac:spMkLst>
            <pc:docMk/>
            <pc:sldMk cId="2556262475" sldId="289"/>
            <ac:spMk id="8" creationId="{3CE83FB6-93E2-4A5F-9AEE-20BF76C08D25}"/>
          </ac:spMkLst>
        </pc:spChg>
        <pc:spChg chg="add mod topLvl">
          <ac:chgData name="Elio Tognacca" userId="S::tognacca@etud.insa-toulouse.fr::7d81dc1c-eb42-4112-b953-fbd6cbec9ce0" providerId="AD" clId="Web-{F38C78A8-6061-9B99-E2D2-4770586E541A}" dt="2021-03-10T12:07:01.473" v="448"/>
          <ac:spMkLst>
            <pc:docMk/>
            <pc:sldMk cId="2556262475" sldId="289"/>
            <ac:spMk id="9" creationId="{C126C43C-A2FD-4F88-8630-9A2E47E41821}"/>
          </ac:spMkLst>
        </pc:spChg>
        <pc:spChg chg="add mod">
          <ac:chgData name="Elio Tognacca" userId="S::tognacca@etud.insa-toulouse.fr::7d81dc1c-eb42-4112-b953-fbd6cbec9ce0" providerId="AD" clId="Web-{F38C78A8-6061-9B99-E2D2-4770586E541A}" dt="2021-03-10T12:02:44.577" v="372" actId="1076"/>
          <ac:spMkLst>
            <pc:docMk/>
            <pc:sldMk cId="2556262475" sldId="289"/>
            <ac:spMk id="12" creationId="{93C958CE-4B07-4492-84C8-BBB0A8508316}"/>
          </ac:spMkLst>
        </pc:spChg>
        <pc:spChg chg="add mod">
          <ac:chgData name="Elio Tognacca" userId="S::tognacca@etud.insa-toulouse.fr::7d81dc1c-eb42-4112-b953-fbd6cbec9ce0" providerId="AD" clId="Web-{F38C78A8-6061-9B99-E2D2-4770586E541A}" dt="2021-03-10T12:09:28.398" v="476" actId="1076"/>
          <ac:spMkLst>
            <pc:docMk/>
            <pc:sldMk cId="2556262475" sldId="289"/>
            <ac:spMk id="13" creationId="{1CD9A19C-DE8A-433A-BC20-C418477DB8AE}"/>
          </ac:spMkLst>
        </pc:spChg>
        <pc:spChg chg="add del">
          <ac:chgData name="Elio Tognacca" userId="S::tognacca@etud.insa-toulouse.fr::7d81dc1c-eb42-4112-b953-fbd6cbec9ce0" providerId="AD" clId="Web-{F38C78A8-6061-9B99-E2D2-4770586E541A}" dt="2021-03-10T12:03:16.734" v="386"/>
          <ac:spMkLst>
            <pc:docMk/>
            <pc:sldMk cId="2556262475" sldId="289"/>
            <ac:spMk id="14" creationId="{77ABDAE4-D05C-4F77-BE54-515D0B095A87}"/>
          </ac:spMkLst>
        </pc:spChg>
        <pc:spChg chg="add del mod">
          <ac:chgData name="Elio Tognacca" userId="S::tognacca@etud.insa-toulouse.fr::7d81dc1c-eb42-4112-b953-fbd6cbec9ce0" providerId="AD" clId="Web-{F38C78A8-6061-9B99-E2D2-4770586E541A}" dt="2021-03-10T12:05:05.377" v="417"/>
          <ac:spMkLst>
            <pc:docMk/>
            <pc:sldMk cId="2556262475" sldId="289"/>
            <ac:spMk id="16" creationId="{2E047456-1EF0-4A2D-8093-A496F1AD9255}"/>
          </ac:spMkLst>
        </pc:spChg>
        <pc:spChg chg="add del">
          <ac:chgData name="Elio Tognacca" userId="S::tognacca@etud.insa-toulouse.fr::7d81dc1c-eb42-4112-b953-fbd6cbec9ce0" providerId="AD" clId="Web-{F38C78A8-6061-9B99-E2D2-4770586E541A}" dt="2021-03-10T12:04:46.923" v="410"/>
          <ac:spMkLst>
            <pc:docMk/>
            <pc:sldMk cId="2556262475" sldId="289"/>
            <ac:spMk id="18" creationId="{2916A3FA-98BD-44BB-B4D5-6F28C09B6CC0}"/>
          </ac:spMkLst>
        </pc:spChg>
        <pc:spChg chg="add del mod">
          <ac:chgData name="Elio Tognacca" userId="S::tognacca@etud.insa-toulouse.fr::7d81dc1c-eb42-4112-b953-fbd6cbec9ce0" providerId="AD" clId="Web-{F38C78A8-6061-9B99-E2D2-4770586E541A}" dt="2021-03-10T12:04:46.892" v="409"/>
          <ac:spMkLst>
            <pc:docMk/>
            <pc:sldMk cId="2556262475" sldId="289"/>
            <ac:spMk id="20" creationId="{E28CC751-FD89-4BE7-ACDA-C0E8F67D62EE}"/>
          </ac:spMkLst>
        </pc:spChg>
        <pc:spChg chg="add mod">
          <ac:chgData name="Elio Tognacca" userId="S::tognacca@etud.insa-toulouse.fr::7d81dc1c-eb42-4112-b953-fbd6cbec9ce0" providerId="AD" clId="Web-{F38C78A8-6061-9B99-E2D2-4770586E541A}" dt="2021-03-10T12:09:25.242" v="475" actId="1076"/>
          <ac:spMkLst>
            <pc:docMk/>
            <pc:sldMk cId="2556262475" sldId="289"/>
            <ac:spMk id="21" creationId="{4CA8E5A3-5513-4ADA-B5A6-63177E89394F}"/>
          </ac:spMkLst>
        </pc:spChg>
        <pc:spChg chg="add mod">
          <ac:chgData name="Elio Tognacca" userId="S::tognacca@etud.insa-toulouse.fr::7d81dc1c-eb42-4112-b953-fbd6cbec9ce0" providerId="AD" clId="Web-{F38C78A8-6061-9B99-E2D2-4770586E541A}" dt="2021-03-10T12:09:52.836" v="489" actId="1076"/>
          <ac:spMkLst>
            <pc:docMk/>
            <pc:sldMk cId="2556262475" sldId="289"/>
            <ac:spMk id="25" creationId="{66DBD1B6-3F96-40D8-96A7-E1F385C754D9}"/>
          </ac:spMkLst>
        </pc:spChg>
        <pc:spChg chg="add mod">
          <ac:chgData name="Elio Tognacca" userId="S::tognacca@etud.insa-toulouse.fr::7d81dc1c-eb42-4112-b953-fbd6cbec9ce0" providerId="AD" clId="Web-{F38C78A8-6061-9B99-E2D2-4770586E541A}" dt="2021-03-10T12:10:03.664" v="496" actId="14100"/>
          <ac:spMkLst>
            <pc:docMk/>
            <pc:sldMk cId="2556262475" sldId="289"/>
            <ac:spMk id="26" creationId="{3D48D369-93F0-4BC9-BD9D-6EB0635A940C}"/>
          </ac:spMkLst>
        </pc:spChg>
        <pc:grpChg chg="add del mod">
          <ac:chgData name="Elio Tognacca" userId="S::tognacca@etud.insa-toulouse.fr::7d81dc1c-eb42-4112-b953-fbd6cbec9ce0" providerId="AD" clId="Web-{F38C78A8-6061-9B99-E2D2-4770586E541A}" dt="2021-03-10T12:07:01.473" v="448"/>
          <ac:grpSpMkLst>
            <pc:docMk/>
            <pc:sldMk cId="2556262475" sldId="289"/>
            <ac:grpSpMk id="10" creationId="{D38D7F81-A02E-4E4A-B907-3655582EC31D}"/>
          </ac:grpSpMkLst>
        </pc:grpChg>
        <pc:picChg chg="add mod ord modCrop">
          <ac:chgData name="Elio Tognacca" userId="S::tognacca@etud.insa-toulouse.fr::7d81dc1c-eb42-4112-b953-fbd6cbec9ce0" providerId="AD" clId="Web-{F38C78A8-6061-9B99-E2D2-4770586E541A}" dt="2021-03-10T12:08:13.818" v="461"/>
          <ac:picMkLst>
            <pc:docMk/>
            <pc:sldMk cId="2556262475" sldId="289"/>
            <ac:picMk id="22" creationId="{E41432D0-97B1-4F56-8C86-8A01749BDDCC}"/>
          </ac:picMkLst>
        </pc:picChg>
        <pc:cxnChg chg="add mod">
          <ac:chgData name="Elio Tognacca" userId="S::tognacca@etud.insa-toulouse.fr::7d81dc1c-eb42-4112-b953-fbd6cbec9ce0" providerId="AD" clId="Web-{F38C78A8-6061-9B99-E2D2-4770586E541A}" dt="2021-03-10T12:09:12.929" v="472" actId="1076"/>
          <ac:cxnSpMkLst>
            <pc:docMk/>
            <pc:sldMk cId="2556262475" sldId="289"/>
            <ac:cxnSpMk id="23" creationId="{C0D7DEA5-570A-49E5-B3AB-FEF7FD64E0DC}"/>
          </ac:cxnSpMkLst>
        </pc:cxnChg>
        <pc:cxnChg chg="add mod">
          <ac:chgData name="Elio Tognacca" userId="S::tognacca@etud.insa-toulouse.fr::7d81dc1c-eb42-4112-b953-fbd6cbec9ce0" providerId="AD" clId="Web-{F38C78A8-6061-9B99-E2D2-4770586E541A}" dt="2021-03-10T12:09:14.851" v="473" actId="1076"/>
          <ac:cxnSpMkLst>
            <pc:docMk/>
            <pc:sldMk cId="2556262475" sldId="289"/>
            <ac:cxnSpMk id="24" creationId="{A6F74FEF-81C9-42C4-86D6-D882CE5166D7}"/>
          </ac:cxnSpMkLst>
        </pc:cxnChg>
      </pc:sldChg>
    </pc:docChg>
  </pc:docChgLst>
  <pc:docChgLst>
    <pc:chgData name="Ludovic FERRANDI" userId="e47aa821-b978-4087-99fd-991fe6578897" providerId="ADAL" clId="{C0728CD9-5055-42FA-A152-AD278C87E1A5}"/>
    <pc:docChg chg="undo custSel addSld delSld modSld sldOrd delMainMaster">
      <pc:chgData name="Ludovic FERRANDI" userId="e47aa821-b978-4087-99fd-991fe6578897" providerId="ADAL" clId="{C0728CD9-5055-42FA-A152-AD278C87E1A5}" dt="2021-03-11T20:54:49.121" v="3042" actId="1076"/>
      <pc:docMkLst>
        <pc:docMk/>
      </pc:docMkLst>
      <pc:sldChg chg="del">
        <pc:chgData name="Ludovic FERRANDI" userId="e47aa821-b978-4087-99fd-991fe6578897" providerId="ADAL" clId="{C0728CD9-5055-42FA-A152-AD278C87E1A5}" dt="2021-03-10T13:09:17.908" v="6" actId="2696"/>
        <pc:sldMkLst>
          <pc:docMk/>
          <pc:sldMk cId="2181578349" sldId="257"/>
        </pc:sldMkLst>
      </pc:sldChg>
      <pc:sldChg chg="addSp delSp modSp mod">
        <pc:chgData name="Ludovic FERRANDI" userId="e47aa821-b978-4087-99fd-991fe6578897" providerId="ADAL" clId="{C0728CD9-5055-42FA-A152-AD278C87E1A5}" dt="2021-03-11T08:27:51.146" v="1604" actId="20577"/>
        <pc:sldMkLst>
          <pc:docMk/>
          <pc:sldMk cId="0" sldId="277"/>
        </pc:sldMkLst>
        <pc:spChg chg="add mod">
          <ac:chgData name="Ludovic FERRANDI" userId="e47aa821-b978-4087-99fd-991fe6578897" providerId="ADAL" clId="{C0728CD9-5055-42FA-A152-AD278C87E1A5}" dt="2021-03-11T08:27:51.146" v="1604" actId="20577"/>
          <ac:spMkLst>
            <pc:docMk/>
            <pc:sldMk cId="0" sldId="277"/>
            <ac:spMk id="2" creationId="{E21443E1-89D6-4D26-94EA-4717151129EB}"/>
          </ac:spMkLst>
        </pc:spChg>
        <pc:spChg chg="add del mod">
          <ac:chgData name="Ludovic FERRANDI" userId="e47aa821-b978-4087-99fd-991fe6578897" providerId="ADAL" clId="{C0728CD9-5055-42FA-A152-AD278C87E1A5}" dt="2021-03-11T07:27:38.129" v="1395"/>
          <ac:spMkLst>
            <pc:docMk/>
            <pc:sldMk cId="0" sldId="277"/>
            <ac:spMk id="3" creationId="{1D20FBFD-9584-4AAE-9CA9-9F0D95114188}"/>
          </ac:spMkLst>
        </pc:spChg>
        <pc:spChg chg="add mod">
          <ac:chgData name="Ludovic FERRANDI" userId="e47aa821-b978-4087-99fd-991fe6578897" providerId="ADAL" clId="{C0728CD9-5055-42FA-A152-AD278C87E1A5}" dt="2021-03-11T07:28:06.201" v="1400" actId="1076"/>
          <ac:spMkLst>
            <pc:docMk/>
            <pc:sldMk cId="0" sldId="277"/>
            <ac:spMk id="4" creationId="{F94DC5B5-4C0C-4B14-A88B-38572241836A}"/>
          </ac:spMkLst>
        </pc:spChg>
        <pc:spChg chg="mod">
          <ac:chgData name="Ludovic FERRANDI" userId="e47aa821-b978-4087-99fd-991fe6578897" providerId="ADAL" clId="{C0728CD9-5055-42FA-A152-AD278C87E1A5}" dt="2021-03-11T08:27:45.812" v="1601" actId="1076"/>
          <ac:spMkLst>
            <pc:docMk/>
            <pc:sldMk cId="0" sldId="277"/>
            <ac:spMk id="6145" creationId="{00000000-0000-0000-0000-000000000000}"/>
          </ac:spMkLst>
        </pc:spChg>
        <pc:picChg chg="add mod">
          <ac:chgData name="Ludovic FERRANDI" userId="e47aa821-b978-4087-99fd-991fe6578897" providerId="ADAL" clId="{C0728CD9-5055-42FA-A152-AD278C87E1A5}" dt="2021-03-11T08:27:39.032" v="1600" actId="1076"/>
          <ac:picMkLst>
            <pc:docMk/>
            <pc:sldMk cId="0" sldId="277"/>
            <ac:picMk id="7" creationId="{4D905619-689B-4034-93B6-AAAABE08B1F1}"/>
          </ac:picMkLst>
        </pc:picChg>
        <pc:picChg chg="add mod">
          <ac:chgData name="Ludovic FERRANDI" userId="e47aa821-b978-4087-99fd-991fe6578897" providerId="ADAL" clId="{C0728CD9-5055-42FA-A152-AD278C87E1A5}" dt="2021-03-11T08:27:39.032" v="1600" actId="1076"/>
          <ac:picMkLst>
            <pc:docMk/>
            <pc:sldMk cId="0" sldId="277"/>
            <ac:picMk id="8" creationId="{0BDF15D4-9862-438F-9466-4113CB320D58}"/>
          </ac:picMkLst>
        </pc:picChg>
        <pc:picChg chg="add mod">
          <ac:chgData name="Ludovic FERRANDI" userId="e47aa821-b978-4087-99fd-991fe6578897" providerId="ADAL" clId="{C0728CD9-5055-42FA-A152-AD278C87E1A5}" dt="2021-03-11T08:27:39.032" v="1600" actId="1076"/>
          <ac:picMkLst>
            <pc:docMk/>
            <pc:sldMk cId="0" sldId="277"/>
            <ac:picMk id="9" creationId="{BBC34F9B-E239-4D8A-A508-D4D406A2278E}"/>
          </ac:picMkLst>
        </pc:picChg>
        <pc:picChg chg="add mod">
          <ac:chgData name="Ludovic FERRANDI" userId="e47aa821-b978-4087-99fd-991fe6578897" providerId="ADAL" clId="{C0728CD9-5055-42FA-A152-AD278C87E1A5}" dt="2021-03-11T08:27:39.032" v="1600" actId="1076"/>
          <ac:picMkLst>
            <pc:docMk/>
            <pc:sldMk cId="0" sldId="277"/>
            <ac:picMk id="10" creationId="{46B63866-54D3-4F8B-BCD7-8969ABB1813B}"/>
          </ac:picMkLst>
        </pc:picChg>
        <pc:picChg chg="add mod">
          <ac:chgData name="Ludovic FERRANDI" userId="e47aa821-b978-4087-99fd-991fe6578897" providerId="ADAL" clId="{C0728CD9-5055-42FA-A152-AD278C87E1A5}" dt="2021-03-11T07:27:26" v="1393" actId="1076"/>
          <ac:picMkLst>
            <pc:docMk/>
            <pc:sldMk cId="0" sldId="277"/>
            <ac:picMk id="1026" creationId="{E3D7914D-03FF-478B-9A59-47C16E50E5D9}"/>
          </ac:picMkLst>
        </pc:picChg>
      </pc:sldChg>
      <pc:sldChg chg="addSp modSp mod">
        <pc:chgData name="Ludovic FERRANDI" userId="e47aa821-b978-4087-99fd-991fe6578897" providerId="ADAL" clId="{C0728CD9-5055-42FA-A152-AD278C87E1A5}" dt="2021-03-11T20:12:46.072" v="2225" actId="20577"/>
        <pc:sldMkLst>
          <pc:docMk/>
          <pc:sldMk cId="0" sldId="278"/>
        </pc:sldMkLst>
        <pc:spChg chg="mod">
          <ac:chgData name="Ludovic FERRANDI" userId="e47aa821-b978-4087-99fd-991fe6578897" providerId="ADAL" clId="{C0728CD9-5055-42FA-A152-AD278C87E1A5}" dt="2021-03-10T16:06:00.118" v="146" actId="1076"/>
          <ac:spMkLst>
            <pc:docMk/>
            <pc:sldMk cId="0" sldId="278"/>
            <ac:spMk id="4" creationId="{49B875F2-060A-479C-AF85-1CC8AABD42DA}"/>
          </ac:spMkLst>
        </pc:spChg>
        <pc:spChg chg="add mod">
          <ac:chgData name="Ludovic FERRANDI" userId="e47aa821-b978-4087-99fd-991fe6578897" providerId="ADAL" clId="{C0728CD9-5055-42FA-A152-AD278C87E1A5}" dt="2021-03-11T20:12:46.072" v="2225" actId="20577"/>
          <ac:spMkLst>
            <pc:docMk/>
            <pc:sldMk cId="0" sldId="278"/>
            <ac:spMk id="8" creationId="{D187E24E-92E2-4D97-BFC6-8390E4AF3438}"/>
          </ac:spMkLst>
        </pc:spChg>
        <pc:picChg chg="mod">
          <ac:chgData name="Ludovic FERRANDI" userId="e47aa821-b978-4087-99fd-991fe6578897" providerId="ADAL" clId="{C0728CD9-5055-42FA-A152-AD278C87E1A5}" dt="2021-03-10T15:58:32.451" v="142" actId="1076"/>
          <ac:picMkLst>
            <pc:docMk/>
            <pc:sldMk cId="0" sldId="278"/>
            <ac:picMk id="2" creationId="{3D60C0F8-D342-4759-8BBC-714A12983356}"/>
          </ac:picMkLst>
        </pc:picChg>
        <pc:picChg chg="add mod">
          <ac:chgData name="Ludovic FERRANDI" userId="e47aa821-b978-4087-99fd-991fe6578897" providerId="ADAL" clId="{C0728CD9-5055-42FA-A152-AD278C87E1A5}" dt="2021-03-11T16:54:49.424" v="2132"/>
          <ac:picMkLst>
            <pc:docMk/>
            <pc:sldMk cId="0" sldId="278"/>
            <ac:picMk id="7" creationId="{94289E59-18AF-4D53-B7E7-4A01E986F4C2}"/>
          </ac:picMkLst>
        </pc:picChg>
      </pc:sldChg>
      <pc:sldChg chg="del modTransition">
        <pc:chgData name="Ludovic FERRANDI" userId="e47aa821-b978-4087-99fd-991fe6578897" providerId="ADAL" clId="{C0728CD9-5055-42FA-A152-AD278C87E1A5}" dt="2021-03-11T08:24:39.595" v="1508" actId="2696"/>
        <pc:sldMkLst>
          <pc:docMk/>
          <pc:sldMk cId="965874546" sldId="279"/>
        </pc:sldMkLst>
      </pc:sldChg>
      <pc:sldChg chg="del modTransition">
        <pc:chgData name="Ludovic FERRANDI" userId="e47aa821-b978-4087-99fd-991fe6578897" providerId="ADAL" clId="{C0728CD9-5055-42FA-A152-AD278C87E1A5}" dt="2021-03-11T08:24:39.595" v="1508" actId="2696"/>
        <pc:sldMkLst>
          <pc:docMk/>
          <pc:sldMk cId="1767515226" sldId="280"/>
        </pc:sldMkLst>
      </pc:sldChg>
      <pc:sldChg chg="del modTransition">
        <pc:chgData name="Ludovic FERRANDI" userId="e47aa821-b978-4087-99fd-991fe6578897" providerId="ADAL" clId="{C0728CD9-5055-42FA-A152-AD278C87E1A5}" dt="2021-03-11T08:24:39.595" v="1508" actId="2696"/>
        <pc:sldMkLst>
          <pc:docMk/>
          <pc:sldMk cId="2045086303" sldId="281"/>
        </pc:sldMkLst>
      </pc:sldChg>
      <pc:sldChg chg="del">
        <pc:chgData name="Ludovic FERRANDI" userId="e47aa821-b978-4087-99fd-991fe6578897" providerId="ADAL" clId="{C0728CD9-5055-42FA-A152-AD278C87E1A5}" dt="2021-03-10T13:26:49.915" v="136" actId="2696"/>
        <pc:sldMkLst>
          <pc:docMk/>
          <pc:sldMk cId="1009568966" sldId="283"/>
        </pc:sldMkLst>
      </pc:sldChg>
      <pc:sldChg chg="addSp modSp mod">
        <pc:chgData name="Ludovic FERRANDI" userId="e47aa821-b978-4087-99fd-991fe6578897" providerId="ADAL" clId="{C0728CD9-5055-42FA-A152-AD278C87E1A5}" dt="2021-03-11T20:36:30.336" v="2411" actId="20577"/>
        <pc:sldMkLst>
          <pc:docMk/>
          <pc:sldMk cId="39564329" sldId="284"/>
        </pc:sldMkLst>
        <pc:spChg chg="mod">
          <ac:chgData name="Ludovic FERRANDI" userId="e47aa821-b978-4087-99fd-991fe6578897" providerId="ADAL" clId="{C0728CD9-5055-42FA-A152-AD278C87E1A5}" dt="2021-03-11T20:36:05.019" v="2410" actId="20577"/>
          <ac:spMkLst>
            <pc:docMk/>
            <pc:sldMk cId="39564329" sldId="284"/>
            <ac:spMk id="4" creationId="{2A2440D0-7FAF-4C37-B6D6-3BB789C9DCF4}"/>
          </ac:spMkLst>
        </pc:spChg>
        <pc:spChg chg="add mod">
          <ac:chgData name="Ludovic FERRANDI" userId="e47aa821-b978-4087-99fd-991fe6578897" providerId="ADAL" clId="{C0728CD9-5055-42FA-A152-AD278C87E1A5}" dt="2021-03-11T20:15:13.099" v="2272" actId="20577"/>
          <ac:spMkLst>
            <pc:docMk/>
            <pc:sldMk cId="39564329" sldId="284"/>
            <ac:spMk id="8" creationId="{0B407D1A-6543-4FFE-AD42-23D97AABC5FC}"/>
          </ac:spMkLst>
        </pc:spChg>
        <pc:graphicFrameChg chg="modGraphic">
          <ac:chgData name="Ludovic FERRANDI" userId="e47aa821-b978-4087-99fd-991fe6578897" providerId="ADAL" clId="{C0728CD9-5055-42FA-A152-AD278C87E1A5}" dt="2021-03-11T20:36:30.336" v="2411" actId="20577"/>
          <ac:graphicFrameMkLst>
            <pc:docMk/>
            <pc:sldMk cId="39564329" sldId="284"/>
            <ac:graphicFrameMk id="5" creationId="{8B61E721-F0DC-4DDC-9E49-53815E120B64}"/>
          </ac:graphicFrameMkLst>
        </pc:graphicFrameChg>
        <pc:picChg chg="add mod">
          <ac:chgData name="Ludovic FERRANDI" userId="e47aa821-b978-4087-99fd-991fe6578897" providerId="ADAL" clId="{C0728CD9-5055-42FA-A152-AD278C87E1A5}" dt="2021-03-11T17:08:37.460" v="2176"/>
          <ac:picMkLst>
            <pc:docMk/>
            <pc:sldMk cId="39564329" sldId="284"/>
            <ac:picMk id="7" creationId="{7E669837-4351-4BC5-AE30-4CAB13677761}"/>
          </ac:picMkLst>
        </pc:picChg>
      </pc:sldChg>
      <pc:sldChg chg="del ord">
        <pc:chgData name="Ludovic FERRANDI" userId="e47aa821-b978-4087-99fd-991fe6578897" providerId="ADAL" clId="{C0728CD9-5055-42FA-A152-AD278C87E1A5}" dt="2021-03-10T13:26:49.915" v="136" actId="2696"/>
        <pc:sldMkLst>
          <pc:docMk/>
          <pc:sldMk cId="3503384681" sldId="285"/>
        </pc:sldMkLst>
      </pc:sldChg>
      <pc:sldChg chg="addSp modSp mod">
        <pc:chgData name="Ludovic FERRANDI" userId="e47aa821-b978-4087-99fd-991fe6578897" providerId="ADAL" clId="{C0728CD9-5055-42FA-A152-AD278C87E1A5}" dt="2021-03-11T17:12:09.732" v="2177" actId="1076"/>
        <pc:sldMkLst>
          <pc:docMk/>
          <pc:sldMk cId="1059560179" sldId="286"/>
        </pc:sldMkLst>
        <pc:spChg chg="mod">
          <ac:chgData name="Ludovic FERRANDI" userId="e47aa821-b978-4087-99fd-991fe6578897" providerId="ADAL" clId="{C0728CD9-5055-42FA-A152-AD278C87E1A5}" dt="2021-03-11T17:12:09.732" v="2177" actId="1076"/>
          <ac:spMkLst>
            <pc:docMk/>
            <pc:sldMk cId="1059560179" sldId="286"/>
            <ac:spMk id="2" creationId="{2CC9D3DC-F023-432D-AB3D-1F75C31EE3E3}"/>
          </ac:spMkLst>
        </pc:spChg>
        <pc:picChg chg="add mod">
          <ac:chgData name="Ludovic FERRANDI" userId="e47aa821-b978-4087-99fd-991fe6578897" providerId="ADAL" clId="{C0728CD9-5055-42FA-A152-AD278C87E1A5}" dt="2021-03-11T16:54:54.372" v="2135"/>
          <ac:picMkLst>
            <pc:docMk/>
            <pc:sldMk cId="1059560179" sldId="286"/>
            <ac:picMk id="4" creationId="{6F3A887D-A2C8-4DD4-BFF8-B73727EE2A7B}"/>
          </ac:picMkLst>
        </pc:picChg>
      </pc:sldChg>
      <pc:sldChg chg="addSp delSp modSp mod">
        <pc:chgData name="Ludovic FERRANDI" userId="e47aa821-b978-4087-99fd-991fe6578897" providerId="ADAL" clId="{C0728CD9-5055-42FA-A152-AD278C87E1A5}" dt="2021-03-11T20:29:14.120" v="2311" actId="20577"/>
        <pc:sldMkLst>
          <pc:docMk/>
          <pc:sldMk cId="3167136004" sldId="287"/>
        </pc:sldMkLst>
        <pc:spChg chg="mod">
          <ac:chgData name="Ludovic FERRANDI" userId="e47aa821-b978-4087-99fd-991fe6578897" providerId="ADAL" clId="{C0728CD9-5055-42FA-A152-AD278C87E1A5}" dt="2021-03-11T20:29:14.120" v="2311" actId="20577"/>
          <ac:spMkLst>
            <pc:docMk/>
            <pc:sldMk cId="3167136004" sldId="287"/>
            <ac:spMk id="4" creationId="{A86400C5-C673-40E1-9F13-71EEC91584AB}"/>
          </ac:spMkLst>
        </pc:spChg>
        <pc:spChg chg="add mod">
          <ac:chgData name="Ludovic FERRANDI" userId="e47aa821-b978-4087-99fd-991fe6578897" providerId="ADAL" clId="{C0728CD9-5055-42FA-A152-AD278C87E1A5}" dt="2021-03-11T20:13:23.763" v="2239" actId="20577"/>
          <ac:spMkLst>
            <pc:docMk/>
            <pc:sldMk cId="3167136004" sldId="287"/>
            <ac:spMk id="8" creationId="{FF9AA0A3-CB33-44F0-8671-92F5B7979345}"/>
          </ac:spMkLst>
        </pc:spChg>
        <pc:picChg chg="add del mod">
          <ac:chgData name="Ludovic FERRANDI" userId="e47aa821-b978-4087-99fd-991fe6578897" providerId="ADAL" clId="{C0728CD9-5055-42FA-A152-AD278C87E1A5}" dt="2021-03-11T16:56:19.451" v="2141"/>
          <ac:picMkLst>
            <pc:docMk/>
            <pc:sldMk cId="3167136004" sldId="287"/>
            <ac:picMk id="8" creationId="{8571227E-0A7C-4860-A76C-A37A35E6E93F}"/>
          </ac:picMkLst>
        </pc:picChg>
      </pc:sldChg>
      <pc:sldChg chg="addSp modSp mod">
        <pc:chgData name="Ludovic FERRANDI" userId="e47aa821-b978-4087-99fd-991fe6578897" providerId="ADAL" clId="{C0728CD9-5055-42FA-A152-AD278C87E1A5}" dt="2021-03-11T20:14:08.354" v="2259" actId="20577"/>
        <pc:sldMkLst>
          <pc:docMk/>
          <pc:sldMk cId="2556262475" sldId="289"/>
        </pc:sldMkLst>
        <pc:spChg chg="add mod">
          <ac:chgData name="Ludovic FERRANDI" userId="e47aa821-b978-4087-99fd-991fe6578897" providerId="ADAL" clId="{C0728CD9-5055-42FA-A152-AD278C87E1A5}" dt="2021-03-11T20:14:08.354" v="2259" actId="20577"/>
          <ac:spMkLst>
            <pc:docMk/>
            <pc:sldMk cId="2556262475" sldId="289"/>
            <ac:spMk id="15" creationId="{266787DB-0215-4C0F-A082-356DE68894E4}"/>
          </ac:spMkLst>
        </pc:spChg>
        <pc:picChg chg="add mod">
          <ac:chgData name="Ludovic FERRANDI" userId="e47aa821-b978-4087-99fd-991fe6578897" providerId="ADAL" clId="{C0728CD9-5055-42FA-A152-AD278C87E1A5}" dt="2021-03-11T17:08:29.556" v="2174"/>
          <ac:picMkLst>
            <pc:docMk/>
            <pc:sldMk cId="2556262475" sldId="289"/>
            <ac:picMk id="14" creationId="{DA4DB87D-A373-4988-8539-70AF8A8774C2}"/>
          </ac:picMkLst>
        </pc:picChg>
      </pc:sldChg>
      <pc:sldChg chg="new del">
        <pc:chgData name="Ludovic FERRANDI" userId="e47aa821-b978-4087-99fd-991fe6578897" providerId="ADAL" clId="{C0728CD9-5055-42FA-A152-AD278C87E1A5}" dt="2021-03-10T13:09:01.251" v="3" actId="47"/>
        <pc:sldMkLst>
          <pc:docMk/>
          <pc:sldMk cId="460671151" sldId="290"/>
        </pc:sldMkLst>
      </pc:sldChg>
      <pc:sldChg chg="del">
        <pc:chgData name="Ludovic FERRANDI" userId="e47aa821-b978-4087-99fd-991fe6578897" providerId="ADAL" clId="{C0728CD9-5055-42FA-A152-AD278C87E1A5}" dt="2021-03-10T13:08:39.788" v="0" actId="47"/>
        <pc:sldMkLst>
          <pc:docMk/>
          <pc:sldMk cId="2822294955" sldId="290"/>
        </pc:sldMkLst>
      </pc:sldChg>
      <pc:sldChg chg="addSp delSp modSp new mod ord modCm">
        <pc:chgData name="Ludovic FERRANDI" userId="e47aa821-b978-4087-99fd-991fe6578897" providerId="ADAL" clId="{C0728CD9-5055-42FA-A152-AD278C87E1A5}" dt="2021-03-11T20:12:49.733" v="2227" actId="20577"/>
        <pc:sldMkLst>
          <pc:docMk/>
          <pc:sldMk cId="1407971405" sldId="291"/>
        </pc:sldMkLst>
        <pc:spChg chg="del">
          <ac:chgData name="Ludovic FERRANDI" userId="e47aa821-b978-4087-99fd-991fe6578897" providerId="ADAL" clId="{C0728CD9-5055-42FA-A152-AD278C87E1A5}" dt="2021-03-10T13:09:12.313" v="5" actId="478"/>
          <ac:spMkLst>
            <pc:docMk/>
            <pc:sldMk cId="1407971405" sldId="291"/>
            <ac:spMk id="2" creationId="{CB941FB0-5AA2-40A5-82BE-458AB91130A9}"/>
          </ac:spMkLst>
        </pc:spChg>
        <pc:spChg chg="mod">
          <ac:chgData name="Ludovic FERRANDI" userId="e47aa821-b978-4087-99fd-991fe6578897" providerId="ADAL" clId="{C0728CD9-5055-42FA-A152-AD278C87E1A5}" dt="2021-03-11T08:15:15.933" v="1410" actId="20577"/>
          <ac:spMkLst>
            <pc:docMk/>
            <pc:sldMk cId="1407971405" sldId="291"/>
            <ac:spMk id="3" creationId="{6479FAC0-2402-4D28-AAE7-936CFD4D44E8}"/>
          </ac:spMkLst>
        </pc:spChg>
        <pc:spChg chg="mod">
          <ac:chgData name="Ludovic FERRANDI" userId="e47aa821-b978-4087-99fd-991fe6578897" providerId="ADAL" clId="{C0728CD9-5055-42FA-A152-AD278C87E1A5}" dt="2021-03-10T13:09:26.453" v="8"/>
          <ac:spMkLst>
            <pc:docMk/>
            <pc:sldMk cId="1407971405" sldId="291"/>
            <ac:spMk id="4" creationId="{6B2967C4-FC67-49A5-8160-BCEBA2B2F213}"/>
          </ac:spMkLst>
        </pc:spChg>
        <pc:spChg chg="add del mod">
          <ac:chgData name="Ludovic FERRANDI" userId="e47aa821-b978-4087-99fd-991fe6578897" providerId="ADAL" clId="{C0728CD9-5055-42FA-A152-AD278C87E1A5}" dt="2021-03-10T13:09:28.027" v="11"/>
          <ac:spMkLst>
            <pc:docMk/>
            <pc:sldMk cId="1407971405" sldId="291"/>
            <ac:spMk id="19" creationId="{2E9487CB-3773-4F5D-B427-B5F044AF0D2A}"/>
          </ac:spMkLst>
        </pc:spChg>
        <pc:spChg chg="add mod">
          <ac:chgData name="Ludovic FERRANDI" userId="e47aa821-b978-4087-99fd-991fe6578897" providerId="ADAL" clId="{C0728CD9-5055-42FA-A152-AD278C87E1A5}" dt="2021-03-10T13:09:39.534" v="13" actId="1076"/>
          <ac:spMkLst>
            <pc:docMk/>
            <pc:sldMk cId="1407971405" sldId="291"/>
            <ac:spMk id="20" creationId="{BDC729F0-ACCB-4789-B11D-DA24E07495B8}"/>
          </ac:spMkLst>
        </pc:spChg>
        <pc:spChg chg="add mod">
          <ac:chgData name="Ludovic FERRANDI" userId="e47aa821-b978-4087-99fd-991fe6578897" providerId="ADAL" clId="{C0728CD9-5055-42FA-A152-AD278C87E1A5}" dt="2021-03-11T20:12:49.733" v="2227" actId="20577"/>
          <ac:spMkLst>
            <pc:docMk/>
            <pc:sldMk cId="1407971405" sldId="291"/>
            <ac:spMk id="25" creationId="{7F79D16C-0FCF-484C-AF88-C1C4A445A805}"/>
          </ac:spMkLst>
        </pc:spChg>
        <pc:picChg chg="add mod">
          <ac:chgData name="Ludovic FERRANDI" userId="e47aa821-b978-4087-99fd-991fe6578897" providerId="ADAL" clId="{C0728CD9-5055-42FA-A152-AD278C87E1A5}" dt="2021-03-11T07:53:32.654" v="1406" actId="1076"/>
          <ac:picMkLst>
            <pc:docMk/>
            <pc:sldMk cId="1407971405" sldId="291"/>
            <ac:picMk id="2" creationId="{F2C1856A-D16C-4004-87BD-D97883FC9C04}"/>
          </ac:picMkLst>
        </pc:picChg>
        <pc:picChg chg="add mod">
          <ac:chgData name="Ludovic FERRANDI" userId="e47aa821-b978-4087-99fd-991fe6578897" providerId="ADAL" clId="{C0728CD9-5055-42FA-A152-AD278C87E1A5}" dt="2021-03-10T13:09:09.491" v="4"/>
          <ac:picMkLst>
            <pc:docMk/>
            <pc:sldMk cId="1407971405" sldId="291"/>
            <ac:picMk id="5" creationId="{889806B3-5F2F-480B-AFD7-CB55DAF1D82B}"/>
          </ac:picMkLst>
        </pc:picChg>
        <pc:picChg chg="add mod">
          <ac:chgData name="Ludovic FERRANDI" userId="e47aa821-b978-4087-99fd-991fe6578897" providerId="ADAL" clId="{C0728CD9-5055-42FA-A152-AD278C87E1A5}" dt="2021-03-11T08:19:59.728" v="1429" actId="1076"/>
          <ac:picMkLst>
            <pc:docMk/>
            <pc:sldMk cId="1407971405" sldId="291"/>
            <ac:picMk id="6" creationId="{C52C3731-5D56-45DE-BD4F-35BC935C8408}"/>
          </ac:picMkLst>
        </pc:picChg>
        <pc:picChg chg="add del mod">
          <ac:chgData name="Ludovic FERRANDI" userId="e47aa821-b978-4087-99fd-991fe6578897" providerId="ADAL" clId="{C0728CD9-5055-42FA-A152-AD278C87E1A5}" dt="2021-03-11T08:19:07.591" v="1421" actId="478"/>
          <ac:picMkLst>
            <pc:docMk/>
            <pc:sldMk cId="1407971405" sldId="291"/>
            <ac:picMk id="11" creationId="{8D09A16D-BF3E-40CD-80C8-66409DF14BF4}"/>
          </ac:picMkLst>
        </pc:picChg>
        <pc:picChg chg="add del mod">
          <ac:chgData name="Ludovic FERRANDI" userId="e47aa821-b978-4087-99fd-991fe6578897" providerId="ADAL" clId="{C0728CD9-5055-42FA-A152-AD278C87E1A5}" dt="2021-03-11T08:17:37.888" v="1415" actId="478"/>
          <ac:picMkLst>
            <pc:docMk/>
            <pc:sldMk cId="1407971405" sldId="291"/>
            <ac:picMk id="12" creationId="{20CC3218-4798-4B53-9D76-7047ADF0BA60}"/>
          </ac:picMkLst>
        </pc:picChg>
        <pc:picChg chg="add del mod">
          <ac:chgData name="Ludovic FERRANDI" userId="e47aa821-b978-4087-99fd-991fe6578897" providerId="ADAL" clId="{C0728CD9-5055-42FA-A152-AD278C87E1A5}" dt="2021-03-11T07:53:27.186" v="1403" actId="478"/>
          <ac:picMkLst>
            <pc:docMk/>
            <pc:sldMk cId="1407971405" sldId="291"/>
            <ac:picMk id="15" creationId="{116EE31A-F73E-42D2-9102-D91C4FF6E910}"/>
          </ac:picMkLst>
        </pc:picChg>
        <pc:picChg chg="add del mod">
          <ac:chgData name="Ludovic FERRANDI" userId="e47aa821-b978-4087-99fd-991fe6578897" providerId="ADAL" clId="{C0728CD9-5055-42FA-A152-AD278C87E1A5}" dt="2021-03-11T08:17:02.610" v="1413" actId="478"/>
          <ac:picMkLst>
            <pc:docMk/>
            <pc:sldMk cId="1407971405" sldId="291"/>
            <ac:picMk id="16" creationId="{A62D9673-E45E-41C9-8490-0A2ED83500C6}"/>
          </ac:picMkLst>
        </pc:picChg>
        <pc:picChg chg="add mod">
          <ac:chgData name="Ludovic FERRANDI" userId="e47aa821-b978-4087-99fd-991fe6578897" providerId="ADAL" clId="{C0728CD9-5055-42FA-A152-AD278C87E1A5}" dt="2021-03-11T08:17:07.336" v="1414" actId="1076"/>
          <ac:picMkLst>
            <pc:docMk/>
            <pc:sldMk cId="1407971405" sldId="291"/>
            <ac:picMk id="19" creationId="{F8B4ECF5-3263-4C1C-B21D-14E7B7F71D68}"/>
          </ac:picMkLst>
        </pc:picChg>
        <pc:picChg chg="add mod">
          <ac:chgData name="Ludovic FERRANDI" userId="e47aa821-b978-4087-99fd-991fe6578897" providerId="ADAL" clId="{C0728CD9-5055-42FA-A152-AD278C87E1A5}" dt="2021-03-11T08:17:45.090" v="1419" actId="14100"/>
          <ac:picMkLst>
            <pc:docMk/>
            <pc:sldMk cId="1407971405" sldId="291"/>
            <ac:picMk id="21" creationId="{EACF3363-8924-4A51-A1FD-9F5966330E85}"/>
          </ac:picMkLst>
        </pc:picChg>
        <pc:picChg chg="add mod">
          <ac:chgData name="Ludovic FERRANDI" userId="e47aa821-b978-4087-99fd-991fe6578897" providerId="ADAL" clId="{C0728CD9-5055-42FA-A152-AD278C87E1A5}" dt="2021-03-11T08:19:20.932" v="1425" actId="1076"/>
          <ac:picMkLst>
            <pc:docMk/>
            <pc:sldMk cId="1407971405" sldId="291"/>
            <ac:picMk id="22" creationId="{EEC9CC8B-26D8-48C8-A9CA-3F7964947789}"/>
          </ac:picMkLst>
        </pc:picChg>
        <pc:picChg chg="add mod">
          <ac:chgData name="Ludovic FERRANDI" userId="e47aa821-b978-4087-99fd-991fe6578897" providerId="ADAL" clId="{C0728CD9-5055-42FA-A152-AD278C87E1A5}" dt="2021-03-11T08:19:51.142" v="1428" actId="1076"/>
          <ac:picMkLst>
            <pc:docMk/>
            <pc:sldMk cId="1407971405" sldId="291"/>
            <ac:picMk id="23" creationId="{27EC4AD7-328D-457F-BC2F-7D64781CBF50}"/>
          </ac:picMkLst>
        </pc:picChg>
        <pc:picChg chg="add mod">
          <ac:chgData name="Ludovic FERRANDI" userId="e47aa821-b978-4087-99fd-991fe6578897" providerId="ADAL" clId="{C0728CD9-5055-42FA-A152-AD278C87E1A5}" dt="2021-03-11T16:54:50.747" v="2133"/>
          <ac:picMkLst>
            <pc:docMk/>
            <pc:sldMk cId="1407971405" sldId="291"/>
            <ac:picMk id="24" creationId="{C1AF1597-E0C4-443A-A778-3F0D3995043D}"/>
          </ac:picMkLst>
        </pc:picChg>
        <pc:cxnChg chg="add mod">
          <ac:chgData name="Ludovic FERRANDI" userId="e47aa821-b978-4087-99fd-991fe6578897" providerId="ADAL" clId="{C0728CD9-5055-42FA-A152-AD278C87E1A5}" dt="2021-03-10T13:09:09.491" v="4"/>
          <ac:cxnSpMkLst>
            <pc:docMk/>
            <pc:sldMk cId="1407971405" sldId="291"/>
            <ac:cxnSpMk id="7" creationId="{94A9C5D5-89B8-411A-94D2-164902570F2D}"/>
          </ac:cxnSpMkLst>
        </pc:cxnChg>
        <pc:cxnChg chg="add mod">
          <ac:chgData name="Ludovic FERRANDI" userId="e47aa821-b978-4087-99fd-991fe6578897" providerId="ADAL" clId="{C0728CD9-5055-42FA-A152-AD278C87E1A5}" dt="2021-03-10T13:09:09.491" v="4"/>
          <ac:cxnSpMkLst>
            <pc:docMk/>
            <pc:sldMk cId="1407971405" sldId="291"/>
            <ac:cxnSpMk id="8" creationId="{92EC09BF-8F79-4715-9D2C-713D96092673}"/>
          </ac:cxnSpMkLst>
        </pc:cxnChg>
        <pc:cxnChg chg="add mod">
          <ac:chgData name="Ludovic FERRANDI" userId="e47aa821-b978-4087-99fd-991fe6578897" providerId="ADAL" clId="{C0728CD9-5055-42FA-A152-AD278C87E1A5}" dt="2021-03-10T13:09:09.491" v="4"/>
          <ac:cxnSpMkLst>
            <pc:docMk/>
            <pc:sldMk cId="1407971405" sldId="291"/>
            <ac:cxnSpMk id="9" creationId="{5C32ED3A-3AC5-431F-838B-23B1E106A391}"/>
          </ac:cxnSpMkLst>
        </pc:cxnChg>
        <pc:cxnChg chg="add mod">
          <ac:chgData name="Ludovic FERRANDI" userId="e47aa821-b978-4087-99fd-991fe6578897" providerId="ADAL" clId="{C0728CD9-5055-42FA-A152-AD278C87E1A5}" dt="2021-03-10T13:09:09.491" v="4"/>
          <ac:cxnSpMkLst>
            <pc:docMk/>
            <pc:sldMk cId="1407971405" sldId="291"/>
            <ac:cxnSpMk id="10" creationId="{A8FF2245-6EC0-431B-A60C-B8938D13B234}"/>
          </ac:cxnSpMkLst>
        </pc:cxnChg>
        <pc:cxnChg chg="add mod">
          <ac:chgData name="Ludovic FERRANDI" userId="e47aa821-b978-4087-99fd-991fe6578897" providerId="ADAL" clId="{C0728CD9-5055-42FA-A152-AD278C87E1A5}" dt="2021-03-10T13:09:09.491" v="4"/>
          <ac:cxnSpMkLst>
            <pc:docMk/>
            <pc:sldMk cId="1407971405" sldId="291"/>
            <ac:cxnSpMk id="13" creationId="{30940818-745C-4541-A0FF-A3E1F8F44EC6}"/>
          </ac:cxnSpMkLst>
        </pc:cxnChg>
        <pc:cxnChg chg="add mod">
          <ac:chgData name="Ludovic FERRANDI" userId="e47aa821-b978-4087-99fd-991fe6578897" providerId="ADAL" clId="{C0728CD9-5055-42FA-A152-AD278C87E1A5}" dt="2021-03-10T13:09:09.491" v="4"/>
          <ac:cxnSpMkLst>
            <pc:docMk/>
            <pc:sldMk cId="1407971405" sldId="291"/>
            <ac:cxnSpMk id="14" creationId="{1C712C02-0946-44CD-9358-42445F44183A}"/>
          </ac:cxnSpMkLst>
        </pc:cxnChg>
        <pc:cxnChg chg="add mod">
          <ac:chgData name="Ludovic FERRANDI" userId="e47aa821-b978-4087-99fd-991fe6578897" providerId="ADAL" clId="{C0728CD9-5055-42FA-A152-AD278C87E1A5}" dt="2021-03-10T13:09:09.491" v="4"/>
          <ac:cxnSpMkLst>
            <pc:docMk/>
            <pc:sldMk cId="1407971405" sldId="291"/>
            <ac:cxnSpMk id="17" creationId="{49878D96-F400-42A1-BBB5-5D183882BFC0}"/>
          </ac:cxnSpMkLst>
        </pc:cxnChg>
        <pc:cxnChg chg="add mod">
          <ac:chgData name="Ludovic FERRANDI" userId="e47aa821-b978-4087-99fd-991fe6578897" providerId="ADAL" clId="{C0728CD9-5055-42FA-A152-AD278C87E1A5}" dt="2021-03-10T13:09:09.491" v="4"/>
          <ac:cxnSpMkLst>
            <pc:docMk/>
            <pc:sldMk cId="1407971405" sldId="291"/>
            <ac:cxnSpMk id="18" creationId="{40F30A02-0451-46DD-9930-89D2DABE87FB}"/>
          </ac:cxnSpMkLst>
        </pc:cxnChg>
      </pc:sldChg>
      <pc:sldChg chg="addSp delSp modSp new mod">
        <pc:chgData name="Ludovic FERRANDI" userId="e47aa821-b978-4087-99fd-991fe6578897" providerId="ADAL" clId="{C0728CD9-5055-42FA-A152-AD278C87E1A5}" dt="2021-03-11T20:54:49.121" v="3042" actId="1076"/>
        <pc:sldMkLst>
          <pc:docMk/>
          <pc:sldMk cId="1559830439" sldId="292"/>
        </pc:sldMkLst>
        <pc:spChg chg="del mod">
          <ac:chgData name="Ludovic FERRANDI" userId="e47aa821-b978-4087-99fd-991fe6578897" providerId="ADAL" clId="{C0728CD9-5055-42FA-A152-AD278C87E1A5}" dt="2021-03-11T20:52:08.093" v="2965" actId="478"/>
          <ac:spMkLst>
            <pc:docMk/>
            <pc:sldMk cId="1559830439" sldId="292"/>
            <ac:spMk id="2" creationId="{246E800C-4ECC-4C9F-8F6A-CB9FEDE59CDC}"/>
          </ac:spMkLst>
        </pc:spChg>
        <pc:spChg chg="mod">
          <ac:chgData name="Ludovic FERRANDI" userId="e47aa821-b978-4087-99fd-991fe6578897" providerId="ADAL" clId="{C0728CD9-5055-42FA-A152-AD278C87E1A5}" dt="2021-03-11T20:53:58.722" v="3041" actId="20577"/>
          <ac:spMkLst>
            <pc:docMk/>
            <pc:sldMk cId="1559830439" sldId="292"/>
            <ac:spMk id="4" creationId="{60B1E3FA-D96C-493A-88D0-242CDE584188}"/>
          </ac:spMkLst>
        </pc:spChg>
        <pc:spChg chg="add mod">
          <ac:chgData name="Ludovic FERRANDI" userId="e47aa821-b978-4087-99fd-991fe6578897" providerId="ADAL" clId="{C0728CD9-5055-42FA-A152-AD278C87E1A5}" dt="2021-03-11T20:12:05.468" v="2204" actId="1076"/>
          <ac:spMkLst>
            <pc:docMk/>
            <pc:sldMk cId="1559830439" sldId="292"/>
            <ac:spMk id="6" creationId="{4B101F74-517A-409F-88DA-BFE22731387A}"/>
          </ac:spMkLst>
        </pc:spChg>
        <pc:spChg chg="add del mod">
          <ac:chgData name="Ludovic FERRANDI" userId="e47aa821-b978-4087-99fd-991fe6578897" providerId="ADAL" clId="{C0728CD9-5055-42FA-A152-AD278C87E1A5}" dt="2021-03-11T20:17:01.338" v="2280"/>
          <ac:spMkLst>
            <pc:docMk/>
            <pc:sldMk cId="1559830439" sldId="292"/>
            <ac:spMk id="7" creationId="{F0160894-38CE-4590-9271-5F1EA1C57D4A}"/>
          </ac:spMkLst>
        </pc:spChg>
        <pc:spChg chg="add mod">
          <ac:chgData name="Ludovic FERRANDI" userId="e47aa821-b978-4087-99fd-991fe6578897" providerId="ADAL" clId="{C0728CD9-5055-42FA-A152-AD278C87E1A5}" dt="2021-03-11T20:52:52.619" v="2989" actId="1076"/>
          <ac:spMkLst>
            <pc:docMk/>
            <pc:sldMk cId="1559830439" sldId="292"/>
            <ac:spMk id="8" creationId="{57811515-8898-4A70-B338-2CEFC86AE5AC}"/>
          </ac:spMkLst>
        </pc:spChg>
        <pc:spChg chg="add del mod">
          <ac:chgData name="Ludovic FERRANDI" userId="e47aa821-b978-4087-99fd-991fe6578897" providerId="ADAL" clId="{C0728CD9-5055-42FA-A152-AD278C87E1A5}" dt="2021-03-11T20:52:10.169" v="2966" actId="478"/>
          <ac:spMkLst>
            <pc:docMk/>
            <pc:sldMk cId="1559830439" sldId="292"/>
            <ac:spMk id="10" creationId="{16520D4C-441B-4E25-AD69-1A959EF8B3CE}"/>
          </ac:spMkLst>
        </pc:spChg>
        <pc:spChg chg="add mod">
          <ac:chgData name="Ludovic FERRANDI" userId="e47aa821-b978-4087-99fd-991fe6578897" providerId="ADAL" clId="{C0728CD9-5055-42FA-A152-AD278C87E1A5}" dt="2021-03-11T20:54:49.121" v="3042" actId="1076"/>
          <ac:spMkLst>
            <pc:docMk/>
            <pc:sldMk cId="1559830439" sldId="292"/>
            <ac:spMk id="11" creationId="{13C8AF38-D754-4C23-8D2A-6A5FA548B70D}"/>
          </ac:spMkLst>
        </pc:spChg>
        <pc:picChg chg="add mod">
          <ac:chgData name="Ludovic FERRANDI" userId="e47aa821-b978-4087-99fd-991fe6578897" providerId="ADAL" clId="{C0728CD9-5055-42FA-A152-AD278C87E1A5}" dt="2021-03-11T16:54:47.860" v="2131"/>
          <ac:picMkLst>
            <pc:docMk/>
            <pc:sldMk cId="1559830439" sldId="292"/>
            <ac:picMk id="5" creationId="{043438A9-9609-4FF0-BBAD-C31C47935F36}"/>
          </ac:picMkLst>
        </pc:picChg>
      </pc:sldChg>
      <pc:sldChg chg="ord modTransition">
        <pc:chgData name="Ludovic FERRANDI" userId="e47aa821-b978-4087-99fd-991fe6578897" providerId="ADAL" clId="{C0728CD9-5055-42FA-A152-AD278C87E1A5}" dt="2021-03-11T09:42:50.865" v="1871"/>
        <pc:sldMkLst>
          <pc:docMk/>
          <pc:sldMk cId="3994084442" sldId="293"/>
        </pc:sldMkLst>
      </pc:sldChg>
      <pc:sldChg chg="addSp delSp modSp mod modNotesTx">
        <pc:chgData name="Ludovic FERRANDI" userId="e47aa821-b978-4087-99fd-991fe6578897" providerId="ADAL" clId="{C0728CD9-5055-42FA-A152-AD278C87E1A5}" dt="2021-03-11T20:15:02.094" v="2268" actId="20577"/>
        <pc:sldMkLst>
          <pc:docMk/>
          <pc:sldMk cId="1535357018" sldId="294"/>
        </pc:sldMkLst>
        <pc:spChg chg="del">
          <ac:chgData name="Ludovic FERRANDI" userId="e47aa821-b978-4087-99fd-991fe6578897" providerId="ADAL" clId="{C0728CD9-5055-42FA-A152-AD278C87E1A5}" dt="2021-03-11T11:10:10.571" v="2044" actId="478"/>
          <ac:spMkLst>
            <pc:docMk/>
            <pc:sldMk cId="1535357018" sldId="294"/>
            <ac:spMk id="3" creationId="{091FBB95-4C47-49F1-A07B-A3BC9233A231}"/>
          </ac:spMkLst>
        </pc:spChg>
        <pc:spChg chg="add mod">
          <ac:chgData name="Ludovic FERRANDI" userId="e47aa821-b978-4087-99fd-991fe6578897" providerId="ADAL" clId="{C0728CD9-5055-42FA-A152-AD278C87E1A5}" dt="2021-03-11T20:15:02.094" v="2268" actId="20577"/>
          <ac:spMkLst>
            <pc:docMk/>
            <pc:sldMk cId="1535357018" sldId="294"/>
            <ac:spMk id="15" creationId="{D0E693AA-79E4-496D-99CB-F80CFD728F55}"/>
          </ac:spMkLst>
        </pc:spChg>
        <pc:spChg chg="add mod">
          <ac:chgData name="Ludovic FERRANDI" userId="e47aa821-b978-4087-99fd-991fe6578897" providerId="ADAL" clId="{C0728CD9-5055-42FA-A152-AD278C87E1A5}" dt="2021-03-11T11:08:28.054" v="2042" actId="1076"/>
          <ac:spMkLst>
            <pc:docMk/>
            <pc:sldMk cId="1535357018" sldId="294"/>
            <ac:spMk id="17" creationId="{04243FB4-69D9-4174-973F-8F7419315E8D}"/>
          </ac:spMkLst>
        </pc:spChg>
        <pc:spChg chg="del mod">
          <ac:chgData name="Ludovic FERRANDI" userId="e47aa821-b978-4087-99fd-991fe6578897" providerId="ADAL" clId="{C0728CD9-5055-42FA-A152-AD278C87E1A5}" dt="2021-03-11T09:20:27.061" v="1809" actId="478"/>
          <ac:spMkLst>
            <pc:docMk/>
            <pc:sldMk cId="1535357018" sldId="294"/>
            <ac:spMk id="24" creationId="{BFDCB340-87E6-4A52-86AF-4F77701914E5}"/>
          </ac:spMkLst>
        </pc:spChg>
        <pc:spChg chg="del">
          <ac:chgData name="Ludovic FERRANDI" userId="e47aa821-b978-4087-99fd-991fe6578897" providerId="ADAL" clId="{C0728CD9-5055-42FA-A152-AD278C87E1A5}" dt="2021-03-11T09:42:00.696" v="1867" actId="478"/>
          <ac:spMkLst>
            <pc:docMk/>
            <pc:sldMk cId="1535357018" sldId="294"/>
            <ac:spMk id="26" creationId="{CFC482B8-B841-4388-8ED3-E01DEB1C3CBF}"/>
          </ac:spMkLst>
        </pc:spChg>
        <pc:graphicFrameChg chg="mod">
          <ac:chgData name="Ludovic FERRANDI" userId="e47aa821-b978-4087-99fd-991fe6578897" providerId="ADAL" clId="{C0728CD9-5055-42FA-A152-AD278C87E1A5}" dt="2021-03-11T11:08:22.284" v="2041" actId="1076"/>
          <ac:graphicFrameMkLst>
            <pc:docMk/>
            <pc:sldMk cId="1535357018" sldId="294"/>
            <ac:graphicFrameMk id="2" creationId="{8451F9C8-1030-4907-BDC5-B30D4775ED19}"/>
          </ac:graphicFrameMkLst>
        </pc:graphicFrameChg>
        <pc:graphicFrameChg chg="mod modGraphic">
          <ac:chgData name="Ludovic FERRANDI" userId="e47aa821-b978-4087-99fd-991fe6578897" providerId="ADAL" clId="{C0728CD9-5055-42FA-A152-AD278C87E1A5}" dt="2021-03-11T11:10:32.117" v="2047" actId="1076"/>
          <ac:graphicFrameMkLst>
            <pc:docMk/>
            <pc:sldMk cId="1535357018" sldId="294"/>
            <ac:graphicFrameMk id="7" creationId="{4D221EDD-3C4F-4B6B-911E-711DC7AC850C}"/>
          </ac:graphicFrameMkLst>
        </pc:graphicFrameChg>
        <pc:cxnChg chg="del">
          <ac:chgData name="Ludovic FERRANDI" userId="e47aa821-b978-4087-99fd-991fe6578897" providerId="ADAL" clId="{C0728CD9-5055-42FA-A152-AD278C87E1A5}" dt="2021-03-11T09:17:25.083" v="1694" actId="478"/>
          <ac:cxnSpMkLst>
            <pc:docMk/>
            <pc:sldMk cId="1535357018" sldId="294"/>
            <ac:cxnSpMk id="23" creationId="{D0D4D476-A799-4BA5-93DE-A9DAD7D1CD77}"/>
          </ac:cxnSpMkLst>
        </pc:cxnChg>
        <pc:cxnChg chg="del">
          <ac:chgData name="Ludovic FERRANDI" userId="e47aa821-b978-4087-99fd-991fe6578897" providerId="ADAL" clId="{C0728CD9-5055-42FA-A152-AD278C87E1A5}" dt="2021-03-11T09:17:25.850" v="1695" actId="478"/>
          <ac:cxnSpMkLst>
            <pc:docMk/>
            <pc:sldMk cId="1535357018" sldId="294"/>
            <ac:cxnSpMk id="25" creationId="{6C737CD3-C600-4126-BD80-3BEFBDA744D9}"/>
          </ac:cxnSpMkLst>
        </pc:cxnChg>
      </pc:sldChg>
      <pc:sldChg chg="addSp modSp mod ord">
        <pc:chgData name="Ludovic FERRANDI" userId="e47aa821-b978-4087-99fd-991fe6578897" providerId="ADAL" clId="{C0728CD9-5055-42FA-A152-AD278C87E1A5}" dt="2021-03-11T20:35:05.279" v="2381" actId="20577"/>
        <pc:sldMkLst>
          <pc:docMk/>
          <pc:sldMk cId="714394963" sldId="295"/>
        </pc:sldMkLst>
        <pc:spChg chg="mod">
          <ac:chgData name="Ludovic FERRANDI" userId="e47aa821-b978-4087-99fd-991fe6578897" providerId="ADAL" clId="{C0728CD9-5055-42FA-A152-AD278C87E1A5}" dt="2021-03-11T20:35:05.279" v="2381" actId="20577"/>
          <ac:spMkLst>
            <pc:docMk/>
            <pc:sldMk cId="714394963" sldId="295"/>
            <ac:spMk id="4" creationId="{D26574B6-CD6E-4EA3-9119-2808BB72BFF1}"/>
          </ac:spMkLst>
        </pc:spChg>
        <pc:spChg chg="add mod">
          <ac:chgData name="Ludovic FERRANDI" userId="e47aa821-b978-4087-99fd-991fe6578897" providerId="ADAL" clId="{C0728CD9-5055-42FA-A152-AD278C87E1A5}" dt="2021-03-11T20:13:52.962" v="2252" actId="20577"/>
          <ac:spMkLst>
            <pc:docMk/>
            <pc:sldMk cId="714394963" sldId="295"/>
            <ac:spMk id="11" creationId="{504A7325-B360-42B0-8BB8-01A94DF037B9}"/>
          </ac:spMkLst>
        </pc:spChg>
        <pc:picChg chg="add mod">
          <ac:chgData name="Ludovic FERRANDI" userId="e47aa821-b978-4087-99fd-991fe6578897" providerId="ADAL" clId="{C0728CD9-5055-42FA-A152-AD278C87E1A5}" dt="2021-03-11T17:02:49.722" v="2149" actId="1036"/>
          <ac:picMkLst>
            <pc:docMk/>
            <pc:sldMk cId="714394963" sldId="295"/>
            <ac:picMk id="9" creationId="{CFC218BF-28D5-459A-8634-5474A5BBC9D8}"/>
          </ac:picMkLst>
        </pc:picChg>
      </pc:sldChg>
      <pc:sldChg chg="addSp modSp mod ord">
        <pc:chgData name="Ludovic FERRANDI" userId="e47aa821-b978-4087-99fd-991fe6578897" providerId="ADAL" clId="{C0728CD9-5055-42FA-A152-AD278C87E1A5}" dt="2021-03-11T20:34:36.383" v="2351" actId="20577"/>
        <pc:sldMkLst>
          <pc:docMk/>
          <pc:sldMk cId="3310693436" sldId="296"/>
        </pc:sldMkLst>
        <pc:spChg chg="mod">
          <ac:chgData name="Ludovic FERRANDI" userId="e47aa821-b978-4087-99fd-991fe6578897" providerId="ADAL" clId="{C0728CD9-5055-42FA-A152-AD278C87E1A5}" dt="2021-03-11T20:34:36.383" v="2351" actId="20577"/>
          <ac:spMkLst>
            <pc:docMk/>
            <pc:sldMk cId="3310693436" sldId="296"/>
            <ac:spMk id="4" creationId="{06EEE9A1-CF78-4B45-AF3E-72FE9B9A2F3C}"/>
          </ac:spMkLst>
        </pc:spChg>
        <pc:spChg chg="add mod">
          <ac:chgData name="Ludovic FERRANDI" userId="e47aa821-b978-4087-99fd-991fe6578897" providerId="ADAL" clId="{C0728CD9-5055-42FA-A152-AD278C87E1A5}" dt="2021-03-11T20:13:42.871" v="2248" actId="20577"/>
          <ac:spMkLst>
            <pc:docMk/>
            <pc:sldMk cId="3310693436" sldId="296"/>
            <ac:spMk id="19" creationId="{37143D35-0452-4308-AE5F-F86FF592C261}"/>
          </ac:spMkLst>
        </pc:spChg>
        <pc:picChg chg="add mod">
          <ac:chgData name="Ludovic FERRANDI" userId="e47aa821-b978-4087-99fd-991fe6578897" providerId="ADAL" clId="{C0728CD9-5055-42FA-A152-AD278C87E1A5}" dt="2021-03-11T16:56:23.753" v="2142"/>
          <ac:picMkLst>
            <pc:docMk/>
            <pc:sldMk cId="3310693436" sldId="296"/>
            <ac:picMk id="18" creationId="{FA8F9400-A0DF-45C5-8DFB-1C61BE23F6A3}"/>
          </ac:picMkLst>
        </pc:picChg>
      </pc:sldChg>
      <pc:sldChg chg="addSp delSp modSp new mod">
        <pc:chgData name="Ludovic FERRANDI" userId="e47aa821-b978-4087-99fd-991fe6578897" providerId="ADAL" clId="{C0728CD9-5055-42FA-A152-AD278C87E1A5}" dt="2021-03-11T20:13:59.105" v="2255" actId="20577"/>
        <pc:sldMkLst>
          <pc:docMk/>
          <pc:sldMk cId="4072609887" sldId="297"/>
        </pc:sldMkLst>
        <pc:spChg chg="mod">
          <ac:chgData name="Ludovic FERRANDI" userId="e47aa821-b978-4087-99fd-991fe6578897" providerId="ADAL" clId="{C0728CD9-5055-42FA-A152-AD278C87E1A5}" dt="2021-03-11T17:04:48.854" v="2152" actId="1076"/>
          <ac:spMkLst>
            <pc:docMk/>
            <pc:sldMk cId="4072609887" sldId="297"/>
            <ac:spMk id="2" creationId="{99EFED4C-E7B3-42F6-8536-D91EFB760EB1}"/>
          </ac:spMkLst>
        </pc:spChg>
        <pc:spChg chg="mod">
          <ac:chgData name="Ludovic FERRANDI" userId="e47aa821-b978-4087-99fd-991fe6578897" providerId="ADAL" clId="{C0728CD9-5055-42FA-A152-AD278C87E1A5}" dt="2021-03-10T16:08:42.322" v="180" actId="20577"/>
          <ac:spMkLst>
            <pc:docMk/>
            <pc:sldMk cId="4072609887" sldId="297"/>
            <ac:spMk id="4" creationId="{6190C39A-EFA8-4711-9E4F-A0DEC80AFE52}"/>
          </ac:spMkLst>
        </pc:spChg>
        <pc:spChg chg="add mod">
          <ac:chgData name="Ludovic FERRANDI" userId="e47aa821-b978-4087-99fd-991fe6578897" providerId="ADAL" clId="{C0728CD9-5055-42FA-A152-AD278C87E1A5}" dt="2021-03-11T20:13:59.105" v="2255" actId="20577"/>
          <ac:spMkLst>
            <pc:docMk/>
            <pc:sldMk cId="4072609887" sldId="297"/>
            <ac:spMk id="6" creationId="{CDF7EED3-0BEB-41FF-AE31-C8E84E4C9A7D}"/>
          </ac:spMkLst>
        </pc:spChg>
        <pc:spChg chg="add del mod">
          <ac:chgData name="Ludovic FERRANDI" userId="e47aa821-b978-4087-99fd-991fe6578897" providerId="ADAL" clId="{C0728CD9-5055-42FA-A152-AD278C87E1A5}" dt="2021-03-11T10:39:58.477" v="1997" actId="478"/>
          <ac:spMkLst>
            <pc:docMk/>
            <pc:sldMk cId="4072609887" sldId="297"/>
            <ac:spMk id="20" creationId="{40861479-B2EC-45E4-BB08-CC9563DF90EE}"/>
          </ac:spMkLst>
        </pc:spChg>
        <pc:grpChg chg="del">
          <ac:chgData name="Ludovic FERRANDI" userId="e47aa821-b978-4087-99fd-991fe6578897" providerId="ADAL" clId="{C0728CD9-5055-42FA-A152-AD278C87E1A5}" dt="2021-03-11T17:03:15.577" v="2150" actId="478"/>
          <ac:grpSpMkLst>
            <pc:docMk/>
            <pc:sldMk cId="4072609887" sldId="297"/>
            <ac:grpSpMk id="34" creationId="{EE405687-F03A-934B-9980-9EA4F4C59B92}"/>
          </ac:grpSpMkLst>
        </pc:grpChg>
        <pc:picChg chg="add mod">
          <ac:chgData name="Ludovic FERRANDI" userId="e47aa821-b978-4087-99fd-991fe6578897" providerId="ADAL" clId="{C0728CD9-5055-42FA-A152-AD278C87E1A5}" dt="2021-03-11T17:03:18.120" v="2151"/>
          <ac:picMkLst>
            <pc:docMk/>
            <pc:sldMk cId="4072609887" sldId="297"/>
            <ac:picMk id="22" creationId="{B045BF9A-F60D-431B-B9B3-3AF48FACAC3A}"/>
          </ac:picMkLst>
        </pc:picChg>
        <pc:cxnChg chg="add mod">
          <ac:chgData name="Ludovic FERRANDI" userId="e47aa821-b978-4087-99fd-991fe6578897" providerId="ADAL" clId="{C0728CD9-5055-42FA-A152-AD278C87E1A5}" dt="2021-03-11T10:39:24.052" v="1993" actId="1076"/>
          <ac:cxnSpMkLst>
            <pc:docMk/>
            <pc:sldMk cId="4072609887" sldId="297"/>
            <ac:cxnSpMk id="18" creationId="{FFC8349C-B4CD-4636-BAA4-669CC6CFDFEB}"/>
          </ac:cxnSpMkLst>
        </pc:cxnChg>
      </pc:sldChg>
      <pc:sldChg chg="addSp modSp new mod">
        <pc:chgData name="Ludovic FERRANDI" userId="e47aa821-b978-4087-99fd-991fe6578897" providerId="ADAL" clId="{C0728CD9-5055-42FA-A152-AD278C87E1A5}" dt="2021-03-11T20:12:53.494" v="2229" actId="20577"/>
        <pc:sldMkLst>
          <pc:docMk/>
          <pc:sldMk cId="2737641518" sldId="299"/>
        </pc:sldMkLst>
        <pc:spChg chg="mod">
          <ac:chgData name="Ludovic FERRANDI" userId="e47aa821-b978-4087-99fd-991fe6578897" providerId="ADAL" clId="{C0728CD9-5055-42FA-A152-AD278C87E1A5}" dt="2021-03-11T16:53:31.838" v="2130" actId="20577"/>
          <ac:spMkLst>
            <pc:docMk/>
            <pc:sldMk cId="2737641518" sldId="299"/>
            <ac:spMk id="2" creationId="{C625D759-DF00-4E95-AA1E-B194DFDDB444}"/>
          </ac:spMkLst>
        </pc:spChg>
        <pc:spChg chg="mod">
          <ac:chgData name="Ludovic FERRANDI" userId="e47aa821-b978-4087-99fd-991fe6578897" providerId="ADAL" clId="{C0728CD9-5055-42FA-A152-AD278C87E1A5}" dt="2021-03-10T17:20:29.732" v="1348" actId="1076"/>
          <ac:spMkLst>
            <pc:docMk/>
            <pc:sldMk cId="2737641518" sldId="299"/>
            <ac:spMk id="4" creationId="{768C1243-05DF-4653-8D87-646B5B7B0EDF}"/>
          </ac:spMkLst>
        </pc:spChg>
        <pc:spChg chg="add mod">
          <ac:chgData name="Ludovic FERRANDI" userId="e47aa821-b978-4087-99fd-991fe6578897" providerId="ADAL" clId="{C0728CD9-5055-42FA-A152-AD278C87E1A5}" dt="2021-03-11T20:12:53.494" v="2229" actId="20577"/>
          <ac:spMkLst>
            <pc:docMk/>
            <pc:sldMk cId="2737641518" sldId="299"/>
            <ac:spMk id="6" creationId="{6A36346E-0B6A-4F3D-AD79-D9ABCBCEB4D8}"/>
          </ac:spMkLst>
        </pc:spChg>
        <pc:picChg chg="add mod">
          <ac:chgData name="Ludovic FERRANDI" userId="e47aa821-b978-4087-99fd-991fe6578897" providerId="ADAL" clId="{C0728CD9-5055-42FA-A152-AD278C87E1A5}" dt="2021-03-11T16:54:52.608" v="2134"/>
          <ac:picMkLst>
            <pc:docMk/>
            <pc:sldMk cId="2737641518" sldId="299"/>
            <ac:picMk id="5" creationId="{73B5C8EC-8071-4719-BE23-3032A248CC42}"/>
          </ac:picMkLst>
        </pc:picChg>
      </pc:sldChg>
      <pc:sldChg chg="ord">
        <pc:chgData name="Ludovic FERRANDI" userId="e47aa821-b978-4087-99fd-991fe6578897" providerId="ADAL" clId="{C0728CD9-5055-42FA-A152-AD278C87E1A5}" dt="2021-03-11T08:47:24.009" v="1611"/>
        <pc:sldMkLst>
          <pc:docMk/>
          <pc:sldMk cId="4236229298" sldId="300"/>
        </pc:sldMkLst>
      </pc:sldChg>
      <pc:sldChg chg="addSp modSp mod modNotesTx">
        <pc:chgData name="Ludovic FERRANDI" userId="e47aa821-b978-4087-99fd-991fe6578897" providerId="ADAL" clId="{C0728CD9-5055-42FA-A152-AD278C87E1A5}" dt="2021-03-11T20:14:49.094" v="2265" actId="20577"/>
        <pc:sldMkLst>
          <pc:docMk/>
          <pc:sldMk cId="3064298631" sldId="301"/>
        </pc:sldMkLst>
        <pc:spChg chg="mod">
          <ac:chgData name="Ludovic FERRANDI" userId="e47aa821-b978-4087-99fd-991fe6578897" providerId="ADAL" clId="{C0728CD9-5055-42FA-A152-AD278C87E1A5}" dt="2021-03-11T14:05:40.020" v="2060" actId="20577"/>
          <ac:spMkLst>
            <pc:docMk/>
            <pc:sldMk cId="3064298631" sldId="301"/>
            <ac:spMk id="2" creationId="{99EFED4C-E7B3-42F6-8536-D91EFB760EB1}"/>
          </ac:spMkLst>
        </pc:spChg>
        <pc:spChg chg="add mod">
          <ac:chgData name="Ludovic FERRANDI" userId="e47aa821-b978-4087-99fd-991fe6578897" providerId="ADAL" clId="{C0728CD9-5055-42FA-A152-AD278C87E1A5}" dt="2021-03-11T20:14:49.094" v="2265" actId="20577"/>
          <ac:spMkLst>
            <pc:docMk/>
            <pc:sldMk cId="3064298631" sldId="301"/>
            <ac:spMk id="6" creationId="{9E17FE01-E27B-42CA-8056-F0750B78DB2E}"/>
          </ac:spMkLst>
        </pc:spChg>
        <pc:picChg chg="add mod">
          <ac:chgData name="Ludovic FERRANDI" userId="e47aa821-b978-4087-99fd-991fe6578897" providerId="ADAL" clId="{C0728CD9-5055-42FA-A152-AD278C87E1A5}" dt="2021-03-11T17:08:26.453" v="2172"/>
          <ac:picMkLst>
            <pc:docMk/>
            <pc:sldMk cId="3064298631" sldId="301"/>
            <ac:picMk id="5" creationId="{87C58DBF-655E-4FCB-AE38-6707ACE40AC2}"/>
          </ac:picMkLst>
        </pc:picChg>
      </pc:sldChg>
      <pc:sldChg chg="addSp delSp modSp new mod">
        <pc:chgData name="Ludovic FERRANDI" userId="e47aa821-b978-4087-99fd-991fe6578897" providerId="ADAL" clId="{C0728CD9-5055-42FA-A152-AD278C87E1A5}" dt="2021-03-11T20:14:43.461" v="2262" actId="20577"/>
        <pc:sldMkLst>
          <pc:docMk/>
          <pc:sldMk cId="3312017678" sldId="302"/>
        </pc:sldMkLst>
        <pc:spChg chg="mod">
          <ac:chgData name="Ludovic FERRANDI" userId="e47aa821-b978-4087-99fd-991fe6578897" providerId="ADAL" clId="{C0728CD9-5055-42FA-A152-AD278C87E1A5}" dt="2021-03-11T10:26:24.744" v="1991" actId="20577"/>
          <ac:spMkLst>
            <pc:docMk/>
            <pc:sldMk cId="3312017678" sldId="302"/>
            <ac:spMk id="2" creationId="{BB8E0311-59B1-4C62-BFB1-D0E5AA5C19C2}"/>
          </ac:spMkLst>
        </pc:spChg>
        <pc:spChg chg="mod">
          <ac:chgData name="Ludovic FERRANDI" userId="e47aa821-b978-4087-99fd-991fe6578897" providerId="ADAL" clId="{C0728CD9-5055-42FA-A152-AD278C87E1A5}" dt="2021-03-11T08:41:16.610" v="1605" actId="313"/>
          <ac:spMkLst>
            <pc:docMk/>
            <pc:sldMk cId="3312017678" sldId="302"/>
            <ac:spMk id="4" creationId="{10003337-4B11-4B6E-81D9-350C3CA64AE6}"/>
          </ac:spMkLst>
        </pc:spChg>
        <pc:spChg chg="add del mod">
          <ac:chgData name="Ludovic FERRANDI" userId="e47aa821-b978-4087-99fd-991fe6578897" providerId="ADAL" clId="{C0728CD9-5055-42FA-A152-AD278C87E1A5}" dt="2021-03-11T08:54:32.159" v="1614" actId="478"/>
          <ac:spMkLst>
            <pc:docMk/>
            <pc:sldMk cId="3312017678" sldId="302"/>
            <ac:spMk id="5" creationId="{DFDD79A3-DCAE-4E1C-B24F-E67F3C9110E6}"/>
          </ac:spMkLst>
        </pc:spChg>
        <pc:spChg chg="add mod">
          <ac:chgData name="Ludovic FERRANDI" userId="e47aa821-b978-4087-99fd-991fe6578897" providerId="ADAL" clId="{C0728CD9-5055-42FA-A152-AD278C87E1A5}" dt="2021-03-11T20:14:43.461" v="2262" actId="20577"/>
          <ac:spMkLst>
            <pc:docMk/>
            <pc:sldMk cId="3312017678" sldId="302"/>
            <ac:spMk id="6" creationId="{4110CDED-6186-460C-8DB5-7BEF4E93EE38}"/>
          </ac:spMkLst>
        </pc:spChg>
        <pc:picChg chg="add mod">
          <ac:chgData name="Ludovic FERRANDI" userId="e47aa821-b978-4087-99fd-991fe6578897" providerId="ADAL" clId="{C0728CD9-5055-42FA-A152-AD278C87E1A5}" dt="2021-03-11T17:08:24.639" v="2171"/>
          <ac:picMkLst>
            <pc:docMk/>
            <pc:sldMk cId="3312017678" sldId="302"/>
            <ac:picMk id="5" creationId="{F981E5C0-EEB7-4D6F-A68C-AC4B0919A2E8}"/>
          </ac:picMkLst>
        </pc:picChg>
      </pc:sldChg>
      <pc:sldChg chg="addSp modSp new mod">
        <pc:chgData name="Ludovic FERRANDI" userId="e47aa821-b978-4087-99fd-991fe6578897" providerId="ADAL" clId="{C0728CD9-5055-42FA-A152-AD278C87E1A5}" dt="2021-03-11T20:15:16.885" v="2273" actId="20577"/>
        <pc:sldMkLst>
          <pc:docMk/>
          <pc:sldMk cId="1394161047" sldId="303"/>
        </pc:sldMkLst>
        <pc:spChg chg="mod">
          <ac:chgData name="Ludovic FERRANDI" userId="e47aa821-b978-4087-99fd-991fe6578897" providerId="ADAL" clId="{C0728CD9-5055-42FA-A152-AD278C87E1A5}" dt="2021-03-11T08:25:55.401" v="1550" actId="20577"/>
          <ac:spMkLst>
            <pc:docMk/>
            <pc:sldMk cId="1394161047" sldId="303"/>
            <ac:spMk id="2" creationId="{B152F21D-9048-4E2D-8849-7F2412AEDB83}"/>
          </ac:spMkLst>
        </pc:spChg>
        <pc:spChg chg="add mod">
          <ac:chgData name="Ludovic FERRANDI" userId="e47aa821-b978-4087-99fd-991fe6578897" providerId="ADAL" clId="{C0728CD9-5055-42FA-A152-AD278C87E1A5}" dt="2021-03-11T08:25:16.516" v="1510"/>
          <ac:spMkLst>
            <pc:docMk/>
            <pc:sldMk cId="1394161047" sldId="303"/>
            <ac:spMk id="5" creationId="{A1CE07BC-E54B-453E-A24D-374DDEEE5D89}"/>
          </ac:spMkLst>
        </pc:spChg>
        <pc:spChg chg="add mod">
          <ac:chgData name="Ludovic FERRANDI" userId="e47aa821-b978-4087-99fd-991fe6578897" providerId="ADAL" clId="{C0728CD9-5055-42FA-A152-AD278C87E1A5}" dt="2021-03-11T08:26:27.075" v="1590" actId="404"/>
          <ac:spMkLst>
            <pc:docMk/>
            <pc:sldMk cId="1394161047" sldId="303"/>
            <ac:spMk id="6" creationId="{D7EF4247-CA61-426A-8E0B-757722FB36D3}"/>
          </ac:spMkLst>
        </pc:spChg>
        <pc:spChg chg="add mod">
          <ac:chgData name="Ludovic FERRANDI" userId="e47aa821-b978-4087-99fd-991fe6578897" providerId="ADAL" clId="{C0728CD9-5055-42FA-A152-AD278C87E1A5}" dt="2021-03-11T20:15:16.885" v="2273" actId="20577"/>
          <ac:spMkLst>
            <pc:docMk/>
            <pc:sldMk cId="1394161047" sldId="303"/>
            <ac:spMk id="12" creationId="{F0ED16ED-30BD-4821-BC62-6BD1B48CD0A0}"/>
          </ac:spMkLst>
        </pc:spChg>
        <pc:picChg chg="add mod">
          <ac:chgData name="Ludovic FERRANDI" userId="e47aa821-b978-4087-99fd-991fe6578897" providerId="ADAL" clId="{C0728CD9-5055-42FA-A152-AD278C87E1A5}" dt="2021-03-11T08:26:38.827" v="1593" actId="14100"/>
          <ac:picMkLst>
            <pc:docMk/>
            <pc:sldMk cId="1394161047" sldId="303"/>
            <ac:picMk id="2050" creationId="{C50398AF-9E1D-45BC-B1D6-BE2FC2BB276E}"/>
          </ac:picMkLst>
        </pc:picChg>
        <pc:picChg chg="add mod">
          <ac:chgData name="Ludovic FERRANDI" userId="e47aa821-b978-4087-99fd-991fe6578897" providerId="ADAL" clId="{C0728CD9-5055-42FA-A152-AD278C87E1A5}" dt="2021-03-11T08:27:04.028" v="1597" actId="1076"/>
          <ac:picMkLst>
            <pc:docMk/>
            <pc:sldMk cId="1394161047" sldId="303"/>
            <ac:picMk id="2052" creationId="{0C1F9A36-BE9A-46A5-9A3A-98C528CE1109}"/>
          </ac:picMkLst>
        </pc:picChg>
        <pc:picChg chg="add mod">
          <ac:chgData name="Ludovic FERRANDI" userId="e47aa821-b978-4087-99fd-991fe6578897" providerId="ADAL" clId="{C0728CD9-5055-42FA-A152-AD278C87E1A5}" dt="2021-03-11T08:27:04.028" v="1597" actId="1076"/>
          <ac:picMkLst>
            <pc:docMk/>
            <pc:sldMk cId="1394161047" sldId="303"/>
            <ac:picMk id="2053" creationId="{1BCE7043-238D-41AA-9792-EDA60B7EC934}"/>
          </ac:picMkLst>
        </pc:picChg>
        <pc:picChg chg="add mod">
          <ac:chgData name="Ludovic FERRANDI" userId="e47aa821-b978-4087-99fd-991fe6578897" providerId="ADAL" clId="{C0728CD9-5055-42FA-A152-AD278C87E1A5}" dt="2021-03-11T08:27:04.028" v="1597" actId="1076"/>
          <ac:picMkLst>
            <pc:docMk/>
            <pc:sldMk cId="1394161047" sldId="303"/>
            <ac:picMk id="2054" creationId="{CFA44768-176E-43FB-B0E0-07576B84E492}"/>
          </ac:picMkLst>
        </pc:picChg>
        <pc:picChg chg="add mod">
          <ac:chgData name="Ludovic FERRANDI" userId="e47aa821-b978-4087-99fd-991fe6578897" providerId="ADAL" clId="{C0728CD9-5055-42FA-A152-AD278C87E1A5}" dt="2021-03-11T08:27:04.028" v="1597" actId="1076"/>
          <ac:picMkLst>
            <pc:docMk/>
            <pc:sldMk cId="1394161047" sldId="303"/>
            <ac:picMk id="2055" creationId="{01412458-031D-45FB-8C16-28A095202395}"/>
          </ac:picMkLst>
        </pc:picChg>
      </pc:sldChg>
      <pc:sldChg chg="addSp delSp modSp mod modTransition">
        <pc:chgData name="Ludovic FERRANDI" userId="e47aa821-b978-4087-99fd-991fe6578897" providerId="ADAL" clId="{C0728CD9-5055-42FA-A152-AD278C87E1A5}" dt="2021-03-11T17:08:27.978" v="2173"/>
        <pc:sldMkLst>
          <pc:docMk/>
          <pc:sldMk cId="3122423686" sldId="304"/>
        </pc:sldMkLst>
        <pc:spChg chg="del mod">
          <ac:chgData name="Ludovic FERRANDI" userId="e47aa821-b978-4087-99fd-991fe6578897" providerId="ADAL" clId="{C0728CD9-5055-42FA-A152-AD278C87E1A5}" dt="2021-03-11T17:06:38.946" v="2159" actId="478"/>
          <ac:spMkLst>
            <pc:docMk/>
            <pc:sldMk cId="3122423686" sldId="304"/>
            <ac:spMk id="5" creationId="{8409FE59-FC3E-47DF-B360-DDEF53CB2190}"/>
          </ac:spMkLst>
        </pc:spChg>
        <pc:spChg chg="del">
          <ac:chgData name="Ludovic FERRANDI" userId="e47aa821-b978-4087-99fd-991fe6578897" providerId="ADAL" clId="{C0728CD9-5055-42FA-A152-AD278C87E1A5}" dt="2021-03-11T17:06:41.169" v="2160" actId="478"/>
          <ac:spMkLst>
            <pc:docMk/>
            <pc:sldMk cId="3122423686" sldId="304"/>
            <ac:spMk id="6" creationId="{9EF83F8A-4DE8-40CE-AF79-BBF15B51F029}"/>
          </ac:spMkLst>
        </pc:spChg>
        <pc:spChg chg="mod">
          <ac:chgData name="Ludovic FERRANDI" userId="e47aa821-b978-4087-99fd-991fe6578897" providerId="ADAL" clId="{C0728CD9-5055-42FA-A152-AD278C87E1A5}" dt="2021-03-11T17:07:13.847" v="2168" actId="1076"/>
          <ac:spMkLst>
            <pc:docMk/>
            <pc:sldMk cId="3122423686" sldId="304"/>
            <ac:spMk id="26" creationId="{3D48D369-93F0-4BC9-BD9D-6EB0635A940C}"/>
          </ac:spMkLst>
        </pc:spChg>
        <pc:picChg chg="mod ord">
          <ac:chgData name="Ludovic FERRANDI" userId="e47aa821-b978-4087-99fd-991fe6578897" providerId="ADAL" clId="{C0728CD9-5055-42FA-A152-AD278C87E1A5}" dt="2021-03-11T17:07:06.827" v="2166" actId="1076"/>
          <ac:picMkLst>
            <pc:docMk/>
            <pc:sldMk cId="3122423686" sldId="304"/>
            <ac:picMk id="4" creationId="{7CF7485A-E33B-4AB6-B174-28563E41EA8E}"/>
          </ac:picMkLst>
        </pc:picChg>
        <pc:picChg chg="add mod">
          <ac:chgData name="Ludovic FERRANDI" userId="e47aa821-b978-4087-99fd-991fe6578897" providerId="ADAL" clId="{C0728CD9-5055-42FA-A152-AD278C87E1A5}" dt="2021-03-11T17:08:27.978" v="2173"/>
          <ac:picMkLst>
            <pc:docMk/>
            <pc:sldMk cId="3122423686" sldId="304"/>
            <ac:picMk id="16" creationId="{AE65F348-A55B-4808-9B32-812F38F80AAC}"/>
          </ac:picMkLst>
        </pc:picChg>
        <pc:picChg chg="del">
          <ac:chgData name="Ludovic FERRANDI" userId="e47aa821-b978-4087-99fd-991fe6578897" providerId="ADAL" clId="{C0728CD9-5055-42FA-A152-AD278C87E1A5}" dt="2021-03-11T17:06:52.495" v="2161" actId="478"/>
          <ac:picMkLst>
            <pc:docMk/>
            <pc:sldMk cId="3122423686" sldId="304"/>
            <ac:picMk id="22" creationId="{E41432D0-97B1-4F56-8C86-8A01749BDDCC}"/>
          </ac:picMkLst>
        </pc:picChg>
        <pc:cxnChg chg="mod">
          <ac:chgData name="Ludovic FERRANDI" userId="e47aa821-b978-4087-99fd-991fe6578897" providerId="ADAL" clId="{C0728CD9-5055-42FA-A152-AD278C87E1A5}" dt="2021-03-11T17:08:06.410" v="2170" actId="14100"/>
          <ac:cxnSpMkLst>
            <pc:docMk/>
            <pc:sldMk cId="3122423686" sldId="304"/>
            <ac:cxnSpMk id="24" creationId="{A6F74FEF-81C9-42C4-86D6-D882CE5166D7}"/>
          </ac:cxnSpMkLst>
        </pc:cxnChg>
      </pc:sldChg>
      <pc:sldChg chg="addSp modSp mod">
        <pc:chgData name="Ludovic FERRANDI" userId="e47aa821-b978-4087-99fd-991fe6578897" providerId="ADAL" clId="{C0728CD9-5055-42FA-A152-AD278C87E1A5}" dt="2021-03-11T20:35:52.996" v="2404" actId="20577"/>
        <pc:sldMkLst>
          <pc:docMk/>
          <pc:sldMk cId="3140257793" sldId="305"/>
        </pc:sldMkLst>
        <pc:spChg chg="mod">
          <ac:chgData name="Ludovic FERRANDI" userId="e47aa821-b978-4087-99fd-991fe6578897" providerId="ADAL" clId="{C0728CD9-5055-42FA-A152-AD278C87E1A5}" dt="2021-03-11T20:35:52.996" v="2404" actId="20577"/>
          <ac:spMkLst>
            <pc:docMk/>
            <pc:sldMk cId="3140257793" sldId="305"/>
            <ac:spMk id="4" creationId="{1D2B4C60-808F-2D43-A4CD-412D6755F50A}"/>
          </ac:spMkLst>
        </pc:spChg>
        <pc:spChg chg="add mod">
          <ac:chgData name="Ludovic FERRANDI" userId="e47aa821-b978-4087-99fd-991fe6578897" providerId="ADAL" clId="{C0728CD9-5055-42FA-A152-AD278C87E1A5}" dt="2021-03-11T20:15:08.845" v="2271" actId="20577"/>
          <ac:spMkLst>
            <pc:docMk/>
            <pc:sldMk cId="3140257793" sldId="305"/>
            <ac:spMk id="13" creationId="{EF7C60A9-7C53-4409-95C2-18D5C05F691E}"/>
          </ac:spMkLst>
        </pc:spChg>
        <pc:picChg chg="add mod">
          <ac:chgData name="Ludovic FERRANDI" userId="e47aa821-b978-4087-99fd-991fe6578897" providerId="ADAL" clId="{C0728CD9-5055-42FA-A152-AD278C87E1A5}" dt="2021-03-11T17:08:35.438" v="2175"/>
          <ac:picMkLst>
            <pc:docMk/>
            <pc:sldMk cId="3140257793" sldId="305"/>
            <ac:picMk id="12" creationId="{6044ECDA-F6BA-4330-BA74-026431A72FE6}"/>
          </ac:picMkLst>
        </pc:picChg>
      </pc:sldChg>
      <pc:sldChg chg="addSp modSp mod">
        <pc:chgData name="Ludovic FERRANDI" userId="e47aa821-b978-4087-99fd-991fe6578897" providerId="ADAL" clId="{C0728CD9-5055-42FA-A152-AD278C87E1A5}" dt="2021-03-11T20:13:06.168" v="2233" actId="20577"/>
        <pc:sldMkLst>
          <pc:docMk/>
          <pc:sldMk cId="3516343134" sldId="306"/>
        </pc:sldMkLst>
        <pc:spChg chg="mod">
          <ac:chgData name="Ludovic FERRANDI" userId="e47aa821-b978-4087-99fd-991fe6578897" providerId="ADAL" clId="{C0728CD9-5055-42FA-A152-AD278C87E1A5}" dt="2021-03-11T19:47:42.380" v="2189" actId="20577"/>
          <ac:spMkLst>
            <pc:docMk/>
            <pc:sldMk cId="3516343134" sldId="306"/>
            <ac:spMk id="2" creationId="{2CC9D3DC-F023-432D-AB3D-1F75C31EE3E3}"/>
          </ac:spMkLst>
        </pc:spChg>
        <pc:spChg chg="add mod">
          <ac:chgData name="Ludovic FERRANDI" userId="e47aa821-b978-4087-99fd-991fe6578897" providerId="ADAL" clId="{C0728CD9-5055-42FA-A152-AD278C87E1A5}" dt="2021-03-11T20:13:06.168" v="2233" actId="20577"/>
          <ac:spMkLst>
            <pc:docMk/>
            <pc:sldMk cId="3516343134" sldId="306"/>
            <ac:spMk id="6" creationId="{C2B0BB53-38AF-449E-B40E-C80E9D9972A1}"/>
          </ac:spMkLst>
        </pc:spChg>
        <pc:picChg chg="add mod">
          <ac:chgData name="Ludovic FERRANDI" userId="e47aa821-b978-4087-99fd-991fe6578897" providerId="ADAL" clId="{C0728CD9-5055-42FA-A152-AD278C87E1A5}" dt="2021-03-11T16:54:58.738" v="2136"/>
          <ac:picMkLst>
            <pc:docMk/>
            <pc:sldMk cId="3516343134" sldId="306"/>
            <ac:picMk id="5" creationId="{60A73F6B-9EA5-4DDF-B80F-B02AAF19A083}"/>
          </ac:picMkLst>
        </pc:picChg>
      </pc:sldChg>
      <pc:sldChg chg="addSp modSp mod">
        <pc:chgData name="Ludovic FERRANDI" userId="e47aa821-b978-4087-99fd-991fe6578897" providerId="ADAL" clId="{C0728CD9-5055-42FA-A152-AD278C87E1A5}" dt="2021-03-11T20:38:00.559" v="2412" actId="1076"/>
        <pc:sldMkLst>
          <pc:docMk/>
          <pc:sldMk cId="3530335454" sldId="307"/>
        </pc:sldMkLst>
        <pc:spChg chg="mod">
          <ac:chgData name="Ludovic FERRANDI" userId="e47aa821-b978-4087-99fd-991fe6578897" providerId="ADAL" clId="{C0728CD9-5055-42FA-A152-AD278C87E1A5}" dt="2021-03-11T19:48:14.908" v="2201" actId="20577"/>
          <ac:spMkLst>
            <pc:docMk/>
            <pc:sldMk cId="3530335454" sldId="307"/>
            <ac:spMk id="2" creationId="{2CC9D3DC-F023-432D-AB3D-1F75C31EE3E3}"/>
          </ac:spMkLst>
        </pc:spChg>
        <pc:spChg chg="mod">
          <ac:chgData name="Ludovic FERRANDI" userId="e47aa821-b978-4087-99fd-991fe6578897" providerId="ADAL" clId="{C0728CD9-5055-42FA-A152-AD278C87E1A5}" dt="2021-03-11T20:38:00.559" v="2412" actId="1076"/>
          <ac:spMkLst>
            <pc:docMk/>
            <pc:sldMk cId="3530335454" sldId="307"/>
            <ac:spMk id="5" creationId="{33242290-43CA-D142-9054-021D0421D6E5}"/>
          </ac:spMkLst>
        </pc:spChg>
        <pc:spChg chg="add mod">
          <ac:chgData name="Ludovic FERRANDI" userId="e47aa821-b978-4087-99fd-991fe6578897" providerId="ADAL" clId="{C0728CD9-5055-42FA-A152-AD278C87E1A5}" dt="2021-03-11T20:13:18.932" v="2237" actId="20577"/>
          <ac:spMkLst>
            <pc:docMk/>
            <pc:sldMk cId="3530335454" sldId="307"/>
            <ac:spMk id="6" creationId="{96482611-CC4A-42FA-98A2-408D5A7EDFA4}"/>
          </ac:spMkLst>
        </pc:spChg>
        <pc:spChg chg="add mod">
          <ac:chgData name="Ludovic FERRANDI" userId="e47aa821-b978-4087-99fd-991fe6578897" providerId="ADAL" clId="{C0728CD9-5055-42FA-A152-AD278C87E1A5}" dt="2021-03-11T20:26:43.781" v="2300" actId="121"/>
          <ac:spMkLst>
            <pc:docMk/>
            <pc:sldMk cId="3530335454" sldId="307"/>
            <ac:spMk id="7" creationId="{3A9CE530-8AB4-496A-932F-EDC9BFECC863}"/>
          </ac:spMkLst>
        </pc:spChg>
        <pc:picChg chg="add mod">
          <ac:chgData name="Ludovic FERRANDI" userId="e47aa821-b978-4087-99fd-991fe6578897" providerId="ADAL" clId="{C0728CD9-5055-42FA-A152-AD278C87E1A5}" dt="2021-03-11T16:55:50.037" v="2139"/>
          <ac:picMkLst>
            <pc:docMk/>
            <pc:sldMk cId="3530335454" sldId="307"/>
            <ac:picMk id="4" creationId="{DE5E59D1-D5D4-4197-A027-295F7631E70D}"/>
          </ac:picMkLst>
        </pc:picChg>
      </pc:sldChg>
      <pc:sldChg chg="addSp modSp mod">
        <pc:chgData name="Ludovic FERRANDI" userId="e47aa821-b978-4087-99fd-991fe6578897" providerId="ADAL" clId="{C0728CD9-5055-42FA-A152-AD278C87E1A5}" dt="2021-03-11T20:13:12.407" v="2235" actId="20577"/>
        <pc:sldMkLst>
          <pc:docMk/>
          <pc:sldMk cId="1383478726" sldId="308"/>
        </pc:sldMkLst>
        <pc:spChg chg="mod">
          <ac:chgData name="Ludovic FERRANDI" userId="e47aa821-b978-4087-99fd-991fe6578897" providerId="ADAL" clId="{C0728CD9-5055-42FA-A152-AD278C87E1A5}" dt="2021-03-11T19:48:01.819" v="2195" actId="20577"/>
          <ac:spMkLst>
            <pc:docMk/>
            <pc:sldMk cId="1383478726" sldId="308"/>
            <ac:spMk id="2" creationId="{2CC9D3DC-F023-432D-AB3D-1F75C31EE3E3}"/>
          </ac:spMkLst>
        </pc:spChg>
        <pc:spChg chg="add mod">
          <ac:chgData name="Ludovic FERRANDI" userId="e47aa821-b978-4087-99fd-991fe6578897" providerId="ADAL" clId="{C0728CD9-5055-42FA-A152-AD278C87E1A5}" dt="2021-03-11T20:13:12.407" v="2235" actId="20577"/>
          <ac:spMkLst>
            <pc:docMk/>
            <pc:sldMk cId="1383478726" sldId="308"/>
            <ac:spMk id="5" creationId="{9B3B4825-2D19-49DA-8D2B-62FCED82EE0B}"/>
          </ac:spMkLst>
        </pc:spChg>
        <pc:picChg chg="add mod">
          <ac:chgData name="Ludovic FERRANDI" userId="e47aa821-b978-4087-99fd-991fe6578897" providerId="ADAL" clId="{C0728CD9-5055-42FA-A152-AD278C87E1A5}" dt="2021-03-11T16:55:04.320" v="2137"/>
          <ac:picMkLst>
            <pc:docMk/>
            <pc:sldMk cId="1383478726" sldId="308"/>
            <ac:picMk id="4" creationId="{AAB2CC64-A4D2-4A98-B02F-66361BA80E89}"/>
          </ac:picMkLst>
        </pc:picChg>
      </pc:sldChg>
      <pc:sldChg chg="addSp modSp mod">
        <pc:chgData name="Ludovic FERRANDI" userId="e47aa821-b978-4087-99fd-991fe6578897" providerId="ADAL" clId="{C0728CD9-5055-42FA-A152-AD278C87E1A5}" dt="2021-03-11T20:29:27.094" v="2329" actId="20577"/>
        <pc:sldMkLst>
          <pc:docMk/>
          <pc:sldMk cId="3057374717" sldId="309"/>
        </pc:sldMkLst>
        <pc:spChg chg="mod">
          <ac:chgData name="Ludovic FERRANDI" userId="e47aa821-b978-4087-99fd-991fe6578897" providerId="ADAL" clId="{C0728CD9-5055-42FA-A152-AD278C87E1A5}" dt="2021-03-11T20:29:27.094" v="2329" actId="20577"/>
          <ac:spMkLst>
            <pc:docMk/>
            <pc:sldMk cId="3057374717" sldId="309"/>
            <ac:spMk id="4" creationId="{06EEE9A1-CF78-4B45-AF3E-72FE9B9A2F3C}"/>
          </ac:spMkLst>
        </pc:spChg>
        <pc:spChg chg="add mod">
          <ac:chgData name="Ludovic FERRANDI" userId="e47aa821-b978-4087-99fd-991fe6578897" providerId="ADAL" clId="{C0728CD9-5055-42FA-A152-AD278C87E1A5}" dt="2021-03-11T20:13:31.224" v="2242" actId="20577"/>
          <ac:spMkLst>
            <pc:docMk/>
            <pc:sldMk cId="3057374717" sldId="309"/>
            <ac:spMk id="36" creationId="{DFF33E05-B03D-432F-9AB2-4A30F125C839}"/>
          </ac:spMkLst>
        </pc:spChg>
        <pc:picChg chg="add mod">
          <ac:chgData name="Ludovic FERRANDI" userId="e47aa821-b978-4087-99fd-991fe6578897" providerId="ADAL" clId="{C0728CD9-5055-42FA-A152-AD278C87E1A5}" dt="2021-03-11T17:02:24.901" v="2146" actId="1036"/>
          <ac:picMkLst>
            <pc:docMk/>
            <pc:sldMk cId="3057374717" sldId="309"/>
            <ac:picMk id="35" creationId="{0F2580F5-B68F-4DD0-B21B-339CE2427AE0}"/>
          </ac:picMkLst>
        </pc:picChg>
      </pc:sldChg>
      <pc:sldChg chg="addSp delSp modSp mod">
        <pc:chgData name="Ludovic FERRANDI" userId="e47aa821-b978-4087-99fd-991fe6578897" providerId="ADAL" clId="{C0728CD9-5055-42FA-A152-AD278C87E1A5}" dt="2021-03-11T20:34:52.797" v="2373" actId="20577"/>
        <pc:sldMkLst>
          <pc:docMk/>
          <pc:sldMk cId="3206878108" sldId="310"/>
        </pc:sldMkLst>
        <pc:spChg chg="mod">
          <ac:chgData name="Ludovic FERRANDI" userId="e47aa821-b978-4087-99fd-991fe6578897" providerId="ADAL" clId="{C0728CD9-5055-42FA-A152-AD278C87E1A5}" dt="2021-03-11T20:34:52.797" v="2373" actId="20577"/>
          <ac:spMkLst>
            <pc:docMk/>
            <pc:sldMk cId="3206878108" sldId="310"/>
            <ac:spMk id="4" creationId="{06EEE9A1-CF78-4B45-AF3E-72FE9B9A2F3C}"/>
          </ac:spMkLst>
        </pc:spChg>
        <pc:spChg chg="del mod">
          <ac:chgData name="Ludovic FERRANDI" userId="e47aa821-b978-4087-99fd-991fe6578897" providerId="ADAL" clId="{C0728CD9-5055-42FA-A152-AD278C87E1A5}" dt="2021-03-11T17:05:19.834" v="2156" actId="478"/>
          <ac:spMkLst>
            <pc:docMk/>
            <pc:sldMk cId="3206878108" sldId="310"/>
            <ac:spMk id="8" creationId="{B93962D2-E06A-4325-BFF3-4637DF0952BD}"/>
          </ac:spMkLst>
        </pc:spChg>
        <pc:spChg chg="del">
          <ac:chgData name="Ludovic FERRANDI" userId="e47aa821-b978-4087-99fd-991fe6578897" providerId="ADAL" clId="{C0728CD9-5055-42FA-A152-AD278C87E1A5}" dt="2021-03-11T17:05:26.653" v="2157" actId="478"/>
          <ac:spMkLst>
            <pc:docMk/>
            <pc:sldMk cId="3206878108" sldId="310"/>
            <ac:spMk id="9" creationId="{10D225EA-BB48-44DA-8C2B-0C9845F8F601}"/>
          </ac:spMkLst>
        </pc:spChg>
        <pc:spChg chg="add mod">
          <ac:chgData name="Ludovic FERRANDI" userId="e47aa821-b978-4087-99fd-991fe6578897" providerId="ADAL" clId="{C0728CD9-5055-42FA-A152-AD278C87E1A5}" dt="2021-03-11T20:13:48.715" v="2249" actId="20577"/>
          <ac:spMkLst>
            <pc:docMk/>
            <pc:sldMk cId="3206878108" sldId="310"/>
            <ac:spMk id="11" creationId="{483DFD66-1E97-4CDA-A5AD-896E4BF2BB75}"/>
          </ac:spMkLst>
        </pc:spChg>
      </pc:sldChg>
      <pc:sldMasterChg chg="delSldLayout">
        <pc:chgData name="Ludovic FERRANDI" userId="e47aa821-b978-4087-99fd-991fe6578897" providerId="ADAL" clId="{C0728CD9-5055-42FA-A152-AD278C87E1A5}" dt="2021-03-10T13:09:17.908" v="6" actId="2696"/>
        <pc:sldMasterMkLst>
          <pc:docMk/>
          <pc:sldMasterMk cId="0" sldId="2147483651"/>
        </pc:sldMasterMkLst>
        <pc:sldLayoutChg chg="del">
          <pc:chgData name="Ludovic FERRANDI" userId="e47aa821-b978-4087-99fd-991fe6578897" providerId="ADAL" clId="{C0728CD9-5055-42FA-A152-AD278C87E1A5}" dt="2021-03-10T13:09:17.908" v="6" actId="2696"/>
          <pc:sldLayoutMkLst>
            <pc:docMk/>
            <pc:sldMasterMk cId="0" sldId="2147483651"/>
            <pc:sldLayoutMk cId="2518477245" sldId="2147483656"/>
          </pc:sldLayoutMkLst>
        </pc:sldLayoutChg>
      </pc:sldMasterChg>
      <pc:sldMasterChg chg="del delSldLayout">
        <pc:chgData name="Ludovic FERRANDI" userId="e47aa821-b978-4087-99fd-991fe6578897" providerId="ADAL" clId="{C0728CD9-5055-42FA-A152-AD278C87E1A5}" dt="2021-03-10T13:08:39.788" v="0" actId="47"/>
        <pc:sldMasterMkLst>
          <pc:docMk/>
          <pc:sldMasterMk cId="2322764960" sldId="2147483657"/>
        </pc:sldMasterMkLst>
        <pc:sldLayoutChg chg="del">
          <pc:chgData name="Ludovic FERRANDI" userId="e47aa821-b978-4087-99fd-991fe6578897" providerId="ADAL" clId="{C0728CD9-5055-42FA-A152-AD278C87E1A5}" dt="2021-03-10T13:08:39.788" v="0" actId="47"/>
          <pc:sldLayoutMkLst>
            <pc:docMk/>
            <pc:sldMasterMk cId="2322764960" sldId="2147483657"/>
            <pc:sldLayoutMk cId="742603365" sldId="2147483658"/>
          </pc:sldLayoutMkLst>
        </pc:sldLayoutChg>
        <pc:sldLayoutChg chg="del">
          <pc:chgData name="Ludovic FERRANDI" userId="e47aa821-b978-4087-99fd-991fe6578897" providerId="ADAL" clId="{C0728CD9-5055-42FA-A152-AD278C87E1A5}" dt="2021-03-10T13:08:39.788" v="0" actId="47"/>
          <pc:sldLayoutMkLst>
            <pc:docMk/>
            <pc:sldMasterMk cId="2322764960" sldId="2147483657"/>
            <pc:sldLayoutMk cId="2554712362" sldId="2147483659"/>
          </pc:sldLayoutMkLst>
        </pc:sldLayoutChg>
        <pc:sldLayoutChg chg="del">
          <pc:chgData name="Ludovic FERRANDI" userId="e47aa821-b978-4087-99fd-991fe6578897" providerId="ADAL" clId="{C0728CD9-5055-42FA-A152-AD278C87E1A5}" dt="2021-03-10T13:08:39.788" v="0" actId="47"/>
          <pc:sldLayoutMkLst>
            <pc:docMk/>
            <pc:sldMasterMk cId="2322764960" sldId="2147483657"/>
            <pc:sldLayoutMk cId="2015922030" sldId="2147483660"/>
          </pc:sldLayoutMkLst>
        </pc:sldLayoutChg>
        <pc:sldLayoutChg chg="del">
          <pc:chgData name="Ludovic FERRANDI" userId="e47aa821-b978-4087-99fd-991fe6578897" providerId="ADAL" clId="{C0728CD9-5055-42FA-A152-AD278C87E1A5}" dt="2021-03-10T13:08:39.788" v="0" actId="47"/>
          <pc:sldLayoutMkLst>
            <pc:docMk/>
            <pc:sldMasterMk cId="2322764960" sldId="2147483657"/>
            <pc:sldLayoutMk cId="1712501897" sldId="2147483661"/>
          </pc:sldLayoutMkLst>
        </pc:sldLayoutChg>
        <pc:sldLayoutChg chg="del">
          <pc:chgData name="Ludovic FERRANDI" userId="e47aa821-b978-4087-99fd-991fe6578897" providerId="ADAL" clId="{C0728CD9-5055-42FA-A152-AD278C87E1A5}" dt="2021-03-10T13:08:39.788" v="0" actId="47"/>
          <pc:sldLayoutMkLst>
            <pc:docMk/>
            <pc:sldMasterMk cId="2322764960" sldId="2147483657"/>
            <pc:sldLayoutMk cId="2230453638" sldId="2147483662"/>
          </pc:sldLayoutMkLst>
        </pc:sldLayoutChg>
        <pc:sldLayoutChg chg="del">
          <pc:chgData name="Ludovic FERRANDI" userId="e47aa821-b978-4087-99fd-991fe6578897" providerId="ADAL" clId="{C0728CD9-5055-42FA-A152-AD278C87E1A5}" dt="2021-03-10T13:08:39.788" v="0" actId="47"/>
          <pc:sldLayoutMkLst>
            <pc:docMk/>
            <pc:sldMasterMk cId="2322764960" sldId="2147483657"/>
            <pc:sldLayoutMk cId="1469832121" sldId="2147483663"/>
          </pc:sldLayoutMkLst>
        </pc:sldLayoutChg>
        <pc:sldLayoutChg chg="del">
          <pc:chgData name="Ludovic FERRANDI" userId="e47aa821-b978-4087-99fd-991fe6578897" providerId="ADAL" clId="{C0728CD9-5055-42FA-A152-AD278C87E1A5}" dt="2021-03-10T13:08:39.788" v="0" actId="47"/>
          <pc:sldLayoutMkLst>
            <pc:docMk/>
            <pc:sldMasterMk cId="2322764960" sldId="2147483657"/>
            <pc:sldLayoutMk cId="1818238098" sldId="2147483664"/>
          </pc:sldLayoutMkLst>
        </pc:sldLayoutChg>
        <pc:sldLayoutChg chg="del">
          <pc:chgData name="Ludovic FERRANDI" userId="e47aa821-b978-4087-99fd-991fe6578897" providerId="ADAL" clId="{C0728CD9-5055-42FA-A152-AD278C87E1A5}" dt="2021-03-10T13:08:39.788" v="0" actId="47"/>
          <pc:sldLayoutMkLst>
            <pc:docMk/>
            <pc:sldMasterMk cId="2322764960" sldId="2147483657"/>
            <pc:sldLayoutMk cId="1921004279" sldId="2147483665"/>
          </pc:sldLayoutMkLst>
        </pc:sldLayoutChg>
        <pc:sldLayoutChg chg="del">
          <pc:chgData name="Ludovic FERRANDI" userId="e47aa821-b978-4087-99fd-991fe6578897" providerId="ADAL" clId="{C0728CD9-5055-42FA-A152-AD278C87E1A5}" dt="2021-03-10T13:08:39.788" v="0" actId="47"/>
          <pc:sldLayoutMkLst>
            <pc:docMk/>
            <pc:sldMasterMk cId="2322764960" sldId="2147483657"/>
            <pc:sldLayoutMk cId="2468612113" sldId="2147483666"/>
          </pc:sldLayoutMkLst>
        </pc:sldLayoutChg>
        <pc:sldLayoutChg chg="del">
          <pc:chgData name="Ludovic FERRANDI" userId="e47aa821-b978-4087-99fd-991fe6578897" providerId="ADAL" clId="{C0728CD9-5055-42FA-A152-AD278C87E1A5}" dt="2021-03-10T13:08:39.788" v="0" actId="47"/>
          <pc:sldLayoutMkLst>
            <pc:docMk/>
            <pc:sldMasterMk cId="2322764960" sldId="2147483657"/>
            <pc:sldLayoutMk cId="3091485484" sldId="2147483667"/>
          </pc:sldLayoutMkLst>
        </pc:sldLayoutChg>
        <pc:sldLayoutChg chg="del">
          <pc:chgData name="Ludovic FERRANDI" userId="e47aa821-b978-4087-99fd-991fe6578897" providerId="ADAL" clId="{C0728CD9-5055-42FA-A152-AD278C87E1A5}" dt="2021-03-10T13:08:39.788" v="0" actId="47"/>
          <pc:sldLayoutMkLst>
            <pc:docMk/>
            <pc:sldMasterMk cId="2322764960" sldId="2147483657"/>
            <pc:sldLayoutMk cId="1537482812" sldId="2147483668"/>
          </pc:sldLayoutMkLst>
        </pc:sldLayoutChg>
      </pc:sldMasterChg>
    </pc:docChg>
  </pc:docChgLst>
  <pc:docChgLst>
    <pc:chgData name="luca cerulli" userId="S::cerulli@etud.insa-toulouse.fr::ba83affd-400c-4a23-98ab-82fd5f095048" providerId="AD" clId="Web-{3626A5D5-B7CF-44F1-BE7E-47B5E790D550}"/>
    <pc:docChg chg="addSld modSld sldOrd">
      <pc:chgData name="luca cerulli" userId="S::cerulli@etud.insa-toulouse.fr::ba83affd-400c-4a23-98ab-82fd5f095048" providerId="AD" clId="Web-{3626A5D5-B7CF-44F1-BE7E-47B5E790D550}" dt="2021-03-10T16:13:02.490" v="103" actId="14100"/>
      <pc:docMkLst>
        <pc:docMk/>
      </pc:docMkLst>
      <pc:sldChg chg="addSp delSp modSp new ord">
        <pc:chgData name="luca cerulli" userId="S::cerulli@etud.insa-toulouse.fr::ba83affd-400c-4a23-98ab-82fd5f095048" providerId="AD" clId="Web-{3626A5D5-B7CF-44F1-BE7E-47B5E790D550}" dt="2021-03-10T16:05:06.979" v="40"/>
        <pc:sldMkLst>
          <pc:docMk/>
          <pc:sldMk cId="714394963" sldId="295"/>
        </pc:sldMkLst>
        <pc:spChg chg="del">
          <ac:chgData name="luca cerulli" userId="S::cerulli@etud.insa-toulouse.fr::ba83affd-400c-4a23-98ab-82fd5f095048" providerId="AD" clId="Web-{3626A5D5-B7CF-44F1-BE7E-47B5E790D550}" dt="2021-03-10T16:00:08.112" v="2"/>
          <ac:spMkLst>
            <pc:docMk/>
            <pc:sldMk cId="714394963" sldId="295"/>
            <ac:spMk id="2" creationId="{D5256825-3952-4603-958A-4079E21C00DE}"/>
          </ac:spMkLst>
        </pc:spChg>
        <pc:spChg chg="add mod topLvl">
          <ac:chgData name="luca cerulli" userId="S::cerulli@etud.insa-toulouse.fr::ba83affd-400c-4a23-98ab-82fd5f095048" providerId="AD" clId="Web-{3626A5D5-B7CF-44F1-BE7E-47B5E790D550}" dt="2021-03-10T16:05:06.979" v="40"/>
          <ac:spMkLst>
            <pc:docMk/>
            <pc:sldMk cId="714394963" sldId="295"/>
            <ac:spMk id="6" creationId="{E63E9519-30E2-43B2-88AE-A40BBC105830}"/>
          </ac:spMkLst>
        </pc:spChg>
        <pc:spChg chg="add del mod topLvl">
          <ac:chgData name="luca cerulli" userId="S::cerulli@etud.insa-toulouse.fr::ba83affd-400c-4a23-98ab-82fd5f095048" providerId="AD" clId="Web-{3626A5D5-B7CF-44F1-BE7E-47B5E790D550}" dt="2021-03-10T16:04:15.821" v="35"/>
          <ac:spMkLst>
            <pc:docMk/>
            <pc:sldMk cId="714394963" sldId="295"/>
            <ac:spMk id="7" creationId="{90C85610-8BEA-4882-9EDF-DE5F6ABBCA20}"/>
          </ac:spMkLst>
        </pc:spChg>
        <pc:spChg chg="add mod topLvl">
          <ac:chgData name="luca cerulli" userId="S::cerulli@etud.insa-toulouse.fr::ba83affd-400c-4a23-98ab-82fd5f095048" providerId="AD" clId="Web-{3626A5D5-B7CF-44F1-BE7E-47B5E790D550}" dt="2021-03-10T16:05:06.979" v="40"/>
          <ac:spMkLst>
            <pc:docMk/>
            <pc:sldMk cId="714394963" sldId="295"/>
            <ac:spMk id="8" creationId="{A02C1124-5122-4DA9-981E-3CD54AE48020}"/>
          </ac:spMkLst>
        </pc:spChg>
        <pc:spChg chg="add mod topLvl">
          <ac:chgData name="luca cerulli" userId="S::cerulli@etud.insa-toulouse.fr::ba83affd-400c-4a23-98ab-82fd5f095048" providerId="AD" clId="Web-{3626A5D5-B7CF-44F1-BE7E-47B5E790D550}" dt="2021-03-10T16:05:06.979" v="40"/>
          <ac:spMkLst>
            <pc:docMk/>
            <pc:sldMk cId="714394963" sldId="295"/>
            <ac:spMk id="10" creationId="{8C81B2B7-AEF0-47B0-9E78-B7B3F46066FA}"/>
          </ac:spMkLst>
        </pc:spChg>
        <pc:grpChg chg="add del">
          <ac:chgData name="luca cerulli" userId="S::cerulli@etud.insa-toulouse.fr::ba83affd-400c-4a23-98ab-82fd5f095048" providerId="AD" clId="Web-{3626A5D5-B7CF-44F1-BE7E-47B5E790D550}" dt="2021-03-10T16:04:12.946" v="34"/>
          <ac:grpSpMkLst>
            <pc:docMk/>
            <pc:sldMk cId="714394963" sldId="295"/>
            <ac:grpSpMk id="9" creationId="{4243A91B-514D-4BF9-A9E3-1D70DCD53328}"/>
          </ac:grpSpMkLst>
        </pc:grpChg>
        <pc:grpChg chg="add del">
          <ac:chgData name="luca cerulli" userId="S::cerulli@etud.insa-toulouse.fr::ba83affd-400c-4a23-98ab-82fd5f095048" providerId="AD" clId="Web-{3626A5D5-B7CF-44F1-BE7E-47B5E790D550}" dt="2021-03-10T16:05:06.979" v="40"/>
          <ac:grpSpMkLst>
            <pc:docMk/>
            <pc:sldMk cId="714394963" sldId="295"/>
            <ac:grpSpMk id="11" creationId="{270783E5-6619-4B58-B8F4-1BD1D0D51F6B}"/>
          </ac:grpSpMkLst>
        </pc:grpChg>
        <pc:picChg chg="add mod ord">
          <ac:chgData name="luca cerulli" userId="S::cerulli@etud.insa-toulouse.fr::ba83affd-400c-4a23-98ab-82fd5f095048" providerId="AD" clId="Web-{3626A5D5-B7CF-44F1-BE7E-47B5E790D550}" dt="2021-03-10T16:00:08.112" v="2"/>
          <ac:picMkLst>
            <pc:docMk/>
            <pc:sldMk cId="714394963" sldId="295"/>
            <ac:picMk id="5" creationId="{0B6FC48A-FFA9-46A8-9BA6-46FCD12AB537}"/>
          </ac:picMkLst>
        </pc:picChg>
      </pc:sldChg>
      <pc:sldChg chg="addSp delSp modSp new">
        <pc:chgData name="luca cerulli" userId="S::cerulli@etud.insa-toulouse.fr::ba83affd-400c-4a23-98ab-82fd5f095048" providerId="AD" clId="Web-{3626A5D5-B7CF-44F1-BE7E-47B5E790D550}" dt="2021-03-10T16:13:02.490" v="103" actId="14100"/>
        <pc:sldMkLst>
          <pc:docMk/>
          <pc:sldMk cId="3310693436" sldId="296"/>
        </pc:sldMkLst>
        <pc:spChg chg="del">
          <ac:chgData name="luca cerulli" userId="S::cerulli@etud.insa-toulouse.fr::ba83affd-400c-4a23-98ab-82fd5f095048" providerId="AD" clId="Web-{3626A5D5-B7CF-44F1-BE7E-47B5E790D550}" dt="2021-03-10T16:07:01.653" v="42"/>
          <ac:spMkLst>
            <pc:docMk/>
            <pc:sldMk cId="3310693436" sldId="296"/>
            <ac:spMk id="2" creationId="{9EA93943-C95B-4674-87D5-6C491F26FE61}"/>
          </ac:spMkLst>
        </pc:spChg>
        <pc:spChg chg="add mod">
          <ac:chgData name="luca cerulli" userId="S::cerulli@etud.insa-toulouse.fr::ba83affd-400c-4a23-98ab-82fd5f095048" providerId="AD" clId="Web-{3626A5D5-B7CF-44F1-BE7E-47B5E790D550}" dt="2021-03-10T16:09:27.282" v="70"/>
          <ac:spMkLst>
            <pc:docMk/>
            <pc:sldMk cId="3310693436" sldId="296"/>
            <ac:spMk id="7" creationId="{2BE60B5B-D31F-4469-AD03-BF4B637AFCE8}"/>
          </ac:spMkLst>
        </pc:spChg>
        <pc:spChg chg="add mod">
          <ac:chgData name="luca cerulli" userId="S::cerulli@etud.insa-toulouse.fr::ba83affd-400c-4a23-98ab-82fd5f095048" providerId="AD" clId="Web-{3626A5D5-B7CF-44F1-BE7E-47B5E790D550}" dt="2021-03-10T16:09:33.735" v="71" actId="1076"/>
          <ac:spMkLst>
            <pc:docMk/>
            <pc:sldMk cId="3310693436" sldId="296"/>
            <ac:spMk id="8" creationId="{B93962D2-E06A-4325-BFF3-4637DF0952BD}"/>
          </ac:spMkLst>
        </pc:spChg>
        <pc:spChg chg="add del mod">
          <ac:chgData name="luca cerulli" userId="S::cerulli@etud.insa-toulouse.fr::ba83affd-400c-4a23-98ab-82fd5f095048" providerId="AD" clId="Web-{3626A5D5-B7CF-44F1-BE7E-47B5E790D550}" dt="2021-03-10T16:11:28.159" v="83"/>
          <ac:spMkLst>
            <pc:docMk/>
            <pc:sldMk cId="3310693436" sldId="296"/>
            <ac:spMk id="10" creationId="{B77E07C5-9AC9-429E-8744-8EB9173FFC24}"/>
          </ac:spMkLst>
        </pc:spChg>
        <pc:spChg chg="add mod">
          <ac:chgData name="luca cerulli" userId="S::cerulli@etud.insa-toulouse.fr::ba83affd-400c-4a23-98ab-82fd5f095048" providerId="AD" clId="Web-{3626A5D5-B7CF-44F1-BE7E-47B5E790D550}" dt="2021-03-10T16:13:02.490" v="103" actId="14100"/>
          <ac:spMkLst>
            <pc:docMk/>
            <pc:sldMk cId="3310693436" sldId="296"/>
            <ac:spMk id="11" creationId="{AFE4BEBA-2E7E-43A8-8F87-209F354DA3AB}"/>
          </ac:spMkLst>
        </pc:spChg>
        <pc:picChg chg="add mod ord">
          <ac:chgData name="luca cerulli" userId="S::cerulli@etud.insa-toulouse.fr::ba83affd-400c-4a23-98ab-82fd5f095048" providerId="AD" clId="Web-{3626A5D5-B7CF-44F1-BE7E-47B5E790D550}" dt="2021-03-10T16:11:00.034" v="80" actId="1076"/>
          <ac:picMkLst>
            <pc:docMk/>
            <pc:sldMk cId="3310693436" sldId="296"/>
            <ac:picMk id="5" creationId="{F23A79BA-282E-406B-BBF1-DEF491956415}"/>
          </ac:picMkLst>
        </pc:picChg>
        <pc:cxnChg chg="add mod">
          <ac:chgData name="luca cerulli" userId="S::cerulli@etud.insa-toulouse.fr::ba83affd-400c-4a23-98ab-82fd5f095048" providerId="AD" clId="Web-{3626A5D5-B7CF-44F1-BE7E-47B5E790D550}" dt="2021-03-10T16:08:02.264" v="53" actId="14100"/>
          <ac:cxnSpMkLst>
            <pc:docMk/>
            <pc:sldMk cId="3310693436" sldId="296"/>
            <ac:cxnSpMk id="6" creationId="{39294B96-4FA8-4FAA-95DC-6B5E0F3F5016}"/>
          </ac:cxnSpMkLst>
        </pc:cxnChg>
        <pc:cxnChg chg="add del mod">
          <ac:chgData name="luca cerulli" userId="S::cerulli@etud.insa-toulouse.fr::ba83affd-400c-4a23-98ab-82fd5f095048" providerId="AD" clId="Web-{3626A5D5-B7CF-44F1-BE7E-47B5E790D550}" dt="2021-03-10T16:10:37.143" v="75"/>
          <ac:cxnSpMkLst>
            <pc:docMk/>
            <pc:sldMk cId="3310693436" sldId="296"/>
            <ac:cxnSpMk id="9" creationId="{2876C218-A8FC-46B3-8E00-FD88915A57BF}"/>
          </ac:cxnSpMkLst>
        </pc:cxnChg>
      </pc:sldChg>
    </pc:docChg>
  </pc:docChgLst>
  <pc:docChgLst>
    <pc:chgData name="Hugo De Vincenz" userId="S::devincen@etud.insa-toulouse.fr::9147f480-3921-4164-a5a4-272499f06e69" providerId="AD" clId="Web-{E0DD43CC-4697-9B3F-EDE4-547725F98F44}"/>
    <pc:docChg chg="modSld">
      <pc:chgData name="Hugo De Vincenz" userId="S::devincen@etud.insa-toulouse.fr::9147f480-3921-4164-a5a4-272499f06e69" providerId="AD" clId="Web-{E0DD43CC-4697-9B3F-EDE4-547725F98F44}" dt="2021-03-10T14:11:12.396" v="617" actId="14100"/>
      <pc:docMkLst>
        <pc:docMk/>
      </pc:docMkLst>
      <pc:sldChg chg="addSp modSp modNotes">
        <pc:chgData name="Hugo De Vincenz" userId="S::devincen@etud.insa-toulouse.fr::9147f480-3921-4164-a5a4-272499f06e69" providerId="AD" clId="Web-{E0DD43CC-4697-9B3F-EDE4-547725F98F44}" dt="2021-03-10T13:50:34.445" v="292" actId="1076"/>
        <pc:sldMkLst>
          <pc:docMk/>
          <pc:sldMk cId="0" sldId="278"/>
        </pc:sldMkLst>
        <pc:spChg chg="add mod">
          <ac:chgData name="Hugo De Vincenz" userId="S::devincen@etud.insa-toulouse.fr::9147f480-3921-4164-a5a4-272499f06e69" providerId="AD" clId="Web-{E0DD43CC-4697-9B3F-EDE4-547725F98F44}" dt="2021-03-10T13:50:34.445" v="292" actId="1076"/>
          <ac:spMkLst>
            <pc:docMk/>
            <pc:sldMk cId="0" sldId="278"/>
            <ac:spMk id="4" creationId="{49B875F2-060A-479C-AF85-1CC8AABD42DA}"/>
          </ac:spMkLst>
        </pc:spChg>
        <pc:picChg chg="mod">
          <ac:chgData name="Hugo De Vincenz" userId="S::devincen@etud.insa-toulouse.fr::9147f480-3921-4164-a5a4-272499f06e69" providerId="AD" clId="Web-{E0DD43CC-4697-9B3F-EDE4-547725F98F44}" dt="2021-03-10T13:50:27.961" v="291" actId="1076"/>
          <ac:picMkLst>
            <pc:docMk/>
            <pc:sldMk cId="0" sldId="278"/>
            <ac:picMk id="2" creationId="{3D60C0F8-D342-4759-8BBC-714A12983356}"/>
          </ac:picMkLst>
        </pc:picChg>
      </pc:sldChg>
      <pc:sldChg chg="modSp">
        <pc:chgData name="Hugo De Vincenz" userId="S::devincen@etud.insa-toulouse.fr::9147f480-3921-4164-a5a4-272499f06e69" providerId="AD" clId="Web-{E0DD43CC-4697-9B3F-EDE4-547725F98F44}" dt="2021-03-10T13:37:55.099" v="65" actId="14100"/>
        <pc:sldMkLst>
          <pc:docMk/>
          <pc:sldMk cId="1407971405" sldId="291"/>
        </pc:sldMkLst>
        <pc:picChg chg="mod">
          <ac:chgData name="Hugo De Vincenz" userId="S::devincen@etud.insa-toulouse.fr::9147f480-3921-4164-a5a4-272499f06e69" providerId="AD" clId="Web-{E0DD43CC-4697-9B3F-EDE4-547725F98F44}" dt="2021-03-10T13:37:55.099" v="65" actId="14100"/>
          <ac:picMkLst>
            <pc:docMk/>
            <pc:sldMk cId="1407971405" sldId="291"/>
            <ac:picMk id="11" creationId="{8D09A16D-BF3E-40CD-80C8-66409DF14BF4}"/>
          </ac:picMkLst>
        </pc:picChg>
      </pc:sldChg>
      <pc:sldChg chg="modSp modNotes">
        <pc:chgData name="Hugo De Vincenz" userId="S::devincen@etud.insa-toulouse.fr::9147f480-3921-4164-a5a4-272499f06e69" providerId="AD" clId="Web-{E0DD43CC-4697-9B3F-EDE4-547725F98F44}" dt="2021-03-10T14:11:12.396" v="617" actId="14100"/>
        <pc:sldMkLst>
          <pc:docMk/>
          <pc:sldMk cId="1535357018" sldId="294"/>
        </pc:sldMkLst>
        <pc:graphicFrameChg chg="mod modGraphic">
          <ac:chgData name="Hugo De Vincenz" userId="S::devincen@etud.insa-toulouse.fr::9147f480-3921-4164-a5a4-272499f06e69" providerId="AD" clId="Web-{E0DD43CC-4697-9B3F-EDE4-547725F98F44}" dt="2021-03-10T14:11:12.396" v="617" actId="14100"/>
          <ac:graphicFrameMkLst>
            <pc:docMk/>
            <pc:sldMk cId="1535357018" sldId="294"/>
            <ac:graphicFrameMk id="2" creationId="{8451F9C8-1030-4907-BDC5-B30D4775ED19}"/>
          </ac:graphicFrameMkLst>
        </pc:graphicFrameChg>
      </pc:sldChg>
    </pc:docChg>
  </pc:docChgLst>
  <pc:docChgLst>
    <pc:chgData name="luca cerulli" userId="ba83affd-400c-4a23-98ab-82fd5f095048" providerId="ADAL" clId="{CA468C17-BCA9-B34A-8476-FF925ED44F83}"/>
    <pc:docChg chg="undo custSel addSld modSld sldOrd">
      <pc:chgData name="luca cerulli" userId="ba83affd-400c-4a23-98ab-82fd5f095048" providerId="ADAL" clId="{CA468C17-BCA9-B34A-8476-FF925ED44F83}" dt="2021-03-11T21:48:47.050" v="2274" actId="1036"/>
      <pc:docMkLst>
        <pc:docMk/>
      </pc:docMkLst>
      <pc:sldChg chg="modSp mod">
        <pc:chgData name="luca cerulli" userId="ba83affd-400c-4a23-98ab-82fd5f095048" providerId="ADAL" clId="{CA468C17-BCA9-B34A-8476-FF925ED44F83}" dt="2021-03-11T20:44:47.705" v="1316" actId="255"/>
        <pc:sldMkLst>
          <pc:docMk/>
          <pc:sldMk cId="0" sldId="278"/>
        </pc:sldMkLst>
        <pc:spChg chg="mod">
          <ac:chgData name="luca cerulli" userId="ba83affd-400c-4a23-98ab-82fd5f095048" providerId="ADAL" clId="{CA468C17-BCA9-B34A-8476-FF925ED44F83}" dt="2021-03-11T20:44:47.705" v="1316" actId="255"/>
          <ac:spMkLst>
            <pc:docMk/>
            <pc:sldMk cId="0" sldId="278"/>
            <ac:spMk id="7170" creationId="{00000000-0000-0000-0000-000000000000}"/>
          </ac:spMkLst>
        </pc:spChg>
      </pc:sldChg>
      <pc:sldChg chg="mod ord modShow">
        <pc:chgData name="luca cerulli" userId="ba83affd-400c-4a23-98ab-82fd5f095048" providerId="ADAL" clId="{CA468C17-BCA9-B34A-8476-FF925ED44F83}" dt="2021-03-11T19:43:29.286" v="824" actId="729"/>
        <pc:sldMkLst>
          <pc:docMk/>
          <pc:sldMk cId="1059560179" sldId="286"/>
        </pc:sldMkLst>
      </pc:sldChg>
      <pc:sldChg chg="modSp mod ord">
        <pc:chgData name="luca cerulli" userId="ba83affd-400c-4a23-98ab-82fd5f095048" providerId="ADAL" clId="{CA468C17-BCA9-B34A-8476-FF925ED44F83}" dt="2021-03-11T21:31:12.999" v="2214" actId="20577"/>
        <pc:sldMkLst>
          <pc:docMk/>
          <pc:sldMk cId="3167136004" sldId="287"/>
        </pc:sldMkLst>
        <pc:spChg chg="mod">
          <ac:chgData name="luca cerulli" userId="ba83affd-400c-4a23-98ab-82fd5f095048" providerId="ADAL" clId="{CA468C17-BCA9-B34A-8476-FF925ED44F83}" dt="2021-03-11T21:31:12.999" v="2214" actId="20577"/>
          <ac:spMkLst>
            <pc:docMk/>
            <pc:sldMk cId="3167136004" sldId="287"/>
            <ac:spMk id="4" creationId="{A86400C5-C673-40E1-9F13-71EEC91584AB}"/>
          </ac:spMkLst>
        </pc:spChg>
      </pc:sldChg>
      <pc:sldChg chg="modSp mod">
        <pc:chgData name="luca cerulli" userId="ba83affd-400c-4a23-98ab-82fd5f095048" providerId="ADAL" clId="{CA468C17-BCA9-B34A-8476-FF925ED44F83}" dt="2021-03-11T21:10:57.591" v="2009" actId="1038"/>
        <pc:sldMkLst>
          <pc:docMk/>
          <pc:sldMk cId="2556262475" sldId="289"/>
        </pc:sldMkLst>
        <pc:spChg chg="mod">
          <ac:chgData name="luca cerulli" userId="ba83affd-400c-4a23-98ab-82fd5f095048" providerId="ADAL" clId="{CA468C17-BCA9-B34A-8476-FF925ED44F83}" dt="2021-03-11T21:10:36.264" v="1981" actId="13926"/>
          <ac:spMkLst>
            <pc:docMk/>
            <pc:sldMk cId="2556262475" sldId="289"/>
            <ac:spMk id="2" creationId="{5CC628DD-B1B0-4526-8886-CD3F2CCF9A39}"/>
          </ac:spMkLst>
        </pc:spChg>
        <pc:spChg chg="mod">
          <ac:chgData name="luca cerulli" userId="ba83affd-400c-4a23-98ab-82fd5f095048" providerId="ADAL" clId="{CA468C17-BCA9-B34A-8476-FF925ED44F83}" dt="2021-03-11T21:10:57.591" v="2009" actId="1038"/>
          <ac:spMkLst>
            <pc:docMk/>
            <pc:sldMk cId="2556262475" sldId="289"/>
            <ac:spMk id="12" creationId="{93C958CE-4B07-4492-84C8-BBB0A8508316}"/>
          </ac:spMkLst>
        </pc:spChg>
        <pc:spChg chg="mod">
          <ac:chgData name="luca cerulli" userId="ba83affd-400c-4a23-98ab-82fd5f095048" providerId="ADAL" clId="{CA468C17-BCA9-B34A-8476-FF925ED44F83}" dt="2021-03-11T21:09:15.586" v="1957" actId="255"/>
          <ac:spMkLst>
            <pc:docMk/>
            <pc:sldMk cId="2556262475" sldId="289"/>
            <ac:spMk id="13" creationId="{1CD9A19C-DE8A-433A-BC20-C418477DB8AE}"/>
          </ac:spMkLst>
        </pc:spChg>
        <pc:spChg chg="mod">
          <ac:chgData name="luca cerulli" userId="ba83affd-400c-4a23-98ab-82fd5f095048" providerId="ADAL" clId="{CA468C17-BCA9-B34A-8476-FF925ED44F83}" dt="2021-03-11T21:09:52.007" v="1978" actId="1038"/>
          <ac:spMkLst>
            <pc:docMk/>
            <pc:sldMk cId="2556262475" sldId="289"/>
            <ac:spMk id="21" creationId="{4CA8E5A3-5513-4ADA-B5A6-63177E89394F}"/>
          </ac:spMkLst>
        </pc:spChg>
        <pc:spChg chg="mod">
          <ac:chgData name="luca cerulli" userId="ba83affd-400c-4a23-98ab-82fd5f095048" providerId="ADAL" clId="{CA468C17-BCA9-B34A-8476-FF925ED44F83}" dt="2021-03-11T21:09:36.872" v="1961" actId="14100"/>
          <ac:spMkLst>
            <pc:docMk/>
            <pc:sldMk cId="2556262475" sldId="289"/>
            <ac:spMk id="25" creationId="{66DBD1B6-3F96-40D8-96A7-E1F385C754D9}"/>
          </ac:spMkLst>
        </pc:spChg>
        <pc:spChg chg="mod">
          <ac:chgData name="luca cerulli" userId="ba83affd-400c-4a23-98ab-82fd5f095048" providerId="ADAL" clId="{CA468C17-BCA9-B34A-8476-FF925ED44F83}" dt="2021-03-11T21:09:30.020" v="1959" actId="14100"/>
          <ac:spMkLst>
            <pc:docMk/>
            <pc:sldMk cId="2556262475" sldId="289"/>
            <ac:spMk id="26" creationId="{3D48D369-93F0-4BC9-BD9D-6EB0635A940C}"/>
          </ac:spMkLst>
        </pc:spChg>
      </pc:sldChg>
      <pc:sldChg chg="modSp mod">
        <pc:chgData name="luca cerulli" userId="ba83affd-400c-4a23-98ab-82fd5f095048" providerId="ADAL" clId="{CA468C17-BCA9-B34A-8476-FF925ED44F83}" dt="2021-03-11T20:44:57.961" v="1318" actId="121"/>
        <pc:sldMkLst>
          <pc:docMk/>
          <pc:sldMk cId="1407971405" sldId="291"/>
        </pc:sldMkLst>
        <pc:spChg chg="mod">
          <ac:chgData name="luca cerulli" userId="ba83affd-400c-4a23-98ab-82fd5f095048" providerId="ADAL" clId="{CA468C17-BCA9-B34A-8476-FF925ED44F83}" dt="2021-03-11T20:44:57.961" v="1318" actId="121"/>
          <ac:spMkLst>
            <pc:docMk/>
            <pc:sldMk cId="1407971405" sldId="291"/>
            <ac:spMk id="4" creationId="{6B2967C4-FC67-49A5-8160-BCEBA2B2F213}"/>
          </ac:spMkLst>
        </pc:spChg>
      </pc:sldChg>
      <pc:sldChg chg="addSp delSp modSp mod">
        <pc:chgData name="luca cerulli" userId="ba83affd-400c-4a23-98ab-82fd5f095048" providerId="ADAL" clId="{CA468C17-BCA9-B34A-8476-FF925ED44F83}" dt="2021-03-11T21:48:47.050" v="2274" actId="1036"/>
        <pc:sldMkLst>
          <pc:docMk/>
          <pc:sldMk cId="1559830439" sldId="292"/>
        </pc:sldMkLst>
        <pc:spChg chg="mod">
          <ac:chgData name="luca cerulli" userId="ba83affd-400c-4a23-98ab-82fd5f095048" providerId="ADAL" clId="{CA468C17-BCA9-B34A-8476-FF925ED44F83}" dt="2021-03-11T21:48:33.267" v="2261" actId="255"/>
          <ac:spMkLst>
            <pc:docMk/>
            <pc:sldMk cId="1559830439" sldId="292"/>
            <ac:spMk id="4" creationId="{60B1E3FA-D96C-493A-88D0-242CDE584188}"/>
          </ac:spMkLst>
        </pc:spChg>
        <pc:spChg chg="mod">
          <ac:chgData name="luca cerulli" userId="ba83affd-400c-4a23-98ab-82fd5f095048" providerId="ADAL" clId="{CA468C17-BCA9-B34A-8476-FF925ED44F83}" dt="2021-03-11T21:48:44.195" v="2268" actId="1036"/>
          <ac:spMkLst>
            <pc:docMk/>
            <pc:sldMk cId="1559830439" sldId="292"/>
            <ac:spMk id="8" creationId="{57811515-8898-4A70-B338-2CEFC86AE5AC}"/>
          </ac:spMkLst>
        </pc:spChg>
        <pc:spChg chg="add del mod">
          <ac:chgData name="luca cerulli" userId="ba83affd-400c-4a23-98ab-82fd5f095048" providerId="ADAL" clId="{CA468C17-BCA9-B34A-8476-FF925ED44F83}" dt="2021-03-11T21:26:24.950" v="2179" actId="478"/>
          <ac:spMkLst>
            <pc:docMk/>
            <pc:sldMk cId="1559830439" sldId="292"/>
            <ac:spMk id="9" creationId="{F157D0FA-CACE-6E4A-B380-CAA9101E8482}"/>
          </ac:spMkLst>
        </pc:spChg>
        <pc:spChg chg="mod">
          <ac:chgData name="luca cerulli" userId="ba83affd-400c-4a23-98ab-82fd5f095048" providerId="ADAL" clId="{CA468C17-BCA9-B34A-8476-FF925ED44F83}" dt="2021-03-11T21:48:47.050" v="2274" actId="1036"/>
          <ac:spMkLst>
            <pc:docMk/>
            <pc:sldMk cId="1559830439" sldId="292"/>
            <ac:spMk id="11" creationId="{13C8AF38-D754-4C23-8D2A-6A5FA548B70D}"/>
          </ac:spMkLst>
        </pc:spChg>
      </pc:sldChg>
      <pc:sldChg chg="modSp mod">
        <pc:chgData name="luca cerulli" userId="ba83affd-400c-4a23-98ab-82fd5f095048" providerId="ADAL" clId="{CA468C17-BCA9-B34A-8476-FF925ED44F83}" dt="2021-03-11T21:16:48.105" v="2083" actId="1035"/>
        <pc:sldMkLst>
          <pc:docMk/>
          <pc:sldMk cId="1535357018" sldId="294"/>
        </pc:sldMkLst>
        <pc:spChg chg="mod">
          <ac:chgData name="luca cerulli" userId="ba83affd-400c-4a23-98ab-82fd5f095048" providerId="ADAL" clId="{CA468C17-BCA9-B34A-8476-FF925ED44F83}" dt="2021-03-11T21:16:48.105" v="2083" actId="1035"/>
          <ac:spMkLst>
            <pc:docMk/>
            <pc:sldMk cId="1535357018" sldId="294"/>
            <ac:spMk id="17" creationId="{04243FB4-69D9-4174-973F-8F7419315E8D}"/>
          </ac:spMkLst>
        </pc:spChg>
      </pc:sldChg>
      <pc:sldChg chg="addSp delSp modSp mod ord">
        <pc:chgData name="luca cerulli" userId="ba83affd-400c-4a23-98ab-82fd5f095048" providerId="ADAL" clId="{CA468C17-BCA9-B34A-8476-FF925ED44F83}" dt="2021-03-11T21:07:40.559" v="1948" actId="478"/>
        <pc:sldMkLst>
          <pc:docMk/>
          <pc:sldMk cId="714394963" sldId="295"/>
        </pc:sldMkLst>
        <pc:spChg chg="del">
          <ac:chgData name="luca cerulli" userId="ba83affd-400c-4a23-98ab-82fd5f095048" providerId="ADAL" clId="{CA468C17-BCA9-B34A-8476-FF925ED44F83}" dt="2021-03-11T21:07:40.559" v="1948" actId="478"/>
          <ac:spMkLst>
            <pc:docMk/>
            <pc:sldMk cId="714394963" sldId="295"/>
            <ac:spMk id="2" creationId="{3C13C258-2706-410C-B425-65B2B20E4665}"/>
          </ac:spMkLst>
        </pc:spChg>
        <pc:spChg chg="del">
          <ac:chgData name="luca cerulli" userId="ba83affd-400c-4a23-98ab-82fd5f095048" providerId="ADAL" clId="{CA468C17-BCA9-B34A-8476-FF925ED44F83}" dt="2021-03-11T20:50:24.374" v="1453" actId="478"/>
          <ac:spMkLst>
            <pc:docMk/>
            <pc:sldMk cId="714394963" sldId="295"/>
            <ac:spMk id="4" creationId="{D26574B6-CD6E-4EA3-9119-2808BB72BFF1}"/>
          </ac:spMkLst>
        </pc:spChg>
        <pc:spChg chg="add del mod">
          <ac:chgData name="luca cerulli" userId="ba83affd-400c-4a23-98ab-82fd5f095048" providerId="ADAL" clId="{CA468C17-BCA9-B34A-8476-FF925ED44F83}" dt="2021-03-11T20:50:27.609" v="1454" actId="478"/>
          <ac:spMkLst>
            <pc:docMk/>
            <pc:sldMk cId="714394963" sldId="295"/>
            <ac:spMk id="12" creationId="{C548EDBD-C5B2-FE45-B389-64278AC280E9}"/>
          </ac:spMkLst>
        </pc:spChg>
        <pc:spChg chg="add mod">
          <ac:chgData name="luca cerulli" userId="ba83affd-400c-4a23-98ab-82fd5f095048" providerId="ADAL" clId="{CA468C17-BCA9-B34A-8476-FF925ED44F83}" dt="2021-03-11T20:50:48.975" v="1459" actId="20577"/>
          <ac:spMkLst>
            <pc:docMk/>
            <pc:sldMk cId="714394963" sldId="295"/>
            <ac:spMk id="13" creationId="{88F81C4F-07FB-1544-8758-F817446253F4}"/>
          </ac:spMkLst>
        </pc:spChg>
        <pc:spChg chg="add mod">
          <ac:chgData name="luca cerulli" userId="ba83affd-400c-4a23-98ab-82fd5f095048" providerId="ADAL" clId="{CA468C17-BCA9-B34A-8476-FF925ED44F83}" dt="2021-03-11T21:07:38.371" v="1947" actId="1038"/>
          <ac:spMkLst>
            <pc:docMk/>
            <pc:sldMk cId="714394963" sldId="295"/>
            <ac:spMk id="14" creationId="{14F38611-314F-4148-AE67-6BB37DAA9E64}"/>
          </ac:spMkLst>
        </pc:spChg>
        <pc:picChg chg="mod">
          <ac:chgData name="luca cerulli" userId="ba83affd-400c-4a23-98ab-82fd5f095048" providerId="ADAL" clId="{CA468C17-BCA9-B34A-8476-FF925ED44F83}" dt="2021-03-11T20:51:10.124" v="1461" actId="1076"/>
          <ac:picMkLst>
            <pc:docMk/>
            <pc:sldMk cId="714394963" sldId="295"/>
            <ac:picMk id="5" creationId="{0B6FC48A-FFA9-46A8-9BA6-46FCD12AB537}"/>
          </ac:picMkLst>
        </pc:picChg>
      </pc:sldChg>
      <pc:sldChg chg="addSp delSp modSp mod ord">
        <pc:chgData name="luca cerulli" userId="ba83affd-400c-4a23-98ab-82fd5f095048" providerId="ADAL" clId="{CA468C17-BCA9-B34A-8476-FF925ED44F83}" dt="2021-03-11T21:02:58.534" v="1809" actId="255"/>
        <pc:sldMkLst>
          <pc:docMk/>
          <pc:sldMk cId="3310693436" sldId="296"/>
        </pc:sldMkLst>
        <pc:spChg chg="del mod">
          <ac:chgData name="luca cerulli" userId="ba83affd-400c-4a23-98ab-82fd5f095048" providerId="ADAL" clId="{CA468C17-BCA9-B34A-8476-FF925ED44F83}" dt="2021-03-11T20:49:25.067" v="1438" actId="478"/>
          <ac:spMkLst>
            <pc:docMk/>
            <pc:sldMk cId="3310693436" sldId="296"/>
            <ac:spMk id="4" creationId="{06EEE9A1-CF78-4B45-AF3E-72FE9B9A2F3C}"/>
          </ac:spMkLst>
        </pc:spChg>
        <pc:spChg chg="add del mod">
          <ac:chgData name="luca cerulli" userId="ba83affd-400c-4a23-98ab-82fd5f095048" providerId="ADAL" clId="{CA468C17-BCA9-B34A-8476-FF925ED44F83}" dt="2021-03-11T20:49:46.735" v="1443" actId="478"/>
          <ac:spMkLst>
            <pc:docMk/>
            <pc:sldMk cId="3310693436" sldId="296"/>
            <ac:spMk id="40" creationId="{143830D8-084E-7949-8544-9AC20E499BDE}"/>
          </ac:spMkLst>
        </pc:spChg>
        <pc:spChg chg="add del mod">
          <ac:chgData name="luca cerulli" userId="ba83affd-400c-4a23-98ab-82fd5f095048" providerId="ADAL" clId="{CA468C17-BCA9-B34A-8476-FF925ED44F83}" dt="2021-03-11T20:49:31.119" v="1440"/>
          <ac:spMkLst>
            <pc:docMk/>
            <pc:sldMk cId="3310693436" sldId="296"/>
            <ac:spMk id="41" creationId="{C0C7DBFA-0EC6-514B-AAAB-1CE13FDB623C}"/>
          </ac:spMkLst>
        </pc:spChg>
        <pc:spChg chg="add mod">
          <ac:chgData name="luca cerulli" userId="ba83affd-400c-4a23-98ab-82fd5f095048" providerId="ADAL" clId="{CA468C17-BCA9-B34A-8476-FF925ED44F83}" dt="2021-03-11T20:50:41.967" v="1457" actId="20577"/>
          <ac:spMkLst>
            <pc:docMk/>
            <pc:sldMk cId="3310693436" sldId="296"/>
            <ac:spMk id="42" creationId="{3F8050C5-DAEF-2E43-A506-3BE6C8025D5A}"/>
          </ac:spMkLst>
        </pc:spChg>
        <pc:spChg chg="add mod">
          <ac:chgData name="luca cerulli" userId="ba83affd-400c-4a23-98ab-82fd5f095048" providerId="ADAL" clId="{CA468C17-BCA9-B34A-8476-FF925ED44F83}" dt="2021-03-11T21:02:58.534" v="1809" actId="255"/>
          <ac:spMkLst>
            <pc:docMk/>
            <pc:sldMk cId="3310693436" sldId="296"/>
            <ac:spMk id="43" creationId="{1AB1E0CD-6424-5A4E-BC70-3B127D26F9D9}"/>
          </ac:spMkLst>
        </pc:spChg>
        <pc:grpChg chg="mod">
          <ac:chgData name="luca cerulli" userId="ba83affd-400c-4a23-98ab-82fd5f095048" providerId="ADAL" clId="{CA468C17-BCA9-B34A-8476-FF925ED44F83}" dt="2021-03-11T20:57:40.465" v="1695" actId="1038"/>
          <ac:grpSpMkLst>
            <pc:docMk/>
            <pc:sldMk cId="3310693436" sldId="296"/>
            <ac:grpSpMk id="10" creationId="{EDEA8E1E-ADEA-4A0C-B1C3-C2A46542B697}"/>
          </ac:grpSpMkLst>
        </pc:grpChg>
        <pc:picChg chg="mod">
          <ac:chgData name="luca cerulli" userId="ba83affd-400c-4a23-98ab-82fd5f095048" providerId="ADAL" clId="{CA468C17-BCA9-B34A-8476-FF925ED44F83}" dt="2021-03-11T20:57:31.590" v="1690" actId="14100"/>
          <ac:picMkLst>
            <pc:docMk/>
            <pc:sldMk cId="3310693436" sldId="296"/>
            <ac:picMk id="5" creationId="{F23A79BA-282E-406B-BBF1-DEF491956415}"/>
          </ac:picMkLst>
        </pc:picChg>
        <pc:cxnChg chg="add del mod">
          <ac:chgData name="luca cerulli" userId="ba83affd-400c-4a23-98ab-82fd5f095048" providerId="ADAL" clId="{CA468C17-BCA9-B34A-8476-FF925ED44F83}" dt="2021-03-11T20:23:20.773" v="1153" actId="478"/>
          <ac:cxnSpMkLst>
            <pc:docMk/>
            <pc:sldMk cId="3310693436" sldId="296"/>
            <ac:cxnSpMk id="20" creationId="{C081A0B4-B55C-5A41-A83C-A455B88FA194}"/>
          </ac:cxnSpMkLst>
        </pc:cxnChg>
        <pc:cxnChg chg="add del mod">
          <ac:chgData name="luca cerulli" userId="ba83affd-400c-4a23-98ab-82fd5f095048" providerId="ADAL" clId="{CA468C17-BCA9-B34A-8476-FF925ED44F83}" dt="2021-03-11T20:23:22.808" v="1154" actId="478"/>
          <ac:cxnSpMkLst>
            <pc:docMk/>
            <pc:sldMk cId="3310693436" sldId="296"/>
            <ac:cxnSpMk id="21" creationId="{90E53587-461F-CB4F-BBB3-5C39743C3B6D}"/>
          </ac:cxnSpMkLst>
        </pc:cxnChg>
        <pc:cxnChg chg="add del mod">
          <ac:chgData name="luca cerulli" userId="ba83affd-400c-4a23-98ab-82fd5f095048" providerId="ADAL" clId="{CA468C17-BCA9-B34A-8476-FF925ED44F83}" dt="2021-03-11T20:23:13.603" v="1150" actId="478"/>
          <ac:cxnSpMkLst>
            <pc:docMk/>
            <pc:sldMk cId="3310693436" sldId="296"/>
            <ac:cxnSpMk id="23" creationId="{F265FA6C-6DB4-6A44-A414-8DC4112357BF}"/>
          </ac:cxnSpMkLst>
        </pc:cxnChg>
        <pc:cxnChg chg="add del mod">
          <ac:chgData name="luca cerulli" userId="ba83affd-400c-4a23-98ab-82fd5f095048" providerId="ADAL" clId="{CA468C17-BCA9-B34A-8476-FF925ED44F83}" dt="2021-03-11T20:23:18.822" v="1152" actId="478"/>
          <ac:cxnSpMkLst>
            <pc:docMk/>
            <pc:sldMk cId="3310693436" sldId="296"/>
            <ac:cxnSpMk id="24" creationId="{50C09B44-E8B7-964E-8CB6-77FFD233A3B5}"/>
          </ac:cxnSpMkLst>
        </pc:cxnChg>
        <pc:cxnChg chg="add del mod">
          <ac:chgData name="luca cerulli" userId="ba83affd-400c-4a23-98ab-82fd5f095048" providerId="ADAL" clId="{CA468C17-BCA9-B34A-8476-FF925ED44F83}" dt="2021-03-11T20:23:16.141" v="1151" actId="478"/>
          <ac:cxnSpMkLst>
            <pc:docMk/>
            <pc:sldMk cId="3310693436" sldId="296"/>
            <ac:cxnSpMk id="37" creationId="{23203DC2-BE02-204D-B84A-26D3219DC65B}"/>
          </ac:cxnSpMkLst>
        </pc:cxnChg>
      </pc:sldChg>
      <pc:sldChg chg="addSp delSp modSp mod ord">
        <pc:chgData name="luca cerulli" userId="ba83affd-400c-4a23-98ab-82fd5f095048" providerId="ADAL" clId="{CA468C17-BCA9-B34A-8476-FF925ED44F83}" dt="2021-03-11T20:04:32.929" v="908" actId="20577"/>
        <pc:sldMkLst>
          <pc:docMk/>
          <pc:sldMk cId="4072609887" sldId="297"/>
        </pc:sldMkLst>
        <pc:spChg chg="mod">
          <ac:chgData name="luca cerulli" userId="ba83affd-400c-4a23-98ab-82fd5f095048" providerId="ADAL" clId="{CA468C17-BCA9-B34A-8476-FF925ED44F83}" dt="2021-03-11T20:04:32.929" v="908" actId="20577"/>
          <ac:spMkLst>
            <pc:docMk/>
            <pc:sldMk cId="4072609887" sldId="297"/>
            <ac:spMk id="2" creationId="{99EFED4C-E7B3-42F6-8536-D91EFB760EB1}"/>
          </ac:spMkLst>
        </pc:spChg>
        <pc:spChg chg="add mod">
          <ac:chgData name="luca cerulli" userId="ba83affd-400c-4a23-98ab-82fd5f095048" providerId="ADAL" clId="{CA468C17-BCA9-B34A-8476-FF925ED44F83}" dt="2021-03-11T11:01:57.740" v="312"/>
          <ac:spMkLst>
            <pc:docMk/>
            <pc:sldMk cId="4072609887" sldId="297"/>
            <ac:spMk id="5" creationId="{1331EB92-B40A-724C-B092-246A20D08E20}"/>
          </ac:spMkLst>
        </pc:spChg>
        <pc:spChg chg="add del mod">
          <ac:chgData name="luca cerulli" userId="ba83affd-400c-4a23-98ab-82fd5f095048" providerId="ADAL" clId="{CA468C17-BCA9-B34A-8476-FF925ED44F83}" dt="2021-03-11T10:31:51.893" v="28" actId="478"/>
          <ac:spMkLst>
            <pc:docMk/>
            <pc:sldMk cId="4072609887" sldId="297"/>
            <ac:spMk id="7" creationId="{45C8C993-7244-EE43-B6CB-70907A2D91F2}"/>
          </ac:spMkLst>
        </pc:spChg>
        <pc:spChg chg="add del mod">
          <ac:chgData name="luca cerulli" userId="ba83affd-400c-4a23-98ab-82fd5f095048" providerId="ADAL" clId="{CA468C17-BCA9-B34A-8476-FF925ED44F83}" dt="2021-03-11T16:48:45.058" v="567"/>
          <ac:spMkLst>
            <pc:docMk/>
            <pc:sldMk cId="4072609887" sldId="297"/>
            <ac:spMk id="7" creationId="{87364147-0A0C-154C-AFF1-5B769CD8FA50}"/>
          </ac:spMkLst>
        </pc:spChg>
        <pc:spChg chg="add del mod">
          <ac:chgData name="luca cerulli" userId="ba83affd-400c-4a23-98ab-82fd5f095048" providerId="ADAL" clId="{CA468C17-BCA9-B34A-8476-FF925ED44F83}" dt="2021-03-11T10:32:50.584" v="36" actId="478"/>
          <ac:spMkLst>
            <pc:docMk/>
            <pc:sldMk cId="4072609887" sldId="297"/>
            <ac:spMk id="8" creationId="{908AFA5D-ADAC-EB44-BABB-1BFD639BC961}"/>
          </ac:spMkLst>
        </pc:spChg>
        <pc:spChg chg="add del">
          <ac:chgData name="luca cerulli" userId="ba83affd-400c-4a23-98ab-82fd5f095048" providerId="ADAL" clId="{CA468C17-BCA9-B34A-8476-FF925ED44F83}" dt="2021-03-11T10:33:06.244" v="38" actId="478"/>
          <ac:spMkLst>
            <pc:docMk/>
            <pc:sldMk cId="4072609887" sldId="297"/>
            <ac:spMk id="9" creationId="{CF86D073-8ABF-6246-BA56-60A10A75B880}"/>
          </ac:spMkLst>
        </pc:spChg>
        <pc:spChg chg="add mod">
          <ac:chgData name="luca cerulli" userId="ba83affd-400c-4a23-98ab-82fd5f095048" providerId="ADAL" clId="{CA468C17-BCA9-B34A-8476-FF925ED44F83}" dt="2021-03-11T11:01:57.740" v="312"/>
          <ac:spMkLst>
            <pc:docMk/>
            <pc:sldMk cId="4072609887" sldId="297"/>
            <ac:spMk id="10" creationId="{285F8EB3-48C9-2C4C-AE9C-2754012B3B55}"/>
          </ac:spMkLst>
        </pc:spChg>
        <pc:spChg chg="add mod">
          <ac:chgData name="luca cerulli" userId="ba83affd-400c-4a23-98ab-82fd5f095048" providerId="ADAL" clId="{CA468C17-BCA9-B34A-8476-FF925ED44F83}" dt="2021-03-11T11:01:57.740" v="312"/>
          <ac:spMkLst>
            <pc:docMk/>
            <pc:sldMk cId="4072609887" sldId="297"/>
            <ac:spMk id="11" creationId="{04571E10-BECE-1244-8B68-C555F01C4C2D}"/>
          </ac:spMkLst>
        </pc:spChg>
        <pc:spChg chg="add del mod">
          <ac:chgData name="luca cerulli" userId="ba83affd-400c-4a23-98ab-82fd5f095048" providerId="ADAL" clId="{CA468C17-BCA9-B34A-8476-FF925ED44F83}" dt="2021-03-11T10:37:35.304" v="132"/>
          <ac:spMkLst>
            <pc:docMk/>
            <pc:sldMk cId="4072609887" sldId="297"/>
            <ac:spMk id="12" creationId="{F28ECEB6-9172-D742-A64B-76B5CDBC41CA}"/>
          </ac:spMkLst>
        </pc:spChg>
        <pc:spChg chg="add del mod">
          <ac:chgData name="luca cerulli" userId="ba83affd-400c-4a23-98ab-82fd5f095048" providerId="ADAL" clId="{CA468C17-BCA9-B34A-8476-FF925ED44F83}" dt="2021-03-11T10:38:50.896" v="141" actId="478"/>
          <ac:spMkLst>
            <pc:docMk/>
            <pc:sldMk cId="4072609887" sldId="297"/>
            <ac:spMk id="14" creationId="{D76D1936-C226-4A4A-BE64-FD2A9E0A834D}"/>
          </ac:spMkLst>
        </pc:spChg>
        <pc:spChg chg="add del mod">
          <ac:chgData name="luca cerulli" userId="ba83affd-400c-4a23-98ab-82fd5f095048" providerId="ADAL" clId="{CA468C17-BCA9-B34A-8476-FF925ED44F83}" dt="2021-03-11T10:38:54.375" v="143" actId="478"/>
          <ac:spMkLst>
            <pc:docMk/>
            <pc:sldMk cId="4072609887" sldId="297"/>
            <ac:spMk id="15" creationId="{D1DBEDE6-C3A6-214A-A0DD-D269F448C6B1}"/>
          </ac:spMkLst>
        </pc:spChg>
        <pc:spChg chg="add mod">
          <ac:chgData name="luca cerulli" userId="ba83affd-400c-4a23-98ab-82fd5f095048" providerId="ADAL" clId="{CA468C17-BCA9-B34A-8476-FF925ED44F83}" dt="2021-03-11T11:01:57.740" v="312"/>
          <ac:spMkLst>
            <pc:docMk/>
            <pc:sldMk cId="4072609887" sldId="297"/>
            <ac:spMk id="16" creationId="{7A7AB202-FD67-124D-8AC9-4A5DFD853F4D}"/>
          </ac:spMkLst>
        </pc:spChg>
        <pc:spChg chg="add mod">
          <ac:chgData name="luca cerulli" userId="ba83affd-400c-4a23-98ab-82fd5f095048" providerId="ADAL" clId="{CA468C17-BCA9-B34A-8476-FF925ED44F83}" dt="2021-03-11T11:01:57.740" v="312"/>
          <ac:spMkLst>
            <pc:docMk/>
            <pc:sldMk cId="4072609887" sldId="297"/>
            <ac:spMk id="27" creationId="{B4CA2B2B-BC36-EB41-8680-4694E823EDB4}"/>
          </ac:spMkLst>
        </pc:spChg>
        <pc:spChg chg="add mod">
          <ac:chgData name="luca cerulli" userId="ba83affd-400c-4a23-98ab-82fd5f095048" providerId="ADAL" clId="{CA468C17-BCA9-B34A-8476-FF925ED44F83}" dt="2021-03-11T11:01:57.740" v="312"/>
          <ac:spMkLst>
            <pc:docMk/>
            <pc:sldMk cId="4072609887" sldId="297"/>
            <ac:spMk id="29" creationId="{BB6DD200-CF82-D74F-A838-38E65D1E2AD6}"/>
          </ac:spMkLst>
        </pc:spChg>
        <pc:spChg chg="add mod">
          <ac:chgData name="luca cerulli" userId="ba83affd-400c-4a23-98ab-82fd5f095048" providerId="ADAL" clId="{CA468C17-BCA9-B34A-8476-FF925ED44F83}" dt="2021-03-11T11:01:57.740" v="312"/>
          <ac:spMkLst>
            <pc:docMk/>
            <pc:sldMk cId="4072609887" sldId="297"/>
            <ac:spMk id="30" creationId="{E8B5BD3C-7D46-BF47-B21B-FEB2124CCE22}"/>
          </ac:spMkLst>
        </pc:spChg>
        <pc:spChg chg="add del mod">
          <ac:chgData name="luca cerulli" userId="ba83affd-400c-4a23-98ab-82fd5f095048" providerId="ADAL" clId="{CA468C17-BCA9-B34A-8476-FF925ED44F83}" dt="2021-03-11T15:54:30.680" v="355" actId="20577"/>
          <ac:spMkLst>
            <pc:docMk/>
            <pc:sldMk cId="4072609887" sldId="297"/>
            <ac:spMk id="33" creationId="{79FECC37-4834-2740-9FA6-47C307B14AED}"/>
          </ac:spMkLst>
        </pc:spChg>
        <pc:grpChg chg="add mod">
          <ac:chgData name="luca cerulli" userId="ba83affd-400c-4a23-98ab-82fd5f095048" providerId="ADAL" clId="{CA468C17-BCA9-B34A-8476-FF925ED44F83}" dt="2021-03-11T11:01:57.740" v="312"/>
          <ac:grpSpMkLst>
            <pc:docMk/>
            <pc:sldMk cId="4072609887" sldId="297"/>
            <ac:grpSpMk id="13" creationId="{7C0C24A3-7CE8-FA47-886A-9767703D1727}"/>
          </ac:grpSpMkLst>
        </pc:grpChg>
        <pc:grpChg chg="add mod">
          <ac:chgData name="luca cerulli" userId="ba83affd-400c-4a23-98ab-82fd5f095048" providerId="ADAL" clId="{CA468C17-BCA9-B34A-8476-FF925ED44F83}" dt="2021-03-11T11:01:57.740" v="312"/>
          <ac:grpSpMkLst>
            <pc:docMk/>
            <pc:sldMk cId="4072609887" sldId="297"/>
            <ac:grpSpMk id="25" creationId="{02A44120-8CBD-3341-83E0-0E02EB97CAF3}"/>
          </ac:grpSpMkLst>
        </pc:grpChg>
        <pc:grpChg chg="add mod">
          <ac:chgData name="luca cerulli" userId="ba83affd-400c-4a23-98ab-82fd5f095048" providerId="ADAL" clId="{CA468C17-BCA9-B34A-8476-FF925ED44F83}" dt="2021-03-11T11:01:57.740" v="312"/>
          <ac:grpSpMkLst>
            <pc:docMk/>
            <pc:sldMk cId="4072609887" sldId="297"/>
            <ac:grpSpMk id="26" creationId="{464009C4-578A-B34B-8FE7-67AB5BED571F}"/>
          </ac:grpSpMkLst>
        </pc:grpChg>
        <pc:grpChg chg="add mod">
          <ac:chgData name="luca cerulli" userId="ba83affd-400c-4a23-98ab-82fd5f095048" providerId="ADAL" clId="{CA468C17-BCA9-B34A-8476-FF925ED44F83}" dt="2021-03-11T11:03:35.516" v="347" actId="164"/>
          <ac:grpSpMkLst>
            <pc:docMk/>
            <pc:sldMk cId="4072609887" sldId="297"/>
            <ac:grpSpMk id="32" creationId="{7CA14E36-745F-B948-BC35-5E971C7B7942}"/>
          </ac:grpSpMkLst>
        </pc:grpChg>
        <pc:grpChg chg="add mod">
          <ac:chgData name="luca cerulli" userId="ba83affd-400c-4a23-98ab-82fd5f095048" providerId="ADAL" clId="{CA468C17-BCA9-B34A-8476-FF925ED44F83}" dt="2021-03-11T16:48:37.016" v="565" actId="1076"/>
          <ac:grpSpMkLst>
            <pc:docMk/>
            <pc:sldMk cId="4072609887" sldId="297"/>
            <ac:grpSpMk id="34" creationId="{EE405687-F03A-934B-9980-9EA4F4C59B92}"/>
          </ac:grpSpMkLst>
        </pc:grpChg>
        <pc:picChg chg="mod">
          <ac:chgData name="luca cerulli" userId="ba83affd-400c-4a23-98ab-82fd5f095048" providerId="ADAL" clId="{CA468C17-BCA9-B34A-8476-FF925ED44F83}" dt="2021-03-11T11:01:57.740" v="312"/>
          <ac:picMkLst>
            <pc:docMk/>
            <pc:sldMk cId="4072609887" sldId="297"/>
            <ac:picMk id="6" creationId="{B7E34D8D-3B76-47D6-8DFF-407282412ADE}"/>
          </ac:picMkLst>
        </pc:picChg>
        <pc:cxnChg chg="mod">
          <ac:chgData name="luca cerulli" userId="ba83affd-400c-4a23-98ab-82fd5f095048" providerId="ADAL" clId="{CA468C17-BCA9-B34A-8476-FF925ED44F83}" dt="2021-03-11T11:01:57.740" v="312"/>
          <ac:cxnSpMkLst>
            <pc:docMk/>
            <pc:sldMk cId="4072609887" sldId="297"/>
            <ac:cxnSpMk id="18" creationId="{FFC8349C-B4CD-4636-BAA4-669CC6CFDFEB}"/>
          </ac:cxnSpMkLst>
        </pc:cxnChg>
        <pc:cxnChg chg="add mod">
          <ac:chgData name="luca cerulli" userId="ba83affd-400c-4a23-98ab-82fd5f095048" providerId="ADAL" clId="{CA468C17-BCA9-B34A-8476-FF925ED44F83}" dt="2021-03-11T11:01:57.740" v="312"/>
          <ac:cxnSpMkLst>
            <pc:docMk/>
            <pc:sldMk cId="4072609887" sldId="297"/>
            <ac:cxnSpMk id="19" creationId="{0BCBD55E-7995-1244-B7A5-F4103E56C8EE}"/>
          </ac:cxnSpMkLst>
        </pc:cxnChg>
        <pc:cxnChg chg="add mod">
          <ac:chgData name="luca cerulli" userId="ba83affd-400c-4a23-98ab-82fd5f095048" providerId="ADAL" clId="{CA468C17-BCA9-B34A-8476-FF925ED44F83}" dt="2021-03-11T11:01:57.740" v="312"/>
          <ac:cxnSpMkLst>
            <pc:docMk/>
            <pc:sldMk cId="4072609887" sldId="297"/>
            <ac:cxnSpMk id="23" creationId="{2898C35F-A855-1741-AB22-E837584E3D39}"/>
          </ac:cxnSpMkLst>
        </pc:cxnChg>
        <pc:cxnChg chg="add del mod">
          <ac:chgData name="luca cerulli" userId="ba83affd-400c-4a23-98ab-82fd5f095048" providerId="ADAL" clId="{CA468C17-BCA9-B34A-8476-FF925ED44F83}" dt="2021-03-11T10:56:05.315" v="281"/>
          <ac:cxnSpMkLst>
            <pc:docMk/>
            <pc:sldMk cId="4072609887" sldId="297"/>
            <ac:cxnSpMk id="28" creationId="{D366F80C-5461-D443-95C3-8B047A6A6F8E}"/>
          </ac:cxnSpMkLst>
        </pc:cxnChg>
      </pc:sldChg>
      <pc:sldChg chg="modSp mod">
        <pc:chgData name="luca cerulli" userId="ba83affd-400c-4a23-98ab-82fd5f095048" providerId="ADAL" clId="{CA468C17-BCA9-B34A-8476-FF925ED44F83}" dt="2021-03-11T21:31:32.337" v="2215" actId="20577"/>
        <pc:sldMkLst>
          <pc:docMk/>
          <pc:sldMk cId="2737641518" sldId="299"/>
        </pc:sldMkLst>
        <pc:spChg chg="mod">
          <ac:chgData name="luca cerulli" userId="ba83affd-400c-4a23-98ab-82fd5f095048" providerId="ADAL" clId="{CA468C17-BCA9-B34A-8476-FF925ED44F83}" dt="2021-03-11T21:31:32.337" v="2215" actId="20577"/>
          <ac:spMkLst>
            <pc:docMk/>
            <pc:sldMk cId="2737641518" sldId="299"/>
            <ac:spMk id="2" creationId="{C625D759-DF00-4E95-AA1E-B194DFDDB444}"/>
          </ac:spMkLst>
        </pc:spChg>
        <pc:spChg chg="mod">
          <ac:chgData name="luca cerulli" userId="ba83affd-400c-4a23-98ab-82fd5f095048" providerId="ADAL" clId="{CA468C17-BCA9-B34A-8476-FF925ED44F83}" dt="2021-03-11T20:45:40.601" v="1326" actId="1076"/>
          <ac:spMkLst>
            <pc:docMk/>
            <pc:sldMk cId="2737641518" sldId="299"/>
            <ac:spMk id="4" creationId="{768C1243-05DF-4653-8D87-646B5B7B0EDF}"/>
          </ac:spMkLst>
        </pc:spChg>
      </pc:sldChg>
      <pc:sldChg chg="modSp mod">
        <pc:chgData name="luca cerulli" userId="ba83affd-400c-4a23-98ab-82fd5f095048" providerId="ADAL" clId="{CA468C17-BCA9-B34A-8476-FF925ED44F83}" dt="2021-03-11T21:14:33.187" v="2062" actId="1036"/>
        <pc:sldMkLst>
          <pc:docMk/>
          <pc:sldMk cId="3312017678" sldId="302"/>
        </pc:sldMkLst>
        <pc:spChg chg="mod">
          <ac:chgData name="luca cerulli" userId="ba83affd-400c-4a23-98ab-82fd5f095048" providerId="ADAL" clId="{CA468C17-BCA9-B34A-8476-FF925ED44F83}" dt="2021-03-11T21:14:33.187" v="2062" actId="1036"/>
          <ac:spMkLst>
            <pc:docMk/>
            <pc:sldMk cId="3312017678" sldId="302"/>
            <ac:spMk id="2" creationId="{BB8E0311-59B1-4C62-BFB1-D0E5AA5C19C2}"/>
          </ac:spMkLst>
        </pc:spChg>
      </pc:sldChg>
      <pc:sldChg chg="ord">
        <pc:chgData name="luca cerulli" userId="ba83affd-400c-4a23-98ab-82fd5f095048" providerId="ADAL" clId="{CA468C17-BCA9-B34A-8476-FF925ED44F83}" dt="2021-03-11T19:43:58.384" v="827" actId="20578"/>
        <pc:sldMkLst>
          <pc:docMk/>
          <pc:sldMk cId="3122423686" sldId="304"/>
        </pc:sldMkLst>
      </pc:sldChg>
      <pc:sldChg chg="addSp delSp modSp new mod">
        <pc:chgData name="luca cerulli" userId="ba83affd-400c-4a23-98ab-82fd5f095048" providerId="ADAL" clId="{CA468C17-BCA9-B34A-8476-FF925ED44F83}" dt="2021-03-11T21:41:49.633" v="2258" actId="1038"/>
        <pc:sldMkLst>
          <pc:docMk/>
          <pc:sldMk cId="3140257793" sldId="305"/>
        </pc:sldMkLst>
        <pc:spChg chg="del">
          <ac:chgData name="luca cerulli" userId="ba83affd-400c-4a23-98ab-82fd5f095048" providerId="ADAL" clId="{CA468C17-BCA9-B34A-8476-FF925ED44F83}" dt="2021-03-11T16:02:17.290" v="357"/>
          <ac:spMkLst>
            <pc:docMk/>
            <pc:sldMk cId="3140257793" sldId="305"/>
            <ac:spMk id="2" creationId="{1B2EC459-188F-DB46-8B2F-CA7A8FD19DFD}"/>
          </ac:spMkLst>
        </pc:spChg>
        <pc:spChg chg="add mod">
          <ac:chgData name="luca cerulli" userId="ba83affd-400c-4a23-98ab-82fd5f095048" providerId="ADAL" clId="{CA468C17-BCA9-B34A-8476-FF925ED44F83}" dt="2021-03-11T16:05:40.193" v="399" actId="164"/>
          <ac:spMkLst>
            <pc:docMk/>
            <pc:sldMk cId="3140257793" sldId="305"/>
            <ac:spMk id="7" creationId="{52F7AA57-02ED-8845-BF0C-799EC4B0A903}"/>
          </ac:spMkLst>
        </pc:spChg>
        <pc:spChg chg="add del mod">
          <ac:chgData name="luca cerulli" userId="ba83affd-400c-4a23-98ab-82fd5f095048" providerId="ADAL" clId="{CA468C17-BCA9-B34A-8476-FF925ED44F83}" dt="2021-03-11T16:04:45.973" v="394" actId="478"/>
          <ac:spMkLst>
            <pc:docMk/>
            <pc:sldMk cId="3140257793" sldId="305"/>
            <ac:spMk id="8" creationId="{18682C51-50FE-4E45-947B-0C5FE79F45AA}"/>
          </ac:spMkLst>
        </pc:spChg>
        <pc:spChg chg="add mod">
          <ac:chgData name="luca cerulli" userId="ba83affd-400c-4a23-98ab-82fd5f095048" providerId="ADAL" clId="{CA468C17-BCA9-B34A-8476-FF925ED44F83}" dt="2021-03-11T16:05:40.193" v="399" actId="164"/>
          <ac:spMkLst>
            <pc:docMk/>
            <pc:sldMk cId="3140257793" sldId="305"/>
            <ac:spMk id="9" creationId="{F0390F4D-3ABE-2B4A-9479-64C50136F5A9}"/>
          </ac:spMkLst>
        </pc:spChg>
        <pc:spChg chg="add mod">
          <ac:chgData name="luca cerulli" userId="ba83affd-400c-4a23-98ab-82fd5f095048" providerId="ADAL" clId="{CA468C17-BCA9-B34A-8476-FF925ED44F83}" dt="2021-03-11T16:11:01.946" v="491" actId="14100"/>
          <ac:spMkLst>
            <pc:docMk/>
            <pc:sldMk cId="3140257793" sldId="305"/>
            <ac:spMk id="11" creationId="{B66EA83A-4D2F-A14E-A57D-24BAD75C48DB}"/>
          </ac:spMkLst>
        </pc:spChg>
        <pc:grpChg chg="add mod">
          <ac:chgData name="luca cerulli" userId="ba83affd-400c-4a23-98ab-82fd5f095048" providerId="ADAL" clId="{CA468C17-BCA9-B34A-8476-FF925ED44F83}" dt="2021-03-11T21:41:49.633" v="2258" actId="1038"/>
          <ac:grpSpMkLst>
            <pc:docMk/>
            <pc:sldMk cId="3140257793" sldId="305"/>
            <ac:grpSpMk id="10" creationId="{49DD826C-0A6F-8B44-9456-233B2458B2B4}"/>
          </ac:grpSpMkLst>
        </pc:grpChg>
        <pc:picChg chg="add mod modCrop">
          <ac:chgData name="luca cerulli" userId="ba83affd-400c-4a23-98ab-82fd5f095048" providerId="ADAL" clId="{CA468C17-BCA9-B34A-8476-FF925ED44F83}" dt="2021-03-11T16:06:08.951" v="402" actId="732"/>
          <ac:picMkLst>
            <pc:docMk/>
            <pc:sldMk cId="3140257793" sldId="305"/>
            <ac:picMk id="6" creationId="{D2D8F4AC-408F-934C-B212-79FA8948DE11}"/>
          </ac:picMkLst>
        </pc:picChg>
      </pc:sldChg>
      <pc:sldChg chg="addSp modSp add mod">
        <pc:chgData name="luca cerulli" userId="ba83affd-400c-4a23-98ab-82fd5f095048" providerId="ADAL" clId="{CA468C17-BCA9-B34A-8476-FF925ED44F83}" dt="2021-03-11T21:32:27.626" v="2229" actId="20577"/>
        <pc:sldMkLst>
          <pc:docMk/>
          <pc:sldMk cId="3516343134" sldId="306"/>
        </pc:sldMkLst>
        <pc:spChg chg="mod">
          <ac:chgData name="luca cerulli" userId="ba83affd-400c-4a23-98ab-82fd5f095048" providerId="ADAL" clId="{CA468C17-BCA9-B34A-8476-FF925ED44F83}" dt="2021-03-11T21:32:27.626" v="2229" actId="20577"/>
          <ac:spMkLst>
            <pc:docMk/>
            <pc:sldMk cId="3516343134" sldId="306"/>
            <ac:spMk id="2" creationId="{2CC9D3DC-F023-432D-AB3D-1F75C31EE3E3}"/>
          </ac:spMkLst>
        </pc:spChg>
        <pc:spChg chg="add mod">
          <ac:chgData name="luca cerulli" userId="ba83affd-400c-4a23-98ab-82fd5f095048" providerId="ADAL" clId="{CA468C17-BCA9-B34A-8476-FF925ED44F83}" dt="2021-03-11T20:46:00.339" v="1337" actId="1035"/>
          <ac:spMkLst>
            <pc:docMk/>
            <pc:sldMk cId="3516343134" sldId="306"/>
            <ac:spMk id="4" creationId="{1AAC7F2E-A9A4-5148-BDD1-9C77F7200E1A}"/>
          </ac:spMkLst>
        </pc:spChg>
      </pc:sldChg>
      <pc:sldChg chg="addSp delSp modSp add mod ord">
        <pc:chgData name="luca cerulli" userId="ba83affd-400c-4a23-98ab-82fd5f095048" providerId="ADAL" clId="{CA468C17-BCA9-B34A-8476-FF925ED44F83}" dt="2021-03-11T21:24:51.302" v="2157" actId="2710"/>
        <pc:sldMkLst>
          <pc:docMk/>
          <pc:sldMk cId="3530335454" sldId="307"/>
        </pc:sldMkLst>
        <pc:spChg chg="mod">
          <ac:chgData name="luca cerulli" userId="ba83affd-400c-4a23-98ab-82fd5f095048" providerId="ADAL" clId="{CA468C17-BCA9-B34A-8476-FF925ED44F83}" dt="2021-03-11T21:24:51.302" v="2157" actId="2710"/>
          <ac:spMkLst>
            <pc:docMk/>
            <pc:sldMk cId="3530335454" sldId="307"/>
            <ac:spMk id="2" creationId="{2CC9D3DC-F023-432D-AB3D-1F75C31EE3E3}"/>
          </ac:spMkLst>
        </pc:spChg>
        <pc:spChg chg="add del mod">
          <ac:chgData name="luca cerulli" userId="ba83affd-400c-4a23-98ab-82fd5f095048" providerId="ADAL" clId="{CA468C17-BCA9-B34A-8476-FF925ED44F83}" dt="2021-03-11T21:24:26.277" v="2149" actId="478"/>
          <ac:spMkLst>
            <pc:docMk/>
            <pc:sldMk cId="3530335454" sldId="307"/>
            <ac:spMk id="5" creationId="{33242290-43CA-D142-9054-021D0421D6E5}"/>
          </ac:spMkLst>
        </pc:spChg>
        <pc:spChg chg="mod">
          <ac:chgData name="luca cerulli" userId="ba83affd-400c-4a23-98ab-82fd5f095048" providerId="ADAL" clId="{CA468C17-BCA9-B34A-8476-FF925ED44F83}" dt="2021-03-11T20:46:18.648" v="1339" actId="255"/>
          <ac:spMkLst>
            <pc:docMk/>
            <pc:sldMk cId="3530335454" sldId="307"/>
            <ac:spMk id="7" creationId="{3A9CE530-8AB4-496A-932F-EDC9BFECC863}"/>
          </ac:spMkLst>
        </pc:spChg>
      </pc:sldChg>
      <pc:sldChg chg="modSp add mod">
        <pc:chgData name="luca cerulli" userId="ba83affd-400c-4a23-98ab-82fd5f095048" providerId="ADAL" clId="{CA468C17-BCA9-B34A-8476-FF925ED44F83}" dt="2021-03-11T21:38:46.735" v="2257" actId="20577"/>
        <pc:sldMkLst>
          <pc:docMk/>
          <pc:sldMk cId="1383478726" sldId="308"/>
        </pc:sldMkLst>
        <pc:spChg chg="mod">
          <ac:chgData name="luca cerulli" userId="ba83affd-400c-4a23-98ab-82fd5f095048" providerId="ADAL" clId="{CA468C17-BCA9-B34A-8476-FF925ED44F83}" dt="2021-03-11T21:38:46.735" v="2257" actId="20577"/>
          <ac:spMkLst>
            <pc:docMk/>
            <pc:sldMk cId="1383478726" sldId="308"/>
            <ac:spMk id="2" creationId="{2CC9D3DC-F023-432D-AB3D-1F75C31EE3E3}"/>
          </ac:spMkLst>
        </pc:spChg>
        <pc:spChg chg="mod">
          <ac:chgData name="luca cerulli" userId="ba83affd-400c-4a23-98ab-82fd5f095048" providerId="ADAL" clId="{CA468C17-BCA9-B34A-8476-FF925ED44F83}" dt="2021-03-11T20:46:09.640" v="1338" actId="255"/>
          <ac:spMkLst>
            <pc:docMk/>
            <pc:sldMk cId="1383478726" sldId="308"/>
            <ac:spMk id="7" creationId="{7DBC8E20-CFB5-4893-BE39-D9FC3C6758DA}"/>
          </ac:spMkLst>
        </pc:spChg>
      </pc:sldChg>
      <pc:sldChg chg="addSp delSp modSp add mod ord">
        <pc:chgData name="luca cerulli" userId="ba83affd-400c-4a23-98ab-82fd5f095048" providerId="ADAL" clId="{CA468C17-BCA9-B34A-8476-FF925ED44F83}" dt="2021-03-11T21:02:52.822" v="1808" actId="255"/>
        <pc:sldMkLst>
          <pc:docMk/>
          <pc:sldMk cId="3057374717" sldId="309"/>
        </pc:sldMkLst>
        <pc:spChg chg="mod">
          <ac:chgData name="luca cerulli" userId="ba83affd-400c-4a23-98ab-82fd5f095048" providerId="ADAL" clId="{CA468C17-BCA9-B34A-8476-FF925ED44F83}" dt="2021-03-11T20:50:38.259" v="1456" actId="20577"/>
          <ac:spMkLst>
            <pc:docMk/>
            <pc:sldMk cId="3057374717" sldId="309"/>
            <ac:spMk id="4" creationId="{06EEE9A1-CF78-4B45-AF3E-72FE9B9A2F3C}"/>
          </ac:spMkLst>
        </pc:spChg>
        <pc:spChg chg="add del mod">
          <ac:chgData name="luca cerulli" userId="ba83affd-400c-4a23-98ab-82fd5f095048" providerId="ADAL" clId="{CA468C17-BCA9-B34A-8476-FF925ED44F83}" dt="2021-03-11T16:49:15.335" v="571" actId="478"/>
          <ac:spMkLst>
            <pc:docMk/>
            <pc:sldMk cId="3057374717" sldId="309"/>
            <ac:spMk id="7" creationId="{C2DF4D83-741F-0942-9D82-8090F74DA3A2}"/>
          </ac:spMkLst>
        </pc:spChg>
        <pc:spChg chg="mod">
          <ac:chgData name="luca cerulli" userId="ba83affd-400c-4a23-98ab-82fd5f095048" providerId="ADAL" clId="{CA468C17-BCA9-B34A-8476-FF925ED44F83}" dt="2021-03-11T16:49:39.715" v="573"/>
          <ac:spMkLst>
            <pc:docMk/>
            <pc:sldMk cId="3057374717" sldId="309"/>
            <ac:spMk id="20" creationId="{4951C198-FB78-7441-80CD-18FE82F00C17}"/>
          </ac:spMkLst>
        </pc:spChg>
        <pc:spChg chg="mod">
          <ac:chgData name="luca cerulli" userId="ba83affd-400c-4a23-98ab-82fd5f095048" providerId="ADAL" clId="{CA468C17-BCA9-B34A-8476-FF925ED44F83}" dt="2021-03-11T16:49:39.715" v="573"/>
          <ac:spMkLst>
            <pc:docMk/>
            <pc:sldMk cId="3057374717" sldId="309"/>
            <ac:spMk id="22" creationId="{42837F62-8BBB-834D-9ADB-24DD12B187CC}"/>
          </ac:spMkLst>
        </pc:spChg>
        <pc:spChg chg="mod">
          <ac:chgData name="luca cerulli" userId="ba83affd-400c-4a23-98ab-82fd5f095048" providerId="ADAL" clId="{CA468C17-BCA9-B34A-8476-FF925ED44F83}" dt="2021-03-11T16:49:39.715" v="573"/>
          <ac:spMkLst>
            <pc:docMk/>
            <pc:sldMk cId="3057374717" sldId="309"/>
            <ac:spMk id="23" creationId="{9562C7CB-56F9-124A-8CD9-D36980E547D0}"/>
          </ac:spMkLst>
        </pc:spChg>
        <pc:spChg chg="mod">
          <ac:chgData name="luca cerulli" userId="ba83affd-400c-4a23-98ab-82fd5f095048" providerId="ADAL" clId="{CA468C17-BCA9-B34A-8476-FF925ED44F83}" dt="2021-03-11T16:49:39.715" v="573"/>
          <ac:spMkLst>
            <pc:docMk/>
            <pc:sldMk cId="3057374717" sldId="309"/>
            <ac:spMk id="24" creationId="{855E67A6-FC73-4446-ADD9-82734575D7A4}"/>
          </ac:spMkLst>
        </pc:spChg>
        <pc:spChg chg="mod">
          <ac:chgData name="luca cerulli" userId="ba83affd-400c-4a23-98ab-82fd5f095048" providerId="ADAL" clId="{CA468C17-BCA9-B34A-8476-FF925ED44F83}" dt="2021-03-11T16:49:39.715" v="573"/>
          <ac:spMkLst>
            <pc:docMk/>
            <pc:sldMk cId="3057374717" sldId="309"/>
            <ac:spMk id="27" creationId="{0F1267CD-2F0F-B54B-95CE-C49EE4438A96}"/>
          </ac:spMkLst>
        </pc:spChg>
        <pc:spChg chg="mod">
          <ac:chgData name="luca cerulli" userId="ba83affd-400c-4a23-98ab-82fd5f095048" providerId="ADAL" clId="{CA468C17-BCA9-B34A-8476-FF925ED44F83}" dt="2021-03-11T16:49:39.715" v="573"/>
          <ac:spMkLst>
            <pc:docMk/>
            <pc:sldMk cId="3057374717" sldId="309"/>
            <ac:spMk id="29" creationId="{F8AAF6C7-6C6A-0C49-85F3-8B5D8811C1D4}"/>
          </ac:spMkLst>
        </pc:spChg>
        <pc:spChg chg="mod">
          <ac:chgData name="luca cerulli" userId="ba83affd-400c-4a23-98ab-82fd5f095048" providerId="ADAL" clId="{CA468C17-BCA9-B34A-8476-FF925ED44F83}" dt="2021-03-11T16:49:39.715" v="573"/>
          <ac:spMkLst>
            <pc:docMk/>
            <pc:sldMk cId="3057374717" sldId="309"/>
            <ac:spMk id="33" creationId="{59372E8D-72EF-C143-A56A-C339064F5FA4}"/>
          </ac:spMkLst>
        </pc:spChg>
        <pc:spChg chg="mod">
          <ac:chgData name="luca cerulli" userId="ba83affd-400c-4a23-98ab-82fd5f095048" providerId="ADAL" clId="{CA468C17-BCA9-B34A-8476-FF925ED44F83}" dt="2021-03-11T16:49:39.715" v="573"/>
          <ac:spMkLst>
            <pc:docMk/>
            <pc:sldMk cId="3057374717" sldId="309"/>
            <ac:spMk id="34" creationId="{E3A60C80-FBB3-8A4C-9B7F-E1B1498417AA}"/>
          </ac:spMkLst>
        </pc:spChg>
        <pc:spChg chg="add mod">
          <ac:chgData name="luca cerulli" userId="ba83affd-400c-4a23-98ab-82fd5f095048" providerId="ADAL" clId="{CA468C17-BCA9-B34A-8476-FF925ED44F83}" dt="2021-03-11T21:02:52.822" v="1808" actId="255"/>
          <ac:spMkLst>
            <pc:docMk/>
            <pc:sldMk cId="3057374717" sldId="309"/>
            <ac:spMk id="41" creationId="{9509841C-426B-5F43-BE13-D4D722E43C03}"/>
          </ac:spMkLst>
        </pc:spChg>
        <pc:grpChg chg="del">
          <ac:chgData name="luca cerulli" userId="ba83affd-400c-4a23-98ab-82fd5f095048" providerId="ADAL" clId="{CA468C17-BCA9-B34A-8476-FF925ED44F83}" dt="2021-03-11T16:49:18.070" v="572" actId="478"/>
          <ac:grpSpMkLst>
            <pc:docMk/>
            <pc:sldMk cId="3057374717" sldId="309"/>
            <ac:grpSpMk id="10" creationId="{EDEA8E1E-ADEA-4A0C-B1C3-C2A46542B697}"/>
          </ac:grpSpMkLst>
        </pc:grpChg>
        <pc:grpChg chg="add mod">
          <ac:chgData name="luca cerulli" userId="ba83affd-400c-4a23-98ab-82fd5f095048" providerId="ADAL" clId="{CA468C17-BCA9-B34A-8476-FF925ED44F83}" dt="2021-03-11T17:03:27.977" v="581" actId="1076"/>
          <ac:grpSpMkLst>
            <pc:docMk/>
            <pc:sldMk cId="3057374717" sldId="309"/>
            <ac:grpSpMk id="18" creationId="{B4CAC82F-C4B3-F74E-A2FF-BAC4D2CE6EF9}"/>
          </ac:grpSpMkLst>
        </pc:grpChg>
        <pc:grpChg chg="mod">
          <ac:chgData name="luca cerulli" userId="ba83affd-400c-4a23-98ab-82fd5f095048" providerId="ADAL" clId="{CA468C17-BCA9-B34A-8476-FF925ED44F83}" dt="2021-03-11T16:49:39.715" v="573"/>
          <ac:grpSpMkLst>
            <pc:docMk/>
            <pc:sldMk cId="3057374717" sldId="309"/>
            <ac:grpSpMk id="19" creationId="{1F5F384B-3458-7D41-A350-B3999421A966}"/>
          </ac:grpSpMkLst>
        </pc:grpChg>
        <pc:grpChg chg="mod">
          <ac:chgData name="luca cerulli" userId="ba83affd-400c-4a23-98ab-82fd5f095048" providerId="ADAL" clId="{CA468C17-BCA9-B34A-8476-FF925ED44F83}" dt="2021-03-11T16:49:39.715" v="573"/>
          <ac:grpSpMkLst>
            <pc:docMk/>
            <pc:sldMk cId="3057374717" sldId="309"/>
            <ac:grpSpMk id="21" creationId="{33E173D0-5FD7-5140-8BB2-3E6F58449B73}"/>
          </ac:grpSpMkLst>
        </pc:grpChg>
        <pc:grpChg chg="mod">
          <ac:chgData name="luca cerulli" userId="ba83affd-400c-4a23-98ab-82fd5f095048" providerId="ADAL" clId="{CA468C17-BCA9-B34A-8476-FF925ED44F83}" dt="2021-03-11T16:49:39.715" v="573"/>
          <ac:grpSpMkLst>
            <pc:docMk/>
            <pc:sldMk cId="3057374717" sldId="309"/>
            <ac:grpSpMk id="26" creationId="{D51B6179-3A0F-A24C-9554-26B497FBA37A}"/>
          </ac:grpSpMkLst>
        </pc:grpChg>
        <pc:grpChg chg="mod">
          <ac:chgData name="luca cerulli" userId="ba83affd-400c-4a23-98ab-82fd5f095048" providerId="ADAL" clId="{CA468C17-BCA9-B34A-8476-FF925ED44F83}" dt="2021-03-11T16:49:39.715" v="573"/>
          <ac:grpSpMkLst>
            <pc:docMk/>
            <pc:sldMk cId="3057374717" sldId="309"/>
            <ac:grpSpMk id="28" creationId="{E2F5BDB8-CF49-D148-8B78-61A5CBB2670C}"/>
          </ac:grpSpMkLst>
        </pc:grpChg>
        <pc:picChg chg="del">
          <ac:chgData name="luca cerulli" userId="ba83affd-400c-4a23-98ab-82fd5f095048" providerId="ADAL" clId="{CA468C17-BCA9-B34A-8476-FF925ED44F83}" dt="2021-03-11T16:49:09.314" v="569" actId="478"/>
          <ac:picMkLst>
            <pc:docMk/>
            <pc:sldMk cId="3057374717" sldId="309"/>
            <ac:picMk id="5" creationId="{F23A79BA-282E-406B-BBF1-DEF491956415}"/>
          </ac:picMkLst>
        </pc:picChg>
        <pc:picChg chg="mod">
          <ac:chgData name="luca cerulli" userId="ba83affd-400c-4a23-98ab-82fd5f095048" providerId="ADAL" clId="{CA468C17-BCA9-B34A-8476-FF925ED44F83}" dt="2021-03-11T16:49:39.715" v="573"/>
          <ac:picMkLst>
            <pc:docMk/>
            <pc:sldMk cId="3057374717" sldId="309"/>
            <ac:picMk id="25" creationId="{4E3AA99C-83AC-4E40-89FB-3546BFA3AE13}"/>
          </ac:picMkLst>
        </pc:picChg>
        <pc:cxnChg chg="mod">
          <ac:chgData name="luca cerulli" userId="ba83affd-400c-4a23-98ab-82fd5f095048" providerId="ADAL" clId="{CA468C17-BCA9-B34A-8476-FF925ED44F83}" dt="2021-03-11T16:49:39.715" v="573"/>
          <ac:cxnSpMkLst>
            <pc:docMk/>
            <pc:sldMk cId="3057374717" sldId="309"/>
            <ac:cxnSpMk id="30" creationId="{65F7E197-71DF-5C4A-953E-2CB99DDB1BBE}"/>
          </ac:cxnSpMkLst>
        </pc:cxnChg>
        <pc:cxnChg chg="mod">
          <ac:chgData name="luca cerulli" userId="ba83affd-400c-4a23-98ab-82fd5f095048" providerId="ADAL" clId="{CA468C17-BCA9-B34A-8476-FF925ED44F83}" dt="2021-03-11T16:49:39.715" v="573"/>
          <ac:cxnSpMkLst>
            <pc:docMk/>
            <pc:sldMk cId="3057374717" sldId="309"/>
            <ac:cxnSpMk id="31" creationId="{A07BA312-B144-744A-AEF5-7CB4A7E86A92}"/>
          </ac:cxnSpMkLst>
        </pc:cxnChg>
        <pc:cxnChg chg="mod">
          <ac:chgData name="luca cerulli" userId="ba83affd-400c-4a23-98ab-82fd5f095048" providerId="ADAL" clId="{CA468C17-BCA9-B34A-8476-FF925ED44F83}" dt="2021-03-11T16:49:39.715" v="573"/>
          <ac:cxnSpMkLst>
            <pc:docMk/>
            <pc:sldMk cId="3057374717" sldId="309"/>
            <ac:cxnSpMk id="32" creationId="{56E464B1-459B-DC4F-AE8D-2E272E8C4227}"/>
          </ac:cxnSpMkLst>
        </pc:cxnChg>
        <pc:cxnChg chg="add del mod">
          <ac:chgData name="luca cerulli" userId="ba83affd-400c-4a23-98ab-82fd5f095048" providerId="ADAL" clId="{CA468C17-BCA9-B34A-8476-FF925ED44F83}" dt="2021-03-11T20:18:52.837" v="1091" actId="478"/>
          <ac:cxnSpMkLst>
            <pc:docMk/>
            <pc:sldMk cId="3057374717" sldId="309"/>
            <ac:cxnSpMk id="38" creationId="{64A5C92D-9F64-4342-AC1A-493422849578}"/>
          </ac:cxnSpMkLst>
        </pc:cxnChg>
      </pc:sldChg>
      <pc:sldChg chg="addSp delSp modSp add mod">
        <pc:chgData name="luca cerulli" userId="ba83affd-400c-4a23-98ab-82fd5f095048" providerId="ADAL" clId="{CA468C17-BCA9-B34A-8476-FF925ED44F83}" dt="2021-03-11T21:15:49.169" v="2075" actId="1037"/>
        <pc:sldMkLst>
          <pc:docMk/>
          <pc:sldMk cId="3206878108" sldId="310"/>
        </pc:sldMkLst>
        <pc:spChg chg="del mod">
          <ac:chgData name="luca cerulli" userId="ba83affd-400c-4a23-98ab-82fd5f095048" providerId="ADAL" clId="{CA468C17-BCA9-B34A-8476-FF925ED44F83}" dt="2021-03-11T20:50:11.956" v="1449" actId="478"/>
          <ac:spMkLst>
            <pc:docMk/>
            <pc:sldMk cId="3206878108" sldId="310"/>
            <ac:spMk id="4" creationId="{06EEE9A1-CF78-4B45-AF3E-72FE9B9A2F3C}"/>
          </ac:spMkLst>
        </pc:spChg>
        <pc:spChg chg="add del mod">
          <ac:chgData name="luca cerulli" userId="ba83affd-400c-4a23-98ab-82fd5f095048" providerId="ADAL" clId="{CA468C17-BCA9-B34A-8476-FF925ED44F83}" dt="2021-03-11T19:46:41.826" v="834"/>
          <ac:spMkLst>
            <pc:docMk/>
            <pc:sldMk cId="3206878108" sldId="310"/>
            <ac:spMk id="7" creationId="{3138BDEE-B9F7-5047-ACB1-EFBAA8F554B0}"/>
          </ac:spMkLst>
        </pc:spChg>
        <pc:spChg chg="del mod topLvl">
          <ac:chgData name="luca cerulli" userId="ba83affd-400c-4a23-98ab-82fd5f095048" providerId="ADAL" clId="{CA468C17-BCA9-B34A-8476-FF925ED44F83}" dt="2021-03-11T17:05:03.220" v="714" actId="478"/>
          <ac:spMkLst>
            <pc:docMk/>
            <pc:sldMk cId="3206878108" sldId="310"/>
            <ac:spMk id="8" creationId="{B93962D2-E06A-4325-BFF3-4637DF0952BD}"/>
          </ac:spMkLst>
        </pc:spChg>
        <pc:spChg chg="mod topLvl">
          <ac:chgData name="luca cerulli" userId="ba83affd-400c-4a23-98ab-82fd5f095048" providerId="ADAL" clId="{CA468C17-BCA9-B34A-8476-FF925ED44F83}" dt="2021-03-11T17:04:13.346" v="586" actId="1076"/>
          <ac:spMkLst>
            <pc:docMk/>
            <pc:sldMk cId="3206878108" sldId="310"/>
            <ac:spMk id="9" creationId="{10D225EA-BB48-44DA-8C2B-0C9845F8F601}"/>
          </ac:spMkLst>
        </pc:spChg>
        <pc:spChg chg="del mod topLvl">
          <ac:chgData name="luca cerulli" userId="ba83affd-400c-4a23-98ab-82fd5f095048" providerId="ADAL" clId="{CA468C17-BCA9-B34A-8476-FF925ED44F83}" dt="2021-03-11T17:04:14.896" v="587" actId="478"/>
          <ac:spMkLst>
            <pc:docMk/>
            <pc:sldMk cId="3206878108" sldId="310"/>
            <ac:spMk id="11" creationId="{AFE4BEBA-2E7E-43A8-8F87-209F354DA3AB}"/>
          </ac:spMkLst>
        </pc:spChg>
        <pc:spChg chg="del mod topLvl">
          <ac:chgData name="luca cerulli" userId="ba83affd-400c-4a23-98ab-82fd5f095048" providerId="ADAL" clId="{CA468C17-BCA9-B34A-8476-FF925ED44F83}" dt="2021-03-11T17:04:23.234" v="590" actId="478"/>
          <ac:spMkLst>
            <pc:docMk/>
            <pc:sldMk cId="3206878108" sldId="310"/>
            <ac:spMk id="13" creationId="{ECDFA9B9-08EE-40A0-B067-CE330B9E66E0}"/>
          </ac:spMkLst>
        </pc:spChg>
        <pc:spChg chg="mod topLvl">
          <ac:chgData name="luca cerulli" userId="ba83affd-400c-4a23-98ab-82fd5f095048" providerId="ADAL" clId="{CA468C17-BCA9-B34A-8476-FF925ED44F83}" dt="2021-03-11T17:09:44.042" v="808" actId="164"/>
          <ac:spMkLst>
            <pc:docMk/>
            <pc:sldMk cId="3206878108" sldId="310"/>
            <ac:spMk id="14" creationId="{AC4951F3-C550-4853-BB31-11F894C1B3F8}"/>
          </ac:spMkLst>
        </pc:spChg>
        <pc:spChg chg="del mod topLvl">
          <ac:chgData name="luca cerulli" userId="ba83affd-400c-4a23-98ab-82fd5f095048" providerId="ADAL" clId="{CA468C17-BCA9-B34A-8476-FF925ED44F83}" dt="2021-03-11T17:04:28.314" v="593" actId="478"/>
          <ac:spMkLst>
            <pc:docMk/>
            <pc:sldMk cId="3206878108" sldId="310"/>
            <ac:spMk id="15" creationId="{20FF94FC-BE21-43E8-A77A-9A58D06F84E7}"/>
          </ac:spMkLst>
        </pc:spChg>
        <pc:spChg chg="del mod topLvl">
          <ac:chgData name="luca cerulli" userId="ba83affd-400c-4a23-98ab-82fd5f095048" providerId="ADAL" clId="{CA468C17-BCA9-B34A-8476-FF925ED44F83}" dt="2021-03-11T17:04:26.793" v="592" actId="478"/>
          <ac:spMkLst>
            <pc:docMk/>
            <pc:sldMk cId="3206878108" sldId="310"/>
            <ac:spMk id="16" creationId="{596D69E7-82C4-47B8-A806-B9B790578910}"/>
          </ac:spMkLst>
        </pc:spChg>
        <pc:spChg chg="del mod topLvl">
          <ac:chgData name="luca cerulli" userId="ba83affd-400c-4a23-98ab-82fd5f095048" providerId="ADAL" clId="{CA468C17-BCA9-B34A-8476-FF925ED44F83}" dt="2021-03-11T17:04:24.730" v="591" actId="478"/>
          <ac:spMkLst>
            <pc:docMk/>
            <pc:sldMk cId="3206878108" sldId="310"/>
            <ac:spMk id="17" creationId="{AB65FE86-4CC9-437C-BE8E-E5F466797A77}"/>
          </ac:spMkLst>
        </pc:spChg>
        <pc:spChg chg="add mod">
          <ac:chgData name="luca cerulli" userId="ba83affd-400c-4a23-98ab-82fd5f095048" providerId="ADAL" clId="{CA468C17-BCA9-B34A-8476-FF925ED44F83}" dt="2021-03-11T17:09:44.042" v="808" actId="164"/>
          <ac:spMkLst>
            <pc:docMk/>
            <pc:sldMk cId="3206878108" sldId="310"/>
            <ac:spMk id="19" creationId="{587FB12C-454E-274E-BBBA-183C11E1E2E6}"/>
          </ac:spMkLst>
        </pc:spChg>
        <pc:spChg chg="add mod">
          <ac:chgData name="luca cerulli" userId="ba83affd-400c-4a23-98ab-82fd5f095048" providerId="ADAL" clId="{CA468C17-BCA9-B34A-8476-FF925ED44F83}" dt="2021-03-11T17:09:44.042" v="808" actId="164"/>
          <ac:spMkLst>
            <pc:docMk/>
            <pc:sldMk cId="3206878108" sldId="310"/>
            <ac:spMk id="20" creationId="{EFBC0167-41E2-6A40-8168-3454D3247C84}"/>
          </ac:spMkLst>
        </pc:spChg>
        <pc:spChg chg="add mod">
          <ac:chgData name="luca cerulli" userId="ba83affd-400c-4a23-98ab-82fd5f095048" providerId="ADAL" clId="{CA468C17-BCA9-B34A-8476-FF925ED44F83}" dt="2021-03-11T17:09:44.042" v="808" actId="164"/>
          <ac:spMkLst>
            <pc:docMk/>
            <pc:sldMk cId="3206878108" sldId="310"/>
            <ac:spMk id="21" creationId="{3F54E26E-8640-3A44-9B9B-57DE67A1782D}"/>
          </ac:spMkLst>
        </pc:spChg>
        <pc:spChg chg="add del mod">
          <ac:chgData name="luca cerulli" userId="ba83affd-400c-4a23-98ab-82fd5f095048" providerId="ADAL" clId="{CA468C17-BCA9-B34A-8476-FF925ED44F83}" dt="2021-03-11T19:46:42.733" v="836"/>
          <ac:spMkLst>
            <pc:docMk/>
            <pc:sldMk cId="3206878108" sldId="310"/>
            <ac:spMk id="22" creationId="{FAAA171D-9AC2-2D40-A985-78170CB04777}"/>
          </ac:spMkLst>
        </pc:spChg>
        <pc:spChg chg="add del mod">
          <ac:chgData name="luca cerulli" userId="ba83affd-400c-4a23-98ab-82fd5f095048" providerId="ADAL" clId="{CA468C17-BCA9-B34A-8476-FF925ED44F83}" dt="2021-03-11T20:50:15.651" v="1451" actId="478"/>
          <ac:spMkLst>
            <pc:docMk/>
            <pc:sldMk cId="3206878108" sldId="310"/>
            <ac:spMk id="24" creationId="{557F9DC9-36F1-B443-ABF9-B8097B2BAB6F}"/>
          </ac:spMkLst>
        </pc:spChg>
        <pc:spChg chg="add mod">
          <ac:chgData name="luca cerulli" userId="ba83affd-400c-4a23-98ab-82fd5f095048" providerId="ADAL" clId="{CA468C17-BCA9-B34A-8476-FF925ED44F83}" dt="2021-03-11T20:50:45.034" v="1458" actId="20577"/>
          <ac:spMkLst>
            <pc:docMk/>
            <pc:sldMk cId="3206878108" sldId="310"/>
            <ac:spMk id="25" creationId="{5D7C381C-A4B8-404F-91F1-85EEF342DC59}"/>
          </ac:spMkLst>
        </pc:spChg>
        <pc:spChg chg="add mod">
          <ac:chgData name="luca cerulli" userId="ba83affd-400c-4a23-98ab-82fd5f095048" providerId="ADAL" clId="{CA468C17-BCA9-B34A-8476-FF925ED44F83}" dt="2021-03-11T21:03:22.854" v="1844" actId="1037"/>
          <ac:spMkLst>
            <pc:docMk/>
            <pc:sldMk cId="3206878108" sldId="310"/>
            <ac:spMk id="26" creationId="{E2B900CA-91A7-7D41-A3B1-10CD4B391421}"/>
          </ac:spMkLst>
        </pc:spChg>
        <pc:grpChg chg="add mod">
          <ac:chgData name="luca cerulli" userId="ba83affd-400c-4a23-98ab-82fd5f095048" providerId="ADAL" clId="{CA468C17-BCA9-B34A-8476-FF925ED44F83}" dt="2021-03-11T21:15:49.169" v="2075" actId="1037"/>
          <ac:grpSpMkLst>
            <pc:docMk/>
            <pc:sldMk cId="3206878108" sldId="310"/>
            <ac:grpSpMk id="2" creationId="{0C4A1A93-772D-ED45-A2A2-0BFF7A00F848}"/>
          </ac:grpSpMkLst>
        </pc:grpChg>
        <pc:grpChg chg="add del">
          <ac:chgData name="luca cerulli" userId="ba83affd-400c-4a23-98ab-82fd5f095048" providerId="ADAL" clId="{CA468C17-BCA9-B34A-8476-FF925ED44F83}" dt="2021-03-11T17:04:01.635" v="585" actId="165"/>
          <ac:grpSpMkLst>
            <pc:docMk/>
            <pc:sldMk cId="3206878108" sldId="310"/>
            <ac:grpSpMk id="10" creationId="{EDEA8E1E-ADEA-4A0C-B1C3-C2A46542B697}"/>
          </ac:grpSpMkLst>
        </pc:grpChg>
        <pc:picChg chg="mod">
          <ac:chgData name="luca cerulli" userId="ba83affd-400c-4a23-98ab-82fd5f095048" providerId="ADAL" clId="{CA468C17-BCA9-B34A-8476-FF925ED44F83}" dt="2021-03-11T21:03:29.501" v="1845" actId="14100"/>
          <ac:picMkLst>
            <pc:docMk/>
            <pc:sldMk cId="3206878108" sldId="310"/>
            <ac:picMk id="5" creationId="{F23A79BA-282E-406B-BBF1-DEF491956415}"/>
          </ac:picMkLst>
        </pc:picChg>
        <pc:cxnChg chg="del mod topLvl">
          <ac:chgData name="luca cerulli" userId="ba83affd-400c-4a23-98ab-82fd5f095048" providerId="ADAL" clId="{CA468C17-BCA9-B34A-8476-FF925ED44F83}" dt="2021-03-11T17:04:16.834" v="588" actId="478"/>
          <ac:cxnSpMkLst>
            <pc:docMk/>
            <pc:sldMk cId="3206878108" sldId="310"/>
            <ac:cxnSpMk id="6" creationId="{39294B96-4FA8-4FAA-95DC-6B5E0F3F5016}"/>
          </ac:cxnSpMkLst>
        </pc:cxnChg>
        <pc:cxnChg chg="del mod topLvl">
          <ac:chgData name="luca cerulli" userId="ba83affd-400c-4a23-98ab-82fd5f095048" providerId="ADAL" clId="{CA468C17-BCA9-B34A-8476-FF925ED44F83}" dt="2021-03-11T17:04:18.821" v="589" actId="478"/>
          <ac:cxnSpMkLst>
            <pc:docMk/>
            <pc:sldMk cId="3206878108" sldId="310"/>
            <ac:cxnSpMk id="12" creationId="{131BCC52-935E-4FE4-A6EF-2D929183CC22}"/>
          </ac:cxnSpMkLst>
        </pc:cxnChg>
      </pc:sldChg>
    </pc:docChg>
  </pc:docChgLst>
  <pc:docChgLst>
    <pc:chgData name="Léo Sudriès" userId="S::sudries@etud.insa-toulouse.fr::cd1a3081-d675-4996-9fd2-0387c00cfc21" providerId="AD" clId="Web-{F2D90B1C-9FEA-3EFF-5E74-DEC1DE63D010}"/>
    <pc:docChg chg="delSld modSld">
      <pc:chgData name="Léo Sudriès" userId="S::sudries@etud.insa-toulouse.fr::cd1a3081-d675-4996-9fd2-0387c00cfc21" providerId="AD" clId="Web-{F2D90B1C-9FEA-3EFF-5E74-DEC1DE63D010}" dt="2021-03-10T13:35:54.789" v="124"/>
      <pc:docMkLst>
        <pc:docMk/>
      </pc:docMkLst>
      <pc:sldChg chg="modSp modNotes">
        <pc:chgData name="Léo Sudriès" userId="S::sudries@etud.insa-toulouse.fr::cd1a3081-d675-4996-9fd2-0387c00cfc21" providerId="AD" clId="Web-{F2D90B1C-9FEA-3EFF-5E74-DEC1DE63D010}" dt="2021-03-10T13:28:29.516" v="26"/>
        <pc:sldMkLst>
          <pc:docMk/>
          <pc:sldMk cId="965874546" sldId="279"/>
        </pc:sldMkLst>
        <pc:grpChg chg="mod">
          <ac:chgData name="Léo Sudriès" userId="S::sudries@etud.insa-toulouse.fr::cd1a3081-d675-4996-9fd2-0387c00cfc21" providerId="AD" clId="Web-{F2D90B1C-9FEA-3EFF-5E74-DEC1DE63D010}" dt="2021-03-10T13:21:15.447" v="17" actId="1076"/>
          <ac:grpSpMkLst>
            <pc:docMk/>
            <pc:sldMk cId="965874546" sldId="279"/>
            <ac:grpSpMk id="6" creationId="{9683EE31-FD49-490E-9767-D001DA81DDE9}"/>
          </ac:grpSpMkLst>
        </pc:grpChg>
      </pc:sldChg>
      <pc:sldChg chg="modSp modNotes">
        <pc:chgData name="Léo Sudriès" userId="S::sudries@etud.insa-toulouse.fr::cd1a3081-d675-4996-9fd2-0387c00cfc21" providerId="AD" clId="Web-{F2D90B1C-9FEA-3EFF-5E74-DEC1DE63D010}" dt="2021-03-10T13:34:58.913" v="61" actId="14100"/>
        <pc:sldMkLst>
          <pc:docMk/>
          <pc:sldMk cId="1767515226" sldId="280"/>
        </pc:sldMkLst>
        <pc:spChg chg="mod">
          <ac:chgData name="Léo Sudriès" userId="S::sudries@etud.insa-toulouse.fr::cd1a3081-d675-4996-9fd2-0387c00cfc21" providerId="AD" clId="Web-{F2D90B1C-9FEA-3EFF-5E74-DEC1DE63D010}" dt="2021-03-10T13:16:23.927" v="2" actId="1076"/>
          <ac:spMkLst>
            <pc:docMk/>
            <pc:sldMk cId="1767515226" sldId="280"/>
            <ac:spMk id="7" creationId="{D6E74B64-DE74-448E-8FC4-970E4A0B202D}"/>
          </ac:spMkLst>
        </pc:spChg>
        <pc:spChg chg="mod">
          <ac:chgData name="Léo Sudriès" userId="S::sudries@etud.insa-toulouse.fr::cd1a3081-d675-4996-9fd2-0387c00cfc21" providerId="AD" clId="Web-{F2D90B1C-9FEA-3EFF-5E74-DEC1DE63D010}" dt="2021-03-10T13:24:43.966" v="21" actId="1076"/>
          <ac:spMkLst>
            <pc:docMk/>
            <pc:sldMk cId="1767515226" sldId="280"/>
            <ac:spMk id="9" creationId="{BBD3BC84-2C53-4009-8762-C0081DB10D36}"/>
          </ac:spMkLst>
        </pc:spChg>
        <pc:spChg chg="mod">
          <ac:chgData name="Léo Sudriès" userId="S::sudries@etud.insa-toulouse.fr::cd1a3081-d675-4996-9fd2-0387c00cfc21" providerId="AD" clId="Web-{F2D90B1C-9FEA-3EFF-5E74-DEC1DE63D010}" dt="2021-03-10T13:34:37.428" v="57" actId="1076"/>
          <ac:spMkLst>
            <pc:docMk/>
            <pc:sldMk cId="1767515226" sldId="280"/>
            <ac:spMk id="10" creationId="{311171AA-7210-4F8B-94AB-3B956BD299BC}"/>
          </ac:spMkLst>
        </pc:spChg>
        <pc:spChg chg="mod">
          <ac:chgData name="Léo Sudriès" userId="S::sudries@etud.insa-toulouse.fr::cd1a3081-d675-4996-9fd2-0387c00cfc21" providerId="AD" clId="Web-{F2D90B1C-9FEA-3EFF-5E74-DEC1DE63D010}" dt="2021-03-10T13:33:55.037" v="48" actId="14100"/>
          <ac:spMkLst>
            <pc:docMk/>
            <pc:sldMk cId="1767515226" sldId="280"/>
            <ac:spMk id="12" creationId="{9DC42C82-739B-4F94-81A7-90F81C67A9C9}"/>
          </ac:spMkLst>
        </pc:spChg>
        <pc:spChg chg="mod">
          <ac:chgData name="Léo Sudriès" userId="S::sudries@etud.insa-toulouse.fr::cd1a3081-d675-4996-9fd2-0387c00cfc21" providerId="AD" clId="Web-{F2D90B1C-9FEA-3EFF-5E74-DEC1DE63D010}" dt="2021-03-10T13:29:35.455" v="29" actId="14100"/>
          <ac:spMkLst>
            <pc:docMk/>
            <pc:sldMk cId="1767515226" sldId="280"/>
            <ac:spMk id="13" creationId="{F9E576D8-2537-416B-81CD-E898587576EB}"/>
          </ac:spMkLst>
        </pc:spChg>
        <pc:spChg chg="mod">
          <ac:chgData name="Léo Sudriès" userId="S::sudries@etud.insa-toulouse.fr::cd1a3081-d675-4996-9fd2-0387c00cfc21" providerId="AD" clId="Web-{F2D90B1C-9FEA-3EFF-5E74-DEC1DE63D010}" dt="2021-03-10T13:34:03.193" v="50" actId="1076"/>
          <ac:spMkLst>
            <pc:docMk/>
            <pc:sldMk cId="1767515226" sldId="280"/>
            <ac:spMk id="15" creationId="{7E17608D-434D-4553-B8FB-B954A51E980A}"/>
          </ac:spMkLst>
        </pc:spChg>
        <pc:spChg chg="mod">
          <ac:chgData name="Léo Sudriès" userId="S::sudries@etud.insa-toulouse.fr::cd1a3081-d675-4996-9fd2-0387c00cfc21" providerId="AD" clId="Web-{F2D90B1C-9FEA-3EFF-5E74-DEC1DE63D010}" dt="2021-03-10T13:34:29.881" v="55" actId="1076"/>
          <ac:spMkLst>
            <pc:docMk/>
            <pc:sldMk cId="1767515226" sldId="280"/>
            <ac:spMk id="17" creationId="{B44D19AC-5074-427D-97B8-00C3DB2E89B1}"/>
          </ac:spMkLst>
        </pc:spChg>
        <pc:spChg chg="mod">
          <ac:chgData name="Léo Sudriès" userId="S::sudries@etud.insa-toulouse.fr::cd1a3081-d675-4996-9fd2-0387c00cfc21" providerId="AD" clId="Web-{F2D90B1C-9FEA-3EFF-5E74-DEC1DE63D010}" dt="2021-03-10T13:34:42.991" v="60" actId="688"/>
          <ac:spMkLst>
            <pc:docMk/>
            <pc:sldMk cId="1767515226" sldId="280"/>
            <ac:spMk id="20" creationId="{2E4F0DD3-DA79-41C5-850D-18F58225545A}"/>
          </ac:spMkLst>
        </pc:spChg>
        <pc:spChg chg="mod">
          <ac:chgData name="Léo Sudriès" userId="S::sudries@etud.insa-toulouse.fr::cd1a3081-d675-4996-9fd2-0387c00cfc21" providerId="AD" clId="Web-{F2D90B1C-9FEA-3EFF-5E74-DEC1DE63D010}" dt="2021-03-10T13:34:20.600" v="52" actId="1076"/>
          <ac:spMkLst>
            <pc:docMk/>
            <pc:sldMk cId="1767515226" sldId="280"/>
            <ac:spMk id="21" creationId="{99FE679D-CD27-4A40-95C5-65D995ED7EA2}"/>
          </ac:spMkLst>
        </pc:spChg>
        <pc:spChg chg="mod">
          <ac:chgData name="Léo Sudriès" userId="S::sudries@etud.insa-toulouse.fr::cd1a3081-d675-4996-9fd2-0387c00cfc21" providerId="AD" clId="Web-{F2D90B1C-9FEA-3EFF-5E74-DEC1DE63D010}" dt="2021-03-10T13:34:23.397" v="53" actId="1076"/>
          <ac:spMkLst>
            <pc:docMk/>
            <pc:sldMk cId="1767515226" sldId="280"/>
            <ac:spMk id="25" creationId="{25EED58B-18A3-4048-9E2F-FA94186488ED}"/>
          </ac:spMkLst>
        </pc:spChg>
        <pc:cxnChg chg="mod">
          <ac:chgData name="Léo Sudriès" userId="S::sudries@etud.insa-toulouse.fr::cd1a3081-d675-4996-9fd2-0387c00cfc21" providerId="AD" clId="Web-{F2D90B1C-9FEA-3EFF-5E74-DEC1DE63D010}" dt="2021-03-10T13:33:55.037" v="48" actId="14100"/>
          <ac:cxnSpMkLst>
            <pc:docMk/>
            <pc:sldMk cId="1767515226" sldId="280"/>
            <ac:cxnSpMk id="14" creationId="{33BA660C-155E-4BC1-890D-BBD5945EBBAE}"/>
          </ac:cxnSpMkLst>
        </pc:cxnChg>
        <pc:cxnChg chg="mod">
          <ac:chgData name="Léo Sudriès" userId="S::sudries@etud.insa-toulouse.fr::cd1a3081-d675-4996-9fd2-0387c00cfc21" providerId="AD" clId="Web-{F2D90B1C-9FEA-3EFF-5E74-DEC1DE63D010}" dt="2021-03-10T13:24:06.137" v="20" actId="14100"/>
          <ac:cxnSpMkLst>
            <pc:docMk/>
            <pc:sldMk cId="1767515226" sldId="280"/>
            <ac:cxnSpMk id="16" creationId="{5326FF83-10EE-4AA2-B60F-16C41F808D30}"/>
          </ac:cxnSpMkLst>
        </pc:cxnChg>
        <pc:cxnChg chg="mod">
          <ac:chgData name="Léo Sudriès" userId="S::sudries@etud.insa-toulouse.fr::cd1a3081-d675-4996-9fd2-0387c00cfc21" providerId="AD" clId="Web-{F2D90B1C-9FEA-3EFF-5E74-DEC1DE63D010}" dt="2021-03-10T13:34:58.913" v="61" actId="14100"/>
          <ac:cxnSpMkLst>
            <pc:docMk/>
            <pc:sldMk cId="1767515226" sldId="280"/>
            <ac:cxnSpMk id="18" creationId="{D42575A8-D163-4D77-BE9C-F1C5CA058DFB}"/>
          </ac:cxnSpMkLst>
        </pc:cxnChg>
        <pc:cxnChg chg="mod">
          <ac:chgData name="Léo Sudriès" userId="S::sudries@etud.insa-toulouse.fr::cd1a3081-d675-4996-9fd2-0387c00cfc21" providerId="AD" clId="Web-{F2D90B1C-9FEA-3EFF-5E74-DEC1DE63D010}" dt="2021-03-10T13:24:43.966" v="21" actId="1076"/>
          <ac:cxnSpMkLst>
            <pc:docMk/>
            <pc:sldMk cId="1767515226" sldId="280"/>
            <ac:cxnSpMk id="19" creationId="{41026DDC-11E0-49B2-915B-EF55421EEA48}"/>
          </ac:cxnSpMkLst>
        </pc:cxnChg>
        <pc:cxnChg chg="mod">
          <ac:chgData name="Léo Sudriès" userId="S::sudries@etud.insa-toulouse.fr::cd1a3081-d675-4996-9fd2-0387c00cfc21" providerId="AD" clId="Web-{F2D90B1C-9FEA-3EFF-5E74-DEC1DE63D010}" dt="2021-03-10T13:16:23.927" v="2" actId="1076"/>
          <ac:cxnSpMkLst>
            <pc:docMk/>
            <pc:sldMk cId="1767515226" sldId="280"/>
            <ac:cxnSpMk id="24" creationId="{E08F7D7F-B838-4516-A8C5-B2ED867CDCB0}"/>
          </ac:cxnSpMkLst>
        </pc:cxnChg>
      </pc:sldChg>
      <pc:sldChg chg="modNotes">
        <pc:chgData name="Léo Sudriès" userId="S::sudries@etud.insa-toulouse.fr::cd1a3081-d675-4996-9fd2-0387c00cfc21" providerId="AD" clId="Web-{F2D90B1C-9FEA-3EFF-5E74-DEC1DE63D010}" dt="2021-03-10T13:35:54.695" v="123"/>
        <pc:sldMkLst>
          <pc:docMk/>
          <pc:sldMk cId="2045086303" sldId="281"/>
        </pc:sldMkLst>
      </pc:sldChg>
      <pc:sldChg chg="del">
        <pc:chgData name="Léo Sudriès" userId="S::sudries@etud.insa-toulouse.fr::cd1a3081-d675-4996-9fd2-0387c00cfc21" providerId="AD" clId="Web-{F2D90B1C-9FEA-3EFF-5E74-DEC1DE63D010}" dt="2021-03-10T13:35:54.789" v="124"/>
        <pc:sldMkLst>
          <pc:docMk/>
          <pc:sldMk cId="1062552559" sldId="282"/>
        </pc:sldMkLst>
      </pc:sldChg>
    </pc:docChg>
  </pc:docChgLst>
  <pc:docChgLst>
    <pc:chgData name="Léo Sudriès" userId="S::sudries@etud.insa-toulouse.fr::cd1a3081-d675-4996-9fd2-0387c00cfc21" providerId="AD" clId="Web-{93635F37-3A03-4354-D7DA-A6177A1637A3}"/>
    <pc:docChg chg="addSld modSld">
      <pc:chgData name="Léo Sudriès" userId="S::sudries@etud.insa-toulouse.fr::cd1a3081-d675-4996-9fd2-0387c00cfc21" providerId="AD" clId="Web-{93635F37-3A03-4354-D7DA-A6177A1637A3}" dt="2021-03-05T13:14:19.919" v="67"/>
      <pc:docMkLst>
        <pc:docMk/>
      </pc:docMkLst>
      <pc:sldChg chg="addSp delSp modSp new">
        <pc:chgData name="Léo Sudriès" userId="S::sudries@etud.insa-toulouse.fr::cd1a3081-d675-4996-9fd2-0387c00cfc21" providerId="AD" clId="Web-{93635F37-3A03-4354-D7DA-A6177A1637A3}" dt="2021-03-05T13:14:19.919" v="67"/>
        <pc:sldMkLst>
          <pc:docMk/>
          <pc:sldMk cId="965874546" sldId="279"/>
        </pc:sldMkLst>
        <pc:spChg chg="del">
          <ac:chgData name="Léo Sudriès" userId="S::sudries@etud.insa-toulouse.fr::cd1a3081-d675-4996-9fd2-0387c00cfc21" providerId="AD" clId="Web-{93635F37-3A03-4354-D7DA-A6177A1637A3}" dt="2021-03-05T13:08:56.118" v="12"/>
          <ac:spMkLst>
            <pc:docMk/>
            <pc:sldMk cId="965874546" sldId="279"/>
            <ac:spMk id="2" creationId="{E04D9A2E-045C-4A0E-A2D1-49944EEFD5EB}"/>
          </ac:spMkLst>
        </pc:spChg>
        <pc:spChg chg="mod">
          <ac:chgData name="Léo Sudriès" userId="S::sudries@etud.insa-toulouse.fr::cd1a3081-d675-4996-9fd2-0387c00cfc21" providerId="AD" clId="Web-{93635F37-3A03-4354-D7DA-A6177A1637A3}" dt="2021-03-05T13:08:53.571" v="11" actId="20577"/>
          <ac:spMkLst>
            <pc:docMk/>
            <pc:sldMk cId="965874546" sldId="279"/>
            <ac:spMk id="4" creationId="{A86400C5-C673-40E1-9F13-71EEC91584AB}"/>
          </ac:spMkLst>
        </pc:spChg>
        <pc:picChg chg="add mod modCrop">
          <ac:chgData name="Léo Sudriès" userId="S::sudries@etud.insa-toulouse.fr::cd1a3081-d675-4996-9fd2-0387c00cfc21" providerId="AD" clId="Web-{93635F37-3A03-4354-D7DA-A6177A1637A3}" dt="2021-03-05T13:13:41.544" v="60" actId="14100"/>
          <ac:picMkLst>
            <pc:docMk/>
            <pc:sldMk cId="965874546" sldId="279"/>
            <ac:picMk id="5" creationId="{C36DB83A-24AD-4A5B-8834-4609013F31F9}"/>
          </ac:picMkLst>
        </pc:picChg>
        <pc:picChg chg="add del mod">
          <ac:chgData name="Léo Sudriès" userId="S::sudries@etud.insa-toulouse.fr::cd1a3081-d675-4996-9fd2-0387c00cfc21" providerId="AD" clId="Web-{93635F37-3A03-4354-D7DA-A6177A1637A3}" dt="2021-03-05T13:13:15.246" v="55"/>
          <ac:picMkLst>
            <pc:docMk/>
            <pc:sldMk cId="965874546" sldId="279"/>
            <ac:picMk id="6" creationId="{2081F927-41D8-4D6C-8978-85A8B57BDCAD}"/>
          </ac:picMkLst>
        </pc:picChg>
        <pc:picChg chg="add del mod">
          <ac:chgData name="Léo Sudriès" userId="S::sudries@etud.insa-toulouse.fr::cd1a3081-d675-4996-9fd2-0387c00cfc21" providerId="AD" clId="Web-{93635F37-3A03-4354-D7DA-A6177A1637A3}" dt="2021-03-05T13:13:13.856" v="54"/>
          <ac:picMkLst>
            <pc:docMk/>
            <pc:sldMk cId="965874546" sldId="279"/>
            <ac:picMk id="7" creationId="{F6118FD7-4561-4CE7-AFDD-A05D523B6A6E}"/>
          </ac:picMkLst>
        </pc:picChg>
        <pc:picChg chg="add del mod">
          <ac:chgData name="Léo Sudriès" userId="S::sudries@etud.insa-toulouse.fr::cd1a3081-d675-4996-9fd2-0387c00cfc21" providerId="AD" clId="Web-{93635F37-3A03-4354-D7DA-A6177A1637A3}" dt="2021-03-05T13:14:11.856" v="65"/>
          <ac:picMkLst>
            <pc:docMk/>
            <pc:sldMk cId="965874546" sldId="279"/>
            <ac:picMk id="8" creationId="{CEAFA2C3-6BF6-4134-ACE6-5A60A9963BF3}"/>
          </ac:picMkLst>
        </pc:picChg>
        <pc:picChg chg="add del mod">
          <ac:chgData name="Léo Sudriès" userId="S::sudries@etud.insa-toulouse.fr::cd1a3081-d675-4996-9fd2-0387c00cfc21" providerId="AD" clId="Web-{93635F37-3A03-4354-D7DA-A6177A1637A3}" dt="2021-03-05T13:14:19.919" v="67"/>
          <ac:picMkLst>
            <pc:docMk/>
            <pc:sldMk cId="965874546" sldId="279"/>
            <ac:picMk id="9" creationId="{762DFDF0-2110-47A5-A14D-A1237370CC37}"/>
          </ac:picMkLst>
        </pc:picChg>
      </pc:sldChg>
      <pc:sldChg chg="addSp delSp modSp add replId">
        <pc:chgData name="Léo Sudriès" userId="S::sudries@etud.insa-toulouse.fr::cd1a3081-d675-4996-9fd2-0387c00cfc21" providerId="AD" clId="Web-{93635F37-3A03-4354-D7DA-A6177A1637A3}" dt="2021-03-05T13:13:56.763" v="63"/>
        <pc:sldMkLst>
          <pc:docMk/>
          <pc:sldMk cId="1767515226" sldId="280"/>
        </pc:sldMkLst>
        <pc:spChg chg="mod">
          <ac:chgData name="Léo Sudriès" userId="S::sudries@etud.insa-toulouse.fr::cd1a3081-d675-4996-9fd2-0387c00cfc21" providerId="AD" clId="Web-{93635F37-3A03-4354-D7DA-A6177A1637A3}" dt="2021-03-05T13:09:24.118" v="29" actId="20577"/>
          <ac:spMkLst>
            <pc:docMk/>
            <pc:sldMk cId="1767515226" sldId="280"/>
            <ac:spMk id="4" creationId="{A86400C5-C673-40E1-9F13-71EEC91584AB}"/>
          </ac:spMkLst>
        </pc:spChg>
        <pc:picChg chg="add del mod">
          <ac:chgData name="Léo Sudriès" userId="S::sudries@etud.insa-toulouse.fr::cd1a3081-d675-4996-9fd2-0387c00cfc21" providerId="AD" clId="Web-{93635F37-3A03-4354-D7DA-A6177A1637A3}" dt="2021-03-05T13:13:56.763" v="63"/>
          <ac:picMkLst>
            <pc:docMk/>
            <pc:sldMk cId="1767515226" sldId="280"/>
            <ac:picMk id="2" creationId="{93624E16-F569-429A-B7B6-86C203435F48}"/>
          </ac:picMkLst>
        </pc:picChg>
      </pc:sldChg>
      <pc:sldChg chg="modSp add replId">
        <pc:chgData name="Léo Sudriès" userId="S::sudries@etud.insa-toulouse.fr::cd1a3081-d675-4996-9fd2-0387c00cfc21" providerId="AD" clId="Web-{93635F37-3A03-4354-D7DA-A6177A1637A3}" dt="2021-03-05T13:09:32.371" v="47" actId="20577"/>
        <pc:sldMkLst>
          <pc:docMk/>
          <pc:sldMk cId="2045086303" sldId="281"/>
        </pc:sldMkLst>
        <pc:spChg chg="mod">
          <ac:chgData name="Léo Sudriès" userId="S::sudries@etud.insa-toulouse.fr::cd1a3081-d675-4996-9fd2-0387c00cfc21" providerId="AD" clId="Web-{93635F37-3A03-4354-D7DA-A6177A1637A3}" dt="2021-03-05T13:09:32.371" v="47" actId="20577"/>
          <ac:spMkLst>
            <pc:docMk/>
            <pc:sldMk cId="2045086303" sldId="281"/>
            <ac:spMk id="4" creationId="{A86400C5-C673-40E1-9F13-71EEC91584AB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E5782E26-9EA0-9F8B-A484-076BF1B03BBE}"/>
    <pc:docChg chg="modSld">
      <pc:chgData name="Utilisateur invité" userId="S::urn:spo:anon#d1e91499d65809d091346bf08347548a1ce7025e6b414c69ccaef5dad34980a0::" providerId="AD" clId="Web-{E5782E26-9EA0-9F8B-A484-076BF1B03BBE}" dt="2021-03-11T21:32:35.612" v="7" actId="20577"/>
      <pc:docMkLst>
        <pc:docMk/>
      </pc:docMkLst>
      <pc:sldChg chg="modSp">
        <pc:chgData name="Utilisateur invité" userId="S::urn:spo:anon#d1e91499d65809d091346bf08347548a1ce7025e6b414c69ccaef5dad34980a0::" providerId="AD" clId="Web-{E5782E26-9EA0-9F8B-A484-076BF1B03BBE}" dt="2021-03-11T21:26:43.540" v="0" actId="20577"/>
        <pc:sldMkLst>
          <pc:docMk/>
          <pc:sldMk cId="1559830439" sldId="292"/>
        </pc:sldMkLst>
        <pc:spChg chg="mod">
          <ac:chgData name="Utilisateur invité" userId="S::urn:spo:anon#d1e91499d65809d091346bf08347548a1ce7025e6b414c69ccaef5dad34980a0::" providerId="AD" clId="Web-{E5782E26-9EA0-9F8B-A484-076BF1B03BBE}" dt="2021-03-11T21:26:43.540" v="0" actId="20577"/>
          <ac:spMkLst>
            <pc:docMk/>
            <pc:sldMk cId="1559830439" sldId="292"/>
            <ac:spMk id="4" creationId="{60B1E3FA-D96C-493A-88D0-242CDE584188}"/>
          </ac:spMkLst>
        </pc:spChg>
      </pc:sldChg>
      <pc:sldChg chg="modSp">
        <pc:chgData name="Utilisateur invité" userId="S::urn:spo:anon#d1e91499d65809d091346bf08347548a1ce7025e6b414c69ccaef5dad34980a0::" providerId="AD" clId="Web-{E5782E26-9EA0-9F8B-A484-076BF1B03BBE}" dt="2021-03-11T21:30:08.092" v="2" actId="20577"/>
        <pc:sldMkLst>
          <pc:docMk/>
          <pc:sldMk cId="2737641518" sldId="299"/>
        </pc:sldMkLst>
        <pc:spChg chg="mod">
          <ac:chgData name="Utilisateur invité" userId="S::urn:spo:anon#d1e91499d65809d091346bf08347548a1ce7025e6b414c69ccaef5dad34980a0::" providerId="AD" clId="Web-{E5782E26-9EA0-9F8B-A484-076BF1B03BBE}" dt="2021-03-11T21:30:08.092" v="2" actId="20577"/>
          <ac:spMkLst>
            <pc:docMk/>
            <pc:sldMk cId="2737641518" sldId="299"/>
            <ac:spMk id="4" creationId="{768C1243-05DF-4653-8D87-646B5B7B0EDF}"/>
          </ac:spMkLst>
        </pc:spChg>
      </pc:sldChg>
      <pc:sldChg chg="modSp">
        <pc:chgData name="Utilisateur invité" userId="S::urn:spo:anon#d1e91499d65809d091346bf08347548a1ce7025e6b414c69ccaef5dad34980a0::" providerId="AD" clId="Web-{E5782E26-9EA0-9F8B-A484-076BF1B03BBE}" dt="2021-03-11T21:32:35.612" v="7" actId="20577"/>
        <pc:sldMkLst>
          <pc:docMk/>
          <pc:sldMk cId="1383478726" sldId="308"/>
        </pc:sldMkLst>
        <pc:spChg chg="mod">
          <ac:chgData name="Utilisateur invité" userId="S::urn:spo:anon#d1e91499d65809d091346bf08347548a1ce7025e6b414c69ccaef5dad34980a0::" providerId="AD" clId="Web-{E5782E26-9EA0-9F8B-A484-076BF1B03BBE}" dt="2021-03-11T21:32:35.612" v="7" actId="20577"/>
          <ac:spMkLst>
            <pc:docMk/>
            <pc:sldMk cId="1383478726" sldId="308"/>
            <ac:spMk id="2" creationId="{2CC9D3DC-F023-432D-AB3D-1F75C31EE3E3}"/>
          </ac:spMkLst>
        </pc:spChg>
      </pc:sldChg>
    </pc:docChg>
  </pc:docChgLst>
  <pc:docChgLst>
    <pc:chgData name="Elio Tognacca" userId="S::tognacca@etud.insa-toulouse.fr::7d81dc1c-eb42-4112-b953-fbd6cbec9ce0" providerId="AD" clId="Web-{B9529192-2EE6-893F-EE89-B2964D2EC10A}"/>
    <pc:docChg chg="modSld">
      <pc:chgData name="Elio Tognacca" userId="S::tognacca@etud.insa-toulouse.fr::7d81dc1c-eb42-4112-b953-fbd6cbec9ce0" providerId="AD" clId="Web-{B9529192-2EE6-893F-EE89-B2964D2EC10A}" dt="2021-03-10T13:33:02.568" v="21" actId="1076"/>
      <pc:docMkLst>
        <pc:docMk/>
      </pc:docMkLst>
      <pc:sldChg chg="modSp">
        <pc:chgData name="Elio Tognacca" userId="S::tognacca@etud.insa-toulouse.fr::7d81dc1c-eb42-4112-b953-fbd6cbec9ce0" providerId="AD" clId="Web-{B9529192-2EE6-893F-EE89-B2964D2EC10A}" dt="2021-03-10T13:13:27.039" v="9" actId="20577"/>
        <pc:sldMkLst>
          <pc:docMk/>
          <pc:sldMk cId="1059560179" sldId="286"/>
        </pc:sldMkLst>
        <pc:spChg chg="mod">
          <ac:chgData name="Elio Tognacca" userId="S::tognacca@etud.insa-toulouse.fr::7d81dc1c-eb42-4112-b953-fbd6cbec9ce0" providerId="AD" clId="Web-{B9529192-2EE6-893F-EE89-B2964D2EC10A}" dt="2021-03-10T13:13:27.039" v="9" actId="20577"/>
          <ac:spMkLst>
            <pc:docMk/>
            <pc:sldMk cId="1059560179" sldId="286"/>
            <ac:spMk id="2" creationId="{2CC9D3DC-F023-432D-AB3D-1F75C31EE3E3}"/>
          </ac:spMkLst>
        </pc:spChg>
      </pc:sldChg>
      <pc:sldChg chg="modSp">
        <pc:chgData name="Elio Tognacca" userId="S::tognacca@etud.insa-toulouse.fr::7d81dc1c-eb42-4112-b953-fbd6cbec9ce0" providerId="AD" clId="Web-{B9529192-2EE6-893F-EE89-B2964D2EC10A}" dt="2021-03-10T13:33:02.568" v="21" actId="1076"/>
        <pc:sldMkLst>
          <pc:docMk/>
          <pc:sldMk cId="2556262475" sldId="289"/>
        </pc:sldMkLst>
        <pc:spChg chg="mod">
          <ac:chgData name="Elio Tognacca" userId="S::tognacca@etud.insa-toulouse.fr::7d81dc1c-eb42-4112-b953-fbd6cbec9ce0" providerId="AD" clId="Web-{B9529192-2EE6-893F-EE89-B2964D2EC10A}" dt="2021-03-10T13:24:31.281" v="14" actId="1076"/>
          <ac:spMkLst>
            <pc:docMk/>
            <pc:sldMk cId="2556262475" sldId="289"/>
            <ac:spMk id="6" creationId="{9EF83F8A-4DE8-40CE-AF79-BBF15B51F029}"/>
          </ac:spMkLst>
        </pc:spChg>
        <pc:spChg chg="mod">
          <ac:chgData name="Elio Tognacca" userId="S::tognacca@etud.insa-toulouse.fr::7d81dc1c-eb42-4112-b953-fbd6cbec9ce0" providerId="AD" clId="Web-{B9529192-2EE6-893F-EE89-B2964D2EC10A}" dt="2021-03-10T13:33:02.568" v="21" actId="1076"/>
          <ac:spMkLst>
            <pc:docMk/>
            <pc:sldMk cId="2556262475" sldId="289"/>
            <ac:spMk id="12" creationId="{93C958CE-4B07-4492-84C8-BBB0A8508316}"/>
          </ac:spMkLst>
        </pc:spChg>
      </pc:sldChg>
    </pc:docChg>
  </pc:docChgLst>
  <pc:docChgLst>
    <pc:chgData name="luca cerulli" userId="S::cerulli@etud.insa-toulouse.fr::ba83affd-400c-4a23-98ab-82fd5f095048" providerId="AD" clId="Web-{6C796CB3-CC46-45D7-899D-FF704294C00B}"/>
    <pc:docChg chg="addSld modSld sldOrd">
      <pc:chgData name="luca cerulli" userId="S::cerulli@etud.insa-toulouse.fr::ba83affd-400c-4a23-98ab-82fd5f095048" providerId="AD" clId="Web-{6C796CB3-CC46-45D7-899D-FF704294C00B}" dt="2021-03-11T10:28:10.933" v="25"/>
      <pc:docMkLst>
        <pc:docMk/>
      </pc:docMkLst>
      <pc:sldChg chg="addSp delSp modSp">
        <pc:chgData name="luca cerulli" userId="S::cerulli@etud.insa-toulouse.fr::ba83affd-400c-4a23-98ab-82fd5f095048" providerId="AD" clId="Web-{6C796CB3-CC46-45D7-899D-FF704294C00B}" dt="2021-03-11T10:28:10.933" v="25"/>
        <pc:sldMkLst>
          <pc:docMk/>
          <pc:sldMk cId="4072609887" sldId="297"/>
        </pc:sldMkLst>
        <pc:spChg chg="mod">
          <ac:chgData name="luca cerulli" userId="S::cerulli@etud.insa-toulouse.fr::ba83affd-400c-4a23-98ab-82fd5f095048" providerId="AD" clId="Web-{6C796CB3-CC46-45D7-899D-FF704294C00B}" dt="2021-03-11T10:26:25.459" v="10" actId="20577"/>
          <ac:spMkLst>
            <pc:docMk/>
            <pc:sldMk cId="4072609887" sldId="297"/>
            <ac:spMk id="2" creationId="{99EFED4C-E7B3-42F6-8536-D91EFB760EB1}"/>
          </ac:spMkLst>
        </pc:spChg>
        <pc:spChg chg="add del mod">
          <ac:chgData name="luca cerulli" userId="S::cerulli@etud.insa-toulouse.fr::ba83affd-400c-4a23-98ab-82fd5f095048" providerId="AD" clId="Web-{6C796CB3-CC46-45D7-899D-FF704294C00B}" dt="2021-03-11T10:28:10.933" v="25"/>
          <ac:spMkLst>
            <pc:docMk/>
            <pc:sldMk cId="4072609887" sldId="297"/>
            <ac:spMk id="7" creationId="{278AB62B-EBE6-46C6-B642-6ADB8186710E}"/>
          </ac:spMkLst>
        </pc:spChg>
        <pc:picChg chg="add mod">
          <ac:chgData name="luca cerulli" userId="S::cerulli@etud.insa-toulouse.fr::ba83affd-400c-4a23-98ab-82fd5f095048" providerId="AD" clId="Web-{6C796CB3-CC46-45D7-899D-FF704294C00B}" dt="2021-03-11T10:26:43.569" v="13" actId="1076"/>
          <ac:picMkLst>
            <pc:docMk/>
            <pc:sldMk cId="4072609887" sldId="297"/>
            <ac:picMk id="6" creationId="{B7E34D8D-3B76-47D6-8DFF-407282412ADE}"/>
          </ac:picMkLst>
        </pc:picChg>
      </pc:sldChg>
      <pc:sldChg chg="modSp mod ord modShow">
        <pc:chgData name="luca cerulli" userId="S::cerulli@etud.insa-toulouse.fr::ba83affd-400c-4a23-98ab-82fd5f095048" providerId="AD" clId="Web-{6C796CB3-CC46-45D7-899D-FF704294C00B}" dt="2021-03-11T08:48:04.242" v="3"/>
        <pc:sldMkLst>
          <pc:docMk/>
          <pc:sldMk cId="4236229298" sldId="300"/>
        </pc:sldMkLst>
        <pc:spChg chg="mod">
          <ac:chgData name="luca cerulli" userId="S::cerulli@etud.insa-toulouse.fr::ba83affd-400c-4a23-98ab-82fd5f095048" providerId="AD" clId="Web-{6C796CB3-CC46-45D7-899D-FF704294C00B}" dt="2021-03-11T08:47:18.701" v="1" actId="1076"/>
          <ac:spMkLst>
            <pc:docMk/>
            <pc:sldMk cId="4236229298" sldId="300"/>
            <ac:spMk id="13" creationId="{B9745DAF-A84F-4DC8-B0EC-81607B90AA8A}"/>
          </ac:spMkLst>
        </pc:spChg>
      </pc:sldChg>
      <pc:sldChg chg="addSp modSp add replId">
        <pc:chgData name="luca cerulli" userId="S::cerulli@etud.insa-toulouse.fr::ba83affd-400c-4a23-98ab-82fd5f095048" providerId="AD" clId="Web-{6C796CB3-CC46-45D7-899D-FF704294C00B}" dt="2021-03-11T08:48:50.134" v="7" actId="1076"/>
        <pc:sldMkLst>
          <pc:docMk/>
          <pc:sldMk cId="3122423686" sldId="304"/>
        </pc:sldMkLst>
        <pc:picChg chg="add mod">
          <ac:chgData name="luca cerulli" userId="S::cerulli@etud.insa-toulouse.fr::ba83affd-400c-4a23-98ab-82fd5f095048" providerId="AD" clId="Web-{6C796CB3-CC46-45D7-899D-FF704294C00B}" dt="2021-03-11T08:48:50.134" v="7" actId="1076"/>
          <ac:picMkLst>
            <pc:docMk/>
            <pc:sldMk cId="3122423686" sldId="304"/>
            <ac:picMk id="4" creationId="{7CF7485A-E33B-4AB6-B174-28563E41EA8E}"/>
          </ac:picMkLst>
        </pc:picChg>
      </pc:sldChg>
    </pc:docChg>
  </pc:docChgLst>
  <pc:docChgLst>
    <pc:chgData name="Elio Tognacca" userId="S::tognacca@etud.insa-toulouse.fr::7d81dc1c-eb42-4112-b953-fbd6cbec9ce0" providerId="AD" clId="Web-{C2427A2D-EBC5-178F-2643-9D8356B6E5B1}"/>
    <pc:docChg chg="modSld">
      <pc:chgData name="Elio Tognacca" userId="S::tognacca@etud.insa-toulouse.fr::7d81dc1c-eb42-4112-b953-fbd6cbec9ce0" providerId="AD" clId="Web-{C2427A2D-EBC5-178F-2643-9D8356B6E5B1}" dt="2021-03-10T09:42:30.422" v="0"/>
      <pc:docMkLst>
        <pc:docMk/>
      </pc:docMkLst>
      <pc:sldChg chg="delSp">
        <pc:chgData name="Elio Tognacca" userId="S::tognacca@etud.insa-toulouse.fr::7d81dc1c-eb42-4112-b953-fbd6cbec9ce0" providerId="AD" clId="Web-{C2427A2D-EBC5-178F-2643-9D8356B6E5B1}" dt="2021-03-10T09:42:30.422" v="0"/>
        <pc:sldMkLst>
          <pc:docMk/>
          <pc:sldMk cId="1059560179" sldId="286"/>
        </pc:sldMkLst>
        <pc:spChg chg="del">
          <ac:chgData name="Elio Tognacca" userId="S::tognacca@etud.insa-toulouse.fr::7d81dc1c-eb42-4112-b953-fbd6cbec9ce0" providerId="AD" clId="Web-{C2427A2D-EBC5-178F-2643-9D8356B6E5B1}" dt="2021-03-10T09:42:30.422" v="0"/>
          <ac:spMkLst>
            <pc:docMk/>
            <pc:sldMk cId="1059560179" sldId="286"/>
            <ac:spMk id="4" creationId="{A9075EBD-D765-4F41-941B-E771BB7E4825}"/>
          </ac:spMkLst>
        </pc:spChg>
      </pc:sldChg>
    </pc:docChg>
  </pc:docChgLst>
  <pc:docChgLst>
    <pc:chgData name="Léo Sudriès" userId="cd1a3081-d675-4996-9fd2-0387c00cfc21" providerId="ADAL" clId="{48EE8DF7-5005-4A77-9E27-2EC3B629E599}"/>
    <pc:docChg chg="undo redo custSel addSld delSld modSld">
      <pc:chgData name="Léo Sudriès" userId="cd1a3081-d675-4996-9fd2-0387c00cfc21" providerId="ADAL" clId="{48EE8DF7-5005-4A77-9E27-2EC3B629E599}" dt="2021-03-05T14:18:48.475" v="192" actId="20577"/>
      <pc:docMkLst>
        <pc:docMk/>
      </pc:docMkLst>
      <pc:sldChg chg="add del">
        <pc:chgData name="Léo Sudriès" userId="cd1a3081-d675-4996-9fd2-0387c00cfc21" providerId="ADAL" clId="{48EE8DF7-5005-4A77-9E27-2EC3B629E599}" dt="2021-03-05T13:19:28.364" v="75" actId="47"/>
        <pc:sldMkLst>
          <pc:docMk/>
          <pc:sldMk cId="2866163818" sldId="256"/>
        </pc:sldMkLst>
      </pc:sldChg>
      <pc:sldChg chg="modSp add del mod">
        <pc:chgData name="Léo Sudriès" userId="cd1a3081-d675-4996-9fd2-0387c00cfc21" providerId="ADAL" clId="{48EE8DF7-5005-4A77-9E27-2EC3B629E599}" dt="2021-03-05T13:17:21.367" v="37" actId="47"/>
        <pc:sldMkLst>
          <pc:docMk/>
          <pc:sldMk cId="2749561741" sldId="258"/>
        </pc:sldMkLst>
        <pc:spChg chg="mod">
          <ac:chgData name="Léo Sudriès" userId="cd1a3081-d675-4996-9fd2-0387c00cfc21" providerId="ADAL" clId="{48EE8DF7-5005-4A77-9E27-2EC3B629E599}" dt="2021-03-05T13:16:24.515" v="18" actId="14100"/>
          <ac:spMkLst>
            <pc:docMk/>
            <pc:sldMk cId="2749561741" sldId="258"/>
            <ac:spMk id="7" creationId="{D3DEB422-4D38-4764-A143-68640C6AC811}"/>
          </ac:spMkLst>
        </pc:spChg>
        <pc:spChg chg="mod">
          <ac:chgData name="Léo Sudriès" userId="cd1a3081-d675-4996-9fd2-0387c00cfc21" providerId="ADAL" clId="{48EE8DF7-5005-4A77-9E27-2EC3B629E599}" dt="2021-03-05T13:16:18.123" v="15" actId="14100"/>
          <ac:spMkLst>
            <pc:docMk/>
            <pc:sldMk cId="2749561741" sldId="258"/>
            <ac:spMk id="14" creationId="{A326A826-97F0-4860-87FD-471A5ECF8517}"/>
          </ac:spMkLst>
        </pc:spChg>
        <pc:spChg chg="mod">
          <ac:chgData name="Léo Sudriès" userId="cd1a3081-d675-4996-9fd2-0387c00cfc21" providerId="ADAL" clId="{48EE8DF7-5005-4A77-9E27-2EC3B629E599}" dt="2021-03-05T13:16:38.108" v="23" actId="1076"/>
          <ac:spMkLst>
            <pc:docMk/>
            <pc:sldMk cId="2749561741" sldId="258"/>
            <ac:spMk id="15" creationId="{B5C059C1-9475-4B78-8D36-A562547C5383}"/>
          </ac:spMkLst>
        </pc:spChg>
        <pc:spChg chg="mod">
          <ac:chgData name="Léo Sudriès" userId="cd1a3081-d675-4996-9fd2-0387c00cfc21" providerId="ADAL" clId="{48EE8DF7-5005-4A77-9E27-2EC3B629E599}" dt="2021-03-05T13:16:50.019" v="26" actId="1076"/>
          <ac:spMkLst>
            <pc:docMk/>
            <pc:sldMk cId="2749561741" sldId="258"/>
            <ac:spMk id="20" creationId="{75470C0C-D57F-4B7F-B283-BB701E3FF3D3}"/>
          </ac:spMkLst>
        </pc:spChg>
        <pc:spChg chg="mod">
          <ac:chgData name="Léo Sudriès" userId="cd1a3081-d675-4996-9fd2-0387c00cfc21" providerId="ADAL" clId="{48EE8DF7-5005-4A77-9E27-2EC3B629E599}" dt="2021-03-05T13:17:09.919" v="34" actId="1076"/>
          <ac:spMkLst>
            <pc:docMk/>
            <pc:sldMk cId="2749561741" sldId="258"/>
            <ac:spMk id="23" creationId="{EB820BB4-0465-4B29-9168-9FBC97136000}"/>
          </ac:spMkLst>
        </pc:spChg>
        <pc:spChg chg="mod">
          <ac:chgData name="Léo Sudriès" userId="cd1a3081-d675-4996-9fd2-0387c00cfc21" providerId="ADAL" clId="{48EE8DF7-5005-4A77-9E27-2EC3B629E599}" dt="2021-03-05T13:17:01.651" v="31" actId="1076"/>
          <ac:spMkLst>
            <pc:docMk/>
            <pc:sldMk cId="2749561741" sldId="258"/>
            <ac:spMk id="39" creationId="{5C5355D2-AD1D-453E-A1B0-D3B9EC17B0D1}"/>
          </ac:spMkLst>
        </pc:spChg>
        <pc:spChg chg="mod">
          <ac:chgData name="Léo Sudriès" userId="cd1a3081-d675-4996-9fd2-0387c00cfc21" providerId="ADAL" clId="{48EE8DF7-5005-4A77-9E27-2EC3B629E599}" dt="2021-03-05T13:16:56.811" v="29" actId="1076"/>
          <ac:spMkLst>
            <pc:docMk/>
            <pc:sldMk cId="2749561741" sldId="258"/>
            <ac:spMk id="40" creationId="{8348A6D3-53CE-4ED1-A929-4C643815E506}"/>
          </ac:spMkLst>
        </pc:spChg>
        <pc:spChg chg="mod">
          <ac:chgData name="Léo Sudriès" userId="cd1a3081-d675-4996-9fd2-0387c00cfc21" providerId="ADAL" clId="{48EE8DF7-5005-4A77-9E27-2EC3B629E599}" dt="2021-03-05T13:16:44.895" v="25" actId="1076"/>
          <ac:spMkLst>
            <pc:docMk/>
            <pc:sldMk cId="2749561741" sldId="258"/>
            <ac:spMk id="41" creationId="{7A7617C6-EFC3-42FE-BF1E-4D6F35A1B602}"/>
          </ac:spMkLst>
        </pc:spChg>
        <pc:spChg chg="mod">
          <ac:chgData name="Léo Sudriès" userId="cd1a3081-d675-4996-9fd2-0387c00cfc21" providerId="ADAL" clId="{48EE8DF7-5005-4A77-9E27-2EC3B629E599}" dt="2021-03-05T13:17:13.971" v="36" actId="1076"/>
          <ac:spMkLst>
            <pc:docMk/>
            <pc:sldMk cId="2749561741" sldId="258"/>
            <ac:spMk id="52" creationId="{813EDC07-1AC2-4DB8-9F3E-EEAD5A3BBB69}"/>
          </ac:spMkLst>
        </pc:spChg>
        <pc:cxnChg chg="mod">
          <ac:chgData name="Léo Sudriès" userId="cd1a3081-d675-4996-9fd2-0387c00cfc21" providerId="ADAL" clId="{48EE8DF7-5005-4A77-9E27-2EC3B629E599}" dt="2021-03-05T13:16:38.108" v="23" actId="1076"/>
          <ac:cxnSpMkLst>
            <pc:docMk/>
            <pc:sldMk cId="2749561741" sldId="258"/>
            <ac:cxnSpMk id="19" creationId="{1FD2558D-A556-43EB-AE00-A3B9891FD809}"/>
          </ac:cxnSpMkLst>
        </pc:cxnChg>
        <pc:cxnChg chg="mod">
          <ac:chgData name="Léo Sudriès" userId="cd1a3081-d675-4996-9fd2-0387c00cfc21" providerId="ADAL" clId="{48EE8DF7-5005-4A77-9E27-2EC3B629E599}" dt="2021-03-05T13:16:24.515" v="18" actId="14100"/>
          <ac:cxnSpMkLst>
            <pc:docMk/>
            <pc:sldMk cId="2749561741" sldId="258"/>
            <ac:cxnSpMk id="22" creationId="{1C0E1508-6C92-49C1-9DE4-3913D014B1AC}"/>
          </ac:cxnSpMkLst>
        </pc:cxnChg>
      </pc:sldChg>
      <pc:sldChg chg="add del">
        <pc:chgData name="Léo Sudriès" userId="cd1a3081-d675-4996-9fd2-0387c00cfc21" providerId="ADAL" clId="{48EE8DF7-5005-4A77-9E27-2EC3B629E599}" dt="2021-03-05T13:16:11.077" v="13" actId="47"/>
        <pc:sldMkLst>
          <pc:docMk/>
          <pc:sldMk cId="3030280522" sldId="259"/>
        </pc:sldMkLst>
      </pc:sldChg>
      <pc:sldChg chg="add del">
        <pc:chgData name="Léo Sudriès" userId="cd1a3081-d675-4996-9fd2-0387c00cfc21" providerId="ADAL" clId="{48EE8DF7-5005-4A77-9E27-2EC3B629E599}" dt="2021-03-05T13:16:11.672" v="14" actId="47"/>
        <pc:sldMkLst>
          <pc:docMk/>
          <pc:sldMk cId="4255757881" sldId="261"/>
        </pc:sldMkLst>
      </pc:sldChg>
      <pc:sldChg chg="addSp delSp modSp mod">
        <pc:chgData name="Léo Sudriès" userId="cd1a3081-d675-4996-9fd2-0387c00cfc21" providerId="ADAL" clId="{48EE8DF7-5005-4A77-9E27-2EC3B629E599}" dt="2021-03-05T13:45:22.064" v="183" actId="14100"/>
        <pc:sldMkLst>
          <pc:docMk/>
          <pc:sldMk cId="965874546" sldId="279"/>
        </pc:sldMkLst>
        <pc:spChg chg="mod">
          <ac:chgData name="Léo Sudriès" userId="cd1a3081-d675-4996-9fd2-0387c00cfc21" providerId="ADAL" clId="{48EE8DF7-5005-4A77-9E27-2EC3B629E599}" dt="2021-03-05T13:45:11.689" v="182" actId="208"/>
          <ac:spMkLst>
            <pc:docMk/>
            <pc:sldMk cId="965874546" sldId="279"/>
            <ac:spMk id="7" creationId="{5938E073-140B-452C-9208-359E6603E025}"/>
          </ac:spMkLst>
        </pc:spChg>
        <pc:spChg chg="mod">
          <ac:chgData name="Léo Sudriès" userId="cd1a3081-d675-4996-9fd2-0387c00cfc21" providerId="ADAL" clId="{48EE8DF7-5005-4A77-9E27-2EC3B629E599}" dt="2021-03-05T13:45:11.689" v="182" actId="208"/>
          <ac:spMkLst>
            <pc:docMk/>
            <pc:sldMk cId="965874546" sldId="279"/>
            <ac:spMk id="10" creationId="{E3339032-F101-4620-B4AC-0820373B8971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11" creationId="{D817C0F2-9127-4CC3-B474-028955150974}"/>
          </ac:spMkLst>
        </pc:spChg>
        <pc:spChg chg="mod">
          <ac:chgData name="Léo Sudriès" userId="cd1a3081-d675-4996-9fd2-0387c00cfc21" providerId="ADAL" clId="{48EE8DF7-5005-4A77-9E27-2EC3B629E599}" dt="2021-03-05T13:45:11.689" v="182" actId="208"/>
          <ac:spMkLst>
            <pc:docMk/>
            <pc:sldMk cId="965874546" sldId="279"/>
            <ac:spMk id="14" creationId="{19A67434-4492-4450-8C4F-2C83CA2152E2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16" creationId="{F2307A6A-80E8-41C5-9D89-7342F438ED48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17" creationId="{B88A0C86-6CB7-439A-B550-908DB96EA1FC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18" creationId="{5614C1CA-3B32-4744-A34D-340711C4CA16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19" creationId="{8483BFDA-7471-4093-9D79-E360C8AD98BD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20" creationId="{48AABB42-DA94-46A2-B517-E5F7CEF65422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21" creationId="{35226B5A-03F3-4C14-9CF5-A27D58C7FEE4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22" creationId="{837A3E4E-6BA8-4EC5-A8AE-C71060F60028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23" creationId="{AEB507BA-745F-4F93-8EB6-701EE289408B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24" creationId="{8657A4D9-AFA0-42EE-B22E-BD1F3BEAF1CA}"/>
          </ac:spMkLst>
        </pc:spChg>
        <pc:spChg chg="mod">
          <ac:chgData name="Léo Sudriès" userId="cd1a3081-d675-4996-9fd2-0387c00cfc21" providerId="ADAL" clId="{48EE8DF7-5005-4A77-9E27-2EC3B629E599}" dt="2021-03-05T13:45:22.064" v="183" actId="14100"/>
          <ac:spMkLst>
            <pc:docMk/>
            <pc:sldMk cId="965874546" sldId="279"/>
            <ac:spMk id="29" creationId="{88C10D01-CA89-47FC-ACE4-6EA3D309A65F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30" creationId="{54F00BC4-34C5-4E97-9793-F85E72B5FF1E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31" creationId="{1B73F7D8-4D9C-4386-94EA-F528E463F416}"/>
          </ac:spMkLst>
        </pc:spChg>
        <pc:spChg chg="mod">
          <ac:chgData name="Léo Sudriès" userId="cd1a3081-d675-4996-9fd2-0387c00cfc21" providerId="ADAL" clId="{48EE8DF7-5005-4A77-9E27-2EC3B629E599}" dt="2021-03-05T13:15:19.481" v="3"/>
          <ac:spMkLst>
            <pc:docMk/>
            <pc:sldMk cId="965874546" sldId="279"/>
            <ac:spMk id="32" creationId="{57668309-4B81-48C5-92FF-3A2DFAAF725D}"/>
          </ac:spMkLst>
        </pc:spChg>
        <pc:grpChg chg="add mod">
          <ac:chgData name="Léo Sudriès" userId="cd1a3081-d675-4996-9fd2-0387c00cfc21" providerId="ADAL" clId="{48EE8DF7-5005-4A77-9E27-2EC3B629E599}" dt="2021-03-05T13:28:34.387" v="179" actId="14100"/>
          <ac:grpSpMkLst>
            <pc:docMk/>
            <pc:sldMk cId="965874546" sldId="279"/>
            <ac:grpSpMk id="6" creationId="{9683EE31-FD49-490E-9767-D001DA81DDE9}"/>
          </ac:grpSpMkLst>
        </pc:grpChg>
        <pc:picChg chg="del">
          <ac:chgData name="Léo Sudriès" userId="cd1a3081-d675-4996-9fd2-0387c00cfc21" providerId="ADAL" clId="{48EE8DF7-5005-4A77-9E27-2EC3B629E599}" dt="2021-03-05T13:14:48.142" v="0" actId="478"/>
          <ac:picMkLst>
            <pc:docMk/>
            <pc:sldMk cId="965874546" sldId="279"/>
            <ac:picMk id="5" creationId="{C36DB83A-24AD-4A5B-8834-4609013F31F9}"/>
          </ac:picMkLst>
        </pc:picChg>
        <pc:cxnChg chg="mod">
          <ac:chgData name="Léo Sudriès" userId="cd1a3081-d675-4996-9fd2-0387c00cfc21" providerId="ADAL" clId="{48EE8DF7-5005-4A77-9E27-2EC3B629E599}" dt="2021-03-05T13:15:19.481" v="3"/>
          <ac:cxnSpMkLst>
            <pc:docMk/>
            <pc:sldMk cId="965874546" sldId="279"/>
            <ac:cxnSpMk id="8" creationId="{C5D886AF-BDC4-466F-9353-885E99AA89AA}"/>
          </ac:cxnSpMkLst>
        </pc:cxnChg>
        <pc:cxnChg chg="mod">
          <ac:chgData name="Léo Sudriès" userId="cd1a3081-d675-4996-9fd2-0387c00cfc21" providerId="ADAL" clId="{48EE8DF7-5005-4A77-9E27-2EC3B629E599}" dt="2021-03-05T13:15:19.481" v="3"/>
          <ac:cxnSpMkLst>
            <pc:docMk/>
            <pc:sldMk cId="965874546" sldId="279"/>
            <ac:cxnSpMk id="9" creationId="{6F6BD350-996A-44C1-8702-B160AE0D4857}"/>
          </ac:cxnSpMkLst>
        </pc:cxnChg>
        <pc:cxnChg chg="mod">
          <ac:chgData name="Léo Sudriès" userId="cd1a3081-d675-4996-9fd2-0387c00cfc21" providerId="ADAL" clId="{48EE8DF7-5005-4A77-9E27-2EC3B629E599}" dt="2021-03-05T13:15:19.481" v="3"/>
          <ac:cxnSpMkLst>
            <pc:docMk/>
            <pc:sldMk cId="965874546" sldId="279"/>
            <ac:cxnSpMk id="12" creationId="{3D4EE2BB-2214-46A0-8021-90F83520C120}"/>
          </ac:cxnSpMkLst>
        </pc:cxnChg>
        <pc:cxnChg chg="mod">
          <ac:chgData name="Léo Sudriès" userId="cd1a3081-d675-4996-9fd2-0387c00cfc21" providerId="ADAL" clId="{48EE8DF7-5005-4A77-9E27-2EC3B629E599}" dt="2021-03-05T13:15:19.481" v="3"/>
          <ac:cxnSpMkLst>
            <pc:docMk/>
            <pc:sldMk cId="965874546" sldId="279"/>
            <ac:cxnSpMk id="13" creationId="{060A3820-AC30-4FB3-98ED-23E43C470595}"/>
          </ac:cxnSpMkLst>
        </pc:cxnChg>
        <pc:cxnChg chg="mod">
          <ac:chgData name="Léo Sudriès" userId="cd1a3081-d675-4996-9fd2-0387c00cfc21" providerId="ADAL" clId="{48EE8DF7-5005-4A77-9E27-2EC3B629E599}" dt="2021-03-05T13:15:19.481" v="3"/>
          <ac:cxnSpMkLst>
            <pc:docMk/>
            <pc:sldMk cId="965874546" sldId="279"/>
            <ac:cxnSpMk id="15" creationId="{E10DA7FE-C1CC-4194-9E2B-0C21E16BD522}"/>
          </ac:cxnSpMkLst>
        </pc:cxnChg>
        <pc:cxnChg chg="mod">
          <ac:chgData name="Léo Sudriès" userId="cd1a3081-d675-4996-9fd2-0387c00cfc21" providerId="ADAL" clId="{48EE8DF7-5005-4A77-9E27-2EC3B629E599}" dt="2021-03-05T13:15:19.481" v="3"/>
          <ac:cxnSpMkLst>
            <pc:docMk/>
            <pc:sldMk cId="965874546" sldId="279"/>
            <ac:cxnSpMk id="25" creationId="{5EEC120F-0823-418A-B989-43E3B62AEC86}"/>
          </ac:cxnSpMkLst>
        </pc:cxnChg>
        <pc:cxnChg chg="mod">
          <ac:chgData name="Léo Sudriès" userId="cd1a3081-d675-4996-9fd2-0387c00cfc21" providerId="ADAL" clId="{48EE8DF7-5005-4A77-9E27-2EC3B629E599}" dt="2021-03-05T13:15:19.481" v="3"/>
          <ac:cxnSpMkLst>
            <pc:docMk/>
            <pc:sldMk cId="965874546" sldId="279"/>
            <ac:cxnSpMk id="26" creationId="{0D26DA72-8F79-4D4B-8D68-D9E6DDC98D34}"/>
          </ac:cxnSpMkLst>
        </pc:cxnChg>
        <pc:cxnChg chg="mod">
          <ac:chgData name="Léo Sudriès" userId="cd1a3081-d675-4996-9fd2-0387c00cfc21" providerId="ADAL" clId="{48EE8DF7-5005-4A77-9E27-2EC3B629E599}" dt="2021-03-05T13:15:19.481" v="3"/>
          <ac:cxnSpMkLst>
            <pc:docMk/>
            <pc:sldMk cId="965874546" sldId="279"/>
            <ac:cxnSpMk id="27" creationId="{201CC4E3-07CC-46C2-9EA7-EB715C465F81}"/>
          </ac:cxnSpMkLst>
        </pc:cxnChg>
        <pc:cxnChg chg="mod">
          <ac:chgData name="Léo Sudriès" userId="cd1a3081-d675-4996-9fd2-0387c00cfc21" providerId="ADAL" clId="{48EE8DF7-5005-4A77-9E27-2EC3B629E599}" dt="2021-03-05T13:15:19.481" v="3"/>
          <ac:cxnSpMkLst>
            <pc:docMk/>
            <pc:sldMk cId="965874546" sldId="279"/>
            <ac:cxnSpMk id="28" creationId="{E5D844CD-B95E-4EC7-ABBE-1B8AC9D6B959}"/>
          </ac:cxnSpMkLst>
        </pc:cxnChg>
      </pc:sldChg>
      <pc:sldChg chg="addSp modSp mod">
        <pc:chgData name="Léo Sudriès" userId="cd1a3081-d675-4996-9fd2-0387c00cfc21" providerId="ADAL" clId="{48EE8DF7-5005-4A77-9E27-2EC3B629E599}" dt="2021-03-05T13:46:06.058" v="191" actId="1076"/>
        <pc:sldMkLst>
          <pc:docMk/>
          <pc:sldMk cId="1767515226" sldId="280"/>
        </pc:sldMkLst>
        <pc:spChg chg="add mod">
          <ac:chgData name="Léo Sudriès" userId="cd1a3081-d675-4996-9fd2-0387c00cfc21" providerId="ADAL" clId="{48EE8DF7-5005-4A77-9E27-2EC3B629E599}" dt="2021-03-05T13:18:08.167" v="56" actId="1076"/>
          <ac:spMkLst>
            <pc:docMk/>
            <pc:sldMk cId="1767515226" sldId="280"/>
            <ac:spMk id="5" creationId="{8D615D8B-1D91-4D2D-A772-4909A6757D98}"/>
          </ac:spMkLst>
        </pc:spChg>
        <pc:spChg chg="add mod">
          <ac:chgData name="Léo Sudriès" userId="cd1a3081-d675-4996-9fd2-0387c00cfc21" providerId="ADAL" clId="{48EE8DF7-5005-4A77-9E27-2EC3B629E599}" dt="2021-03-05T13:15:37.058" v="6"/>
          <ac:spMkLst>
            <pc:docMk/>
            <pc:sldMk cId="1767515226" sldId="280"/>
            <ac:spMk id="7" creationId="{D6E74B64-DE74-448E-8FC4-970E4A0B202D}"/>
          </ac:spMkLst>
        </pc:spChg>
        <pc:spChg chg="add mod">
          <ac:chgData name="Léo Sudriès" userId="cd1a3081-d675-4996-9fd2-0387c00cfc21" providerId="ADAL" clId="{48EE8DF7-5005-4A77-9E27-2EC3B629E599}" dt="2021-03-05T13:15:37.058" v="6"/>
          <ac:spMkLst>
            <pc:docMk/>
            <pc:sldMk cId="1767515226" sldId="280"/>
            <ac:spMk id="8" creationId="{31396614-9FB5-4DA0-8573-254FC5C5E139}"/>
          </ac:spMkLst>
        </pc:spChg>
        <pc:spChg chg="add mod">
          <ac:chgData name="Léo Sudriès" userId="cd1a3081-d675-4996-9fd2-0387c00cfc21" providerId="ADAL" clId="{48EE8DF7-5005-4A77-9E27-2EC3B629E599}" dt="2021-03-05T13:15:37.058" v="6"/>
          <ac:spMkLst>
            <pc:docMk/>
            <pc:sldMk cId="1767515226" sldId="280"/>
            <ac:spMk id="9" creationId="{BBD3BC84-2C53-4009-8762-C0081DB10D36}"/>
          </ac:spMkLst>
        </pc:spChg>
        <pc:spChg chg="add mod">
          <ac:chgData name="Léo Sudriès" userId="cd1a3081-d675-4996-9fd2-0387c00cfc21" providerId="ADAL" clId="{48EE8DF7-5005-4A77-9E27-2EC3B629E599}" dt="2021-03-05T13:15:37.058" v="6"/>
          <ac:spMkLst>
            <pc:docMk/>
            <pc:sldMk cId="1767515226" sldId="280"/>
            <ac:spMk id="10" creationId="{311171AA-7210-4F8B-94AB-3B956BD299BC}"/>
          </ac:spMkLst>
        </pc:spChg>
        <pc:spChg chg="add mod">
          <ac:chgData name="Léo Sudriès" userId="cd1a3081-d675-4996-9fd2-0387c00cfc21" providerId="ADAL" clId="{48EE8DF7-5005-4A77-9E27-2EC3B629E599}" dt="2021-03-05T13:17:26.210" v="38" actId="14100"/>
          <ac:spMkLst>
            <pc:docMk/>
            <pc:sldMk cId="1767515226" sldId="280"/>
            <ac:spMk id="11" creationId="{71E55127-986D-44DC-8772-F77B9B3BE84E}"/>
          </ac:spMkLst>
        </pc:spChg>
        <pc:spChg chg="add mod">
          <ac:chgData name="Léo Sudriès" userId="cd1a3081-d675-4996-9fd2-0387c00cfc21" providerId="ADAL" clId="{48EE8DF7-5005-4A77-9E27-2EC3B629E599}" dt="2021-03-05T13:18:18.211" v="59" actId="1076"/>
          <ac:spMkLst>
            <pc:docMk/>
            <pc:sldMk cId="1767515226" sldId="280"/>
            <ac:spMk id="12" creationId="{9DC42C82-739B-4F94-81A7-90F81C67A9C9}"/>
          </ac:spMkLst>
        </pc:spChg>
        <pc:spChg chg="add mod">
          <ac:chgData name="Léo Sudriès" userId="cd1a3081-d675-4996-9fd2-0387c00cfc21" providerId="ADAL" clId="{48EE8DF7-5005-4A77-9E27-2EC3B629E599}" dt="2021-03-05T13:44:31.079" v="181" actId="14100"/>
          <ac:spMkLst>
            <pc:docMk/>
            <pc:sldMk cId="1767515226" sldId="280"/>
            <ac:spMk id="13" creationId="{F9E576D8-2537-416B-81CD-E898587576EB}"/>
          </ac:spMkLst>
        </pc:spChg>
        <pc:spChg chg="add mod">
          <ac:chgData name="Léo Sudriès" userId="cd1a3081-d675-4996-9fd2-0387c00cfc21" providerId="ADAL" clId="{48EE8DF7-5005-4A77-9E27-2EC3B629E599}" dt="2021-03-05T13:18:23.946" v="61" actId="1076"/>
          <ac:spMkLst>
            <pc:docMk/>
            <pc:sldMk cId="1767515226" sldId="280"/>
            <ac:spMk id="15" creationId="{7E17608D-434D-4553-B8FB-B954A51E980A}"/>
          </ac:spMkLst>
        </pc:spChg>
        <pc:spChg chg="add mod">
          <ac:chgData name="Léo Sudriès" userId="cd1a3081-d675-4996-9fd2-0387c00cfc21" providerId="ADAL" clId="{48EE8DF7-5005-4A77-9E27-2EC3B629E599}" dt="2021-03-05T13:18:14.734" v="58" actId="688"/>
          <ac:spMkLst>
            <pc:docMk/>
            <pc:sldMk cId="1767515226" sldId="280"/>
            <ac:spMk id="17" creationId="{B44D19AC-5074-427D-97B8-00C3DB2E89B1}"/>
          </ac:spMkLst>
        </pc:spChg>
        <pc:spChg chg="add mod">
          <ac:chgData name="Léo Sudriès" userId="cd1a3081-d675-4996-9fd2-0387c00cfc21" providerId="ADAL" clId="{48EE8DF7-5005-4A77-9E27-2EC3B629E599}" dt="2021-03-05T13:18:00.179" v="52" actId="1076"/>
          <ac:spMkLst>
            <pc:docMk/>
            <pc:sldMk cId="1767515226" sldId="280"/>
            <ac:spMk id="20" creationId="{2E4F0DD3-DA79-41C5-850D-18F58225545A}"/>
          </ac:spMkLst>
        </pc:spChg>
        <pc:spChg chg="add mod">
          <ac:chgData name="Léo Sudriès" userId="cd1a3081-d675-4996-9fd2-0387c00cfc21" providerId="ADAL" clId="{48EE8DF7-5005-4A77-9E27-2EC3B629E599}" dt="2021-03-05T13:17:55.978" v="49" actId="1076"/>
          <ac:spMkLst>
            <pc:docMk/>
            <pc:sldMk cId="1767515226" sldId="280"/>
            <ac:spMk id="21" creationId="{99FE679D-CD27-4A40-95C5-65D995ED7EA2}"/>
          </ac:spMkLst>
        </pc:spChg>
        <pc:spChg chg="add mod">
          <ac:chgData name="Léo Sudriès" userId="cd1a3081-d675-4996-9fd2-0387c00cfc21" providerId="ADAL" clId="{48EE8DF7-5005-4A77-9E27-2EC3B629E599}" dt="2021-03-05T13:17:48.546" v="47" actId="1076"/>
          <ac:spMkLst>
            <pc:docMk/>
            <pc:sldMk cId="1767515226" sldId="280"/>
            <ac:spMk id="22" creationId="{AB252FC4-2653-4813-A6A7-97B872FC61FE}"/>
          </ac:spMkLst>
        </pc:spChg>
        <pc:spChg chg="add mod">
          <ac:chgData name="Léo Sudriès" userId="cd1a3081-d675-4996-9fd2-0387c00cfc21" providerId="ADAL" clId="{48EE8DF7-5005-4A77-9E27-2EC3B629E599}" dt="2021-03-05T13:15:37.058" v="6"/>
          <ac:spMkLst>
            <pc:docMk/>
            <pc:sldMk cId="1767515226" sldId="280"/>
            <ac:spMk id="23" creationId="{FD67F621-8C38-488B-94D0-86E9DD519173}"/>
          </ac:spMkLst>
        </pc:spChg>
        <pc:spChg chg="add mod">
          <ac:chgData name="Léo Sudriès" userId="cd1a3081-d675-4996-9fd2-0387c00cfc21" providerId="ADAL" clId="{48EE8DF7-5005-4A77-9E27-2EC3B629E599}" dt="2021-03-05T13:18:02.406" v="53" actId="1076"/>
          <ac:spMkLst>
            <pc:docMk/>
            <pc:sldMk cId="1767515226" sldId="280"/>
            <ac:spMk id="25" creationId="{25EED58B-18A3-4048-9E2F-FA94186488ED}"/>
          </ac:spMkLst>
        </pc:spChg>
        <pc:graphicFrameChg chg="add mod">
          <ac:chgData name="Léo Sudriès" userId="cd1a3081-d675-4996-9fd2-0387c00cfc21" providerId="ADAL" clId="{48EE8DF7-5005-4A77-9E27-2EC3B629E599}" dt="2021-03-05T13:46:06.058" v="191" actId="1076"/>
          <ac:graphicFrameMkLst>
            <pc:docMk/>
            <pc:sldMk cId="1767515226" sldId="280"/>
            <ac:graphicFrameMk id="6" creationId="{95A11C3F-89A8-4522-BBAB-C09E9D1BCBEF}"/>
          </ac:graphicFrameMkLst>
        </pc:graphicFrameChg>
        <pc:cxnChg chg="add mod">
          <ac:chgData name="Léo Sudriès" userId="cd1a3081-d675-4996-9fd2-0387c00cfc21" providerId="ADAL" clId="{48EE8DF7-5005-4A77-9E27-2EC3B629E599}" dt="2021-03-05T13:18:18.211" v="59" actId="1076"/>
          <ac:cxnSpMkLst>
            <pc:docMk/>
            <pc:sldMk cId="1767515226" sldId="280"/>
            <ac:cxnSpMk id="14" creationId="{33BA660C-155E-4BC1-890D-BBD5945EBBAE}"/>
          </ac:cxnSpMkLst>
        </pc:cxnChg>
        <pc:cxnChg chg="add mod">
          <ac:chgData name="Léo Sudriès" userId="cd1a3081-d675-4996-9fd2-0387c00cfc21" providerId="ADAL" clId="{48EE8DF7-5005-4A77-9E27-2EC3B629E599}" dt="2021-03-05T13:18:08.167" v="56" actId="1076"/>
          <ac:cxnSpMkLst>
            <pc:docMk/>
            <pc:sldMk cId="1767515226" sldId="280"/>
            <ac:cxnSpMk id="16" creationId="{5326FF83-10EE-4AA2-B60F-16C41F808D30}"/>
          </ac:cxnSpMkLst>
        </pc:cxnChg>
        <pc:cxnChg chg="add mod">
          <ac:chgData name="Léo Sudriès" userId="cd1a3081-d675-4996-9fd2-0387c00cfc21" providerId="ADAL" clId="{48EE8DF7-5005-4A77-9E27-2EC3B629E599}" dt="2021-03-05T13:15:37.058" v="6"/>
          <ac:cxnSpMkLst>
            <pc:docMk/>
            <pc:sldMk cId="1767515226" sldId="280"/>
            <ac:cxnSpMk id="18" creationId="{D42575A8-D163-4D77-BE9C-F1C5CA058DFB}"/>
          </ac:cxnSpMkLst>
        </pc:cxnChg>
        <pc:cxnChg chg="add mod">
          <ac:chgData name="Léo Sudriès" userId="cd1a3081-d675-4996-9fd2-0387c00cfc21" providerId="ADAL" clId="{48EE8DF7-5005-4A77-9E27-2EC3B629E599}" dt="2021-03-05T13:15:37.058" v="6"/>
          <ac:cxnSpMkLst>
            <pc:docMk/>
            <pc:sldMk cId="1767515226" sldId="280"/>
            <ac:cxnSpMk id="19" creationId="{41026DDC-11E0-49B2-915B-EF55421EEA48}"/>
          </ac:cxnSpMkLst>
        </pc:cxnChg>
        <pc:cxnChg chg="add mod">
          <ac:chgData name="Léo Sudriès" userId="cd1a3081-d675-4996-9fd2-0387c00cfc21" providerId="ADAL" clId="{48EE8DF7-5005-4A77-9E27-2EC3B629E599}" dt="2021-03-05T13:15:37.058" v="6"/>
          <ac:cxnSpMkLst>
            <pc:docMk/>
            <pc:sldMk cId="1767515226" sldId="280"/>
            <ac:cxnSpMk id="24" creationId="{E08F7D7F-B838-4516-A8C5-B2ED867CDCB0}"/>
          </ac:cxnSpMkLst>
        </pc:cxnChg>
      </pc:sldChg>
      <pc:sldChg chg="addSp modSp mod">
        <pc:chgData name="Léo Sudriès" userId="cd1a3081-d675-4996-9fd2-0387c00cfc21" providerId="ADAL" clId="{48EE8DF7-5005-4A77-9E27-2EC3B629E599}" dt="2021-03-05T13:19:20.831" v="74" actId="1076"/>
        <pc:sldMkLst>
          <pc:docMk/>
          <pc:sldMk cId="2045086303" sldId="281"/>
        </pc:sldMkLst>
        <pc:spChg chg="add mod">
          <ac:chgData name="Léo Sudriès" userId="cd1a3081-d675-4996-9fd2-0387c00cfc21" providerId="ADAL" clId="{48EE8DF7-5005-4A77-9E27-2EC3B629E599}" dt="2021-03-05T13:15:48.752" v="7"/>
          <ac:spMkLst>
            <pc:docMk/>
            <pc:sldMk cId="2045086303" sldId="281"/>
            <ac:spMk id="5" creationId="{DA783406-E8D1-4F49-9216-F1B31271C89B}"/>
          </ac:spMkLst>
        </pc:spChg>
        <pc:spChg chg="add mod">
          <ac:chgData name="Léo Sudriès" userId="cd1a3081-d675-4996-9fd2-0387c00cfc21" providerId="ADAL" clId="{48EE8DF7-5005-4A77-9E27-2EC3B629E599}" dt="2021-03-05T13:15:48.752" v="7"/>
          <ac:spMkLst>
            <pc:docMk/>
            <pc:sldMk cId="2045086303" sldId="281"/>
            <ac:spMk id="7" creationId="{23B112BA-7F45-4192-BFE8-F407FB8EFD99}"/>
          </ac:spMkLst>
        </pc:spChg>
        <pc:spChg chg="add mod">
          <ac:chgData name="Léo Sudriès" userId="cd1a3081-d675-4996-9fd2-0387c00cfc21" providerId="ADAL" clId="{48EE8DF7-5005-4A77-9E27-2EC3B629E599}" dt="2021-03-05T13:19:08.519" v="72" actId="1076"/>
          <ac:spMkLst>
            <pc:docMk/>
            <pc:sldMk cId="2045086303" sldId="281"/>
            <ac:spMk id="8" creationId="{95F60E95-DAC8-4A9C-B9BB-3E7924FC627B}"/>
          </ac:spMkLst>
        </pc:spChg>
        <pc:spChg chg="add mod">
          <ac:chgData name="Léo Sudriès" userId="cd1a3081-d675-4996-9fd2-0387c00cfc21" providerId="ADAL" clId="{48EE8DF7-5005-4A77-9E27-2EC3B629E599}" dt="2021-03-05T13:15:48.752" v="7"/>
          <ac:spMkLst>
            <pc:docMk/>
            <pc:sldMk cId="2045086303" sldId="281"/>
            <ac:spMk id="9" creationId="{B2DB1428-04C4-413A-9B0C-F9D638A1AC8D}"/>
          </ac:spMkLst>
        </pc:spChg>
        <pc:spChg chg="add mod">
          <ac:chgData name="Léo Sudriès" userId="cd1a3081-d675-4996-9fd2-0387c00cfc21" providerId="ADAL" clId="{48EE8DF7-5005-4A77-9E27-2EC3B629E599}" dt="2021-03-05T13:15:48.752" v="7"/>
          <ac:spMkLst>
            <pc:docMk/>
            <pc:sldMk cId="2045086303" sldId="281"/>
            <ac:spMk id="10" creationId="{CD8F5904-2288-4A8B-A4DE-EDEC46261A3C}"/>
          </ac:spMkLst>
        </pc:spChg>
        <pc:spChg chg="add mod">
          <ac:chgData name="Léo Sudriès" userId="cd1a3081-d675-4996-9fd2-0387c00cfc21" providerId="ADAL" clId="{48EE8DF7-5005-4A77-9E27-2EC3B629E599}" dt="2021-03-05T13:19:05.055" v="71" actId="1076"/>
          <ac:spMkLst>
            <pc:docMk/>
            <pc:sldMk cId="2045086303" sldId="281"/>
            <ac:spMk id="11" creationId="{90AB660D-D3A3-4E58-96A8-7D3D92F87130}"/>
          </ac:spMkLst>
        </pc:spChg>
        <pc:spChg chg="add mod">
          <ac:chgData name="Léo Sudriès" userId="cd1a3081-d675-4996-9fd2-0387c00cfc21" providerId="ADAL" clId="{48EE8DF7-5005-4A77-9E27-2EC3B629E599}" dt="2021-03-05T13:15:48.752" v="7"/>
          <ac:spMkLst>
            <pc:docMk/>
            <pc:sldMk cId="2045086303" sldId="281"/>
            <ac:spMk id="12" creationId="{57EB89FE-0DC0-460E-82CA-5C81A9F06619}"/>
          </ac:spMkLst>
        </pc:spChg>
        <pc:spChg chg="add mod">
          <ac:chgData name="Léo Sudriès" userId="cd1a3081-d675-4996-9fd2-0387c00cfc21" providerId="ADAL" clId="{48EE8DF7-5005-4A77-9E27-2EC3B629E599}" dt="2021-03-05T13:15:48.752" v="7"/>
          <ac:spMkLst>
            <pc:docMk/>
            <pc:sldMk cId="2045086303" sldId="281"/>
            <ac:spMk id="13" creationId="{0DE5E21F-5AE5-4B86-8B1F-BE8BE79A7E3C}"/>
          </ac:spMkLst>
        </pc:spChg>
        <pc:spChg chg="add mod">
          <ac:chgData name="Léo Sudriès" userId="cd1a3081-d675-4996-9fd2-0387c00cfc21" providerId="ADAL" clId="{48EE8DF7-5005-4A77-9E27-2EC3B629E599}" dt="2021-03-05T13:15:48.752" v="7"/>
          <ac:spMkLst>
            <pc:docMk/>
            <pc:sldMk cId="2045086303" sldId="281"/>
            <ac:spMk id="14" creationId="{382A46A2-8024-423A-A163-16D73075CCC1}"/>
          </ac:spMkLst>
        </pc:spChg>
        <pc:spChg chg="add mod">
          <ac:chgData name="Léo Sudriès" userId="cd1a3081-d675-4996-9fd2-0387c00cfc21" providerId="ADAL" clId="{48EE8DF7-5005-4A77-9E27-2EC3B629E599}" dt="2021-03-05T13:15:48.752" v="7"/>
          <ac:spMkLst>
            <pc:docMk/>
            <pc:sldMk cId="2045086303" sldId="281"/>
            <ac:spMk id="15" creationId="{21C4D32D-8023-49DD-AB78-035FDD6EE368}"/>
          </ac:spMkLst>
        </pc:spChg>
        <pc:spChg chg="add mod">
          <ac:chgData name="Léo Sudriès" userId="cd1a3081-d675-4996-9fd2-0387c00cfc21" providerId="ADAL" clId="{48EE8DF7-5005-4A77-9E27-2EC3B629E599}" dt="2021-03-05T13:18:36.187" v="63" actId="1076"/>
          <ac:spMkLst>
            <pc:docMk/>
            <pc:sldMk cId="2045086303" sldId="281"/>
            <ac:spMk id="16" creationId="{D95A7611-CE2F-4D0C-AEDC-DF4F440A7435}"/>
          </ac:spMkLst>
        </pc:spChg>
        <pc:spChg chg="add mod">
          <ac:chgData name="Léo Sudriès" userId="cd1a3081-d675-4996-9fd2-0387c00cfc21" providerId="ADAL" clId="{48EE8DF7-5005-4A77-9E27-2EC3B629E599}" dt="2021-03-05T13:18:57.719" v="69" actId="1076"/>
          <ac:spMkLst>
            <pc:docMk/>
            <pc:sldMk cId="2045086303" sldId="281"/>
            <ac:spMk id="17" creationId="{06E1C09B-DD61-4A75-99A0-2FF2515886FD}"/>
          </ac:spMkLst>
        </pc:spChg>
        <pc:spChg chg="add mod">
          <ac:chgData name="Léo Sudriès" userId="cd1a3081-d675-4996-9fd2-0387c00cfc21" providerId="ADAL" clId="{48EE8DF7-5005-4A77-9E27-2EC3B629E599}" dt="2021-03-05T13:19:01.243" v="70" actId="1076"/>
          <ac:spMkLst>
            <pc:docMk/>
            <pc:sldMk cId="2045086303" sldId="281"/>
            <ac:spMk id="18" creationId="{0781B7E0-5559-4B12-8562-9F64A0C2ED05}"/>
          </ac:spMkLst>
        </pc:spChg>
        <pc:spChg chg="add mod">
          <ac:chgData name="Léo Sudriès" userId="cd1a3081-d675-4996-9fd2-0387c00cfc21" providerId="ADAL" clId="{48EE8DF7-5005-4A77-9E27-2EC3B629E599}" dt="2021-03-05T13:15:48.752" v="7"/>
          <ac:spMkLst>
            <pc:docMk/>
            <pc:sldMk cId="2045086303" sldId="281"/>
            <ac:spMk id="19" creationId="{166A1BD9-A19D-4093-A288-3687BB1BEE0A}"/>
          </ac:spMkLst>
        </pc:spChg>
        <pc:spChg chg="add mod">
          <ac:chgData name="Léo Sudriès" userId="cd1a3081-d675-4996-9fd2-0387c00cfc21" providerId="ADAL" clId="{48EE8DF7-5005-4A77-9E27-2EC3B629E599}" dt="2021-03-05T13:15:48.752" v="7"/>
          <ac:spMkLst>
            <pc:docMk/>
            <pc:sldMk cId="2045086303" sldId="281"/>
            <ac:spMk id="20" creationId="{32692F1C-2F86-4292-95F6-6D6E34D0B5D2}"/>
          </ac:spMkLst>
        </pc:spChg>
        <pc:spChg chg="add mod">
          <ac:chgData name="Léo Sudriès" userId="cd1a3081-d675-4996-9fd2-0387c00cfc21" providerId="ADAL" clId="{48EE8DF7-5005-4A77-9E27-2EC3B629E599}" dt="2021-03-05T13:19:20.831" v="74" actId="1076"/>
          <ac:spMkLst>
            <pc:docMk/>
            <pc:sldMk cId="2045086303" sldId="281"/>
            <ac:spMk id="21" creationId="{81310C07-2B9A-4057-B00D-D2EF6C1838FC}"/>
          </ac:spMkLst>
        </pc:spChg>
        <pc:spChg chg="add mod">
          <ac:chgData name="Léo Sudriès" userId="cd1a3081-d675-4996-9fd2-0387c00cfc21" providerId="ADAL" clId="{48EE8DF7-5005-4A77-9E27-2EC3B629E599}" dt="2021-03-05T13:15:48.752" v="7"/>
          <ac:spMkLst>
            <pc:docMk/>
            <pc:sldMk cId="2045086303" sldId="281"/>
            <ac:spMk id="22" creationId="{CE35CC5D-5421-4DCE-BC7A-900B36773A20}"/>
          </ac:spMkLst>
        </pc:spChg>
        <pc:picChg chg="add mod">
          <ac:chgData name="Léo Sudriès" userId="cd1a3081-d675-4996-9fd2-0387c00cfc21" providerId="ADAL" clId="{48EE8DF7-5005-4A77-9E27-2EC3B629E599}" dt="2021-03-05T13:15:48.752" v="7"/>
          <ac:picMkLst>
            <pc:docMk/>
            <pc:sldMk cId="2045086303" sldId="281"/>
            <ac:picMk id="6" creationId="{A4C35F5A-1987-4922-B71D-1111788F41D7}"/>
          </ac:picMkLst>
        </pc:picChg>
      </pc:sldChg>
      <pc:sldChg chg="addSp delSp modSp add mod">
        <pc:chgData name="Léo Sudriès" userId="cd1a3081-d675-4996-9fd2-0387c00cfc21" providerId="ADAL" clId="{48EE8DF7-5005-4A77-9E27-2EC3B629E599}" dt="2021-03-05T13:45:52.727" v="190" actId="1076"/>
        <pc:sldMkLst>
          <pc:docMk/>
          <pc:sldMk cId="1062552559" sldId="282"/>
        </pc:sldMkLst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5" creationId="{DA783406-E8D1-4F49-9216-F1B31271C89B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7" creationId="{23B112BA-7F45-4192-BFE8-F407FB8EFD99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8" creationId="{95F60E95-DAC8-4A9C-B9BB-3E7924FC627B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9" creationId="{B2DB1428-04C4-413A-9B0C-F9D638A1AC8D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10" creationId="{CD8F5904-2288-4A8B-A4DE-EDEC46261A3C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11" creationId="{90AB660D-D3A3-4E58-96A8-7D3D92F87130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12" creationId="{57EB89FE-0DC0-460E-82CA-5C81A9F06619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13" creationId="{0DE5E21F-5AE5-4B86-8B1F-BE8BE79A7E3C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14" creationId="{382A46A2-8024-423A-A163-16D73075CCC1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15" creationId="{21C4D32D-8023-49DD-AB78-035FDD6EE368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16" creationId="{D95A7611-CE2F-4D0C-AEDC-DF4F440A7435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17" creationId="{06E1C09B-DD61-4A75-99A0-2FF2515886FD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18" creationId="{0781B7E0-5559-4B12-8562-9F64A0C2ED05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19" creationId="{166A1BD9-A19D-4093-A288-3687BB1BEE0A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20" creationId="{32692F1C-2F86-4292-95F6-6D6E34D0B5D2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21" creationId="{81310C07-2B9A-4057-B00D-D2EF6C1838FC}"/>
          </ac:spMkLst>
        </pc:spChg>
        <pc:spChg chg="del">
          <ac:chgData name="Léo Sudriès" userId="cd1a3081-d675-4996-9fd2-0387c00cfc21" providerId="ADAL" clId="{48EE8DF7-5005-4A77-9E27-2EC3B629E599}" dt="2021-03-05T13:15:58.546" v="9" actId="478"/>
          <ac:spMkLst>
            <pc:docMk/>
            <pc:sldMk cId="1062552559" sldId="282"/>
            <ac:spMk id="22" creationId="{CE35CC5D-5421-4DCE-BC7A-900B36773A20}"/>
          </ac:spMkLst>
        </pc:spChg>
        <pc:spChg chg="add mod">
          <ac:chgData name="Léo Sudriès" userId="cd1a3081-d675-4996-9fd2-0387c00cfc21" providerId="ADAL" clId="{48EE8DF7-5005-4A77-9E27-2EC3B629E599}" dt="2021-03-05T13:16:04.567" v="12" actId="20577"/>
          <ac:spMkLst>
            <pc:docMk/>
            <pc:sldMk cId="1062552559" sldId="282"/>
            <ac:spMk id="23" creationId="{0789E6A0-03CB-4C5D-A12D-D404373ABF6E}"/>
          </ac:spMkLst>
        </pc:spChg>
        <pc:spChg chg="add mod">
          <ac:chgData name="Léo Sudriès" userId="cd1a3081-d675-4996-9fd2-0387c00cfc21" providerId="ADAL" clId="{48EE8DF7-5005-4A77-9E27-2EC3B629E599}" dt="2021-03-05T13:15:58.872" v="10"/>
          <ac:spMkLst>
            <pc:docMk/>
            <pc:sldMk cId="1062552559" sldId="282"/>
            <ac:spMk id="25" creationId="{4400A4EC-D888-4345-B712-FC11784CC41F}"/>
          </ac:spMkLst>
        </pc:spChg>
        <pc:spChg chg="add mod">
          <ac:chgData name="Léo Sudriès" userId="cd1a3081-d675-4996-9fd2-0387c00cfc21" providerId="ADAL" clId="{48EE8DF7-5005-4A77-9E27-2EC3B629E599}" dt="2021-03-05T13:45:47.511" v="189" actId="1076"/>
          <ac:spMkLst>
            <pc:docMk/>
            <pc:sldMk cId="1062552559" sldId="282"/>
            <ac:spMk id="26" creationId="{066CAFF9-6B74-4F0B-95EA-0AF431052F36}"/>
          </ac:spMkLst>
        </pc:spChg>
        <pc:spChg chg="add mod">
          <ac:chgData name="Léo Sudriès" userId="cd1a3081-d675-4996-9fd2-0387c00cfc21" providerId="ADAL" clId="{48EE8DF7-5005-4A77-9E27-2EC3B629E599}" dt="2021-03-05T13:15:58.872" v="10"/>
          <ac:spMkLst>
            <pc:docMk/>
            <pc:sldMk cId="1062552559" sldId="282"/>
            <ac:spMk id="27" creationId="{657E5186-4AA8-455F-B156-F37A2FB9D217}"/>
          </ac:spMkLst>
        </pc:spChg>
        <pc:spChg chg="add mod">
          <ac:chgData name="Léo Sudriès" userId="cd1a3081-d675-4996-9fd2-0387c00cfc21" providerId="ADAL" clId="{48EE8DF7-5005-4A77-9E27-2EC3B629E599}" dt="2021-03-05T13:15:58.872" v="10"/>
          <ac:spMkLst>
            <pc:docMk/>
            <pc:sldMk cId="1062552559" sldId="282"/>
            <ac:spMk id="28" creationId="{74CD6D32-7FCB-4383-BCFB-3C7FACA372DC}"/>
          </ac:spMkLst>
        </pc:spChg>
        <pc:spChg chg="add mod">
          <ac:chgData name="Léo Sudriès" userId="cd1a3081-d675-4996-9fd2-0387c00cfc21" providerId="ADAL" clId="{48EE8DF7-5005-4A77-9E27-2EC3B629E599}" dt="2021-03-05T13:45:52.727" v="190" actId="1076"/>
          <ac:spMkLst>
            <pc:docMk/>
            <pc:sldMk cId="1062552559" sldId="282"/>
            <ac:spMk id="29" creationId="{CCE9533C-5BF2-48A6-B42B-BF632DD748AB}"/>
          </ac:spMkLst>
        </pc:spChg>
        <pc:spChg chg="add mod">
          <ac:chgData name="Léo Sudriès" userId="cd1a3081-d675-4996-9fd2-0387c00cfc21" providerId="ADAL" clId="{48EE8DF7-5005-4A77-9E27-2EC3B629E599}" dt="2021-03-05T13:15:58.872" v="10"/>
          <ac:spMkLst>
            <pc:docMk/>
            <pc:sldMk cId="1062552559" sldId="282"/>
            <ac:spMk id="30" creationId="{692B3F00-F0AB-4FCB-8EA1-651711D96EE9}"/>
          </ac:spMkLst>
        </pc:spChg>
        <pc:spChg chg="add mod">
          <ac:chgData name="Léo Sudriès" userId="cd1a3081-d675-4996-9fd2-0387c00cfc21" providerId="ADAL" clId="{48EE8DF7-5005-4A77-9E27-2EC3B629E599}" dt="2021-03-05T13:15:58.872" v="10"/>
          <ac:spMkLst>
            <pc:docMk/>
            <pc:sldMk cId="1062552559" sldId="282"/>
            <ac:spMk id="31" creationId="{0B1D548D-AD77-48DE-B921-EA37385F2F18}"/>
          </ac:spMkLst>
        </pc:spChg>
        <pc:spChg chg="add mod">
          <ac:chgData name="Léo Sudriès" userId="cd1a3081-d675-4996-9fd2-0387c00cfc21" providerId="ADAL" clId="{48EE8DF7-5005-4A77-9E27-2EC3B629E599}" dt="2021-03-05T13:15:58.872" v="10"/>
          <ac:spMkLst>
            <pc:docMk/>
            <pc:sldMk cId="1062552559" sldId="282"/>
            <ac:spMk id="32" creationId="{E4070A04-A1FB-4BA0-AB12-E788FD7A204E}"/>
          </ac:spMkLst>
        </pc:spChg>
        <pc:spChg chg="add mod">
          <ac:chgData name="Léo Sudriès" userId="cd1a3081-d675-4996-9fd2-0387c00cfc21" providerId="ADAL" clId="{48EE8DF7-5005-4A77-9E27-2EC3B629E599}" dt="2021-03-05T13:15:58.872" v="10"/>
          <ac:spMkLst>
            <pc:docMk/>
            <pc:sldMk cId="1062552559" sldId="282"/>
            <ac:spMk id="33" creationId="{BF6DA741-C517-42A7-84D1-5F7E2550C3AA}"/>
          </ac:spMkLst>
        </pc:spChg>
        <pc:spChg chg="add mod">
          <ac:chgData name="Léo Sudriès" userId="cd1a3081-d675-4996-9fd2-0387c00cfc21" providerId="ADAL" clId="{48EE8DF7-5005-4A77-9E27-2EC3B629E599}" dt="2021-03-05T13:45:33.044" v="184" actId="14100"/>
          <ac:spMkLst>
            <pc:docMk/>
            <pc:sldMk cId="1062552559" sldId="282"/>
            <ac:spMk id="34" creationId="{2FC7BD57-3BFC-4770-BA89-1FDC8F555724}"/>
          </ac:spMkLst>
        </pc:spChg>
        <pc:spChg chg="add mod">
          <ac:chgData name="Léo Sudriès" userId="cd1a3081-d675-4996-9fd2-0387c00cfc21" providerId="ADAL" clId="{48EE8DF7-5005-4A77-9E27-2EC3B629E599}" dt="2021-03-05T13:45:42.463" v="187" actId="1076"/>
          <ac:spMkLst>
            <pc:docMk/>
            <pc:sldMk cId="1062552559" sldId="282"/>
            <ac:spMk id="35" creationId="{E13B1308-CFCD-4635-8F28-37CC900AC3C8}"/>
          </ac:spMkLst>
        </pc:spChg>
        <pc:spChg chg="add mod">
          <ac:chgData name="Léo Sudriès" userId="cd1a3081-d675-4996-9fd2-0387c00cfc21" providerId="ADAL" clId="{48EE8DF7-5005-4A77-9E27-2EC3B629E599}" dt="2021-03-05T13:45:39.799" v="186" actId="1076"/>
          <ac:spMkLst>
            <pc:docMk/>
            <pc:sldMk cId="1062552559" sldId="282"/>
            <ac:spMk id="36" creationId="{F4C68B70-8441-45CC-8132-8BACE48047E5}"/>
          </ac:spMkLst>
        </pc:spChg>
        <pc:spChg chg="add mod">
          <ac:chgData name="Léo Sudriès" userId="cd1a3081-d675-4996-9fd2-0387c00cfc21" providerId="ADAL" clId="{48EE8DF7-5005-4A77-9E27-2EC3B629E599}" dt="2021-03-05T13:15:58.872" v="10"/>
          <ac:spMkLst>
            <pc:docMk/>
            <pc:sldMk cId="1062552559" sldId="282"/>
            <ac:spMk id="37" creationId="{51592047-E11C-4B04-BD61-2B06F8739425}"/>
          </ac:spMkLst>
        </pc:spChg>
        <pc:spChg chg="add mod">
          <ac:chgData name="Léo Sudriès" userId="cd1a3081-d675-4996-9fd2-0387c00cfc21" providerId="ADAL" clId="{48EE8DF7-5005-4A77-9E27-2EC3B629E599}" dt="2021-03-05T13:15:58.872" v="10"/>
          <ac:spMkLst>
            <pc:docMk/>
            <pc:sldMk cId="1062552559" sldId="282"/>
            <ac:spMk id="38" creationId="{0151C6AB-0510-4E57-9F7B-2D47EA0CA6DB}"/>
          </ac:spMkLst>
        </pc:spChg>
        <pc:spChg chg="add mod">
          <ac:chgData name="Léo Sudriès" userId="cd1a3081-d675-4996-9fd2-0387c00cfc21" providerId="ADAL" clId="{48EE8DF7-5005-4A77-9E27-2EC3B629E599}" dt="2021-03-05T13:45:35.576" v="185" actId="14100"/>
          <ac:spMkLst>
            <pc:docMk/>
            <pc:sldMk cId="1062552559" sldId="282"/>
            <ac:spMk id="39" creationId="{D3B014F4-D9D3-4BCD-9C9A-2FA4E8BA72A0}"/>
          </ac:spMkLst>
        </pc:spChg>
        <pc:spChg chg="add mod">
          <ac:chgData name="Léo Sudriès" userId="cd1a3081-d675-4996-9fd2-0387c00cfc21" providerId="ADAL" clId="{48EE8DF7-5005-4A77-9E27-2EC3B629E599}" dt="2021-03-05T13:15:58.872" v="10"/>
          <ac:spMkLst>
            <pc:docMk/>
            <pc:sldMk cId="1062552559" sldId="282"/>
            <ac:spMk id="40" creationId="{98D1A98B-CEAB-4121-A8CC-BECD0B6DA220}"/>
          </ac:spMkLst>
        </pc:spChg>
        <pc:picChg chg="del">
          <ac:chgData name="Léo Sudriès" userId="cd1a3081-d675-4996-9fd2-0387c00cfc21" providerId="ADAL" clId="{48EE8DF7-5005-4A77-9E27-2EC3B629E599}" dt="2021-03-05T13:15:58.546" v="9" actId="478"/>
          <ac:picMkLst>
            <pc:docMk/>
            <pc:sldMk cId="1062552559" sldId="282"/>
            <ac:picMk id="6" creationId="{A4C35F5A-1987-4922-B71D-1111788F41D7}"/>
          </ac:picMkLst>
        </pc:picChg>
        <pc:picChg chg="add mod">
          <ac:chgData name="Léo Sudriès" userId="cd1a3081-d675-4996-9fd2-0387c00cfc21" providerId="ADAL" clId="{48EE8DF7-5005-4A77-9E27-2EC3B629E599}" dt="2021-03-05T13:15:58.872" v="10"/>
          <ac:picMkLst>
            <pc:docMk/>
            <pc:sldMk cId="1062552559" sldId="282"/>
            <ac:picMk id="24" creationId="{36E6BDDB-73C4-4045-B7BF-1A3B4974FC9D}"/>
          </ac:picMkLst>
        </pc:picChg>
      </pc:sldChg>
      <pc:sldChg chg="addSp delSp modSp add mod">
        <pc:chgData name="Léo Sudriès" userId="cd1a3081-d675-4996-9fd2-0387c00cfc21" providerId="ADAL" clId="{48EE8DF7-5005-4A77-9E27-2EC3B629E599}" dt="2021-03-05T14:18:48.475" v="192" actId="20577"/>
        <pc:sldMkLst>
          <pc:docMk/>
          <pc:sldMk cId="1009568966" sldId="283"/>
        </pc:sldMkLst>
        <pc:spChg chg="del">
          <ac:chgData name="Léo Sudriès" userId="cd1a3081-d675-4996-9fd2-0387c00cfc21" providerId="ADAL" clId="{48EE8DF7-5005-4A77-9E27-2EC3B629E599}" dt="2021-03-05T13:22:22.707" v="165" actId="478"/>
          <ac:spMkLst>
            <pc:docMk/>
            <pc:sldMk cId="1009568966" sldId="283"/>
            <ac:spMk id="3" creationId="{019082BD-F3B0-4D9D-AB54-B45DDD41EB75}"/>
          </ac:spMkLst>
        </pc:spChg>
        <pc:spChg chg="mod">
          <ac:chgData name="Léo Sudriès" userId="cd1a3081-d675-4996-9fd2-0387c00cfc21" providerId="ADAL" clId="{48EE8DF7-5005-4A77-9E27-2EC3B629E599}" dt="2021-03-05T14:18:48.475" v="192" actId="20577"/>
          <ac:spMkLst>
            <pc:docMk/>
            <pc:sldMk cId="1009568966" sldId="283"/>
            <ac:spMk id="4" creationId="{A86400C5-C673-40E1-9F13-71EEC91584AB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23" creationId="{0789E6A0-03CB-4C5D-A12D-D404373ABF6E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25" creationId="{4400A4EC-D888-4345-B712-FC11784CC41F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26" creationId="{066CAFF9-6B74-4F0B-95EA-0AF431052F36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27" creationId="{657E5186-4AA8-455F-B156-F37A2FB9D217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28" creationId="{74CD6D32-7FCB-4383-BCFB-3C7FACA372DC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29" creationId="{CCE9533C-5BF2-48A6-B42B-BF632DD748AB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30" creationId="{692B3F00-F0AB-4FCB-8EA1-651711D96EE9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31" creationId="{0B1D548D-AD77-48DE-B921-EA37385F2F18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32" creationId="{E4070A04-A1FB-4BA0-AB12-E788FD7A204E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33" creationId="{BF6DA741-C517-42A7-84D1-5F7E2550C3AA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34" creationId="{2FC7BD57-3BFC-4770-BA89-1FDC8F555724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35" creationId="{E13B1308-CFCD-4635-8F28-37CC900AC3C8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36" creationId="{F4C68B70-8441-45CC-8132-8BACE48047E5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37" creationId="{51592047-E11C-4B04-BD61-2B06F8739425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38" creationId="{0151C6AB-0510-4E57-9F7B-2D47EA0CA6DB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39" creationId="{D3B014F4-D9D3-4BCD-9C9A-2FA4E8BA72A0}"/>
          </ac:spMkLst>
        </pc:spChg>
        <pc:spChg chg="del">
          <ac:chgData name="Léo Sudriès" userId="cd1a3081-d675-4996-9fd2-0387c00cfc21" providerId="ADAL" clId="{48EE8DF7-5005-4A77-9E27-2EC3B629E599}" dt="2021-03-05T13:19:41.795" v="77" actId="478"/>
          <ac:spMkLst>
            <pc:docMk/>
            <pc:sldMk cId="1009568966" sldId="283"/>
            <ac:spMk id="40" creationId="{98D1A98B-CEAB-4121-A8CC-BECD0B6DA220}"/>
          </ac:spMkLst>
        </pc:spChg>
        <pc:graphicFrameChg chg="add mod modGraphic">
          <ac:chgData name="Léo Sudriès" userId="cd1a3081-d675-4996-9fd2-0387c00cfc21" providerId="ADAL" clId="{48EE8DF7-5005-4A77-9E27-2EC3B629E599}" dt="2021-03-05T13:23:08.310" v="174" actId="1076"/>
          <ac:graphicFrameMkLst>
            <pc:docMk/>
            <pc:sldMk cId="1009568966" sldId="283"/>
            <ac:graphicFrameMk id="2" creationId="{8C74100D-843D-43CF-80A2-2C93B4FCC973}"/>
          </ac:graphicFrameMkLst>
        </pc:graphicFrameChg>
        <pc:graphicFrameChg chg="add mod">
          <ac:chgData name="Léo Sudriès" userId="cd1a3081-d675-4996-9fd2-0387c00cfc21" providerId="ADAL" clId="{48EE8DF7-5005-4A77-9E27-2EC3B629E599}" dt="2021-03-05T13:24:06.406" v="178" actId="1076"/>
          <ac:graphicFrameMkLst>
            <pc:docMk/>
            <pc:sldMk cId="1009568966" sldId="283"/>
            <ac:graphicFrameMk id="5" creationId="{AE6CB76B-5AFB-40B0-93D7-F05F5DAB2600}"/>
          </ac:graphicFrameMkLst>
        </pc:graphicFrameChg>
        <pc:graphicFrameChg chg="add mod">
          <ac:chgData name="Léo Sudriès" userId="cd1a3081-d675-4996-9fd2-0387c00cfc21" providerId="ADAL" clId="{48EE8DF7-5005-4A77-9E27-2EC3B629E599}" dt="2021-03-05T13:23:10.666" v="175" actId="1076"/>
          <ac:graphicFrameMkLst>
            <pc:docMk/>
            <pc:sldMk cId="1009568966" sldId="283"/>
            <ac:graphicFrameMk id="6" creationId="{FD5C45E9-5752-4525-8DA3-46B0B3CF90EB}"/>
          </ac:graphicFrameMkLst>
        </pc:graphicFrameChg>
        <pc:picChg chg="del">
          <ac:chgData name="Léo Sudriès" userId="cd1a3081-d675-4996-9fd2-0387c00cfc21" providerId="ADAL" clId="{48EE8DF7-5005-4A77-9E27-2EC3B629E599}" dt="2021-03-05T13:19:41.795" v="77" actId="478"/>
          <ac:picMkLst>
            <pc:docMk/>
            <pc:sldMk cId="1009568966" sldId="283"/>
            <ac:picMk id="24" creationId="{36E6BDDB-73C4-4045-B7BF-1A3B4974FC9D}"/>
          </ac:picMkLst>
        </pc:picChg>
        <pc:picChg chg="add mod">
          <ac:chgData name="Léo Sudriès" userId="cd1a3081-d675-4996-9fd2-0387c00cfc21" providerId="ADAL" clId="{48EE8DF7-5005-4A77-9E27-2EC3B629E599}" dt="2021-03-05T13:22:58.442" v="172" actId="1076"/>
          <ac:picMkLst>
            <pc:docMk/>
            <pc:sldMk cId="1009568966" sldId="283"/>
            <ac:picMk id="1025" creationId="{0E9CE509-AFBD-4268-A452-BC30ACB5F28A}"/>
          </ac:picMkLst>
        </pc:picChg>
      </pc:sldChg>
      <pc:sldMasterChg chg="delSldLayout">
        <pc:chgData name="Léo Sudriès" userId="cd1a3081-d675-4996-9fd2-0387c00cfc21" providerId="ADAL" clId="{48EE8DF7-5005-4A77-9E27-2EC3B629E599}" dt="2021-03-05T13:19:28.364" v="75" actId="47"/>
        <pc:sldMasterMkLst>
          <pc:docMk/>
          <pc:sldMasterMk cId="0" sldId="2147483651"/>
        </pc:sldMasterMkLst>
        <pc:sldLayoutChg chg="del">
          <pc:chgData name="Léo Sudriès" userId="cd1a3081-d675-4996-9fd2-0387c00cfc21" providerId="ADAL" clId="{48EE8DF7-5005-4A77-9E27-2EC3B629E599}" dt="2021-03-05T13:19:28.364" v="75" actId="47"/>
          <pc:sldLayoutMkLst>
            <pc:docMk/>
            <pc:sldMasterMk cId="0" sldId="2147483651"/>
            <pc:sldLayoutMk cId="1998548930" sldId="2147483656"/>
          </pc:sldLayoutMkLst>
        </pc:sldLayoutChg>
        <pc:sldLayoutChg chg="del">
          <pc:chgData name="Léo Sudriès" userId="cd1a3081-d675-4996-9fd2-0387c00cfc21" providerId="ADAL" clId="{48EE8DF7-5005-4A77-9E27-2EC3B629E599}" dt="2021-03-05T13:17:21.367" v="37" actId="47"/>
          <pc:sldLayoutMkLst>
            <pc:docMk/>
            <pc:sldMasterMk cId="0" sldId="2147483651"/>
            <pc:sldLayoutMk cId="3071381921" sldId="2147483657"/>
          </pc:sldLayoutMkLst>
        </pc:sldLayoutChg>
        <pc:sldLayoutChg chg="del">
          <pc:chgData name="Léo Sudriès" userId="cd1a3081-d675-4996-9fd2-0387c00cfc21" providerId="ADAL" clId="{48EE8DF7-5005-4A77-9E27-2EC3B629E599}" dt="2021-03-05T13:16:11.672" v="14" actId="47"/>
          <pc:sldLayoutMkLst>
            <pc:docMk/>
            <pc:sldMasterMk cId="0" sldId="2147483651"/>
            <pc:sldLayoutMk cId="3007984635" sldId="2147483658"/>
          </pc:sldLayoutMkLst>
        </pc:sldLayoutChg>
      </pc:sldMasterChg>
    </pc:docChg>
  </pc:docChgLst>
  <pc:docChgLst>
    <pc:chgData name="luca cerulli" userId="S::cerulli@etud.insa-toulouse.fr::ba83affd-400c-4a23-98ab-82fd5f095048" providerId="AD" clId="Web-{717D7335-5EAD-C437-2327-900AB9E791CB}"/>
    <pc:docChg chg="addSld delSld modSld sldOrd">
      <pc:chgData name="luca cerulli" userId="S::cerulli@etud.insa-toulouse.fr::ba83affd-400c-4a23-98ab-82fd5f095048" providerId="AD" clId="Web-{717D7335-5EAD-C437-2327-900AB9E791CB}" dt="2021-03-10T17:15:07.154" v="175" actId="1076"/>
      <pc:docMkLst>
        <pc:docMk/>
      </pc:docMkLst>
      <pc:sldChg chg="addSp delSp modSp">
        <pc:chgData name="luca cerulli" userId="S::cerulli@etud.insa-toulouse.fr::ba83affd-400c-4a23-98ab-82fd5f095048" providerId="AD" clId="Web-{717D7335-5EAD-C437-2327-900AB9E791CB}" dt="2021-03-10T16:37:14.036" v="72"/>
        <pc:sldMkLst>
          <pc:docMk/>
          <pc:sldMk cId="3310693436" sldId="296"/>
        </pc:sldMkLst>
        <pc:spChg chg="add del mod">
          <ac:chgData name="luca cerulli" userId="S::cerulli@etud.insa-toulouse.fr::ba83affd-400c-4a23-98ab-82fd5f095048" providerId="AD" clId="Web-{717D7335-5EAD-C437-2327-900AB9E791CB}" dt="2021-03-10T16:30:55.274" v="13"/>
          <ac:spMkLst>
            <pc:docMk/>
            <pc:sldMk cId="3310693436" sldId="296"/>
            <ac:spMk id="2" creationId="{FD0B37F4-0355-46DB-928C-D8324FC1D751}"/>
          </ac:spMkLst>
        </pc:spChg>
        <pc:spChg chg="del">
          <ac:chgData name="luca cerulli" userId="S::cerulli@etud.insa-toulouse.fr::ba83affd-400c-4a23-98ab-82fd5f095048" providerId="AD" clId="Web-{717D7335-5EAD-C437-2327-900AB9E791CB}" dt="2021-03-10T16:33:48.615" v="47"/>
          <ac:spMkLst>
            <pc:docMk/>
            <pc:sldMk cId="3310693436" sldId="296"/>
            <ac:spMk id="7" creationId="{2BE60B5B-D31F-4469-AD03-BF4B637AFCE8}"/>
          </ac:spMkLst>
        </pc:spChg>
        <pc:spChg chg="mod">
          <ac:chgData name="luca cerulli" userId="S::cerulli@etud.insa-toulouse.fr::ba83affd-400c-4a23-98ab-82fd5f095048" providerId="AD" clId="Web-{717D7335-5EAD-C437-2327-900AB9E791CB}" dt="2021-03-10T16:33:42.708" v="46" actId="688"/>
          <ac:spMkLst>
            <pc:docMk/>
            <pc:sldMk cId="3310693436" sldId="296"/>
            <ac:spMk id="8" creationId="{B93962D2-E06A-4325-BFF3-4637DF0952BD}"/>
          </ac:spMkLst>
        </pc:spChg>
        <pc:spChg chg="add mod">
          <ac:chgData name="luca cerulli" userId="S::cerulli@etud.insa-toulouse.fr::ba83affd-400c-4a23-98ab-82fd5f095048" providerId="AD" clId="Web-{717D7335-5EAD-C437-2327-900AB9E791CB}" dt="2021-03-10T16:32:15.420" v="34" actId="1076"/>
          <ac:spMkLst>
            <pc:docMk/>
            <pc:sldMk cId="3310693436" sldId="296"/>
            <ac:spMk id="9" creationId="{10D225EA-BB48-44DA-8C2B-0C9845F8F601}"/>
          </ac:spMkLst>
        </pc:spChg>
        <pc:spChg chg="mod">
          <ac:chgData name="luca cerulli" userId="S::cerulli@etud.insa-toulouse.fr::ba83affd-400c-4a23-98ab-82fd5f095048" providerId="AD" clId="Web-{717D7335-5EAD-C437-2327-900AB9E791CB}" dt="2021-03-10T16:31:03.259" v="14" actId="1076"/>
          <ac:spMkLst>
            <pc:docMk/>
            <pc:sldMk cId="3310693436" sldId="296"/>
            <ac:spMk id="11" creationId="{AFE4BEBA-2E7E-43A8-8F87-209F354DA3AB}"/>
          </ac:spMkLst>
        </pc:spChg>
        <pc:spChg chg="add mod">
          <ac:chgData name="luca cerulli" userId="S::cerulli@etud.insa-toulouse.fr::ba83affd-400c-4a23-98ab-82fd5f095048" providerId="AD" clId="Web-{717D7335-5EAD-C437-2327-900AB9E791CB}" dt="2021-03-10T16:35:50.561" v="66" actId="1076"/>
          <ac:spMkLst>
            <pc:docMk/>
            <pc:sldMk cId="3310693436" sldId="296"/>
            <ac:spMk id="13" creationId="{ECDFA9B9-08EE-40A0-B067-CE330B9E66E0}"/>
          </ac:spMkLst>
        </pc:spChg>
        <pc:spChg chg="add mod">
          <ac:chgData name="luca cerulli" userId="S::cerulli@etud.insa-toulouse.fr::ba83affd-400c-4a23-98ab-82fd5f095048" providerId="AD" clId="Web-{717D7335-5EAD-C437-2327-900AB9E791CB}" dt="2021-03-10T16:33:58.865" v="50" actId="1076"/>
          <ac:spMkLst>
            <pc:docMk/>
            <pc:sldMk cId="3310693436" sldId="296"/>
            <ac:spMk id="14" creationId="{AC4951F3-C550-4853-BB31-11F894C1B3F8}"/>
          </ac:spMkLst>
        </pc:spChg>
        <pc:spChg chg="add mod">
          <ac:chgData name="luca cerulli" userId="S::cerulli@etud.insa-toulouse.fr::ba83affd-400c-4a23-98ab-82fd5f095048" providerId="AD" clId="Web-{717D7335-5EAD-C437-2327-900AB9E791CB}" dt="2021-03-10T16:35:15.965" v="60" actId="1076"/>
          <ac:spMkLst>
            <pc:docMk/>
            <pc:sldMk cId="3310693436" sldId="296"/>
            <ac:spMk id="15" creationId="{20FF94FC-BE21-43E8-A77A-9A58D06F84E7}"/>
          </ac:spMkLst>
        </pc:spChg>
        <pc:spChg chg="add mod">
          <ac:chgData name="luca cerulli" userId="S::cerulli@etud.insa-toulouse.fr::ba83affd-400c-4a23-98ab-82fd5f095048" providerId="AD" clId="Web-{717D7335-5EAD-C437-2327-900AB9E791CB}" dt="2021-03-10T16:35:34.482" v="63" actId="1076"/>
          <ac:spMkLst>
            <pc:docMk/>
            <pc:sldMk cId="3310693436" sldId="296"/>
            <ac:spMk id="16" creationId="{596D69E7-82C4-47B8-A806-B9B790578910}"/>
          </ac:spMkLst>
        </pc:spChg>
        <pc:spChg chg="add mod">
          <ac:chgData name="luca cerulli" userId="S::cerulli@etud.insa-toulouse.fr::ba83affd-400c-4a23-98ab-82fd5f095048" providerId="AD" clId="Web-{717D7335-5EAD-C437-2327-900AB9E791CB}" dt="2021-03-10T16:36:20.516" v="71"/>
          <ac:spMkLst>
            <pc:docMk/>
            <pc:sldMk cId="3310693436" sldId="296"/>
            <ac:spMk id="17" creationId="{AB65FE86-4CC9-437C-BE8E-E5F466797A77}"/>
          </ac:spMkLst>
        </pc:spChg>
        <pc:grpChg chg="add">
          <ac:chgData name="luca cerulli" userId="S::cerulli@etud.insa-toulouse.fr::ba83affd-400c-4a23-98ab-82fd5f095048" providerId="AD" clId="Web-{717D7335-5EAD-C437-2327-900AB9E791CB}" dt="2021-03-10T16:37:14.036" v="72"/>
          <ac:grpSpMkLst>
            <pc:docMk/>
            <pc:sldMk cId="3310693436" sldId="296"/>
            <ac:grpSpMk id="10" creationId="{EDEA8E1E-ADEA-4A0C-B1C3-C2A46542B697}"/>
          </ac:grpSpMkLst>
        </pc:grpChg>
        <pc:cxnChg chg="add mod">
          <ac:chgData name="luca cerulli" userId="S::cerulli@etud.insa-toulouse.fr::ba83affd-400c-4a23-98ab-82fd5f095048" providerId="AD" clId="Web-{717D7335-5EAD-C437-2327-900AB9E791CB}" dt="2021-03-10T16:33:14.675" v="40"/>
          <ac:cxnSpMkLst>
            <pc:docMk/>
            <pc:sldMk cId="3310693436" sldId="296"/>
            <ac:cxnSpMk id="12" creationId="{131BCC52-935E-4FE4-A6EF-2D929183CC22}"/>
          </ac:cxnSpMkLst>
        </pc:cxnChg>
      </pc:sldChg>
      <pc:sldChg chg="ord">
        <pc:chgData name="luca cerulli" userId="S::cerulli@etud.insa-toulouse.fr::ba83affd-400c-4a23-98ab-82fd5f095048" providerId="AD" clId="Web-{717D7335-5EAD-C437-2327-900AB9E791CB}" dt="2021-03-10T16:44:46.349" v="77"/>
        <pc:sldMkLst>
          <pc:docMk/>
          <pc:sldMk cId="4117698046" sldId="298"/>
        </pc:sldMkLst>
      </pc:sldChg>
      <pc:sldChg chg="addSp delSp modSp add del replId">
        <pc:chgData name="luca cerulli" userId="S::cerulli@etud.insa-toulouse.fr::ba83affd-400c-4a23-98ab-82fd5f095048" providerId="AD" clId="Web-{717D7335-5EAD-C437-2327-900AB9E791CB}" dt="2021-03-10T16:44:40.130" v="75"/>
        <pc:sldMkLst>
          <pc:docMk/>
          <pc:sldMk cId="2992671492" sldId="300"/>
        </pc:sldMkLst>
        <pc:spChg chg="add mod">
          <ac:chgData name="luca cerulli" userId="S::cerulli@etud.insa-toulouse.fr::ba83affd-400c-4a23-98ab-82fd5f095048" providerId="AD" clId="Web-{717D7335-5EAD-C437-2327-900AB9E791CB}" dt="2021-03-10T16:44:24.004" v="74"/>
          <ac:spMkLst>
            <pc:docMk/>
            <pc:sldMk cId="2992671492" sldId="300"/>
            <ac:spMk id="7" creationId="{31F714D2-C45E-418E-A496-111797F145AF}"/>
          </ac:spMkLst>
        </pc:spChg>
        <pc:picChg chg="del">
          <ac:chgData name="luca cerulli" userId="S::cerulli@etud.insa-toulouse.fr::ba83affd-400c-4a23-98ab-82fd5f095048" providerId="AD" clId="Web-{717D7335-5EAD-C437-2327-900AB9E791CB}" dt="2021-03-10T16:44:24.004" v="74"/>
          <ac:picMkLst>
            <pc:docMk/>
            <pc:sldMk cId="2992671492" sldId="300"/>
            <ac:picMk id="5" creationId="{F23A79BA-282E-406B-BBF1-DEF491956415}"/>
          </ac:picMkLst>
        </pc:picChg>
      </pc:sldChg>
      <pc:sldChg chg="addSp delSp modSp new">
        <pc:chgData name="luca cerulli" userId="S::cerulli@etud.insa-toulouse.fr::ba83affd-400c-4a23-98ab-82fd5f095048" providerId="AD" clId="Web-{717D7335-5EAD-C437-2327-900AB9E791CB}" dt="2021-03-10T17:15:07.154" v="175" actId="1076"/>
        <pc:sldMkLst>
          <pc:docMk/>
          <pc:sldMk cId="4236229298" sldId="300"/>
        </pc:sldMkLst>
        <pc:spChg chg="del">
          <ac:chgData name="luca cerulli" userId="S::cerulli@etud.insa-toulouse.fr::ba83affd-400c-4a23-98ab-82fd5f095048" providerId="AD" clId="Web-{717D7335-5EAD-C437-2327-900AB9E791CB}" dt="2021-03-10T16:44:51.162" v="78"/>
          <ac:spMkLst>
            <pc:docMk/>
            <pc:sldMk cId="4236229298" sldId="300"/>
            <ac:spMk id="2" creationId="{AC787F89-8D81-4933-B281-4E6D88E7A37B}"/>
          </ac:spMkLst>
        </pc:spChg>
        <pc:spChg chg="add del mod">
          <ac:chgData name="luca cerulli" userId="S::cerulli@etud.insa-toulouse.fr::ba83affd-400c-4a23-98ab-82fd5f095048" providerId="AD" clId="Web-{717D7335-5EAD-C437-2327-900AB9E791CB}" dt="2021-03-10T16:49:37.589" v="109"/>
          <ac:spMkLst>
            <pc:docMk/>
            <pc:sldMk cId="4236229298" sldId="300"/>
            <ac:spMk id="6" creationId="{64F2FD14-69AD-44A2-8B64-5A7F9DFFC734}"/>
          </ac:spMkLst>
        </pc:spChg>
        <pc:spChg chg="add del mod">
          <ac:chgData name="luca cerulli" userId="S::cerulli@etud.insa-toulouse.fr::ba83affd-400c-4a23-98ab-82fd5f095048" providerId="AD" clId="Web-{717D7335-5EAD-C437-2327-900AB9E791CB}" dt="2021-03-10T16:49:35.698" v="108"/>
          <ac:spMkLst>
            <pc:docMk/>
            <pc:sldMk cId="4236229298" sldId="300"/>
            <ac:spMk id="8" creationId="{25169F69-C4E4-46D2-9C61-7C10219A2447}"/>
          </ac:spMkLst>
        </pc:spChg>
        <pc:spChg chg="add del mod">
          <ac:chgData name="luca cerulli" userId="S::cerulli@etud.insa-toulouse.fr::ba83affd-400c-4a23-98ab-82fd5f095048" providerId="AD" clId="Web-{717D7335-5EAD-C437-2327-900AB9E791CB}" dt="2021-03-10T16:53:47.091" v="137"/>
          <ac:spMkLst>
            <pc:docMk/>
            <pc:sldMk cId="4236229298" sldId="300"/>
            <ac:spMk id="10" creationId="{7614B2E2-36E4-49A2-9315-DD50822F86F2}"/>
          </ac:spMkLst>
        </pc:spChg>
        <pc:spChg chg="add mod">
          <ac:chgData name="luca cerulli" userId="S::cerulli@etud.insa-toulouse.fr::ba83affd-400c-4a23-98ab-82fd5f095048" providerId="AD" clId="Web-{717D7335-5EAD-C437-2327-900AB9E791CB}" dt="2021-03-10T16:51:32.941" v="136" actId="1076"/>
          <ac:spMkLst>
            <pc:docMk/>
            <pc:sldMk cId="4236229298" sldId="300"/>
            <ac:spMk id="11" creationId="{BC13EBDE-D6DB-497C-B31A-F9AEFF1F166B}"/>
          </ac:spMkLst>
        </pc:spChg>
        <pc:spChg chg="add mod">
          <ac:chgData name="luca cerulli" userId="S::cerulli@etud.insa-toulouse.fr::ba83affd-400c-4a23-98ab-82fd5f095048" providerId="AD" clId="Web-{717D7335-5EAD-C437-2327-900AB9E791CB}" dt="2021-03-10T16:56:34.416" v="146" actId="1076"/>
          <ac:spMkLst>
            <pc:docMk/>
            <pc:sldMk cId="4236229298" sldId="300"/>
            <ac:spMk id="12" creationId="{438B9DD8-7D31-4480-BF7F-29B6E96A31F9}"/>
          </ac:spMkLst>
        </pc:spChg>
        <pc:spChg chg="add mod">
          <ac:chgData name="luca cerulli" userId="S::cerulli@etud.insa-toulouse.fr::ba83affd-400c-4a23-98ab-82fd5f095048" providerId="AD" clId="Web-{717D7335-5EAD-C437-2327-900AB9E791CB}" dt="2021-03-10T17:15:07.154" v="175" actId="1076"/>
          <ac:spMkLst>
            <pc:docMk/>
            <pc:sldMk cId="4236229298" sldId="300"/>
            <ac:spMk id="13" creationId="{B9745DAF-A84F-4DC8-B0EC-81607B90AA8A}"/>
          </ac:spMkLst>
        </pc:spChg>
        <pc:picChg chg="add del mod ord">
          <ac:chgData name="luca cerulli" userId="S::cerulli@etud.insa-toulouse.fr::ba83affd-400c-4a23-98ab-82fd5f095048" providerId="AD" clId="Web-{717D7335-5EAD-C437-2327-900AB9E791CB}" dt="2021-03-10T16:49:17.494" v="106"/>
          <ac:picMkLst>
            <pc:docMk/>
            <pc:sldMk cId="4236229298" sldId="300"/>
            <ac:picMk id="5" creationId="{AABE7CB7-D3D8-4AC6-A503-0FF762A2DECB}"/>
          </ac:picMkLst>
        </pc:picChg>
        <pc:picChg chg="add mod">
          <ac:chgData name="luca cerulli" userId="S::cerulli@etud.insa-toulouse.fr::ba83affd-400c-4a23-98ab-82fd5f095048" providerId="AD" clId="Web-{717D7335-5EAD-C437-2327-900AB9E791CB}" dt="2021-03-10T16:49:48.074" v="114" actId="1076"/>
          <ac:picMkLst>
            <pc:docMk/>
            <pc:sldMk cId="4236229298" sldId="300"/>
            <ac:picMk id="9" creationId="{BB0B760D-6582-4059-9C1A-78EEF9AE09E3}"/>
          </ac:picMkLst>
        </pc:picChg>
      </pc:sldChg>
    </pc:docChg>
  </pc:docChgLst>
  <pc:docChgLst>
    <pc:chgData name="Elio Tognacca" userId="S::tognacca@etud.insa-toulouse.fr::7d81dc1c-eb42-4112-b953-fbd6cbec9ce0" providerId="AD" clId="Web-{4E3C0ACC-9A1D-2146-FEBD-41B72B98EFEF}"/>
    <pc:docChg chg="addSld modSld sldOrd">
      <pc:chgData name="Elio Tognacca" userId="S::tognacca@etud.insa-toulouse.fr::7d81dc1c-eb42-4112-b953-fbd6cbec9ce0" providerId="AD" clId="Web-{4E3C0ACC-9A1D-2146-FEBD-41B72B98EFEF}" dt="2021-03-05T16:50:34.923" v="514" actId="1076"/>
      <pc:docMkLst>
        <pc:docMk/>
      </pc:docMkLst>
      <pc:sldChg chg="modSp new ord">
        <pc:chgData name="Elio Tognacca" userId="S::tognacca@etud.insa-toulouse.fr::7d81dc1c-eb42-4112-b953-fbd6cbec9ce0" providerId="AD" clId="Web-{4E3C0ACC-9A1D-2146-FEBD-41B72B98EFEF}" dt="2021-03-05T16:28:52.823" v="284" actId="20577"/>
        <pc:sldMkLst>
          <pc:docMk/>
          <pc:sldMk cId="1059560179" sldId="286"/>
        </pc:sldMkLst>
        <pc:spChg chg="mod">
          <ac:chgData name="Elio Tognacca" userId="S::tognacca@etud.insa-toulouse.fr::7d81dc1c-eb42-4112-b953-fbd6cbec9ce0" providerId="AD" clId="Web-{4E3C0ACC-9A1D-2146-FEBD-41B72B98EFEF}" dt="2021-03-05T16:28:52.823" v="284" actId="20577"/>
          <ac:spMkLst>
            <pc:docMk/>
            <pc:sldMk cId="1059560179" sldId="286"/>
            <ac:spMk id="2" creationId="{2CC9D3DC-F023-432D-AB3D-1F75C31EE3E3}"/>
          </ac:spMkLst>
        </pc:spChg>
      </pc:sldChg>
      <pc:sldChg chg="addSp delSp modSp add replId">
        <pc:chgData name="Elio Tognacca" userId="S::tognacca@etud.insa-toulouse.fr::7d81dc1c-eb42-4112-b953-fbd6cbec9ce0" providerId="AD" clId="Web-{4E3C0ACC-9A1D-2146-FEBD-41B72B98EFEF}" dt="2021-03-05T16:50:34.923" v="514" actId="1076"/>
        <pc:sldMkLst>
          <pc:docMk/>
          <pc:sldMk cId="3167136004" sldId="287"/>
        </pc:sldMkLst>
        <pc:spChg chg="add del mod">
          <ac:chgData name="Elio Tognacca" userId="S::tognacca@etud.insa-toulouse.fr::7d81dc1c-eb42-4112-b953-fbd6cbec9ce0" providerId="AD" clId="Web-{4E3C0ACC-9A1D-2146-FEBD-41B72B98EFEF}" dt="2021-03-05T16:19:40.869" v="62"/>
          <ac:spMkLst>
            <pc:docMk/>
            <pc:sldMk cId="3167136004" sldId="287"/>
            <ac:spMk id="2" creationId="{FB93F23A-8163-47A8-A3DC-0952005ACE4A}"/>
          </ac:spMkLst>
        </pc:spChg>
        <pc:spChg chg="mod">
          <ac:chgData name="Elio Tognacca" userId="S::tognacca@etud.insa-toulouse.fr::7d81dc1c-eb42-4112-b953-fbd6cbec9ce0" providerId="AD" clId="Web-{4E3C0ACC-9A1D-2146-FEBD-41B72B98EFEF}" dt="2021-03-05T16:18:17.351" v="32" actId="20577"/>
          <ac:spMkLst>
            <pc:docMk/>
            <pc:sldMk cId="3167136004" sldId="287"/>
            <ac:spMk id="4" creationId="{A86400C5-C673-40E1-9F13-71EEC91584AB}"/>
          </ac:spMkLst>
        </pc:spChg>
        <pc:spChg chg="add mod">
          <ac:chgData name="Elio Tognacca" userId="S::tognacca@etud.insa-toulouse.fr::7d81dc1c-eb42-4112-b953-fbd6cbec9ce0" providerId="AD" clId="Web-{4E3C0ACC-9A1D-2146-FEBD-41B72B98EFEF}" dt="2021-03-05T16:42:54.597" v="452" actId="20577"/>
          <ac:spMkLst>
            <pc:docMk/>
            <pc:sldMk cId="3167136004" sldId="287"/>
            <ac:spMk id="5" creationId="{273B5E1D-2863-4B26-940B-AA5C7E548C76}"/>
          </ac:spMkLst>
        </pc:spChg>
        <pc:spChg chg="add del mod">
          <ac:chgData name="Elio Tognacca" userId="S::tognacca@etud.insa-toulouse.fr::7d81dc1c-eb42-4112-b953-fbd6cbec9ce0" providerId="AD" clId="Web-{4E3C0ACC-9A1D-2146-FEBD-41B72B98EFEF}" dt="2021-03-05T16:23:33.360" v="100"/>
          <ac:spMkLst>
            <pc:docMk/>
            <pc:sldMk cId="3167136004" sldId="287"/>
            <ac:spMk id="6" creationId="{13205CDD-5906-49DE-AE72-E28E0032E474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2.304" v="33"/>
          <ac:spMkLst>
            <pc:docMk/>
            <pc:sldMk cId="3167136004" sldId="287"/>
            <ac:spMk id="23" creationId="{0789E6A0-03CB-4C5D-A12D-D404373ABF6E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49"/>
          <ac:spMkLst>
            <pc:docMk/>
            <pc:sldMk cId="3167136004" sldId="287"/>
            <ac:spMk id="25" creationId="{4400A4EC-D888-4345-B712-FC11784CC41F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48"/>
          <ac:spMkLst>
            <pc:docMk/>
            <pc:sldMk cId="3167136004" sldId="287"/>
            <ac:spMk id="26" creationId="{066CAFF9-6B74-4F0B-95EA-0AF431052F36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8.883" v="50"/>
          <ac:spMkLst>
            <pc:docMk/>
            <pc:sldMk cId="3167136004" sldId="287"/>
            <ac:spMk id="27" creationId="{657E5186-4AA8-455F-B156-F37A2FB9D217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47"/>
          <ac:spMkLst>
            <pc:docMk/>
            <pc:sldMk cId="3167136004" sldId="287"/>
            <ac:spMk id="28" creationId="{74CD6D32-7FCB-4383-BCFB-3C7FACA372DC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46"/>
          <ac:spMkLst>
            <pc:docMk/>
            <pc:sldMk cId="3167136004" sldId="287"/>
            <ac:spMk id="29" creationId="{CCE9533C-5BF2-48A6-B42B-BF632DD748AB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45"/>
          <ac:spMkLst>
            <pc:docMk/>
            <pc:sldMk cId="3167136004" sldId="287"/>
            <ac:spMk id="30" creationId="{692B3F00-F0AB-4FCB-8EA1-651711D96EE9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44"/>
          <ac:spMkLst>
            <pc:docMk/>
            <pc:sldMk cId="3167136004" sldId="287"/>
            <ac:spMk id="31" creationId="{0B1D548D-AD77-48DE-B921-EA37385F2F18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43"/>
          <ac:spMkLst>
            <pc:docMk/>
            <pc:sldMk cId="3167136004" sldId="287"/>
            <ac:spMk id="32" creationId="{E4070A04-A1FB-4BA0-AB12-E788FD7A204E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42"/>
          <ac:spMkLst>
            <pc:docMk/>
            <pc:sldMk cId="3167136004" sldId="287"/>
            <ac:spMk id="33" creationId="{BF6DA741-C517-42A7-84D1-5F7E2550C3AA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41"/>
          <ac:spMkLst>
            <pc:docMk/>
            <pc:sldMk cId="3167136004" sldId="287"/>
            <ac:spMk id="34" creationId="{2FC7BD57-3BFC-4770-BA89-1FDC8F555724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40"/>
          <ac:spMkLst>
            <pc:docMk/>
            <pc:sldMk cId="3167136004" sldId="287"/>
            <ac:spMk id="35" creationId="{E13B1308-CFCD-4635-8F28-37CC900AC3C8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39"/>
          <ac:spMkLst>
            <pc:docMk/>
            <pc:sldMk cId="3167136004" sldId="287"/>
            <ac:spMk id="36" creationId="{F4C68B70-8441-45CC-8132-8BACE48047E5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38"/>
          <ac:spMkLst>
            <pc:docMk/>
            <pc:sldMk cId="3167136004" sldId="287"/>
            <ac:spMk id="37" creationId="{51592047-E11C-4B04-BD61-2B06F8739425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37"/>
          <ac:spMkLst>
            <pc:docMk/>
            <pc:sldMk cId="3167136004" sldId="287"/>
            <ac:spMk id="38" creationId="{0151C6AB-0510-4E57-9F7B-2D47EA0CA6DB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42" v="36"/>
          <ac:spMkLst>
            <pc:docMk/>
            <pc:sldMk cId="3167136004" sldId="287"/>
            <ac:spMk id="39" creationId="{D3B014F4-D9D3-4BCD-9C9A-2FA4E8BA72A0}"/>
          </ac:spMkLst>
        </pc:spChg>
        <pc:spChg chg="del">
          <ac:chgData name="Elio Tognacca" userId="S::tognacca@etud.insa-toulouse.fr::7d81dc1c-eb42-4112-b953-fbd6cbec9ce0" providerId="AD" clId="Web-{4E3C0ACC-9A1D-2146-FEBD-41B72B98EFEF}" dt="2021-03-05T16:18:26.226" v="35"/>
          <ac:spMkLst>
            <pc:docMk/>
            <pc:sldMk cId="3167136004" sldId="287"/>
            <ac:spMk id="40" creationId="{98D1A98B-CEAB-4121-A8CC-BECD0B6DA220}"/>
          </ac:spMkLst>
        </pc:spChg>
        <pc:spChg chg="add mod">
          <ac:chgData name="Elio Tognacca" userId="S::tognacca@etud.insa-toulouse.fr::7d81dc1c-eb42-4112-b953-fbd6cbec9ce0" providerId="AD" clId="Web-{4E3C0ACC-9A1D-2146-FEBD-41B72B98EFEF}" dt="2021-03-05T16:41:49.298" v="417" actId="20577"/>
          <ac:spMkLst>
            <pc:docMk/>
            <pc:sldMk cId="3167136004" sldId="287"/>
            <ac:spMk id="41" creationId="{6DC83064-1E87-4CC4-94C9-A9870CADD831}"/>
          </ac:spMkLst>
        </pc:spChg>
        <pc:spChg chg="add mod">
          <ac:chgData name="Elio Tognacca" userId="S::tognacca@etud.insa-toulouse.fr::7d81dc1c-eb42-4112-b953-fbd6cbec9ce0" providerId="AD" clId="Web-{4E3C0ACC-9A1D-2146-FEBD-41B72B98EFEF}" dt="2021-03-05T16:46:11.868" v="508" actId="20577"/>
          <ac:spMkLst>
            <pc:docMk/>
            <pc:sldMk cId="3167136004" sldId="287"/>
            <ac:spMk id="42" creationId="{0EC15DCC-A9CA-4F14-80E9-FA43CBC76FDF}"/>
          </ac:spMkLst>
        </pc:spChg>
        <pc:picChg chg="add mod modCrop">
          <ac:chgData name="Elio Tognacca" userId="S::tognacca@etud.insa-toulouse.fr::7d81dc1c-eb42-4112-b953-fbd6cbec9ce0" providerId="AD" clId="Web-{4E3C0ACC-9A1D-2146-FEBD-41B72B98EFEF}" dt="2021-03-05T16:50:34.923" v="514" actId="1076"/>
          <ac:picMkLst>
            <pc:docMk/>
            <pc:sldMk cId="3167136004" sldId="287"/>
            <ac:picMk id="7" creationId="{7EBAFBAE-4B01-40D1-9850-624863BE73F3}"/>
          </ac:picMkLst>
        </pc:picChg>
        <pc:picChg chg="del">
          <ac:chgData name="Elio Tognacca" userId="S::tognacca@etud.insa-toulouse.fr::7d81dc1c-eb42-4112-b953-fbd6cbec9ce0" providerId="AD" clId="Web-{4E3C0ACC-9A1D-2146-FEBD-41B72B98EFEF}" dt="2021-03-05T16:18:23.179" v="34"/>
          <ac:picMkLst>
            <pc:docMk/>
            <pc:sldMk cId="3167136004" sldId="287"/>
            <ac:picMk id="24" creationId="{36E6BDDB-73C4-4045-B7BF-1A3B4974FC9D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7751B39F-00F6-B000-A179-6F0788CCD140}"/>
    <pc:docChg chg="modSld">
      <pc:chgData name="Utilisateur invité" userId="S::urn:spo:anon#d1e91499d65809d091346bf08347548a1ce7025e6b414c69ccaef5dad34980a0::" providerId="AD" clId="Web-{7751B39F-00F6-B000-A179-6F0788CCD140}" dt="2021-03-11T20:18:26.357" v="26" actId="20577"/>
      <pc:docMkLst>
        <pc:docMk/>
      </pc:docMkLst>
      <pc:sldChg chg="modSp">
        <pc:chgData name="Utilisateur invité" userId="S::urn:spo:anon#d1e91499d65809d091346bf08347548a1ce7025e6b414c69ccaef5dad34980a0::" providerId="AD" clId="Web-{7751B39F-00F6-B000-A179-6F0788CCD140}" dt="2021-03-11T20:18:26.357" v="26" actId="20577"/>
        <pc:sldMkLst>
          <pc:docMk/>
          <pc:sldMk cId="0" sldId="278"/>
        </pc:sldMkLst>
        <pc:spChg chg="mod">
          <ac:chgData name="Utilisateur invité" userId="S::urn:spo:anon#d1e91499d65809d091346bf08347548a1ce7025e6b414c69ccaef5dad34980a0::" providerId="AD" clId="Web-{7751B39F-00F6-B000-A179-6F0788CCD140}" dt="2021-03-11T20:18:26.357" v="26" actId="20577"/>
          <ac:spMkLst>
            <pc:docMk/>
            <pc:sldMk cId="0" sldId="278"/>
            <ac:spMk id="7170" creationId="{00000000-0000-0000-0000-000000000000}"/>
          </ac:spMkLst>
        </pc:spChg>
      </pc:sldChg>
      <pc:sldChg chg="modSp">
        <pc:chgData name="Utilisateur invité" userId="S::urn:spo:anon#d1e91499d65809d091346bf08347548a1ce7025e6b414c69ccaef5dad34980a0::" providerId="AD" clId="Web-{7751B39F-00F6-B000-A179-6F0788CCD140}" dt="2021-03-11T20:15:22.134" v="24" actId="1076"/>
        <pc:sldMkLst>
          <pc:docMk/>
          <pc:sldMk cId="39564329" sldId="284"/>
        </pc:sldMkLst>
        <pc:spChg chg="mod">
          <ac:chgData name="Utilisateur invité" userId="S::urn:spo:anon#d1e91499d65809d091346bf08347548a1ce7025e6b414c69ccaef5dad34980a0::" providerId="AD" clId="Web-{7751B39F-00F6-B000-A179-6F0788CCD140}" dt="2021-03-11T20:15:22.134" v="24" actId="1076"/>
          <ac:spMkLst>
            <pc:docMk/>
            <pc:sldMk cId="39564329" sldId="284"/>
            <ac:spMk id="4" creationId="{2A2440D0-7FAF-4C37-B6D6-3BB789C9DCF4}"/>
          </ac:spMkLst>
        </pc:spChg>
      </pc:sldChg>
      <pc:sldChg chg="modSp">
        <pc:chgData name="Utilisateur invité" userId="S::urn:spo:anon#d1e91499d65809d091346bf08347548a1ce7025e6b414c69ccaef5dad34980a0::" providerId="AD" clId="Web-{7751B39F-00F6-B000-A179-6F0788CCD140}" dt="2021-03-11T20:12:33.225" v="21" actId="20577"/>
        <pc:sldMkLst>
          <pc:docMk/>
          <pc:sldMk cId="3516343134" sldId="306"/>
        </pc:sldMkLst>
        <pc:spChg chg="mod">
          <ac:chgData name="Utilisateur invité" userId="S::urn:spo:anon#d1e91499d65809d091346bf08347548a1ce7025e6b414c69ccaef5dad34980a0::" providerId="AD" clId="Web-{7751B39F-00F6-B000-A179-6F0788CCD140}" dt="2021-03-11T20:12:33.225" v="21" actId="20577"/>
          <ac:spMkLst>
            <pc:docMk/>
            <pc:sldMk cId="3516343134" sldId="306"/>
            <ac:spMk id="4" creationId="{1AAC7F2E-A9A4-5148-BDD1-9C77F7200E1A}"/>
          </ac:spMkLst>
        </pc:spChg>
      </pc:sldChg>
      <pc:sldChg chg="addSp modSp">
        <pc:chgData name="Utilisateur invité" userId="S::urn:spo:anon#d1e91499d65809d091346bf08347548a1ce7025e6b414c69ccaef5dad34980a0::" providerId="AD" clId="Web-{7751B39F-00F6-B000-A179-6F0788CCD140}" dt="2021-03-11T20:12:27.225" v="19" actId="20577"/>
        <pc:sldMkLst>
          <pc:docMk/>
          <pc:sldMk cId="1383478726" sldId="308"/>
        </pc:sldMkLst>
        <pc:spChg chg="add mod">
          <ac:chgData name="Utilisateur invité" userId="S::urn:spo:anon#d1e91499d65809d091346bf08347548a1ce7025e6b414c69ccaef5dad34980a0::" providerId="AD" clId="Web-{7751B39F-00F6-B000-A179-6F0788CCD140}" dt="2021-03-11T20:12:27.225" v="19" actId="20577"/>
          <ac:spMkLst>
            <pc:docMk/>
            <pc:sldMk cId="1383478726" sldId="308"/>
            <ac:spMk id="7" creationId="{7DBC8E20-CFB5-4893-BE39-D9FC3C6758DA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9421BE79-C531-0A70-10AD-903C16EC5CA9}"/>
    <pc:docChg chg="modSld modMainMaster">
      <pc:chgData name="Utilisateur invité" userId="S::urn:spo:anon#d1e91499d65809d091346bf08347548a1ce7025e6b414c69ccaef5dad34980a0::" providerId="AD" clId="Web-{9421BE79-C531-0A70-10AD-903C16EC5CA9}" dt="2021-03-11T20:10:59.573" v="70"/>
      <pc:docMkLst>
        <pc:docMk/>
      </pc:docMkLst>
      <pc:sldChg chg="addSp delSp modSp">
        <pc:chgData name="Utilisateur invité" userId="S::urn:spo:anon#d1e91499d65809d091346bf08347548a1ce7025e6b414c69ccaef5dad34980a0::" providerId="AD" clId="Web-{9421BE79-C531-0A70-10AD-903C16EC5CA9}" dt="2021-03-11T20:08:24.476" v="52" actId="20577"/>
        <pc:sldMkLst>
          <pc:docMk/>
          <pc:sldMk cId="0" sldId="278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8:24.476" v="52" actId="20577"/>
          <ac:spMkLst>
            <pc:docMk/>
            <pc:sldMk cId="0" sldId="278"/>
            <ac:spMk id="3" creationId="{00000000-0000-0000-0000-000000000000}"/>
          </ac:spMkLst>
        </pc:spChg>
        <pc:spChg chg="add del">
          <ac:chgData name="Utilisateur invité" userId="S::urn:spo:anon#d1e91499d65809d091346bf08347548a1ce7025e6b414c69ccaef5dad34980a0::" providerId="AD" clId="Web-{9421BE79-C531-0A70-10AD-903C16EC5CA9}" dt="2021-03-11T20:08:08.991" v="49"/>
          <ac:spMkLst>
            <pc:docMk/>
            <pc:sldMk cId="0" sldId="278"/>
            <ac:spMk id="5" creationId="{CA330D84-6A83-48B7-ABED-6D5995F11958}"/>
          </ac:spMkLst>
        </pc:spChg>
        <pc:spChg chg="add del">
          <ac:chgData name="Utilisateur invité" userId="S::urn:spo:anon#d1e91499d65809d091346bf08347548a1ce7025e6b414c69ccaef5dad34980a0::" providerId="AD" clId="Web-{9421BE79-C531-0A70-10AD-903C16EC5CA9}" dt="2021-03-11T20:08:13.866" v="51"/>
          <ac:spMkLst>
            <pc:docMk/>
            <pc:sldMk cId="0" sldId="278"/>
            <ac:spMk id="6" creationId="{9E83B64A-8064-4CFB-B470-7361278BC15B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8:45.633" v="58" actId="20577"/>
        <pc:sldMkLst>
          <pc:docMk/>
          <pc:sldMk cId="3167136004" sldId="287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8:45.633" v="58" actId="20577"/>
          <ac:spMkLst>
            <pc:docMk/>
            <pc:sldMk cId="3167136004" sldId="287"/>
            <ac:spMk id="3" creationId="{019082BD-F3B0-4D9D-AB54-B45DDD41EB75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9:07.321" v="64" actId="20577"/>
        <pc:sldMkLst>
          <pc:docMk/>
          <pc:sldMk cId="2556262475" sldId="289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9:07.321" v="64" actId="20577"/>
          <ac:spMkLst>
            <pc:docMk/>
            <pc:sldMk cId="2556262475" sldId="289"/>
            <ac:spMk id="3" creationId="{8666D64A-57FB-4F7E-B987-68328AB70853}"/>
          </ac:spMkLst>
        </pc:spChg>
        <pc:spChg chg="mod">
          <ac:chgData name="Utilisateur invité" userId="S::urn:spo:anon#d1e91499d65809d091346bf08347548a1ce7025e6b414c69ccaef5dad34980a0::" providerId="AD" clId="Web-{9421BE79-C531-0A70-10AD-903C16EC5CA9}" dt="2021-03-11T20:06:40.050" v="18" actId="1076"/>
          <ac:spMkLst>
            <pc:docMk/>
            <pc:sldMk cId="2556262475" sldId="289"/>
            <ac:spMk id="12" creationId="{93C958CE-4B07-4492-84C8-BBB0A8508316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8:28.554" v="53" actId="20577"/>
        <pc:sldMkLst>
          <pc:docMk/>
          <pc:sldMk cId="1407971405" sldId="291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8:28.554" v="53" actId="20577"/>
          <ac:spMkLst>
            <pc:docMk/>
            <pc:sldMk cId="1407971405" sldId="291"/>
            <ac:spMk id="3" creationId="{6479FAC0-2402-4D28-AAE7-936CFD4D44E8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7:54.600" v="47" actId="20577"/>
        <pc:sldMkLst>
          <pc:docMk/>
          <pc:sldMk cId="1559830439" sldId="292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7:54.600" v="47" actId="20577"/>
          <ac:spMkLst>
            <pc:docMk/>
            <pc:sldMk cId="1559830439" sldId="292"/>
            <ac:spMk id="3" creationId="{C0BA6DAD-E77E-42D5-A0CA-0434AA22E8F3}"/>
          </ac:spMkLst>
        </pc:spChg>
      </pc:sldChg>
      <pc:sldChg chg="addSp modSp">
        <pc:chgData name="Utilisateur invité" userId="S::urn:spo:anon#d1e91499d65809d091346bf08347548a1ce7025e6b414c69ccaef5dad34980a0::" providerId="AD" clId="Web-{9421BE79-C531-0A70-10AD-903C16EC5CA9}" dt="2021-03-11T20:09:23.977" v="67"/>
        <pc:sldMkLst>
          <pc:docMk/>
          <pc:sldMk cId="1535357018" sldId="294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6:56.862" v="20" actId="20577"/>
          <ac:spMkLst>
            <pc:docMk/>
            <pc:sldMk cId="1535357018" sldId="294"/>
            <ac:spMk id="4" creationId="{B277FC4C-8BF8-4E3D-9536-3A8C4EE0118C}"/>
          </ac:spMkLst>
        </pc:spChg>
        <pc:spChg chg="mod">
          <ac:chgData name="Utilisateur invité" userId="S::urn:spo:anon#d1e91499d65809d091346bf08347548a1ce7025e6b414c69ccaef5dad34980a0::" providerId="AD" clId="Web-{9421BE79-C531-0A70-10AD-903C16EC5CA9}" dt="2021-03-11T20:07:00.847" v="21" actId="20577"/>
          <ac:spMkLst>
            <pc:docMk/>
            <pc:sldMk cId="1535357018" sldId="294"/>
            <ac:spMk id="17" creationId="{04243FB4-69D9-4174-973F-8F7419315E8D}"/>
          </ac:spMkLst>
        </pc:spChg>
        <pc:spChg chg="add mod">
          <ac:chgData name="Utilisateur invité" userId="S::urn:spo:anon#d1e91499d65809d091346bf08347548a1ce7025e6b414c69ccaef5dad34980a0::" providerId="AD" clId="Web-{9421BE79-C531-0A70-10AD-903C16EC5CA9}" dt="2021-03-11T20:09:23.977" v="67"/>
          <ac:spMkLst>
            <pc:docMk/>
            <pc:sldMk cId="1535357018" sldId="294"/>
            <ac:spMk id="19" creationId="{D81EA883-056C-4F94-8B3A-8D0683AA3D5D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8:59.039" v="62" actId="20577"/>
        <pc:sldMkLst>
          <pc:docMk/>
          <pc:sldMk cId="714394963" sldId="295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8:59.039" v="62" actId="20577"/>
          <ac:spMkLst>
            <pc:docMk/>
            <pc:sldMk cId="714394963" sldId="295"/>
            <ac:spMk id="3" creationId="{4D2A0A6E-0CC9-4D95-9335-AB187C45324D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8:51.508" v="60" actId="20577"/>
        <pc:sldMkLst>
          <pc:docMk/>
          <pc:sldMk cId="3310693436" sldId="296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8:51.508" v="60" actId="20577"/>
          <ac:spMkLst>
            <pc:docMk/>
            <pc:sldMk cId="3310693436" sldId="296"/>
            <ac:spMk id="3" creationId="{0F332939-193E-4465-B846-24E3C72F99C8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9:02.617" v="63" actId="20577"/>
        <pc:sldMkLst>
          <pc:docMk/>
          <pc:sldMk cId="4072609887" sldId="297"/>
        </pc:sldMkLst>
        <pc:spChg chg="mod">
          <ac:chgData name="Utilisateur invité" userId="S::urn:spo:anon#d1e91499d65809d091346bf08347548a1ce7025e6b414c69ccaef5dad34980a0::" providerId="AD" clId="Web-{9421BE79-C531-0A70-10AD-903C16EC5CA9}" dt="2021-03-11T19:58:54.946" v="2" actId="20577"/>
          <ac:spMkLst>
            <pc:docMk/>
            <pc:sldMk cId="4072609887" sldId="297"/>
            <ac:spMk id="2" creationId="{99EFED4C-E7B3-42F6-8536-D91EFB760EB1}"/>
          </ac:spMkLst>
        </pc:spChg>
        <pc:spChg chg="mod">
          <ac:chgData name="Utilisateur invité" userId="S::urn:spo:anon#d1e91499d65809d091346bf08347548a1ce7025e6b414c69ccaef5dad34980a0::" providerId="AD" clId="Web-{9421BE79-C531-0A70-10AD-903C16EC5CA9}" dt="2021-03-11T20:09:02.617" v="63" actId="20577"/>
          <ac:spMkLst>
            <pc:docMk/>
            <pc:sldMk cId="4072609887" sldId="297"/>
            <ac:spMk id="3" creationId="{08567759-8AB9-4493-87EA-D61AB9B62661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8:31.804" v="54" actId="20577"/>
        <pc:sldMkLst>
          <pc:docMk/>
          <pc:sldMk cId="2737641518" sldId="299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8:31.804" v="54" actId="20577"/>
          <ac:spMkLst>
            <pc:docMk/>
            <pc:sldMk cId="2737641518" sldId="299"/>
            <ac:spMk id="3" creationId="{FA6E8F67-6D78-4C87-B9DE-17561FF025F7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9:14.883" v="66" actId="20577"/>
        <pc:sldMkLst>
          <pc:docMk/>
          <pc:sldMk cId="3064298631" sldId="301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9:14.883" v="66" actId="20577"/>
          <ac:spMkLst>
            <pc:docMk/>
            <pc:sldMk cId="3064298631" sldId="301"/>
            <ac:spMk id="3" creationId="{08567759-8AB9-4493-87EA-D61AB9B62661}"/>
          </ac:spMkLst>
        </pc:spChg>
        <pc:spChg chg="mod">
          <ac:chgData name="Utilisateur invité" userId="S::urn:spo:anon#d1e91499d65809d091346bf08347548a1ce7025e6b414c69ccaef5dad34980a0::" providerId="AD" clId="Web-{9421BE79-C531-0A70-10AD-903C16EC5CA9}" dt="2021-03-11T20:03:58.078" v="17" actId="20577"/>
          <ac:spMkLst>
            <pc:docMk/>
            <pc:sldMk cId="3064298631" sldId="301"/>
            <ac:spMk id="4" creationId="{6190C39A-EFA8-4711-9E4F-A0DEC80AFE52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9:10.430" v="65" actId="20577"/>
        <pc:sldMkLst>
          <pc:docMk/>
          <pc:sldMk cId="3312017678" sldId="302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9:10.430" v="65" actId="20577"/>
          <ac:spMkLst>
            <pc:docMk/>
            <pc:sldMk cId="3312017678" sldId="302"/>
            <ac:spMk id="3" creationId="{5E26B5DB-9061-4A8A-9849-6BEB52D7AAFA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9:36.087" v="68" actId="20577"/>
        <pc:sldMkLst>
          <pc:docMk/>
          <pc:sldMk cId="3140257793" sldId="305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9:36.087" v="68" actId="20577"/>
          <ac:spMkLst>
            <pc:docMk/>
            <pc:sldMk cId="3140257793" sldId="305"/>
            <ac:spMk id="3" creationId="{A101C7B0-7B78-834F-BC65-7BAEF7EE4AA8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8:34.804" v="55" actId="20577"/>
        <pc:sldMkLst>
          <pc:docMk/>
          <pc:sldMk cId="3516343134" sldId="306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8:34.804" v="55" actId="20577"/>
          <ac:spMkLst>
            <pc:docMk/>
            <pc:sldMk cId="3516343134" sldId="306"/>
            <ac:spMk id="3" creationId="{C5B3F18F-B26B-415C-9750-BA0436AF11A5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8:42.179" v="57" actId="20577"/>
        <pc:sldMkLst>
          <pc:docMk/>
          <pc:sldMk cId="3530335454" sldId="307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8:42.179" v="57" actId="20577"/>
          <ac:spMkLst>
            <pc:docMk/>
            <pc:sldMk cId="3530335454" sldId="307"/>
            <ac:spMk id="3" creationId="{C5B3F18F-B26B-415C-9750-BA0436AF11A5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8:38.976" v="56" actId="20577"/>
        <pc:sldMkLst>
          <pc:docMk/>
          <pc:sldMk cId="1383478726" sldId="308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8:38.976" v="56" actId="20577"/>
          <ac:spMkLst>
            <pc:docMk/>
            <pc:sldMk cId="1383478726" sldId="308"/>
            <ac:spMk id="3" creationId="{C5B3F18F-B26B-415C-9750-BA0436AF11A5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8:48.508" v="59" actId="20577"/>
        <pc:sldMkLst>
          <pc:docMk/>
          <pc:sldMk cId="3057374717" sldId="309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8:48.508" v="59" actId="20577"/>
          <ac:spMkLst>
            <pc:docMk/>
            <pc:sldMk cId="3057374717" sldId="309"/>
            <ac:spMk id="3" creationId="{0F332939-193E-4465-B846-24E3C72F99C8}"/>
          </ac:spMkLst>
        </pc:spChg>
      </pc:sldChg>
      <pc:sldChg chg="modSp">
        <pc:chgData name="Utilisateur invité" userId="S::urn:spo:anon#d1e91499d65809d091346bf08347548a1ce7025e6b414c69ccaef5dad34980a0::" providerId="AD" clId="Web-{9421BE79-C531-0A70-10AD-903C16EC5CA9}" dt="2021-03-11T20:08:55.961" v="61" actId="20577"/>
        <pc:sldMkLst>
          <pc:docMk/>
          <pc:sldMk cId="3206878108" sldId="310"/>
        </pc:sldMkLst>
        <pc:spChg chg="mod">
          <ac:chgData name="Utilisateur invité" userId="S::urn:spo:anon#d1e91499d65809d091346bf08347548a1ce7025e6b414c69ccaef5dad34980a0::" providerId="AD" clId="Web-{9421BE79-C531-0A70-10AD-903C16EC5CA9}" dt="2021-03-11T20:08:55.961" v="61" actId="20577"/>
          <ac:spMkLst>
            <pc:docMk/>
            <pc:sldMk cId="3206878108" sldId="310"/>
            <ac:spMk id="3" creationId="{0F332939-193E-4465-B846-24E3C72F99C8}"/>
          </ac:spMkLst>
        </pc:spChg>
      </pc:sldChg>
      <pc:sldMasterChg chg="mod modSldLayout">
        <pc:chgData name="Utilisateur invité" userId="S::urn:spo:anon#d1e91499d65809d091346bf08347548a1ce7025e6b414c69ccaef5dad34980a0::" providerId="AD" clId="Web-{9421BE79-C531-0A70-10AD-903C16EC5CA9}" dt="2021-03-11T20:10:59.573" v="70"/>
        <pc:sldMasterMkLst>
          <pc:docMk/>
          <pc:sldMasterMk cId="0" sldId="2147483651"/>
        </pc:sldMasterMkLst>
        <pc:sldLayoutChg chg="mod">
          <pc:chgData name="Utilisateur invité" userId="S::urn:spo:anon#d1e91499d65809d091346bf08347548a1ce7025e6b414c69ccaef5dad34980a0::" providerId="AD" clId="Web-{9421BE79-C531-0A70-10AD-903C16EC5CA9}" dt="2021-03-11T20:10:59.573" v="70"/>
          <pc:sldLayoutMkLst>
            <pc:docMk/>
            <pc:sldMasterMk cId="0" sldId="2147483651"/>
            <pc:sldLayoutMk cId="0" sldId="2147483654"/>
          </pc:sldLayoutMkLst>
        </pc:sldLayoutChg>
        <pc:sldLayoutChg chg="mod">
          <pc:chgData name="Utilisateur invité" userId="S::urn:spo:anon#d1e91499d65809d091346bf08347548a1ce7025e6b414c69ccaef5dad34980a0::" providerId="AD" clId="Web-{9421BE79-C531-0A70-10AD-903C16EC5CA9}" dt="2021-03-11T20:10:59.573" v="70"/>
          <pc:sldLayoutMkLst>
            <pc:docMk/>
            <pc:sldMasterMk cId="0" sldId="2147483651"/>
            <pc:sldLayoutMk cId="0" sldId="2147483655"/>
          </pc:sldLayoutMkLst>
        </pc:sldLayoutChg>
      </pc:sldMasterChg>
    </pc:docChg>
  </pc:docChgLst>
  <pc:docChgLst>
    <pc:chgData name="Oumaima TAOUBI" userId="S::taoubi@etud.insa-toulouse.fr::d82d42f3-608a-4adc-8344-f7fc3566a49e" providerId="AD" clId="Web-{A5557596-DD91-E071-3773-0ACFDEA59A76}"/>
    <pc:docChg chg="modSld">
      <pc:chgData name="Oumaima TAOUBI" userId="S::taoubi@etud.insa-toulouse.fr::d82d42f3-608a-4adc-8344-f7fc3566a49e" providerId="AD" clId="Web-{A5557596-DD91-E071-3773-0ACFDEA59A76}" dt="2021-03-10T15:54:48.844" v="637"/>
      <pc:docMkLst>
        <pc:docMk/>
      </pc:docMkLst>
      <pc:sldChg chg="modNotes">
        <pc:chgData name="Oumaima TAOUBI" userId="S::taoubi@etud.insa-toulouse.fr::d82d42f3-608a-4adc-8344-f7fc3566a49e" providerId="AD" clId="Web-{A5557596-DD91-E071-3773-0ACFDEA59A76}" dt="2021-03-10T15:54:48.844" v="637"/>
        <pc:sldMkLst>
          <pc:docMk/>
          <pc:sldMk cId="1059560179" sldId="286"/>
        </pc:sldMkLst>
      </pc:sldChg>
      <pc:sldChg chg="modNotes">
        <pc:chgData name="Oumaima TAOUBI" userId="S::taoubi@etud.insa-toulouse.fr::d82d42f3-608a-4adc-8344-f7fc3566a49e" providerId="AD" clId="Web-{A5557596-DD91-E071-3773-0ACFDEA59A76}" dt="2021-03-10T15:39:04.734" v="514"/>
        <pc:sldMkLst>
          <pc:docMk/>
          <pc:sldMk cId="3167136004" sldId="287"/>
        </pc:sldMkLst>
      </pc:sldChg>
    </pc:docChg>
  </pc:docChgLst>
  <pc:docChgLst>
    <pc:chgData name="Hugo De Vincenz" userId="S::devincen@etud.insa-toulouse.fr::9147f480-3921-4164-a5a4-272499f06e69" providerId="AD" clId="Web-{6D5F1D0A-1ED4-5005-745E-1736C2721370}"/>
    <pc:docChg chg="addSld modSld">
      <pc:chgData name="Hugo De Vincenz" userId="S::devincen@etud.insa-toulouse.fr::9147f480-3921-4164-a5a4-272499f06e69" providerId="AD" clId="Web-{6D5F1D0A-1ED4-5005-745E-1736C2721370}" dt="2021-03-05T16:11:39.649" v="122"/>
      <pc:docMkLst>
        <pc:docMk/>
      </pc:docMkLst>
      <pc:sldChg chg="addSp delSp modSp">
        <pc:chgData name="Hugo De Vincenz" userId="S::devincen@etud.insa-toulouse.fr::9147f480-3921-4164-a5a4-272499f06e69" providerId="AD" clId="Web-{6D5F1D0A-1ED4-5005-745E-1736C2721370}" dt="2021-03-05T16:05:45.718" v="16" actId="1076"/>
        <pc:sldMkLst>
          <pc:docMk/>
          <pc:sldMk cId="0" sldId="278"/>
        </pc:sldMkLst>
        <pc:spChg chg="mod">
          <ac:chgData name="Hugo De Vincenz" userId="S::devincen@etud.insa-toulouse.fr::9147f480-3921-4164-a5a4-272499f06e69" providerId="AD" clId="Web-{6D5F1D0A-1ED4-5005-745E-1736C2721370}" dt="2021-03-05T13:05:11.945" v="5" actId="20577"/>
          <ac:spMkLst>
            <pc:docMk/>
            <pc:sldMk cId="0" sldId="278"/>
            <ac:spMk id="7170" creationId="{00000000-0000-0000-0000-000000000000}"/>
          </ac:spMkLst>
        </pc:spChg>
        <pc:picChg chg="add del mod">
          <ac:chgData name="Hugo De Vincenz" userId="S::devincen@etud.insa-toulouse.fr::9147f480-3921-4164-a5a4-272499f06e69" providerId="AD" clId="Web-{6D5F1D0A-1ED4-5005-745E-1736C2721370}" dt="2021-03-05T16:04:01.591" v="9"/>
          <ac:picMkLst>
            <pc:docMk/>
            <pc:sldMk cId="0" sldId="278"/>
            <ac:picMk id="2" creationId="{90879744-B0DB-48DC-A653-E70EA630F382}"/>
          </ac:picMkLst>
        </pc:picChg>
        <pc:picChg chg="add del mod">
          <ac:chgData name="Hugo De Vincenz" userId="S::devincen@etud.insa-toulouse.fr::9147f480-3921-4164-a5a4-272499f06e69" providerId="AD" clId="Web-{6D5F1D0A-1ED4-5005-745E-1736C2721370}" dt="2021-03-05T16:04:43.545" v="11"/>
          <ac:picMkLst>
            <pc:docMk/>
            <pc:sldMk cId="0" sldId="278"/>
            <ac:picMk id="4" creationId="{52284F6F-6DA9-4AA9-8A0E-809DABC09B0D}"/>
          </ac:picMkLst>
        </pc:picChg>
        <pc:picChg chg="add mod">
          <ac:chgData name="Hugo De Vincenz" userId="S::devincen@etud.insa-toulouse.fr::9147f480-3921-4164-a5a4-272499f06e69" providerId="AD" clId="Web-{6D5F1D0A-1ED4-5005-745E-1736C2721370}" dt="2021-03-05T16:05:45.718" v="16" actId="1076"/>
          <ac:picMkLst>
            <pc:docMk/>
            <pc:sldMk cId="0" sldId="278"/>
            <ac:picMk id="5" creationId="{6FEF6784-D130-48A2-993B-B600BBBB3CBD}"/>
          </ac:picMkLst>
        </pc:picChg>
      </pc:sldChg>
      <pc:sldChg chg="addSp delSp modSp new">
        <pc:chgData name="Hugo De Vincenz" userId="S::devincen@etud.insa-toulouse.fr::9147f480-3921-4164-a5a4-272499f06e69" providerId="AD" clId="Web-{6D5F1D0A-1ED4-5005-745E-1736C2721370}" dt="2021-03-05T16:11:39.649" v="122"/>
        <pc:sldMkLst>
          <pc:docMk/>
          <pc:sldMk cId="3503384681" sldId="285"/>
        </pc:sldMkLst>
        <pc:spChg chg="del">
          <ac:chgData name="Hugo De Vincenz" userId="S::devincen@etud.insa-toulouse.fr::9147f480-3921-4164-a5a4-272499f06e69" providerId="AD" clId="Web-{6D5F1D0A-1ED4-5005-745E-1736C2721370}" dt="2021-03-05T16:06:33.548" v="21"/>
          <ac:spMkLst>
            <pc:docMk/>
            <pc:sldMk cId="3503384681" sldId="285"/>
            <ac:spMk id="2" creationId="{F7F3E937-56BA-4EF2-BCF2-948E4B5EF2E4}"/>
          </ac:spMkLst>
        </pc:spChg>
        <pc:spChg chg="mod">
          <ac:chgData name="Hugo De Vincenz" userId="S::devincen@etud.insa-toulouse.fr::9147f480-3921-4164-a5a4-272499f06e69" providerId="AD" clId="Web-{6D5F1D0A-1ED4-5005-745E-1736C2721370}" dt="2021-03-05T16:06:16.703" v="20" actId="20577"/>
          <ac:spMkLst>
            <pc:docMk/>
            <pc:sldMk cId="3503384681" sldId="285"/>
            <ac:spMk id="4" creationId="{B277FC4C-8BF8-4E3D-9536-3A8C4EE0118C}"/>
          </ac:spMkLst>
        </pc:spChg>
        <pc:spChg chg="add mod">
          <ac:chgData name="Hugo De Vincenz" userId="S::devincen@etud.insa-toulouse.fr::9147f480-3921-4164-a5a4-272499f06e69" providerId="AD" clId="Web-{6D5F1D0A-1ED4-5005-745E-1736C2721370}" dt="2021-03-05T16:09:09.880" v="45" actId="1076"/>
          <ac:spMkLst>
            <pc:docMk/>
            <pc:sldMk cId="3503384681" sldId="285"/>
            <ac:spMk id="10" creationId="{6DFDBA83-2045-4571-9BF8-849DF4FE025A}"/>
          </ac:spMkLst>
        </pc:spChg>
        <pc:spChg chg="add mod">
          <ac:chgData name="Hugo De Vincenz" userId="S::devincen@etud.insa-toulouse.fr::9147f480-3921-4164-a5a4-272499f06e69" providerId="AD" clId="Web-{6D5F1D0A-1ED4-5005-745E-1736C2721370}" dt="2021-03-05T16:10:42.304" v="68" actId="1076"/>
          <ac:spMkLst>
            <pc:docMk/>
            <pc:sldMk cId="3503384681" sldId="285"/>
            <ac:spMk id="11" creationId="{DBC303B9-AB3B-4FAF-AE5A-AA3E746D97D7}"/>
          </ac:spMkLst>
        </pc:spChg>
        <pc:spChg chg="add mod">
          <ac:chgData name="Hugo De Vincenz" userId="S::devincen@etud.insa-toulouse.fr::9147f480-3921-4164-a5a4-272499f06e69" providerId="AD" clId="Web-{6D5F1D0A-1ED4-5005-745E-1736C2721370}" dt="2021-03-05T16:10:29.460" v="64" actId="1076"/>
          <ac:spMkLst>
            <pc:docMk/>
            <pc:sldMk cId="3503384681" sldId="285"/>
            <ac:spMk id="13" creationId="{D041A54F-872C-494E-9B17-5071FD9DF8A0}"/>
          </ac:spMkLst>
        </pc:spChg>
        <pc:spChg chg="add mod">
          <ac:chgData name="Hugo De Vincenz" userId="S::devincen@etud.insa-toulouse.fr::9147f480-3921-4164-a5a4-272499f06e69" providerId="AD" clId="Web-{6D5F1D0A-1ED4-5005-745E-1736C2721370}" dt="2021-03-05T16:10:16.303" v="62" actId="1076"/>
          <ac:spMkLst>
            <pc:docMk/>
            <pc:sldMk cId="3503384681" sldId="285"/>
            <ac:spMk id="14" creationId="{31F13BD3-5ADF-455C-96E7-65CD9DF7FB76}"/>
          </ac:spMkLst>
        </pc:spChg>
        <pc:graphicFrameChg chg="add mod modGraphic">
          <ac:chgData name="Hugo De Vincenz" userId="S::devincen@etud.insa-toulouse.fr::9147f480-3921-4164-a5a4-272499f06e69" providerId="AD" clId="Web-{6D5F1D0A-1ED4-5005-745E-1736C2721370}" dt="2021-03-05T16:11:39.649" v="122"/>
          <ac:graphicFrameMkLst>
            <pc:docMk/>
            <pc:sldMk cId="3503384681" sldId="285"/>
            <ac:graphicFrameMk id="7" creationId="{4D221EDD-3C4F-4B6B-911E-711DC7AC850C}"/>
          </ac:graphicFrameMkLst>
        </pc:graphicFrameChg>
        <pc:picChg chg="add mod ord">
          <ac:chgData name="Hugo De Vincenz" userId="S::devincen@etud.insa-toulouse.fr::9147f480-3921-4164-a5a4-272499f06e69" providerId="AD" clId="Web-{6D5F1D0A-1ED4-5005-745E-1736C2721370}" dt="2021-03-05T16:06:38.501" v="23" actId="14100"/>
          <ac:picMkLst>
            <pc:docMk/>
            <pc:sldMk cId="3503384681" sldId="285"/>
            <ac:picMk id="5" creationId="{89C1A25D-683D-4539-9259-BFA93F8CE97E}"/>
          </ac:picMkLst>
        </pc:picChg>
        <pc:cxnChg chg="add mod">
          <ac:chgData name="Hugo De Vincenz" userId="S::devincen@etud.insa-toulouse.fr::9147f480-3921-4164-a5a4-272499f06e69" providerId="AD" clId="Web-{6D5F1D0A-1ED4-5005-745E-1736C2721370}" dt="2021-03-05T16:08:14.988" v="35" actId="1076"/>
          <ac:cxnSpMkLst>
            <pc:docMk/>
            <pc:sldMk cId="3503384681" sldId="285"/>
            <ac:cxnSpMk id="8" creationId="{3029699F-7279-46D2-9A48-3FFA4E41D2C7}"/>
          </ac:cxnSpMkLst>
        </pc:cxnChg>
        <pc:cxnChg chg="add mod">
          <ac:chgData name="Hugo De Vincenz" userId="S::devincen@etud.insa-toulouse.fr::9147f480-3921-4164-a5a4-272499f06e69" providerId="AD" clId="Web-{6D5F1D0A-1ED4-5005-745E-1736C2721370}" dt="2021-03-05T16:08:32.176" v="39" actId="14100"/>
          <ac:cxnSpMkLst>
            <pc:docMk/>
            <pc:sldMk cId="3503384681" sldId="285"/>
            <ac:cxnSpMk id="9" creationId="{AD02FBA8-C0AB-4201-BF90-85B4E5DC2912}"/>
          </ac:cxnSpMkLst>
        </pc:cxnChg>
        <pc:cxnChg chg="add del mod">
          <ac:chgData name="Hugo De Vincenz" userId="S::devincen@etud.insa-toulouse.fr::9147f480-3921-4164-a5a4-272499f06e69" providerId="AD" clId="Web-{6D5F1D0A-1ED4-5005-745E-1736C2721370}" dt="2021-03-05T16:09:29.911" v="50"/>
          <ac:cxnSpMkLst>
            <pc:docMk/>
            <pc:sldMk cId="3503384681" sldId="285"/>
            <ac:cxnSpMk id="12" creationId="{56B8B532-772A-4FEC-ADF0-847D7A48AAAF}"/>
          </ac:cxnSpMkLst>
        </pc:cxnChg>
      </pc:sldChg>
    </pc:docChg>
  </pc:docChgLst>
  <pc:docChgLst>
    <pc:chgData name="Utilisateur invité" userId="S::urn:spo:anon#d1e91499d65809d091346bf08347548a1ce7025e6b414c69ccaef5dad34980a0::" providerId="AD" clId="Web-{AFE8B29F-70A5-B000-E355-C7991BFF8A5B}"/>
    <pc:docChg chg="modSld">
      <pc:chgData name="Utilisateur invité" userId="S::urn:spo:anon#d1e91499d65809d091346bf08347548a1ce7025e6b414c69ccaef5dad34980a0::" providerId="AD" clId="Web-{AFE8B29F-70A5-B000-E355-C7991BFF8A5B}" dt="2021-03-10T13:43:47.053" v="1"/>
      <pc:docMkLst>
        <pc:docMk/>
      </pc:docMkLst>
      <pc:sldChg chg="modSp">
        <pc:chgData name="Utilisateur invité" userId="S::urn:spo:anon#d1e91499d65809d091346bf08347548a1ce7025e6b414c69ccaef5dad34980a0::" providerId="AD" clId="Web-{AFE8B29F-70A5-B000-E355-C7991BFF8A5B}" dt="2021-03-10T13:43:47.053" v="1"/>
        <pc:sldMkLst>
          <pc:docMk/>
          <pc:sldMk cId="39564329" sldId="284"/>
        </pc:sldMkLst>
        <pc:graphicFrameChg chg="mod modGraphic">
          <ac:chgData name="Utilisateur invité" userId="S::urn:spo:anon#d1e91499d65809d091346bf08347548a1ce7025e6b414c69ccaef5dad34980a0::" providerId="AD" clId="Web-{AFE8B29F-70A5-B000-E355-C7991BFF8A5B}" dt="2021-03-10T13:43:47.053" v="1"/>
          <ac:graphicFrameMkLst>
            <pc:docMk/>
            <pc:sldMk cId="39564329" sldId="284"/>
            <ac:graphicFrameMk id="5" creationId="{8B61E721-F0DC-4DDC-9E49-53815E120B64}"/>
          </ac:graphicFrameMkLst>
        </pc:graphicFrameChg>
      </pc:sldChg>
    </pc:docChg>
  </pc:docChgLst>
  <pc:docChgLst>
    <pc:chgData name="Léo Sudriès" userId="S::sudries@etud.insa-toulouse.fr::cd1a3081-d675-4996-9fd2-0387c00cfc21" providerId="AD" clId="Web-{79CCA33A-2EBC-341E-462A-19C7D6C171F7}"/>
    <pc:docChg chg="addSld delSld modSld sldOrd">
      <pc:chgData name="Léo Sudriès" userId="S::sudries@etud.insa-toulouse.fr::cd1a3081-d675-4996-9fd2-0387c00cfc21" providerId="AD" clId="Web-{79CCA33A-2EBC-341E-462A-19C7D6C171F7}" dt="2021-03-10T17:17:11.882" v="1826" actId="20577"/>
      <pc:docMkLst>
        <pc:docMk/>
      </pc:docMkLst>
      <pc:sldChg chg="modNotes">
        <pc:chgData name="Léo Sudriès" userId="S::sudries@etud.insa-toulouse.fr::cd1a3081-d675-4996-9fd2-0387c00cfc21" providerId="AD" clId="Web-{79CCA33A-2EBC-341E-462A-19C7D6C171F7}" dt="2021-03-10T13:40:36.824" v="70"/>
        <pc:sldMkLst>
          <pc:docMk/>
          <pc:sldMk cId="3994084442" sldId="293"/>
        </pc:sldMkLst>
      </pc:sldChg>
      <pc:sldChg chg="addSp modSp modNotes">
        <pc:chgData name="Léo Sudriès" userId="S::sudries@etud.insa-toulouse.fr::cd1a3081-d675-4996-9fd2-0387c00cfc21" providerId="AD" clId="Web-{79CCA33A-2EBC-341E-462A-19C7D6C171F7}" dt="2021-03-10T16:40:59.473" v="1069" actId="1076"/>
        <pc:sldMkLst>
          <pc:docMk/>
          <pc:sldMk cId="1535357018" sldId="294"/>
        </pc:sldMkLst>
        <pc:spChg chg="add mod">
          <ac:chgData name="Léo Sudriès" userId="S::sudries@etud.insa-toulouse.fr::cd1a3081-d675-4996-9fd2-0387c00cfc21" providerId="AD" clId="Web-{79CCA33A-2EBC-341E-462A-19C7D6C171F7}" dt="2021-03-10T16:38:40.752" v="985" actId="20577"/>
          <ac:spMkLst>
            <pc:docMk/>
            <pc:sldMk cId="1535357018" sldId="294"/>
            <ac:spMk id="24" creationId="{BFDCB340-87E6-4A52-86AF-4F77701914E5}"/>
          </ac:spMkLst>
        </pc:spChg>
        <pc:spChg chg="add mod">
          <ac:chgData name="Léo Sudriès" userId="S::sudries@etud.insa-toulouse.fr::cd1a3081-d675-4996-9fd2-0387c00cfc21" providerId="AD" clId="Web-{79CCA33A-2EBC-341E-462A-19C7D6C171F7}" dt="2021-03-10T16:40:59.473" v="1069" actId="1076"/>
          <ac:spMkLst>
            <pc:docMk/>
            <pc:sldMk cId="1535357018" sldId="294"/>
            <ac:spMk id="26" creationId="{CFC482B8-B841-4388-8ED3-E01DEB1C3CBF}"/>
          </ac:spMkLst>
        </pc:spChg>
        <pc:graphicFrameChg chg="mod">
          <ac:chgData name="Léo Sudriès" userId="S::sudries@etud.insa-toulouse.fr::cd1a3081-d675-4996-9fd2-0387c00cfc21" providerId="AD" clId="Web-{79CCA33A-2EBC-341E-462A-19C7D6C171F7}" dt="2021-03-10T14:15:43.556" v="73" actId="1076"/>
          <ac:graphicFrameMkLst>
            <pc:docMk/>
            <pc:sldMk cId="1535357018" sldId="294"/>
            <ac:graphicFrameMk id="7" creationId="{4D221EDD-3C4F-4B6B-911E-711DC7AC850C}"/>
          </ac:graphicFrameMkLst>
        </pc:graphicFrameChg>
        <pc:cxnChg chg="add mod">
          <ac:chgData name="Léo Sudriès" userId="S::sudries@etud.insa-toulouse.fr::cd1a3081-d675-4996-9fd2-0387c00cfc21" providerId="AD" clId="Web-{79CCA33A-2EBC-341E-462A-19C7D6C171F7}" dt="2021-03-10T16:36:01.828" v="957"/>
          <ac:cxnSpMkLst>
            <pc:docMk/>
            <pc:sldMk cId="1535357018" sldId="294"/>
            <ac:cxnSpMk id="23" creationId="{D0D4D476-A799-4BA5-93DE-A9DAD7D1CD77}"/>
          </ac:cxnSpMkLst>
        </pc:cxnChg>
        <pc:cxnChg chg="add mod">
          <ac:chgData name="Léo Sudriès" userId="S::sudries@etud.insa-toulouse.fr::cd1a3081-d675-4996-9fd2-0387c00cfc21" providerId="AD" clId="Web-{79CCA33A-2EBC-341E-462A-19C7D6C171F7}" dt="2021-03-10T16:39:45.503" v="1041" actId="1076"/>
          <ac:cxnSpMkLst>
            <pc:docMk/>
            <pc:sldMk cId="1535357018" sldId="294"/>
            <ac:cxnSpMk id="25" creationId="{6C737CD3-C600-4126-BD80-3BEFBDA744D9}"/>
          </ac:cxnSpMkLst>
        </pc:cxnChg>
      </pc:sldChg>
      <pc:sldChg chg="addSp modSp modNotes">
        <pc:chgData name="Léo Sudriès" userId="S::sudries@etud.insa-toulouse.fr::cd1a3081-d675-4996-9fd2-0387c00cfc21" providerId="AD" clId="Web-{79CCA33A-2EBC-341E-462A-19C7D6C171F7}" dt="2021-03-10T16:34:47.186" v="951"/>
        <pc:sldMkLst>
          <pc:docMk/>
          <pc:sldMk cId="714394963" sldId="295"/>
        </pc:sldMkLst>
        <pc:spChg chg="add mod">
          <ac:chgData name="Léo Sudriès" userId="S::sudries@etud.insa-toulouse.fr::cd1a3081-d675-4996-9fd2-0387c00cfc21" providerId="AD" clId="Web-{79CCA33A-2EBC-341E-462A-19C7D6C171F7}" dt="2021-03-10T16:34:19.420" v="947" actId="1076"/>
          <ac:spMkLst>
            <pc:docMk/>
            <pc:sldMk cId="714394963" sldId="295"/>
            <ac:spMk id="2" creationId="{3C13C258-2706-410C-B425-65B2B20E4665}"/>
          </ac:spMkLst>
        </pc:spChg>
        <pc:spChg chg="mod">
          <ac:chgData name="Léo Sudriès" userId="S::sudries@etud.insa-toulouse.fr::cd1a3081-d675-4996-9fd2-0387c00cfc21" providerId="AD" clId="Web-{79CCA33A-2EBC-341E-462A-19C7D6C171F7}" dt="2021-03-10T16:33:03.825" v="915" actId="20577"/>
          <ac:spMkLst>
            <pc:docMk/>
            <pc:sldMk cId="714394963" sldId="295"/>
            <ac:spMk id="4" creationId="{D26574B6-CD6E-4EA3-9119-2808BB72BFF1}"/>
          </ac:spMkLst>
        </pc:spChg>
      </pc:sldChg>
      <pc:sldChg chg="addSp delSp modSp new del ord">
        <pc:chgData name="Léo Sudriès" userId="S::sudries@etud.insa-toulouse.fr::cd1a3081-d675-4996-9fd2-0387c00cfc21" providerId="AD" clId="Web-{79CCA33A-2EBC-341E-462A-19C7D6C171F7}" dt="2021-03-10T17:01:58.649" v="1497"/>
        <pc:sldMkLst>
          <pc:docMk/>
          <pc:sldMk cId="4117698046" sldId="298"/>
        </pc:sldMkLst>
        <pc:spChg chg="del">
          <ac:chgData name="Léo Sudriès" userId="S::sudries@etud.insa-toulouse.fr::cd1a3081-d675-4996-9fd2-0387c00cfc21" providerId="AD" clId="Web-{79CCA33A-2EBC-341E-462A-19C7D6C171F7}" dt="2021-03-10T16:14:27.121" v="75"/>
          <ac:spMkLst>
            <pc:docMk/>
            <pc:sldMk cId="4117698046" sldId="298"/>
            <ac:spMk id="2" creationId="{32DD57AB-584C-4ABF-B8E1-E21A00109F8C}"/>
          </ac:spMkLst>
        </pc:spChg>
        <pc:graphicFrameChg chg="add mod ord modGraphic">
          <ac:chgData name="Léo Sudriès" userId="S::sudries@etud.insa-toulouse.fr::cd1a3081-d675-4996-9fd2-0387c00cfc21" providerId="AD" clId="Web-{79CCA33A-2EBC-341E-462A-19C7D6C171F7}" dt="2021-03-10T16:56:45.222" v="1221"/>
          <ac:graphicFrameMkLst>
            <pc:docMk/>
            <pc:sldMk cId="4117698046" sldId="298"/>
            <ac:graphicFrameMk id="5" creationId="{EA6D4FCE-214C-4498-A5C9-DA3EC46F02FC}"/>
          </ac:graphicFrameMkLst>
        </pc:graphicFrameChg>
      </pc:sldChg>
      <pc:sldChg chg="modSp new del">
        <pc:chgData name="Léo Sudriès" userId="S::sudries@etud.insa-toulouse.fr::cd1a3081-d675-4996-9fd2-0387c00cfc21" providerId="AD" clId="Web-{79CCA33A-2EBC-341E-462A-19C7D6C171F7}" dt="2021-03-10T16:45:04.727" v="1089"/>
        <pc:sldMkLst>
          <pc:docMk/>
          <pc:sldMk cId="2250921488" sldId="301"/>
        </pc:sldMkLst>
        <pc:spChg chg="mod">
          <ac:chgData name="Léo Sudriès" userId="S::sudries@etud.insa-toulouse.fr::cd1a3081-d675-4996-9fd2-0387c00cfc21" providerId="AD" clId="Web-{79CCA33A-2EBC-341E-462A-19C7D6C171F7}" dt="2021-03-10T16:44:58.305" v="1088" actId="20577"/>
          <ac:spMkLst>
            <pc:docMk/>
            <pc:sldMk cId="2250921488" sldId="301"/>
            <ac:spMk id="4" creationId="{B6A790F1-E29F-42B4-977C-6BA11B634C2B}"/>
          </ac:spMkLst>
        </pc:spChg>
      </pc:sldChg>
      <pc:sldChg chg="modSp add replId modNotes">
        <pc:chgData name="Léo Sudriès" userId="S::sudries@etud.insa-toulouse.fr::cd1a3081-d675-4996-9fd2-0387c00cfc21" providerId="AD" clId="Web-{79CCA33A-2EBC-341E-462A-19C7D6C171F7}" dt="2021-03-10T17:01:51.946" v="1496" actId="20577"/>
        <pc:sldMkLst>
          <pc:docMk/>
          <pc:sldMk cId="3064298631" sldId="301"/>
        </pc:sldMkLst>
        <pc:spChg chg="mod">
          <ac:chgData name="Léo Sudriès" userId="S::sudries@etud.insa-toulouse.fr::cd1a3081-d675-4996-9fd2-0387c00cfc21" providerId="AD" clId="Web-{79CCA33A-2EBC-341E-462A-19C7D6C171F7}" dt="2021-03-10T17:01:51.946" v="1496" actId="20577"/>
          <ac:spMkLst>
            <pc:docMk/>
            <pc:sldMk cId="3064298631" sldId="301"/>
            <ac:spMk id="2" creationId="{99EFED4C-E7B3-42F6-8536-D91EFB760EB1}"/>
          </ac:spMkLst>
        </pc:spChg>
        <pc:spChg chg="mod">
          <ac:chgData name="Léo Sudriès" userId="S::sudries@etud.insa-toulouse.fr::cd1a3081-d675-4996-9fd2-0387c00cfc21" providerId="AD" clId="Web-{79CCA33A-2EBC-341E-462A-19C7D6C171F7}" dt="2021-03-10T16:46:46.697" v="1102" actId="20577"/>
          <ac:spMkLst>
            <pc:docMk/>
            <pc:sldMk cId="3064298631" sldId="301"/>
            <ac:spMk id="4" creationId="{6190C39A-EFA8-4711-9E4F-A0DEC80AFE52}"/>
          </ac:spMkLst>
        </pc:spChg>
      </pc:sldChg>
      <pc:sldChg chg="modSp">
        <pc:chgData name="Léo Sudriès" userId="S::sudries@etud.insa-toulouse.fr::cd1a3081-d675-4996-9fd2-0387c00cfc21" providerId="AD" clId="Web-{79CCA33A-2EBC-341E-462A-19C7D6C171F7}" dt="2021-03-10T17:17:11.882" v="1826" actId="20577"/>
        <pc:sldMkLst>
          <pc:docMk/>
          <pc:sldMk cId="3312017678" sldId="302"/>
        </pc:sldMkLst>
        <pc:spChg chg="mod">
          <ac:chgData name="Léo Sudriès" userId="S::sudries@etud.insa-toulouse.fr::cd1a3081-d675-4996-9fd2-0387c00cfc21" providerId="AD" clId="Web-{79CCA33A-2EBC-341E-462A-19C7D6C171F7}" dt="2021-03-10T17:17:11.882" v="1826" actId="20577"/>
          <ac:spMkLst>
            <pc:docMk/>
            <pc:sldMk cId="3312017678" sldId="302"/>
            <ac:spMk id="2" creationId="{BB8E0311-59B1-4C62-BFB1-D0E5AA5C19C2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5C4C2159-3601-41D5-EA33-601EFD123DDE}"/>
    <pc:docChg chg="modSld">
      <pc:chgData name="Utilisateur invité" userId="S::urn:spo:anon#d1e91499d65809d091346bf08347548a1ce7025e6b414c69ccaef5dad34980a0::" providerId="AD" clId="Web-{5C4C2159-3601-41D5-EA33-601EFD123DDE}" dt="2021-03-10T13:27:53.100" v="40"/>
      <pc:docMkLst>
        <pc:docMk/>
      </pc:docMkLst>
      <pc:sldChg chg="modSp">
        <pc:chgData name="Utilisateur invité" userId="S::urn:spo:anon#d1e91499d65809d091346bf08347548a1ce7025e6b414c69ccaef5dad34980a0::" providerId="AD" clId="Web-{5C4C2159-3601-41D5-EA33-601EFD123DDE}" dt="2021-03-10T13:22:15.860" v="4" actId="20577"/>
        <pc:sldMkLst>
          <pc:docMk/>
          <pc:sldMk cId="0" sldId="278"/>
        </pc:sldMkLst>
        <pc:spChg chg="mod">
          <ac:chgData name="Utilisateur invité" userId="S::urn:spo:anon#d1e91499d65809d091346bf08347548a1ce7025e6b414c69ccaef5dad34980a0::" providerId="AD" clId="Web-{5C4C2159-3601-41D5-EA33-601EFD123DDE}" dt="2021-03-10T13:22:15.860" v="4" actId="20577"/>
          <ac:spMkLst>
            <pc:docMk/>
            <pc:sldMk cId="0" sldId="278"/>
            <ac:spMk id="7170" creationId="{00000000-0000-0000-0000-000000000000}"/>
          </ac:spMkLst>
        </pc:spChg>
      </pc:sldChg>
      <pc:sldChg chg="modSp">
        <pc:chgData name="Utilisateur invité" userId="S::urn:spo:anon#d1e91499d65809d091346bf08347548a1ce7025e6b414c69ccaef5dad34980a0::" providerId="AD" clId="Web-{5C4C2159-3601-41D5-EA33-601EFD123DDE}" dt="2021-03-10T13:22:37.533" v="8" actId="20577"/>
        <pc:sldMkLst>
          <pc:docMk/>
          <pc:sldMk cId="965874546" sldId="279"/>
        </pc:sldMkLst>
        <pc:spChg chg="mod">
          <ac:chgData name="Utilisateur invité" userId="S::urn:spo:anon#d1e91499d65809d091346bf08347548a1ce7025e6b414c69ccaef5dad34980a0::" providerId="AD" clId="Web-{5C4C2159-3601-41D5-EA33-601EFD123DDE}" dt="2021-03-10T13:22:37.533" v="8" actId="20577"/>
          <ac:spMkLst>
            <pc:docMk/>
            <pc:sldMk cId="965874546" sldId="279"/>
            <ac:spMk id="4" creationId="{A86400C5-C673-40E1-9F13-71EEC91584AB}"/>
          </ac:spMkLst>
        </pc:spChg>
      </pc:sldChg>
      <pc:sldChg chg="modSp">
        <pc:chgData name="Utilisateur invité" userId="S::urn:spo:anon#d1e91499d65809d091346bf08347548a1ce7025e6b414c69ccaef5dad34980a0::" providerId="AD" clId="Web-{5C4C2159-3601-41D5-EA33-601EFD123DDE}" dt="2021-03-10T13:22:45.190" v="10" actId="20577"/>
        <pc:sldMkLst>
          <pc:docMk/>
          <pc:sldMk cId="1767515226" sldId="280"/>
        </pc:sldMkLst>
        <pc:spChg chg="mod">
          <ac:chgData name="Utilisateur invité" userId="S::urn:spo:anon#d1e91499d65809d091346bf08347548a1ce7025e6b414c69ccaef5dad34980a0::" providerId="AD" clId="Web-{5C4C2159-3601-41D5-EA33-601EFD123DDE}" dt="2021-03-10T13:22:45.190" v="10" actId="20577"/>
          <ac:spMkLst>
            <pc:docMk/>
            <pc:sldMk cId="1767515226" sldId="280"/>
            <ac:spMk id="4" creationId="{A86400C5-C673-40E1-9F13-71EEC91584AB}"/>
          </ac:spMkLst>
        </pc:spChg>
      </pc:sldChg>
      <pc:sldChg chg="modSp">
        <pc:chgData name="Utilisateur invité" userId="S::urn:spo:anon#d1e91499d65809d091346bf08347548a1ce7025e6b414c69ccaef5dad34980a0::" providerId="AD" clId="Web-{5C4C2159-3601-41D5-EA33-601EFD123DDE}" dt="2021-03-10T13:22:54.972" v="13" actId="20577"/>
        <pc:sldMkLst>
          <pc:docMk/>
          <pc:sldMk cId="2045086303" sldId="281"/>
        </pc:sldMkLst>
        <pc:spChg chg="mod">
          <ac:chgData name="Utilisateur invité" userId="S::urn:spo:anon#d1e91499d65809d091346bf08347548a1ce7025e6b414c69ccaef5dad34980a0::" providerId="AD" clId="Web-{5C4C2159-3601-41D5-EA33-601EFD123DDE}" dt="2021-03-10T13:22:54.972" v="13" actId="20577"/>
          <ac:spMkLst>
            <pc:docMk/>
            <pc:sldMk cId="2045086303" sldId="281"/>
            <ac:spMk id="4" creationId="{A86400C5-C673-40E1-9F13-71EEC91584AB}"/>
          </ac:spMkLst>
        </pc:spChg>
      </pc:sldChg>
      <pc:sldChg chg="modSp">
        <pc:chgData name="Utilisateur invité" userId="S::urn:spo:anon#d1e91499d65809d091346bf08347548a1ce7025e6b414c69ccaef5dad34980a0::" providerId="AD" clId="Web-{5C4C2159-3601-41D5-EA33-601EFD123DDE}" dt="2021-03-10T13:23:06.707" v="17" actId="20577"/>
        <pc:sldMkLst>
          <pc:docMk/>
          <pc:sldMk cId="1062552559" sldId="282"/>
        </pc:sldMkLst>
        <pc:spChg chg="mod">
          <ac:chgData name="Utilisateur invité" userId="S::urn:spo:anon#d1e91499d65809d091346bf08347548a1ce7025e6b414c69ccaef5dad34980a0::" providerId="AD" clId="Web-{5C4C2159-3601-41D5-EA33-601EFD123DDE}" dt="2021-03-10T13:23:06.707" v="17" actId="20577"/>
          <ac:spMkLst>
            <pc:docMk/>
            <pc:sldMk cId="1062552559" sldId="282"/>
            <ac:spMk id="4" creationId="{A86400C5-C673-40E1-9F13-71EEC91584AB}"/>
          </ac:spMkLst>
        </pc:spChg>
      </pc:sldChg>
      <pc:sldChg chg="modSp">
        <pc:chgData name="Utilisateur invité" userId="S::urn:spo:anon#d1e91499d65809d091346bf08347548a1ce7025e6b414c69ccaef5dad34980a0::" providerId="AD" clId="Web-{5C4C2159-3601-41D5-EA33-601EFD123DDE}" dt="2021-03-10T13:23:26.911" v="22" actId="20577"/>
        <pc:sldMkLst>
          <pc:docMk/>
          <pc:sldMk cId="1009568966" sldId="283"/>
        </pc:sldMkLst>
        <pc:spChg chg="mod">
          <ac:chgData name="Utilisateur invité" userId="S::urn:spo:anon#d1e91499d65809d091346bf08347548a1ce7025e6b414c69ccaef5dad34980a0::" providerId="AD" clId="Web-{5C4C2159-3601-41D5-EA33-601EFD123DDE}" dt="2021-03-10T13:23:26.911" v="22" actId="20577"/>
          <ac:spMkLst>
            <pc:docMk/>
            <pc:sldMk cId="1009568966" sldId="283"/>
            <ac:spMk id="4" creationId="{A86400C5-C673-40E1-9F13-71EEC91584AB}"/>
          </ac:spMkLst>
        </pc:spChg>
      </pc:sldChg>
      <pc:sldChg chg="modSp">
        <pc:chgData name="Utilisateur invité" userId="S::urn:spo:anon#d1e91499d65809d091346bf08347548a1ce7025e6b414c69ccaef5dad34980a0::" providerId="AD" clId="Web-{5C4C2159-3601-41D5-EA33-601EFD123DDE}" dt="2021-03-10T13:24:31.790" v="35" actId="20577"/>
        <pc:sldMkLst>
          <pc:docMk/>
          <pc:sldMk cId="39564329" sldId="284"/>
        </pc:sldMkLst>
        <pc:spChg chg="mod">
          <ac:chgData name="Utilisateur invité" userId="S::urn:spo:anon#d1e91499d65809d091346bf08347548a1ce7025e6b414c69ccaef5dad34980a0::" providerId="AD" clId="Web-{5C4C2159-3601-41D5-EA33-601EFD123DDE}" dt="2021-03-10T13:24:31.790" v="35" actId="20577"/>
          <ac:spMkLst>
            <pc:docMk/>
            <pc:sldMk cId="39564329" sldId="284"/>
            <ac:spMk id="4" creationId="{2A2440D0-7FAF-4C37-B6D6-3BB789C9DCF4}"/>
          </ac:spMkLst>
        </pc:spChg>
      </pc:sldChg>
      <pc:sldChg chg="modSp">
        <pc:chgData name="Utilisateur invité" userId="S::urn:spo:anon#d1e91499d65809d091346bf08347548a1ce7025e6b414c69ccaef5dad34980a0::" providerId="AD" clId="Web-{5C4C2159-3601-41D5-EA33-601EFD123DDE}" dt="2021-03-10T13:23:34.318" v="25" actId="20577"/>
        <pc:sldMkLst>
          <pc:docMk/>
          <pc:sldMk cId="3503384681" sldId="285"/>
        </pc:sldMkLst>
        <pc:spChg chg="mod">
          <ac:chgData name="Utilisateur invité" userId="S::urn:spo:anon#d1e91499d65809d091346bf08347548a1ce7025e6b414c69ccaef5dad34980a0::" providerId="AD" clId="Web-{5C4C2159-3601-41D5-EA33-601EFD123DDE}" dt="2021-03-10T13:23:34.318" v="25" actId="20577"/>
          <ac:spMkLst>
            <pc:docMk/>
            <pc:sldMk cId="3503384681" sldId="285"/>
            <ac:spMk id="4" creationId="{B277FC4C-8BF8-4E3D-9536-3A8C4EE0118C}"/>
          </ac:spMkLst>
        </pc:spChg>
      </pc:sldChg>
      <pc:sldChg chg="modSp">
        <pc:chgData name="Utilisateur invité" userId="S::urn:spo:anon#d1e91499d65809d091346bf08347548a1ce7025e6b414c69ccaef5dad34980a0::" providerId="AD" clId="Web-{5C4C2159-3601-41D5-EA33-601EFD123DDE}" dt="2021-03-10T13:25:01.355" v="39" actId="20577"/>
        <pc:sldMkLst>
          <pc:docMk/>
          <pc:sldMk cId="3167136004" sldId="287"/>
        </pc:sldMkLst>
        <pc:spChg chg="mod">
          <ac:chgData name="Utilisateur invité" userId="S::urn:spo:anon#d1e91499d65809d091346bf08347548a1ce7025e6b414c69ccaef5dad34980a0::" providerId="AD" clId="Web-{5C4C2159-3601-41D5-EA33-601EFD123DDE}" dt="2021-03-10T13:25:01.355" v="39" actId="20577"/>
          <ac:spMkLst>
            <pc:docMk/>
            <pc:sldMk cId="3167136004" sldId="287"/>
            <ac:spMk id="4" creationId="{A86400C5-C673-40E1-9F13-71EEC91584AB}"/>
          </ac:spMkLst>
        </pc:spChg>
      </pc:sldChg>
      <pc:sldChg chg="modSp addCm">
        <pc:chgData name="Utilisateur invité" userId="S::urn:spo:anon#d1e91499d65809d091346bf08347548a1ce7025e6b414c69ccaef5dad34980a0::" providerId="AD" clId="Web-{5C4C2159-3601-41D5-EA33-601EFD123DDE}" dt="2021-03-10T13:27:53.100" v="40"/>
        <pc:sldMkLst>
          <pc:docMk/>
          <pc:sldMk cId="1407971405" sldId="291"/>
        </pc:sldMkLst>
        <pc:spChg chg="mod">
          <ac:chgData name="Utilisateur invité" userId="S::urn:spo:anon#d1e91499d65809d091346bf08347548a1ce7025e6b414c69ccaef5dad34980a0::" providerId="AD" clId="Web-{5C4C2159-3601-41D5-EA33-601EFD123DDE}" dt="2021-03-10T13:23:18.223" v="20" actId="20577"/>
          <ac:spMkLst>
            <pc:docMk/>
            <pc:sldMk cId="1407971405" sldId="291"/>
            <ac:spMk id="4" creationId="{6B2967C4-FC67-49A5-8160-BCEBA2B2F213}"/>
          </ac:spMkLst>
        </pc:spChg>
      </pc:sldChg>
      <pc:sldChg chg="modSp">
        <pc:chgData name="Utilisateur invité" userId="S::urn:spo:anon#d1e91499d65809d091346bf08347548a1ce7025e6b414c69ccaef5dad34980a0::" providerId="AD" clId="Web-{5C4C2159-3601-41D5-EA33-601EFD123DDE}" dt="2021-03-10T13:22:31.923" v="6" actId="20577"/>
        <pc:sldMkLst>
          <pc:docMk/>
          <pc:sldMk cId="1559830439" sldId="292"/>
        </pc:sldMkLst>
        <pc:spChg chg="mod">
          <ac:chgData name="Utilisateur invité" userId="S::urn:spo:anon#d1e91499d65809d091346bf08347548a1ce7025e6b414c69ccaef5dad34980a0::" providerId="AD" clId="Web-{5C4C2159-3601-41D5-EA33-601EFD123DDE}" dt="2021-03-10T13:19:03.691" v="2" actId="20577"/>
          <ac:spMkLst>
            <pc:docMk/>
            <pc:sldMk cId="1559830439" sldId="292"/>
            <ac:spMk id="2" creationId="{246E800C-4ECC-4C9F-8F6A-CB9FEDE59CDC}"/>
          </ac:spMkLst>
        </pc:spChg>
        <pc:spChg chg="mod">
          <ac:chgData name="Utilisateur invité" userId="S::urn:spo:anon#d1e91499d65809d091346bf08347548a1ce7025e6b414c69ccaef5dad34980a0::" providerId="AD" clId="Web-{5C4C2159-3601-41D5-EA33-601EFD123DDE}" dt="2021-03-10T13:22:31.923" v="6" actId="20577"/>
          <ac:spMkLst>
            <pc:docMk/>
            <pc:sldMk cId="1559830439" sldId="292"/>
            <ac:spMk id="4" creationId="{60B1E3FA-D96C-493A-88D0-242CDE584188}"/>
          </ac:spMkLst>
        </pc:spChg>
      </pc:sldChg>
    </pc:docChg>
  </pc:docChgLst>
  <pc:docChgLst>
    <pc:chgData name="Hugo De Vincenz" userId="S::devincen@etud.insa-toulouse.fr::9147f480-3921-4164-a5a4-272499f06e69" providerId="AD" clId="Web-{E3D99CFB-A2BD-D5B7-C9FA-84520EB5806C}"/>
    <pc:docChg chg="modSld">
      <pc:chgData name="Hugo De Vincenz" userId="S::devincen@etud.insa-toulouse.fr::9147f480-3921-4164-a5a4-272499f06e69" providerId="AD" clId="Web-{E3D99CFB-A2BD-D5B7-C9FA-84520EB5806C}" dt="2021-03-10T13:09:04.344" v="0" actId="1076"/>
      <pc:docMkLst>
        <pc:docMk/>
      </pc:docMkLst>
      <pc:sldChg chg="modSp">
        <pc:chgData name="Hugo De Vincenz" userId="S::devincen@etud.insa-toulouse.fr::9147f480-3921-4164-a5a4-272499f06e69" providerId="AD" clId="Web-{E3D99CFB-A2BD-D5B7-C9FA-84520EB5806C}" dt="2021-03-10T13:09:04.344" v="0" actId="1076"/>
        <pc:sldMkLst>
          <pc:docMk/>
          <pc:sldMk cId="3503384681" sldId="285"/>
        </pc:sldMkLst>
        <pc:graphicFrameChg chg="mod">
          <ac:chgData name="Hugo De Vincenz" userId="S::devincen@etud.insa-toulouse.fr::9147f480-3921-4164-a5a4-272499f06e69" providerId="AD" clId="Web-{E3D99CFB-A2BD-D5B7-C9FA-84520EB5806C}" dt="2021-03-10T13:09:04.344" v="0" actId="1076"/>
          <ac:graphicFrameMkLst>
            <pc:docMk/>
            <pc:sldMk cId="3503384681" sldId="285"/>
            <ac:graphicFrameMk id="2" creationId="{8451F9C8-1030-4907-BDC5-B30D4775ED19}"/>
          </ac:graphicFrameMkLst>
        </pc:graphicFrameChg>
      </pc:sldChg>
    </pc:docChg>
  </pc:docChgLst>
  <pc:docChgLst>
    <pc:chgData name="Utilisateur invité" userId="S::urn:spo:anon#d1e91499d65809d091346bf08347548a1ce7025e6b414c69ccaef5dad34980a0::" providerId="AD" clId="Web-{52C4F1D6-384A-1E24-297B-97F6D470C0D3}"/>
    <pc:docChg chg="modSld">
      <pc:chgData name="Utilisateur invité" userId="S::urn:spo:anon#d1e91499d65809d091346bf08347548a1ce7025e6b414c69ccaef5dad34980a0::" providerId="AD" clId="Web-{52C4F1D6-384A-1E24-297B-97F6D470C0D3}" dt="2021-03-11T21:44:39.628" v="162" actId="20577"/>
      <pc:docMkLst>
        <pc:docMk/>
      </pc:docMkLst>
      <pc:sldChg chg="modSp">
        <pc:chgData name="Utilisateur invité" userId="S::urn:spo:anon#d1e91499d65809d091346bf08347548a1ce7025e6b414c69ccaef5dad34980a0::" providerId="AD" clId="Web-{52C4F1D6-384A-1E24-297B-97F6D470C0D3}" dt="2021-03-11T21:44:39.628" v="162" actId="20577"/>
        <pc:sldMkLst>
          <pc:docMk/>
          <pc:sldMk cId="3310693436" sldId="296"/>
        </pc:sldMkLst>
        <pc:spChg chg="mod">
          <ac:chgData name="Utilisateur invité" userId="S::urn:spo:anon#d1e91499d65809d091346bf08347548a1ce7025e6b414c69ccaef5dad34980a0::" providerId="AD" clId="Web-{52C4F1D6-384A-1E24-297B-97F6D470C0D3}" dt="2021-03-11T21:44:39.628" v="162" actId="20577"/>
          <ac:spMkLst>
            <pc:docMk/>
            <pc:sldMk cId="3310693436" sldId="296"/>
            <ac:spMk id="42" creationId="{3F8050C5-DAEF-2E43-A506-3BE6C8025D5A}"/>
          </ac:spMkLst>
        </pc:spChg>
      </pc:sldChg>
      <pc:sldChg chg="modSp">
        <pc:chgData name="Utilisateur invité" userId="S::urn:spo:anon#d1e91499d65809d091346bf08347548a1ce7025e6b414c69ccaef5dad34980a0::" providerId="AD" clId="Web-{52C4F1D6-384A-1E24-297B-97F6D470C0D3}" dt="2021-03-11T21:35:07.709" v="9" actId="20577"/>
        <pc:sldMkLst>
          <pc:docMk/>
          <pc:sldMk cId="4072609887" sldId="297"/>
        </pc:sldMkLst>
        <pc:spChg chg="mod">
          <ac:chgData name="Utilisateur invité" userId="S::urn:spo:anon#d1e91499d65809d091346bf08347548a1ce7025e6b414c69ccaef5dad34980a0::" providerId="AD" clId="Web-{52C4F1D6-384A-1E24-297B-97F6D470C0D3}" dt="2021-03-11T21:35:07.709" v="9" actId="20577"/>
          <ac:spMkLst>
            <pc:docMk/>
            <pc:sldMk cId="4072609887" sldId="297"/>
            <ac:spMk id="2" creationId="{99EFED4C-E7B3-42F6-8536-D91EFB760EB1}"/>
          </ac:spMkLst>
        </pc:spChg>
      </pc:sldChg>
      <pc:sldChg chg="modSp">
        <pc:chgData name="Utilisateur invité" userId="S::urn:spo:anon#d1e91499d65809d091346bf08347548a1ce7025e6b414c69ccaef5dad34980a0::" providerId="AD" clId="Web-{52C4F1D6-384A-1E24-297B-97F6D470C0D3}" dt="2021-03-11T21:37:14.525" v="19" actId="20577"/>
        <pc:sldMkLst>
          <pc:docMk/>
          <pc:sldMk cId="3064298631" sldId="301"/>
        </pc:sldMkLst>
        <pc:spChg chg="mod">
          <ac:chgData name="Utilisateur invité" userId="S::urn:spo:anon#d1e91499d65809d091346bf08347548a1ce7025e6b414c69ccaef5dad34980a0::" providerId="AD" clId="Web-{52C4F1D6-384A-1E24-297B-97F6D470C0D3}" dt="2021-03-11T21:37:14.525" v="19" actId="20577"/>
          <ac:spMkLst>
            <pc:docMk/>
            <pc:sldMk cId="3064298631" sldId="301"/>
            <ac:spMk id="2" creationId="{99EFED4C-E7B3-42F6-8536-D91EFB760EB1}"/>
          </ac:spMkLst>
        </pc:spChg>
      </pc:sldChg>
      <pc:sldChg chg="modSp">
        <pc:chgData name="Utilisateur invité" userId="S::urn:spo:anon#d1e91499d65809d091346bf08347548a1ce7025e6b414c69ccaef5dad34980a0::" providerId="AD" clId="Web-{52C4F1D6-384A-1E24-297B-97F6D470C0D3}" dt="2021-03-11T21:36:38.430" v="15" actId="20577"/>
        <pc:sldMkLst>
          <pc:docMk/>
          <pc:sldMk cId="3312017678" sldId="302"/>
        </pc:sldMkLst>
        <pc:spChg chg="mod">
          <ac:chgData name="Utilisateur invité" userId="S::urn:spo:anon#d1e91499d65809d091346bf08347548a1ce7025e6b414c69ccaef5dad34980a0::" providerId="AD" clId="Web-{52C4F1D6-384A-1E24-297B-97F6D470C0D3}" dt="2021-03-11T21:36:38.430" v="15" actId="20577"/>
          <ac:spMkLst>
            <pc:docMk/>
            <pc:sldMk cId="3312017678" sldId="302"/>
            <ac:spMk id="2" creationId="{BB8E0311-59B1-4C62-BFB1-D0E5AA5C19C2}"/>
          </ac:spMkLst>
        </pc:spChg>
      </pc:sldChg>
      <pc:sldChg chg="modSp">
        <pc:chgData name="Utilisateur invité" userId="S::urn:spo:anon#d1e91499d65809d091346bf08347548a1ce7025e6b414c69ccaef5dad34980a0::" providerId="AD" clId="Web-{52C4F1D6-384A-1E24-297B-97F6D470C0D3}" dt="2021-03-11T21:41:08.186" v="161" actId="20577"/>
        <pc:sldMkLst>
          <pc:docMk/>
          <pc:sldMk cId="1383478726" sldId="308"/>
        </pc:sldMkLst>
        <pc:spChg chg="mod">
          <ac:chgData name="Utilisateur invité" userId="S::urn:spo:anon#d1e91499d65809d091346bf08347548a1ce7025e6b414c69ccaef5dad34980a0::" providerId="AD" clId="Web-{52C4F1D6-384A-1E24-297B-97F6D470C0D3}" dt="2021-03-11T21:41:08.186" v="161" actId="20577"/>
          <ac:spMkLst>
            <pc:docMk/>
            <pc:sldMk cId="1383478726" sldId="308"/>
            <ac:spMk id="2" creationId="{2CC9D3DC-F023-432D-AB3D-1F75C31EE3E3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D12FB577-B13D-83A0-4BEC-69CFC6D8E32D}"/>
    <pc:docChg chg="">
      <pc:chgData name="Utilisateur invité" userId="S::urn:spo:anon#d1e91499d65809d091346bf08347548a1ce7025e6b414c69ccaef5dad34980a0::" providerId="AD" clId="Web-{D12FB577-B13D-83A0-4BEC-69CFC6D8E32D}" dt="2021-03-11T21:54:37.391" v="0"/>
      <pc:docMkLst>
        <pc:docMk/>
      </pc:docMkLst>
      <pc:sldChg chg="delCm">
        <pc:chgData name="Utilisateur invité" userId="S::urn:spo:anon#d1e91499d65809d091346bf08347548a1ce7025e6b414c69ccaef5dad34980a0::" providerId="AD" clId="Web-{D12FB577-B13D-83A0-4BEC-69CFC6D8E32D}" dt="2021-03-11T21:54:37.391" v="0"/>
        <pc:sldMkLst>
          <pc:docMk/>
          <pc:sldMk cId="1407971405" sldId="291"/>
        </pc:sldMkLst>
      </pc:sldChg>
    </pc:docChg>
  </pc:docChgLst>
  <pc:docChgLst>
    <pc:chgData name="Hugo De Vincenz" userId="S::devincen@etud.insa-toulouse.fr::9147f480-3921-4164-a5a4-272499f06e69" providerId="AD" clId="Web-{54E7B29F-70DB-B000-DD2F-6138CF9AC3DF}"/>
    <pc:docChg chg="modSld">
      <pc:chgData name="Hugo De Vincenz" userId="S::devincen@etud.insa-toulouse.fr::9147f480-3921-4164-a5a4-272499f06e69" providerId="AD" clId="Web-{54E7B29F-70DB-B000-DD2F-6138CF9AC3DF}" dt="2021-03-10T13:31:56.347" v="4" actId="1076"/>
      <pc:docMkLst>
        <pc:docMk/>
      </pc:docMkLst>
      <pc:sldChg chg="addSp delSp modSp">
        <pc:chgData name="Hugo De Vincenz" userId="S::devincen@etud.insa-toulouse.fr::9147f480-3921-4164-a5a4-272499f06e69" providerId="AD" clId="Web-{54E7B29F-70DB-B000-DD2F-6138CF9AC3DF}" dt="2021-03-10T13:31:56.347" v="4" actId="1076"/>
        <pc:sldMkLst>
          <pc:docMk/>
          <pc:sldMk cId="0" sldId="278"/>
        </pc:sldMkLst>
        <pc:picChg chg="add mod">
          <ac:chgData name="Hugo De Vincenz" userId="S::devincen@etud.insa-toulouse.fr::9147f480-3921-4164-a5a4-272499f06e69" providerId="AD" clId="Web-{54E7B29F-70DB-B000-DD2F-6138CF9AC3DF}" dt="2021-03-10T13:31:56.347" v="4" actId="1076"/>
          <ac:picMkLst>
            <pc:docMk/>
            <pc:sldMk cId="0" sldId="278"/>
            <ac:picMk id="2" creationId="{3D60C0F8-D342-4759-8BBC-714A12983356}"/>
          </ac:picMkLst>
        </pc:picChg>
        <pc:picChg chg="del">
          <ac:chgData name="Hugo De Vincenz" userId="S::devincen@etud.insa-toulouse.fr::9147f480-3921-4164-a5a4-272499f06e69" providerId="AD" clId="Web-{54E7B29F-70DB-B000-DD2F-6138CF9AC3DF}" dt="2021-03-10T13:31:44.190" v="0"/>
          <ac:picMkLst>
            <pc:docMk/>
            <pc:sldMk cId="0" sldId="278"/>
            <ac:picMk id="5" creationId="{6FEF6784-D130-48A2-993B-B600BBBB3CBD}"/>
          </ac:picMkLst>
        </pc:picChg>
      </pc:sldChg>
    </pc:docChg>
  </pc:docChgLst>
  <pc:docChgLst>
    <pc:chgData name="luca cerulli" userId="ba83affd-400c-4a23-98ab-82fd5f095048" providerId="ADAL" clId="{B06464C5-DED6-C245-A308-9B581D76AE3D}"/>
    <pc:docChg chg="modSld">
      <pc:chgData name="luca cerulli" userId="ba83affd-400c-4a23-98ab-82fd5f095048" providerId="ADAL" clId="{B06464C5-DED6-C245-A308-9B581D76AE3D}" dt="2021-03-11T21:57:12.476" v="11" actId="20577"/>
      <pc:docMkLst>
        <pc:docMk/>
      </pc:docMkLst>
      <pc:sldChg chg="modSp mod">
        <pc:chgData name="luca cerulli" userId="ba83affd-400c-4a23-98ab-82fd5f095048" providerId="ADAL" clId="{B06464C5-DED6-C245-A308-9B581D76AE3D}" dt="2021-03-11T21:57:12.476" v="11" actId="20577"/>
        <pc:sldMkLst>
          <pc:docMk/>
          <pc:sldMk cId="3516343134" sldId="306"/>
        </pc:sldMkLst>
        <pc:spChg chg="mod">
          <ac:chgData name="luca cerulli" userId="ba83affd-400c-4a23-98ab-82fd5f095048" providerId="ADAL" clId="{B06464C5-DED6-C245-A308-9B581D76AE3D}" dt="2021-03-11T21:57:12.476" v="11" actId="20577"/>
          <ac:spMkLst>
            <pc:docMk/>
            <pc:sldMk cId="3516343134" sldId="306"/>
            <ac:spMk id="2" creationId="{2CC9D3DC-F023-432D-AB3D-1F75C31EE3E3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F8E7B29F-1098-B000-A179-6C99A38EA98E}"/>
    <pc:docChg chg="modSld">
      <pc:chgData name="Utilisateur invité" userId="S::urn:spo:anon#d1e91499d65809d091346bf08347548a1ce7025e6b414c69ccaef5dad34980a0::" providerId="AD" clId="Web-{F8E7B29F-1098-B000-A179-6C99A38EA98E}" dt="2021-03-10T13:33:30.362" v="16" actId="1076"/>
      <pc:docMkLst>
        <pc:docMk/>
      </pc:docMkLst>
      <pc:sldChg chg="addCm delCm modCm">
        <pc:chgData name="Utilisateur invité" userId="S::urn:spo:anon#d1e91499d65809d091346bf08347548a1ce7025e6b414c69ccaef5dad34980a0::" providerId="AD" clId="Web-{F8E7B29F-1098-B000-A179-6C99A38EA98E}" dt="2021-03-10T13:31:55.080" v="2"/>
        <pc:sldMkLst>
          <pc:docMk/>
          <pc:sldMk cId="0" sldId="278"/>
        </pc:sldMkLst>
      </pc:sldChg>
      <pc:sldChg chg="modSp">
        <pc:chgData name="Utilisateur invité" userId="S::urn:spo:anon#d1e91499d65809d091346bf08347548a1ce7025e6b414c69ccaef5dad34980a0::" providerId="AD" clId="Web-{F8E7B29F-1098-B000-A179-6C99A38EA98E}" dt="2021-03-10T13:33:30.362" v="16" actId="1076"/>
        <pc:sldMkLst>
          <pc:docMk/>
          <pc:sldMk cId="965874546" sldId="279"/>
        </pc:sldMkLst>
        <pc:spChg chg="mod">
          <ac:chgData name="Utilisateur invité" userId="S::urn:spo:anon#d1e91499d65809d091346bf08347548a1ce7025e6b414c69ccaef5dad34980a0::" providerId="AD" clId="Web-{F8E7B29F-1098-B000-A179-6C99A38EA98E}" dt="2021-03-10T13:33:15.378" v="7" actId="1076"/>
          <ac:spMkLst>
            <pc:docMk/>
            <pc:sldMk cId="965874546" sldId="279"/>
            <ac:spMk id="17" creationId="{B88A0C86-6CB7-439A-B550-908DB96EA1FC}"/>
          </ac:spMkLst>
        </pc:spChg>
        <pc:spChg chg="mod">
          <ac:chgData name="Utilisateur invité" userId="S::urn:spo:anon#d1e91499d65809d091346bf08347548a1ce7025e6b414c69ccaef5dad34980a0::" providerId="AD" clId="Web-{F8E7B29F-1098-B000-A179-6C99A38EA98E}" dt="2021-03-10T13:33:30.362" v="16" actId="1076"/>
          <ac:spMkLst>
            <pc:docMk/>
            <pc:sldMk cId="965874546" sldId="279"/>
            <ac:spMk id="18" creationId="{5614C1CA-3B32-4744-A34D-340711C4CA16}"/>
          </ac:spMkLst>
        </pc:spChg>
      </pc:sldChg>
    </pc:docChg>
  </pc:docChgLst>
  <pc:docChgLst>
    <pc:chgData name="Oumaima TAOUBI" userId="S::taoubi@etud.insa-toulouse.fr::d82d42f3-608a-4adc-8344-f7fc3566a49e" providerId="AD" clId="Web-{85E6B29F-2072-B000-A179-6FA55644D856}"/>
    <pc:docChg chg="modSld">
      <pc:chgData name="Oumaima TAOUBI" userId="S::taoubi@etud.insa-toulouse.fr::d82d42f3-608a-4adc-8344-f7fc3566a49e" providerId="AD" clId="Web-{85E6B29F-2072-B000-A179-6FA55644D856}" dt="2021-03-10T13:06:08.553" v="5" actId="1076"/>
      <pc:docMkLst>
        <pc:docMk/>
      </pc:docMkLst>
      <pc:sldChg chg="modSp">
        <pc:chgData name="Oumaima TAOUBI" userId="S::taoubi@etud.insa-toulouse.fr::d82d42f3-608a-4adc-8344-f7fc3566a49e" providerId="AD" clId="Web-{85E6B29F-2072-B000-A179-6FA55644D856}" dt="2021-03-10T13:06:08.553" v="5" actId="1076"/>
        <pc:sldMkLst>
          <pc:docMk/>
          <pc:sldMk cId="1059560179" sldId="286"/>
        </pc:sldMkLst>
        <pc:spChg chg="mod">
          <ac:chgData name="Oumaima TAOUBI" userId="S::taoubi@etud.insa-toulouse.fr::d82d42f3-608a-4adc-8344-f7fc3566a49e" providerId="AD" clId="Web-{85E6B29F-2072-B000-A179-6FA55644D856}" dt="2021-03-10T13:06:08.553" v="5" actId="1076"/>
          <ac:spMkLst>
            <pc:docMk/>
            <pc:sldMk cId="1059560179" sldId="286"/>
            <ac:spMk id="5" creationId="{A1353F19-855B-4D33-93AD-68460511FC1C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700CF0D5-CA34-8FF9-D221-0F83C5CB5612}"/>
    <pc:docChg chg="modSld">
      <pc:chgData name="Utilisateur invité" userId="S::urn:spo:anon#d1e91499d65809d091346bf08347548a1ce7025e6b414c69ccaef5dad34980a0::" providerId="AD" clId="Web-{700CF0D5-CA34-8FF9-D221-0F83C5CB5612}" dt="2021-03-11T21:13:48.945" v="38" actId="1076"/>
      <pc:docMkLst>
        <pc:docMk/>
      </pc:docMkLst>
      <pc:sldChg chg="modSp">
        <pc:chgData name="Utilisateur invité" userId="S::urn:spo:anon#d1e91499d65809d091346bf08347548a1ce7025e6b414c69ccaef5dad34980a0::" providerId="AD" clId="Web-{700CF0D5-CA34-8FF9-D221-0F83C5CB5612}" dt="2021-03-11T21:09:15.610" v="27" actId="20577"/>
        <pc:sldMkLst>
          <pc:docMk/>
          <pc:sldMk cId="39564329" sldId="284"/>
        </pc:sldMkLst>
        <pc:spChg chg="mod">
          <ac:chgData name="Utilisateur invité" userId="S::urn:spo:anon#d1e91499d65809d091346bf08347548a1ce7025e6b414c69ccaef5dad34980a0::" providerId="AD" clId="Web-{700CF0D5-CA34-8FF9-D221-0F83C5CB5612}" dt="2021-03-11T21:09:15.610" v="27" actId="20577"/>
          <ac:spMkLst>
            <pc:docMk/>
            <pc:sldMk cId="39564329" sldId="284"/>
            <ac:spMk id="4" creationId="{2A2440D0-7FAF-4C37-B6D6-3BB789C9DCF4}"/>
          </ac:spMkLst>
        </pc:spChg>
      </pc:sldChg>
      <pc:sldChg chg="modSp">
        <pc:chgData name="Utilisateur invité" userId="S::urn:spo:anon#d1e91499d65809d091346bf08347548a1ce7025e6b414c69ccaef5dad34980a0::" providerId="AD" clId="Web-{700CF0D5-CA34-8FF9-D221-0F83C5CB5612}" dt="2021-03-11T21:13:48.945" v="38" actId="1076"/>
        <pc:sldMkLst>
          <pc:docMk/>
          <pc:sldMk cId="3167136004" sldId="287"/>
        </pc:sldMkLst>
        <pc:spChg chg="mod">
          <ac:chgData name="Utilisateur invité" userId="S::urn:spo:anon#d1e91499d65809d091346bf08347548a1ce7025e6b414c69ccaef5dad34980a0::" providerId="AD" clId="Web-{700CF0D5-CA34-8FF9-D221-0F83C5CB5612}" dt="2021-03-11T21:13:48.945" v="38" actId="1076"/>
          <ac:spMkLst>
            <pc:docMk/>
            <pc:sldMk cId="3167136004" sldId="287"/>
            <ac:spMk id="4" creationId="{A86400C5-C673-40E1-9F13-71EEC91584AB}"/>
          </ac:spMkLst>
        </pc:spChg>
      </pc:sldChg>
      <pc:sldChg chg="modSp">
        <pc:chgData name="Utilisateur invité" userId="S::urn:spo:anon#d1e91499d65809d091346bf08347548a1ce7025e6b414c69ccaef5dad34980a0::" providerId="AD" clId="Web-{700CF0D5-CA34-8FF9-D221-0F83C5CB5612}" dt="2021-03-11T21:07:38.435" v="4" actId="14100"/>
        <pc:sldMkLst>
          <pc:docMk/>
          <pc:sldMk cId="2556262475" sldId="289"/>
        </pc:sldMkLst>
        <pc:spChg chg="mod">
          <ac:chgData name="Utilisateur invité" userId="S::urn:spo:anon#d1e91499d65809d091346bf08347548a1ce7025e6b414c69ccaef5dad34980a0::" providerId="AD" clId="Web-{700CF0D5-CA34-8FF9-D221-0F83C5CB5612}" dt="2021-03-11T21:07:38.435" v="4" actId="14100"/>
          <ac:spMkLst>
            <pc:docMk/>
            <pc:sldMk cId="2556262475" sldId="289"/>
            <ac:spMk id="12" creationId="{93C958CE-4B07-4492-84C8-BBB0A8508316}"/>
          </ac:spMkLst>
        </pc:spChg>
      </pc:sldChg>
      <pc:sldChg chg="modSp">
        <pc:chgData name="Utilisateur invité" userId="S::urn:spo:anon#d1e91499d65809d091346bf08347548a1ce7025e6b414c69ccaef5dad34980a0::" providerId="AD" clId="Web-{700CF0D5-CA34-8FF9-D221-0F83C5CB5612}" dt="2021-03-11T20:53:33.142" v="1" actId="20577"/>
        <pc:sldMkLst>
          <pc:docMk/>
          <pc:sldMk cId="1559830439" sldId="292"/>
        </pc:sldMkLst>
        <pc:spChg chg="mod">
          <ac:chgData name="Utilisateur invité" userId="S::urn:spo:anon#d1e91499d65809d091346bf08347548a1ce7025e6b414c69ccaef5dad34980a0::" providerId="AD" clId="Web-{700CF0D5-CA34-8FF9-D221-0F83C5CB5612}" dt="2021-03-11T20:53:33.142" v="1" actId="20577"/>
          <ac:spMkLst>
            <pc:docMk/>
            <pc:sldMk cId="1559830439" sldId="292"/>
            <ac:spMk id="8" creationId="{57811515-8898-4A70-B338-2CEFC86AE5AC}"/>
          </ac:spMkLst>
        </pc:spChg>
        <pc:spChg chg="mod">
          <ac:chgData name="Utilisateur invité" userId="S::urn:spo:anon#d1e91499d65809d091346bf08347548a1ce7025e6b414c69ccaef5dad34980a0::" providerId="AD" clId="Web-{700CF0D5-CA34-8FF9-D221-0F83C5CB5612}" dt="2021-03-11T20:53:26.485" v="0" actId="20577"/>
          <ac:spMkLst>
            <pc:docMk/>
            <pc:sldMk cId="1559830439" sldId="292"/>
            <ac:spMk id="11" creationId="{13C8AF38-D754-4C23-8D2A-6A5FA548B70D}"/>
          </ac:spMkLst>
        </pc:spChg>
      </pc:sldChg>
      <pc:sldChg chg="modSp">
        <pc:chgData name="Utilisateur invité" userId="S::urn:spo:anon#d1e91499d65809d091346bf08347548a1ce7025e6b414c69ccaef5dad34980a0::" providerId="AD" clId="Web-{700CF0D5-CA34-8FF9-D221-0F83C5CB5612}" dt="2021-03-11T21:09:36.782" v="28" actId="20577"/>
        <pc:sldMkLst>
          <pc:docMk/>
          <pc:sldMk cId="1535357018" sldId="294"/>
        </pc:sldMkLst>
        <pc:spChg chg="mod">
          <ac:chgData name="Utilisateur invité" userId="S::urn:spo:anon#d1e91499d65809d091346bf08347548a1ce7025e6b414c69ccaef5dad34980a0::" providerId="AD" clId="Web-{700CF0D5-CA34-8FF9-D221-0F83C5CB5612}" dt="2021-03-11T21:08:51.531" v="24" actId="20577"/>
          <ac:spMkLst>
            <pc:docMk/>
            <pc:sldMk cId="1535357018" sldId="294"/>
            <ac:spMk id="4" creationId="{B277FC4C-8BF8-4E3D-9536-3A8C4EE0118C}"/>
          </ac:spMkLst>
        </pc:spChg>
        <pc:spChg chg="mod">
          <ac:chgData name="Utilisateur invité" userId="S::urn:spo:anon#d1e91499d65809d091346bf08347548a1ce7025e6b414c69ccaef5dad34980a0::" providerId="AD" clId="Web-{700CF0D5-CA34-8FF9-D221-0F83C5CB5612}" dt="2021-03-11T21:09:36.782" v="28" actId="20577"/>
          <ac:spMkLst>
            <pc:docMk/>
            <pc:sldMk cId="1535357018" sldId="294"/>
            <ac:spMk id="17" creationId="{04243FB4-69D9-4174-973F-8F7419315E8D}"/>
          </ac:spMkLst>
        </pc:spChg>
      </pc:sldChg>
      <pc:sldChg chg="modSp">
        <pc:chgData name="Utilisateur invité" userId="S::urn:spo:anon#d1e91499d65809d091346bf08347548a1ce7025e6b414c69ccaef5dad34980a0::" providerId="AD" clId="Web-{700CF0D5-CA34-8FF9-D221-0F83C5CB5612}" dt="2021-03-11T21:07:24.060" v="2" actId="20577"/>
        <pc:sldMkLst>
          <pc:docMk/>
          <pc:sldMk cId="4072609887" sldId="297"/>
        </pc:sldMkLst>
        <pc:spChg chg="mod">
          <ac:chgData name="Utilisateur invité" userId="S::urn:spo:anon#d1e91499d65809d091346bf08347548a1ce7025e6b414c69ccaef5dad34980a0::" providerId="AD" clId="Web-{700CF0D5-CA34-8FF9-D221-0F83C5CB5612}" dt="2021-03-11T21:07:24.060" v="2" actId="20577"/>
          <ac:spMkLst>
            <pc:docMk/>
            <pc:sldMk cId="4072609887" sldId="297"/>
            <ac:spMk id="4" creationId="{6190C39A-EFA8-4711-9E4F-A0DEC80AFE52}"/>
          </ac:spMkLst>
        </pc:spChg>
      </pc:sldChg>
      <pc:sldChg chg="modSp">
        <pc:chgData name="Utilisateur invité" userId="S::urn:spo:anon#d1e91499d65809d091346bf08347548a1ce7025e6b414c69ccaef5dad34980a0::" providerId="AD" clId="Web-{700CF0D5-CA34-8FF9-D221-0F83C5CB5612}" dt="2021-03-11T21:10:39.596" v="37" actId="1076"/>
        <pc:sldMkLst>
          <pc:docMk/>
          <pc:sldMk cId="2737641518" sldId="299"/>
        </pc:sldMkLst>
        <pc:spChg chg="mod">
          <ac:chgData name="Utilisateur invité" userId="S::urn:spo:anon#d1e91499d65809d091346bf08347548a1ce7025e6b414c69ccaef5dad34980a0::" providerId="AD" clId="Web-{700CF0D5-CA34-8FF9-D221-0F83C5CB5612}" dt="2021-03-11T21:10:39.596" v="37" actId="1076"/>
          <ac:spMkLst>
            <pc:docMk/>
            <pc:sldMk cId="2737641518" sldId="299"/>
            <ac:spMk id="2" creationId="{C625D759-DF00-4E95-AA1E-B194DFDDB444}"/>
          </ac:spMkLst>
        </pc:spChg>
      </pc:sldChg>
      <pc:sldChg chg="modSp">
        <pc:chgData name="Utilisateur invité" userId="S::urn:spo:anon#d1e91499d65809d091346bf08347548a1ce7025e6b414c69ccaef5dad34980a0::" providerId="AD" clId="Web-{700CF0D5-CA34-8FF9-D221-0F83C5CB5612}" dt="2021-03-11T21:09:56.954" v="32" actId="1076"/>
        <pc:sldMkLst>
          <pc:docMk/>
          <pc:sldMk cId="3064298631" sldId="301"/>
        </pc:sldMkLst>
        <pc:spChg chg="mod">
          <ac:chgData name="Utilisateur invité" userId="S::urn:spo:anon#d1e91499d65809d091346bf08347548a1ce7025e6b414c69ccaef5dad34980a0::" providerId="AD" clId="Web-{700CF0D5-CA34-8FF9-D221-0F83C5CB5612}" dt="2021-03-11T21:09:56.954" v="32" actId="1076"/>
          <ac:spMkLst>
            <pc:docMk/>
            <pc:sldMk cId="3064298631" sldId="301"/>
            <ac:spMk id="2" creationId="{99EFED4C-E7B3-42F6-8536-D91EFB760EB1}"/>
          </ac:spMkLst>
        </pc:spChg>
        <pc:spChg chg="mod">
          <ac:chgData name="Utilisateur invité" userId="S::urn:spo:anon#d1e91499d65809d091346bf08347548a1ce7025e6b414c69ccaef5dad34980a0::" providerId="AD" clId="Web-{700CF0D5-CA34-8FF9-D221-0F83C5CB5612}" dt="2021-03-11T21:08:06.686" v="8" actId="20577"/>
          <ac:spMkLst>
            <pc:docMk/>
            <pc:sldMk cId="3064298631" sldId="301"/>
            <ac:spMk id="4" creationId="{6190C39A-EFA8-4711-9E4F-A0DEC80AFE52}"/>
          </ac:spMkLst>
        </pc:spChg>
      </pc:sldChg>
      <pc:sldChg chg="modSp">
        <pc:chgData name="Utilisateur invité" userId="S::urn:spo:anon#d1e91499d65809d091346bf08347548a1ce7025e6b414c69ccaef5dad34980a0::" providerId="AD" clId="Web-{700CF0D5-CA34-8FF9-D221-0F83C5CB5612}" dt="2021-03-11T21:10:09.892" v="35" actId="20577"/>
        <pc:sldMkLst>
          <pc:docMk/>
          <pc:sldMk cId="3312017678" sldId="302"/>
        </pc:sldMkLst>
        <pc:spChg chg="mod">
          <ac:chgData name="Utilisateur invité" userId="S::urn:spo:anon#d1e91499d65809d091346bf08347548a1ce7025e6b414c69ccaef5dad34980a0::" providerId="AD" clId="Web-{700CF0D5-CA34-8FF9-D221-0F83C5CB5612}" dt="2021-03-11T21:10:09.892" v="35" actId="20577"/>
          <ac:spMkLst>
            <pc:docMk/>
            <pc:sldMk cId="3312017678" sldId="302"/>
            <ac:spMk id="2" creationId="{BB8E0311-59B1-4C62-BFB1-D0E5AA5C19C2}"/>
          </ac:spMkLst>
        </pc:spChg>
        <pc:spChg chg="mod">
          <ac:chgData name="Utilisateur invité" userId="S::urn:spo:anon#d1e91499d65809d091346bf08347548a1ce7025e6b414c69ccaef5dad34980a0::" providerId="AD" clId="Web-{700CF0D5-CA34-8FF9-D221-0F83C5CB5612}" dt="2021-03-11T21:07:46.060" v="5" actId="20577"/>
          <ac:spMkLst>
            <pc:docMk/>
            <pc:sldMk cId="3312017678" sldId="302"/>
            <ac:spMk id="4" creationId="{10003337-4B11-4B6E-81D9-350C3CA64AE6}"/>
          </ac:spMkLst>
        </pc:spChg>
      </pc:sldChg>
      <pc:sldChg chg="modSp">
        <pc:chgData name="Utilisateur invité" userId="S::urn:spo:anon#d1e91499d65809d091346bf08347548a1ce7025e6b414c69ccaef5dad34980a0::" providerId="AD" clId="Web-{700CF0D5-CA34-8FF9-D221-0F83C5CB5612}" dt="2021-03-11T21:09:08.156" v="26" actId="20577"/>
        <pc:sldMkLst>
          <pc:docMk/>
          <pc:sldMk cId="3140257793" sldId="305"/>
        </pc:sldMkLst>
        <pc:spChg chg="mod">
          <ac:chgData name="Utilisateur invité" userId="S::urn:spo:anon#d1e91499d65809d091346bf08347548a1ce7025e6b414c69ccaef5dad34980a0::" providerId="AD" clId="Web-{700CF0D5-CA34-8FF9-D221-0F83C5CB5612}" dt="2021-03-11T21:09:08.156" v="26" actId="20577"/>
          <ac:spMkLst>
            <pc:docMk/>
            <pc:sldMk cId="3140257793" sldId="305"/>
            <ac:spMk id="4" creationId="{1D2B4C60-808F-2D43-A4CD-412D6755F50A}"/>
          </ac:spMkLst>
        </pc:spChg>
      </pc:sldChg>
    </pc:docChg>
  </pc:docChgLst>
  <pc:docChgLst>
    <pc:chgData name="Hugo De Vincenz" userId="S::devincen@etud.insa-toulouse.fr::9147f480-3921-4164-a5a4-272499f06e69" providerId="AD" clId="Web-{A257B19F-A052-B000-A179-60ACB054948B}"/>
    <pc:docChg chg="modSld">
      <pc:chgData name="Hugo De Vincenz" userId="S::devincen@etud.insa-toulouse.fr::9147f480-3921-4164-a5a4-272499f06e69" providerId="AD" clId="Web-{A257B19F-A052-B000-A179-60ACB054948B}" dt="2021-03-05T16:57:29.579" v="149" actId="1076"/>
      <pc:docMkLst>
        <pc:docMk/>
      </pc:docMkLst>
      <pc:sldChg chg="addSp modSp">
        <pc:chgData name="Hugo De Vincenz" userId="S::devincen@etud.insa-toulouse.fr::9147f480-3921-4164-a5a4-272499f06e69" providerId="AD" clId="Web-{A257B19F-A052-B000-A179-60ACB054948B}" dt="2021-03-05T16:57:29.579" v="149" actId="1076"/>
        <pc:sldMkLst>
          <pc:docMk/>
          <pc:sldMk cId="3503384681" sldId="285"/>
        </pc:sldMkLst>
        <pc:graphicFrameChg chg="add mod modGraphic">
          <ac:chgData name="Hugo De Vincenz" userId="S::devincen@etud.insa-toulouse.fr::9147f480-3921-4164-a5a4-272499f06e69" providerId="AD" clId="Web-{A257B19F-A052-B000-A179-60ACB054948B}" dt="2021-03-05T16:57:29.579" v="149" actId="1076"/>
          <ac:graphicFrameMkLst>
            <pc:docMk/>
            <pc:sldMk cId="3503384681" sldId="285"/>
            <ac:graphicFrameMk id="2" creationId="{8451F9C8-1030-4907-BDC5-B30D4775ED19}"/>
          </ac:graphicFrameMkLst>
        </pc:graphicFrameChg>
      </pc:sldChg>
    </pc:docChg>
  </pc:docChgLst>
  <pc:docChgLst>
    <pc:chgData name="Ludovic FERRANDI" userId="e47aa821-b978-4087-99fd-991fe6578897" providerId="ADAL" clId="{5611417F-7117-4F4A-B861-1325D95FE2F5}"/>
    <pc:docChg chg="delSld modSld">
      <pc:chgData name="Ludovic FERRANDI" userId="e47aa821-b978-4087-99fd-991fe6578897" providerId="ADAL" clId="{5611417F-7117-4F4A-B861-1325D95FE2F5}" dt="2021-03-11T21:53:39.385" v="8" actId="20577"/>
      <pc:docMkLst>
        <pc:docMk/>
      </pc:docMkLst>
      <pc:sldChg chg="modNotesTx">
        <pc:chgData name="Ludovic FERRANDI" userId="e47aa821-b978-4087-99fd-991fe6578897" providerId="ADAL" clId="{5611417F-7117-4F4A-B861-1325D95FE2F5}" dt="2021-03-11T21:53:08.239" v="1" actId="20577"/>
        <pc:sldMkLst>
          <pc:docMk/>
          <pc:sldMk cId="0" sldId="278"/>
        </pc:sldMkLst>
      </pc:sldChg>
      <pc:sldChg chg="del">
        <pc:chgData name="Ludovic FERRANDI" userId="e47aa821-b978-4087-99fd-991fe6578897" providerId="ADAL" clId="{5611417F-7117-4F4A-B861-1325D95FE2F5}" dt="2021-03-11T21:52:50.057" v="0" actId="2696"/>
        <pc:sldMkLst>
          <pc:docMk/>
          <pc:sldMk cId="3847318028" sldId="279"/>
        </pc:sldMkLst>
      </pc:sldChg>
      <pc:sldChg chg="del">
        <pc:chgData name="Ludovic FERRANDI" userId="e47aa821-b978-4087-99fd-991fe6578897" providerId="ADAL" clId="{5611417F-7117-4F4A-B861-1325D95FE2F5}" dt="2021-03-11T21:52:50.057" v="0" actId="2696"/>
        <pc:sldMkLst>
          <pc:docMk/>
          <pc:sldMk cId="1702748929" sldId="280"/>
        </pc:sldMkLst>
      </pc:sldChg>
      <pc:sldChg chg="del">
        <pc:chgData name="Ludovic FERRANDI" userId="e47aa821-b978-4087-99fd-991fe6578897" providerId="ADAL" clId="{5611417F-7117-4F4A-B861-1325D95FE2F5}" dt="2021-03-11T21:52:50.057" v="0" actId="2696"/>
        <pc:sldMkLst>
          <pc:docMk/>
          <pc:sldMk cId="1807011509" sldId="281"/>
        </pc:sldMkLst>
      </pc:sldChg>
      <pc:sldChg chg="del">
        <pc:chgData name="Ludovic FERRANDI" userId="e47aa821-b978-4087-99fd-991fe6578897" providerId="ADAL" clId="{5611417F-7117-4F4A-B861-1325D95FE2F5}" dt="2021-03-11T21:52:50.057" v="0" actId="2696"/>
        <pc:sldMkLst>
          <pc:docMk/>
          <pc:sldMk cId="1059560179" sldId="286"/>
        </pc:sldMkLst>
      </pc:sldChg>
      <pc:sldChg chg="modNotesTx">
        <pc:chgData name="Ludovic FERRANDI" userId="e47aa821-b978-4087-99fd-991fe6578897" providerId="ADAL" clId="{5611417F-7117-4F4A-B861-1325D95FE2F5}" dt="2021-03-11T21:53:24.712" v="5" actId="20577"/>
        <pc:sldMkLst>
          <pc:docMk/>
          <pc:sldMk cId="3167136004" sldId="287"/>
        </pc:sldMkLst>
      </pc:sldChg>
      <pc:sldChg chg="del">
        <pc:chgData name="Ludovic FERRANDI" userId="e47aa821-b978-4087-99fd-991fe6578897" providerId="ADAL" clId="{5611417F-7117-4F4A-B861-1325D95FE2F5}" dt="2021-03-11T21:52:50.057" v="0" actId="2696"/>
        <pc:sldMkLst>
          <pc:docMk/>
          <pc:sldMk cId="3994084442" sldId="293"/>
        </pc:sldMkLst>
      </pc:sldChg>
      <pc:sldChg chg="modNotesTx">
        <pc:chgData name="Ludovic FERRANDI" userId="e47aa821-b978-4087-99fd-991fe6578897" providerId="ADAL" clId="{5611417F-7117-4F4A-B861-1325D95FE2F5}" dt="2021-03-11T21:53:39.385" v="8" actId="20577"/>
        <pc:sldMkLst>
          <pc:docMk/>
          <pc:sldMk cId="1535357018" sldId="294"/>
        </pc:sldMkLst>
      </pc:sldChg>
      <pc:sldChg chg="modNotesTx">
        <pc:chgData name="Ludovic FERRANDI" userId="e47aa821-b978-4087-99fd-991fe6578897" providerId="ADAL" clId="{5611417F-7117-4F4A-B861-1325D95FE2F5}" dt="2021-03-11T21:53:30.900" v="6" actId="20577"/>
        <pc:sldMkLst>
          <pc:docMk/>
          <pc:sldMk cId="714394963" sldId="295"/>
        </pc:sldMkLst>
      </pc:sldChg>
      <pc:sldChg chg="del">
        <pc:chgData name="Ludovic FERRANDI" userId="e47aa821-b978-4087-99fd-991fe6578897" providerId="ADAL" clId="{5611417F-7117-4F4A-B861-1325D95FE2F5}" dt="2021-03-11T21:52:50.057" v="0" actId="2696"/>
        <pc:sldMkLst>
          <pc:docMk/>
          <pc:sldMk cId="4236229298" sldId="300"/>
        </pc:sldMkLst>
      </pc:sldChg>
      <pc:sldChg chg="modNotesTx">
        <pc:chgData name="Ludovic FERRANDI" userId="e47aa821-b978-4087-99fd-991fe6578897" providerId="ADAL" clId="{5611417F-7117-4F4A-B861-1325D95FE2F5}" dt="2021-03-11T21:53:36.485" v="7" actId="20577"/>
        <pc:sldMkLst>
          <pc:docMk/>
          <pc:sldMk cId="3064298631" sldId="301"/>
        </pc:sldMkLst>
      </pc:sldChg>
      <pc:sldChg chg="del">
        <pc:chgData name="Ludovic FERRANDI" userId="e47aa821-b978-4087-99fd-991fe6578897" providerId="ADAL" clId="{5611417F-7117-4F4A-B861-1325D95FE2F5}" dt="2021-03-11T21:52:50.057" v="0" actId="2696"/>
        <pc:sldMkLst>
          <pc:docMk/>
          <pc:sldMk cId="3122423686" sldId="304"/>
        </pc:sldMkLst>
      </pc:sldChg>
      <pc:sldChg chg="modNotesTx">
        <pc:chgData name="Ludovic FERRANDI" userId="e47aa821-b978-4087-99fd-991fe6578897" providerId="ADAL" clId="{5611417F-7117-4F4A-B861-1325D95FE2F5}" dt="2021-03-11T21:53:14.091" v="2" actId="20577"/>
        <pc:sldMkLst>
          <pc:docMk/>
          <pc:sldMk cId="3516343134" sldId="306"/>
        </pc:sldMkLst>
      </pc:sldChg>
      <pc:sldChg chg="modNotesTx">
        <pc:chgData name="Ludovic FERRANDI" userId="e47aa821-b978-4087-99fd-991fe6578897" providerId="ADAL" clId="{5611417F-7117-4F4A-B861-1325D95FE2F5}" dt="2021-03-11T21:53:19.975" v="4" actId="20577"/>
        <pc:sldMkLst>
          <pc:docMk/>
          <pc:sldMk cId="3530335454" sldId="307"/>
        </pc:sldMkLst>
      </pc:sldChg>
      <pc:sldChg chg="modNotesTx">
        <pc:chgData name="Ludovic FERRANDI" userId="e47aa821-b978-4087-99fd-991fe6578897" providerId="ADAL" clId="{5611417F-7117-4F4A-B861-1325D95FE2F5}" dt="2021-03-11T21:53:16.995" v="3" actId="20577"/>
        <pc:sldMkLst>
          <pc:docMk/>
          <pc:sldMk cId="1383478726" sldId="308"/>
        </pc:sldMkLst>
      </pc:sldChg>
    </pc:docChg>
  </pc:docChgLst>
  <pc:docChgLst>
    <pc:chgData name="Elio Tognacca" userId="S::tognacca@etud.insa-toulouse.fr::7d81dc1c-eb42-4112-b953-fbd6cbec9ce0" providerId="AD" clId="Web-{64391899-5163-0E61-B108-017D0233BF4E}"/>
    <pc:docChg chg="modSld">
      <pc:chgData name="Elio Tognacca" userId="S::tognacca@etud.insa-toulouse.fr::7d81dc1c-eb42-4112-b953-fbd6cbec9ce0" providerId="AD" clId="Web-{64391899-5163-0E61-B108-017D0233BF4E}" dt="2021-03-10T15:25:07.235" v="8" actId="20577"/>
      <pc:docMkLst>
        <pc:docMk/>
      </pc:docMkLst>
      <pc:sldChg chg="delSp modSp">
        <pc:chgData name="Elio Tognacca" userId="S::tognacca@etud.insa-toulouse.fr::7d81dc1c-eb42-4112-b953-fbd6cbec9ce0" providerId="AD" clId="Web-{64391899-5163-0E61-B108-017D0233BF4E}" dt="2021-03-10T15:25:07.235" v="8" actId="20577"/>
        <pc:sldMkLst>
          <pc:docMk/>
          <pc:sldMk cId="1059560179" sldId="286"/>
        </pc:sldMkLst>
        <pc:spChg chg="mod">
          <ac:chgData name="Elio Tognacca" userId="S::tognacca@etud.insa-toulouse.fr::7d81dc1c-eb42-4112-b953-fbd6cbec9ce0" providerId="AD" clId="Web-{64391899-5163-0E61-B108-017D0233BF4E}" dt="2021-03-10T15:25:07.235" v="8" actId="20577"/>
          <ac:spMkLst>
            <pc:docMk/>
            <pc:sldMk cId="1059560179" sldId="286"/>
            <ac:spMk id="2" creationId="{2CC9D3DC-F023-432D-AB3D-1F75C31EE3E3}"/>
          </ac:spMkLst>
        </pc:spChg>
        <pc:spChg chg="del">
          <ac:chgData name="Elio Tognacca" userId="S::tognacca@etud.insa-toulouse.fr::7d81dc1c-eb42-4112-b953-fbd6cbec9ce0" providerId="AD" clId="Web-{64391899-5163-0E61-B108-017D0233BF4E}" dt="2021-03-10T14:38:56.525" v="5"/>
          <ac:spMkLst>
            <pc:docMk/>
            <pc:sldMk cId="1059560179" sldId="286"/>
            <ac:spMk id="5" creationId="{A1353F19-855B-4D33-93AD-68460511FC1C}"/>
          </ac:spMkLst>
        </pc:spChg>
      </pc:sldChg>
      <pc:sldChg chg="delSp modSp">
        <pc:chgData name="Elio Tognacca" userId="S::tognacca@etud.insa-toulouse.fr::7d81dc1c-eb42-4112-b953-fbd6cbec9ce0" providerId="AD" clId="Web-{64391899-5163-0E61-B108-017D0233BF4E}" dt="2021-03-10T13:44:26.740" v="3"/>
        <pc:sldMkLst>
          <pc:docMk/>
          <pc:sldMk cId="2556262475" sldId="289"/>
        </pc:sldMkLst>
        <pc:spChg chg="mod">
          <ac:chgData name="Elio Tognacca" userId="S::tognacca@etud.insa-toulouse.fr::7d81dc1c-eb42-4112-b953-fbd6cbec9ce0" providerId="AD" clId="Web-{64391899-5163-0E61-B108-017D0233BF4E}" dt="2021-03-10T13:36:53.357" v="1" actId="14100"/>
          <ac:spMkLst>
            <pc:docMk/>
            <pc:sldMk cId="2556262475" sldId="289"/>
            <ac:spMk id="6" creationId="{9EF83F8A-4DE8-40CE-AF79-BBF15B51F029}"/>
          </ac:spMkLst>
        </pc:spChg>
        <pc:spChg chg="del">
          <ac:chgData name="Elio Tognacca" userId="S::tognacca@etud.insa-toulouse.fr::7d81dc1c-eb42-4112-b953-fbd6cbec9ce0" providerId="AD" clId="Web-{64391899-5163-0E61-B108-017D0233BF4E}" dt="2021-03-10T13:44:26.740" v="3"/>
          <ac:spMkLst>
            <pc:docMk/>
            <pc:sldMk cId="2556262475" sldId="289"/>
            <ac:spMk id="8" creationId="{3CE83FB6-93E2-4A5F-9AEE-20BF76C08D25}"/>
          </ac:spMkLst>
        </pc:spChg>
        <pc:spChg chg="del">
          <ac:chgData name="Elio Tognacca" userId="S::tognacca@etud.insa-toulouse.fr::7d81dc1c-eb42-4112-b953-fbd6cbec9ce0" providerId="AD" clId="Web-{64391899-5163-0E61-B108-017D0233BF4E}" dt="2021-03-10T13:44:24.074" v="2"/>
          <ac:spMkLst>
            <pc:docMk/>
            <pc:sldMk cId="2556262475" sldId="289"/>
            <ac:spMk id="9" creationId="{C126C43C-A2FD-4F88-8630-9A2E47E41821}"/>
          </ac:spMkLst>
        </pc:spChg>
      </pc:sldChg>
    </pc:docChg>
  </pc:docChgLst>
  <pc:docChgLst>
    <pc:chgData name="Sarah" userId="51645658-b624-475a-a26c-1516342e106a" providerId="ADAL" clId="{D82CDD7E-F093-49B7-8678-862B7E420848}"/>
    <pc:docChg chg="custSel addSld modSld">
      <pc:chgData name="Sarah" userId="51645658-b624-475a-a26c-1516342e106a" providerId="ADAL" clId="{D82CDD7E-F093-49B7-8678-862B7E420848}" dt="2021-03-05T13:56:38.594" v="333" actId="1076"/>
      <pc:docMkLst>
        <pc:docMk/>
      </pc:docMkLst>
      <pc:sldChg chg="addSp delSp modSp new mod">
        <pc:chgData name="Sarah" userId="51645658-b624-475a-a26c-1516342e106a" providerId="ADAL" clId="{D82CDD7E-F093-49B7-8678-862B7E420848}" dt="2021-03-05T13:56:38.594" v="333" actId="1076"/>
        <pc:sldMkLst>
          <pc:docMk/>
          <pc:sldMk cId="39564329" sldId="284"/>
        </pc:sldMkLst>
        <pc:spChg chg="del">
          <ac:chgData name="Sarah" userId="51645658-b624-475a-a26c-1516342e106a" providerId="ADAL" clId="{D82CDD7E-F093-49B7-8678-862B7E420848}" dt="2021-03-05T13:43:30.688" v="15" actId="3680"/>
          <ac:spMkLst>
            <pc:docMk/>
            <pc:sldMk cId="39564329" sldId="284"/>
            <ac:spMk id="2" creationId="{44664CA9-EC87-4B22-881E-E6665C39A1F4}"/>
          </ac:spMkLst>
        </pc:spChg>
        <pc:spChg chg="mod">
          <ac:chgData name="Sarah" userId="51645658-b624-475a-a26c-1516342e106a" providerId="ADAL" clId="{D82CDD7E-F093-49B7-8678-862B7E420848}" dt="2021-03-05T13:39:31.398" v="14" actId="20577"/>
          <ac:spMkLst>
            <pc:docMk/>
            <pc:sldMk cId="39564329" sldId="284"/>
            <ac:spMk id="4" creationId="{2A2440D0-7FAF-4C37-B6D6-3BB789C9DCF4}"/>
          </ac:spMkLst>
        </pc:spChg>
        <pc:graphicFrameChg chg="add mod ord modGraphic">
          <ac:chgData name="Sarah" userId="51645658-b624-475a-a26c-1516342e106a" providerId="ADAL" clId="{D82CDD7E-F093-49B7-8678-862B7E420848}" dt="2021-03-05T13:56:30.507" v="331" actId="1076"/>
          <ac:graphicFrameMkLst>
            <pc:docMk/>
            <pc:sldMk cId="39564329" sldId="284"/>
            <ac:graphicFrameMk id="5" creationId="{8B61E721-F0DC-4DDC-9E49-53815E120B64}"/>
          </ac:graphicFrameMkLst>
        </pc:graphicFrameChg>
        <pc:picChg chg="add mod">
          <ac:chgData name="Sarah" userId="51645658-b624-475a-a26c-1516342e106a" providerId="ADAL" clId="{D82CDD7E-F093-49B7-8678-862B7E420848}" dt="2021-03-05T13:56:38.594" v="333" actId="1076"/>
          <ac:picMkLst>
            <pc:docMk/>
            <pc:sldMk cId="39564329" sldId="284"/>
            <ac:picMk id="6" creationId="{A8953771-D3B6-4440-B94B-C91E4526BEDA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237CDED8-70DA-40B9-FF2A-211F7170C81E}"/>
    <pc:docChg chg="delSld modSld">
      <pc:chgData name="Utilisateur invité" userId="S::urn:spo:anon#d1e91499d65809d091346bf08347548a1ce7025e6b414c69ccaef5dad34980a0::" providerId="AD" clId="Web-{237CDED8-70DA-40B9-FF2A-211F7170C81E}" dt="2021-03-10T13:41:55.030" v="1" actId="14100"/>
      <pc:docMkLst>
        <pc:docMk/>
      </pc:docMkLst>
      <pc:sldChg chg="del">
        <pc:chgData name="Utilisateur invité" userId="S::urn:spo:anon#d1e91499d65809d091346bf08347548a1ce7025e6b414c69ccaef5dad34980a0::" providerId="AD" clId="Web-{237CDED8-70DA-40B9-FF2A-211F7170C81E}" dt="2021-03-10T13:13:12.393" v="0"/>
        <pc:sldMkLst>
          <pc:docMk/>
          <pc:sldMk cId="912892061" sldId="288"/>
        </pc:sldMkLst>
      </pc:sldChg>
      <pc:sldChg chg="modSp">
        <pc:chgData name="Utilisateur invité" userId="S::urn:spo:anon#d1e91499d65809d091346bf08347548a1ce7025e6b414c69ccaef5dad34980a0::" providerId="AD" clId="Web-{237CDED8-70DA-40B9-FF2A-211F7170C81E}" dt="2021-03-10T13:41:55.030" v="1" actId="14100"/>
        <pc:sldMkLst>
          <pc:docMk/>
          <pc:sldMk cId="1407971405" sldId="291"/>
        </pc:sldMkLst>
        <pc:picChg chg="mod">
          <ac:chgData name="Utilisateur invité" userId="S::urn:spo:anon#d1e91499d65809d091346bf08347548a1ce7025e6b414c69ccaef5dad34980a0::" providerId="AD" clId="Web-{237CDED8-70DA-40B9-FF2A-211F7170C81E}" dt="2021-03-10T13:41:55.030" v="1" actId="14100"/>
          <ac:picMkLst>
            <pc:docMk/>
            <pc:sldMk cId="1407971405" sldId="291"/>
            <ac:picMk id="11" creationId="{8D09A16D-BF3E-40CD-80C8-66409DF14BF4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F910164-1EE0-419D-BC5C-4E3E22A0A03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D0F0BB1B-79AA-4DCE-846D-04A8AB9C019A}">
      <dgm:prSet phldrT="[Texte]" phldr="0"/>
      <dgm:spPr/>
      <dgm:t>
        <a:bodyPr/>
        <a:lstStyle/>
        <a:p>
          <a:pPr rtl="0"/>
          <a:r>
            <a:rPr lang="fr-FR">
              <a:latin typeface="Calibri"/>
            </a:rPr>
            <a:t> Longueur du mat : 60m</a:t>
          </a:r>
          <a:endParaRPr lang="fr-FR"/>
        </a:p>
      </dgm:t>
    </dgm:pt>
    <dgm:pt modelId="{297BFF4C-33D0-4FAA-8EB3-E1D9E0D5F8FA}" type="parTrans" cxnId="{82B5B129-CD5D-449F-91A8-D278BCA05B02}">
      <dgm:prSet/>
      <dgm:spPr/>
      <dgm:t>
        <a:bodyPr/>
        <a:lstStyle/>
        <a:p>
          <a:endParaRPr lang="fr-FR"/>
        </a:p>
      </dgm:t>
    </dgm:pt>
    <dgm:pt modelId="{A8C52F16-D5AE-46A4-B5AC-7C4867AC79B8}" type="sibTrans" cxnId="{82B5B129-CD5D-449F-91A8-D278BCA05B02}">
      <dgm:prSet/>
      <dgm:spPr/>
      <dgm:t>
        <a:bodyPr/>
        <a:lstStyle/>
        <a:p>
          <a:endParaRPr lang="fr-FR"/>
        </a:p>
      </dgm:t>
    </dgm:pt>
    <dgm:pt modelId="{267C1FC0-D1A5-4413-97C1-EDC6BF0B7A96}">
      <dgm:prSet phldrT="[Texte]" phldr="0"/>
      <dgm:spPr/>
      <dgm:t>
        <a:bodyPr/>
        <a:lstStyle/>
        <a:p>
          <a:pPr rtl="0"/>
          <a:r>
            <a:rPr lang="fr-FR">
              <a:latin typeface="Calibri"/>
            </a:rPr>
            <a:t>Acier </a:t>
          </a:r>
          <a:r>
            <a:rPr lang="fr-FR" err="1">
              <a:latin typeface="Calibri"/>
            </a:rPr>
            <a:t>Corten</a:t>
          </a:r>
          <a:r>
            <a:rPr lang="fr-FR">
              <a:latin typeface="Calibri"/>
            </a:rPr>
            <a:t> avec  </a:t>
          </a:r>
        </a:p>
      </dgm:t>
    </dgm:pt>
    <dgm:pt modelId="{BED7EB07-784D-4817-BEE5-7984644043C6}" type="parTrans" cxnId="{DEE08D94-995E-4D29-ADA9-4656B3CC6F7D}">
      <dgm:prSet/>
      <dgm:spPr/>
      <dgm:t>
        <a:bodyPr/>
        <a:lstStyle/>
        <a:p>
          <a:endParaRPr lang="fr-FR"/>
        </a:p>
      </dgm:t>
    </dgm:pt>
    <dgm:pt modelId="{AC484754-BAB6-4C8A-A7DE-4614F7523345}" type="sibTrans" cxnId="{DEE08D94-995E-4D29-ADA9-4656B3CC6F7D}">
      <dgm:prSet/>
      <dgm:spPr/>
      <dgm:t>
        <a:bodyPr/>
        <a:lstStyle/>
        <a:p>
          <a:endParaRPr lang="fr-FR"/>
        </a:p>
      </dgm:t>
    </dgm:pt>
    <dgm:pt modelId="{FCD34F58-342D-45E2-9C2E-AB7936A640D3}">
      <dgm:prSet phldrT="[Texte]" phldr="0"/>
      <dgm:spPr/>
      <dgm:t>
        <a:bodyPr/>
        <a:lstStyle/>
        <a:p>
          <a:r>
            <a:rPr lang="fr-FR">
              <a:latin typeface="Calibri"/>
            </a:rPr>
            <a:t>Diamètres</a:t>
          </a:r>
          <a:endParaRPr lang="fr-FR"/>
        </a:p>
      </dgm:t>
    </dgm:pt>
    <dgm:pt modelId="{58EA89CD-D09B-4155-A15E-62C7599D8B5F}" type="parTrans" cxnId="{7178EFE2-5DC3-4BC8-BA33-B24D7519B263}">
      <dgm:prSet/>
      <dgm:spPr/>
      <dgm:t>
        <a:bodyPr/>
        <a:lstStyle/>
        <a:p>
          <a:endParaRPr lang="fr-FR"/>
        </a:p>
      </dgm:t>
    </dgm:pt>
    <dgm:pt modelId="{55D9DD83-9EED-4292-9B16-7E72544A4973}" type="sibTrans" cxnId="{7178EFE2-5DC3-4BC8-BA33-B24D7519B263}">
      <dgm:prSet/>
      <dgm:spPr/>
      <dgm:t>
        <a:bodyPr/>
        <a:lstStyle/>
        <a:p>
          <a:endParaRPr lang="fr-FR"/>
        </a:p>
      </dgm:t>
    </dgm:pt>
    <dgm:pt modelId="{E744373B-3B28-4D92-8B8D-E4C839174B3C}">
      <dgm:prSet phldr="0"/>
      <dgm:spPr/>
      <dgm:t>
        <a:bodyPr/>
        <a:lstStyle/>
        <a:p>
          <a:pPr rtl="0"/>
          <a:r>
            <a:rPr lang="fr-FR">
              <a:latin typeface="Calibri"/>
            </a:rPr>
            <a:t>Dint = 3.94m</a:t>
          </a:r>
        </a:p>
      </dgm:t>
    </dgm:pt>
    <dgm:pt modelId="{1F33E5DD-486E-4037-A23E-6C4949A3668D}" type="parTrans" cxnId="{9D2E77E3-AF9E-4FBF-BA82-27564EB9F852}">
      <dgm:prSet/>
      <dgm:spPr/>
      <dgm:t>
        <a:bodyPr/>
        <a:lstStyle/>
        <a:p>
          <a:endParaRPr lang="fr-FR"/>
        </a:p>
      </dgm:t>
    </dgm:pt>
    <dgm:pt modelId="{9ED6E51C-2BA4-4A5C-81EC-F6ADCF2DA7B3}" type="sibTrans" cxnId="{9D2E77E3-AF9E-4FBF-BA82-27564EB9F852}">
      <dgm:prSet/>
      <dgm:spPr/>
      <dgm:t>
        <a:bodyPr/>
        <a:lstStyle/>
        <a:p>
          <a:endParaRPr lang="fr-FR"/>
        </a:p>
      </dgm:t>
    </dgm:pt>
    <dgm:pt modelId="{EEB6360F-5054-443A-8DCF-9DB8695CE87E}">
      <dgm:prSet phldr="0"/>
      <dgm:spPr/>
      <dgm:t>
        <a:bodyPr/>
        <a:lstStyle/>
        <a:p>
          <a:pPr rtl="0"/>
          <a:r>
            <a:rPr lang="fr-FR">
              <a:latin typeface="Calibri"/>
            </a:rPr>
            <a:t>Dext = 4m</a:t>
          </a:r>
        </a:p>
      </dgm:t>
    </dgm:pt>
    <dgm:pt modelId="{FBCB2AF9-B821-4C35-B49D-0DD264E5CE4F}" type="parTrans" cxnId="{F7B36345-EB70-4A46-AF15-B673A381CCC3}">
      <dgm:prSet/>
      <dgm:spPr/>
      <dgm:t>
        <a:bodyPr/>
        <a:lstStyle/>
        <a:p>
          <a:endParaRPr lang="fr-FR"/>
        </a:p>
      </dgm:t>
    </dgm:pt>
    <dgm:pt modelId="{30C1D157-A02D-4760-AFF3-8722CCE0EA2B}" type="sibTrans" cxnId="{F7B36345-EB70-4A46-AF15-B673A381CCC3}">
      <dgm:prSet/>
      <dgm:spPr/>
      <dgm:t>
        <a:bodyPr/>
        <a:lstStyle/>
        <a:p>
          <a:endParaRPr lang="fr-FR"/>
        </a:p>
      </dgm:t>
    </dgm:pt>
    <dgm:pt modelId="{F64EA2E8-6515-486A-8D1E-C35B2622BA27}">
      <dgm:prSet phldr="0"/>
      <dgm:spPr/>
      <dgm:t>
        <a:bodyPr/>
        <a:lstStyle/>
        <a:p>
          <a:pPr rtl="0"/>
          <a:r>
            <a:rPr lang="fr-FR">
              <a:latin typeface="Calibri"/>
            </a:rPr>
            <a:t>Flèche à 60 m </a:t>
          </a:r>
        </a:p>
      </dgm:t>
    </dgm:pt>
    <dgm:pt modelId="{4EE36471-B0C9-4FB0-B03E-8D329FE83860}" type="parTrans" cxnId="{C6F4A34E-5468-45A8-8CB6-9081999633ED}">
      <dgm:prSet/>
      <dgm:spPr/>
      <dgm:t>
        <a:bodyPr/>
        <a:lstStyle/>
        <a:p>
          <a:endParaRPr lang="fr-FR"/>
        </a:p>
      </dgm:t>
    </dgm:pt>
    <dgm:pt modelId="{A727A4CF-735F-415A-B2C1-EAAEC1BCD042}" type="sibTrans" cxnId="{C6F4A34E-5468-45A8-8CB6-9081999633ED}">
      <dgm:prSet/>
      <dgm:spPr/>
      <dgm:t>
        <a:bodyPr/>
        <a:lstStyle/>
        <a:p>
          <a:endParaRPr lang="fr-FR"/>
        </a:p>
      </dgm:t>
    </dgm:pt>
    <dgm:pt modelId="{16BEDF3A-ABA3-438E-93B6-FB04495B0C84}">
      <dgm:prSet phldr="0"/>
      <dgm:spPr/>
      <dgm:t>
        <a:bodyPr/>
        <a:lstStyle/>
        <a:p>
          <a:pPr rtl="0"/>
          <a:r>
            <a:rPr lang="fr-FR">
              <a:latin typeface="Calibri"/>
            </a:rPr>
            <a:t> 0.04m de flèche</a:t>
          </a:r>
        </a:p>
      </dgm:t>
    </dgm:pt>
    <dgm:pt modelId="{5C58AE51-A71D-44E9-94DD-BB6F58F23A11}" type="parTrans" cxnId="{5F0083CC-2872-4B32-BB25-7A035F234151}">
      <dgm:prSet/>
      <dgm:spPr/>
      <dgm:t>
        <a:bodyPr/>
        <a:lstStyle/>
        <a:p>
          <a:endParaRPr lang="fr-FR"/>
        </a:p>
      </dgm:t>
    </dgm:pt>
    <dgm:pt modelId="{B9B893F3-1A0D-474F-96EC-CFC77D78178E}" type="sibTrans" cxnId="{5F0083CC-2872-4B32-BB25-7A035F234151}">
      <dgm:prSet/>
      <dgm:spPr/>
      <dgm:t>
        <a:bodyPr/>
        <a:lstStyle/>
        <a:p>
          <a:endParaRPr lang="fr-FR"/>
        </a:p>
      </dgm:t>
    </dgm:pt>
    <dgm:pt modelId="{485DBF17-CDFA-414B-8957-AB6941F95215}">
      <dgm:prSet phldr="0"/>
      <dgm:spPr/>
      <dgm:t>
        <a:bodyPr/>
        <a:lstStyle/>
        <a:p>
          <a:r>
            <a:rPr lang="fr-FR">
              <a:latin typeface="Calibri"/>
            </a:rPr>
            <a:t>Module Young: 210 </a:t>
          </a:r>
          <a:r>
            <a:rPr lang="fr-FR" err="1">
              <a:latin typeface="Calibri"/>
            </a:rPr>
            <a:t>GPa</a:t>
          </a:r>
          <a:endParaRPr lang="fr-FR" err="1"/>
        </a:p>
      </dgm:t>
    </dgm:pt>
    <dgm:pt modelId="{391E04B4-3CB1-4ECA-9743-CFA64EF140C0}" type="parTrans" cxnId="{13FEC3DB-F93C-439B-99C4-045B1C0AA7B7}">
      <dgm:prSet/>
      <dgm:spPr/>
      <dgm:t>
        <a:bodyPr/>
        <a:lstStyle/>
        <a:p>
          <a:endParaRPr lang="fr-FR"/>
        </a:p>
      </dgm:t>
    </dgm:pt>
    <dgm:pt modelId="{7D0EFD29-C050-44F9-A114-6819781FFBD2}" type="sibTrans" cxnId="{13FEC3DB-F93C-439B-99C4-045B1C0AA7B7}">
      <dgm:prSet/>
      <dgm:spPr/>
      <dgm:t>
        <a:bodyPr/>
        <a:lstStyle/>
        <a:p>
          <a:endParaRPr lang="fr-FR"/>
        </a:p>
      </dgm:t>
    </dgm:pt>
    <dgm:pt modelId="{F2C15B5A-C4B9-4506-B5B3-EF46B16EBD47}" type="pres">
      <dgm:prSet presAssocID="{1F910164-1EE0-419D-BC5C-4E3E22A0A03D}" presName="diagram" presStyleCnt="0">
        <dgm:presLayoutVars>
          <dgm:dir/>
          <dgm:resizeHandles val="exact"/>
        </dgm:presLayoutVars>
      </dgm:prSet>
      <dgm:spPr/>
    </dgm:pt>
    <dgm:pt modelId="{24095657-EA40-479D-82C4-7EFF5080F4A3}" type="pres">
      <dgm:prSet presAssocID="{D0F0BB1B-79AA-4DCE-846D-04A8AB9C019A}" presName="node" presStyleLbl="node1" presStyleIdx="0" presStyleCnt="4">
        <dgm:presLayoutVars>
          <dgm:bulletEnabled val="1"/>
        </dgm:presLayoutVars>
      </dgm:prSet>
      <dgm:spPr/>
    </dgm:pt>
    <dgm:pt modelId="{4F806753-63E6-4F4A-85A1-7365F23B30F2}" type="pres">
      <dgm:prSet presAssocID="{A8C52F16-D5AE-46A4-B5AC-7C4867AC79B8}" presName="sibTrans" presStyleCnt="0"/>
      <dgm:spPr/>
    </dgm:pt>
    <dgm:pt modelId="{E351EC54-7B8E-4DDD-A305-B37F2F8FAC6B}" type="pres">
      <dgm:prSet presAssocID="{267C1FC0-D1A5-4413-97C1-EDC6BF0B7A96}" presName="node" presStyleLbl="node1" presStyleIdx="1" presStyleCnt="4">
        <dgm:presLayoutVars>
          <dgm:bulletEnabled val="1"/>
        </dgm:presLayoutVars>
      </dgm:prSet>
      <dgm:spPr/>
    </dgm:pt>
    <dgm:pt modelId="{8AC501DF-5753-44D6-B134-92112E273853}" type="pres">
      <dgm:prSet presAssocID="{AC484754-BAB6-4C8A-A7DE-4614F7523345}" presName="sibTrans" presStyleCnt="0"/>
      <dgm:spPr/>
    </dgm:pt>
    <dgm:pt modelId="{6F5FAB47-DA3E-4060-9E2A-72977CCBF999}" type="pres">
      <dgm:prSet presAssocID="{FCD34F58-342D-45E2-9C2E-AB7936A640D3}" presName="node" presStyleLbl="node1" presStyleIdx="2" presStyleCnt="4">
        <dgm:presLayoutVars>
          <dgm:bulletEnabled val="1"/>
        </dgm:presLayoutVars>
      </dgm:prSet>
      <dgm:spPr/>
    </dgm:pt>
    <dgm:pt modelId="{ED78E3D6-E055-49F5-ACE8-EA7986D0DAF2}" type="pres">
      <dgm:prSet presAssocID="{55D9DD83-9EED-4292-9B16-7E72544A4973}" presName="sibTrans" presStyleCnt="0"/>
      <dgm:spPr/>
    </dgm:pt>
    <dgm:pt modelId="{44AA563A-74F5-4B8F-99E4-DE981C3CC3B4}" type="pres">
      <dgm:prSet presAssocID="{F64EA2E8-6515-486A-8D1E-C35B2622BA27}" presName="node" presStyleLbl="node1" presStyleIdx="3" presStyleCnt="4">
        <dgm:presLayoutVars>
          <dgm:bulletEnabled val="1"/>
        </dgm:presLayoutVars>
      </dgm:prSet>
      <dgm:spPr/>
    </dgm:pt>
  </dgm:ptLst>
  <dgm:cxnLst>
    <dgm:cxn modelId="{16A17915-09FA-4544-81A7-779571E683E6}" type="presOf" srcId="{E744373B-3B28-4D92-8B8D-E4C839174B3C}" destId="{6F5FAB47-DA3E-4060-9E2A-72977CCBF999}" srcOrd="0" destOrd="1" presId="urn:microsoft.com/office/officeart/2005/8/layout/default"/>
    <dgm:cxn modelId="{82B5B129-CD5D-449F-91A8-D278BCA05B02}" srcId="{1F910164-1EE0-419D-BC5C-4E3E22A0A03D}" destId="{D0F0BB1B-79AA-4DCE-846D-04A8AB9C019A}" srcOrd="0" destOrd="0" parTransId="{297BFF4C-33D0-4FAA-8EB3-E1D9E0D5F8FA}" sibTransId="{A8C52F16-D5AE-46A4-B5AC-7C4867AC79B8}"/>
    <dgm:cxn modelId="{B3CF905F-1D28-49A8-8ACF-09E80B187C55}" type="presOf" srcId="{1F910164-1EE0-419D-BC5C-4E3E22A0A03D}" destId="{F2C15B5A-C4B9-4506-B5B3-EF46B16EBD47}" srcOrd="0" destOrd="0" presId="urn:microsoft.com/office/officeart/2005/8/layout/default"/>
    <dgm:cxn modelId="{F7B36345-EB70-4A46-AF15-B673A381CCC3}" srcId="{FCD34F58-342D-45E2-9C2E-AB7936A640D3}" destId="{EEB6360F-5054-443A-8DCF-9DB8695CE87E}" srcOrd="1" destOrd="0" parTransId="{FBCB2AF9-B821-4C35-B49D-0DD264E5CE4F}" sibTransId="{30C1D157-A02D-4760-AFF3-8722CCE0EA2B}"/>
    <dgm:cxn modelId="{C6F4A34E-5468-45A8-8CB6-9081999633ED}" srcId="{1F910164-1EE0-419D-BC5C-4E3E22A0A03D}" destId="{F64EA2E8-6515-486A-8D1E-C35B2622BA27}" srcOrd="3" destOrd="0" parTransId="{4EE36471-B0C9-4FB0-B03E-8D329FE83860}" sibTransId="{A727A4CF-735F-415A-B2C1-EAAEC1BCD042}"/>
    <dgm:cxn modelId="{70F41353-B9AA-4673-951F-C71D7F1A88A9}" type="presOf" srcId="{485DBF17-CDFA-414B-8957-AB6941F95215}" destId="{E351EC54-7B8E-4DDD-A305-B37F2F8FAC6B}" srcOrd="0" destOrd="1" presId="urn:microsoft.com/office/officeart/2005/8/layout/default"/>
    <dgm:cxn modelId="{E1CE3F80-966E-46EC-9158-274CD814ED37}" type="presOf" srcId="{EEB6360F-5054-443A-8DCF-9DB8695CE87E}" destId="{6F5FAB47-DA3E-4060-9E2A-72977CCBF999}" srcOrd="0" destOrd="2" presId="urn:microsoft.com/office/officeart/2005/8/layout/default"/>
    <dgm:cxn modelId="{DEE08D94-995E-4D29-ADA9-4656B3CC6F7D}" srcId="{1F910164-1EE0-419D-BC5C-4E3E22A0A03D}" destId="{267C1FC0-D1A5-4413-97C1-EDC6BF0B7A96}" srcOrd="1" destOrd="0" parTransId="{BED7EB07-784D-4817-BEE5-7984644043C6}" sibTransId="{AC484754-BAB6-4C8A-A7DE-4614F7523345}"/>
    <dgm:cxn modelId="{CB2ABCA3-7A43-4BAB-BDBD-D41C7E13AF5B}" type="presOf" srcId="{267C1FC0-D1A5-4413-97C1-EDC6BF0B7A96}" destId="{E351EC54-7B8E-4DDD-A305-B37F2F8FAC6B}" srcOrd="0" destOrd="0" presId="urn:microsoft.com/office/officeart/2005/8/layout/default"/>
    <dgm:cxn modelId="{3E3EF0AC-471F-4CE9-A52F-A5E1530E0879}" type="presOf" srcId="{F64EA2E8-6515-486A-8D1E-C35B2622BA27}" destId="{44AA563A-74F5-4B8F-99E4-DE981C3CC3B4}" srcOrd="0" destOrd="0" presId="urn:microsoft.com/office/officeart/2005/8/layout/default"/>
    <dgm:cxn modelId="{FE0E61C4-0ACC-4D91-AB22-81ECE3744172}" type="presOf" srcId="{D0F0BB1B-79AA-4DCE-846D-04A8AB9C019A}" destId="{24095657-EA40-479D-82C4-7EFF5080F4A3}" srcOrd="0" destOrd="0" presId="urn:microsoft.com/office/officeart/2005/8/layout/default"/>
    <dgm:cxn modelId="{5A7E28C5-EDF8-4763-9A23-369CCDBB8450}" type="presOf" srcId="{FCD34F58-342D-45E2-9C2E-AB7936A640D3}" destId="{6F5FAB47-DA3E-4060-9E2A-72977CCBF999}" srcOrd="0" destOrd="0" presId="urn:microsoft.com/office/officeart/2005/8/layout/default"/>
    <dgm:cxn modelId="{5F0083CC-2872-4B32-BB25-7A035F234151}" srcId="{F64EA2E8-6515-486A-8D1E-C35B2622BA27}" destId="{16BEDF3A-ABA3-438E-93B6-FB04495B0C84}" srcOrd="0" destOrd="0" parTransId="{5C58AE51-A71D-44E9-94DD-BB6F58F23A11}" sibTransId="{B9B893F3-1A0D-474F-96EC-CFC77D78178E}"/>
    <dgm:cxn modelId="{13FEC3DB-F93C-439B-99C4-045B1C0AA7B7}" srcId="{267C1FC0-D1A5-4413-97C1-EDC6BF0B7A96}" destId="{485DBF17-CDFA-414B-8957-AB6941F95215}" srcOrd="0" destOrd="0" parTransId="{391E04B4-3CB1-4ECA-9743-CFA64EF140C0}" sibTransId="{7D0EFD29-C050-44F9-A114-6819781FFBD2}"/>
    <dgm:cxn modelId="{38C845DD-E6AE-4C7B-BBE3-F272FE351FCA}" type="presOf" srcId="{16BEDF3A-ABA3-438E-93B6-FB04495B0C84}" destId="{44AA563A-74F5-4B8F-99E4-DE981C3CC3B4}" srcOrd="0" destOrd="1" presId="urn:microsoft.com/office/officeart/2005/8/layout/default"/>
    <dgm:cxn modelId="{7178EFE2-5DC3-4BC8-BA33-B24D7519B263}" srcId="{1F910164-1EE0-419D-BC5C-4E3E22A0A03D}" destId="{FCD34F58-342D-45E2-9C2E-AB7936A640D3}" srcOrd="2" destOrd="0" parTransId="{58EA89CD-D09B-4155-A15E-62C7599D8B5F}" sibTransId="{55D9DD83-9EED-4292-9B16-7E72544A4973}"/>
    <dgm:cxn modelId="{9D2E77E3-AF9E-4FBF-BA82-27564EB9F852}" srcId="{FCD34F58-342D-45E2-9C2E-AB7936A640D3}" destId="{E744373B-3B28-4D92-8B8D-E4C839174B3C}" srcOrd="0" destOrd="0" parTransId="{1F33E5DD-486E-4037-A23E-6C4949A3668D}" sibTransId="{9ED6E51C-2BA4-4A5C-81EC-F6ADCF2DA7B3}"/>
    <dgm:cxn modelId="{DC54E793-07C4-408B-95E3-08EC26318B0C}" type="presParOf" srcId="{F2C15B5A-C4B9-4506-B5B3-EF46B16EBD47}" destId="{24095657-EA40-479D-82C4-7EFF5080F4A3}" srcOrd="0" destOrd="0" presId="urn:microsoft.com/office/officeart/2005/8/layout/default"/>
    <dgm:cxn modelId="{744CE358-A6C8-445A-903A-550CAA0C3B58}" type="presParOf" srcId="{F2C15B5A-C4B9-4506-B5B3-EF46B16EBD47}" destId="{4F806753-63E6-4F4A-85A1-7365F23B30F2}" srcOrd="1" destOrd="0" presId="urn:microsoft.com/office/officeart/2005/8/layout/default"/>
    <dgm:cxn modelId="{4C734098-3CDB-4203-B211-829E52B91A89}" type="presParOf" srcId="{F2C15B5A-C4B9-4506-B5B3-EF46B16EBD47}" destId="{E351EC54-7B8E-4DDD-A305-B37F2F8FAC6B}" srcOrd="2" destOrd="0" presId="urn:microsoft.com/office/officeart/2005/8/layout/default"/>
    <dgm:cxn modelId="{B1B9C607-FB00-40D9-ACD6-D16EBE085456}" type="presParOf" srcId="{F2C15B5A-C4B9-4506-B5B3-EF46B16EBD47}" destId="{8AC501DF-5753-44D6-B134-92112E273853}" srcOrd="3" destOrd="0" presId="urn:microsoft.com/office/officeart/2005/8/layout/default"/>
    <dgm:cxn modelId="{FBF8265C-B13C-4984-AFCC-EBBB75DC4CFE}" type="presParOf" srcId="{F2C15B5A-C4B9-4506-B5B3-EF46B16EBD47}" destId="{6F5FAB47-DA3E-4060-9E2A-72977CCBF999}" srcOrd="4" destOrd="0" presId="urn:microsoft.com/office/officeart/2005/8/layout/default"/>
    <dgm:cxn modelId="{581988EA-2563-45D9-A7BD-69DFCEFFAF3B}" type="presParOf" srcId="{F2C15B5A-C4B9-4506-B5B3-EF46B16EBD47}" destId="{ED78E3D6-E055-49F5-ACE8-EA7986D0DAF2}" srcOrd="5" destOrd="0" presId="urn:microsoft.com/office/officeart/2005/8/layout/default"/>
    <dgm:cxn modelId="{A375CF7F-6587-4F73-A33E-6DF709C9B78B}" type="presParOf" srcId="{F2C15B5A-C4B9-4506-B5B3-EF46B16EBD47}" destId="{44AA563A-74F5-4B8F-99E4-DE981C3CC3B4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095657-EA40-479D-82C4-7EFF5080F4A3}">
      <dsp:nvSpPr>
        <dsp:cNvPr id="0" name=""/>
        <dsp:cNvSpPr/>
      </dsp:nvSpPr>
      <dsp:spPr>
        <a:xfrm>
          <a:off x="57571" y="62"/>
          <a:ext cx="2349701" cy="14098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kern="1200">
              <a:latin typeface="Calibri"/>
            </a:rPr>
            <a:t> Longueur du mat : 60m</a:t>
          </a:r>
          <a:endParaRPr lang="fr-FR" sz="2200" kern="1200"/>
        </a:p>
      </dsp:txBody>
      <dsp:txXfrm>
        <a:off x="57571" y="62"/>
        <a:ext cx="2349701" cy="1409820"/>
      </dsp:txXfrm>
    </dsp:sp>
    <dsp:sp modelId="{E351EC54-7B8E-4DDD-A305-B37F2F8FAC6B}">
      <dsp:nvSpPr>
        <dsp:cNvPr id="0" name=""/>
        <dsp:cNvSpPr/>
      </dsp:nvSpPr>
      <dsp:spPr>
        <a:xfrm>
          <a:off x="2642242" y="62"/>
          <a:ext cx="2349701" cy="14098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kern="1200">
              <a:latin typeface="Calibri"/>
            </a:rPr>
            <a:t>Acier </a:t>
          </a:r>
          <a:r>
            <a:rPr lang="fr-FR" sz="2200" kern="1200" err="1">
              <a:latin typeface="Calibri"/>
            </a:rPr>
            <a:t>Corten</a:t>
          </a:r>
          <a:r>
            <a:rPr lang="fr-FR" sz="2200" kern="1200">
              <a:latin typeface="Calibri"/>
            </a:rPr>
            <a:t> avec  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700" kern="1200">
              <a:latin typeface="Calibri"/>
            </a:rPr>
            <a:t>Module Young: 210 </a:t>
          </a:r>
          <a:r>
            <a:rPr lang="fr-FR" sz="1700" kern="1200" err="1">
              <a:latin typeface="Calibri"/>
            </a:rPr>
            <a:t>GPa</a:t>
          </a:r>
          <a:endParaRPr lang="fr-FR" sz="1700" kern="1200" err="1"/>
        </a:p>
      </dsp:txBody>
      <dsp:txXfrm>
        <a:off x="2642242" y="62"/>
        <a:ext cx="2349701" cy="1409820"/>
      </dsp:txXfrm>
    </dsp:sp>
    <dsp:sp modelId="{6F5FAB47-DA3E-4060-9E2A-72977CCBF999}">
      <dsp:nvSpPr>
        <dsp:cNvPr id="0" name=""/>
        <dsp:cNvSpPr/>
      </dsp:nvSpPr>
      <dsp:spPr>
        <a:xfrm>
          <a:off x="57571" y="1644853"/>
          <a:ext cx="2349701" cy="14098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kern="1200">
              <a:latin typeface="Calibri"/>
            </a:rPr>
            <a:t>Diamètres</a:t>
          </a:r>
          <a:endParaRPr lang="fr-FR" sz="2200" kern="1200"/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700" kern="1200">
              <a:latin typeface="Calibri"/>
            </a:rPr>
            <a:t>Dint = 3.94m</a:t>
          </a: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700" kern="1200">
              <a:latin typeface="Calibri"/>
            </a:rPr>
            <a:t>Dext = 4m</a:t>
          </a:r>
        </a:p>
      </dsp:txBody>
      <dsp:txXfrm>
        <a:off x="57571" y="1644853"/>
        <a:ext cx="2349701" cy="1409820"/>
      </dsp:txXfrm>
    </dsp:sp>
    <dsp:sp modelId="{44AA563A-74F5-4B8F-99E4-DE981C3CC3B4}">
      <dsp:nvSpPr>
        <dsp:cNvPr id="0" name=""/>
        <dsp:cNvSpPr/>
      </dsp:nvSpPr>
      <dsp:spPr>
        <a:xfrm>
          <a:off x="2642242" y="1644853"/>
          <a:ext cx="2349701" cy="14098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kern="1200">
              <a:latin typeface="Calibri"/>
            </a:rPr>
            <a:t>Flèche à 60 m </a:t>
          </a:r>
        </a:p>
        <a:p>
          <a:pPr marL="171450" lvl="1" indent="-171450" algn="l" defTabSz="7556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700" kern="1200">
              <a:latin typeface="Calibri"/>
            </a:rPr>
            <a:t> 0.04m de flèche</a:t>
          </a:r>
        </a:p>
      </dsp:txBody>
      <dsp:txXfrm>
        <a:off x="2642242" y="1644853"/>
        <a:ext cx="2349701" cy="1409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CE4B828-3D59-4E52-81B2-8197065EF070}" type="datetimeFigureOut">
              <a:rPr lang="fr-FR"/>
              <a:pPr>
                <a:defRPr/>
              </a:pPr>
              <a:t>11/03/2021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37BFB17-C0D0-4B97-9955-2D50AC636C22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ED8AB46-DDA1-4C6B-B06A-D958E468EFC2}" type="datetimeFigureOut">
              <a:rPr lang="fr-FR"/>
              <a:pPr>
                <a:defRPr/>
              </a:pPr>
              <a:t>11/03/2021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93B164E-CF6F-4154-9DF5-2648B7B1536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/>
              <a:pPr>
                <a:defRPr/>
              </a:pPr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6608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/>
              <a:pPr>
                <a:defRPr/>
              </a:pPr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98291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/>
              <a:pPr>
                <a:defRPr/>
              </a:pPr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4618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/>
              <a:pPr>
                <a:defRPr/>
              </a:pPr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8658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/>
              <a:pPr>
                <a:defRPr/>
              </a:pPr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5078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/>
              <a:pPr>
                <a:defRPr/>
              </a:pPr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046698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/>
              <a:pPr>
                <a:defRPr/>
              </a:pPr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29664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93B164E-CF6F-4154-9DF5-2648B7B1536A}" type="slidenum">
              <a:rPr lang="fr-FR"/>
              <a:pPr>
                <a:defRPr/>
              </a:pPr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42041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2"/>
          <p:cNvGrpSpPr>
            <a:grpSpLocks/>
          </p:cNvGrpSpPr>
          <p:nvPr userDrawn="1"/>
        </p:nvGrpSpPr>
        <p:grpSpPr bwMode="auto">
          <a:xfrm>
            <a:off x="0" y="868363"/>
            <a:ext cx="4356100" cy="4633912"/>
            <a:chOff x="-1" y="868398"/>
            <a:chExt cx="4355976" cy="4633217"/>
          </a:xfrm>
        </p:grpSpPr>
        <p:sp>
          <p:nvSpPr>
            <p:cNvPr id="3" name="Triangle isocèle 5"/>
            <p:cNvSpPr/>
            <p:nvPr userDrawn="1"/>
          </p:nvSpPr>
          <p:spPr>
            <a:xfrm rot="5400000">
              <a:off x="-67218" y="1078422"/>
              <a:ext cx="4490410" cy="4355976"/>
            </a:xfrm>
            <a:prstGeom prst="triangle">
              <a:avLst/>
            </a:prstGeom>
            <a:gradFill>
              <a:gsLst>
                <a:gs pos="91000">
                  <a:srgbClr val="004D6F">
                    <a:alpha val="73000"/>
                  </a:srgbClr>
                </a:gs>
                <a:gs pos="1000">
                  <a:schemeClr val="bg1">
                    <a:alpha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/>
                <a:t> </a:t>
              </a:r>
            </a:p>
          </p:txBody>
        </p:sp>
        <p:sp>
          <p:nvSpPr>
            <p:cNvPr id="4" name="Triangle isocèle 2"/>
            <p:cNvSpPr/>
            <p:nvPr userDrawn="1"/>
          </p:nvSpPr>
          <p:spPr>
            <a:xfrm rot="5400000">
              <a:off x="-47736" y="916134"/>
              <a:ext cx="4248471" cy="4152999"/>
            </a:xfrm>
            <a:prstGeom prst="triangle">
              <a:avLst/>
            </a:prstGeom>
            <a:gradFill flip="none" rotWithShape="1">
              <a:gsLst>
                <a:gs pos="91000">
                  <a:srgbClr val="004D6F">
                    <a:alpha val="83000"/>
                  </a:srgbClr>
                </a:gs>
                <a:gs pos="1000">
                  <a:schemeClr val="bg1">
                    <a:alpha val="77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sp>
        <p:nvSpPr>
          <p:cNvPr id="5" name="Triangle isocèle 10"/>
          <p:cNvSpPr/>
          <p:nvPr userDrawn="1"/>
        </p:nvSpPr>
        <p:spPr>
          <a:xfrm rot="16200000">
            <a:off x="4399012" y="-842760"/>
            <a:ext cx="3923411" cy="5593663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9583" h="5593663">
                <a:moveTo>
                  <a:pt x="0" y="5571143"/>
                </a:moveTo>
                <a:lnTo>
                  <a:pt x="2886084" y="0"/>
                </a:lnTo>
                <a:cubicBezTo>
                  <a:pt x="3296866" y="781336"/>
                  <a:pt x="3503232" y="1243485"/>
                  <a:pt x="3914014" y="2024821"/>
                </a:cubicBezTo>
                <a:cubicBezTo>
                  <a:pt x="3912240" y="2295005"/>
                  <a:pt x="3918271" y="3614728"/>
                  <a:pt x="3919583" y="4687730"/>
                </a:cubicBezTo>
                <a:cubicBezTo>
                  <a:pt x="3917192" y="5350405"/>
                  <a:pt x="3918181" y="5087563"/>
                  <a:pt x="3915790" y="5593663"/>
                </a:cubicBezTo>
                <a:lnTo>
                  <a:pt x="0" y="5571143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90000"/>
                </a:srgbClr>
              </a:gs>
              <a:gs pos="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6" name="Triangle isocèle 7"/>
          <p:cNvSpPr/>
          <p:nvPr userDrawn="1"/>
        </p:nvSpPr>
        <p:spPr>
          <a:xfrm rot="16200000">
            <a:off x="6825055" y="-469057"/>
            <a:ext cx="1874105" cy="2802782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86000"/>
                </a:srgbClr>
              </a:gs>
              <a:gs pos="1000">
                <a:schemeClr val="bg1">
                  <a:alpha val="3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7" name="Triangle isocèle 8"/>
          <p:cNvSpPr/>
          <p:nvPr userDrawn="1"/>
        </p:nvSpPr>
        <p:spPr>
          <a:xfrm rot="16200000">
            <a:off x="7319312" y="360679"/>
            <a:ext cx="1872209" cy="1816159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79000"/>
                </a:srgbClr>
              </a:gs>
              <a:gs pos="5000">
                <a:schemeClr val="bg1">
                  <a:alpha val="3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614363" y="369888"/>
            <a:ext cx="2817812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>
          <a:blip r:embed="rId3"/>
          <a:srcRect b="42645"/>
          <a:stretch>
            <a:fillRect/>
          </a:stretch>
        </p:blipFill>
        <p:spPr bwMode="auto">
          <a:xfrm>
            <a:off x="3419475" y="6353175"/>
            <a:ext cx="208915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52413" y="222250"/>
            <a:ext cx="1366837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riangle isocèle 10"/>
          <p:cNvSpPr/>
          <p:nvPr userDrawn="1"/>
        </p:nvSpPr>
        <p:spPr>
          <a:xfrm rot="16200000">
            <a:off x="7004517" y="-797387"/>
            <a:ext cx="1342487" cy="2933821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3914014 w 3919583"/>
              <a:gd name="connsiteY2" fmla="*/ 602252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2170505 w 3919583"/>
              <a:gd name="connsiteY2" fmla="*/ 1892836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5793"/>
              <a:gd name="connsiteY0" fmla="*/ 4148574 h 4171094"/>
              <a:gd name="connsiteX1" fmla="*/ 2153516 w 3915793"/>
              <a:gd name="connsiteY1" fmla="*/ 0 h 4171094"/>
              <a:gd name="connsiteX2" fmla="*/ 2170505 w 3915793"/>
              <a:gd name="connsiteY2" fmla="*/ 1892836 h 4171094"/>
              <a:gd name="connsiteX3" fmla="*/ 2190725 w 3915793"/>
              <a:gd name="connsiteY3" fmla="*/ 3265165 h 4171094"/>
              <a:gd name="connsiteX4" fmla="*/ 3915790 w 3915793"/>
              <a:gd name="connsiteY4" fmla="*/ 4171094 h 4171094"/>
              <a:gd name="connsiteX5" fmla="*/ 0 w 3915793"/>
              <a:gd name="connsiteY5" fmla="*/ 4148574 h 4171094"/>
              <a:gd name="connsiteX0" fmla="*/ 0 w 3963302"/>
              <a:gd name="connsiteY0" fmla="*/ 4148574 h 4171094"/>
              <a:gd name="connsiteX1" fmla="*/ 2153516 w 3963302"/>
              <a:gd name="connsiteY1" fmla="*/ 0 h 4171094"/>
              <a:gd name="connsiteX2" fmla="*/ 2170505 w 3963302"/>
              <a:gd name="connsiteY2" fmla="*/ 1892836 h 4171094"/>
              <a:gd name="connsiteX3" fmla="*/ 3915790 w 3963302"/>
              <a:gd name="connsiteY3" fmla="*/ 4171094 h 4171094"/>
              <a:gd name="connsiteX4" fmla="*/ 0 w 3963302"/>
              <a:gd name="connsiteY4" fmla="*/ 4148574 h 4171094"/>
              <a:gd name="connsiteX0" fmla="*/ 0 w 3971475"/>
              <a:gd name="connsiteY0" fmla="*/ 4148574 h 4171094"/>
              <a:gd name="connsiteX1" fmla="*/ 2153516 w 3971475"/>
              <a:gd name="connsiteY1" fmla="*/ 0 h 4171094"/>
              <a:gd name="connsiteX2" fmla="*/ 3915790 w 3971475"/>
              <a:gd name="connsiteY2" fmla="*/ 4171094 h 4171094"/>
              <a:gd name="connsiteX3" fmla="*/ 0 w 3971475"/>
              <a:gd name="connsiteY3" fmla="*/ 4148574 h 4171094"/>
              <a:gd name="connsiteX0" fmla="*/ 0 w 2530710"/>
              <a:gd name="connsiteY0" fmla="*/ 4148574 h 4171098"/>
              <a:gd name="connsiteX1" fmla="*/ 2153516 w 2530710"/>
              <a:gd name="connsiteY1" fmla="*/ 0 h 4171098"/>
              <a:gd name="connsiteX2" fmla="*/ 2128327 w 2530710"/>
              <a:gd name="connsiteY2" fmla="*/ 4171098 h 4171098"/>
              <a:gd name="connsiteX3" fmla="*/ 0 w 2530710"/>
              <a:gd name="connsiteY3" fmla="*/ 4148574 h 4171098"/>
              <a:gd name="connsiteX0" fmla="*/ 0 w 2438750"/>
              <a:gd name="connsiteY0" fmla="*/ 4148574 h 4171098"/>
              <a:gd name="connsiteX1" fmla="*/ 2153516 w 2438750"/>
              <a:gd name="connsiteY1" fmla="*/ 0 h 4171098"/>
              <a:gd name="connsiteX2" fmla="*/ 2128327 w 2438750"/>
              <a:gd name="connsiteY2" fmla="*/ 4171098 h 4171098"/>
              <a:gd name="connsiteX3" fmla="*/ 0 w 2438750"/>
              <a:gd name="connsiteY3" fmla="*/ 4148574 h 4171098"/>
              <a:gd name="connsiteX0" fmla="*/ 0 w 2153516"/>
              <a:gd name="connsiteY0" fmla="*/ 4148574 h 4171098"/>
              <a:gd name="connsiteX1" fmla="*/ 2153516 w 2153516"/>
              <a:gd name="connsiteY1" fmla="*/ 0 h 4171098"/>
              <a:gd name="connsiteX2" fmla="*/ 2128327 w 2153516"/>
              <a:gd name="connsiteY2" fmla="*/ 4171098 h 4171098"/>
              <a:gd name="connsiteX3" fmla="*/ 0 w 2153516"/>
              <a:gd name="connsiteY3" fmla="*/ 4148574 h 4171098"/>
              <a:gd name="connsiteX0" fmla="*/ 0 w 2155023"/>
              <a:gd name="connsiteY0" fmla="*/ 4148574 h 4171098"/>
              <a:gd name="connsiteX1" fmla="*/ 2153516 w 2155023"/>
              <a:gd name="connsiteY1" fmla="*/ 0 h 4171098"/>
              <a:gd name="connsiteX2" fmla="*/ 2128327 w 2155023"/>
              <a:gd name="connsiteY2" fmla="*/ 4171098 h 4171098"/>
              <a:gd name="connsiteX3" fmla="*/ 0 w 2155023"/>
              <a:gd name="connsiteY3" fmla="*/ 4148574 h 4171098"/>
              <a:gd name="connsiteX0" fmla="*/ 0 w 2161634"/>
              <a:gd name="connsiteY0" fmla="*/ 4148574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48574 h 4171098"/>
              <a:gd name="connsiteX0" fmla="*/ 0 w 2161634"/>
              <a:gd name="connsiteY0" fmla="*/ 4163240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63240 h 4171098"/>
              <a:gd name="connsiteX0" fmla="*/ 0 w 2168034"/>
              <a:gd name="connsiteY0" fmla="*/ 4174397 h 4182255"/>
              <a:gd name="connsiteX1" fmla="*/ 2164660 w 2168034"/>
              <a:gd name="connsiteY1" fmla="*/ 0 h 4182255"/>
              <a:gd name="connsiteX2" fmla="*/ 2157630 w 2168034"/>
              <a:gd name="connsiteY2" fmla="*/ 4182255 h 4182255"/>
              <a:gd name="connsiteX3" fmla="*/ 0 w 2168034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57630 w 2164660"/>
              <a:gd name="connsiteY2" fmla="*/ 4182255 h 4182255"/>
              <a:gd name="connsiteX3" fmla="*/ 0 w 2164660"/>
              <a:gd name="connsiteY3" fmla="*/ 4174397 h 4182255"/>
              <a:gd name="connsiteX0" fmla="*/ 0 w 2166133"/>
              <a:gd name="connsiteY0" fmla="*/ 4174397 h 4182255"/>
              <a:gd name="connsiteX1" fmla="*/ 2164660 w 2166133"/>
              <a:gd name="connsiteY1" fmla="*/ 0 h 4182255"/>
              <a:gd name="connsiteX2" fmla="*/ 2163203 w 2166133"/>
              <a:gd name="connsiteY2" fmla="*/ 4182255 h 4182255"/>
              <a:gd name="connsiteX3" fmla="*/ 0 w 2166133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63203 w 2164660"/>
              <a:gd name="connsiteY2" fmla="*/ 4182255 h 4182255"/>
              <a:gd name="connsiteX3" fmla="*/ 0 w 2164660"/>
              <a:gd name="connsiteY3" fmla="*/ 4174397 h 4182255"/>
              <a:gd name="connsiteX0" fmla="*/ 0 w 2164660"/>
              <a:gd name="connsiteY0" fmla="*/ 4174397 h 4187832"/>
              <a:gd name="connsiteX1" fmla="*/ 2164660 w 2164660"/>
              <a:gd name="connsiteY1" fmla="*/ 0 h 4187832"/>
              <a:gd name="connsiteX2" fmla="*/ 2163203 w 2164660"/>
              <a:gd name="connsiteY2" fmla="*/ 4187832 h 4187832"/>
              <a:gd name="connsiteX3" fmla="*/ 0 w 2164660"/>
              <a:gd name="connsiteY3" fmla="*/ 4174397 h 4187832"/>
              <a:gd name="connsiteX0" fmla="*/ 0 w 2165734"/>
              <a:gd name="connsiteY0" fmla="*/ 4174397 h 4187832"/>
              <a:gd name="connsiteX1" fmla="*/ 2164660 w 2165734"/>
              <a:gd name="connsiteY1" fmla="*/ 0 h 4187832"/>
              <a:gd name="connsiteX2" fmla="*/ 2163203 w 2165734"/>
              <a:gd name="connsiteY2" fmla="*/ 4187832 h 4187832"/>
              <a:gd name="connsiteX3" fmla="*/ 0 w 2165734"/>
              <a:gd name="connsiteY3" fmla="*/ 4174397 h 418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734" h="4187832">
                <a:moveTo>
                  <a:pt x="0" y="4174397"/>
                </a:moveTo>
                <a:lnTo>
                  <a:pt x="2164660" y="0"/>
                </a:lnTo>
                <a:cubicBezTo>
                  <a:pt x="2167064" y="1400325"/>
                  <a:pt x="2164923" y="2810636"/>
                  <a:pt x="2163203" y="4187832"/>
                </a:cubicBezTo>
                <a:lnTo>
                  <a:pt x="0" y="41743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5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7" name="Triangle isocèle 7"/>
          <p:cNvSpPr/>
          <p:nvPr userDrawn="1"/>
        </p:nvSpPr>
        <p:spPr>
          <a:xfrm rot="16200000">
            <a:off x="8415064" y="-184611"/>
            <a:ext cx="542117" cy="917174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6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8490797" y="9746"/>
            <a:ext cx="623545" cy="684275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48000"/>
                </a:srgbClr>
              </a:gs>
              <a:gs pos="2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>
          <a:blip r:embed="rId3"/>
          <a:srcRect b="42645"/>
          <a:stretch>
            <a:fillRect/>
          </a:stretch>
        </p:blipFill>
        <p:spPr bwMode="auto">
          <a:xfrm>
            <a:off x="1619250" y="6615113"/>
            <a:ext cx="1008063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Espace réservé du contenu 2"/>
          <p:cNvSpPr>
            <a:spLocks noGrp="1"/>
          </p:cNvSpPr>
          <p:nvPr>
            <p:ph idx="1"/>
          </p:nvPr>
        </p:nvSpPr>
        <p:spPr>
          <a:xfrm>
            <a:off x="377633" y="1333549"/>
            <a:ext cx="8424936" cy="468773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lnSpc>
                <a:spcPct val="150000"/>
              </a:lnSpc>
              <a:buNone/>
              <a:defRPr sz="1400" baseline="0">
                <a:solidFill>
                  <a:srgbClr val="004D6F"/>
                </a:solidFill>
                <a:latin typeface="Arial" pitchFamily="34" charset="0"/>
                <a:cs typeface="Arial" pitchFamily="34" charset="0"/>
              </a:defRPr>
            </a:lvl2pPr>
            <a:lvl3pPr marL="914400" indent="0">
              <a:lnSpc>
                <a:spcPct val="150000"/>
              </a:lnSpc>
              <a:spcBef>
                <a:spcPts val="2400"/>
              </a:spcBef>
              <a:buNone/>
              <a:defRPr sz="1800">
                <a:solidFill>
                  <a:srgbClr val="587F8E"/>
                </a:solidFill>
                <a:latin typeface="Arial" pitchFamily="34" charset="0"/>
                <a:cs typeface="Arial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Titre 11"/>
          <p:cNvSpPr>
            <a:spLocks noGrp="1"/>
          </p:cNvSpPr>
          <p:nvPr>
            <p:ph type="title"/>
          </p:nvPr>
        </p:nvSpPr>
        <p:spPr>
          <a:xfrm>
            <a:off x="2555776" y="6573878"/>
            <a:ext cx="5652120" cy="239498"/>
          </a:xfrm>
          <a:prstGeom prst="rect">
            <a:avLst/>
          </a:prstGeom>
        </p:spPr>
        <p:txBody>
          <a:bodyPr anchor="ctr"/>
          <a:lstStyle>
            <a:lvl1pPr algn="l">
              <a:defRPr sz="1050" b="0" baseline="0">
                <a:solidFill>
                  <a:srgbClr val="B2B2B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17" name="Espace réservé du texte 12"/>
          <p:cNvSpPr>
            <a:spLocks noGrp="1"/>
          </p:cNvSpPr>
          <p:nvPr>
            <p:ph type="body" sz="quarter" idx="13"/>
          </p:nvPr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7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7642225" y="6237288"/>
            <a:ext cx="1495425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re 17"/>
          <p:cNvSpPr txBox="1">
            <a:spLocks/>
          </p:cNvSpPr>
          <p:nvPr/>
        </p:nvSpPr>
        <p:spPr bwMode="auto">
          <a:xfrm>
            <a:off x="720551" y="977421"/>
            <a:ext cx="86423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fr-FR" sz="2400" b="1"/>
          </a:p>
          <a:p>
            <a:endParaRPr lang="fr-FR" sz="2800" b="1" i="1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E21443E1-89D6-4D26-94EA-4717151129EB}"/>
              </a:ext>
            </a:extLst>
          </p:cNvPr>
          <p:cNvSpPr txBox="1"/>
          <p:nvPr/>
        </p:nvSpPr>
        <p:spPr>
          <a:xfrm>
            <a:off x="4344615" y="3899003"/>
            <a:ext cx="408214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/>
              <a:t>Revue de Projet N°1</a:t>
            </a:r>
          </a:p>
          <a:p>
            <a:r>
              <a:rPr lang="fr-FR" sz="2800"/>
              <a:t>12 Mars 2021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3D7914D-03FF-478B-9A59-47C16E50E5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293" y="103707"/>
            <a:ext cx="1081087" cy="1090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4DC5B5-4C0C-4B14-A88B-38572241836A}"/>
              </a:ext>
            </a:extLst>
          </p:cNvPr>
          <p:cNvSpPr/>
          <p:nvPr/>
        </p:nvSpPr>
        <p:spPr>
          <a:xfrm>
            <a:off x="5394358" y="6239944"/>
            <a:ext cx="27571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>
                <a:solidFill>
                  <a:srgbClr val="4F4D50"/>
                </a:solidFill>
                <a:latin typeface="Arial" panose="020B0604020202020204" pitchFamily="34" charset="0"/>
              </a:rPr>
              <a:t>Projet PJ81 – Groupe 2</a:t>
            </a:r>
            <a:r>
              <a:rPr lang="en-US" sz="1600">
                <a:solidFill>
                  <a:srgbClr val="4F4D50"/>
                </a:solidFill>
                <a:latin typeface="Arial" panose="020B0604020202020204" pitchFamily="34" charset="0"/>
              </a:rPr>
              <a:t>​</a:t>
            </a:r>
            <a:endParaRPr lang="en-US" sz="1600">
              <a:solidFill>
                <a:srgbClr val="4F4D50"/>
              </a:solidFill>
              <a:latin typeface="Segoe UI" panose="020B0502040204020203" pitchFamily="34" charset="0"/>
            </a:endParaRPr>
          </a:p>
          <a:p>
            <a:r>
              <a:rPr lang="fr-FR" sz="1600">
                <a:solidFill>
                  <a:srgbClr val="4F4D50"/>
                </a:solidFill>
                <a:latin typeface="Arial" panose="020B0604020202020204" pitchFamily="34" charset="0"/>
              </a:rPr>
              <a:t>INSA 4GM-IM 2021</a:t>
            </a:r>
            <a:r>
              <a:rPr lang="en-US" sz="1600">
                <a:solidFill>
                  <a:srgbClr val="4F4D50"/>
                </a:solidFill>
                <a:latin typeface="Arial" panose="020B0604020202020204" pitchFamily="34" charset="0"/>
              </a:rPr>
              <a:t>​</a:t>
            </a:r>
            <a:endParaRPr lang="en-US" sz="1600">
              <a:solidFill>
                <a:srgbClr val="4F4D50"/>
              </a:solidFill>
              <a:latin typeface="Segoe UI" panose="020B0502040204020203" pitchFamily="34" charset="0"/>
            </a:endParaRPr>
          </a:p>
        </p:txBody>
      </p:sp>
      <p:pic>
        <p:nvPicPr>
          <p:cNvPr id="7" name="Picture 4">
            <a:extLst>
              <a:ext uri="{FF2B5EF4-FFF2-40B4-BE49-F238E27FC236}">
                <a16:creationId xmlns:a16="http://schemas.microsoft.com/office/drawing/2014/main" id="{4D905619-689B-4034-93B6-AAAABE08B1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8512" y="4191424"/>
            <a:ext cx="1406017" cy="324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>
            <a:extLst>
              <a:ext uri="{FF2B5EF4-FFF2-40B4-BE49-F238E27FC236}">
                <a16:creationId xmlns:a16="http://schemas.microsoft.com/office/drawing/2014/main" id="{0BDF15D4-9862-438F-9466-4113CB320D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13" y="4486836"/>
            <a:ext cx="1050812" cy="241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>
            <a:extLst>
              <a:ext uri="{FF2B5EF4-FFF2-40B4-BE49-F238E27FC236}">
                <a16:creationId xmlns:a16="http://schemas.microsoft.com/office/drawing/2014/main" id="{BBC34F9B-E239-4D8A-A508-D4D406A227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213" y="4376057"/>
            <a:ext cx="1198814" cy="272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>
            <a:extLst>
              <a:ext uri="{FF2B5EF4-FFF2-40B4-BE49-F238E27FC236}">
                <a16:creationId xmlns:a16="http://schemas.microsoft.com/office/drawing/2014/main" id="{46B63866-54D3-4F8B-BCD7-8969ABB181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6913" y="4376057"/>
            <a:ext cx="1184014" cy="272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F332939-193E-4465-B846-24E3C72F9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6EEE9A1-CF78-4B45-AF3E-72FE9B9A2F3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sz="2400"/>
              <a:t>Chargements Particuliers</a:t>
            </a:r>
          </a:p>
        </p:txBody>
      </p:sp>
      <p:grpSp>
        <p:nvGrpSpPr>
          <p:cNvPr id="18" name="Groupe 17">
            <a:extLst>
              <a:ext uri="{FF2B5EF4-FFF2-40B4-BE49-F238E27FC236}">
                <a16:creationId xmlns:a16="http://schemas.microsoft.com/office/drawing/2014/main" id="{B4CAC82F-C4B3-F74E-A2FF-BAC4D2CE6EF9}"/>
              </a:ext>
            </a:extLst>
          </p:cNvPr>
          <p:cNvGrpSpPr/>
          <p:nvPr/>
        </p:nvGrpSpPr>
        <p:grpSpPr>
          <a:xfrm>
            <a:off x="1716067" y="1138338"/>
            <a:ext cx="6071894" cy="4992101"/>
            <a:chOff x="4344460" y="1755442"/>
            <a:chExt cx="4004386" cy="3347116"/>
          </a:xfrm>
        </p:grpSpPr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1F5F384B-3458-7D41-A350-B3999421A966}"/>
                </a:ext>
              </a:extLst>
            </p:cNvPr>
            <p:cNvGrpSpPr/>
            <p:nvPr/>
          </p:nvGrpSpPr>
          <p:grpSpPr>
            <a:xfrm>
              <a:off x="4344460" y="1755442"/>
              <a:ext cx="3874631" cy="3347116"/>
              <a:chOff x="4041818" y="2853268"/>
              <a:chExt cx="3874631" cy="3347116"/>
            </a:xfrm>
          </p:grpSpPr>
          <p:grpSp>
            <p:nvGrpSpPr>
              <p:cNvPr id="21" name="Groupe 20">
                <a:extLst>
                  <a:ext uri="{FF2B5EF4-FFF2-40B4-BE49-F238E27FC236}">
                    <a16:creationId xmlns:a16="http://schemas.microsoft.com/office/drawing/2014/main" id="{33E173D0-5FD7-5140-8BB2-3E6F58449B73}"/>
                  </a:ext>
                </a:extLst>
              </p:cNvPr>
              <p:cNvGrpSpPr/>
              <p:nvPr/>
            </p:nvGrpSpPr>
            <p:grpSpPr>
              <a:xfrm>
                <a:off x="4041818" y="2853268"/>
                <a:ext cx="3874631" cy="3347116"/>
                <a:chOff x="1711977" y="961837"/>
                <a:chExt cx="5414114" cy="4687739"/>
              </a:xfrm>
            </p:grpSpPr>
            <p:pic>
              <p:nvPicPr>
                <p:cNvPr id="25" name="Image 24">
                  <a:extLst>
                    <a:ext uri="{FF2B5EF4-FFF2-40B4-BE49-F238E27FC236}">
                      <a16:creationId xmlns:a16="http://schemas.microsoft.com/office/drawing/2014/main" id="{4E3AA99C-83AC-4E40-89FB-3546BFA3AE1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711977" y="961837"/>
                  <a:ext cx="5414114" cy="4687739"/>
                </a:xfrm>
                <a:prstGeom prst="rect">
                  <a:avLst/>
                </a:prstGeom>
              </p:spPr>
            </p:pic>
            <p:grpSp>
              <p:nvGrpSpPr>
                <p:cNvPr id="26" name="Groupe 25">
                  <a:extLst>
                    <a:ext uri="{FF2B5EF4-FFF2-40B4-BE49-F238E27FC236}">
                      <a16:creationId xmlns:a16="http://schemas.microsoft.com/office/drawing/2014/main" id="{D51B6179-3A0F-A24C-9554-26B497FBA37A}"/>
                    </a:ext>
                  </a:extLst>
                </p:cNvPr>
                <p:cNvGrpSpPr/>
                <p:nvPr/>
              </p:nvGrpSpPr>
              <p:grpSpPr>
                <a:xfrm>
                  <a:off x="2767515" y="1453021"/>
                  <a:ext cx="3639981" cy="3067482"/>
                  <a:chOff x="2767515" y="1453021"/>
                  <a:chExt cx="3639981" cy="3067482"/>
                </a:xfrm>
              </p:grpSpPr>
              <p:sp>
                <p:nvSpPr>
                  <p:cNvPr id="27" name="Flèche en arc 26">
                    <a:extLst>
                      <a:ext uri="{FF2B5EF4-FFF2-40B4-BE49-F238E27FC236}">
                        <a16:creationId xmlns:a16="http://schemas.microsoft.com/office/drawing/2014/main" id="{0F1267CD-2F0F-B54B-95CE-C49EE4438A96}"/>
                      </a:ext>
                    </a:extLst>
                  </p:cNvPr>
                  <p:cNvSpPr/>
                  <p:nvPr/>
                </p:nvSpPr>
                <p:spPr>
                  <a:xfrm>
                    <a:off x="3645074" y="3018773"/>
                    <a:ext cx="551145" cy="1115289"/>
                  </a:xfrm>
                  <a:prstGeom prst="circularArrow">
                    <a:avLst>
                      <a:gd name="adj1" fmla="val 12500"/>
                      <a:gd name="adj2" fmla="val 1142319"/>
                      <a:gd name="adj3" fmla="val 20457681"/>
                      <a:gd name="adj4" fmla="val 15230586"/>
                      <a:gd name="adj5" fmla="val 12500"/>
                    </a:avLst>
                  </a:prstGeom>
                  <a:solidFill>
                    <a:srgbClr val="00B050"/>
                  </a:solidFill>
                  <a:ln>
                    <a:solidFill>
                      <a:srgbClr val="00B05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>
                      <a:solidFill>
                        <a:schemeClr val="tx1"/>
                      </a:solidFill>
                    </a:endParaRPr>
                  </a:p>
                </p:txBody>
              </p:sp>
              <p:grpSp>
                <p:nvGrpSpPr>
                  <p:cNvPr id="28" name="Groupe 27">
                    <a:extLst>
                      <a:ext uri="{FF2B5EF4-FFF2-40B4-BE49-F238E27FC236}">
                        <a16:creationId xmlns:a16="http://schemas.microsoft.com/office/drawing/2014/main" id="{E2F5BDB8-CF49-D148-8B78-61A5CBB2670C}"/>
                      </a:ext>
                    </a:extLst>
                  </p:cNvPr>
                  <p:cNvGrpSpPr/>
                  <p:nvPr/>
                </p:nvGrpSpPr>
                <p:grpSpPr>
                  <a:xfrm>
                    <a:off x="4512244" y="3495789"/>
                    <a:ext cx="1019707" cy="1024714"/>
                    <a:chOff x="4599926" y="3495789"/>
                    <a:chExt cx="1019707" cy="1024714"/>
                  </a:xfrm>
                </p:grpSpPr>
                <p:sp>
                  <p:nvSpPr>
                    <p:cNvPr id="33" name="Arc plein 32">
                      <a:extLst>
                        <a:ext uri="{FF2B5EF4-FFF2-40B4-BE49-F238E27FC236}">
                          <a16:creationId xmlns:a16="http://schemas.microsoft.com/office/drawing/2014/main" id="{59372E8D-72EF-C143-A56A-C339064F5FA4}"/>
                        </a:ext>
                      </a:extLst>
                    </p:cNvPr>
                    <p:cNvSpPr/>
                    <p:nvPr/>
                  </p:nvSpPr>
                  <p:spPr>
                    <a:xfrm rot="7693719">
                      <a:off x="4597423" y="3498292"/>
                      <a:ext cx="1024714" cy="1019707"/>
                    </a:xfrm>
                    <a:prstGeom prst="blockArc">
                      <a:avLst>
                        <a:gd name="adj1" fmla="val 12221696"/>
                        <a:gd name="adj2" fmla="val 757212"/>
                        <a:gd name="adj3" fmla="val 6262"/>
                      </a:avLst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34" name="Triangle 33">
                      <a:extLst>
                        <a:ext uri="{FF2B5EF4-FFF2-40B4-BE49-F238E27FC236}">
                          <a16:creationId xmlns:a16="http://schemas.microsoft.com/office/drawing/2014/main" id="{E3A60C80-FBB3-8A4C-9B7F-E1B1498417AA}"/>
                        </a:ext>
                      </a:extLst>
                    </p:cNvPr>
                    <p:cNvSpPr/>
                    <p:nvPr/>
                  </p:nvSpPr>
                  <p:spPr>
                    <a:xfrm rot="19002135">
                      <a:off x="4631976" y="4208561"/>
                      <a:ext cx="152966" cy="125917"/>
                    </a:xfrm>
                    <a:prstGeom prst="triangle">
                      <a:avLst/>
                    </a:prstGeom>
                    <a:solidFill>
                      <a:srgbClr val="00B050"/>
                    </a:solidFill>
                    <a:ln>
                      <a:solidFill>
                        <a:srgbClr val="00B050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fr-FR"/>
                    </a:p>
                  </p:txBody>
                </p:sp>
              </p:grpSp>
              <p:sp>
                <p:nvSpPr>
                  <p:cNvPr id="29" name="Flèche en arc 28">
                    <a:extLst>
                      <a:ext uri="{FF2B5EF4-FFF2-40B4-BE49-F238E27FC236}">
                        <a16:creationId xmlns:a16="http://schemas.microsoft.com/office/drawing/2014/main" id="{F8AAF6C7-6C6A-0C49-85F3-8B5D8811C1D4}"/>
                      </a:ext>
                    </a:extLst>
                  </p:cNvPr>
                  <p:cNvSpPr/>
                  <p:nvPr/>
                </p:nvSpPr>
                <p:spPr>
                  <a:xfrm rot="20735193">
                    <a:off x="4958917" y="2780434"/>
                    <a:ext cx="990417" cy="1123509"/>
                  </a:xfrm>
                  <a:prstGeom prst="circularArrow">
                    <a:avLst>
                      <a:gd name="adj1" fmla="val 12500"/>
                      <a:gd name="adj2" fmla="val 1142319"/>
                      <a:gd name="adj3" fmla="val 20457681"/>
                      <a:gd name="adj4" fmla="val 9212849"/>
                      <a:gd name="adj5" fmla="val 12500"/>
                    </a:avLst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fr-FR">
                      <a:solidFill>
                        <a:srgbClr val="00B050"/>
                      </a:solidFill>
                    </a:endParaRPr>
                  </a:p>
                </p:txBody>
              </p:sp>
              <p:cxnSp>
                <p:nvCxnSpPr>
                  <p:cNvPr id="30" name="Connecteur droit avec flèche 29">
                    <a:extLst>
                      <a:ext uri="{FF2B5EF4-FFF2-40B4-BE49-F238E27FC236}">
                        <a16:creationId xmlns:a16="http://schemas.microsoft.com/office/drawing/2014/main" id="{65F7E197-71DF-5C4A-953E-2CB99DDB1BB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357196" y="3278849"/>
                    <a:ext cx="1050300" cy="561407"/>
                  </a:xfrm>
                  <a:prstGeom prst="straightConnector1">
                    <a:avLst/>
                  </a:prstGeom>
                  <a:ln>
                    <a:solidFill>
                      <a:schemeClr val="bg1"/>
                    </a:solidFill>
                    <a:tailEnd type="triangle"/>
                  </a:ln>
                </p:spPr>
                <p:style>
                  <a:lnRef idx="3">
                    <a:schemeClr val="accent4"/>
                  </a:lnRef>
                  <a:fillRef idx="0">
                    <a:schemeClr val="accent4"/>
                  </a:fillRef>
                  <a:effectRef idx="2">
                    <a:schemeClr val="accent4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Connecteur droit avec flèche 30">
                    <a:extLst>
                      <a:ext uri="{FF2B5EF4-FFF2-40B4-BE49-F238E27FC236}">
                        <a16:creationId xmlns:a16="http://schemas.microsoft.com/office/drawing/2014/main" id="{A07BA312-B144-744A-AEF5-7CB4A7E86A9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767515" y="3465583"/>
                    <a:ext cx="922162" cy="338675"/>
                  </a:xfrm>
                  <a:prstGeom prst="straightConnector1">
                    <a:avLst/>
                  </a:prstGeom>
                  <a:ln>
                    <a:solidFill>
                      <a:schemeClr val="bg1"/>
                    </a:solidFill>
                    <a:tailEnd type="triangle"/>
                  </a:ln>
                </p:spPr>
                <p:style>
                  <a:lnRef idx="3">
                    <a:schemeClr val="accent6"/>
                  </a:lnRef>
                  <a:fillRef idx="0">
                    <a:schemeClr val="accent6"/>
                  </a:fillRef>
                  <a:effectRef idx="2">
                    <a:schemeClr val="accent6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Connecteur droit avec flèche 31">
                    <a:extLst>
                      <a:ext uri="{FF2B5EF4-FFF2-40B4-BE49-F238E27FC236}">
                        <a16:creationId xmlns:a16="http://schemas.microsoft.com/office/drawing/2014/main" id="{56E464B1-459B-DC4F-AE8D-2E272E8C422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V="1">
                    <a:off x="4945926" y="1453021"/>
                    <a:ext cx="0" cy="1314350"/>
                  </a:xfrm>
                  <a:prstGeom prst="straightConnector1">
                    <a:avLst/>
                  </a:prstGeom>
                  <a:ln>
                    <a:solidFill>
                      <a:schemeClr val="bg1"/>
                    </a:solidFill>
                    <a:tailEnd type="triangle"/>
                  </a:ln>
                </p:spPr>
                <p:style>
                  <a:lnRef idx="3">
                    <a:schemeClr val="accent4"/>
                  </a:lnRef>
                  <a:fillRef idx="0">
                    <a:schemeClr val="accent4"/>
                  </a:fillRef>
                  <a:effectRef idx="2">
                    <a:schemeClr val="accent4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42837F62-8BBB-834D-9ADB-24DD12B187CC}"/>
                  </a:ext>
                </a:extLst>
              </p:cNvPr>
              <p:cNvSpPr txBox="1"/>
              <p:nvPr/>
            </p:nvSpPr>
            <p:spPr>
              <a:xfrm>
                <a:off x="6209571" y="2896204"/>
                <a:ext cx="37371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400" b="1">
                    <a:solidFill>
                      <a:schemeClr val="accent2">
                        <a:lumMod val="50000"/>
                      </a:schemeClr>
                    </a:solidFill>
                  </a:rPr>
                  <a:t>Z</a:t>
                </a:r>
              </a:p>
            </p:txBody>
          </p:sp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9562C7CB-56F9-124A-8CD9-D36980E547D0}"/>
                  </a:ext>
                </a:extLst>
              </p:cNvPr>
              <p:cNvSpPr txBox="1"/>
              <p:nvPr/>
            </p:nvSpPr>
            <p:spPr>
              <a:xfrm>
                <a:off x="7402184" y="4874489"/>
                <a:ext cx="37371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400" b="1">
                    <a:solidFill>
                      <a:schemeClr val="accent2">
                        <a:lumMod val="50000"/>
                      </a:schemeClr>
                    </a:solidFill>
                  </a:rPr>
                  <a:t>Y</a:t>
                </a:r>
              </a:p>
            </p:txBody>
          </p:sp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855E67A6-FC73-4446-ADD9-82734575D7A4}"/>
                  </a:ext>
                </a:extLst>
              </p:cNvPr>
              <p:cNvSpPr txBox="1"/>
              <p:nvPr/>
            </p:nvSpPr>
            <p:spPr>
              <a:xfrm>
                <a:off x="4611474" y="4554975"/>
                <a:ext cx="37371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400" b="1">
                    <a:solidFill>
                      <a:schemeClr val="accent2">
                        <a:lumMod val="50000"/>
                      </a:schemeClr>
                    </a:solidFill>
                  </a:rPr>
                  <a:t>X</a:t>
                </a:r>
              </a:p>
            </p:txBody>
          </p:sp>
        </p:grp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4951C198-FB78-7441-80CD-18FE82F00C17}"/>
                </a:ext>
              </a:extLst>
            </p:cNvPr>
            <p:cNvSpPr txBox="1"/>
            <p:nvPr/>
          </p:nvSpPr>
          <p:spPr>
            <a:xfrm>
              <a:off x="7501354" y="3393560"/>
              <a:ext cx="847492" cy="3737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>
                  <a:solidFill>
                    <a:srgbClr val="FF0000"/>
                  </a:solidFill>
                </a:rPr>
                <a:t>M</a:t>
              </a:r>
              <a:r>
                <a:rPr lang="fr-FR" sz="1100">
                  <a:solidFill>
                    <a:srgbClr val="FF0000"/>
                  </a:solidFill>
                </a:rPr>
                <a:t>G</a:t>
              </a:r>
            </a:p>
          </p:txBody>
        </p:sp>
      </p:grpSp>
      <p:pic>
        <p:nvPicPr>
          <p:cNvPr id="35" name="Image 7">
            <a:extLst>
              <a:ext uri="{FF2B5EF4-FFF2-40B4-BE49-F238E27FC236}">
                <a16:creationId xmlns:a16="http://schemas.microsoft.com/office/drawing/2014/main" id="{0F2580F5-B68F-4DD0-B21B-339CE2427A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3" t="-13008" r="-813" b="13008"/>
          <a:stretch/>
        </p:blipFill>
        <p:spPr>
          <a:xfrm>
            <a:off x="223024" y="5450214"/>
            <a:ext cx="1371603" cy="1360451"/>
          </a:xfrm>
          <a:prstGeom prst="rect">
            <a:avLst/>
          </a:prstGeom>
        </p:spPr>
      </p:pic>
      <p:sp>
        <p:nvSpPr>
          <p:cNvPr id="36" name="ZoneTexte 35">
            <a:extLst>
              <a:ext uri="{FF2B5EF4-FFF2-40B4-BE49-F238E27FC236}">
                <a16:creationId xmlns:a16="http://schemas.microsoft.com/office/drawing/2014/main" id="{DFF33E05-B03D-432F-9AB2-4A30F125C839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10</a:t>
            </a:r>
          </a:p>
        </p:txBody>
      </p:sp>
      <p:sp>
        <p:nvSpPr>
          <p:cNvPr id="41" name="Espace réservé du texte 3">
            <a:extLst>
              <a:ext uri="{FF2B5EF4-FFF2-40B4-BE49-F238E27FC236}">
                <a16:creationId xmlns:a16="http://schemas.microsoft.com/office/drawing/2014/main" id="{9509841C-426B-5F43-BE13-D4D722E43C03}"/>
              </a:ext>
            </a:extLst>
          </p:cNvPr>
          <p:cNvSpPr txBox="1">
            <a:spLocks/>
          </p:cNvSpPr>
          <p:nvPr/>
        </p:nvSpPr>
        <p:spPr>
          <a:xfrm>
            <a:off x="2570524" y="626123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>
                <a:sym typeface="Wingdings" pitchFamily="2" charset="2"/>
              </a:rPr>
              <a:t> </a:t>
            </a:r>
            <a:r>
              <a:rPr lang="fr-FR" sz="2000"/>
              <a:t>Effet Gyroscopique</a:t>
            </a:r>
          </a:p>
        </p:txBody>
      </p:sp>
    </p:spTree>
    <p:extLst>
      <p:ext uri="{BB962C8B-B14F-4D97-AF65-F5344CB8AC3E}">
        <p14:creationId xmlns:p14="http://schemas.microsoft.com/office/powerpoint/2010/main" val="3057374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5" descr="Une image contenant texte, table, socle&#10;&#10;Description générée automatiquement">
            <a:extLst>
              <a:ext uri="{FF2B5EF4-FFF2-40B4-BE49-F238E27FC236}">
                <a16:creationId xmlns:a16="http://schemas.microsoft.com/office/drawing/2014/main" id="{F23A79BA-282E-406B-BBF1-DEF4919564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3713" y="1343087"/>
            <a:ext cx="5310278" cy="4644753"/>
          </a:xfr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0F332939-193E-4465-B846-24E3C72F9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EDEA8E1E-ADEA-4A0C-B1C3-C2A46542B697}"/>
              </a:ext>
            </a:extLst>
          </p:cNvPr>
          <p:cNvGrpSpPr/>
          <p:nvPr/>
        </p:nvGrpSpPr>
        <p:grpSpPr>
          <a:xfrm>
            <a:off x="1786351" y="2547820"/>
            <a:ext cx="5777888" cy="2134945"/>
            <a:chOff x="1746069" y="2166095"/>
            <a:chExt cx="5777888" cy="2134945"/>
          </a:xfrm>
        </p:grpSpPr>
        <p:cxnSp>
          <p:nvCxnSpPr>
            <p:cNvPr id="6" name="Connecteur droit avec flèche 5">
              <a:extLst>
                <a:ext uri="{FF2B5EF4-FFF2-40B4-BE49-F238E27FC236}">
                  <a16:creationId xmlns:a16="http://schemas.microsoft.com/office/drawing/2014/main" id="{39294B96-4FA8-4FAA-95DC-6B5E0F3F5016}"/>
                </a:ext>
              </a:extLst>
            </p:cNvPr>
            <p:cNvCxnSpPr/>
            <p:nvPr/>
          </p:nvCxnSpPr>
          <p:spPr>
            <a:xfrm flipH="1" flipV="1">
              <a:off x="1983259" y="2920313"/>
              <a:ext cx="2131540" cy="20594"/>
            </a:xfrm>
            <a:prstGeom prst="straightConnector1">
              <a:avLst/>
            </a:prstGeom>
            <a:ln>
              <a:solidFill>
                <a:schemeClr val="tx2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8" name="Flèche : droite 7">
              <a:extLst>
                <a:ext uri="{FF2B5EF4-FFF2-40B4-BE49-F238E27FC236}">
                  <a16:creationId xmlns:a16="http://schemas.microsoft.com/office/drawing/2014/main" id="{B93962D2-E06A-4325-BFF3-4637DF0952BD}"/>
                </a:ext>
              </a:extLst>
            </p:cNvPr>
            <p:cNvSpPr/>
            <p:nvPr/>
          </p:nvSpPr>
          <p:spPr>
            <a:xfrm rot="18780000">
              <a:off x="2236967" y="3467904"/>
              <a:ext cx="1482811" cy="123568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Arc 10">
              <a:extLst>
                <a:ext uri="{FF2B5EF4-FFF2-40B4-BE49-F238E27FC236}">
                  <a16:creationId xmlns:a16="http://schemas.microsoft.com/office/drawing/2014/main" id="{AFE4BEBA-2E7E-43A8-8F87-209F354DA3AB}"/>
                </a:ext>
              </a:extLst>
            </p:cNvPr>
            <p:cNvSpPr/>
            <p:nvPr/>
          </p:nvSpPr>
          <p:spPr>
            <a:xfrm rot="18600000" flipH="1">
              <a:off x="2625502" y="2683478"/>
              <a:ext cx="628899" cy="1527327"/>
            </a:xfrm>
            <a:prstGeom prst="arc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10D225EA-BB48-44DA-8C2B-0C9845F8F601}"/>
                </a:ext>
              </a:extLst>
            </p:cNvPr>
            <p:cNvSpPr txBox="1"/>
            <p:nvPr/>
          </p:nvSpPr>
          <p:spPr>
            <a:xfrm>
              <a:off x="1746069" y="3233466"/>
              <a:ext cx="557024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FF0000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fr-FR" b="1">
                  <a:solidFill>
                    <a:srgbClr val="FF0000"/>
                  </a:solidFill>
                  <a:latin typeface="Arial"/>
                  <a:cs typeface="Arial"/>
                </a:rPr>
                <a:t>60°</a:t>
              </a:r>
              <a:endParaRPr lang="fr-FR" b="1">
                <a:solidFill>
                  <a:srgbClr val="FF0000"/>
                </a:solidFill>
              </a:endParaRPr>
            </a:p>
          </p:txBody>
        </p:sp>
        <p:cxnSp>
          <p:nvCxnSpPr>
            <p:cNvPr id="12" name="Connecteur droit avec flèche 11">
              <a:extLst>
                <a:ext uri="{FF2B5EF4-FFF2-40B4-BE49-F238E27FC236}">
                  <a16:creationId xmlns:a16="http://schemas.microsoft.com/office/drawing/2014/main" id="{131BCC52-935E-4FE4-A6EF-2D929183CC2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88001" y="2920942"/>
              <a:ext cx="2161487" cy="19335"/>
            </a:xfrm>
            <a:prstGeom prst="straightConnector1">
              <a:avLst/>
            </a:prstGeom>
            <a:ln>
              <a:solidFill>
                <a:srgbClr val="00B050"/>
              </a:solidFill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13" name="Arc 12">
              <a:extLst>
                <a:ext uri="{FF2B5EF4-FFF2-40B4-BE49-F238E27FC236}">
                  <a16:creationId xmlns:a16="http://schemas.microsoft.com/office/drawing/2014/main" id="{ECDFA9B9-08EE-40A0-B067-CE330B9E66E0}"/>
                </a:ext>
              </a:extLst>
            </p:cNvPr>
            <p:cNvSpPr/>
            <p:nvPr/>
          </p:nvSpPr>
          <p:spPr>
            <a:xfrm rot="11700000" flipH="1">
              <a:off x="6519778" y="2166095"/>
              <a:ext cx="429249" cy="1517345"/>
            </a:xfrm>
            <a:prstGeom prst="arc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Flèche : droite 13">
              <a:extLst>
                <a:ext uri="{FF2B5EF4-FFF2-40B4-BE49-F238E27FC236}">
                  <a16:creationId xmlns:a16="http://schemas.microsoft.com/office/drawing/2014/main" id="{AC4951F3-C550-4853-BB31-11F894C1B3F8}"/>
                </a:ext>
              </a:extLst>
            </p:cNvPr>
            <p:cNvSpPr/>
            <p:nvPr/>
          </p:nvSpPr>
          <p:spPr>
            <a:xfrm rot="18780000">
              <a:off x="2596338" y="3487869"/>
              <a:ext cx="1482811" cy="123568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Flèche : droite 14">
              <a:extLst>
                <a:ext uri="{FF2B5EF4-FFF2-40B4-BE49-F238E27FC236}">
                  <a16:creationId xmlns:a16="http://schemas.microsoft.com/office/drawing/2014/main" id="{20FF94FC-BE21-43E8-A77A-9A58D06F84E7}"/>
                </a:ext>
              </a:extLst>
            </p:cNvPr>
            <p:cNvSpPr/>
            <p:nvPr/>
          </p:nvSpPr>
          <p:spPr>
            <a:xfrm rot="13680000">
              <a:off x="5151866" y="3497851"/>
              <a:ext cx="1482811" cy="123568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fr-FR">
                <a:highlight>
                  <a:srgbClr val="00FF00"/>
                </a:highlight>
                <a:cs typeface="Calibri"/>
              </a:endParaRPr>
            </a:p>
          </p:txBody>
        </p:sp>
        <p:sp>
          <p:nvSpPr>
            <p:cNvPr id="16" name="Flèche : droite 15">
              <a:extLst>
                <a:ext uri="{FF2B5EF4-FFF2-40B4-BE49-F238E27FC236}">
                  <a16:creationId xmlns:a16="http://schemas.microsoft.com/office/drawing/2014/main" id="{596D69E7-82C4-47B8-A806-B9B790578910}"/>
                </a:ext>
              </a:extLst>
            </p:cNvPr>
            <p:cNvSpPr/>
            <p:nvPr/>
          </p:nvSpPr>
          <p:spPr>
            <a:xfrm rot="13680000">
              <a:off x="5611062" y="3497851"/>
              <a:ext cx="1482811" cy="123568"/>
            </a:xfrm>
            <a:prstGeom prst="right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fr-FR">
                <a:highlight>
                  <a:srgbClr val="00FF00"/>
                </a:highlight>
                <a:cs typeface="Calibri"/>
              </a:endParaRP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AB65FE86-4CC9-437C-BE8E-E5F466797A77}"/>
                </a:ext>
              </a:extLst>
            </p:cNvPr>
            <p:cNvSpPr txBox="1"/>
            <p:nvPr/>
          </p:nvSpPr>
          <p:spPr>
            <a:xfrm>
              <a:off x="6966933" y="3253430"/>
              <a:ext cx="557024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00B050"/>
              </a:solidFill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l"/>
              <a:r>
                <a:rPr lang="fr-FR" b="1">
                  <a:solidFill>
                    <a:srgbClr val="00B050"/>
                  </a:solidFill>
                  <a:latin typeface="Arial"/>
                  <a:cs typeface="Arial"/>
                </a:rPr>
                <a:t>60°</a:t>
              </a:r>
              <a:endParaRPr lang="fr-FR" b="1">
                <a:solidFill>
                  <a:srgbClr val="00B050"/>
                </a:solidFill>
              </a:endParaRPr>
            </a:p>
          </p:txBody>
        </p:sp>
      </p:grpSp>
      <p:pic>
        <p:nvPicPr>
          <p:cNvPr id="18" name="Image 7">
            <a:extLst>
              <a:ext uri="{FF2B5EF4-FFF2-40B4-BE49-F238E27FC236}">
                <a16:creationId xmlns:a16="http://schemas.microsoft.com/office/drawing/2014/main" id="{FA8F9400-A0DF-45C5-8DFB-1C61BE23F6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37143D35-0452-4308-AE5F-F86FF592C261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111</a:t>
            </a:r>
          </a:p>
        </p:txBody>
      </p:sp>
      <p:sp>
        <p:nvSpPr>
          <p:cNvPr id="42" name="Espace réservé du texte 3">
            <a:extLst>
              <a:ext uri="{FF2B5EF4-FFF2-40B4-BE49-F238E27FC236}">
                <a16:creationId xmlns:a16="http://schemas.microsoft.com/office/drawing/2014/main" id="{3F8050C5-DAEF-2E43-A506-3BE6C8025D5A}"/>
              </a:ext>
            </a:extLst>
          </p:cNvPr>
          <p:cNvSpPr txBox="1">
            <a:spLocks/>
          </p:cNvSpPr>
          <p:nvPr/>
        </p:nvSpPr>
        <p:spPr>
          <a:xfrm>
            <a:off x="1988096" y="215334"/>
            <a:ext cx="4608512" cy="42310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400">
                <a:latin typeface="Arial"/>
                <a:cs typeface="Arial"/>
              </a:rPr>
              <a:t>Chargements Particuliers</a:t>
            </a:r>
            <a:endParaRPr lang="fr-FR" sz="2400"/>
          </a:p>
        </p:txBody>
      </p:sp>
      <p:sp>
        <p:nvSpPr>
          <p:cNvPr id="43" name="Espace réservé du texte 3">
            <a:extLst>
              <a:ext uri="{FF2B5EF4-FFF2-40B4-BE49-F238E27FC236}">
                <a16:creationId xmlns:a16="http://schemas.microsoft.com/office/drawing/2014/main" id="{1AB1E0CD-6424-5A4E-BC70-3B127D26F9D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904993" y="783084"/>
            <a:ext cx="4608512" cy="423109"/>
          </a:xfrm>
        </p:spPr>
        <p:txBody>
          <a:bodyPr/>
          <a:lstStyle/>
          <a:p>
            <a:pPr algn="l"/>
            <a:r>
              <a:rPr lang="fr-FR" sz="2000">
                <a:sym typeface="Wingdings" pitchFamily="2" charset="2"/>
              </a:rPr>
              <a:t> Rebond du Vent sur le Sol</a:t>
            </a:r>
            <a:endParaRPr lang="fr-FR" sz="2000"/>
          </a:p>
        </p:txBody>
      </p:sp>
    </p:spTree>
    <p:extLst>
      <p:ext uri="{BB962C8B-B14F-4D97-AF65-F5344CB8AC3E}">
        <p14:creationId xmlns:p14="http://schemas.microsoft.com/office/powerpoint/2010/main" val="33106934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5" descr="Une image contenant texte, table, socle&#10;&#10;Description générée automatiquement">
            <a:extLst>
              <a:ext uri="{FF2B5EF4-FFF2-40B4-BE49-F238E27FC236}">
                <a16:creationId xmlns:a16="http://schemas.microsoft.com/office/drawing/2014/main" id="{F23A79BA-282E-406B-BBF1-DEF4919564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3190" y="1235129"/>
            <a:ext cx="5377723" cy="4703746"/>
          </a:xfr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0F332939-193E-4465-B846-24E3C72F99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pic>
        <p:nvPicPr>
          <p:cNvPr id="18" name="Image 7">
            <a:extLst>
              <a:ext uri="{FF2B5EF4-FFF2-40B4-BE49-F238E27FC236}">
                <a16:creationId xmlns:a16="http://schemas.microsoft.com/office/drawing/2014/main" id="{FA8F9400-A0DF-45C5-8DFB-1C61BE23F6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grpSp>
        <p:nvGrpSpPr>
          <p:cNvPr id="2" name="Groupe 1">
            <a:extLst>
              <a:ext uri="{FF2B5EF4-FFF2-40B4-BE49-F238E27FC236}">
                <a16:creationId xmlns:a16="http://schemas.microsoft.com/office/drawing/2014/main" id="{0C4A1A93-772D-ED45-A2A2-0BFF7A00F848}"/>
              </a:ext>
            </a:extLst>
          </p:cNvPr>
          <p:cNvGrpSpPr/>
          <p:nvPr/>
        </p:nvGrpSpPr>
        <p:grpSpPr>
          <a:xfrm>
            <a:off x="6677786" y="2314931"/>
            <a:ext cx="728883" cy="900210"/>
            <a:chOff x="6441819" y="2049467"/>
            <a:chExt cx="512214" cy="748012"/>
          </a:xfrm>
        </p:grpSpPr>
        <p:sp>
          <p:nvSpPr>
            <p:cNvPr id="14" name="Flèche : droite 13">
              <a:extLst>
                <a:ext uri="{FF2B5EF4-FFF2-40B4-BE49-F238E27FC236}">
                  <a16:creationId xmlns:a16="http://schemas.microsoft.com/office/drawing/2014/main" id="{AC4951F3-C550-4853-BB31-11F894C1B3F8}"/>
                </a:ext>
              </a:extLst>
            </p:cNvPr>
            <p:cNvSpPr/>
            <p:nvPr/>
          </p:nvSpPr>
          <p:spPr>
            <a:xfrm rot="10800000">
              <a:off x="6441819" y="2272847"/>
              <a:ext cx="497600" cy="9457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Flèche : droite 13">
              <a:extLst>
                <a:ext uri="{FF2B5EF4-FFF2-40B4-BE49-F238E27FC236}">
                  <a16:creationId xmlns:a16="http://schemas.microsoft.com/office/drawing/2014/main" id="{587FB12C-454E-274E-BBBA-183C11E1E2E6}"/>
                </a:ext>
              </a:extLst>
            </p:cNvPr>
            <p:cNvSpPr/>
            <p:nvPr/>
          </p:nvSpPr>
          <p:spPr>
            <a:xfrm rot="10800000">
              <a:off x="6456433" y="2487877"/>
              <a:ext cx="497600" cy="9457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Flèche : droite 13">
              <a:extLst>
                <a:ext uri="{FF2B5EF4-FFF2-40B4-BE49-F238E27FC236}">
                  <a16:creationId xmlns:a16="http://schemas.microsoft.com/office/drawing/2014/main" id="{EFBC0167-41E2-6A40-8168-3454D3247C84}"/>
                </a:ext>
              </a:extLst>
            </p:cNvPr>
            <p:cNvSpPr/>
            <p:nvPr/>
          </p:nvSpPr>
          <p:spPr>
            <a:xfrm rot="10800000">
              <a:off x="6445995" y="2702907"/>
              <a:ext cx="497600" cy="9457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Flèche : droite 13">
              <a:extLst>
                <a:ext uri="{FF2B5EF4-FFF2-40B4-BE49-F238E27FC236}">
                  <a16:creationId xmlns:a16="http://schemas.microsoft.com/office/drawing/2014/main" id="{3F54E26E-8640-3A44-9B9B-57DE67A1782D}"/>
                </a:ext>
              </a:extLst>
            </p:cNvPr>
            <p:cNvSpPr/>
            <p:nvPr/>
          </p:nvSpPr>
          <p:spPr>
            <a:xfrm rot="10800000">
              <a:off x="6443907" y="2049467"/>
              <a:ext cx="497600" cy="94572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483DFD66-1E97-4CDA-A5AD-896E4BF2BB75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12</a:t>
            </a:r>
          </a:p>
        </p:txBody>
      </p:sp>
      <p:sp>
        <p:nvSpPr>
          <p:cNvPr id="25" name="Espace réservé du texte 3">
            <a:extLst>
              <a:ext uri="{FF2B5EF4-FFF2-40B4-BE49-F238E27FC236}">
                <a16:creationId xmlns:a16="http://schemas.microsoft.com/office/drawing/2014/main" id="{5D7C381C-A4B8-404F-91F1-85EEF342DC5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35696" y="121926"/>
            <a:ext cx="4608512" cy="423109"/>
          </a:xfrm>
        </p:spPr>
        <p:txBody>
          <a:bodyPr/>
          <a:lstStyle/>
          <a:p>
            <a:r>
              <a:rPr lang="fr-FR" sz="2400"/>
              <a:t>Chargements Particuliers</a:t>
            </a:r>
          </a:p>
        </p:txBody>
      </p:sp>
      <p:sp>
        <p:nvSpPr>
          <p:cNvPr id="26" name="Espace réservé du texte 3">
            <a:extLst>
              <a:ext uri="{FF2B5EF4-FFF2-40B4-BE49-F238E27FC236}">
                <a16:creationId xmlns:a16="http://schemas.microsoft.com/office/drawing/2014/main" id="{E2B900CA-91A7-7D41-A3B1-10CD4B391421}"/>
              </a:ext>
            </a:extLst>
          </p:cNvPr>
          <p:cNvSpPr txBox="1">
            <a:spLocks/>
          </p:cNvSpPr>
          <p:nvPr/>
        </p:nvSpPr>
        <p:spPr>
          <a:xfrm>
            <a:off x="1243241" y="644823"/>
            <a:ext cx="6632406" cy="423109"/>
          </a:xfrm>
          <a:prstGeom prst="rect">
            <a:avLst/>
          </a:prstGeom>
        </p:spPr>
        <p:txBody>
          <a:bodyPr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>
                <a:sym typeface="Wingdings" pitchFamily="2" charset="2"/>
              </a:rPr>
              <a:t> Changement brusque d’orientation du vent  -  180° </a:t>
            </a:r>
            <a:endParaRPr lang="fr-FR" sz="2000"/>
          </a:p>
        </p:txBody>
      </p:sp>
    </p:spTree>
    <p:extLst>
      <p:ext uri="{BB962C8B-B14F-4D97-AF65-F5344CB8AC3E}">
        <p14:creationId xmlns:p14="http://schemas.microsoft.com/office/powerpoint/2010/main" val="32068781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5">
            <a:extLst>
              <a:ext uri="{FF2B5EF4-FFF2-40B4-BE49-F238E27FC236}">
                <a16:creationId xmlns:a16="http://schemas.microsoft.com/office/drawing/2014/main" id="{0B6FC48A-FFA9-46A8-9BA6-46FCD12AB5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71486" y="1150375"/>
            <a:ext cx="5625672" cy="4870914"/>
          </a:xfr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4D2A0A6E-0CC9-4D95-9335-AB187C453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sp>
        <p:nvSpPr>
          <p:cNvPr id="6" name="Flèche : bas 5">
            <a:extLst>
              <a:ext uri="{FF2B5EF4-FFF2-40B4-BE49-F238E27FC236}">
                <a16:creationId xmlns:a16="http://schemas.microsoft.com/office/drawing/2014/main" id="{E63E9519-30E2-43B2-88AE-A40BBC105830}"/>
              </a:ext>
            </a:extLst>
          </p:cNvPr>
          <p:cNvSpPr/>
          <p:nvPr/>
        </p:nvSpPr>
        <p:spPr>
          <a:xfrm rot="18120000" flipV="1">
            <a:off x="5218142" y="3609776"/>
            <a:ext cx="247135" cy="895864"/>
          </a:xfrm>
          <a:prstGeom prst="downArrow">
            <a:avLst/>
          </a:prstGeom>
          <a:solidFill>
            <a:srgbClr val="0070C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 : bas 7">
            <a:extLst>
              <a:ext uri="{FF2B5EF4-FFF2-40B4-BE49-F238E27FC236}">
                <a16:creationId xmlns:a16="http://schemas.microsoft.com/office/drawing/2014/main" id="{A02C1124-5122-4DA9-981E-3CD54AE48020}"/>
              </a:ext>
            </a:extLst>
          </p:cNvPr>
          <p:cNvSpPr/>
          <p:nvPr/>
        </p:nvSpPr>
        <p:spPr>
          <a:xfrm rot="18120000" flipV="1">
            <a:off x="5712412" y="3455316"/>
            <a:ext cx="247135" cy="895864"/>
          </a:xfrm>
          <a:prstGeom prst="downArrow">
            <a:avLst/>
          </a:prstGeom>
          <a:solidFill>
            <a:srgbClr val="0070C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Flèche : bas 9">
            <a:extLst>
              <a:ext uri="{FF2B5EF4-FFF2-40B4-BE49-F238E27FC236}">
                <a16:creationId xmlns:a16="http://schemas.microsoft.com/office/drawing/2014/main" id="{8C81B2B7-AEF0-47B0-9E78-B7B3F46066FA}"/>
              </a:ext>
            </a:extLst>
          </p:cNvPr>
          <p:cNvSpPr/>
          <p:nvPr/>
        </p:nvSpPr>
        <p:spPr>
          <a:xfrm rot="18120000" flipV="1">
            <a:off x="6247871" y="3331748"/>
            <a:ext cx="247135" cy="895864"/>
          </a:xfrm>
          <a:prstGeom prst="downArrow">
            <a:avLst/>
          </a:prstGeom>
          <a:solidFill>
            <a:srgbClr val="0070C0"/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7">
            <a:extLst>
              <a:ext uri="{FF2B5EF4-FFF2-40B4-BE49-F238E27FC236}">
                <a16:creationId xmlns:a16="http://schemas.microsoft.com/office/drawing/2014/main" id="{CFC218BF-28D5-459A-8634-5474A5BBC9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13" t="-13008" r="-813" b="13008"/>
          <a:stretch/>
        </p:blipFill>
        <p:spPr>
          <a:xfrm>
            <a:off x="223024" y="5445549"/>
            <a:ext cx="1371603" cy="1360451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504A7325-B360-42B0-8BB8-01A94DF037B9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13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88F81C4F-07FB-1544-8758-F817446253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835696" y="121926"/>
            <a:ext cx="4608512" cy="423109"/>
          </a:xfrm>
        </p:spPr>
        <p:txBody>
          <a:bodyPr/>
          <a:lstStyle/>
          <a:p>
            <a:r>
              <a:rPr lang="fr-FR" sz="2400"/>
              <a:t>Chargements Particuliers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14F38611-314F-4148-AE67-6BB37DAA9E64}"/>
              </a:ext>
            </a:extLst>
          </p:cNvPr>
          <p:cNvSpPr txBox="1">
            <a:spLocks/>
          </p:cNvSpPr>
          <p:nvPr/>
        </p:nvSpPr>
        <p:spPr>
          <a:xfrm>
            <a:off x="2578714" y="59778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2000">
                <a:sym typeface="Wingdings" pitchFamily="2" charset="2"/>
              </a:rPr>
              <a:t> Vent extrême latérale </a:t>
            </a:r>
            <a:endParaRPr lang="fr-FR" sz="2000"/>
          </a:p>
        </p:txBody>
      </p:sp>
    </p:spTree>
    <p:extLst>
      <p:ext uri="{BB962C8B-B14F-4D97-AF65-F5344CB8AC3E}">
        <p14:creationId xmlns:p14="http://schemas.microsoft.com/office/powerpoint/2010/main" val="7143949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9EFED4C-E7B3-42F6-8536-D91EFB760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532" y="860692"/>
            <a:ext cx="8424936" cy="4687739"/>
          </a:xfrm>
        </p:spPr>
        <p:txBody>
          <a:bodyPr lIns="91440" tIns="45720" rIns="91440" bIns="45720" anchor="t"/>
          <a:lstStyle/>
          <a:p>
            <a:r>
              <a:rPr lang="fr-FR" sz="2400">
                <a:latin typeface="Arial"/>
                <a:cs typeface="Arial"/>
              </a:rPr>
              <a:t>Etudes vibratoires des pales</a:t>
            </a:r>
          </a:p>
          <a:p>
            <a:pPr lvl="1"/>
            <a:r>
              <a:rPr lang="fr-FR" sz="1800">
                <a:latin typeface="Arial"/>
                <a:cs typeface="Arial"/>
              </a:rPr>
              <a:t>- Ne sera pas étudié, seule l’étude du mât fera foi</a:t>
            </a:r>
          </a:p>
          <a:p>
            <a:r>
              <a:rPr lang="fr-FR" sz="2400">
                <a:latin typeface="Arial"/>
                <a:cs typeface="Arial"/>
              </a:rPr>
              <a:t>Inertie des pales</a:t>
            </a:r>
          </a:p>
          <a:p>
            <a:pPr lvl="1"/>
            <a:r>
              <a:rPr lang="fr-FR" sz="1800">
                <a:latin typeface="Arial"/>
                <a:cs typeface="Arial"/>
              </a:rPr>
              <a:t>- Pales de 4 Tonnes tournant à 30 tr/min, étude pour vérifier l’encastrement  de la liaison</a:t>
            </a:r>
          </a:p>
          <a:p>
            <a:r>
              <a:rPr lang="fr-FR" sz="2400">
                <a:latin typeface="Arial"/>
                <a:cs typeface="Arial"/>
              </a:rPr>
              <a:t>Effort sur la pale</a:t>
            </a:r>
          </a:p>
          <a:p>
            <a:pPr lvl="1"/>
            <a:r>
              <a:rPr lang="fr-FR" sz="1800">
                <a:latin typeface="Arial"/>
                <a:cs typeface="Arial"/>
              </a:rPr>
              <a:t>- Effort repris sur la liaison assurant aussi le Pitch</a:t>
            </a:r>
          </a:p>
          <a:p>
            <a:r>
              <a:rPr lang="fr-FR" sz="2400">
                <a:latin typeface="Arial"/>
                <a:cs typeface="Arial"/>
              </a:rPr>
              <a:t>Etude de la fatigue de la pale</a:t>
            </a:r>
          </a:p>
          <a:p>
            <a:pPr marL="0" indent="0">
              <a:buNone/>
            </a:pPr>
            <a:r>
              <a:rPr lang="fr-FR" sz="1800" b="0">
                <a:solidFill>
                  <a:srgbClr val="004D6F"/>
                </a:solidFill>
                <a:latin typeface="Arial"/>
                <a:cs typeface="Arial"/>
              </a:rPr>
              <a:t>      - Notamment en flexion et traction/compression</a:t>
            </a:r>
            <a:endParaRPr lang="fr-FR" sz="1800"/>
          </a:p>
          <a:p>
            <a:endParaRPr lang="fr-FR"/>
          </a:p>
          <a:p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8567759-8AB9-4493-87EA-D61AB9B62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190C39A-EFA8-4711-9E4F-A0DEC80AFE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r>
              <a:rPr lang="fr-FR" sz="2400">
                <a:latin typeface="Arial"/>
                <a:cs typeface="Arial"/>
              </a:rPr>
              <a:t>Dimensionnement des pales</a:t>
            </a:r>
          </a:p>
        </p:txBody>
      </p:sp>
      <p:pic>
        <p:nvPicPr>
          <p:cNvPr id="22" name="Image 7">
            <a:extLst>
              <a:ext uri="{FF2B5EF4-FFF2-40B4-BE49-F238E27FC236}">
                <a16:creationId xmlns:a16="http://schemas.microsoft.com/office/drawing/2014/main" id="{B045BF9A-F60D-431B-B9B3-3AF48FACAC3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DF7EED3-0BEB-41FF-AE31-C8E84E4C9A7D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40726098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2">
            <a:extLst>
              <a:ext uri="{FF2B5EF4-FFF2-40B4-BE49-F238E27FC236}">
                <a16:creationId xmlns:a16="http://schemas.microsoft.com/office/drawing/2014/main" id="{E41432D0-97B1-4F56-8C86-8A01749BDD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64" b="17480"/>
          <a:stretch/>
        </p:blipFill>
        <p:spPr>
          <a:xfrm>
            <a:off x="3980985" y="2704171"/>
            <a:ext cx="4371278" cy="3648214"/>
          </a:xfrm>
          <a:prstGeom prst="rect">
            <a:avLst/>
          </a:prstGeom>
        </p:spPr>
      </p:pic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CC628DD-B1B0-4526-8886-CD3F2CCF9A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667" y="924265"/>
            <a:ext cx="8211145" cy="554971"/>
          </a:xfrm>
          <a:ln>
            <a:solidFill>
              <a:schemeClr val="bg1"/>
            </a:solidFill>
          </a:ln>
        </p:spPr>
        <p:txBody>
          <a:bodyPr lIns="91440" tIns="45720" rIns="91440" bIns="45720" anchor="t"/>
          <a:lstStyle/>
          <a:p>
            <a:r>
              <a:rPr lang="fr-FR" sz="2400">
                <a:latin typeface="Arial"/>
                <a:cs typeface="Arial"/>
              </a:rPr>
              <a:t>Vent turbulent = Déséquilibre sur le disque éolien </a:t>
            </a:r>
            <a:endParaRPr lang="en-US" sz="2400" b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  <a:p>
            <a:endParaRPr lang="fr-FR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fr-FR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8666D64A-57FB-4F7E-B987-68328AB70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8409FE59-FC3E-47DF-B360-DDEF53CB2190}"/>
              </a:ext>
            </a:extLst>
          </p:cNvPr>
          <p:cNvSpPr/>
          <p:nvPr/>
        </p:nvSpPr>
        <p:spPr>
          <a:xfrm>
            <a:off x="4737612" y="2929727"/>
            <a:ext cx="2907156" cy="2839616"/>
          </a:xfrm>
          <a:prstGeom prst="ellipse">
            <a:avLst/>
          </a:prstGeom>
          <a:solidFill>
            <a:srgbClr val="E29100">
              <a:alpha val="5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EF83F8A-4DE8-40CE-AF79-BBF15B51F029}"/>
              </a:ext>
            </a:extLst>
          </p:cNvPr>
          <p:cNvSpPr/>
          <p:nvPr/>
        </p:nvSpPr>
        <p:spPr>
          <a:xfrm>
            <a:off x="4986548" y="3087259"/>
            <a:ext cx="1393887" cy="1381303"/>
          </a:xfrm>
          <a:prstGeom prst="ellipse">
            <a:avLst/>
          </a:prstGeom>
          <a:solidFill>
            <a:srgbClr val="0070C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cs typeface="Calibri"/>
            </a:endParaRPr>
          </a:p>
        </p:txBody>
      </p:sp>
      <p:sp>
        <p:nvSpPr>
          <p:cNvPr id="12" name="Espace réservé du texte 3">
            <a:extLst>
              <a:ext uri="{FF2B5EF4-FFF2-40B4-BE49-F238E27FC236}">
                <a16:creationId xmlns:a16="http://schemas.microsoft.com/office/drawing/2014/main" id="{93C958CE-4B07-4492-84C8-BBB0A85083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143413" y="142602"/>
            <a:ext cx="4604274" cy="381920"/>
          </a:xfrm>
        </p:spPr>
        <p:txBody>
          <a:bodyPr lIns="91440" tIns="45720" rIns="91440" bIns="45720" anchor="t"/>
          <a:lstStyle/>
          <a:p>
            <a:pPr algn="ctr"/>
            <a:r>
              <a:rPr lang="fr-FR" sz="2400">
                <a:latin typeface="Arial"/>
                <a:cs typeface="Arial"/>
              </a:rPr>
              <a:t>Dimensionnement arbre rotor </a:t>
            </a:r>
            <a:endParaRPr lang="fr-FR" sz="240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1CD9A19C-DE8A-433A-BC20-C418477DB8AE}"/>
              </a:ext>
            </a:extLst>
          </p:cNvPr>
          <p:cNvSpPr txBox="1"/>
          <p:nvPr/>
        </p:nvSpPr>
        <p:spPr>
          <a:xfrm>
            <a:off x="36277" y="2012235"/>
            <a:ext cx="4540055" cy="707886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000" b="1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Dimensionnement en fatigue </a:t>
            </a:r>
            <a:endParaRPr lang="fr-FR" sz="200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  <a:p>
            <a:pPr algn="ctr"/>
            <a:r>
              <a:rPr lang="fr-FR" sz="2000" b="1" u="sng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Effort De flexion Purement Alterné</a:t>
            </a:r>
            <a:endParaRPr lang="fr-FR" sz="200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4CA8E5A3-5513-4ADA-B5A6-63177E89394F}"/>
              </a:ext>
            </a:extLst>
          </p:cNvPr>
          <p:cNvSpPr txBox="1"/>
          <p:nvPr/>
        </p:nvSpPr>
        <p:spPr>
          <a:xfrm>
            <a:off x="4184167" y="2286584"/>
            <a:ext cx="4540055" cy="461665"/>
          </a:xfrm>
          <a:prstGeom prst="rect">
            <a:avLst/>
          </a:prstGeom>
          <a:noFill/>
          <a:ln w="28575">
            <a:noFill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400" b="1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S </a:t>
            </a:r>
            <a:r>
              <a:rPr lang="fr-FR" sz="2400" b="1" err="1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vr</a:t>
            </a:r>
            <a:r>
              <a:rPr lang="fr-FR" sz="2400" b="1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= 0.33 S disque</a:t>
            </a:r>
            <a:endParaRPr lang="fr-FR" sz="240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C0D7DEA5-570A-49E5-B3AB-FEF7FD64E0DC}"/>
              </a:ext>
            </a:extLst>
          </p:cNvPr>
          <p:cNvCxnSpPr/>
          <p:nvPr/>
        </p:nvCxnSpPr>
        <p:spPr>
          <a:xfrm>
            <a:off x="2939740" y="3380213"/>
            <a:ext cx="2698595" cy="36799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>
            <a:extLst>
              <a:ext uri="{FF2B5EF4-FFF2-40B4-BE49-F238E27FC236}">
                <a16:creationId xmlns:a16="http://schemas.microsoft.com/office/drawing/2014/main" id="{A6F74FEF-81C9-42C4-86D6-D882CE5166D7}"/>
              </a:ext>
            </a:extLst>
          </p:cNvPr>
          <p:cNvCxnSpPr>
            <a:cxnSpLocks/>
          </p:cNvCxnSpPr>
          <p:nvPr/>
        </p:nvCxnSpPr>
        <p:spPr>
          <a:xfrm>
            <a:off x="2939740" y="4762964"/>
            <a:ext cx="2698595" cy="367991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66DBD1B6-3F96-40D8-96A7-E1F385C754D9}"/>
              </a:ext>
            </a:extLst>
          </p:cNvPr>
          <p:cNvSpPr txBox="1"/>
          <p:nvPr/>
        </p:nvSpPr>
        <p:spPr>
          <a:xfrm>
            <a:off x="1499232" y="3122886"/>
            <a:ext cx="1438417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400">
                <a:latin typeface="Arial"/>
                <a:cs typeface="Arial"/>
              </a:rPr>
              <a:t>V rafale</a:t>
            </a:r>
            <a:endParaRPr lang="fr-FR" sz="2400"/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3D48D369-93F0-4BC9-BD9D-6EB0635A940C}"/>
              </a:ext>
            </a:extLst>
          </p:cNvPr>
          <p:cNvSpPr txBox="1"/>
          <p:nvPr/>
        </p:nvSpPr>
        <p:spPr>
          <a:xfrm>
            <a:off x="1209368" y="4468563"/>
            <a:ext cx="172828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400">
                <a:latin typeface="Arial"/>
                <a:cs typeface="Arial"/>
              </a:rPr>
              <a:t>V nominale</a:t>
            </a:r>
            <a:endParaRPr lang="fr-FR" sz="2400"/>
          </a:p>
        </p:txBody>
      </p:sp>
      <p:pic>
        <p:nvPicPr>
          <p:cNvPr id="14" name="Image 7">
            <a:extLst>
              <a:ext uri="{FF2B5EF4-FFF2-40B4-BE49-F238E27FC236}">
                <a16:creationId xmlns:a16="http://schemas.microsoft.com/office/drawing/2014/main" id="{DA4DB87D-A373-4988-8539-70AF8A8774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266787DB-0215-4C0F-A082-356DE68894E4}"/>
              </a:ext>
            </a:extLst>
          </p:cNvPr>
          <p:cNvSpPr txBox="1"/>
          <p:nvPr/>
        </p:nvSpPr>
        <p:spPr>
          <a:xfrm>
            <a:off x="7152772" y="6352385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2556262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B8E0311-59B1-4C62-BFB1-D0E5AA5C19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7633" y="692198"/>
            <a:ext cx="8424936" cy="5354642"/>
          </a:xfrm>
        </p:spPr>
        <p:txBody>
          <a:bodyPr lIns="91440" tIns="45720" rIns="91440" bIns="45720" anchor="t"/>
          <a:lstStyle/>
          <a:p>
            <a:r>
              <a:rPr lang="fr-FR" sz="2000">
                <a:latin typeface="Arial"/>
                <a:cs typeface="Arial"/>
              </a:rPr>
              <a:t>Transmission des charges</a:t>
            </a:r>
            <a:endParaRPr lang="fr-FR" sz="2000"/>
          </a:p>
          <a:p>
            <a:pPr marL="0" indent="0">
              <a:buNone/>
            </a:pPr>
            <a:r>
              <a:rPr lang="fr-FR" sz="1800" b="0">
                <a:latin typeface="Arial"/>
                <a:cs typeface="Arial"/>
              </a:rPr>
              <a:t>       </a:t>
            </a:r>
            <a:r>
              <a:rPr lang="fr-FR" sz="1800" b="0">
                <a:solidFill>
                  <a:srgbClr val="004D6F"/>
                </a:solidFill>
                <a:latin typeface="Arial"/>
                <a:cs typeface="Arial"/>
              </a:rPr>
              <a:t> - Analyse RDM de toutes les charges en tension, flexion et fatigue </a:t>
            </a:r>
            <a:endParaRPr lang="fr-FR" sz="1800">
              <a:solidFill>
                <a:srgbClr val="004D6F"/>
              </a:solidFill>
            </a:endParaRPr>
          </a:p>
          <a:p>
            <a:r>
              <a:rPr lang="fr-FR" sz="2000">
                <a:latin typeface="Arial"/>
                <a:cs typeface="Arial"/>
              </a:rPr>
              <a:t>Effet gyroscopique </a:t>
            </a:r>
            <a:endParaRPr lang="fr-FR" sz="1800">
              <a:solidFill>
                <a:srgbClr val="004D6F"/>
              </a:solidFill>
            </a:endParaRPr>
          </a:p>
          <a:p>
            <a:r>
              <a:rPr lang="fr-FR" sz="2000">
                <a:latin typeface="Arial"/>
                <a:cs typeface="Arial"/>
              </a:rPr>
              <a:t>Dimensionnement des roulements </a:t>
            </a:r>
          </a:p>
          <a:p>
            <a:pPr marL="0" indent="0">
              <a:buNone/>
            </a:pPr>
            <a:r>
              <a:rPr lang="fr-FR" sz="1800" b="0">
                <a:latin typeface="Arial"/>
                <a:cs typeface="Arial"/>
              </a:rPr>
              <a:t>       </a:t>
            </a:r>
            <a:r>
              <a:rPr lang="fr-FR" sz="1800" b="0">
                <a:solidFill>
                  <a:srgbClr val="004D6F"/>
                </a:solidFill>
                <a:latin typeface="Arial"/>
                <a:cs typeface="Arial"/>
              </a:rPr>
              <a:t> - Force axiale de 18T en entrée à répartir entre les roulements </a:t>
            </a:r>
            <a:endParaRPr lang="fr-FR" sz="1800">
              <a:solidFill>
                <a:srgbClr val="004D6F"/>
              </a:solidFill>
              <a:latin typeface="Arial"/>
              <a:cs typeface="Arial"/>
            </a:endParaRPr>
          </a:p>
          <a:p>
            <a:r>
              <a:rPr lang="fr-FR" sz="2000">
                <a:latin typeface="Arial"/>
                <a:cs typeface="Arial"/>
              </a:rPr>
              <a:t>Calcul en fatigue</a:t>
            </a:r>
          </a:p>
          <a:p>
            <a:pPr marL="742950" lvl="1" indent="-285750">
              <a:buFontTx/>
              <a:buChar char="-"/>
            </a:pPr>
            <a:r>
              <a:rPr lang="fr-FR" sz="1800">
                <a:latin typeface="Arial"/>
                <a:cs typeface="Arial"/>
              </a:rPr>
              <a:t>Visualisation d’une fatigue en flexion alternée si il y a un déséquilibre des forces sur le disque éolien, fatigue en torsion du aux différentes vitesses de vents</a:t>
            </a:r>
          </a:p>
          <a:p>
            <a:r>
              <a:rPr lang="fr-FR" sz="2000">
                <a:latin typeface="Arial"/>
                <a:cs typeface="Arial"/>
              </a:rPr>
              <a:t>Freinage</a:t>
            </a:r>
          </a:p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endParaRPr lang="fr-FR"/>
          </a:p>
          <a:p>
            <a:pPr marL="0" indent="0">
              <a:buNone/>
            </a:pPr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E26B5DB-9061-4A8A-9849-6BEB52D7AA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0003337-4B11-4B6E-81D9-350C3CA64AE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r>
              <a:rPr lang="fr-FR" sz="2400">
                <a:latin typeface="Arial"/>
                <a:cs typeface="Arial"/>
              </a:rPr>
              <a:t>Transmission</a:t>
            </a:r>
          </a:p>
        </p:txBody>
      </p:sp>
      <p:pic>
        <p:nvPicPr>
          <p:cNvPr id="5" name="Image 7">
            <a:extLst>
              <a:ext uri="{FF2B5EF4-FFF2-40B4-BE49-F238E27FC236}">
                <a16:creationId xmlns:a16="http://schemas.microsoft.com/office/drawing/2014/main" id="{F981E5C0-EEB7-4D6F-A68C-AC4B0919A2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110CDED-6186-460C-8DB5-7BEF4E93EE38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16</a:t>
            </a:r>
          </a:p>
        </p:txBody>
      </p:sp>
    </p:spTree>
    <p:extLst>
      <p:ext uri="{BB962C8B-B14F-4D97-AF65-F5344CB8AC3E}">
        <p14:creationId xmlns:p14="http://schemas.microsoft.com/office/powerpoint/2010/main" val="33120176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99EFED4C-E7B3-42F6-8536-D91EFB760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038" y="1086414"/>
            <a:ext cx="8424936" cy="4687739"/>
          </a:xfrm>
        </p:spPr>
        <p:txBody>
          <a:bodyPr lIns="91440" tIns="45720" rIns="91440" bIns="45720" anchor="t"/>
          <a:lstStyle/>
          <a:p>
            <a:r>
              <a:rPr lang="fr-FR" sz="2000">
                <a:latin typeface="Arial"/>
                <a:cs typeface="Arial"/>
              </a:rPr>
              <a:t>Rapport de transmission</a:t>
            </a:r>
            <a:endParaRPr lang="fr-FR" sz="2000"/>
          </a:p>
          <a:p>
            <a:pPr lvl="1"/>
            <a:r>
              <a:rPr lang="fr-FR" sz="1800">
                <a:latin typeface="Arial"/>
                <a:cs typeface="Arial"/>
              </a:rPr>
              <a:t>- Grâce aux vitesses moyennes de chaque type, on a un rapport de multiplication de 55.93</a:t>
            </a:r>
            <a:endParaRPr lang="fr-FR" sz="1800"/>
          </a:p>
          <a:p>
            <a:r>
              <a:rPr lang="fr-FR" sz="2000">
                <a:latin typeface="Arial"/>
                <a:cs typeface="Arial"/>
              </a:rPr>
              <a:t>Couple important</a:t>
            </a:r>
            <a:endParaRPr lang="fr-FR" sz="2000"/>
          </a:p>
          <a:p>
            <a:pPr lvl="1"/>
            <a:r>
              <a:rPr lang="fr-FR" sz="1800">
                <a:latin typeface="Arial"/>
                <a:cs typeface="Arial"/>
              </a:rPr>
              <a:t>- On aura un très gros couple en entrée de l'ordre de 386 </a:t>
            </a:r>
            <a:r>
              <a:rPr lang="fr-FR" sz="1800" err="1">
                <a:latin typeface="Arial"/>
                <a:cs typeface="Arial"/>
              </a:rPr>
              <a:t>kNm</a:t>
            </a:r>
            <a:r>
              <a:rPr lang="fr-FR" sz="1800">
                <a:latin typeface="Arial"/>
                <a:cs typeface="Arial"/>
              </a:rPr>
              <a:t> sur les dents </a:t>
            </a:r>
            <a:endParaRPr lang="fr-FR" sz="1800"/>
          </a:p>
          <a:p>
            <a:r>
              <a:rPr lang="fr-FR" sz="2000">
                <a:latin typeface="Arial"/>
                <a:cs typeface="Arial"/>
              </a:rPr>
              <a:t>Température de fonctionnement </a:t>
            </a:r>
          </a:p>
          <a:p>
            <a:pPr marL="0" indent="0">
              <a:buNone/>
            </a:pPr>
            <a:r>
              <a:rPr lang="fr-FR" sz="1800" b="0">
                <a:solidFill>
                  <a:srgbClr val="004D6F"/>
                </a:solidFill>
                <a:latin typeface="Arial"/>
                <a:cs typeface="Arial"/>
              </a:rPr>
              <a:t>         - Il faudra vérifier la température du réducteur</a:t>
            </a:r>
            <a:endParaRPr lang="fr-FR" sz="1800"/>
          </a:p>
          <a:p>
            <a:r>
              <a:rPr lang="fr-FR" sz="2000">
                <a:latin typeface="Arial"/>
                <a:cs typeface="Arial"/>
              </a:rPr>
              <a:t>Rendement </a:t>
            </a:r>
            <a:endParaRPr lang="fr-FR" sz="2000">
              <a:solidFill>
                <a:srgbClr val="4F4D50"/>
              </a:solidFill>
              <a:latin typeface="Arial"/>
              <a:cs typeface="Arial"/>
            </a:endParaRPr>
          </a:p>
          <a:p>
            <a:pPr marL="0" indent="0">
              <a:buNone/>
            </a:pPr>
            <a:r>
              <a:rPr lang="fr-FR" sz="1800" b="0">
                <a:solidFill>
                  <a:srgbClr val="004D6F"/>
                </a:solidFill>
                <a:latin typeface="Arial"/>
                <a:cs typeface="Arial"/>
              </a:rPr>
              <a:t>        - Ne pas oublier ou négliger le rendement de chaque denture 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8567759-8AB9-4493-87EA-D61AB9B62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190C39A-EFA8-4711-9E4F-A0DEC80AFE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588561" y="121926"/>
            <a:ext cx="4855647" cy="381920"/>
          </a:xfrm>
        </p:spPr>
        <p:txBody>
          <a:bodyPr lIns="91440" tIns="45720" rIns="91440" bIns="45720" anchor="t"/>
          <a:lstStyle/>
          <a:p>
            <a:r>
              <a:rPr lang="fr-FR" sz="2000">
                <a:latin typeface="Arial"/>
                <a:cs typeface="Arial"/>
              </a:rPr>
              <a:t>Dimensionnement du multiplicateur</a:t>
            </a:r>
          </a:p>
        </p:txBody>
      </p:sp>
      <p:pic>
        <p:nvPicPr>
          <p:cNvPr id="5" name="Image 7">
            <a:extLst>
              <a:ext uri="{FF2B5EF4-FFF2-40B4-BE49-F238E27FC236}">
                <a16:creationId xmlns:a16="http://schemas.microsoft.com/office/drawing/2014/main" id="{87C58DBF-655E-4FCB-AE38-6707ACE40A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E17FE01-E27B-42CA-8056-F0750B78DB2E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17</a:t>
            </a:r>
          </a:p>
        </p:txBody>
      </p:sp>
    </p:spTree>
    <p:extLst>
      <p:ext uri="{BB962C8B-B14F-4D97-AF65-F5344CB8AC3E}">
        <p14:creationId xmlns:p14="http://schemas.microsoft.com/office/powerpoint/2010/main" val="30642986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5">
            <a:extLst>
              <a:ext uri="{FF2B5EF4-FFF2-40B4-BE49-F238E27FC236}">
                <a16:creationId xmlns:a16="http://schemas.microsoft.com/office/drawing/2014/main" id="{89C1A25D-683D-4539-9259-BFA93F8CE9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0516" y="1027474"/>
            <a:ext cx="1835051" cy="5060768"/>
          </a:xfr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277FC4C-8BF8-4E3D-9536-3A8C4EE0118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r>
              <a:rPr lang="fr-FR" sz="2400">
                <a:latin typeface="Arial"/>
                <a:cs typeface="Arial"/>
              </a:rPr>
              <a:t>Dimmensionnement du mât</a:t>
            </a:r>
            <a:endParaRPr lang="fr-FR" sz="2400"/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4D221EDD-3C4F-4B6B-911E-711DC7AC85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591231"/>
              </p:ext>
            </p:extLst>
          </p:nvPr>
        </p:nvGraphicFramePr>
        <p:xfrm>
          <a:off x="10921379" y="6858000"/>
          <a:ext cx="1828800" cy="1783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>
                  <a:extLst>
                    <a:ext uri="{9D8B030D-6E8A-4147-A177-3AD203B41FA5}">
                      <a16:colId xmlns:a16="http://schemas.microsoft.com/office/drawing/2014/main" val="396918021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19741096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8769334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Efforts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fontAlgn="b"/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unité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399876708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Fyt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>
                          <a:effectLst/>
                        </a:rPr>
                        <a:t>85000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N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6419535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Fzt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>
                          <a:effectLst/>
                        </a:rPr>
                        <a:t>-1126188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N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420914915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Mxt</a:t>
                      </a: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>
                          <a:effectLst/>
                        </a:rPr>
                        <a:t>0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N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15943063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"/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fontAlgn="b"/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fontAlgn="b"/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1280085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YA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>
                          <a:effectLst/>
                        </a:rPr>
                        <a:t>-85000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N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35839945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ZA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>
                          <a:effectLst/>
                        </a:rPr>
                        <a:t>1126188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N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4238560118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MA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r-FR" sz="1100">
                          <a:effectLst/>
                        </a:rPr>
                        <a:t>5100000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tc>
                  <a:txBody>
                    <a:bodyPr/>
                    <a:lstStyle/>
                    <a:p>
                      <a:pPr fontAlgn="b"/>
                      <a:r>
                        <a:rPr lang="fr-FR" sz="1100">
                          <a:effectLst/>
                        </a:rPr>
                        <a:t>N.m</a:t>
                      </a:r>
                      <a:endParaRPr lang="fr-FR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anchor="b"/>
                </a:tc>
                <a:extLst>
                  <a:ext uri="{0D108BD9-81ED-4DB2-BD59-A6C34878D82A}">
                    <a16:rowId xmlns:a16="http://schemas.microsoft.com/office/drawing/2014/main" val="2035157973"/>
                  </a:ext>
                </a:extLst>
              </a:tr>
            </a:tbl>
          </a:graphicData>
        </a:graphic>
      </p:graphicFrame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3029699F-7279-46D2-9A48-3FFA4E41D2C7}"/>
              </a:ext>
            </a:extLst>
          </p:cNvPr>
          <p:cNvCxnSpPr/>
          <p:nvPr/>
        </p:nvCxnSpPr>
        <p:spPr>
          <a:xfrm flipV="1">
            <a:off x="1360122" y="4106190"/>
            <a:ext cx="5739" cy="5585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AD02FBA8-C0AB-4201-BF90-85B4E5DC2912}"/>
              </a:ext>
            </a:extLst>
          </p:cNvPr>
          <p:cNvCxnSpPr>
            <a:cxnSpLocks/>
          </p:cNvCxnSpPr>
          <p:nvPr/>
        </p:nvCxnSpPr>
        <p:spPr>
          <a:xfrm>
            <a:off x="1369686" y="4664778"/>
            <a:ext cx="598759" cy="573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Flèche : courbe vers le bas 9">
            <a:extLst>
              <a:ext uri="{FF2B5EF4-FFF2-40B4-BE49-F238E27FC236}">
                <a16:creationId xmlns:a16="http://schemas.microsoft.com/office/drawing/2014/main" id="{6DFDBA83-2045-4571-9BF8-849DF4FE025A}"/>
              </a:ext>
            </a:extLst>
          </p:cNvPr>
          <p:cNvSpPr/>
          <p:nvPr/>
        </p:nvSpPr>
        <p:spPr>
          <a:xfrm rot="2880000" flipH="1">
            <a:off x="1426062" y="4004652"/>
            <a:ext cx="679105" cy="334770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DBC303B9-AB3B-4FAF-AE5A-AA3E746D97D7}"/>
              </a:ext>
            </a:extLst>
          </p:cNvPr>
          <p:cNvSpPr txBox="1"/>
          <p:nvPr/>
        </p:nvSpPr>
        <p:spPr>
          <a:xfrm>
            <a:off x="874944" y="3945263"/>
            <a:ext cx="53371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>
                <a:latin typeface="Arial"/>
                <a:cs typeface="Arial"/>
              </a:rPr>
              <a:t>ZA</a:t>
            </a:r>
            <a:endParaRPr lang="fr-FR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D041A54F-872C-494E-9B17-5071FD9DF8A0}"/>
              </a:ext>
            </a:extLst>
          </p:cNvPr>
          <p:cNvSpPr txBox="1"/>
          <p:nvPr/>
        </p:nvSpPr>
        <p:spPr>
          <a:xfrm>
            <a:off x="1869688" y="4528719"/>
            <a:ext cx="49545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>
                <a:latin typeface="Arial"/>
                <a:cs typeface="Arial"/>
              </a:rPr>
              <a:t>YA</a:t>
            </a:r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1F13BD3-5ADF-455C-96E7-65CD9DF7FB76}"/>
              </a:ext>
            </a:extLst>
          </p:cNvPr>
          <p:cNvSpPr txBox="1"/>
          <p:nvPr/>
        </p:nvSpPr>
        <p:spPr>
          <a:xfrm>
            <a:off x="1831429" y="3763530"/>
            <a:ext cx="57197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>
                <a:latin typeface="Arial"/>
                <a:cs typeface="Arial"/>
              </a:rPr>
              <a:t>MA</a:t>
            </a:r>
            <a:endParaRPr lang="fr-FR"/>
          </a:p>
        </p:txBody>
      </p:sp>
      <p:graphicFrame>
        <p:nvGraphicFramePr>
          <p:cNvPr id="2" name="Diagramme 5">
            <a:extLst>
              <a:ext uri="{FF2B5EF4-FFF2-40B4-BE49-F238E27FC236}">
                <a16:creationId xmlns:a16="http://schemas.microsoft.com/office/drawing/2014/main" id="{8451F9C8-1030-4907-BDC5-B30D4775ED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94917631"/>
              </p:ext>
            </p:extLst>
          </p:nvPr>
        </p:nvGraphicFramePr>
        <p:xfrm>
          <a:off x="3322261" y="3033506"/>
          <a:ext cx="5049515" cy="3054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Espace réservé du contenu 1">
            <a:extLst>
              <a:ext uri="{FF2B5EF4-FFF2-40B4-BE49-F238E27FC236}">
                <a16:creationId xmlns:a16="http://schemas.microsoft.com/office/drawing/2014/main" id="{04243FB4-69D9-4174-973F-8F7419315E8D}"/>
              </a:ext>
            </a:extLst>
          </p:cNvPr>
          <p:cNvSpPr txBox="1">
            <a:spLocks/>
          </p:cNvSpPr>
          <p:nvPr/>
        </p:nvSpPr>
        <p:spPr>
          <a:xfrm>
            <a:off x="2226328" y="799262"/>
            <a:ext cx="6548372" cy="468773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>
                <a:latin typeface="Arial"/>
                <a:cs typeface="Arial"/>
              </a:rPr>
              <a:t>Analyse vibratoire</a:t>
            </a:r>
            <a:endParaRPr lang="fr-FR" sz="2000"/>
          </a:p>
          <a:p>
            <a:pPr lvl="1"/>
            <a:r>
              <a:rPr lang="fr-FR" sz="2000">
                <a:latin typeface="Arial"/>
                <a:cs typeface="Arial"/>
              </a:rPr>
              <a:t>- Fréquence de passage de pale comprise entre les harmoniques de la fréquence de vibration du mat</a:t>
            </a:r>
            <a:endParaRPr lang="fr-FR" sz="2000"/>
          </a:p>
          <a:p>
            <a:r>
              <a:rPr lang="fr-FR" sz="2000">
                <a:latin typeface="Arial"/>
                <a:cs typeface="Arial"/>
              </a:rPr>
              <a:t>Masse propre importante</a:t>
            </a:r>
            <a:endParaRPr lang="fr-FR" sz="2000"/>
          </a:p>
        </p:txBody>
      </p:sp>
      <p:sp>
        <p:nvSpPr>
          <p:cNvPr id="19" name="Titre 2">
            <a:extLst>
              <a:ext uri="{FF2B5EF4-FFF2-40B4-BE49-F238E27FC236}">
                <a16:creationId xmlns:a16="http://schemas.microsoft.com/office/drawing/2014/main" id="{D81EA883-056C-4F94-8B3A-8D0683AA3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5776" y="6573878"/>
            <a:ext cx="5652120" cy="239498"/>
          </a:xfrm>
        </p:spPr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0E693AA-79E4-496D-99CB-F80CFD728F55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18</a:t>
            </a:r>
          </a:p>
        </p:txBody>
      </p:sp>
    </p:spTree>
    <p:extLst>
      <p:ext uri="{BB962C8B-B14F-4D97-AF65-F5344CB8AC3E}">
        <p14:creationId xmlns:p14="http://schemas.microsoft.com/office/powerpoint/2010/main" val="15353570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D2D8F4AC-408F-934C-B212-79FA8948DE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" t="6372" r="3617" b="6437"/>
          <a:stretch/>
        </p:blipFill>
        <p:spPr>
          <a:xfrm>
            <a:off x="651353" y="1315233"/>
            <a:ext cx="7277622" cy="3770334"/>
          </a:xfr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A101C7B0-7B78-834F-BC65-7BAEF7EE4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D2B4C60-808F-2D43-A4CD-412D6755F50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r>
              <a:rPr lang="fr-FR" sz="2400">
                <a:latin typeface="Arial"/>
                <a:cs typeface="Arial"/>
              </a:rPr>
              <a:t>Etude vibratoire du mât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49DD826C-0A6F-8B44-9456-233B2458B2B4}"/>
              </a:ext>
            </a:extLst>
          </p:cNvPr>
          <p:cNvGrpSpPr/>
          <p:nvPr/>
        </p:nvGrpSpPr>
        <p:grpSpPr>
          <a:xfrm>
            <a:off x="2018912" y="1590805"/>
            <a:ext cx="1480159" cy="2617939"/>
            <a:chOff x="2004164" y="1590805"/>
            <a:chExt cx="1480159" cy="2617939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2F7AA57-02ED-8845-BF0C-799EC4B0A903}"/>
                </a:ext>
              </a:extLst>
            </p:cNvPr>
            <p:cNvSpPr/>
            <p:nvPr/>
          </p:nvSpPr>
          <p:spPr>
            <a:xfrm>
              <a:off x="2004164" y="1590805"/>
              <a:ext cx="350729" cy="2617939"/>
            </a:xfrm>
            <a:prstGeom prst="rect">
              <a:avLst/>
            </a:prstGeom>
            <a:solidFill>
              <a:srgbClr val="FAD3D0">
                <a:alpha val="34118"/>
              </a:srgbClr>
            </a:solidFill>
            <a:ln>
              <a:solidFill>
                <a:schemeClr val="tx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0390F4D-3ABE-2B4A-9479-64C50136F5A9}"/>
                </a:ext>
              </a:extLst>
            </p:cNvPr>
            <p:cNvSpPr/>
            <p:nvPr/>
          </p:nvSpPr>
          <p:spPr>
            <a:xfrm>
              <a:off x="3133594" y="1590805"/>
              <a:ext cx="350729" cy="2617939"/>
            </a:xfrm>
            <a:prstGeom prst="rect">
              <a:avLst/>
            </a:prstGeom>
            <a:solidFill>
              <a:srgbClr val="FAD3D0">
                <a:alpha val="34118"/>
              </a:srgbClr>
            </a:solidFill>
            <a:ln>
              <a:solidFill>
                <a:schemeClr val="tx2"/>
              </a:solidFill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B66EA83A-4D2F-A14E-A57D-24BAD75C48DB}"/>
              </a:ext>
            </a:extLst>
          </p:cNvPr>
          <p:cNvSpPr txBox="1"/>
          <p:nvPr/>
        </p:nvSpPr>
        <p:spPr>
          <a:xfrm>
            <a:off x="634752" y="5082529"/>
            <a:ext cx="83758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chemeClr val="bg2">
                    <a:lumMod val="10000"/>
                  </a:schemeClr>
                </a:solidFill>
              </a:rPr>
              <a:t>Extrait de « guidelines for Design of Wind Turbines » par DNV/</a:t>
            </a:r>
            <a:r>
              <a:rPr lang="fr-FR" err="1">
                <a:solidFill>
                  <a:schemeClr val="bg2">
                    <a:lumMod val="10000"/>
                  </a:schemeClr>
                </a:solidFill>
              </a:rPr>
              <a:t>Riso</a:t>
            </a:r>
            <a:r>
              <a:rPr lang="fr-FR">
                <a:solidFill>
                  <a:schemeClr val="bg2">
                    <a:lumMod val="10000"/>
                  </a:schemeClr>
                </a:solidFill>
              </a:rPr>
              <a:t> (page 171)</a:t>
            </a:r>
          </a:p>
        </p:txBody>
      </p:sp>
      <p:pic>
        <p:nvPicPr>
          <p:cNvPr id="12" name="Image 7">
            <a:extLst>
              <a:ext uri="{FF2B5EF4-FFF2-40B4-BE49-F238E27FC236}">
                <a16:creationId xmlns:a16="http://schemas.microsoft.com/office/drawing/2014/main" id="{6044ECDA-F6BA-4330-BA74-026431A72F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F7C60A9-7C53-4409-95C2-18D5C05F691E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19</a:t>
            </a:r>
          </a:p>
        </p:txBody>
      </p:sp>
    </p:spTree>
    <p:extLst>
      <p:ext uri="{BB962C8B-B14F-4D97-AF65-F5344CB8AC3E}">
        <p14:creationId xmlns:p14="http://schemas.microsoft.com/office/powerpoint/2010/main" val="3140257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C0BA6DAD-E77E-42D5-A0CA-0434AA22E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>
                <a:latin typeface="Arial"/>
                <a:cs typeface="Arial"/>
              </a:rPr>
              <a:t>Revue de Projet n°1 Groupe 2</a:t>
            </a: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0B1E3FA-D96C-493A-88D0-242CDE5841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pPr algn="ctr"/>
            <a:r>
              <a:rPr lang="fr-FR" sz="2400">
                <a:latin typeface="Arial"/>
                <a:cs typeface="Arial"/>
              </a:rPr>
              <a:t>Eléments abordés pendant la présentation</a:t>
            </a:r>
          </a:p>
        </p:txBody>
      </p:sp>
      <p:pic>
        <p:nvPicPr>
          <p:cNvPr id="5" name="Image 7">
            <a:extLst>
              <a:ext uri="{FF2B5EF4-FFF2-40B4-BE49-F238E27FC236}">
                <a16:creationId xmlns:a16="http://schemas.microsoft.com/office/drawing/2014/main" id="{043438A9-9609-4FF0-BBAD-C31C47935F3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B101F74-517A-409F-88DA-BFE22731387A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2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7811515-8898-4A70-B338-2CEFC86AE5AC}"/>
              </a:ext>
            </a:extLst>
          </p:cNvPr>
          <p:cNvSpPr txBox="1"/>
          <p:nvPr/>
        </p:nvSpPr>
        <p:spPr>
          <a:xfrm>
            <a:off x="565174" y="1434496"/>
            <a:ext cx="3981204" cy="378565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/>
              <a:t>Cinématique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/>
              <a:t>Evaluation des masses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>
                <a:latin typeface="Arial"/>
                <a:cs typeface="Arial"/>
              </a:rPr>
              <a:t>Choix préliminaires pour la conception du système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/>
              <a:t>Charge sur une éolienne et vents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/>
              <a:t>Pré dimensionnement</a:t>
            </a:r>
          </a:p>
          <a:p>
            <a:endParaRPr lang="fr-FR" sz="200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13C8AF38-D754-4C23-8D2A-6A5FA548B70D}"/>
              </a:ext>
            </a:extLst>
          </p:cNvPr>
          <p:cNvSpPr txBox="1"/>
          <p:nvPr/>
        </p:nvSpPr>
        <p:spPr>
          <a:xfrm>
            <a:off x="5033307" y="1360934"/>
            <a:ext cx="3437681" cy="406265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>
                <a:latin typeface="Arial"/>
                <a:cs typeface="Arial"/>
              </a:rPr>
              <a:t>Chargements particuliers</a:t>
            </a:r>
            <a:endParaRPr lang="fr-FR" sz="200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/>
              <a:t>Dimensionnement des pales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/>
              <a:t>Transmission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/>
              <a:t>Multiplicateur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/>
              <a:t>Etude sur le mât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fr-FR" sz="200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fr-FR" sz="2000"/>
              <a:t>Acier CORTEN</a:t>
            </a:r>
          </a:p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98304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au 5">
            <a:extLst>
              <a:ext uri="{FF2B5EF4-FFF2-40B4-BE49-F238E27FC236}">
                <a16:creationId xmlns:a16="http://schemas.microsoft.com/office/drawing/2014/main" id="{8B61E721-F0DC-4DDC-9E49-53815E120B6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8073784"/>
              </p:ext>
            </p:extLst>
          </p:nvPr>
        </p:nvGraphicFramePr>
        <p:xfrm>
          <a:off x="399314" y="1183974"/>
          <a:ext cx="7481276" cy="22450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0638">
                  <a:extLst>
                    <a:ext uri="{9D8B030D-6E8A-4147-A177-3AD203B41FA5}">
                      <a16:colId xmlns:a16="http://schemas.microsoft.com/office/drawing/2014/main" val="369285281"/>
                    </a:ext>
                  </a:extLst>
                </a:gridCol>
                <a:gridCol w="3740638">
                  <a:extLst>
                    <a:ext uri="{9D8B030D-6E8A-4147-A177-3AD203B41FA5}">
                      <a16:colId xmlns:a16="http://schemas.microsoft.com/office/drawing/2014/main" val="750146580"/>
                    </a:ext>
                  </a:extLst>
                </a:gridCol>
              </a:tblGrid>
              <a:tr h="260619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Avantages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Désavantages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7873545"/>
                  </a:ext>
                </a:extLst>
              </a:tr>
              <a:tr h="1879266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Remplace les traitements </a:t>
                      </a:r>
                    </a:p>
                    <a:p>
                      <a:pPr algn="ctr"/>
                      <a:r>
                        <a:rPr lang="fr-FR"/>
                        <a:t>Economies d’entretien et de main d’œuvre </a:t>
                      </a:r>
                    </a:p>
                    <a:p>
                      <a:pPr algn="ctr"/>
                      <a:r>
                        <a:rPr lang="fr-FR"/>
                        <a:t>Pas chimique</a:t>
                      </a:r>
                    </a:p>
                    <a:p>
                      <a:pPr algn="ctr"/>
                      <a:r>
                        <a:rPr lang="fr-FR"/>
                        <a:t>Garantie 25 ans </a:t>
                      </a:r>
                    </a:p>
                    <a:p>
                      <a:pPr algn="ctr"/>
                      <a:r>
                        <a:rPr lang="fr-FR"/>
                        <a:t>Propriétés de l’acier doux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Prévoir une plus grande épaisseur </a:t>
                      </a:r>
                    </a:p>
                    <a:p>
                      <a:pPr algn="ctr"/>
                      <a:r>
                        <a:rPr lang="fr-FR"/>
                        <a:t>Plus cher</a:t>
                      </a:r>
                    </a:p>
                    <a:p>
                      <a:pPr algn="ctr"/>
                      <a:r>
                        <a:rPr lang="fr-FR"/>
                        <a:t>Eau stagnante 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541562"/>
                  </a:ext>
                </a:extLst>
              </a:tr>
            </a:tbl>
          </a:graphicData>
        </a:graphic>
      </p:graphicFrame>
      <p:sp>
        <p:nvSpPr>
          <p:cNvPr id="3" name="Titre 2">
            <a:extLst>
              <a:ext uri="{FF2B5EF4-FFF2-40B4-BE49-F238E27FC236}">
                <a16:creationId xmlns:a16="http://schemas.microsoft.com/office/drawing/2014/main" id="{C723127F-5258-49D9-BAB8-B7AD21345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A2440D0-7FAF-4C37-B6D6-3BB789C9DC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773912" y="132223"/>
            <a:ext cx="4608512" cy="423109"/>
          </a:xfrm>
        </p:spPr>
        <p:txBody>
          <a:bodyPr lIns="91440" tIns="45720" rIns="91440" bIns="45720" anchor="t"/>
          <a:lstStyle/>
          <a:p>
            <a:r>
              <a:rPr lang="fr-FR" sz="2400">
                <a:latin typeface="Arial"/>
                <a:cs typeface="Arial"/>
              </a:rPr>
              <a:t>Acier CORTEN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A8953771-D3B6-4440-B94B-C91E4526BE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1969" y="3872822"/>
            <a:ext cx="3159733" cy="2257234"/>
          </a:xfrm>
          <a:prstGeom prst="rect">
            <a:avLst/>
          </a:prstGeom>
        </p:spPr>
      </p:pic>
      <p:pic>
        <p:nvPicPr>
          <p:cNvPr id="7" name="Image 7">
            <a:extLst>
              <a:ext uri="{FF2B5EF4-FFF2-40B4-BE49-F238E27FC236}">
                <a16:creationId xmlns:a16="http://schemas.microsoft.com/office/drawing/2014/main" id="{7E669837-4351-4BC5-AE30-4CAB136777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B407D1A-6543-4FFE-AD42-23D97AABC5FC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39564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B152F21D-9048-4E2D-8849-7F2412AEDB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8192" y="2473607"/>
            <a:ext cx="7044038" cy="2280117"/>
          </a:xfrm>
        </p:spPr>
        <p:txBody>
          <a:bodyPr/>
          <a:lstStyle/>
          <a:p>
            <a:pPr marL="0" indent="0">
              <a:buNone/>
            </a:pPr>
            <a:r>
              <a:rPr lang="fr-FR" sz="3600" b="0"/>
              <a:t>Merci pour votre attention !</a:t>
            </a:r>
            <a:endParaRPr lang="en-US" sz="3600" b="0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0BF89AA4-CB70-4AB0-81D1-2A9B315EAE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D47358C-4158-4569-AFB4-F1603EBB84C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1CE07BC-E54B-453E-A24D-374DDEEE5D89}"/>
              </a:ext>
            </a:extLst>
          </p:cNvPr>
          <p:cNvSpPr/>
          <p:nvPr/>
        </p:nvSpPr>
        <p:spPr>
          <a:xfrm>
            <a:off x="4450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fr-FR"/>
          </a:p>
        </p:txBody>
      </p:sp>
      <p:sp>
        <p:nvSpPr>
          <p:cNvPr id="6" name="Espace réservé du contenu 1">
            <a:extLst>
              <a:ext uri="{FF2B5EF4-FFF2-40B4-BE49-F238E27FC236}">
                <a16:creationId xmlns:a16="http://schemas.microsoft.com/office/drawing/2014/main" id="{D7EF4247-CA61-426A-8E0B-757722FB36D3}"/>
              </a:ext>
            </a:extLst>
          </p:cNvPr>
          <p:cNvSpPr txBox="1">
            <a:spLocks/>
          </p:cNvSpPr>
          <p:nvPr/>
        </p:nvSpPr>
        <p:spPr>
          <a:xfrm>
            <a:off x="1248192" y="916204"/>
            <a:ext cx="7044038" cy="228011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charset="0"/>
              <a:buNone/>
            </a:pPr>
            <a:r>
              <a:rPr lang="fr-FR" sz="2800" b="0"/>
              <a:t>Revue de projet n°1 12 Mars 2021</a:t>
            </a:r>
            <a:endParaRPr lang="en-US" sz="2800" b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50398AF-9E1D-45BC-B1D6-BE2FC2BB27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808" y="201829"/>
            <a:ext cx="961790" cy="974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0C1F9A36-BE9A-46A5-9A3A-98C528CE1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96477"/>
            <a:ext cx="1406017" cy="32412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>
            <a:extLst>
              <a:ext uri="{FF2B5EF4-FFF2-40B4-BE49-F238E27FC236}">
                <a16:creationId xmlns:a16="http://schemas.microsoft.com/office/drawing/2014/main" id="{1BCE7043-238D-41AA-9792-EDA60B7EC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925" y="4291889"/>
            <a:ext cx="1050812" cy="2412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CFA44768-176E-43FB-B0E0-07576B84E4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3725" y="4181110"/>
            <a:ext cx="1198814" cy="2723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>
            <a:extLst>
              <a:ext uri="{FF2B5EF4-FFF2-40B4-BE49-F238E27FC236}">
                <a16:creationId xmlns:a16="http://schemas.microsoft.com/office/drawing/2014/main" id="{01412458-031D-45FB-8C16-28A095202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425" y="4181110"/>
            <a:ext cx="1184014" cy="272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F0ED16ED-30BD-4821-BC62-6BD1B48CD0A0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21</a:t>
            </a:r>
          </a:p>
        </p:txBody>
      </p:sp>
    </p:spTree>
    <p:extLst>
      <p:ext uri="{BB962C8B-B14F-4D97-AF65-F5344CB8AC3E}">
        <p14:creationId xmlns:p14="http://schemas.microsoft.com/office/powerpoint/2010/main" val="1394161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2555875" y="6573838"/>
            <a:ext cx="5651500" cy="239712"/>
          </a:xfrm>
        </p:spPr>
        <p:txBody>
          <a:bodyPr lIns="91440" tIns="45720" rIns="91440" bIns="45720" anchor="ctr"/>
          <a:lstStyle/>
          <a:p>
            <a:pPr>
              <a:spcAft>
                <a:spcPts val="0"/>
              </a:spcAft>
              <a:defRPr/>
            </a:pPr>
            <a:r>
              <a:rPr lang="fr-FR"/>
              <a:t>Revue de Projet n°1 Groupe 2</a:t>
            </a:r>
          </a:p>
        </p:txBody>
      </p:sp>
      <p:sp>
        <p:nvSpPr>
          <p:cNvPr id="7170" name="Espace réservé du texte 3"/>
          <p:cNvSpPr>
            <a:spLocks noGrp="1"/>
          </p:cNvSpPr>
          <p:nvPr>
            <p:ph type="body" sz="quarter" idx="13"/>
          </p:nvPr>
        </p:nvSpPr>
        <p:spPr bwMode="auto">
          <a:xfrm>
            <a:off x="1835150" y="107490"/>
            <a:ext cx="4608513" cy="4222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fr-FR" sz="2400">
                <a:latin typeface="Arial"/>
                <a:cs typeface="Arial"/>
              </a:rPr>
              <a:t>Schéma cinématique</a:t>
            </a:r>
            <a:endParaRPr lang="fr-FR" sz="2400">
              <a:latin typeface="Arial" charset="0"/>
              <a:cs typeface="Arial" charset="0"/>
            </a:endParaRPr>
          </a:p>
        </p:txBody>
      </p:sp>
      <p:sp>
        <p:nvSpPr>
          <p:cNvPr id="7171" name="Titre 17"/>
          <p:cNvSpPr txBox="1">
            <a:spLocks noGrp="1"/>
          </p:cNvSpPr>
          <p:nvPr>
            <p:ph idx="4294967295"/>
          </p:nvPr>
        </p:nvSpPr>
        <p:spPr bwMode="auto">
          <a:xfrm>
            <a:off x="107950" y="1341438"/>
            <a:ext cx="8928100" cy="4687887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fr-FR" sz="1800" b="1">
              <a:latin typeface="Arial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sz="1800" b="1">
              <a:latin typeface="Arial" charset="0"/>
              <a:cs typeface="Arial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fr-FR" sz="2800" b="1" i="1">
              <a:latin typeface="Arial" charset="0"/>
              <a:cs typeface="Arial" charset="0"/>
            </a:endParaRPr>
          </a:p>
        </p:txBody>
      </p:sp>
      <p:pic>
        <p:nvPicPr>
          <p:cNvPr id="2" name="Image 3">
            <a:extLst>
              <a:ext uri="{FF2B5EF4-FFF2-40B4-BE49-F238E27FC236}">
                <a16:creationId xmlns:a16="http://schemas.microsoft.com/office/drawing/2014/main" id="{3D60C0F8-D342-4759-8BBC-714A129833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8782" y="718554"/>
            <a:ext cx="4177552" cy="558302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9B875F2-060A-479C-AF85-1CC8AABD42DA}"/>
              </a:ext>
            </a:extLst>
          </p:cNvPr>
          <p:cNvSpPr txBox="1"/>
          <p:nvPr/>
        </p:nvSpPr>
        <p:spPr>
          <a:xfrm>
            <a:off x="3494313" y="3140735"/>
            <a:ext cx="74552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>
                <a:latin typeface="Arial"/>
                <a:cs typeface="Arial"/>
              </a:rPr>
              <a:t>Frein</a:t>
            </a:r>
            <a:endParaRPr lang="fr-FR"/>
          </a:p>
        </p:txBody>
      </p:sp>
      <p:pic>
        <p:nvPicPr>
          <p:cNvPr id="7" name="Image 7">
            <a:extLst>
              <a:ext uri="{FF2B5EF4-FFF2-40B4-BE49-F238E27FC236}">
                <a16:creationId xmlns:a16="http://schemas.microsoft.com/office/drawing/2014/main" id="{94289E59-18AF-4D53-B7E7-4A01E986F4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D187E24E-92E2-4D97-BFC6-8390E4AF3438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6479FAC0-2402-4D28-AAE7-936CFD4D44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B2967C4-FC67-49A5-8160-BCEBA2B2F2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91440" tIns="45720" rIns="91440" bIns="45720" anchor="t"/>
          <a:lstStyle/>
          <a:p>
            <a:r>
              <a:rPr lang="fr-FR" sz="2400">
                <a:latin typeface="Arial"/>
                <a:cs typeface="Arial"/>
              </a:rPr>
              <a:t>Evaluation des masses</a:t>
            </a:r>
          </a:p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89806B3-5F2F-480B-AFD7-CB55DAF1D82B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230" y="1590013"/>
            <a:ext cx="4729399" cy="253265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52C3731-5D56-45DE-BD4F-35BC935C84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8311" y="3908908"/>
            <a:ext cx="3283307" cy="1949765"/>
          </a:xfrm>
          <a:prstGeom prst="rect">
            <a:avLst/>
          </a:prstGeom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94A9C5D5-89B8-411A-94D2-164902570F2D}"/>
              </a:ext>
            </a:extLst>
          </p:cNvPr>
          <p:cNvCxnSpPr/>
          <p:nvPr/>
        </p:nvCxnSpPr>
        <p:spPr>
          <a:xfrm>
            <a:off x="4479721" y="3864704"/>
            <a:ext cx="654342" cy="459297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92EC09BF-8F79-4715-9D2C-713D96092673}"/>
              </a:ext>
            </a:extLst>
          </p:cNvPr>
          <p:cNvCxnSpPr/>
          <p:nvPr/>
        </p:nvCxnSpPr>
        <p:spPr>
          <a:xfrm>
            <a:off x="5134063" y="4324001"/>
            <a:ext cx="71096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5C32ED3A-3AC5-431F-838B-23B1E106A391}"/>
              </a:ext>
            </a:extLst>
          </p:cNvPr>
          <p:cNvCxnSpPr/>
          <p:nvPr/>
        </p:nvCxnSpPr>
        <p:spPr>
          <a:xfrm flipV="1">
            <a:off x="4572000" y="2360977"/>
            <a:ext cx="643855" cy="19504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A8FF2245-6EC0-431B-A60C-B8938D13B234}"/>
              </a:ext>
            </a:extLst>
          </p:cNvPr>
          <p:cNvCxnSpPr>
            <a:cxnSpLocks/>
          </p:cNvCxnSpPr>
          <p:nvPr/>
        </p:nvCxnSpPr>
        <p:spPr>
          <a:xfrm>
            <a:off x="5215855" y="2360977"/>
            <a:ext cx="35912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30940818-745C-4541-A0FF-A3E1F8F44EC6}"/>
              </a:ext>
            </a:extLst>
          </p:cNvPr>
          <p:cNvCxnSpPr/>
          <p:nvPr/>
        </p:nvCxnSpPr>
        <p:spPr>
          <a:xfrm flipH="1" flipV="1">
            <a:off x="3686962" y="2243359"/>
            <a:ext cx="522215" cy="31266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Connecteur droit 13">
            <a:extLst>
              <a:ext uri="{FF2B5EF4-FFF2-40B4-BE49-F238E27FC236}">
                <a16:creationId xmlns:a16="http://schemas.microsoft.com/office/drawing/2014/main" id="{1C712C02-0946-44CD-9358-42445F44183A}"/>
              </a:ext>
            </a:extLst>
          </p:cNvPr>
          <p:cNvCxnSpPr/>
          <p:nvPr/>
        </p:nvCxnSpPr>
        <p:spPr>
          <a:xfrm flipH="1">
            <a:off x="3064079" y="2243360"/>
            <a:ext cx="62288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49878D96-F400-42A1-BBB5-5D183882BFC0}"/>
              </a:ext>
            </a:extLst>
          </p:cNvPr>
          <p:cNvCxnSpPr/>
          <p:nvPr/>
        </p:nvCxnSpPr>
        <p:spPr>
          <a:xfrm flipH="1">
            <a:off x="3686962" y="3128049"/>
            <a:ext cx="572445" cy="26897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40F30A02-0451-46DD-9930-89D2DABE87FB}"/>
              </a:ext>
            </a:extLst>
          </p:cNvPr>
          <p:cNvCxnSpPr/>
          <p:nvPr/>
        </p:nvCxnSpPr>
        <p:spPr>
          <a:xfrm flipH="1">
            <a:off x="3087096" y="3397020"/>
            <a:ext cx="59986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ZoneTexte 19">
            <a:extLst>
              <a:ext uri="{FF2B5EF4-FFF2-40B4-BE49-F238E27FC236}">
                <a16:creationId xmlns:a16="http://schemas.microsoft.com/office/drawing/2014/main" id="{BDC729F0-ACCB-4789-B11D-DA24E07495B8}"/>
              </a:ext>
            </a:extLst>
          </p:cNvPr>
          <p:cNvSpPr txBox="1"/>
          <p:nvPr/>
        </p:nvSpPr>
        <p:spPr>
          <a:xfrm>
            <a:off x="860103" y="4847727"/>
            <a:ext cx="3711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>
                <a:solidFill>
                  <a:srgbClr val="FF0000"/>
                </a:solidFill>
              </a:rPr>
              <a:t>Masse totale à vide : 120 tonnes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2C1856A-D16C-4004-87BD-D97883FC9C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086" y="2000459"/>
            <a:ext cx="3098203" cy="48579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8B4ECF5-3263-4C1C-B21D-14E7B7F71D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221869"/>
            <a:ext cx="3686962" cy="358455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ACF3363-8924-4A51-A1FD-9F5966330E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4025" y="2118551"/>
            <a:ext cx="3443000" cy="485793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EEC9CC8B-26D8-48C8-A9CA-3F79649477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34025" y="2745118"/>
            <a:ext cx="3392800" cy="476751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27EC4AD7-328D-457F-BC2F-7D64781CBF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836900" y="3429000"/>
            <a:ext cx="3029511" cy="1188282"/>
          </a:xfrm>
          <a:prstGeom prst="rect">
            <a:avLst/>
          </a:prstGeom>
        </p:spPr>
      </p:pic>
      <p:pic>
        <p:nvPicPr>
          <p:cNvPr id="24" name="Image 7">
            <a:extLst>
              <a:ext uri="{FF2B5EF4-FFF2-40B4-BE49-F238E27FC236}">
                <a16:creationId xmlns:a16="http://schemas.microsoft.com/office/drawing/2014/main" id="{C1AF1597-E0C4-443A-A778-3F0D3995043D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25" name="ZoneTexte 24">
            <a:extLst>
              <a:ext uri="{FF2B5EF4-FFF2-40B4-BE49-F238E27FC236}">
                <a16:creationId xmlns:a16="http://schemas.microsoft.com/office/drawing/2014/main" id="{7F79D16C-0FCF-484C-AF88-C1C4A445A805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407971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625D759-DF00-4E95-AA1E-B194DFDDB4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038" y="1086414"/>
            <a:ext cx="8424936" cy="4687739"/>
          </a:xfrm>
        </p:spPr>
        <p:txBody>
          <a:bodyPr lIns="91440" tIns="45720" rIns="91440" bIns="45720" anchor="t"/>
          <a:lstStyle/>
          <a:p>
            <a:r>
              <a:rPr lang="fr-FR" sz="1800">
                <a:latin typeface="Arial"/>
                <a:cs typeface="Arial"/>
              </a:rPr>
              <a:t>Limitation des classes d’éoliennes pour répondre à l’offre</a:t>
            </a:r>
          </a:p>
          <a:p>
            <a:pPr lvl="1"/>
            <a:r>
              <a:rPr lang="fr-FR" sz="1600">
                <a:latin typeface="Arial"/>
                <a:cs typeface="Arial"/>
              </a:rPr>
              <a:t>Types d’éolienne retenus : 2 et 3</a:t>
            </a:r>
            <a:endParaRPr lang="fr-FR" sz="1600"/>
          </a:p>
          <a:p>
            <a:r>
              <a:rPr lang="fr-FR" sz="1800">
                <a:latin typeface="Arial"/>
                <a:cs typeface="Arial"/>
              </a:rPr>
              <a:t>Conception d’une éolienne unique mais polyvalente</a:t>
            </a:r>
          </a:p>
          <a:p>
            <a:endParaRPr lang="fr-FR" sz="1800"/>
          </a:p>
          <a:p>
            <a:r>
              <a:rPr lang="fr-FR" sz="1800">
                <a:latin typeface="Arial"/>
                <a:cs typeface="Arial"/>
              </a:rPr>
              <a:t>Fabrication en série du parc éolien</a:t>
            </a:r>
          </a:p>
          <a:p>
            <a:endParaRPr lang="fr-FR" sz="1800"/>
          </a:p>
          <a:p>
            <a:r>
              <a:rPr lang="fr-FR" sz="1800">
                <a:latin typeface="Arial"/>
                <a:cs typeface="Arial"/>
              </a:rPr>
              <a:t>But : </a:t>
            </a:r>
            <a:endParaRPr lang="fr-FR" sz="1800"/>
          </a:p>
          <a:p>
            <a:pPr marL="742950" lvl="1" indent="-285750">
              <a:buFontTx/>
              <a:buChar char="-"/>
            </a:pPr>
            <a:r>
              <a:rPr lang="fr-FR" sz="1600">
                <a:latin typeface="Arial"/>
                <a:cs typeface="Arial"/>
              </a:rPr>
              <a:t>Réduire les études sur les zones les plus rentables</a:t>
            </a:r>
          </a:p>
          <a:p>
            <a:pPr marL="742950" lvl="1" indent="-285750">
              <a:buFontTx/>
              <a:buChar char="-"/>
            </a:pPr>
            <a:r>
              <a:rPr lang="fr-FR" sz="1600">
                <a:latin typeface="Arial"/>
                <a:cs typeface="Arial"/>
              </a:rPr>
              <a:t>Possibilité de réduire les prix et être plus compétitif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FA6E8F67-6D78-4C87-B9DE-17561FF025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68C1243-05DF-4653-8D87-646B5B7B0ED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48590" y="102032"/>
            <a:ext cx="4776676" cy="678927"/>
          </a:xfrm>
        </p:spPr>
        <p:txBody>
          <a:bodyPr lIns="91440" tIns="45720" rIns="91440" bIns="45720" anchor="t"/>
          <a:lstStyle/>
          <a:p>
            <a:pPr algn="l"/>
            <a:r>
              <a:rPr lang="fr-FR" sz="2000">
                <a:latin typeface="Arial"/>
                <a:cs typeface="Arial"/>
              </a:rPr>
              <a:t>Choix préliminaires pour la conception du système</a:t>
            </a:r>
          </a:p>
        </p:txBody>
      </p:sp>
      <p:pic>
        <p:nvPicPr>
          <p:cNvPr id="5" name="Image 7">
            <a:extLst>
              <a:ext uri="{FF2B5EF4-FFF2-40B4-BE49-F238E27FC236}">
                <a16:creationId xmlns:a16="http://schemas.microsoft.com/office/drawing/2014/main" id="{73B5C8EC-8071-4719-BE23-3032A248CC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A36346E-0B6A-4F3D-AD79-D9ABCBCEB4D8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7376415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CC9D3DC-F023-432D-AB3D-1F75C31EE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532" y="1150372"/>
            <a:ext cx="8424936" cy="4083750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buNone/>
            </a:pPr>
            <a:r>
              <a:rPr lang="fr-FR" sz="2000"/>
              <a:t>• Charges aérodynamiques sur les pales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2000"/>
              <a:t>• Poids sur les pales du rotor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2000"/>
              <a:t>• Forces centrifuges et forces de Coriolis dues à la rotation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2000"/>
              <a:t>• Charges gyroscopiques dues au lacet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2000"/>
              <a:t>• Forces de traînée aérodynamiques sur la tour et la nacelle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sz="2000"/>
              <a:t>• Poids sur la tour et la nacelle</a:t>
            </a:r>
          </a:p>
          <a:p>
            <a:pPr marL="0" indent="0">
              <a:buNone/>
            </a:pPr>
            <a:endParaRPr lang="fr-FR"/>
          </a:p>
          <a:p>
            <a:pPr marL="0" indent="0">
              <a:buNone/>
            </a:pPr>
            <a:endParaRPr lang="fr-FR"/>
          </a:p>
          <a:p>
            <a:endParaRPr lang="fr-FR"/>
          </a:p>
          <a:p>
            <a:pPr marL="0" indent="0">
              <a:buNone/>
            </a:pPr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B3F18F-B26B-415C-9750-BA0436AF1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AAC7F2E-A9A4-5148-BDD1-9C77F7200E1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65468" y="145758"/>
            <a:ext cx="4061777" cy="423109"/>
          </a:xfrm>
        </p:spPr>
        <p:txBody>
          <a:bodyPr lIns="91440" tIns="45720" rIns="91440" bIns="45720" anchor="t"/>
          <a:lstStyle/>
          <a:p>
            <a:r>
              <a:rPr lang="fr-FR" sz="2400">
                <a:latin typeface="Arial"/>
                <a:cs typeface="Arial"/>
              </a:rPr>
              <a:t>Charges sur une éolienne </a:t>
            </a:r>
            <a:endParaRPr lang="fr-FR" sz="2400"/>
          </a:p>
          <a:p>
            <a:pPr algn="l"/>
            <a:endParaRPr lang="fr-FR"/>
          </a:p>
        </p:txBody>
      </p:sp>
      <p:pic>
        <p:nvPicPr>
          <p:cNvPr id="5" name="Image 7">
            <a:extLst>
              <a:ext uri="{FF2B5EF4-FFF2-40B4-BE49-F238E27FC236}">
                <a16:creationId xmlns:a16="http://schemas.microsoft.com/office/drawing/2014/main" id="{60A73F6B-9EA5-4DDF-B80F-B02AAF19A08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2B0BB53-38AF-449E-B40E-C80E9D9972A1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3516343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CC9D3DC-F023-432D-AB3D-1F75C31EE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493" y="1292423"/>
            <a:ext cx="8483566" cy="4143795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fr-FR" sz="2000">
                <a:latin typeface="Arial"/>
                <a:cs typeface="Arial"/>
              </a:rPr>
              <a:t>NWP : Profil de Vent Normal</a:t>
            </a:r>
            <a:endParaRPr lang="fr-FR" sz="2000" u="sng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fr-FR" sz="2000">
                <a:latin typeface="Arial"/>
                <a:cs typeface="Arial"/>
              </a:rPr>
              <a:t>NTM : Variation de la direction et de l'intensité dans un temps  d'étude de 10 min</a:t>
            </a:r>
            <a:endParaRPr lang="fr-FR" sz="2000"/>
          </a:p>
          <a:p>
            <a:pPr marL="0" indent="0">
              <a:buNone/>
            </a:pPr>
            <a:r>
              <a:rPr lang="fr-FR" sz="2000">
                <a:latin typeface="Arial"/>
                <a:cs typeface="Arial"/>
              </a:rPr>
              <a:t>EWM : Conditions Extrêmes tempêtes / pics d'intensité / changements de direction tempêtes / pics d'intensité / changements de direction</a:t>
            </a:r>
            <a:endParaRPr lang="fr-FR" sz="2000"/>
          </a:p>
          <a:p>
            <a:pPr marL="0" indent="0">
              <a:buNone/>
            </a:pPr>
            <a:r>
              <a:rPr lang="fr-FR" sz="2000">
                <a:latin typeface="Arial"/>
                <a:cs typeface="Arial"/>
              </a:rPr>
              <a:t>EOG : Prise en compte de rafales en cours de fonctionnement</a:t>
            </a:r>
            <a:endParaRPr lang="fr-FR" sz="2000"/>
          </a:p>
          <a:p>
            <a:pPr marL="0" indent="0">
              <a:buNone/>
            </a:pPr>
            <a:r>
              <a:rPr lang="fr-FR" sz="2000">
                <a:latin typeface="Arial"/>
                <a:cs typeface="Arial"/>
              </a:rPr>
              <a:t>EDC : Changements de direction rapides</a:t>
            </a:r>
            <a:endParaRPr lang="fr-FR" sz="2000"/>
          </a:p>
          <a:p>
            <a:pPr marL="0" indent="0">
              <a:buNone/>
            </a:pPr>
            <a:endParaRPr lang="fr-FR"/>
          </a:p>
          <a:p>
            <a:endParaRPr lang="fr-FR"/>
          </a:p>
          <a:p>
            <a:pPr marL="0" indent="0">
              <a:buNone/>
            </a:pPr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B3F18F-B26B-415C-9750-BA0436AF1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pic>
        <p:nvPicPr>
          <p:cNvPr id="4" name="Image 7">
            <a:extLst>
              <a:ext uri="{FF2B5EF4-FFF2-40B4-BE49-F238E27FC236}">
                <a16:creationId xmlns:a16="http://schemas.microsoft.com/office/drawing/2014/main" id="{AAB2CC64-A4D2-4A98-B02F-66361BA80E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9B3B4825-2D19-49DA-8D2B-62FCED82EE0B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7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7DBC8E20-CFB5-4893-BE39-D9FC3C6758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47484" y="175254"/>
            <a:ext cx="4061777" cy="423109"/>
          </a:xfrm>
        </p:spPr>
        <p:txBody>
          <a:bodyPr lIns="91440" tIns="45720" rIns="91440" bIns="45720" anchor="t"/>
          <a:lstStyle/>
          <a:p>
            <a:r>
              <a:rPr lang="fr-FR" sz="2400">
                <a:latin typeface="Arial"/>
                <a:cs typeface="Arial"/>
              </a:rPr>
              <a:t>Configurations de vent</a:t>
            </a:r>
            <a:endParaRPr lang="fr-FR" sz="2400"/>
          </a:p>
          <a:p>
            <a:pPr algn="l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3478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2CC9D3DC-F023-432D-AB3D-1F75C31EE3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7668" y="1563329"/>
            <a:ext cx="8424936" cy="3712787"/>
          </a:xfrm>
        </p:spPr>
        <p:txBody>
          <a:bodyPr lIns="91440" tIns="45720" rIns="91440" bIns="45720" anchor="t"/>
          <a:lstStyle/>
          <a:p>
            <a:pPr marL="0" indent="0">
              <a:lnSpc>
                <a:spcPct val="200000"/>
              </a:lnSpc>
              <a:buNone/>
            </a:pPr>
            <a:r>
              <a:rPr lang="fr-FR">
                <a:latin typeface="Arial"/>
                <a:cs typeface="Arial"/>
              </a:rPr>
              <a:t>DLC1 : 700 opérations de commutation d'alternateur (grande vitesse / faible vitesse et vice versa) par an  </a:t>
            </a:r>
            <a:endParaRPr lang="fr-FR"/>
          </a:p>
          <a:p>
            <a:pPr marL="0" indent="0">
              <a:lnSpc>
                <a:spcPct val="200000"/>
              </a:lnSpc>
              <a:buNone/>
            </a:pPr>
            <a:r>
              <a:rPr lang="fr-FR">
                <a:latin typeface="Arial"/>
                <a:cs typeface="Arial"/>
              </a:rPr>
              <a:t>DLC3 : 1000 départs à Vitesse nominale + 50 départs en vent rafale /an</a:t>
            </a:r>
            <a:endParaRPr lang="fr-FR"/>
          </a:p>
          <a:p>
            <a:pPr marL="0" indent="0">
              <a:lnSpc>
                <a:spcPct val="200000"/>
              </a:lnSpc>
              <a:buNone/>
            </a:pPr>
            <a:r>
              <a:rPr lang="fr-FR">
                <a:latin typeface="Arial"/>
                <a:cs typeface="Arial"/>
              </a:rPr>
              <a:t>DLC4 : 1000 arrêts à Vitesse nominale + 50 arrêts en vent rafale /an</a:t>
            </a:r>
            <a:endParaRPr lang="fr-FR"/>
          </a:p>
          <a:p>
            <a:pPr marL="0" indent="0">
              <a:lnSpc>
                <a:spcPct val="200000"/>
              </a:lnSpc>
              <a:buNone/>
            </a:pPr>
            <a:r>
              <a:rPr lang="fr-FR">
                <a:latin typeface="Arial"/>
                <a:cs typeface="Arial"/>
              </a:rPr>
              <a:t>DLC5 : Arrêt d'urgence </a:t>
            </a:r>
            <a:r>
              <a:rPr lang="fr-FR">
                <a:latin typeface="Arial"/>
                <a:cs typeface="Arial"/>
                <a:sym typeface="Wingdings" pitchFamily="2" charset="2"/>
              </a:rPr>
              <a:t> nécessité de prévoir une remise à 0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>
                <a:latin typeface="Arial"/>
                <a:cs typeface="Arial"/>
              </a:rPr>
              <a:t>DLC6 : Maintien en position </a:t>
            </a:r>
            <a:r>
              <a:rPr lang="fr-FR">
                <a:latin typeface="Arial"/>
                <a:cs typeface="Arial"/>
                <a:sym typeface="Wingdings" pitchFamily="2" charset="2"/>
              </a:rPr>
              <a:t> </a:t>
            </a:r>
            <a:r>
              <a:rPr lang="fr-FR"/>
              <a:t>essentiel pour l’étude du frein mécanique </a:t>
            </a:r>
          </a:p>
          <a:p>
            <a:pPr marL="0" indent="0">
              <a:buNone/>
            </a:pPr>
            <a:endParaRPr lang="fr-FR"/>
          </a:p>
          <a:p>
            <a:endParaRPr lang="fr-FR"/>
          </a:p>
          <a:p>
            <a:pPr marL="0" indent="0">
              <a:buNone/>
            </a:pPr>
            <a:endParaRPr lang="fr-FR"/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C5B3F18F-B26B-415C-9750-BA0436AF1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pic>
        <p:nvPicPr>
          <p:cNvPr id="4" name="Image 7">
            <a:extLst>
              <a:ext uri="{FF2B5EF4-FFF2-40B4-BE49-F238E27FC236}">
                <a16:creationId xmlns:a16="http://schemas.microsoft.com/office/drawing/2014/main" id="{DE5E59D1-D5D4-4197-A027-295F7631E7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6482611-CC4A-42FA-98A2-408D5A7EDFA4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8</a:t>
            </a:r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3A9CE530-8AB4-496A-932F-EDC9BFECC86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47484" y="175254"/>
            <a:ext cx="4061777" cy="423109"/>
          </a:xfrm>
        </p:spPr>
        <p:txBody>
          <a:bodyPr lIns="91440" tIns="45720" rIns="91440" bIns="45720" anchor="t"/>
          <a:lstStyle/>
          <a:p>
            <a:r>
              <a:rPr lang="fr-FR" sz="2400"/>
              <a:t>Cas de chargement</a:t>
            </a:r>
          </a:p>
        </p:txBody>
      </p:sp>
    </p:spTree>
    <p:extLst>
      <p:ext uri="{BB962C8B-B14F-4D97-AF65-F5344CB8AC3E}">
        <p14:creationId xmlns:p14="http://schemas.microsoft.com/office/powerpoint/2010/main" val="35303354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019082BD-F3B0-4D9D-AB54-B45DDD41E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40" tIns="45720" rIns="91440" bIns="45720" anchor="ctr"/>
          <a:lstStyle/>
          <a:p>
            <a:r>
              <a:rPr lang="fr-FR"/>
              <a:t>Revue de Projet n°1 Groupe 2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86400C5-C673-40E1-9F13-71EEC91584A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64171" y="121926"/>
            <a:ext cx="5706789" cy="423109"/>
          </a:xfrm>
        </p:spPr>
        <p:txBody>
          <a:bodyPr lIns="91440" tIns="45720" rIns="91440" bIns="45720" anchor="t"/>
          <a:lstStyle/>
          <a:p>
            <a:r>
              <a:rPr lang="fr-FR" sz="2400">
                <a:latin typeface="Arial"/>
                <a:cs typeface="Arial"/>
              </a:rPr>
              <a:t>Méthodes de pré dimensionnement </a:t>
            </a:r>
            <a:endParaRPr lang="fr-FR" sz="240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73B5E1D-2863-4B26-940B-AA5C7E548C76}"/>
              </a:ext>
            </a:extLst>
          </p:cNvPr>
          <p:cNvSpPr txBox="1"/>
          <p:nvPr/>
        </p:nvSpPr>
        <p:spPr>
          <a:xfrm>
            <a:off x="308584" y="1167082"/>
            <a:ext cx="8732717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ctr">
              <a:buFont typeface="Arial"/>
              <a:buChar char="•"/>
            </a:pPr>
            <a:r>
              <a:rPr lang="fr-FR" b="1">
                <a:latin typeface="Arial"/>
                <a:cs typeface="Arial"/>
              </a:rPr>
              <a:t>Poussée sur disque éolien : Méthode de la quantité de mouvement </a:t>
            </a:r>
            <a:endParaRPr lang="fr-FR"/>
          </a:p>
          <a:p>
            <a:pPr algn="ctr"/>
            <a:r>
              <a:rPr lang="fr-FR" b="1">
                <a:latin typeface="Arial"/>
                <a:cs typeface="Arial"/>
              </a:rPr>
              <a:t>(Théorie de Rankine-Froude) </a:t>
            </a:r>
            <a:r>
              <a:rPr lang="fr-FR">
                <a:latin typeface="Arial"/>
                <a:cs typeface="Arial"/>
              </a:rPr>
              <a:t>  </a:t>
            </a:r>
          </a:p>
          <a:p>
            <a:pPr algn="ctr"/>
            <a:endParaRPr lang="fr-FR"/>
          </a:p>
          <a:p>
            <a:pPr algn="ctr"/>
            <a:r>
              <a:rPr lang="fr-FR" b="1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Poussée sur le disque éolien Fxn</a:t>
            </a:r>
            <a:endParaRPr lang="fr-FR" b="1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6DC83064-1E87-4CC4-94C9-A9870CADD831}"/>
              </a:ext>
            </a:extLst>
          </p:cNvPr>
          <p:cNvSpPr txBox="1"/>
          <p:nvPr/>
        </p:nvSpPr>
        <p:spPr>
          <a:xfrm>
            <a:off x="308584" y="2714374"/>
            <a:ext cx="8533067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ctr">
              <a:buFont typeface="Arial"/>
              <a:buChar char="•"/>
            </a:pPr>
            <a:r>
              <a:rPr lang="fr-FR" b="1">
                <a:latin typeface="Arial"/>
                <a:cs typeface="Arial"/>
              </a:rPr>
              <a:t>Efforts sur la nacelle : Formules extraites de la Norme Allemande GL 2010</a:t>
            </a:r>
          </a:p>
          <a:p>
            <a:pPr marL="285750" indent="-285750" algn="ctr">
              <a:buFont typeface="Arial"/>
              <a:buChar char="•"/>
            </a:pPr>
            <a:endParaRPr lang="fr-FR" b="1"/>
          </a:p>
          <a:p>
            <a:pPr algn="ctr"/>
            <a:r>
              <a:rPr lang="fr-FR" b="1" err="1">
                <a:solidFill>
                  <a:schemeClr val="tx2">
                    <a:lumMod val="75000"/>
                  </a:schemeClr>
                </a:solidFill>
              </a:rPr>
              <a:t>Pn</a:t>
            </a:r>
            <a:r>
              <a:rPr lang="fr-FR" b="1">
                <a:solidFill>
                  <a:schemeClr val="tx2">
                    <a:lumMod val="75000"/>
                  </a:schemeClr>
                </a:solidFill>
              </a:rPr>
              <a:t> ; </a:t>
            </a:r>
            <a:r>
              <a:rPr lang="fr-FR" b="1" err="1">
                <a:solidFill>
                  <a:schemeClr val="tx2">
                    <a:lumMod val="75000"/>
                  </a:schemeClr>
                </a:solidFill>
              </a:rPr>
              <a:t>Fxn</a:t>
            </a:r>
            <a:endParaRPr lang="fr-FR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0EC15DCC-A9CA-4F14-80E9-FA43CBC76FDF}"/>
              </a:ext>
            </a:extLst>
          </p:cNvPr>
          <p:cNvSpPr txBox="1"/>
          <p:nvPr/>
        </p:nvSpPr>
        <p:spPr>
          <a:xfrm>
            <a:off x="308583" y="4022086"/>
            <a:ext cx="8533067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 algn="ctr">
              <a:buFont typeface="Arial"/>
              <a:buChar char="•"/>
            </a:pPr>
            <a:r>
              <a:rPr lang="fr-FR" b="1">
                <a:latin typeface="Arial"/>
                <a:cs typeface="Arial"/>
              </a:rPr>
              <a:t>Détermination de l'hélice par découpage en sections </a:t>
            </a:r>
          </a:p>
          <a:p>
            <a:pPr marL="285750" indent="-285750" algn="ctr">
              <a:buFont typeface="Arial"/>
              <a:buChar char="•"/>
            </a:pPr>
            <a:endParaRPr lang="fr-FR" b="1"/>
          </a:p>
          <a:p>
            <a:pPr algn="ctr"/>
            <a:r>
              <a:rPr lang="fr-FR" b="1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Moment moteur d'une pale ; Moment de flexion d'une pale</a:t>
            </a:r>
            <a:endParaRPr lang="fr-FR" b="1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7" name="Image 7">
            <a:extLst>
              <a:ext uri="{FF2B5EF4-FFF2-40B4-BE49-F238E27FC236}">
                <a16:creationId xmlns:a16="http://schemas.microsoft.com/office/drawing/2014/main" id="{7EBAFBAE-4B01-40D1-9850-624863BE73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3" t="-13008" r="-813" b="13008"/>
          <a:stretch/>
        </p:blipFill>
        <p:spPr>
          <a:xfrm>
            <a:off x="223024" y="5436219"/>
            <a:ext cx="1371603" cy="136045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F9AA0A3-CB33-44F0-8671-92F5B7979345}"/>
              </a:ext>
            </a:extLst>
          </p:cNvPr>
          <p:cNvSpPr txBox="1"/>
          <p:nvPr/>
        </p:nvSpPr>
        <p:spPr>
          <a:xfrm>
            <a:off x="7170702" y="6362437"/>
            <a:ext cx="5677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167136004"/>
      </p:ext>
    </p:extLst>
  </p:cSld>
  <p:clrMapOvr>
    <a:masterClrMapping/>
  </p:clrMapOvr>
</p:sld>
</file>

<file path=ppt/theme/theme1.xml><?xml version="1.0" encoding="utf-8"?>
<a:theme xmlns:a="http://schemas.openxmlformats.org/drawingml/2006/main" name="Institution">
  <a:themeElements>
    <a:clrScheme name="Charte INSA">
      <a:dk1>
        <a:srgbClr val="4F4D50"/>
      </a:dk1>
      <a:lt1>
        <a:sysClr val="window" lastClr="FFFFFF"/>
      </a:lt1>
      <a:dk2>
        <a:srgbClr val="E42618"/>
      </a:dk2>
      <a:lt2>
        <a:srgbClr val="EEECE1"/>
      </a:lt2>
      <a:accent1>
        <a:srgbClr val="E29100"/>
      </a:accent1>
      <a:accent2>
        <a:srgbClr val="004D6F"/>
      </a:accent2>
      <a:accent3>
        <a:srgbClr val="9D1747"/>
      </a:accent3>
      <a:accent4>
        <a:srgbClr val="208998"/>
      </a:accent4>
      <a:accent5>
        <a:srgbClr val="866D5F"/>
      </a:accent5>
      <a:accent6>
        <a:srgbClr val="81989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On-screen Show (4:3)</PresentationFormat>
  <Slides>21</Slides>
  <Notes>8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Institution</vt:lpstr>
      <vt:lpstr>PowerPoint Presentation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Revue de Projet n°1 Groupe 2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Seb</dc:creator>
  <cp:revision>1</cp:revision>
  <dcterms:created xsi:type="dcterms:W3CDTF">2012-05-04T07:41:45Z</dcterms:created>
  <dcterms:modified xsi:type="dcterms:W3CDTF">2021-03-11T21:57:51Z</dcterms:modified>
</cp:coreProperties>
</file>