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9"/>
  </p:notesMasterIdLst>
  <p:handoutMasterIdLst>
    <p:handoutMasterId r:id="rId10"/>
  </p:handoutMasterIdLst>
  <p:sldIdLst>
    <p:sldId id="280" r:id="rId2"/>
    <p:sldId id="296" r:id="rId3"/>
    <p:sldId id="301" r:id="rId4"/>
    <p:sldId id="300" r:id="rId5"/>
    <p:sldId id="293" r:id="rId6"/>
    <p:sldId id="302" r:id="rId7"/>
    <p:sldId id="290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èles INSA" id="{339B715A-A4F6-482F-9E8F-E995A152AF53}">
          <p14:sldIdLst>
            <p14:sldId id="280"/>
            <p14:sldId id="296"/>
            <p14:sldId id="301"/>
            <p14:sldId id="300"/>
            <p14:sldId id="293"/>
            <p14:sldId id="302"/>
            <p14:sldId id="2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4D6F"/>
    <a:srgbClr val="208998"/>
    <a:srgbClr val="B2B2B2"/>
    <a:srgbClr val="E29100"/>
    <a:srgbClr val="81989C"/>
    <a:srgbClr val="866D5F"/>
    <a:srgbClr val="9D1747"/>
    <a:srgbClr val="E50051"/>
    <a:srgbClr val="73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A7BB9F-D09F-B000-E261-B25D9E540021}" v="231" dt="2021-04-06T18:13:11.166"/>
    <p1510:client id="{32E3BB9F-5000-B000-E261-B965367C24ED}" v="2" dt="2021-04-07T11:36:23.113"/>
    <p1510:client id="{40E85627-A118-4B59-9819-CD38249904E8}" v="131" dt="2021-04-06T18:52:54.883"/>
    <p1510:client id="{882298D3-EDB8-67D2-6AF2-362C2092E70F}" v="13" dt="2021-05-07T14:09:04.797"/>
    <p1510:client id="{C1D2D412-38EA-489F-A443-22D26DD3DD77}" v="20" dt="2021-04-06T10:23:58.256"/>
    <p1510:client id="{F15DD661-52E7-5858-D2B5-3712807DE077}" v="80" dt="2021-04-06T18:44:24.4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Style à thème 2 - Accentuation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Aucun style, aucune grill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umaima TAOUBI" userId="S::taoubi@etud.insa-toulouse.fr::d82d42f3-608a-4adc-8344-f7fc3566a49e" providerId="AD" clId="Web-{32E3BB9F-5000-B000-E261-B965367C24ED}"/>
    <pc:docChg chg="addSld delSld modSection">
      <pc:chgData name="Oumaima TAOUBI" userId="S::taoubi@etud.insa-toulouse.fr::d82d42f3-608a-4adc-8344-f7fc3566a49e" providerId="AD" clId="Web-{32E3BB9F-5000-B000-E261-B965367C24ED}" dt="2021-04-07T11:36:23.113" v="1"/>
      <pc:docMkLst>
        <pc:docMk/>
      </pc:docMkLst>
      <pc:sldChg chg="new del">
        <pc:chgData name="Oumaima TAOUBI" userId="S::taoubi@etud.insa-toulouse.fr::d82d42f3-608a-4adc-8344-f7fc3566a49e" providerId="AD" clId="Web-{32E3BB9F-5000-B000-E261-B965367C24ED}" dt="2021-04-07T11:36:23.113" v="1"/>
        <pc:sldMkLst>
          <pc:docMk/>
          <pc:sldMk cId="2125059180" sldId="303"/>
        </pc:sldMkLst>
      </pc:sldChg>
    </pc:docChg>
  </pc:docChgLst>
  <pc:docChgLst>
    <pc:chgData name="Oumaima TAOUBI" userId="S::taoubi@etud.insa-toulouse.fr::d82d42f3-608a-4adc-8344-f7fc3566a49e" providerId="AD" clId="Web-{F15DD661-52E7-5858-D2B5-3712807DE077}"/>
    <pc:docChg chg="addSld modSld modSection">
      <pc:chgData name="Oumaima TAOUBI" userId="S::taoubi@etud.insa-toulouse.fr::d82d42f3-608a-4adc-8344-f7fc3566a49e" providerId="AD" clId="Web-{F15DD661-52E7-5858-D2B5-3712807DE077}" dt="2021-04-06T18:44:22.730" v="71"/>
      <pc:docMkLst>
        <pc:docMk/>
      </pc:docMkLst>
      <pc:sldChg chg="addSp modSp">
        <pc:chgData name="Oumaima TAOUBI" userId="S::taoubi@etud.insa-toulouse.fr::d82d42f3-608a-4adc-8344-f7fc3566a49e" providerId="AD" clId="Web-{F15DD661-52E7-5858-D2B5-3712807DE077}" dt="2021-04-06T18:42:41.352" v="65" actId="14100"/>
        <pc:sldMkLst>
          <pc:docMk/>
          <pc:sldMk cId="2759269377" sldId="293"/>
        </pc:sldMkLst>
        <pc:spChg chg="mod">
          <ac:chgData name="Oumaima TAOUBI" userId="S::taoubi@etud.insa-toulouse.fr::d82d42f3-608a-4adc-8344-f7fc3566a49e" providerId="AD" clId="Web-{F15DD661-52E7-5858-D2B5-3712807DE077}" dt="2021-04-06T18:42:35.711" v="63" actId="1076"/>
          <ac:spMkLst>
            <pc:docMk/>
            <pc:sldMk cId="2759269377" sldId="293"/>
            <ac:spMk id="9" creationId="{BA658E61-E0CC-4EC4-AE47-996C071873AD}"/>
          </ac:spMkLst>
        </pc:spChg>
        <pc:picChg chg="add mod">
          <ac:chgData name="Oumaima TAOUBI" userId="S::taoubi@etud.insa-toulouse.fr::d82d42f3-608a-4adc-8344-f7fc3566a49e" providerId="AD" clId="Web-{F15DD661-52E7-5858-D2B5-3712807DE077}" dt="2021-04-06T18:42:41.352" v="65" actId="14100"/>
          <ac:picMkLst>
            <pc:docMk/>
            <pc:sldMk cId="2759269377" sldId="293"/>
            <ac:picMk id="11" creationId="{5A5E0A50-68B1-407D-AD07-07B1662816BE}"/>
          </ac:picMkLst>
        </pc:picChg>
      </pc:sldChg>
      <pc:sldChg chg="modSp">
        <pc:chgData name="Oumaima TAOUBI" userId="S::taoubi@etud.insa-toulouse.fr::d82d42f3-608a-4adc-8344-f7fc3566a49e" providerId="AD" clId="Web-{F15DD661-52E7-5858-D2B5-3712807DE077}" dt="2021-04-06T18:44:22.730" v="71"/>
        <pc:sldMkLst>
          <pc:docMk/>
          <pc:sldMk cId="2240568" sldId="300"/>
        </pc:sldMkLst>
        <pc:graphicFrameChg chg="mod modGraphic">
          <ac:chgData name="Oumaima TAOUBI" userId="S::taoubi@etud.insa-toulouse.fr::d82d42f3-608a-4adc-8344-f7fc3566a49e" providerId="AD" clId="Web-{F15DD661-52E7-5858-D2B5-3712807DE077}" dt="2021-04-06T18:44:22.730" v="71"/>
          <ac:graphicFrameMkLst>
            <pc:docMk/>
            <pc:sldMk cId="2240568" sldId="300"/>
            <ac:graphicFrameMk id="55" creationId="{3F8F8955-2561-43D3-A7C3-C262BF804842}"/>
          </ac:graphicFrameMkLst>
        </pc:graphicFrameChg>
      </pc:sldChg>
      <pc:sldChg chg="addSp delSp modSp new">
        <pc:chgData name="Oumaima TAOUBI" userId="S::taoubi@etud.insa-toulouse.fr::d82d42f3-608a-4adc-8344-f7fc3566a49e" providerId="AD" clId="Web-{F15DD661-52E7-5858-D2B5-3712807DE077}" dt="2021-04-06T17:46:25.361" v="55" actId="14100"/>
        <pc:sldMkLst>
          <pc:docMk/>
          <pc:sldMk cId="2279683457" sldId="301"/>
        </pc:sldMkLst>
        <pc:spChg chg="del">
          <ac:chgData name="Oumaima TAOUBI" userId="S::taoubi@etud.insa-toulouse.fr::d82d42f3-608a-4adc-8344-f7fc3566a49e" providerId="AD" clId="Web-{F15DD661-52E7-5858-D2B5-3712807DE077}" dt="2021-04-06T17:36:53.878" v="1"/>
          <ac:spMkLst>
            <pc:docMk/>
            <pc:sldMk cId="2279683457" sldId="301"/>
            <ac:spMk id="2" creationId="{522CC2D6-DCE3-41C2-BD37-E69437BDC162}"/>
          </ac:spMkLst>
        </pc:spChg>
        <pc:spChg chg="del">
          <ac:chgData name="Oumaima TAOUBI" userId="S::taoubi@etud.insa-toulouse.fr::d82d42f3-608a-4adc-8344-f7fc3566a49e" providerId="AD" clId="Web-{F15DD661-52E7-5858-D2B5-3712807DE077}" dt="2021-04-06T17:36:55.191" v="2"/>
          <ac:spMkLst>
            <pc:docMk/>
            <pc:sldMk cId="2279683457" sldId="301"/>
            <ac:spMk id="4" creationId="{906D804A-09C0-4561-B8C2-FD8A45A11E7E}"/>
          </ac:spMkLst>
        </pc:spChg>
        <pc:spChg chg="add mod">
          <ac:chgData name="Oumaima TAOUBI" userId="S::taoubi@etud.insa-toulouse.fr::d82d42f3-608a-4adc-8344-f7fc3566a49e" providerId="AD" clId="Web-{F15DD661-52E7-5858-D2B5-3712807DE077}" dt="2021-04-06T17:46:19.502" v="53" actId="1076"/>
          <ac:spMkLst>
            <pc:docMk/>
            <pc:sldMk cId="2279683457" sldId="301"/>
            <ac:spMk id="9" creationId="{BA546725-CE32-49C1-864B-8D9BF8309E25}"/>
          </ac:spMkLst>
        </pc:spChg>
        <pc:picChg chg="mod">
          <ac:chgData name="Oumaima TAOUBI" userId="S::taoubi@etud.insa-toulouse.fr::d82d42f3-608a-4adc-8344-f7fc3566a49e" providerId="AD" clId="Web-{F15DD661-52E7-5858-D2B5-3712807DE077}" dt="2021-04-06T17:46:25.361" v="55" actId="14100"/>
          <ac:picMkLst>
            <pc:docMk/>
            <pc:sldMk cId="2279683457" sldId="301"/>
            <ac:picMk id="4" creationId="{A931E424-C793-4E3D-8E8C-6BB422F08CDC}"/>
          </ac:picMkLst>
        </pc:picChg>
        <pc:picChg chg="add del mod">
          <ac:chgData name="Oumaima TAOUBI" userId="S::taoubi@etud.insa-toulouse.fr::d82d42f3-608a-4adc-8344-f7fc3566a49e" providerId="AD" clId="Web-{F15DD661-52E7-5858-D2B5-3712807DE077}" dt="2021-04-06T17:39:03.788" v="17"/>
          <ac:picMkLst>
            <pc:docMk/>
            <pc:sldMk cId="2279683457" sldId="301"/>
            <ac:picMk id="5" creationId="{5B9580F4-34B0-4117-A5BC-EEE3A11206B5}"/>
          </ac:picMkLst>
        </pc:picChg>
        <pc:picChg chg="add del mod">
          <ac:chgData name="Oumaima TAOUBI" userId="S::taoubi@etud.insa-toulouse.fr::d82d42f3-608a-4adc-8344-f7fc3566a49e" providerId="AD" clId="Web-{F15DD661-52E7-5858-D2B5-3712807DE077}" dt="2021-04-06T17:39:55.086" v="23"/>
          <ac:picMkLst>
            <pc:docMk/>
            <pc:sldMk cId="2279683457" sldId="301"/>
            <ac:picMk id="6" creationId="{BA34CAC4-9E5B-4C45-9C8C-9E03E7CFDA74}"/>
          </ac:picMkLst>
        </pc:picChg>
        <pc:picChg chg="add mod">
          <ac:chgData name="Oumaima TAOUBI" userId="S::taoubi@etud.insa-toulouse.fr::d82d42f3-608a-4adc-8344-f7fc3566a49e" providerId="AD" clId="Web-{F15DD661-52E7-5858-D2B5-3712807DE077}" dt="2021-04-06T17:42:50.231" v="30" actId="1076"/>
          <ac:picMkLst>
            <pc:docMk/>
            <pc:sldMk cId="2279683457" sldId="301"/>
            <ac:picMk id="7" creationId="{70CE1A10-5B7E-468F-9C9C-96CCEF660DF0}"/>
          </ac:picMkLst>
        </pc:picChg>
        <pc:picChg chg="add mod">
          <ac:chgData name="Oumaima TAOUBI" userId="S::taoubi@etud.insa-toulouse.fr::d82d42f3-608a-4adc-8344-f7fc3566a49e" providerId="AD" clId="Web-{F15DD661-52E7-5858-D2B5-3712807DE077}" dt="2021-04-06T17:45:53.626" v="48" actId="1076"/>
          <ac:picMkLst>
            <pc:docMk/>
            <pc:sldMk cId="2279683457" sldId="301"/>
            <ac:picMk id="11" creationId="{639CEBAE-F3BC-44BE-B648-B92056A3A1BD}"/>
          </ac:picMkLst>
        </pc:picChg>
        <pc:picChg chg="add mod">
          <ac:chgData name="Oumaima TAOUBI" userId="S::taoubi@etud.insa-toulouse.fr::d82d42f3-608a-4adc-8344-f7fc3566a49e" providerId="AD" clId="Web-{F15DD661-52E7-5858-D2B5-3712807DE077}" dt="2021-04-06T17:46:04.220" v="50" actId="1076"/>
          <ac:picMkLst>
            <pc:docMk/>
            <pc:sldMk cId="2279683457" sldId="301"/>
            <ac:picMk id="13" creationId="{FD704D16-E584-41AC-A8C3-4A9DD1D6CC7E}"/>
          </ac:picMkLst>
        </pc:picChg>
        <pc:picChg chg="add mod">
          <ac:chgData name="Oumaima TAOUBI" userId="S::taoubi@etud.insa-toulouse.fr::d82d42f3-608a-4adc-8344-f7fc3566a49e" providerId="AD" clId="Web-{F15DD661-52E7-5858-D2B5-3712807DE077}" dt="2021-04-06T17:46:14.361" v="52" actId="1076"/>
          <ac:picMkLst>
            <pc:docMk/>
            <pc:sldMk cId="2279683457" sldId="301"/>
            <ac:picMk id="15" creationId="{3BBE0099-8C31-42BE-81D0-077FA0DC29AF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18A7BB9F-D09F-B000-E261-B25D9E540021}"/>
    <pc:docChg chg="addSld modSld sldOrd modSection">
      <pc:chgData name="Utilisateur invité" userId="S::urn:spo:anon#d1e91499d65809d091346bf08347548a1ce7025e6b414c69ccaef5dad34980a0::" providerId="AD" clId="Web-{18A7BB9F-D09F-B000-E261-B25D9E540021}" dt="2021-04-06T18:13:11.166" v="198" actId="1076"/>
      <pc:docMkLst>
        <pc:docMk/>
      </pc:docMkLst>
      <pc:sldChg chg="addSp delSp modSp ord">
        <pc:chgData name="Utilisateur invité" userId="S::urn:spo:anon#d1e91499d65809d091346bf08347548a1ce7025e6b414c69ccaef5dad34980a0::" providerId="AD" clId="Web-{18A7BB9F-D09F-B000-E261-B25D9E540021}" dt="2021-04-06T18:13:11.166" v="198" actId="1076"/>
        <pc:sldMkLst>
          <pc:docMk/>
          <pc:sldMk cId="2279683457" sldId="301"/>
        </pc:sldMkLst>
        <pc:graphicFrameChg chg="add del mod">
          <ac:chgData name="Utilisateur invité" userId="S::urn:spo:anon#d1e91499d65809d091346bf08347548a1ce7025e6b414c69ccaef5dad34980a0::" providerId="AD" clId="Web-{18A7BB9F-D09F-B000-E261-B25D9E540021}" dt="2021-04-06T17:53:23.399" v="126"/>
          <ac:graphicFrameMkLst>
            <pc:docMk/>
            <pc:sldMk cId="2279683457" sldId="301"/>
            <ac:graphicFrameMk id="10" creationId="{A22E5340-62C4-4048-A2B3-0CB4CED35A04}"/>
          </ac:graphicFrameMkLst>
        </pc:graphicFrameChg>
        <pc:graphicFrameChg chg="add del mod modGraphic">
          <ac:chgData name="Utilisateur invité" userId="S::urn:spo:anon#d1e91499d65809d091346bf08347548a1ce7025e6b414c69ccaef5dad34980a0::" providerId="AD" clId="Web-{18A7BB9F-D09F-B000-E261-B25D9E540021}" dt="2021-04-06T17:56:22.467" v="194"/>
          <ac:graphicFrameMkLst>
            <pc:docMk/>
            <pc:sldMk cId="2279683457" sldId="301"/>
            <ac:graphicFrameMk id="16" creationId="{97EC28FA-B27E-4F6B-8F37-C27DD96C8B8D}"/>
          </ac:graphicFrameMkLst>
        </pc:graphicFrameChg>
        <pc:picChg chg="add del mod">
          <ac:chgData name="Utilisateur invité" userId="S::urn:spo:anon#d1e91499d65809d091346bf08347548a1ce7025e6b414c69ccaef5dad34980a0::" providerId="AD" clId="Web-{18A7BB9F-D09F-B000-E261-B25D9E540021}" dt="2021-04-06T17:43:38.870" v="68"/>
          <ac:picMkLst>
            <pc:docMk/>
            <pc:sldMk cId="2279683457" sldId="301"/>
            <ac:picMk id="2" creationId="{46C4C7CB-1364-4649-84A3-D77B578E0870}"/>
          </ac:picMkLst>
        </pc:picChg>
        <pc:picChg chg="mod">
          <ac:chgData name="Utilisateur invité" userId="S::urn:spo:anon#d1e91499d65809d091346bf08347548a1ce7025e6b414c69ccaef5dad34980a0::" providerId="AD" clId="Web-{18A7BB9F-D09F-B000-E261-B25D9E540021}" dt="2021-04-06T18:13:11.166" v="198" actId="1076"/>
          <ac:picMkLst>
            <pc:docMk/>
            <pc:sldMk cId="2279683457" sldId="301"/>
            <ac:picMk id="4" creationId="{5ED51D24-3A00-4283-8D53-A619503947E9}"/>
          </ac:picMkLst>
        </pc:picChg>
        <pc:picChg chg="add del mod">
          <ac:chgData name="Utilisateur invité" userId="S::urn:spo:anon#d1e91499d65809d091346bf08347548a1ce7025e6b414c69ccaef5dad34980a0::" providerId="AD" clId="Web-{18A7BB9F-D09F-B000-E261-B25D9E540021}" dt="2021-04-06T17:53:15.040" v="124"/>
          <ac:picMkLst>
            <pc:docMk/>
            <pc:sldMk cId="2279683457" sldId="301"/>
            <ac:picMk id="4" creationId="{A931E424-C793-4E3D-8E8C-6BB422F08CDC}"/>
          </ac:picMkLst>
        </pc:picChg>
        <pc:picChg chg="del mod">
          <ac:chgData name="Utilisateur invité" userId="S::urn:spo:anon#d1e91499d65809d091346bf08347548a1ce7025e6b414c69ccaef5dad34980a0::" providerId="AD" clId="Web-{18A7BB9F-D09F-B000-E261-B25D9E540021}" dt="2021-04-06T17:43:27.667" v="61"/>
          <ac:picMkLst>
            <pc:docMk/>
            <pc:sldMk cId="2279683457" sldId="301"/>
            <ac:picMk id="7" creationId="{70CE1A10-5B7E-468F-9C9C-96CCEF660DF0}"/>
          </ac:picMkLst>
        </pc:picChg>
        <pc:picChg chg="add del mod">
          <ac:chgData name="Utilisateur invité" userId="S::urn:spo:anon#d1e91499d65809d091346bf08347548a1ce7025e6b414c69ccaef5dad34980a0::" providerId="AD" clId="Web-{18A7BB9F-D09F-B000-E261-B25D9E540021}" dt="2021-04-06T17:54:45.573" v="132"/>
          <ac:picMkLst>
            <pc:docMk/>
            <pc:sldMk cId="2279683457" sldId="301"/>
            <ac:picMk id="12" creationId="{7D9A2AD2-2BE4-482D-B9CB-56C49FAA5901}"/>
          </ac:picMkLst>
        </pc:picChg>
        <pc:picChg chg="add mod">
          <ac:chgData name="Utilisateur invité" userId="S::urn:spo:anon#d1e91499d65809d091346bf08347548a1ce7025e6b414c69ccaef5dad34980a0::" providerId="AD" clId="Web-{18A7BB9F-D09F-B000-E261-B25D9E540021}" dt="2021-04-06T17:56:24.810" v="196" actId="1076"/>
          <ac:picMkLst>
            <pc:docMk/>
            <pc:sldMk cId="2279683457" sldId="301"/>
            <ac:picMk id="14" creationId="{98CB5877-5825-42CA-B6CB-3243353CA4C5}"/>
          </ac:picMkLst>
        </pc:picChg>
      </pc:sldChg>
      <pc:sldChg chg="addSp delSp modSp add replId">
        <pc:chgData name="Utilisateur invité" userId="S::urn:spo:anon#d1e91499d65809d091346bf08347548a1ce7025e6b414c69ccaef5dad34980a0::" providerId="AD" clId="Web-{18A7BB9F-D09F-B000-E261-B25D9E540021}" dt="2021-04-06T17:50:37.505" v="118" actId="1076"/>
        <pc:sldMkLst>
          <pc:docMk/>
          <pc:sldMk cId="2080722992" sldId="302"/>
        </pc:sldMkLst>
        <pc:spChg chg="del mod">
          <ac:chgData name="Utilisateur invité" userId="S::urn:spo:anon#d1e91499d65809d091346bf08347548a1ce7025e6b414c69ccaef5dad34980a0::" providerId="AD" clId="Web-{18A7BB9F-D09F-B000-E261-B25D9E540021}" dt="2021-04-06T17:41:32.055" v="28"/>
          <ac:spMkLst>
            <pc:docMk/>
            <pc:sldMk cId="2080722992" sldId="302"/>
            <ac:spMk id="4" creationId="{59F18739-30EC-42A2-8B92-32699734C668}"/>
          </ac:spMkLst>
        </pc:spChg>
        <pc:spChg chg="del">
          <ac:chgData name="Utilisateur invité" userId="S::urn:spo:anon#d1e91499d65809d091346bf08347548a1ce7025e6b414c69ccaef5dad34980a0::" providerId="AD" clId="Web-{18A7BB9F-D09F-B000-E261-B25D9E540021}" dt="2021-04-06T17:41:14.023" v="2"/>
          <ac:spMkLst>
            <pc:docMk/>
            <pc:sldMk cId="2080722992" sldId="302"/>
            <ac:spMk id="9" creationId="{BA658E61-E0CC-4EC4-AE47-996C071873AD}"/>
          </ac:spMkLst>
        </pc:spChg>
        <pc:spChg chg="add mod">
          <ac:chgData name="Utilisateur invité" userId="S::urn:spo:anon#d1e91499d65809d091346bf08347548a1ce7025e6b414c69ccaef5dad34980a0::" providerId="AD" clId="Web-{18A7BB9F-D09F-B000-E261-B25D9E540021}" dt="2021-04-06T17:41:52.634" v="40" actId="1076"/>
          <ac:spMkLst>
            <pc:docMk/>
            <pc:sldMk cId="2080722992" sldId="302"/>
            <ac:spMk id="11" creationId="{EC9815B6-03CA-45E1-AA5D-7FAC065F85EB}"/>
          </ac:spMkLst>
        </pc:spChg>
        <pc:spChg chg="add mod">
          <ac:chgData name="Utilisateur invité" userId="S::urn:spo:anon#d1e91499d65809d091346bf08347548a1ce7025e6b414c69ccaef5dad34980a0::" providerId="AD" clId="Web-{18A7BB9F-D09F-B000-E261-B25D9E540021}" dt="2021-04-06T17:47:44.376" v="104" actId="1076"/>
          <ac:spMkLst>
            <pc:docMk/>
            <pc:sldMk cId="2080722992" sldId="302"/>
            <ac:spMk id="13" creationId="{480A5C7A-61D8-4DBB-8EFE-25D5AFE08FF9}"/>
          </ac:spMkLst>
        </pc:spChg>
        <pc:spChg chg="add mod">
          <ac:chgData name="Utilisateur invité" userId="S::urn:spo:anon#d1e91499d65809d091346bf08347548a1ce7025e6b414c69ccaef5dad34980a0::" providerId="AD" clId="Web-{18A7BB9F-D09F-B000-E261-B25D9E540021}" dt="2021-04-06T17:50:29.052" v="115" actId="1076"/>
          <ac:spMkLst>
            <pc:docMk/>
            <pc:sldMk cId="2080722992" sldId="302"/>
            <ac:spMk id="15" creationId="{91B651AF-7BC2-4034-8C28-33448F43B187}"/>
          </ac:spMkLst>
        </pc:spChg>
        <pc:spChg chg="add mod">
          <ac:chgData name="Utilisateur invité" userId="S::urn:spo:anon#d1e91499d65809d091346bf08347548a1ce7025e6b414c69ccaef5dad34980a0::" providerId="AD" clId="Web-{18A7BB9F-D09F-B000-E261-B25D9E540021}" dt="2021-04-06T17:50:25.692" v="114" actId="1076"/>
          <ac:spMkLst>
            <pc:docMk/>
            <pc:sldMk cId="2080722992" sldId="302"/>
            <ac:spMk id="17" creationId="{6345C233-4D89-4548-9D0E-C1907729122D}"/>
          </ac:spMkLst>
        </pc:spChg>
        <pc:picChg chg="del">
          <ac:chgData name="Utilisateur invité" userId="S::urn:spo:anon#d1e91499d65809d091346bf08347548a1ce7025e6b414c69ccaef5dad34980a0::" providerId="AD" clId="Web-{18A7BB9F-D09F-B000-E261-B25D9E540021}" dt="2021-04-06T17:41:14.367" v="3"/>
          <ac:picMkLst>
            <pc:docMk/>
            <pc:sldMk cId="2080722992" sldId="302"/>
            <ac:picMk id="2" creationId="{9DD2E237-A26D-43D0-9F8D-42055A1E3EF4}"/>
          </ac:picMkLst>
        </pc:picChg>
        <pc:picChg chg="add mod">
          <ac:chgData name="Utilisateur invité" userId="S::urn:spo:anon#d1e91499d65809d091346bf08347548a1ce7025e6b414c69ccaef5dad34980a0::" providerId="AD" clId="Web-{18A7BB9F-D09F-B000-E261-B25D9E540021}" dt="2021-04-06T17:47:45.766" v="105" actId="1076"/>
          <ac:picMkLst>
            <pc:docMk/>
            <pc:sldMk cId="2080722992" sldId="302"/>
            <ac:picMk id="12" creationId="{0AB2D90A-07CF-4285-B7AA-444A26FFF093}"/>
          </ac:picMkLst>
        </pc:picChg>
        <pc:picChg chg="add mod">
          <ac:chgData name="Utilisateur invité" userId="S::urn:spo:anon#d1e91499d65809d091346bf08347548a1ce7025e6b414c69ccaef5dad34980a0::" providerId="AD" clId="Web-{18A7BB9F-D09F-B000-E261-B25D9E540021}" dt="2021-04-06T17:50:17.864" v="112" actId="1076"/>
          <ac:picMkLst>
            <pc:docMk/>
            <pc:sldMk cId="2080722992" sldId="302"/>
            <ac:picMk id="14" creationId="{4D5C5A21-3769-4C05-B81E-BC2D98562D51}"/>
          </ac:picMkLst>
        </pc:picChg>
        <pc:picChg chg="add mod">
          <ac:chgData name="Utilisateur invité" userId="S::urn:spo:anon#d1e91499d65809d091346bf08347548a1ce7025e6b414c69ccaef5dad34980a0::" providerId="AD" clId="Web-{18A7BB9F-D09F-B000-E261-B25D9E540021}" dt="2021-04-06T17:50:19.817" v="113" actId="1076"/>
          <ac:picMkLst>
            <pc:docMk/>
            <pc:sldMk cId="2080722992" sldId="302"/>
            <ac:picMk id="16" creationId="{3A2FAF1F-9D78-455B-A151-27E5AD26AADC}"/>
          </ac:picMkLst>
        </pc:picChg>
        <pc:picChg chg="add mod">
          <ac:chgData name="Utilisateur invité" userId="S::urn:spo:anon#d1e91499d65809d091346bf08347548a1ce7025e6b414c69ccaef5dad34980a0::" providerId="AD" clId="Web-{18A7BB9F-D09F-B000-E261-B25D9E540021}" dt="2021-04-06T17:50:37.505" v="118" actId="1076"/>
          <ac:picMkLst>
            <pc:docMk/>
            <pc:sldMk cId="2080722992" sldId="302"/>
            <ac:picMk id="18" creationId="{AB74151C-FA32-4529-AF8C-535E57B90733}"/>
          </ac:picMkLst>
        </pc:picChg>
      </pc:sldChg>
    </pc:docChg>
  </pc:docChgLst>
  <pc:docChgLst>
    <pc:chgData name="taoubio@gmail.com" userId="c4f499d34565f536" providerId="LiveId" clId="{C1D2D412-38EA-489F-A443-22D26DD3DD77}"/>
    <pc:docChg chg="undo custSel addSld delSld modSld sldOrd modSection">
      <pc:chgData name="taoubio@gmail.com" userId="c4f499d34565f536" providerId="LiveId" clId="{C1D2D412-38EA-489F-A443-22D26DD3DD77}" dt="2021-04-06T10:33:58.109" v="559" actId="20577"/>
      <pc:docMkLst>
        <pc:docMk/>
      </pc:docMkLst>
      <pc:sldChg chg="del">
        <pc:chgData name="taoubio@gmail.com" userId="c4f499d34565f536" providerId="LiveId" clId="{C1D2D412-38EA-489F-A443-22D26DD3DD77}" dt="2021-04-06T10:28:24.210" v="514" actId="2696"/>
        <pc:sldMkLst>
          <pc:docMk/>
          <pc:sldMk cId="1743831006" sldId="278"/>
        </pc:sldMkLst>
      </pc:sldChg>
      <pc:sldChg chg="modSp mod">
        <pc:chgData name="taoubio@gmail.com" userId="c4f499d34565f536" providerId="LiveId" clId="{C1D2D412-38EA-489F-A443-22D26DD3DD77}" dt="2021-04-06T09:54:28.389" v="7" actId="20577"/>
        <pc:sldMkLst>
          <pc:docMk/>
          <pc:sldMk cId="470032918" sldId="280"/>
        </pc:sldMkLst>
        <pc:spChg chg="mod">
          <ac:chgData name="taoubio@gmail.com" userId="c4f499d34565f536" providerId="LiveId" clId="{C1D2D412-38EA-489F-A443-22D26DD3DD77}" dt="2021-04-06T09:54:28.389" v="7" actId="20577"/>
          <ac:spMkLst>
            <pc:docMk/>
            <pc:sldMk cId="470032918" sldId="280"/>
            <ac:spMk id="3" creationId="{FD8B61E8-75CF-4357-A759-AD2EE15D555F}"/>
          </ac:spMkLst>
        </pc:spChg>
      </pc:sldChg>
      <pc:sldChg chg="addSp modSp del mod modAnim">
        <pc:chgData name="taoubio@gmail.com" userId="c4f499d34565f536" providerId="LiveId" clId="{C1D2D412-38EA-489F-A443-22D26DD3DD77}" dt="2021-04-06T10:26:00.616" v="488" actId="2696"/>
        <pc:sldMkLst>
          <pc:docMk/>
          <pc:sldMk cId="567487214" sldId="282"/>
        </pc:sldMkLst>
        <pc:spChg chg="mod">
          <ac:chgData name="taoubio@gmail.com" userId="c4f499d34565f536" providerId="LiveId" clId="{C1D2D412-38EA-489F-A443-22D26DD3DD77}" dt="2021-04-06T09:58:02.422" v="17" actId="1076"/>
          <ac:spMkLst>
            <pc:docMk/>
            <pc:sldMk cId="567487214" sldId="282"/>
            <ac:spMk id="9" creationId="{9A184445-8247-4448-ADAF-10BD60951F4D}"/>
          </ac:spMkLst>
        </pc:spChg>
        <pc:spChg chg="mod">
          <ac:chgData name="taoubio@gmail.com" userId="c4f499d34565f536" providerId="LiveId" clId="{C1D2D412-38EA-489F-A443-22D26DD3DD77}" dt="2021-04-06T09:55:19.562" v="14" actId="20577"/>
          <ac:spMkLst>
            <pc:docMk/>
            <pc:sldMk cId="567487214" sldId="282"/>
            <ac:spMk id="17" creationId="{7CDDCA36-89D9-400B-8A1C-A4755701B19F}"/>
          </ac:spMkLst>
        </pc:spChg>
        <pc:graphicFrameChg chg="mod modGraphic">
          <ac:chgData name="taoubio@gmail.com" userId="c4f499d34565f536" providerId="LiveId" clId="{C1D2D412-38EA-489F-A443-22D26DD3DD77}" dt="2021-04-06T10:04:59.196" v="170" actId="1076"/>
          <ac:graphicFrameMkLst>
            <pc:docMk/>
            <pc:sldMk cId="567487214" sldId="282"/>
            <ac:graphicFrameMk id="5" creationId="{66E91BFC-F08A-4864-9FAD-8860F1629DD4}"/>
          </ac:graphicFrameMkLst>
        </pc:graphicFrameChg>
        <pc:graphicFrameChg chg="mod modGraphic">
          <ac:chgData name="taoubio@gmail.com" userId="c4f499d34565f536" providerId="LiveId" clId="{C1D2D412-38EA-489F-A443-22D26DD3DD77}" dt="2021-04-06T10:22:35.844" v="450" actId="14734"/>
          <ac:graphicFrameMkLst>
            <pc:docMk/>
            <pc:sldMk cId="567487214" sldId="282"/>
            <ac:graphicFrameMk id="12" creationId="{5432AD3D-1BE4-47F7-A89A-59DCD435C447}"/>
          </ac:graphicFrameMkLst>
        </pc:graphicFrameChg>
        <pc:graphicFrameChg chg="mod modGraphic">
          <ac:chgData name="taoubio@gmail.com" userId="c4f499d34565f536" providerId="LiveId" clId="{C1D2D412-38EA-489F-A443-22D26DD3DD77}" dt="2021-04-06T10:04:18.926" v="164" actId="404"/>
          <ac:graphicFrameMkLst>
            <pc:docMk/>
            <pc:sldMk cId="567487214" sldId="282"/>
            <ac:graphicFrameMk id="13" creationId="{1EF7D099-689F-4C62-87E2-0E04E7DC16EC}"/>
          </ac:graphicFrameMkLst>
        </pc:graphicFrameChg>
        <pc:graphicFrameChg chg="mod modGraphic">
          <ac:chgData name="taoubio@gmail.com" userId="c4f499d34565f536" providerId="LiveId" clId="{C1D2D412-38EA-489F-A443-22D26DD3DD77}" dt="2021-04-06T10:04:28.741" v="166" actId="404"/>
          <ac:graphicFrameMkLst>
            <pc:docMk/>
            <pc:sldMk cId="567487214" sldId="282"/>
            <ac:graphicFrameMk id="14" creationId="{09C21863-E6A0-4489-81F7-4D981051438A}"/>
          </ac:graphicFrameMkLst>
        </pc:graphicFrameChg>
        <pc:graphicFrameChg chg="mod modGraphic">
          <ac:chgData name="taoubio@gmail.com" userId="c4f499d34565f536" providerId="LiveId" clId="{C1D2D412-38EA-489F-A443-22D26DD3DD77}" dt="2021-04-06T10:23:42.170" v="457" actId="1076"/>
          <ac:graphicFrameMkLst>
            <pc:docMk/>
            <pc:sldMk cId="567487214" sldId="282"/>
            <ac:graphicFrameMk id="15" creationId="{AFF624A1-3BC3-44D2-8CF0-FBE03C3C3335}"/>
          </ac:graphicFrameMkLst>
        </pc:graphicFrameChg>
        <pc:graphicFrameChg chg="mod modGraphic">
          <ac:chgData name="taoubio@gmail.com" userId="c4f499d34565f536" providerId="LiveId" clId="{C1D2D412-38EA-489F-A443-22D26DD3DD77}" dt="2021-04-06T10:04:43.734" v="169" actId="404"/>
          <ac:graphicFrameMkLst>
            <pc:docMk/>
            <pc:sldMk cId="567487214" sldId="282"/>
            <ac:graphicFrameMk id="16" creationId="{9EA4E0FD-B034-49E4-BD1F-3524C6FE413D}"/>
          </ac:graphicFrameMkLst>
        </pc:graphicFrameChg>
        <pc:graphicFrameChg chg="add mod modGraphic">
          <ac:chgData name="taoubio@gmail.com" userId="c4f499d34565f536" providerId="LiveId" clId="{C1D2D412-38EA-489F-A443-22D26DD3DD77}" dt="2021-04-06T10:04:38.461" v="168" actId="404"/>
          <ac:graphicFrameMkLst>
            <pc:docMk/>
            <pc:sldMk cId="567487214" sldId="282"/>
            <ac:graphicFrameMk id="19" creationId="{0A1F69DB-D592-43E4-AB5C-8F548F3CE016}"/>
          </ac:graphicFrameMkLst>
        </pc:graphicFrameChg>
      </pc:sldChg>
      <pc:sldChg chg="del">
        <pc:chgData name="taoubio@gmail.com" userId="c4f499d34565f536" providerId="LiveId" clId="{C1D2D412-38EA-489F-A443-22D26DD3DD77}" dt="2021-04-06T10:26:50.897" v="491" actId="2696"/>
        <pc:sldMkLst>
          <pc:docMk/>
          <pc:sldMk cId="2374475552" sldId="283"/>
        </pc:sldMkLst>
      </pc:sldChg>
      <pc:sldChg chg="del">
        <pc:chgData name="taoubio@gmail.com" userId="c4f499d34565f536" providerId="LiveId" clId="{C1D2D412-38EA-489F-A443-22D26DD3DD77}" dt="2021-04-06T10:27:44.508" v="501" actId="2696"/>
        <pc:sldMkLst>
          <pc:docMk/>
          <pc:sldMk cId="4198276098" sldId="284"/>
        </pc:sldMkLst>
      </pc:sldChg>
      <pc:sldChg chg="del">
        <pc:chgData name="taoubio@gmail.com" userId="c4f499d34565f536" providerId="LiveId" clId="{C1D2D412-38EA-489F-A443-22D26DD3DD77}" dt="2021-04-06T10:28:28.022" v="515" actId="2696"/>
        <pc:sldMkLst>
          <pc:docMk/>
          <pc:sldMk cId="636290154" sldId="285"/>
        </pc:sldMkLst>
      </pc:sldChg>
      <pc:sldChg chg="del">
        <pc:chgData name="taoubio@gmail.com" userId="c4f499d34565f536" providerId="LiveId" clId="{C1D2D412-38EA-489F-A443-22D26DD3DD77}" dt="2021-04-06T10:26:54.812" v="492" actId="2696"/>
        <pc:sldMkLst>
          <pc:docMk/>
          <pc:sldMk cId="3612201405" sldId="288"/>
        </pc:sldMkLst>
      </pc:sldChg>
      <pc:sldChg chg="del">
        <pc:chgData name="taoubio@gmail.com" userId="c4f499d34565f536" providerId="LiveId" clId="{C1D2D412-38EA-489F-A443-22D26DD3DD77}" dt="2021-04-06T10:27:49.267" v="502" actId="2696"/>
        <pc:sldMkLst>
          <pc:docMk/>
          <pc:sldMk cId="2699111742" sldId="289"/>
        </pc:sldMkLst>
      </pc:sldChg>
      <pc:sldChg chg="modSp mod">
        <pc:chgData name="taoubio@gmail.com" userId="c4f499d34565f536" providerId="LiveId" clId="{C1D2D412-38EA-489F-A443-22D26DD3DD77}" dt="2021-04-06T10:27:13.468" v="500" actId="20577"/>
        <pc:sldMkLst>
          <pc:docMk/>
          <pc:sldMk cId="565109173" sldId="290"/>
        </pc:sldMkLst>
        <pc:spChg chg="mod">
          <ac:chgData name="taoubio@gmail.com" userId="c4f499d34565f536" providerId="LiveId" clId="{C1D2D412-38EA-489F-A443-22D26DD3DD77}" dt="2021-04-06T10:27:13.468" v="500" actId="20577"/>
          <ac:spMkLst>
            <pc:docMk/>
            <pc:sldMk cId="565109173" sldId="290"/>
            <ac:spMk id="15" creationId="{F5A40647-E5EE-4DB9-87AB-2683E43E4883}"/>
          </ac:spMkLst>
        </pc:spChg>
      </pc:sldChg>
      <pc:sldChg chg="del">
        <pc:chgData name="taoubio@gmail.com" userId="c4f499d34565f536" providerId="LiveId" clId="{C1D2D412-38EA-489F-A443-22D26DD3DD77}" dt="2021-04-06T10:26:44.427" v="490" actId="2696"/>
        <pc:sldMkLst>
          <pc:docMk/>
          <pc:sldMk cId="1557939574" sldId="291"/>
        </pc:sldMkLst>
      </pc:sldChg>
      <pc:sldChg chg="del">
        <pc:chgData name="taoubio@gmail.com" userId="c4f499d34565f536" providerId="LiveId" clId="{C1D2D412-38EA-489F-A443-22D26DD3DD77}" dt="2021-04-06T10:28:30.761" v="516" actId="2696"/>
        <pc:sldMkLst>
          <pc:docMk/>
          <pc:sldMk cId="1429904442" sldId="292"/>
        </pc:sldMkLst>
      </pc:sldChg>
      <pc:sldChg chg="modSp mod">
        <pc:chgData name="taoubio@gmail.com" userId="c4f499d34565f536" providerId="LiveId" clId="{C1D2D412-38EA-489F-A443-22D26DD3DD77}" dt="2021-04-06T10:33:00.079" v="554" actId="313"/>
        <pc:sldMkLst>
          <pc:docMk/>
          <pc:sldMk cId="2759269377" sldId="293"/>
        </pc:sldMkLst>
        <pc:spChg chg="mod">
          <ac:chgData name="taoubio@gmail.com" userId="c4f499d34565f536" providerId="LiveId" clId="{C1D2D412-38EA-489F-A443-22D26DD3DD77}" dt="2021-04-06T10:33:00.079" v="554" actId="313"/>
          <ac:spMkLst>
            <pc:docMk/>
            <pc:sldMk cId="2759269377" sldId="293"/>
            <ac:spMk id="4" creationId="{59F18739-30EC-42A2-8B92-32699734C668}"/>
          </ac:spMkLst>
        </pc:spChg>
        <pc:spChg chg="mod">
          <ac:chgData name="taoubio@gmail.com" userId="c4f499d34565f536" providerId="LiveId" clId="{C1D2D412-38EA-489F-A443-22D26DD3DD77}" dt="2021-04-06T10:30:03.108" v="520" actId="20577"/>
          <ac:spMkLst>
            <pc:docMk/>
            <pc:sldMk cId="2759269377" sldId="293"/>
            <ac:spMk id="10" creationId="{0DBC1336-9C4F-4E0E-80D4-9257A14D7281}"/>
          </ac:spMkLst>
        </pc:spChg>
      </pc:sldChg>
      <pc:sldChg chg="del">
        <pc:chgData name="taoubio@gmail.com" userId="c4f499d34565f536" providerId="LiveId" clId="{C1D2D412-38EA-489F-A443-22D26DD3DD77}" dt="2021-04-06T09:54:48.214" v="9" actId="2696"/>
        <pc:sldMkLst>
          <pc:docMk/>
          <pc:sldMk cId="582084775" sldId="294"/>
        </pc:sldMkLst>
      </pc:sldChg>
      <pc:sldChg chg="del">
        <pc:chgData name="taoubio@gmail.com" userId="c4f499d34565f536" providerId="LiveId" clId="{C1D2D412-38EA-489F-A443-22D26DD3DD77}" dt="2021-04-06T09:54:43.920" v="8" actId="2696"/>
        <pc:sldMkLst>
          <pc:docMk/>
          <pc:sldMk cId="528102565" sldId="295"/>
        </pc:sldMkLst>
      </pc:sldChg>
      <pc:sldChg chg="addSp delSp modSp mod">
        <pc:chgData name="taoubio@gmail.com" userId="c4f499d34565f536" providerId="LiveId" clId="{C1D2D412-38EA-489F-A443-22D26DD3DD77}" dt="2021-04-06T10:33:52.957" v="558" actId="20577"/>
        <pc:sldMkLst>
          <pc:docMk/>
          <pc:sldMk cId="556003988" sldId="296"/>
        </pc:sldMkLst>
        <pc:spChg chg="add del mod">
          <ac:chgData name="taoubio@gmail.com" userId="c4f499d34565f536" providerId="LiveId" clId="{C1D2D412-38EA-489F-A443-22D26DD3DD77}" dt="2021-04-06T10:31:33.044" v="522" actId="478"/>
          <ac:spMkLst>
            <pc:docMk/>
            <pc:sldMk cId="556003988" sldId="296"/>
            <ac:spMk id="4" creationId="{D48D0592-2D2F-420F-A34E-BF32C56ECA8D}"/>
          </ac:spMkLst>
        </pc:spChg>
        <pc:spChg chg="add del mod">
          <ac:chgData name="taoubio@gmail.com" userId="c4f499d34565f536" providerId="LiveId" clId="{C1D2D412-38EA-489F-A443-22D26DD3DD77}" dt="2021-04-06T10:31:46.703" v="524" actId="478"/>
          <ac:spMkLst>
            <pc:docMk/>
            <pc:sldMk cId="556003988" sldId="296"/>
            <ac:spMk id="10" creationId="{1F368669-5931-4465-9E86-F0B16835F585}"/>
          </ac:spMkLst>
        </pc:spChg>
        <pc:spChg chg="mod">
          <ac:chgData name="taoubio@gmail.com" userId="c4f499d34565f536" providerId="LiveId" clId="{C1D2D412-38EA-489F-A443-22D26DD3DD77}" dt="2021-04-06T10:28:19.146" v="513" actId="14100"/>
          <ac:spMkLst>
            <pc:docMk/>
            <pc:sldMk cId="556003988" sldId="296"/>
            <ac:spMk id="32" creationId="{E6F7629C-D4BC-4098-A966-BA81FE1AABD7}"/>
          </ac:spMkLst>
        </pc:spChg>
        <pc:spChg chg="mod">
          <ac:chgData name="taoubio@gmail.com" userId="c4f499d34565f536" providerId="LiveId" clId="{C1D2D412-38EA-489F-A443-22D26DD3DD77}" dt="2021-04-06T10:33:52.957" v="558" actId="20577"/>
          <ac:spMkLst>
            <pc:docMk/>
            <pc:sldMk cId="556003988" sldId="296"/>
            <ac:spMk id="37" creationId="{165ECF3A-027A-4493-8E79-8481E6656C8D}"/>
          </ac:spMkLst>
        </pc:spChg>
        <pc:picChg chg="add del">
          <ac:chgData name="taoubio@gmail.com" userId="c4f499d34565f536" providerId="LiveId" clId="{C1D2D412-38EA-489F-A443-22D26DD3DD77}" dt="2021-04-06T10:31:44.226" v="523" actId="478"/>
          <ac:picMkLst>
            <pc:docMk/>
            <pc:sldMk cId="556003988" sldId="296"/>
            <ac:picMk id="5" creationId="{36BD5EF7-290D-4E4D-8FF2-960CEE906CE3}"/>
          </ac:picMkLst>
        </pc:picChg>
        <pc:picChg chg="add mod">
          <ac:chgData name="taoubio@gmail.com" userId="c4f499d34565f536" providerId="LiveId" clId="{C1D2D412-38EA-489F-A443-22D26DD3DD77}" dt="2021-04-06T10:32:42.393" v="551" actId="1076"/>
          <ac:picMkLst>
            <pc:docMk/>
            <pc:sldMk cId="556003988" sldId="296"/>
            <ac:picMk id="14" creationId="{143DD0C7-32D3-464A-B396-DCBDD848F56A}"/>
          </ac:picMkLst>
        </pc:picChg>
        <pc:cxnChg chg="del">
          <ac:chgData name="taoubio@gmail.com" userId="c4f499d34565f536" providerId="LiveId" clId="{C1D2D412-38EA-489F-A443-22D26DD3DD77}" dt="2021-04-06T10:32:02.705" v="530" actId="478"/>
          <ac:cxnSpMkLst>
            <pc:docMk/>
            <pc:sldMk cId="556003988" sldId="296"/>
            <ac:cxnSpMk id="7" creationId="{3B3398D1-C6E0-4094-9025-1050DC93C095}"/>
          </ac:cxnSpMkLst>
        </pc:cxnChg>
        <pc:cxnChg chg="del">
          <ac:chgData name="taoubio@gmail.com" userId="c4f499d34565f536" providerId="LiveId" clId="{C1D2D412-38EA-489F-A443-22D26DD3DD77}" dt="2021-04-06T10:32:05.011" v="532" actId="478"/>
          <ac:cxnSpMkLst>
            <pc:docMk/>
            <pc:sldMk cId="556003988" sldId="296"/>
            <ac:cxnSpMk id="8" creationId="{5CCE609B-6DA7-4332-8461-330172DB855D}"/>
          </ac:cxnSpMkLst>
        </pc:cxnChg>
        <pc:cxnChg chg="del">
          <ac:chgData name="taoubio@gmail.com" userId="c4f499d34565f536" providerId="LiveId" clId="{C1D2D412-38EA-489F-A443-22D26DD3DD77}" dt="2021-04-06T10:32:00.727" v="529" actId="478"/>
          <ac:cxnSpMkLst>
            <pc:docMk/>
            <pc:sldMk cId="556003988" sldId="296"/>
            <ac:cxnSpMk id="9" creationId="{C9332685-56B6-4AFF-A7D4-B4263ACFA4D8}"/>
          </ac:cxnSpMkLst>
        </pc:cxnChg>
        <pc:cxnChg chg="del">
          <ac:chgData name="taoubio@gmail.com" userId="c4f499d34565f536" providerId="LiveId" clId="{C1D2D412-38EA-489F-A443-22D26DD3DD77}" dt="2021-04-06T10:31:58.037" v="528" actId="478"/>
          <ac:cxnSpMkLst>
            <pc:docMk/>
            <pc:sldMk cId="556003988" sldId="296"/>
            <ac:cxnSpMk id="11" creationId="{7D60F906-E606-4220-9EB0-E5F698F900EE}"/>
          </ac:cxnSpMkLst>
        </pc:cxnChg>
        <pc:cxnChg chg="del">
          <ac:chgData name="taoubio@gmail.com" userId="c4f499d34565f536" providerId="LiveId" clId="{C1D2D412-38EA-489F-A443-22D26DD3DD77}" dt="2021-04-06T10:32:13.481" v="537" actId="478"/>
          <ac:cxnSpMkLst>
            <pc:docMk/>
            <pc:sldMk cId="556003988" sldId="296"/>
            <ac:cxnSpMk id="13" creationId="{E566A6E1-BAFE-4D84-B4F3-AF1A370C598C}"/>
          </ac:cxnSpMkLst>
        </pc:cxnChg>
        <pc:cxnChg chg="del">
          <ac:chgData name="taoubio@gmail.com" userId="c4f499d34565f536" providerId="LiveId" clId="{C1D2D412-38EA-489F-A443-22D26DD3DD77}" dt="2021-04-06T10:32:12.136" v="536" actId="478"/>
          <ac:cxnSpMkLst>
            <pc:docMk/>
            <pc:sldMk cId="556003988" sldId="296"/>
            <ac:cxnSpMk id="15" creationId="{AC073B3B-3F0B-460C-85E5-14F8A66C65A5}"/>
          </ac:cxnSpMkLst>
        </pc:cxnChg>
        <pc:cxnChg chg="del">
          <ac:chgData name="taoubio@gmail.com" userId="c4f499d34565f536" providerId="LiveId" clId="{C1D2D412-38EA-489F-A443-22D26DD3DD77}" dt="2021-04-06T10:32:14.589" v="538" actId="478"/>
          <ac:cxnSpMkLst>
            <pc:docMk/>
            <pc:sldMk cId="556003988" sldId="296"/>
            <ac:cxnSpMk id="17" creationId="{81C65C80-EA8D-442B-BAA7-5BE26B22732A}"/>
          </ac:cxnSpMkLst>
        </pc:cxnChg>
        <pc:cxnChg chg="del">
          <ac:chgData name="taoubio@gmail.com" userId="c4f499d34565f536" providerId="LiveId" clId="{C1D2D412-38EA-489F-A443-22D26DD3DD77}" dt="2021-04-06T10:32:09.466" v="534" actId="478"/>
          <ac:cxnSpMkLst>
            <pc:docMk/>
            <pc:sldMk cId="556003988" sldId="296"/>
            <ac:cxnSpMk id="19" creationId="{80E4A10E-1032-4110-8B3D-B849BD5D334E}"/>
          </ac:cxnSpMkLst>
        </pc:cxnChg>
        <pc:cxnChg chg="del">
          <ac:chgData name="taoubio@gmail.com" userId="c4f499d34565f536" providerId="LiveId" clId="{C1D2D412-38EA-489F-A443-22D26DD3DD77}" dt="2021-04-06T10:32:23.685" v="544" actId="478"/>
          <ac:cxnSpMkLst>
            <pc:docMk/>
            <pc:sldMk cId="556003988" sldId="296"/>
            <ac:cxnSpMk id="21" creationId="{AED14CE5-8DEB-4F30-8D0D-04B374D1B2AD}"/>
          </ac:cxnSpMkLst>
        </pc:cxnChg>
        <pc:cxnChg chg="del">
          <ac:chgData name="taoubio@gmail.com" userId="c4f499d34565f536" providerId="LiveId" clId="{C1D2D412-38EA-489F-A443-22D26DD3DD77}" dt="2021-04-06T10:32:16.923" v="540" actId="478"/>
          <ac:cxnSpMkLst>
            <pc:docMk/>
            <pc:sldMk cId="556003988" sldId="296"/>
            <ac:cxnSpMk id="23" creationId="{B456DDA8-3D1B-44E4-96ED-0FBA6E9C5383}"/>
          </ac:cxnSpMkLst>
        </pc:cxnChg>
        <pc:cxnChg chg="del">
          <ac:chgData name="taoubio@gmail.com" userId="c4f499d34565f536" providerId="LiveId" clId="{C1D2D412-38EA-489F-A443-22D26DD3DD77}" dt="2021-04-06T10:32:15.864" v="539" actId="478"/>
          <ac:cxnSpMkLst>
            <pc:docMk/>
            <pc:sldMk cId="556003988" sldId="296"/>
            <ac:cxnSpMk id="25" creationId="{28B2BF92-45CE-4678-8CD6-F7EA062EDB85}"/>
          </ac:cxnSpMkLst>
        </pc:cxnChg>
        <pc:cxnChg chg="del">
          <ac:chgData name="taoubio@gmail.com" userId="c4f499d34565f536" providerId="LiveId" clId="{C1D2D412-38EA-489F-A443-22D26DD3DD77}" dt="2021-04-06T10:32:04.177" v="531" actId="478"/>
          <ac:cxnSpMkLst>
            <pc:docMk/>
            <pc:sldMk cId="556003988" sldId="296"/>
            <ac:cxnSpMk id="27" creationId="{4BB5CBF7-5725-4272-ACA5-4A86E4963099}"/>
          </ac:cxnSpMkLst>
        </pc:cxnChg>
        <pc:cxnChg chg="del">
          <ac:chgData name="taoubio@gmail.com" userId="c4f499d34565f536" providerId="LiveId" clId="{C1D2D412-38EA-489F-A443-22D26DD3DD77}" dt="2021-04-06T10:32:18.365" v="541" actId="478"/>
          <ac:cxnSpMkLst>
            <pc:docMk/>
            <pc:sldMk cId="556003988" sldId="296"/>
            <ac:cxnSpMk id="30" creationId="{1E638322-15FA-474F-B7D3-8460A6942CE2}"/>
          </ac:cxnSpMkLst>
        </pc:cxnChg>
        <pc:cxnChg chg="del">
          <ac:chgData name="taoubio@gmail.com" userId="c4f499d34565f536" providerId="LiveId" clId="{C1D2D412-38EA-489F-A443-22D26DD3DD77}" dt="2021-04-06T10:32:20.926" v="543" actId="478"/>
          <ac:cxnSpMkLst>
            <pc:docMk/>
            <pc:sldMk cId="556003988" sldId="296"/>
            <ac:cxnSpMk id="33" creationId="{A2A2C93A-BFF9-491D-86A3-A8C4D3B9BA4B}"/>
          </ac:cxnSpMkLst>
        </pc:cxnChg>
        <pc:cxnChg chg="del">
          <ac:chgData name="taoubio@gmail.com" userId="c4f499d34565f536" providerId="LiveId" clId="{C1D2D412-38EA-489F-A443-22D26DD3DD77}" dt="2021-04-06T10:32:08.038" v="533" actId="478"/>
          <ac:cxnSpMkLst>
            <pc:docMk/>
            <pc:sldMk cId="556003988" sldId="296"/>
            <ac:cxnSpMk id="34" creationId="{CA20F169-CE60-40E1-A91B-A71FA9F091F1}"/>
          </ac:cxnSpMkLst>
        </pc:cxnChg>
        <pc:cxnChg chg="del">
          <ac:chgData name="taoubio@gmail.com" userId="c4f499d34565f536" providerId="LiveId" clId="{C1D2D412-38EA-489F-A443-22D26DD3DD77}" dt="2021-04-06T10:31:53.972" v="527" actId="478"/>
          <ac:cxnSpMkLst>
            <pc:docMk/>
            <pc:sldMk cId="556003988" sldId="296"/>
            <ac:cxnSpMk id="36" creationId="{349716D9-922C-40BC-9232-DF4C55FD20FC}"/>
          </ac:cxnSpMkLst>
        </pc:cxnChg>
        <pc:cxnChg chg="del">
          <ac:chgData name="taoubio@gmail.com" userId="c4f499d34565f536" providerId="LiveId" clId="{C1D2D412-38EA-489F-A443-22D26DD3DD77}" dt="2021-04-06T10:31:51.755" v="526" actId="478"/>
          <ac:cxnSpMkLst>
            <pc:docMk/>
            <pc:sldMk cId="556003988" sldId="296"/>
            <ac:cxnSpMk id="39" creationId="{549F695D-0BE7-4F9E-86DC-052BFF4B8686}"/>
          </ac:cxnSpMkLst>
        </pc:cxnChg>
        <pc:cxnChg chg="del">
          <ac:chgData name="taoubio@gmail.com" userId="c4f499d34565f536" providerId="LiveId" clId="{C1D2D412-38EA-489F-A443-22D26DD3DD77}" dt="2021-04-06T10:31:49.154" v="525" actId="478"/>
          <ac:cxnSpMkLst>
            <pc:docMk/>
            <pc:sldMk cId="556003988" sldId="296"/>
            <ac:cxnSpMk id="44" creationId="{221C1176-5D70-46BC-96A5-552A2D404F85}"/>
          </ac:cxnSpMkLst>
        </pc:cxnChg>
        <pc:cxnChg chg="del">
          <ac:chgData name="taoubio@gmail.com" userId="c4f499d34565f536" providerId="LiveId" clId="{C1D2D412-38EA-489F-A443-22D26DD3DD77}" dt="2021-04-06T10:32:25.209" v="545" actId="478"/>
          <ac:cxnSpMkLst>
            <pc:docMk/>
            <pc:sldMk cId="556003988" sldId="296"/>
            <ac:cxnSpMk id="51" creationId="{C471DA3A-4352-4E99-A258-84ED92D4D655}"/>
          </ac:cxnSpMkLst>
        </pc:cxnChg>
        <pc:cxnChg chg="del">
          <ac:chgData name="taoubio@gmail.com" userId="c4f499d34565f536" providerId="LiveId" clId="{C1D2D412-38EA-489F-A443-22D26DD3DD77}" dt="2021-04-06T10:32:19.038" v="542" actId="478"/>
          <ac:cxnSpMkLst>
            <pc:docMk/>
            <pc:sldMk cId="556003988" sldId="296"/>
            <ac:cxnSpMk id="55" creationId="{4DC0B406-6D16-4BC5-AEB8-06AB48577776}"/>
          </ac:cxnSpMkLst>
        </pc:cxnChg>
        <pc:cxnChg chg="del">
          <ac:chgData name="taoubio@gmail.com" userId="c4f499d34565f536" providerId="LiveId" clId="{C1D2D412-38EA-489F-A443-22D26DD3DD77}" dt="2021-04-06T10:32:11.144" v="535" actId="478"/>
          <ac:cxnSpMkLst>
            <pc:docMk/>
            <pc:sldMk cId="556003988" sldId="296"/>
            <ac:cxnSpMk id="58" creationId="{777B4033-57A9-42FB-A3C5-7D1104F7647F}"/>
          </ac:cxnSpMkLst>
        </pc:cxnChg>
      </pc:sldChg>
      <pc:sldChg chg="del">
        <pc:chgData name="taoubio@gmail.com" userId="c4f499d34565f536" providerId="LiveId" clId="{C1D2D412-38EA-489F-A443-22D26DD3DD77}" dt="2021-04-06T09:54:51.564" v="10" actId="2696"/>
        <pc:sldMkLst>
          <pc:docMk/>
          <pc:sldMk cId="2945394017" sldId="297"/>
        </pc:sldMkLst>
      </pc:sldChg>
      <pc:sldChg chg="del">
        <pc:chgData name="taoubio@gmail.com" userId="c4f499d34565f536" providerId="LiveId" clId="{C1D2D412-38EA-489F-A443-22D26DD3DD77}" dt="2021-04-06T10:26:27.821" v="489" actId="2696"/>
        <pc:sldMkLst>
          <pc:docMk/>
          <pc:sldMk cId="4011415154" sldId="298"/>
        </pc:sldMkLst>
      </pc:sldChg>
      <pc:sldChg chg="del">
        <pc:chgData name="taoubio@gmail.com" userId="c4f499d34565f536" providerId="LiveId" clId="{C1D2D412-38EA-489F-A443-22D26DD3DD77}" dt="2021-04-06T09:55:08.515" v="11" actId="2696"/>
        <pc:sldMkLst>
          <pc:docMk/>
          <pc:sldMk cId="4032301353" sldId="299"/>
        </pc:sldMkLst>
      </pc:sldChg>
      <pc:sldChg chg="delSp new del mod">
        <pc:chgData name="taoubio@gmail.com" userId="c4f499d34565f536" providerId="LiveId" clId="{C1D2D412-38EA-489F-A443-22D26DD3DD77}" dt="2021-04-06T10:07:01.916" v="175" actId="2696"/>
        <pc:sldMkLst>
          <pc:docMk/>
          <pc:sldMk cId="4251057278" sldId="299"/>
        </pc:sldMkLst>
        <pc:spChg chg="del">
          <ac:chgData name="taoubio@gmail.com" userId="c4f499d34565f536" providerId="LiveId" clId="{C1D2D412-38EA-489F-A443-22D26DD3DD77}" dt="2021-04-06T10:06:46.635" v="173" actId="478"/>
          <ac:spMkLst>
            <pc:docMk/>
            <pc:sldMk cId="4251057278" sldId="299"/>
            <ac:spMk id="2" creationId="{E2C4DC10-2C14-409B-A1D5-6D37413489FC}"/>
          </ac:spMkLst>
        </pc:spChg>
      </pc:sldChg>
      <pc:sldChg chg="addSp delSp modSp add mod ord delAnim">
        <pc:chgData name="taoubio@gmail.com" userId="c4f499d34565f536" providerId="LiveId" clId="{C1D2D412-38EA-489F-A443-22D26DD3DD77}" dt="2021-04-06T10:33:58.109" v="559" actId="20577"/>
        <pc:sldMkLst>
          <pc:docMk/>
          <pc:sldMk cId="2240568" sldId="300"/>
        </pc:sldMkLst>
        <pc:spChg chg="add del mod">
          <ac:chgData name="taoubio@gmail.com" userId="c4f499d34565f536" providerId="LiveId" clId="{C1D2D412-38EA-489F-A443-22D26DD3DD77}" dt="2021-04-06T10:16:23.393" v="261" actId="478"/>
          <ac:spMkLst>
            <pc:docMk/>
            <pc:sldMk cId="2240568" sldId="300"/>
            <ac:spMk id="2" creationId="{EAB77AFC-8EEA-4147-B437-334AD27807EA}"/>
          </ac:spMkLst>
        </pc:spChg>
        <pc:spChg chg="mod">
          <ac:chgData name="taoubio@gmail.com" userId="c4f499d34565f536" providerId="LiveId" clId="{C1D2D412-38EA-489F-A443-22D26DD3DD77}" dt="2021-04-06T10:33:58.109" v="559" actId="20577"/>
          <ac:spMkLst>
            <pc:docMk/>
            <pc:sldMk cId="2240568" sldId="300"/>
            <ac:spMk id="17" creationId="{7CDDCA36-89D9-400B-8A1C-A4755701B19F}"/>
          </ac:spMkLst>
        </pc:spChg>
        <pc:spChg chg="add del mod">
          <ac:chgData name="taoubio@gmail.com" userId="c4f499d34565f536" providerId="LiveId" clId="{C1D2D412-38EA-489F-A443-22D26DD3DD77}" dt="2021-04-06T10:16:20.960" v="260" actId="478"/>
          <ac:spMkLst>
            <pc:docMk/>
            <pc:sldMk cId="2240568" sldId="300"/>
            <ac:spMk id="44" creationId="{0ED2C347-285A-4EA7-8591-757ACF11002D}"/>
          </ac:spMkLst>
        </pc:spChg>
        <pc:spChg chg="add del mod">
          <ac:chgData name="taoubio@gmail.com" userId="c4f499d34565f536" providerId="LiveId" clId="{C1D2D412-38EA-489F-A443-22D26DD3DD77}" dt="2021-04-06T10:16:37.575" v="265"/>
          <ac:spMkLst>
            <pc:docMk/>
            <pc:sldMk cId="2240568" sldId="300"/>
            <ac:spMk id="45" creationId="{294D1E22-5093-4A1B-9F5D-4751296FF89E}"/>
          </ac:spMkLst>
        </pc:spChg>
        <pc:spChg chg="add del mod">
          <ac:chgData name="taoubio@gmail.com" userId="c4f499d34565f536" providerId="LiveId" clId="{C1D2D412-38EA-489F-A443-22D26DD3DD77}" dt="2021-04-06T10:16:37.576" v="267"/>
          <ac:spMkLst>
            <pc:docMk/>
            <pc:sldMk cId="2240568" sldId="300"/>
            <ac:spMk id="46" creationId="{353F7E64-E0F5-47B7-BEAB-9D0AD9479E38}"/>
          </ac:spMkLst>
        </pc:spChg>
        <pc:spChg chg="add del mod">
          <ac:chgData name="taoubio@gmail.com" userId="c4f499d34565f536" providerId="LiveId" clId="{C1D2D412-38EA-489F-A443-22D26DD3DD77}" dt="2021-04-06T10:18:44.110" v="332" actId="478"/>
          <ac:spMkLst>
            <pc:docMk/>
            <pc:sldMk cId="2240568" sldId="300"/>
            <ac:spMk id="47" creationId="{2B40CA3D-6D48-4731-B80A-E22B63FA42FD}"/>
          </ac:spMkLst>
        </pc:spChg>
        <pc:spChg chg="add del mod">
          <ac:chgData name="taoubio@gmail.com" userId="c4f499d34565f536" providerId="LiveId" clId="{C1D2D412-38EA-489F-A443-22D26DD3DD77}" dt="2021-04-06T10:19:10.638" v="339" actId="478"/>
          <ac:spMkLst>
            <pc:docMk/>
            <pc:sldMk cId="2240568" sldId="300"/>
            <ac:spMk id="48" creationId="{B1E7D041-3152-4F41-85DF-211C79189E8C}"/>
          </ac:spMkLst>
        </pc:spChg>
        <pc:spChg chg="add del mod">
          <ac:chgData name="taoubio@gmail.com" userId="c4f499d34565f536" providerId="LiveId" clId="{C1D2D412-38EA-489F-A443-22D26DD3DD77}" dt="2021-04-06T10:19:06.287" v="338" actId="478"/>
          <ac:spMkLst>
            <pc:docMk/>
            <pc:sldMk cId="2240568" sldId="300"/>
            <ac:spMk id="49" creationId="{E47C3A4C-6810-444D-A765-21196E7F94E8}"/>
          </ac:spMkLst>
        </pc:spChg>
        <pc:spChg chg="add del mod">
          <ac:chgData name="taoubio@gmail.com" userId="c4f499d34565f536" providerId="LiveId" clId="{C1D2D412-38EA-489F-A443-22D26DD3DD77}" dt="2021-04-06T10:19:02.913" v="337" actId="478"/>
          <ac:spMkLst>
            <pc:docMk/>
            <pc:sldMk cId="2240568" sldId="300"/>
            <ac:spMk id="50" creationId="{1F37C767-B2F5-4B2E-B478-91C0E99F21B2}"/>
          </ac:spMkLst>
        </pc:spChg>
        <pc:spChg chg="add del mod">
          <ac:chgData name="taoubio@gmail.com" userId="c4f499d34565f536" providerId="LiveId" clId="{C1D2D412-38EA-489F-A443-22D26DD3DD77}" dt="2021-04-06T10:19:00.399" v="336" actId="478"/>
          <ac:spMkLst>
            <pc:docMk/>
            <pc:sldMk cId="2240568" sldId="300"/>
            <ac:spMk id="51" creationId="{E1725CAC-446F-41DA-AB7D-2A27CB2493A3}"/>
          </ac:spMkLst>
        </pc:spChg>
        <pc:spChg chg="add del mod">
          <ac:chgData name="taoubio@gmail.com" userId="c4f499d34565f536" providerId="LiveId" clId="{C1D2D412-38EA-489F-A443-22D26DD3DD77}" dt="2021-04-06T10:18:55.276" v="335" actId="478"/>
          <ac:spMkLst>
            <pc:docMk/>
            <pc:sldMk cId="2240568" sldId="300"/>
            <ac:spMk id="52" creationId="{A451BCFD-F227-477B-97B6-F44E08434274}"/>
          </ac:spMkLst>
        </pc:spChg>
        <pc:spChg chg="add del mod">
          <ac:chgData name="taoubio@gmail.com" userId="c4f499d34565f536" providerId="LiveId" clId="{C1D2D412-38EA-489F-A443-22D26DD3DD77}" dt="2021-04-06T10:18:52.830" v="334" actId="478"/>
          <ac:spMkLst>
            <pc:docMk/>
            <pc:sldMk cId="2240568" sldId="300"/>
            <ac:spMk id="53" creationId="{654FEAB1-6017-490E-B336-86461EDA1FBD}"/>
          </ac:spMkLst>
        </pc:spChg>
        <pc:spChg chg="add del mod">
          <ac:chgData name="taoubio@gmail.com" userId="c4f499d34565f536" providerId="LiveId" clId="{C1D2D412-38EA-489F-A443-22D26DD3DD77}" dt="2021-04-06T10:18:48.280" v="333" actId="478"/>
          <ac:spMkLst>
            <pc:docMk/>
            <pc:sldMk cId="2240568" sldId="300"/>
            <ac:spMk id="54" creationId="{6FA9D77B-9EEF-4291-BEDA-A2CB8A9BECA7}"/>
          </ac:spMkLst>
        </pc:spChg>
        <pc:graphicFrameChg chg="del">
          <ac:chgData name="taoubio@gmail.com" userId="c4f499d34565f536" providerId="LiveId" clId="{C1D2D412-38EA-489F-A443-22D26DD3DD77}" dt="2021-04-06T10:07:20.579" v="184" actId="478"/>
          <ac:graphicFrameMkLst>
            <pc:docMk/>
            <pc:sldMk cId="2240568" sldId="300"/>
            <ac:graphicFrameMk id="5" creationId="{66E91BFC-F08A-4864-9FAD-8860F1629DD4}"/>
          </ac:graphicFrameMkLst>
        </pc:graphicFrameChg>
        <pc:graphicFrameChg chg="del">
          <ac:chgData name="taoubio@gmail.com" userId="c4f499d34565f536" providerId="LiveId" clId="{C1D2D412-38EA-489F-A443-22D26DD3DD77}" dt="2021-04-06T10:07:04.375" v="176" actId="478"/>
          <ac:graphicFrameMkLst>
            <pc:docMk/>
            <pc:sldMk cId="2240568" sldId="300"/>
            <ac:graphicFrameMk id="12" creationId="{5432AD3D-1BE4-47F7-A89A-59DCD435C447}"/>
          </ac:graphicFrameMkLst>
        </pc:graphicFrameChg>
        <pc:graphicFrameChg chg="del">
          <ac:chgData name="taoubio@gmail.com" userId="c4f499d34565f536" providerId="LiveId" clId="{C1D2D412-38EA-489F-A443-22D26DD3DD77}" dt="2021-04-06T10:07:17.668" v="183" actId="478"/>
          <ac:graphicFrameMkLst>
            <pc:docMk/>
            <pc:sldMk cId="2240568" sldId="300"/>
            <ac:graphicFrameMk id="13" creationId="{1EF7D099-689F-4C62-87E2-0E04E7DC16EC}"/>
          </ac:graphicFrameMkLst>
        </pc:graphicFrameChg>
        <pc:graphicFrameChg chg="del modGraphic">
          <ac:chgData name="taoubio@gmail.com" userId="c4f499d34565f536" providerId="LiveId" clId="{C1D2D412-38EA-489F-A443-22D26DD3DD77}" dt="2021-04-06T10:07:07.473" v="179" actId="478"/>
          <ac:graphicFrameMkLst>
            <pc:docMk/>
            <pc:sldMk cId="2240568" sldId="300"/>
            <ac:graphicFrameMk id="14" creationId="{09C21863-E6A0-4489-81F7-4D981051438A}"/>
          </ac:graphicFrameMkLst>
        </pc:graphicFrameChg>
        <pc:graphicFrameChg chg="del">
          <ac:chgData name="taoubio@gmail.com" userId="c4f499d34565f536" providerId="LiveId" clId="{C1D2D412-38EA-489F-A443-22D26DD3DD77}" dt="2021-04-06T10:07:09.892" v="180" actId="478"/>
          <ac:graphicFrameMkLst>
            <pc:docMk/>
            <pc:sldMk cId="2240568" sldId="300"/>
            <ac:graphicFrameMk id="15" creationId="{AFF624A1-3BC3-44D2-8CF0-FBE03C3C3335}"/>
          </ac:graphicFrameMkLst>
        </pc:graphicFrameChg>
        <pc:graphicFrameChg chg="del">
          <ac:chgData name="taoubio@gmail.com" userId="c4f499d34565f536" providerId="LiveId" clId="{C1D2D412-38EA-489F-A443-22D26DD3DD77}" dt="2021-04-06T10:07:15.139" v="182" actId="478"/>
          <ac:graphicFrameMkLst>
            <pc:docMk/>
            <pc:sldMk cId="2240568" sldId="300"/>
            <ac:graphicFrameMk id="16" creationId="{9EA4E0FD-B034-49E4-BD1F-3524C6FE413D}"/>
          </ac:graphicFrameMkLst>
        </pc:graphicFrameChg>
        <pc:graphicFrameChg chg="del">
          <ac:chgData name="taoubio@gmail.com" userId="c4f499d34565f536" providerId="LiveId" clId="{C1D2D412-38EA-489F-A443-22D26DD3DD77}" dt="2021-04-06T10:07:11.956" v="181" actId="478"/>
          <ac:graphicFrameMkLst>
            <pc:docMk/>
            <pc:sldMk cId="2240568" sldId="300"/>
            <ac:graphicFrameMk id="19" creationId="{0A1F69DB-D592-43E4-AB5C-8F548F3CE016}"/>
          </ac:graphicFrameMkLst>
        </pc:graphicFrameChg>
        <pc:graphicFrameChg chg="add mod modGraphic">
          <ac:chgData name="taoubio@gmail.com" userId="c4f499d34565f536" providerId="LiveId" clId="{C1D2D412-38EA-489F-A443-22D26DD3DD77}" dt="2021-04-06T10:25:38.698" v="487" actId="404"/>
          <ac:graphicFrameMkLst>
            <pc:docMk/>
            <pc:sldMk cId="2240568" sldId="300"/>
            <ac:graphicFrameMk id="55" creationId="{3F8F8955-2561-43D3-A7C3-C262BF804842}"/>
          </ac:graphicFrameMkLst>
        </pc:graphicFrameChg>
        <pc:cxnChg chg="add del mod">
          <ac:chgData name="taoubio@gmail.com" userId="c4f499d34565f536" providerId="LiveId" clId="{C1D2D412-38EA-489F-A443-22D26DD3DD77}" dt="2021-04-06T10:11:03.112" v="238" actId="478"/>
          <ac:cxnSpMkLst>
            <pc:docMk/>
            <pc:sldMk cId="2240568" sldId="300"/>
            <ac:cxnSpMk id="4" creationId="{B5FFBC77-B019-4827-B8F7-4BE388DE4462}"/>
          </ac:cxnSpMkLst>
        </pc:cxnChg>
        <pc:cxnChg chg="add del">
          <ac:chgData name="taoubio@gmail.com" userId="c4f499d34565f536" providerId="LiveId" clId="{C1D2D412-38EA-489F-A443-22D26DD3DD77}" dt="2021-04-06T10:11:17.004" v="240" actId="478"/>
          <ac:cxnSpMkLst>
            <pc:docMk/>
            <pc:sldMk cId="2240568" sldId="300"/>
            <ac:cxnSpMk id="35" creationId="{2D4FB18A-93FA-47AA-9425-59833F3C250D}"/>
          </ac:cxnSpMkLst>
        </pc:cxnChg>
        <pc:cxnChg chg="add del mod">
          <ac:chgData name="taoubio@gmail.com" userId="c4f499d34565f536" providerId="LiveId" clId="{C1D2D412-38EA-489F-A443-22D26DD3DD77}" dt="2021-04-06T10:12:28.866" v="246" actId="478"/>
          <ac:cxnSpMkLst>
            <pc:docMk/>
            <pc:sldMk cId="2240568" sldId="300"/>
            <ac:cxnSpMk id="37" creationId="{CD410F63-610E-468A-8444-366942CFE517}"/>
          </ac:cxnSpMkLst>
        </pc:cxnChg>
        <pc:cxnChg chg="add del">
          <ac:chgData name="taoubio@gmail.com" userId="c4f499d34565f536" providerId="LiveId" clId="{C1D2D412-38EA-489F-A443-22D26DD3DD77}" dt="2021-04-06T10:12:42.918" v="248" actId="478"/>
          <ac:cxnSpMkLst>
            <pc:docMk/>
            <pc:sldMk cId="2240568" sldId="300"/>
            <ac:cxnSpMk id="43" creationId="{7CD0CC81-D2EC-49EE-9149-7414AEB8165F}"/>
          </ac:cxnSpMkLst>
        </pc:cxnChg>
      </pc:sldChg>
    </pc:docChg>
  </pc:docChgLst>
  <pc:docChgLst>
    <pc:chgData name="Ludovic FERRANDI" userId="S::lferrand@etud.insa-toulouse.fr::e47aa821-b978-4087-99fd-991fe6578897" providerId="AD" clId="Web-{882298D3-EDB8-67D2-6AF2-362C2092E70F}"/>
    <pc:docChg chg="modSld">
      <pc:chgData name="Ludovic FERRANDI" userId="S::lferrand@etud.insa-toulouse.fr::e47aa821-b978-4087-99fd-991fe6578897" providerId="AD" clId="Web-{882298D3-EDB8-67D2-6AF2-362C2092E70F}" dt="2021-05-07T14:09:04.797" v="12" actId="20577"/>
      <pc:docMkLst>
        <pc:docMk/>
      </pc:docMkLst>
      <pc:sldChg chg="modSp">
        <pc:chgData name="Ludovic FERRANDI" userId="S::lferrand@etud.insa-toulouse.fr::e47aa821-b978-4087-99fd-991fe6578897" providerId="AD" clId="Web-{882298D3-EDB8-67D2-6AF2-362C2092E70F}" dt="2021-05-07T14:09:04.797" v="12" actId="20577"/>
        <pc:sldMkLst>
          <pc:docMk/>
          <pc:sldMk cId="470032918" sldId="280"/>
        </pc:sldMkLst>
        <pc:spChg chg="mod">
          <ac:chgData name="Ludovic FERRANDI" userId="S::lferrand@etud.insa-toulouse.fr::e47aa821-b978-4087-99fd-991fe6578897" providerId="AD" clId="Web-{882298D3-EDB8-67D2-6AF2-362C2092E70F}" dt="2021-05-07T14:09:04.797" v="12" actId="20577"/>
          <ac:spMkLst>
            <pc:docMk/>
            <pc:sldMk cId="470032918" sldId="280"/>
            <ac:spMk id="3" creationId="{FD8B61E8-75CF-4357-A759-AD2EE15D555F}"/>
          </ac:spMkLst>
        </pc:spChg>
      </pc:sldChg>
      <pc:sldChg chg="addSp delSp modSp">
        <pc:chgData name="Ludovic FERRANDI" userId="S::lferrand@etud.insa-toulouse.fr::e47aa821-b978-4087-99fd-991fe6578897" providerId="AD" clId="Web-{882298D3-EDB8-67D2-6AF2-362C2092E70F}" dt="2021-05-07T13:36:39.433" v="5" actId="14100"/>
        <pc:sldMkLst>
          <pc:docMk/>
          <pc:sldMk cId="556003988" sldId="296"/>
        </pc:sldMkLst>
        <pc:picChg chg="add mod">
          <ac:chgData name="Ludovic FERRANDI" userId="S::lferrand@etud.insa-toulouse.fr::e47aa821-b978-4087-99fd-991fe6578897" providerId="AD" clId="Web-{882298D3-EDB8-67D2-6AF2-362C2092E70F}" dt="2021-05-07T13:36:39.433" v="5" actId="14100"/>
          <ac:picMkLst>
            <pc:docMk/>
            <pc:sldMk cId="556003988" sldId="296"/>
            <ac:picMk id="2" creationId="{D40A43C2-00DC-471D-8654-6654F099C064}"/>
          </ac:picMkLst>
        </pc:picChg>
        <pc:picChg chg="del">
          <ac:chgData name="Ludovic FERRANDI" userId="S::lferrand@etud.insa-toulouse.fr::e47aa821-b978-4087-99fd-991fe6578897" providerId="AD" clId="Web-{882298D3-EDB8-67D2-6AF2-362C2092E70F}" dt="2021-05-07T13:36:23.635" v="0"/>
          <ac:picMkLst>
            <pc:docMk/>
            <pc:sldMk cId="556003988" sldId="296"/>
            <ac:picMk id="14" creationId="{143DD0C7-32D3-464A-B396-DCBDD848F56A}"/>
          </ac:picMkLst>
        </pc:picChg>
      </pc:sldChg>
    </pc:docChg>
  </pc:docChgLst>
  <pc:docChgLst>
    <pc:chgData name="Ludovic FERRANDI" userId="e47aa821-b978-4087-99fd-991fe6578897" providerId="ADAL" clId="{40E85627-A118-4B59-9819-CD38249904E8}"/>
    <pc:docChg chg="custSel modSld">
      <pc:chgData name="Ludovic FERRANDI" userId="e47aa821-b978-4087-99fd-991fe6578897" providerId="ADAL" clId="{40E85627-A118-4B59-9819-CD38249904E8}" dt="2021-04-06T18:52:54.883" v="130"/>
      <pc:docMkLst>
        <pc:docMk/>
      </pc:docMkLst>
      <pc:sldChg chg="addSp delSp modSp mod">
        <pc:chgData name="Ludovic FERRANDI" userId="e47aa821-b978-4087-99fd-991fe6578897" providerId="ADAL" clId="{40E85627-A118-4B59-9819-CD38249904E8}" dt="2021-04-06T18:42:11.205" v="13" actId="478"/>
        <pc:sldMkLst>
          <pc:docMk/>
          <pc:sldMk cId="2759269377" sldId="293"/>
        </pc:sldMkLst>
        <pc:picChg chg="del">
          <ac:chgData name="Ludovic FERRANDI" userId="e47aa821-b978-4087-99fd-991fe6578897" providerId="ADAL" clId="{40E85627-A118-4B59-9819-CD38249904E8}" dt="2021-04-06T18:39:12.767" v="7" actId="478"/>
          <ac:picMkLst>
            <pc:docMk/>
            <pc:sldMk cId="2759269377" sldId="293"/>
            <ac:picMk id="2" creationId="{9DD2E237-A26D-43D0-9F8D-42055A1E3EF4}"/>
          </ac:picMkLst>
        </pc:picChg>
        <pc:picChg chg="add del mod">
          <ac:chgData name="Ludovic FERRANDI" userId="e47aa821-b978-4087-99fd-991fe6578897" providerId="ADAL" clId="{40E85627-A118-4B59-9819-CD38249904E8}" dt="2021-04-06T18:42:11.205" v="13" actId="478"/>
          <ac:picMkLst>
            <pc:docMk/>
            <pc:sldMk cId="2759269377" sldId="293"/>
            <ac:picMk id="3" creationId="{09DE3F69-2EFF-4F60-91FC-BB7FBBAD4C4E}"/>
          </ac:picMkLst>
        </pc:picChg>
      </pc:sldChg>
      <pc:sldChg chg="modSp mod">
        <pc:chgData name="Ludovic FERRANDI" userId="e47aa821-b978-4087-99fd-991fe6578897" providerId="ADAL" clId="{40E85627-A118-4B59-9819-CD38249904E8}" dt="2021-04-06T18:48:33.463" v="128" actId="20577"/>
        <pc:sldMkLst>
          <pc:docMk/>
          <pc:sldMk cId="2240568" sldId="300"/>
        </pc:sldMkLst>
        <pc:graphicFrameChg chg="mod modGraphic">
          <ac:chgData name="Ludovic FERRANDI" userId="e47aa821-b978-4087-99fd-991fe6578897" providerId="ADAL" clId="{40E85627-A118-4B59-9819-CD38249904E8}" dt="2021-04-06T18:48:33.463" v="128" actId="20577"/>
          <ac:graphicFrameMkLst>
            <pc:docMk/>
            <pc:sldMk cId="2240568" sldId="300"/>
            <ac:graphicFrameMk id="55" creationId="{3F8F8955-2561-43D3-A7C3-C262BF804842}"/>
          </ac:graphicFrameMkLst>
        </pc:graphicFrameChg>
      </pc:sldChg>
      <pc:sldChg chg="addSp delSp mod">
        <pc:chgData name="Ludovic FERRANDI" userId="e47aa821-b978-4087-99fd-991fe6578897" providerId="ADAL" clId="{40E85627-A118-4B59-9819-CD38249904E8}" dt="2021-04-06T18:52:54.883" v="130"/>
        <pc:sldMkLst>
          <pc:docMk/>
          <pc:sldMk cId="2279683457" sldId="301"/>
        </pc:sldMkLst>
        <pc:picChg chg="add del">
          <ac:chgData name="Ludovic FERRANDI" userId="e47aa821-b978-4087-99fd-991fe6578897" providerId="ADAL" clId="{40E85627-A118-4B59-9819-CD38249904E8}" dt="2021-04-06T18:02:57.886" v="2" actId="478"/>
          <ac:picMkLst>
            <pc:docMk/>
            <pc:sldMk cId="2279683457" sldId="301"/>
            <ac:picMk id="2" creationId="{E984EB40-6A88-4550-8160-AE114C1D33E5}"/>
          </ac:picMkLst>
        </pc:picChg>
        <pc:picChg chg="add del">
          <ac:chgData name="Ludovic FERRANDI" userId="e47aa821-b978-4087-99fd-991fe6578897" providerId="ADAL" clId="{40E85627-A118-4B59-9819-CD38249904E8}" dt="2021-04-06T18:52:53.305" v="129" actId="478"/>
          <ac:picMkLst>
            <pc:docMk/>
            <pc:sldMk cId="2279683457" sldId="301"/>
            <ac:picMk id="4" creationId="{5ED51D24-3A00-4283-8D53-A619503947E9}"/>
          </ac:picMkLst>
        </pc:picChg>
        <pc:picChg chg="add">
          <ac:chgData name="Ludovic FERRANDI" userId="e47aa821-b978-4087-99fd-991fe6578897" providerId="ADAL" clId="{40E85627-A118-4B59-9819-CD38249904E8}" dt="2021-04-06T18:52:54.883" v="130"/>
          <ac:picMkLst>
            <pc:docMk/>
            <pc:sldMk cId="2279683457" sldId="301"/>
            <ac:picMk id="5" creationId="{13C08BE9-7A78-4EFC-B3F1-A10B9A91E169}"/>
          </ac:picMkLst>
        </pc:picChg>
        <pc:picChg chg="del">
          <ac:chgData name="Ludovic FERRANDI" userId="e47aa821-b978-4087-99fd-991fe6578897" providerId="ADAL" clId="{40E85627-A118-4B59-9819-CD38249904E8}" dt="2021-04-06T18:00:59.805" v="0" actId="478"/>
          <ac:picMkLst>
            <pc:docMk/>
            <pc:sldMk cId="2279683457" sldId="301"/>
            <ac:picMk id="14" creationId="{98CB5877-5825-42CA-B6CB-3243353CA4C5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2D83B-9DE4-409D-8C69-9AAFFF019AD5}" type="datetimeFigureOut">
              <a:rPr lang="fr-FR" smtClean="0"/>
              <a:t>07/05/2021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09A7E-9FDA-4ADE-A352-0493167C55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5073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27FBD-EF29-464F-B0FD-BBB317DC4821}" type="datetimeFigureOut">
              <a:rPr lang="fr-FR" smtClean="0"/>
              <a:t>07/05/2021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1C018-655D-44EC-B865-EFE2E25980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149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6419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/>
          <p:cNvGrpSpPr/>
          <p:nvPr userDrawn="1"/>
        </p:nvGrpSpPr>
        <p:grpSpPr>
          <a:xfrm>
            <a:off x="-1" y="868398"/>
            <a:ext cx="4355976" cy="4633217"/>
            <a:chOff x="-1" y="868398"/>
            <a:chExt cx="4355976" cy="4633217"/>
          </a:xfrm>
        </p:grpSpPr>
        <p:sp>
          <p:nvSpPr>
            <p:cNvPr id="6" name="Triangle isocèle 5"/>
            <p:cNvSpPr/>
            <p:nvPr userDrawn="1"/>
          </p:nvSpPr>
          <p:spPr>
            <a:xfrm rot="5400000">
              <a:off x="-67218" y="1078422"/>
              <a:ext cx="4490410" cy="4355976"/>
            </a:xfrm>
            <a:prstGeom prst="triangle">
              <a:avLst/>
            </a:prstGeom>
            <a:gradFill>
              <a:gsLst>
                <a:gs pos="91000">
                  <a:srgbClr val="004D6F">
                    <a:alpha val="73000"/>
                  </a:srgbClr>
                </a:gs>
                <a:gs pos="1000">
                  <a:schemeClr val="bg1">
                    <a:alpha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</a:t>
              </a:r>
            </a:p>
          </p:txBody>
        </p:sp>
        <p:sp>
          <p:nvSpPr>
            <p:cNvPr id="3" name="Triangle isocèle 2"/>
            <p:cNvSpPr/>
            <p:nvPr userDrawn="1"/>
          </p:nvSpPr>
          <p:spPr>
            <a:xfrm rot="5400000">
              <a:off x="-47736" y="916134"/>
              <a:ext cx="4248471" cy="4152999"/>
            </a:xfrm>
            <a:prstGeom prst="triangle">
              <a:avLst/>
            </a:prstGeom>
            <a:gradFill flip="none" rotWithShape="1">
              <a:gsLst>
                <a:gs pos="91000">
                  <a:srgbClr val="004D6F">
                    <a:alpha val="83000"/>
                  </a:srgbClr>
                </a:gs>
                <a:gs pos="1000">
                  <a:schemeClr val="bg1">
                    <a:alpha val="77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Triangle isocèle 10"/>
          <p:cNvSpPr/>
          <p:nvPr userDrawn="1"/>
        </p:nvSpPr>
        <p:spPr>
          <a:xfrm rot="16200000">
            <a:off x="4399012" y="-842760"/>
            <a:ext cx="3923411" cy="5593663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9583" h="5593663">
                <a:moveTo>
                  <a:pt x="0" y="5571143"/>
                </a:moveTo>
                <a:lnTo>
                  <a:pt x="2886084" y="0"/>
                </a:lnTo>
                <a:cubicBezTo>
                  <a:pt x="3296866" y="781336"/>
                  <a:pt x="3503232" y="1243485"/>
                  <a:pt x="3914014" y="2024821"/>
                </a:cubicBezTo>
                <a:cubicBezTo>
                  <a:pt x="3912240" y="2295005"/>
                  <a:pt x="3918271" y="3614728"/>
                  <a:pt x="3919583" y="4687730"/>
                </a:cubicBezTo>
                <a:cubicBezTo>
                  <a:pt x="3917192" y="5350405"/>
                  <a:pt x="3918181" y="5087563"/>
                  <a:pt x="3915790" y="5593663"/>
                </a:cubicBezTo>
                <a:lnTo>
                  <a:pt x="0" y="5571143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90000"/>
                </a:srgbClr>
              </a:gs>
              <a:gs pos="1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6825055" y="-469057"/>
            <a:ext cx="1874105" cy="2802782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86000"/>
                </a:srgbClr>
              </a:gs>
              <a:gs pos="1000">
                <a:schemeClr val="bg1">
                  <a:alpha val="3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9" name="Triangle isocèle 8"/>
          <p:cNvSpPr/>
          <p:nvPr userDrawn="1"/>
        </p:nvSpPr>
        <p:spPr>
          <a:xfrm rot="16200000">
            <a:off x="7319312" y="360679"/>
            <a:ext cx="1872209" cy="1816159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79000"/>
                </a:srgbClr>
              </a:gs>
              <a:gs pos="5000">
                <a:schemeClr val="bg1">
                  <a:alpha val="3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3874" y="369979"/>
            <a:ext cx="2817778" cy="61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6"/>
          <a:stretch/>
        </p:blipFill>
        <p:spPr bwMode="auto">
          <a:xfrm>
            <a:off x="3419871" y="6353714"/>
            <a:ext cx="2088233" cy="50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234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377633" y="1333549"/>
            <a:ext cx="8424936" cy="468773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lnSpc>
                <a:spcPct val="150000"/>
              </a:lnSpc>
              <a:buNone/>
              <a:defRPr sz="1400" baseline="0">
                <a:solidFill>
                  <a:srgbClr val="004D6F"/>
                </a:solidFill>
                <a:latin typeface="Arial" pitchFamily="34" charset="0"/>
                <a:cs typeface="Arial" pitchFamily="34" charset="0"/>
              </a:defRPr>
            </a:lvl2pPr>
            <a:lvl3pPr marL="914400" indent="0">
              <a:lnSpc>
                <a:spcPct val="150000"/>
              </a:lnSpc>
              <a:spcBef>
                <a:spcPts val="2400"/>
              </a:spcBef>
              <a:buNone/>
              <a:defRPr sz="1800">
                <a:solidFill>
                  <a:srgbClr val="587F8E"/>
                </a:solidFill>
                <a:latin typeface="Arial" pitchFamily="34" charset="0"/>
                <a:cs typeface="Arial" pitchFamily="34" charset="0"/>
              </a:defRPr>
            </a:lvl3pPr>
          </a:lstStyle>
          <a:p>
            <a:pPr lvl="0"/>
            <a:r>
              <a:rPr lang="fr-FR"/>
              <a:t>Item 1</a:t>
            </a:r>
          </a:p>
          <a:p>
            <a:pPr lvl="1"/>
            <a:r>
              <a:rPr lang="fr-FR"/>
              <a:t>Sous - item 1.1</a:t>
            </a:r>
          </a:p>
          <a:p>
            <a:pPr lvl="1"/>
            <a:endParaRPr lang="fr-FR"/>
          </a:p>
        </p:txBody>
      </p:sp>
      <p:sp>
        <p:nvSpPr>
          <p:cNvPr id="16" name="Titre 11"/>
          <p:cNvSpPr>
            <a:spLocks noGrp="1"/>
          </p:cNvSpPr>
          <p:nvPr>
            <p:ph type="title" hasCustomPrompt="1"/>
          </p:nvPr>
        </p:nvSpPr>
        <p:spPr>
          <a:xfrm>
            <a:off x="2555776" y="6573878"/>
            <a:ext cx="5652120" cy="239498"/>
          </a:xfrm>
          <a:prstGeom prst="rect">
            <a:avLst/>
          </a:prstGeom>
        </p:spPr>
        <p:txBody>
          <a:bodyPr anchor="ctr"/>
          <a:lstStyle>
            <a:lvl1pPr algn="l">
              <a:defRPr sz="1050" b="0" baseline="0">
                <a:solidFill>
                  <a:srgbClr val="B2B2B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/>
              <a:t>TITRE DE PARTIE</a:t>
            </a:r>
          </a:p>
        </p:txBody>
      </p:sp>
      <p:sp>
        <p:nvSpPr>
          <p:cNvPr id="17" name="Espace réservé du texte 12"/>
          <p:cNvSpPr>
            <a:spLocks noGrp="1"/>
          </p:cNvSpPr>
          <p:nvPr>
            <p:ph type="body" sz="quarter" idx="13" hasCustomPrompt="1"/>
          </p:nvPr>
        </p:nvSpPr>
        <p:spPr>
          <a:xfrm>
            <a:off x="1835696" y="12192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fr-FR"/>
              <a:t>Titre de page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641" y="221949"/>
            <a:ext cx="1365908" cy="29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riangle isocèle 10"/>
          <p:cNvSpPr/>
          <p:nvPr userDrawn="1"/>
        </p:nvSpPr>
        <p:spPr>
          <a:xfrm rot="16200000">
            <a:off x="7004517" y="-797387"/>
            <a:ext cx="1342487" cy="2933821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3914014 w 3919583"/>
              <a:gd name="connsiteY2" fmla="*/ 602252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2170505 w 3919583"/>
              <a:gd name="connsiteY2" fmla="*/ 1892836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5793"/>
              <a:gd name="connsiteY0" fmla="*/ 4148574 h 4171094"/>
              <a:gd name="connsiteX1" fmla="*/ 2153516 w 3915793"/>
              <a:gd name="connsiteY1" fmla="*/ 0 h 4171094"/>
              <a:gd name="connsiteX2" fmla="*/ 2170505 w 3915793"/>
              <a:gd name="connsiteY2" fmla="*/ 1892836 h 4171094"/>
              <a:gd name="connsiteX3" fmla="*/ 2190725 w 3915793"/>
              <a:gd name="connsiteY3" fmla="*/ 3265165 h 4171094"/>
              <a:gd name="connsiteX4" fmla="*/ 3915790 w 3915793"/>
              <a:gd name="connsiteY4" fmla="*/ 4171094 h 4171094"/>
              <a:gd name="connsiteX5" fmla="*/ 0 w 3915793"/>
              <a:gd name="connsiteY5" fmla="*/ 4148574 h 4171094"/>
              <a:gd name="connsiteX0" fmla="*/ 0 w 3963302"/>
              <a:gd name="connsiteY0" fmla="*/ 4148574 h 4171094"/>
              <a:gd name="connsiteX1" fmla="*/ 2153516 w 3963302"/>
              <a:gd name="connsiteY1" fmla="*/ 0 h 4171094"/>
              <a:gd name="connsiteX2" fmla="*/ 2170505 w 3963302"/>
              <a:gd name="connsiteY2" fmla="*/ 1892836 h 4171094"/>
              <a:gd name="connsiteX3" fmla="*/ 3915790 w 3963302"/>
              <a:gd name="connsiteY3" fmla="*/ 4171094 h 4171094"/>
              <a:gd name="connsiteX4" fmla="*/ 0 w 3963302"/>
              <a:gd name="connsiteY4" fmla="*/ 4148574 h 4171094"/>
              <a:gd name="connsiteX0" fmla="*/ 0 w 3971475"/>
              <a:gd name="connsiteY0" fmla="*/ 4148574 h 4171094"/>
              <a:gd name="connsiteX1" fmla="*/ 2153516 w 3971475"/>
              <a:gd name="connsiteY1" fmla="*/ 0 h 4171094"/>
              <a:gd name="connsiteX2" fmla="*/ 3915790 w 3971475"/>
              <a:gd name="connsiteY2" fmla="*/ 4171094 h 4171094"/>
              <a:gd name="connsiteX3" fmla="*/ 0 w 3971475"/>
              <a:gd name="connsiteY3" fmla="*/ 4148574 h 4171094"/>
              <a:gd name="connsiteX0" fmla="*/ 0 w 2530710"/>
              <a:gd name="connsiteY0" fmla="*/ 4148574 h 4171098"/>
              <a:gd name="connsiteX1" fmla="*/ 2153516 w 2530710"/>
              <a:gd name="connsiteY1" fmla="*/ 0 h 4171098"/>
              <a:gd name="connsiteX2" fmla="*/ 2128327 w 2530710"/>
              <a:gd name="connsiteY2" fmla="*/ 4171098 h 4171098"/>
              <a:gd name="connsiteX3" fmla="*/ 0 w 2530710"/>
              <a:gd name="connsiteY3" fmla="*/ 4148574 h 4171098"/>
              <a:gd name="connsiteX0" fmla="*/ 0 w 2438750"/>
              <a:gd name="connsiteY0" fmla="*/ 4148574 h 4171098"/>
              <a:gd name="connsiteX1" fmla="*/ 2153516 w 2438750"/>
              <a:gd name="connsiteY1" fmla="*/ 0 h 4171098"/>
              <a:gd name="connsiteX2" fmla="*/ 2128327 w 2438750"/>
              <a:gd name="connsiteY2" fmla="*/ 4171098 h 4171098"/>
              <a:gd name="connsiteX3" fmla="*/ 0 w 2438750"/>
              <a:gd name="connsiteY3" fmla="*/ 4148574 h 4171098"/>
              <a:gd name="connsiteX0" fmla="*/ 0 w 2153516"/>
              <a:gd name="connsiteY0" fmla="*/ 4148574 h 4171098"/>
              <a:gd name="connsiteX1" fmla="*/ 2153516 w 2153516"/>
              <a:gd name="connsiteY1" fmla="*/ 0 h 4171098"/>
              <a:gd name="connsiteX2" fmla="*/ 2128327 w 2153516"/>
              <a:gd name="connsiteY2" fmla="*/ 4171098 h 4171098"/>
              <a:gd name="connsiteX3" fmla="*/ 0 w 2153516"/>
              <a:gd name="connsiteY3" fmla="*/ 4148574 h 4171098"/>
              <a:gd name="connsiteX0" fmla="*/ 0 w 2155023"/>
              <a:gd name="connsiteY0" fmla="*/ 4148574 h 4171098"/>
              <a:gd name="connsiteX1" fmla="*/ 2153516 w 2155023"/>
              <a:gd name="connsiteY1" fmla="*/ 0 h 4171098"/>
              <a:gd name="connsiteX2" fmla="*/ 2128327 w 2155023"/>
              <a:gd name="connsiteY2" fmla="*/ 4171098 h 4171098"/>
              <a:gd name="connsiteX3" fmla="*/ 0 w 2155023"/>
              <a:gd name="connsiteY3" fmla="*/ 4148574 h 4171098"/>
              <a:gd name="connsiteX0" fmla="*/ 0 w 2161634"/>
              <a:gd name="connsiteY0" fmla="*/ 4148574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48574 h 4171098"/>
              <a:gd name="connsiteX0" fmla="*/ 0 w 2161634"/>
              <a:gd name="connsiteY0" fmla="*/ 4163240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63240 h 4171098"/>
              <a:gd name="connsiteX0" fmla="*/ 0 w 2168034"/>
              <a:gd name="connsiteY0" fmla="*/ 4174397 h 4182255"/>
              <a:gd name="connsiteX1" fmla="*/ 2164660 w 2168034"/>
              <a:gd name="connsiteY1" fmla="*/ 0 h 4182255"/>
              <a:gd name="connsiteX2" fmla="*/ 2157630 w 2168034"/>
              <a:gd name="connsiteY2" fmla="*/ 4182255 h 4182255"/>
              <a:gd name="connsiteX3" fmla="*/ 0 w 2168034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57630 w 2164660"/>
              <a:gd name="connsiteY2" fmla="*/ 4182255 h 4182255"/>
              <a:gd name="connsiteX3" fmla="*/ 0 w 2164660"/>
              <a:gd name="connsiteY3" fmla="*/ 4174397 h 4182255"/>
              <a:gd name="connsiteX0" fmla="*/ 0 w 2166133"/>
              <a:gd name="connsiteY0" fmla="*/ 4174397 h 4182255"/>
              <a:gd name="connsiteX1" fmla="*/ 2164660 w 2166133"/>
              <a:gd name="connsiteY1" fmla="*/ 0 h 4182255"/>
              <a:gd name="connsiteX2" fmla="*/ 2163203 w 2166133"/>
              <a:gd name="connsiteY2" fmla="*/ 4182255 h 4182255"/>
              <a:gd name="connsiteX3" fmla="*/ 0 w 2166133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63203 w 2164660"/>
              <a:gd name="connsiteY2" fmla="*/ 4182255 h 4182255"/>
              <a:gd name="connsiteX3" fmla="*/ 0 w 2164660"/>
              <a:gd name="connsiteY3" fmla="*/ 4174397 h 4182255"/>
              <a:gd name="connsiteX0" fmla="*/ 0 w 2164660"/>
              <a:gd name="connsiteY0" fmla="*/ 4174397 h 4187832"/>
              <a:gd name="connsiteX1" fmla="*/ 2164660 w 2164660"/>
              <a:gd name="connsiteY1" fmla="*/ 0 h 4187832"/>
              <a:gd name="connsiteX2" fmla="*/ 2163203 w 2164660"/>
              <a:gd name="connsiteY2" fmla="*/ 4187832 h 4187832"/>
              <a:gd name="connsiteX3" fmla="*/ 0 w 2164660"/>
              <a:gd name="connsiteY3" fmla="*/ 4174397 h 4187832"/>
              <a:gd name="connsiteX0" fmla="*/ 0 w 2165734"/>
              <a:gd name="connsiteY0" fmla="*/ 4174397 h 4187832"/>
              <a:gd name="connsiteX1" fmla="*/ 2164660 w 2165734"/>
              <a:gd name="connsiteY1" fmla="*/ 0 h 4187832"/>
              <a:gd name="connsiteX2" fmla="*/ 2163203 w 2165734"/>
              <a:gd name="connsiteY2" fmla="*/ 4187832 h 4187832"/>
              <a:gd name="connsiteX3" fmla="*/ 0 w 2165734"/>
              <a:gd name="connsiteY3" fmla="*/ 4174397 h 418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5734" h="4187832">
                <a:moveTo>
                  <a:pt x="0" y="4174397"/>
                </a:moveTo>
                <a:lnTo>
                  <a:pt x="2164660" y="0"/>
                </a:lnTo>
                <a:cubicBezTo>
                  <a:pt x="2167064" y="1400325"/>
                  <a:pt x="2164923" y="2810636"/>
                  <a:pt x="2163203" y="4187832"/>
                </a:cubicBezTo>
                <a:lnTo>
                  <a:pt x="0" y="41743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5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7" name="Triangle isocèle 7"/>
          <p:cNvSpPr/>
          <p:nvPr userDrawn="1"/>
        </p:nvSpPr>
        <p:spPr>
          <a:xfrm rot="16200000">
            <a:off x="8415064" y="-184611"/>
            <a:ext cx="542117" cy="917174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6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8490797" y="9746"/>
            <a:ext cx="623545" cy="684275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48000"/>
                </a:srgbClr>
              </a:gs>
              <a:gs pos="2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6"/>
          <a:stretch/>
        </p:blipFill>
        <p:spPr bwMode="auto">
          <a:xfrm>
            <a:off x="1619671" y="6614550"/>
            <a:ext cx="1008113" cy="24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55485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6376" y="6163947"/>
            <a:ext cx="1008112" cy="5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4029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8.png"/><Relationship Id="rId7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3">
            <a:extLst>
              <a:ext uri="{FF2B5EF4-FFF2-40B4-BE49-F238E27FC236}">
                <a16:creationId xmlns:a16="http://schemas.microsoft.com/office/drawing/2014/main" id="{A869D796-5A93-4604-96D0-C36A773C640C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3" name="TextShape 2">
            <a:extLst>
              <a:ext uri="{FF2B5EF4-FFF2-40B4-BE49-F238E27FC236}">
                <a16:creationId xmlns:a16="http://schemas.microsoft.com/office/drawing/2014/main" id="{FD8B61E8-75CF-4357-A759-AD2EE15D555F}"/>
              </a:ext>
            </a:extLst>
          </p:cNvPr>
          <p:cNvSpPr txBox="1"/>
          <p:nvPr/>
        </p:nvSpPr>
        <p:spPr>
          <a:xfrm>
            <a:off x="2828197" y="3089585"/>
            <a:ext cx="6048672" cy="107554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Point Gestion de Projet n°3</a:t>
            </a:r>
          </a:p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12/05/2021</a:t>
            </a:r>
            <a:endParaRPr lang="fr-FR" sz="2800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1028" name="Picture 4" descr="Rangée d'éoliennes PNG transparents - StickPNG">
            <a:extLst>
              <a:ext uri="{FF2B5EF4-FFF2-40B4-BE49-F238E27FC236}">
                <a16:creationId xmlns:a16="http://schemas.microsoft.com/office/drawing/2014/main" id="{A95D1FDF-F2D5-4CC6-AF28-1D7B50E7CC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15467" y="3789040"/>
            <a:ext cx="1373366" cy="31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Rangée d'éoliennes PNG transparents - StickPNG">
            <a:extLst>
              <a:ext uri="{FF2B5EF4-FFF2-40B4-BE49-F238E27FC236}">
                <a16:creationId xmlns:a16="http://schemas.microsoft.com/office/drawing/2014/main" id="{7916F0B6-6362-40A5-8926-6A680A5A66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895420" y="4581128"/>
            <a:ext cx="1022045" cy="23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Rangée d'éoliennes PNG transparents - StickPNG">
            <a:extLst>
              <a:ext uri="{FF2B5EF4-FFF2-40B4-BE49-F238E27FC236}">
                <a16:creationId xmlns:a16="http://schemas.microsoft.com/office/drawing/2014/main" id="{786D426A-3341-4EB8-B7CD-B03D8817A6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000695" y="4278743"/>
            <a:ext cx="1153777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angée d'éoliennes PNG transparents - StickPNG">
            <a:extLst>
              <a:ext uri="{FF2B5EF4-FFF2-40B4-BE49-F238E27FC236}">
                <a16:creationId xmlns:a16="http://schemas.microsoft.com/office/drawing/2014/main" id="{35F34C19-78AC-4B7A-AB35-A85CA1B168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2555776" y="4278743"/>
            <a:ext cx="1153777" cy="26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4">
            <a:extLst>
              <a:ext uri="{FF2B5EF4-FFF2-40B4-BE49-F238E27FC236}">
                <a16:creationId xmlns:a16="http://schemas.microsoft.com/office/drawing/2014/main" id="{C2E49A0C-269F-4745-9DDB-0A7D0E292E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226" y="113121"/>
            <a:ext cx="1076325" cy="1076325"/>
          </a:xfrm>
          <a:prstGeom prst="rect">
            <a:avLst/>
          </a:prstGeom>
        </p:spPr>
      </p:pic>
      <p:sp>
        <p:nvSpPr>
          <p:cNvPr id="9" name="TextShape 2">
            <a:extLst>
              <a:ext uri="{FF2B5EF4-FFF2-40B4-BE49-F238E27FC236}">
                <a16:creationId xmlns:a16="http://schemas.microsoft.com/office/drawing/2014/main" id="{3057DF04-873D-4529-AAD1-09D58D927E06}"/>
              </a:ext>
            </a:extLst>
          </p:cNvPr>
          <p:cNvSpPr txBox="1"/>
          <p:nvPr/>
        </p:nvSpPr>
        <p:spPr>
          <a:xfrm>
            <a:off x="4109473" y="4373057"/>
            <a:ext cx="2164683" cy="159684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CERULLI Luca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DE VINCENZ Hugo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FERRANDI Ludovic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KINDNESS Sarah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PONGERARD Mylène</a:t>
            </a:r>
            <a:br>
              <a:rPr lang="fr-FR" sz="1600" spc="-1">
                <a:solidFill>
                  <a:schemeClr val="tx1">
                    <a:lumMod val="50000"/>
                  </a:schemeClr>
                </a:solidFill>
                <a:cs typeface="Calibri"/>
              </a:rPr>
            </a:br>
            <a:r>
              <a:rPr lang="fr-FR" sz="1600" spc="-1">
                <a:solidFill>
                  <a:schemeClr val="tx1">
                    <a:lumMod val="50000"/>
                  </a:schemeClr>
                </a:solidFill>
                <a:cs typeface="Calibri"/>
              </a:rPr>
              <a:t> </a:t>
            </a: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10" name="TextShape 2">
            <a:extLst>
              <a:ext uri="{FF2B5EF4-FFF2-40B4-BE49-F238E27FC236}">
                <a16:creationId xmlns:a16="http://schemas.microsoft.com/office/drawing/2014/main" id="{B179A3D6-298E-F24A-870D-D816A928D777}"/>
              </a:ext>
            </a:extLst>
          </p:cNvPr>
          <p:cNvSpPr txBox="1"/>
          <p:nvPr/>
        </p:nvSpPr>
        <p:spPr>
          <a:xfrm>
            <a:off x="6330193" y="4365544"/>
            <a:ext cx="2362870" cy="159684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RICHARD Axel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SUDRIES Léo</a:t>
            </a:r>
            <a:b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</a:br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TAOUBI Oumaima</a:t>
            </a:r>
            <a:b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</a:br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THOMASSIN Florian</a:t>
            </a:r>
            <a:b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</a:br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TOGNACCA Elio</a:t>
            </a: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0032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5311B84-1946-41BB-9BE1-482FCC29F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BA2E834B-E84C-4003-AB8A-972869FB8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5018CCC4-E114-4F5B-830F-C15C1DF531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31233" y="144848"/>
            <a:ext cx="388199" cy="377263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B3E35372-CA24-4DB5-9169-B6A7566B3C8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6209" y="132342"/>
            <a:ext cx="414714" cy="423110"/>
          </a:xfrm>
          <a:prstGeom prst="rect">
            <a:avLst/>
          </a:prstGeom>
        </p:spPr>
      </p:pic>
      <p:sp>
        <p:nvSpPr>
          <p:cNvPr id="32" name="Espace réservé du texte 3">
            <a:extLst>
              <a:ext uri="{FF2B5EF4-FFF2-40B4-BE49-F238E27FC236}">
                <a16:creationId xmlns:a16="http://schemas.microsoft.com/office/drawing/2014/main" id="{E6F7629C-D4BC-4098-A966-BA81FE1AABD7}"/>
              </a:ext>
            </a:extLst>
          </p:cNvPr>
          <p:cNvSpPr txBox="1">
            <a:spLocks/>
          </p:cNvSpPr>
          <p:nvPr/>
        </p:nvSpPr>
        <p:spPr>
          <a:xfrm>
            <a:off x="1835696" y="121926"/>
            <a:ext cx="3980642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Diagramme GANTT</a:t>
            </a:r>
          </a:p>
        </p:txBody>
      </p:sp>
      <p:sp>
        <p:nvSpPr>
          <p:cNvPr id="35" name="TextShape 3">
            <a:extLst>
              <a:ext uri="{FF2B5EF4-FFF2-40B4-BE49-F238E27FC236}">
                <a16:creationId xmlns:a16="http://schemas.microsoft.com/office/drawing/2014/main" id="{03363555-5C75-4256-AC50-CB93D5A54DB3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165ECF3A-027A-4493-8E79-8481E6656C8D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1</a:t>
            </a:r>
          </a:p>
        </p:txBody>
      </p:sp>
      <p:pic>
        <p:nvPicPr>
          <p:cNvPr id="2" name="Image 3">
            <a:extLst>
              <a:ext uri="{FF2B5EF4-FFF2-40B4-BE49-F238E27FC236}">
                <a16:creationId xmlns:a16="http://schemas.microsoft.com/office/drawing/2014/main" id="{D40A43C2-00DC-471D-8654-6654F099C06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58" y="822675"/>
            <a:ext cx="9138331" cy="3833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003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5A2E934-0671-46D0-9F2C-265D8A4F4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A546725-CE32-49C1-864B-8D9BF8309E2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348016" y="50806"/>
            <a:ext cx="4842192" cy="463749"/>
          </a:xfrm>
        </p:spPr>
        <p:txBody>
          <a:bodyPr lIns="91440" tIns="45720" rIns="91440" bIns="45720" anchor="t"/>
          <a:lstStyle/>
          <a:p>
            <a:r>
              <a:rPr lang="fr-FR" sz="1800">
                <a:latin typeface="Arial"/>
                <a:cs typeface="Arial"/>
              </a:rPr>
              <a:t>Gestion des risques </a:t>
            </a:r>
            <a:endParaRPr lang="en-US">
              <a:latin typeface="Arial"/>
              <a:cs typeface="Arial"/>
            </a:endParaRPr>
          </a:p>
        </p:txBody>
      </p:sp>
      <p:pic>
        <p:nvPicPr>
          <p:cNvPr id="11" name="Image 19">
            <a:extLst>
              <a:ext uri="{FF2B5EF4-FFF2-40B4-BE49-F238E27FC236}">
                <a16:creationId xmlns:a16="http://schemas.microsoft.com/office/drawing/2014/main" id="{639CEBAE-F3BC-44BE-B648-B92056A3A1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3203889" y="51062"/>
            <a:ext cx="414714" cy="423110"/>
          </a:xfrm>
          <a:prstGeom prst="rect">
            <a:avLst/>
          </a:prstGeom>
        </p:spPr>
      </p:pic>
      <p:pic>
        <p:nvPicPr>
          <p:cNvPr id="13" name="Image 9">
            <a:extLst>
              <a:ext uri="{FF2B5EF4-FFF2-40B4-BE49-F238E27FC236}">
                <a16:creationId xmlns:a16="http://schemas.microsoft.com/office/drawing/2014/main" id="{FD704D16-E584-41AC-A8C3-4A9DD1D6CC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627473" y="53408"/>
            <a:ext cx="388199" cy="377263"/>
          </a:xfrm>
          <a:prstGeom prst="rect">
            <a:avLst/>
          </a:prstGeom>
        </p:spPr>
      </p:pic>
      <p:pic>
        <p:nvPicPr>
          <p:cNvPr id="15" name="Image 10">
            <a:extLst>
              <a:ext uri="{FF2B5EF4-FFF2-40B4-BE49-F238E27FC236}">
                <a16:creationId xmlns:a16="http://schemas.microsoft.com/office/drawing/2014/main" id="{3BBE0099-8C31-42BE-81D0-077FA0DC29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7729" y="50806"/>
            <a:ext cx="486125" cy="42310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13C08BE9-7A78-4EFC-B3F1-A10B9A91E1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262662"/>
            <a:ext cx="9144000" cy="433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9683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31233" y="144848"/>
            <a:ext cx="388199" cy="377263"/>
          </a:xfrm>
          <a:prstGeom prst="rect">
            <a:avLst/>
          </a:prstGeom>
        </p:spPr>
      </p:pic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9A184445-8247-4448-ADAF-10BD60951F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16324" y="838393"/>
            <a:ext cx="1798547" cy="423109"/>
          </a:xfrm>
        </p:spPr>
        <p:txBody>
          <a:bodyPr/>
          <a:lstStyle/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WBS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CDDCA36-89D9-400B-8A1C-A4755701B19F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2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BB89324C-929D-4A74-A2E8-C84AA3A01B74}"/>
              </a:ext>
            </a:extLst>
          </p:cNvPr>
          <p:cNvSpPr txBox="1">
            <a:spLocks/>
          </p:cNvSpPr>
          <p:nvPr/>
        </p:nvSpPr>
        <p:spPr>
          <a:xfrm>
            <a:off x="1835696" y="12192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Lots - Phase de réalisation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67D9FA9-E594-4495-9BE6-ED32941AC5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70E7182-6DDF-4B0A-BD7C-D57170FC3E8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6209" y="132342"/>
            <a:ext cx="414714" cy="423110"/>
          </a:xfrm>
          <a:prstGeom prst="rect">
            <a:avLst/>
          </a:prstGeom>
        </p:spPr>
      </p:pic>
      <p:sp>
        <p:nvSpPr>
          <p:cNvPr id="21" name="TextShape 3">
            <a:extLst>
              <a:ext uri="{FF2B5EF4-FFF2-40B4-BE49-F238E27FC236}">
                <a16:creationId xmlns:a16="http://schemas.microsoft.com/office/drawing/2014/main" id="{BAD220CD-7347-4ED4-A2F9-3DD4F67BEF73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graphicFrame>
        <p:nvGraphicFramePr>
          <p:cNvPr id="55" name="Tableau 55">
            <a:extLst>
              <a:ext uri="{FF2B5EF4-FFF2-40B4-BE49-F238E27FC236}">
                <a16:creationId xmlns:a16="http://schemas.microsoft.com/office/drawing/2014/main" id="{3F8F8955-2561-43D3-A7C3-C262BF8048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4770856"/>
              </p:ext>
            </p:extLst>
          </p:nvPr>
        </p:nvGraphicFramePr>
        <p:xfrm>
          <a:off x="116325" y="1396999"/>
          <a:ext cx="8923978" cy="38487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4854">
                  <a:extLst>
                    <a:ext uri="{9D8B030D-6E8A-4147-A177-3AD203B41FA5}">
                      <a16:colId xmlns:a16="http://schemas.microsoft.com/office/drawing/2014/main" val="2033388679"/>
                    </a:ext>
                  </a:extLst>
                </a:gridCol>
                <a:gridCol w="1274854">
                  <a:extLst>
                    <a:ext uri="{9D8B030D-6E8A-4147-A177-3AD203B41FA5}">
                      <a16:colId xmlns:a16="http://schemas.microsoft.com/office/drawing/2014/main" val="2164896062"/>
                    </a:ext>
                  </a:extLst>
                </a:gridCol>
                <a:gridCol w="1274854">
                  <a:extLst>
                    <a:ext uri="{9D8B030D-6E8A-4147-A177-3AD203B41FA5}">
                      <a16:colId xmlns:a16="http://schemas.microsoft.com/office/drawing/2014/main" val="3339977884"/>
                    </a:ext>
                  </a:extLst>
                </a:gridCol>
                <a:gridCol w="1274854">
                  <a:extLst>
                    <a:ext uri="{9D8B030D-6E8A-4147-A177-3AD203B41FA5}">
                      <a16:colId xmlns:a16="http://schemas.microsoft.com/office/drawing/2014/main" val="2585520258"/>
                    </a:ext>
                  </a:extLst>
                </a:gridCol>
                <a:gridCol w="1274854">
                  <a:extLst>
                    <a:ext uri="{9D8B030D-6E8A-4147-A177-3AD203B41FA5}">
                      <a16:colId xmlns:a16="http://schemas.microsoft.com/office/drawing/2014/main" val="286064327"/>
                    </a:ext>
                  </a:extLst>
                </a:gridCol>
                <a:gridCol w="1342454">
                  <a:extLst>
                    <a:ext uri="{9D8B030D-6E8A-4147-A177-3AD203B41FA5}">
                      <a16:colId xmlns:a16="http://schemas.microsoft.com/office/drawing/2014/main" val="1050568387"/>
                    </a:ext>
                  </a:extLst>
                </a:gridCol>
                <a:gridCol w="1207254">
                  <a:extLst>
                    <a:ext uri="{9D8B030D-6E8A-4147-A177-3AD203B41FA5}">
                      <a16:colId xmlns:a16="http://schemas.microsoft.com/office/drawing/2014/main" val="945698273"/>
                    </a:ext>
                  </a:extLst>
                </a:gridCol>
              </a:tblGrid>
              <a:tr h="488362">
                <a:tc gridSpan="7">
                  <a:txBody>
                    <a:bodyPr/>
                    <a:lstStyle/>
                    <a:p>
                      <a:pPr algn="ctr"/>
                      <a:r>
                        <a:rPr lang="fr-FR"/>
                        <a:t>Conception d’une éolienne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67963871"/>
                  </a:ext>
                </a:extLst>
              </a:tr>
              <a:tr h="556181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Pales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Transmission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Mat/Nacelle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/>
                        <a:t>Multiplicateur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QSE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GP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CAO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5564836"/>
                  </a:ext>
                </a:extLst>
              </a:tr>
              <a:tr h="2407837"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fr-FR" sz="1800"/>
                        <a:t>Calculs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endParaRPr lang="fr-FR" sz="18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800"/>
                        <a:t>Choix Catalogue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endParaRPr lang="fr-FR" sz="18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800"/>
                        <a:t>Liaison pivot pitch</a:t>
                      </a:r>
                    </a:p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fr-FR" sz="1600"/>
                        <a:t>Liaison avec les pales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endParaRPr lang="fr-FR" sz="18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800"/>
                        <a:t>Arbre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endParaRPr lang="fr-FR" sz="18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800"/>
                        <a:t>Liaison Nacelle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endParaRPr lang="fr-FR" sz="18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800"/>
                        <a:t>RDM</a:t>
                      </a:r>
                    </a:p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/>
                        <a:t>RDM</a:t>
                      </a:r>
                    </a:p>
                    <a:p>
                      <a:pPr algn="ctr"/>
                      <a:endParaRPr lang="fr-FR" sz="1800"/>
                    </a:p>
                    <a:p>
                      <a:pPr algn="ctr"/>
                      <a:r>
                        <a:rPr lang="fr-FR" sz="1800"/>
                        <a:t>Transports</a:t>
                      </a:r>
                    </a:p>
                    <a:p>
                      <a:pPr algn="ctr"/>
                      <a:endParaRPr lang="fr-FR" sz="1800"/>
                    </a:p>
                    <a:p>
                      <a:pPr algn="ctr"/>
                      <a:r>
                        <a:rPr lang="fr-FR" sz="1600"/>
                        <a:t>Liaisons aux différents éléments</a:t>
                      </a:r>
                    </a:p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/>
                        <a:t>Dimensions</a:t>
                      </a:r>
                    </a:p>
                    <a:p>
                      <a:pPr algn="ctr"/>
                      <a:endParaRPr lang="fr-FR" sz="1800"/>
                    </a:p>
                    <a:p>
                      <a:pPr algn="ctr"/>
                      <a:r>
                        <a:rPr lang="fr-FR" sz="1800"/>
                        <a:t>Liaisons</a:t>
                      </a:r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 sz="1800"/>
                        <a:t>Fixation à la nacelle</a:t>
                      </a:r>
                    </a:p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Réalisation des AMDEC</a:t>
                      </a:r>
                    </a:p>
                    <a:p>
                      <a:pPr algn="ctr"/>
                      <a:endParaRPr lang="fr-FR" sz="1800"/>
                    </a:p>
                    <a:p>
                      <a:pPr algn="ctr"/>
                      <a:r>
                        <a:rPr lang="fr-FR" sz="1600"/>
                        <a:t>Matrice de criticité</a:t>
                      </a:r>
                    </a:p>
                    <a:p>
                      <a:pPr algn="ctr"/>
                      <a:endParaRPr lang="fr-FR" sz="1600"/>
                    </a:p>
                    <a:p>
                      <a:pPr algn="ctr"/>
                      <a:r>
                        <a:rPr lang="fr-FR" sz="1600"/>
                        <a:t>Point environnement</a:t>
                      </a:r>
                    </a:p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Gestions des tâches et les actions </a:t>
                      </a:r>
                    </a:p>
                    <a:p>
                      <a:pPr algn="ctr"/>
                      <a:endParaRPr lang="fr-FR" sz="1600"/>
                    </a:p>
                    <a:p>
                      <a:pPr algn="ctr"/>
                      <a:r>
                        <a:rPr lang="fr-FR" sz="1600"/>
                        <a:t>Gestion des risques...</a:t>
                      </a:r>
                    </a:p>
                    <a:p>
                      <a:pPr algn="ctr"/>
                      <a:endParaRPr lang="fr-FR" sz="1600"/>
                    </a:p>
                    <a:p>
                      <a:pPr algn="ctr"/>
                      <a:r>
                        <a:rPr lang="fr-FR" sz="1600"/>
                        <a:t>Organisation/ communication</a:t>
                      </a:r>
                    </a:p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Squelettes indépendants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80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/>
                        <a:t>Différents volume cubique et cylindrique de l’éolienne</a:t>
                      </a:r>
                    </a:p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089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F18739-30EC-42A2-8B92-32699734C6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sz="1800"/>
              <a:t>Gestion des tâches / </a:t>
            </a:r>
          </a:p>
          <a:p>
            <a:r>
              <a:rPr lang="fr-FR" sz="1800"/>
              <a:t>Gestion des actions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8659DD3-356D-4454-8EFA-2654BE156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0B0F572-6257-4810-A2CF-0D12E67D61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21902" y="144279"/>
            <a:ext cx="389371" cy="37840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E8241BB-ED1D-4E4C-8ECE-4D6583C8E5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2563" y="121926"/>
            <a:ext cx="414714" cy="423110"/>
          </a:xfrm>
          <a:prstGeom prst="rect">
            <a:avLst/>
          </a:prstGeom>
        </p:spPr>
      </p:pic>
      <p:sp>
        <p:nvSpPr>
          <p:cNvPr id="8" name="TextShape 3">
            <a:extLst>
              <a:ext uri="{FF2B5EF4-FFF2-40B4-BE49-F238E27FC236}">
                <a16:creationId xmlns:a16="http://schemas.microsoft.com/office/drawing/2014/main" id="{A263F882-D3F4-4B18-AB8F-4EA582C53C2C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A658E61-E0CC-4EC4-AE47-996C071873AD}"/>
              </a:ext>
            </a:extLst>
          </p:cNvPr>
          <p:cNvSpPr txBox="1">
            <a:spLocks/>
          </p:cNvSpPr>
          <p:nvPr/>
        </p:nvSpPr>
        <p:spPr>
          <a:xfrm>
            <a:off x="308721" y="730481"/>
            <a:ext cx="3672408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Utilisation de Trello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DBC1336-9C4F-4E0E-80D4-9257A14D7281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3</a:t>
            </a:r>
          </a:p>
        </p:txBody>
      </p:sp>
      <p:pic>
        <p:nvPicPr>
          <p:cNvPr id="11" name="Picture 11">
            <a:extLst>
              <a:ext uri="{FF2B5EF4-FFF2-40B4-BE49-F238E27FC236}">
                <a16:creationId xmlns:a16="http://schemas.microsoft.com/office/drawing/2014/main" id="{5A5E0A50-68B1-407D-AD07-07B1662816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560" y="1068838"/>
            <a:ext cx="8768080" cy="506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269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8659DD3-356D-4454-8EFA-2654BE156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0B0F572-6257-4810-A2CF-0D12E67D61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21902" y="144279"/>
            <a:ext cx="389371" cy="37840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E8241BB-ED1D-4E4C-8ECE-4D6583C8E59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2563" y="121926"/>
            <a:ext cx="414714" cy="423110"/>
          </a:xfrm>
          <a:prstGeom prst="rect">
            <a:avLst/>
          </a:prstGeom>
        </p:spPr>
      </p:pic>
      <p:sp>
        <p:nvSpPr>
          <p:cNvPr id="8" name="TextShape 3">
            <a:extLst>
              <a:ext uri="{FF2B5EF4-FFF2-40B4-BE49-F238E27FC236}">
                <a16:creationId xmlns:a16="http://schemas.microsoft.com/office/drawing/2014/main" id="{A263F882-D3F4-4B18-AB8F-4EA582C53C2C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DBC1336-9C4F-4E0E-80D4-9257A14D7281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3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C9815B6-03CA-45E1-AA5D-7FAC065F85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88521" y="148611"/>
            <a:ext cx="4608512" cy="423109"/>
          </a:xfrm>
        </p:spPr>
        <p:txBody>
          <a:bodyPr lIns="91440" tIns="45720" rIns="91440" bIns="45720" anchor="t"/>
          <a:lstStyle/>
          <a:p>
            <a:r>
              <a:rPr lang="fr-FR" sz="1800">
                <a:latin typeface="Arial"/>
                <a:cs typeface="Arial"/>
              </a:rPr>
              <a:t>Les logiciels</a:t>
            </a:r>
            <a:endParaRPr lang="fr-FR" sz="1800"/>
          </a:p>
        </p:txBody>
      </p:sp>
      <p:pic>
        <p:nvPicPr>
          <p:cNvPr id="12" name="Image 12">
            <a:extLst>
              <a:ext uri="{FF2B5EF4-FFF2-40B4-BE49-F238E27FC236}">
                <a16:creationId xmlns:a16="http://schemas.microsoft.com/office/drawing/2014/main" id="{0AB2D90A-07CF-4285-B7AA-444A26FFF0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5855" y="1717555"/>
            <a:ext cx="1575109" cy="1545274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480A5C7A-61D8-4DBB-8EFE-25D5AFE08FF9}"/>
              </a:ext>
            </a:extLst>
          </p:cNvPr>
          <p:cNvSpPr txBox="1"/>
          <p:nvPr/>
        </p:nvSpPr>
        <p:spPr>
          <a:xfrm>
            <a:off x="1412268" y="3385842"/>
            <a:ext cx="92863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Discord</a:t>
            </a:r>
            <a:endParaRPr lang="fr-FR">
              <a:cs typeface="Calibri"/>
            </a:endParaRPr>
          </a:p>
        </p:txBody>
      </p:sp>
      <p:pic>
        <p:nvPicPr>
          <p:cNvPr id="14" name="Image 14" descr="Une image contenant texte, signe, graphiques vectoriels&#10;&#10;Description générée automatiquement">
            <a:extLst>
              <a:ext uri="{FF2B5EF4-FFF2-40B4-BE49-F238E27FC236}">
                <a16:creationId xmlns:a16="http://schemas.microsoft.com/office/drawing/2014/main" id="{4D5C5A21-3769-4C05-B81E-BC2D98562D5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43071" y="1768457"/>
            <a:ext cx="1544162" cy="1544162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91B651AF-7BC2-4034-8C28-33448F43B187}"/>
              </a:ext>
            </a:extLst>
          </p:cNvPr>
          <p:cNvSpPr txBox="1"/>
          <p:nvPr/>
        </p:nvSpPr>
        <p:spPr>
          <a:xfrm>
            <a:off x="4155646" y="3481907"/>
            <a:ext cx="150680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Google Drive</a:t>
            </a:r>
          </a:p>
        </p:txBody>
      </p:sp>
      <p:pic>
        <p:nvPicPr>
          <p:cNvPr id="16" name="Image 16">
            <a:extLst>
              <a:ext uri="{FF2B5EF4-FFF2-40B4-BE49-F238E27FC236}">
                <a16:creationId xmlns:a16="http://schemas.microsoft.com/office/drawing/2014/main" id="{3A2FAF1F-9D78-455B-A151-27E5AD26AA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7920" y="1765972"/>
            <a:ext cx="2743200" cy="1442392"/>
          </a:xfrm>
          <a:prstGeom prst="rect">
            <a:avLst/>
          </a:prstGeom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6345C233-4D89-4548-9D0E-C1907729122D}"/>
              </a:ext>
            </a:extLst>
          </p:cNvPr>
          <p:cNvSpPr txBox="1"/>
          <p:nvPr/>
        </p:nvSpPr>
        <p:spPr>
          <a:xfrm>
            <a:off x="7055739" y="3480435"/>
            <a:ext cx="133502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Messenger</a:t>
            </a:r>
            <a:endParaRPr lang="fr-FR">
              <a:cs typeface="Calibri"/>
            </a:endParaRPr>
          </a:p>
        </p:txBody>
      </p:sp>
      <p:pic>
        <p:nvPicPr>
          <p:cNvPr id="18" name="Image 18">
            <a:extLst>
              <a:ext uri="{FF2B5EF4-FFF2-40B4-BE49-F238E27FC236}">
                <a16:creationId xmlns:a16="http://schemas.microsoft.com/office/drawing/2014/main" id="{AB74151C-FA32-4529-AF8C-535E57B907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51376" y="4233672"/>
            <a:ext cx="1335024" cy="1316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7229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2">
            <a:extLst>
              <a:ext uri="{FF2B5EF4-FFF2-40B4-BE49-F238E27FC236}">
                <a16:creationId xmlns:a16="http://schemas.microsoft.com/office/drawing/2014/main" id="{3968C95E-8DD8-4F03-9BB2-5E9BE494AE9F}"/>
              </a:ext>
            </a:extLst>
          </p:cNvPr>
          <p:cNvSpPr txBox="1">
            <a:spLocks/>
          </p:cNvSpPr>
          <p:nvPr/>
        </p:nvSpPr>
        <p:spPr>
          <a:xfrm>
            <a:off x="-15767" y="27859"/>
            <a:ext cx="9144000" cy="556138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1050" b="0" kern="1200" baseline="0">
                <a:solidFill>
                  <a:srgbClr val="B2B2B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fr-FR" sz="3600">
                <a:solidFill>
                  <a:schemeClr val="tx1">
                    <a:lumMod val="50000"/>
                  </a:schemeClr>
                </a:solidFill>
              </a:rPr>
              <a:t>Merci pour votre attention,</a:t>
            </a:r>
          </a:p>
          <a:p>
            <a:pPr algn="ctr"/>
            <a:r>
              <a:rPr lang="fr-FR" sz="3600">
                <a:solidFill>
                  <a:schemeClr val="tx1">
                    <a:lumMod val="50000"/>
                  </a:schemeClr>
                </a:solidFill>
              </a:rPr>
              <a:t>Avez-vous des questions ?</a:t>
            </a:r>
          </a:p>
        </p:txBody>
      </p:sp>
      <p:pic>
        <p:nvPicPr>
          <p:cNvPr id="10" name="Picture 4" descr="Rangée d'éoliennes PNG transparents - StickPNG">
            <a:extLst>
              <a:ext uri="{FF2B5EF4-FFF2-40B4-BE49-F238E27FC236}">
                <a16:creationId xmlns:a16="http://schemas.microsoft.com/office/drawing/2014/main" id="{2FB5CA74-AC42-4C76-BDEA-6E4BA22576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-87293" y="3774686"/>
            <a:ext cx="1373366" cy="31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Rangée d'éoliennes PNG transparents - StickPNG">
            <a:extLst>
              <a:ext uri="{FF2B5EF4-FFF2-40B4-BE49-F238E27FC236}">
                <a16:creationId xmlns:a16="http://schemas.microsoft.com/office/drawing/2014/main" id="{0956E869-5408-4540-B2EF-6BED4BD297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895420" y="4581128"/>
            <a:ext cx="1022045" cy="23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angée d'éoliennes PNG transparents - StickPNG">
            <a:extLst>
              <a:ext uri="{FF2B5EF4-FFF2-40B4-BE49-F238E27FC236}">
                <a16:creationId xmlns:a16="http://schemas.microsoft.com/office/drawing/2014/main" id="{4243FA6F-DF3A-4F7B-8281-5C66A8DB8F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797935" y="4264389"/>
            <a:ext cx="1153777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angée d'éoliennes PNG transparents - StickPNG">
            <a:extLst>
              <a:ext uri="{FF2B5EF4-FFF2-40B4-BE49-F238E27FC236}">
                <a16:creationId xmlns:a16="http://schemas.microsoft.com/office/drawing/2014/main" id="{8014C594-DA6A-4FBD-9119-C9C8B64E51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2555776" y="4278743"/>
            <a:ext cx="1153777" cy="26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Shape 3">
            <a:extLst>
              <a:ext uri="{FF2B5EF4-FFF2-40B4-BE49-F238E27FC236}">
                <a16:creationId xmlns:a16="http://schemas.microsoft.com/office/drawing/2014/main" id="{E4FBFB78-7820-4AD2-8B59-D95BC4CBEBCF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15" name="TextShape 2">
            <a:extLst>
              <a:ext uri="{FF2B5EF4-FFF2-40B4-BE49-F238E27FC236}">
                <a16:creationId xmlns:a16="http://schemas.microsoft.com/office/drawing/2014/main" id="{F5A40647-E5EE-4DB9-87AB-2683E43E4883}"/>
              </a:ext>
            </a:extLst>
          </p:cNvPr>
          <p:cNvSpPr txBox="1"/>
          <p:nvPr/>
        </p:nvSpPr>
        <p:spPr>
          <a:xfrm>
            <a:off x="186266" y="580877"/>
            <a:ext cx="6134202" cy="107554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Point Gestion de Projet n°3 07/04/2021</a:t>
            </a: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2" name="Image 4">
            <a:extLst>
              <a:ext uri="{FF2B5EF4-FFF2-40B4-BE49-F238E27FC236}">
                <a16:creationId xmlns:a16="http://schemas.microsoft.com/office/drawing/2014/main" id="{01623142-5186-46C9-BA56-3CD76D308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226" y="113121"/>
            <a:ext cx="107632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109173"/>
      </p:ext>
    </p:extLst>
  </p:cSld>
  <p:clrMapOvr>
    <a:masterClrMapping/>
  </p:clrMapOvr>
</p:sld>
</file>

<file path=ppt/theme/theme1.xml><?xml version="1.0" encoding="utf-8"?>
<a:theme xmlns:a="http://schemas.openxmlformats.org/drawingml/2006/main" name="Institution">
  <a:themeElements>
    <a:clrScheme name="Charte INSA">
      <a:dk1>
        <a:srgbClr val="4F4D50"/>
      </a:dk1>
      <a:lt1>
        <a:sysClr val="window" lastClr="FFFFFF"/>
      </a:lt1>
      <a:dk2>
        <a:srgbClr val="E42618"/>
      </a:dk2>
      <a:lt2>
        <a:srgbClr val="EEECE1"/>
      </a:lt2>
      <a:accent1>
        <a:srgbClr val="E29100"/>
      </a:accent1>
      <a:accent2>
        <a:srgbClr val="004D6F"/>
      </a:accent2>
      <a:accent3>
        <a:srgbClr val="9D1747"/>
      </a:accent3>
      <a:accent4>
        <a:srgbClr val="208998"/>
      </a:accent4>
      <a:accent5>
        <a:srgbClr val="866D5F"/>
      </a:accent5>
      <a:accent6>
        <a:srgbClr val="81989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Affichage à l'écran (4:3)</PresentationFormat>
  <Slides>7</Slides>
  <Notes>1</Notes>
  <HiddenSlides>0</HiddenSlide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8" baseType="lpstr">
      <vt:lpstr>Institution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Seb</dc:creator>
  <cp:revision>11</cp:revision>
  <dcterms:created xsi:type="dcterms:W3CDTF">2012-05-04T07:41:45Z</dcterms:created>
  <dcterms:modified xsi:type="dcterms:W3CDTF">2021-05-07T14:09:17Z</dcterms:modified>
</cp:coreProperties>
</file>